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3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2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00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87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72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02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24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76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79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29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DD97-A441-4174-906B-9926EEE8B23F}" type="datetimeFigureOut">
              <a:rPr lang="pt-BR" smtClean="0"/>
              <a:t>26/05/2015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8261-4A98-42B7-A34B-361128FDD9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51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576" y="601828"/>
            <a:ext cx="9219048" cy="26571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19384" y="4025900"/>
            <a:ext cx="9855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efeito da </a:t>
            </a:r>
            <a:r>
              <a:rPr lang="pt-BR" sz="2800" b="1" dirty="0" err="1" smtClean="0"/>
              <a:t>hemodiluição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normovolêmica</a:t>
            </a:r>
            <a:r>
              <a:rPr lang="pt-BR" sz="2800" b="1" dirty="0" smtClean="0"/>
              <a:t> na oxigenação cerebral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31397" y="5410200"/>
            <a:ext cx="1812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Vitor Faeda Dalto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22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método de diluição </a:t>
            </a:r>
            <a:r>
              <a:rPr lang="pt-BR" dirty="0" err="1" smtClean="0"/>
              <a:t>normovolemica</a:t>
            </a:r>
            <a:r>
              <a:rPr lang="pt-BR" dirty="0" smtClean="0"/>
              <a:t> é um dos mais utilizados para conservação sanguínea em </a:t>
            </a:r>
            <a:r>
              <a:rPr lang="pt-BR" dirty="0" err="1" smtClean="0"/>
              <a:t>anestesiologia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Ele determina um aumento do fluxo sanguíneo embora diminuía a oxigenação pela queda do transporte.</a:t>
            </a:r>
          </a:p>
          <a:p>
            <a:r>
              <a:rPr lang="pt-BR" dirty="0" smtClean="0"/>
              <a:t>É possível avaliar a oxigenação cerebral através de </a:t>
            </a:r>
            <a:r>
              <a:rPr lang="pt-BR" dirty="0" err="1" smtClean="0"/>
              <a:t>oximetria</a:t>
            </a:r>
            <a:r>
              <a:rPr lang="pt-BR" dirty="0" smtClean="0"/>
              <a:t> por infravermelho.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268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Foram incluídos 26 pacientes</a:t>
            </a:r>
          </a:p>
          <a:p>
            <a:r>
              <a:rPr lang="pt-BR" dirty="0" smtClean="0"/>
              <a:t>Critérios de exclusão Idade &gt;65, HB&lt;13, </a:t>
            </a:r>
            <a:r>
              <a:rPr lang="pt-BR" dirty="0" err="1" smtClean="0"/>
              <a:t>comorbidades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Anestesia realizada com </a:t>
            </a:r>
            <a:r>
              <a:rPr lang="pt-BR" dirty="0" err="1" smtClean="0"/>
              <a:t>Thiopental</a:t>
            </a:r>
            <a:r>
              <a:rPr lang="pt-BR" dirty="0" smtClean="0"/>
              <a:t>, utilizado </a:t>
            </a:r>
            <a:r>
              <a:rPr lang="pt-BR" dirty="0" err="1" smtClean="0"/>
              <a:t>Vencuronio</a:t>
            </a:r>
            <a:r>
              <a:rPr lang="pt-BR" dirty="0" smtClean="0"/>
              <a:t> para intubação, mantida com </a:t>
            </a:r>
            <a:r>
              <a:rPr lang="pt-BR" dirty="0" err="1" smtClean="0"/>
              <a:t>isoflurano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Retirado sangue até um hematócrito de 24%.</a:t>
            </a:r>
          </a:p>
          <a:p>
            <a:r>
              <a:rPr lang="pt-BR" dirty="0" smtClean="0"/>
              <a:t>O volume estimado para remover era calculado com a seguinte formula: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448" y="4739494"/>
            <a:ext cx="3200000" cy="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7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0788"/>
            <a:ext cx="10515600" cy="1325563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611"/>
            <a:ext cx="10515600" cy="4351338"/>
          </a:xfrm>
        </p:spPr>
        <p:txBody>
          <a:bodyPr/>
          <a:lstStyle/>
          <a:p>
            <a:r>
              <a:rPr lang="pt-BR" dirty="0" smtClean="0"/>
              <a:t>Coletado 1497 +/- 437 ml de sangue durante 36 +/- 9 min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72640"/>
            <a:ext cx="6186622" cy="430105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81949" y="2726575"/>
            <a:ext cx="39402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Gráfico 1:</a:t>
            </a:r>
          </a:p>
          <a:p>
            <a:r>
              <a:rPr lang="pt-BR" sz="3200" dirty="0" smtClean="0"/>
              <a:t>Mudança da saturação cerebral e do hematócrito durante o estudo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4589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Esse estudo mostra que a rSO2 diminui significativamente durante a </a:t>
            </a:r>
            <a:r>
              <a:rPr lang="pt-BR" dirty="0" err="1" smtClean="0"/>
              <a:t>hemodiluição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saturação caiu significativamente depois de 75% do volume retirado.</a:t>
            </a:r>
          </a:p>
          <a:p>
            <a:r>
              <a:rPr lang="pt-BR" dirty="0" smtClean="0"/>
              <a:t>Em conjunto com outros estudos sugere-se que a oxigenação cerebral não pode ser compensada após uma redução para inferior a 30% do hematócrito e a monitorização da StaO2 abaixo desse índice seria interessante.</a:t>
            </a:r>
          </a:p>
        </p:txBody>
      </p:sp>
    </p:spTree>
    <p:extLst>
      <p:ext uri="{BB962C8B-B14F-4D97-AF65-F5344CB8AC3E}">
        <p14:creationId xmlns:p14="http://schemas.microsoft.com/office/powerpoint/2010/main" val="917054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Métodos</vt:lpstr>
      <vt:lpstr>Resultados</vt:lpstr>
      <vt:lpstr>Conclusão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</dc:creator>
  <cp:lastModifiedBy>Vitor</cp:lastModifiedBy>
  <cp:revision>3</cp:revision>
  <dcterms:created xsi:type="dcterms:W3CDTF">2015-05-26T10:31:25Z</dcterms:created>
  <dcterms:modified xsi:type="dcterms:W3CDTF">2015-05-26T10:41:59Z</dcterms:modified>
</cp:coreProperties>
</file>