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8" r:id="rId23"/>
    <p:sldId id="279" r:id="rId24"/>
    <p:sldId id="277" r:id="rId25"/>
    <p:sldId id="28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348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E8B50-7D10-44D7-80BD-246CC93EFE8D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B7607-9D26-49DF-8388-8C9B881A8D5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6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EPIDAURUS</a:t>
            </a:r>
            <a:r>
              <a:rPr lang="pt-BR" b="1" baseline="0" dirty="0" smtClean="0"/>
              <a:t> THEATER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46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COMMEDIA DELL’ARTE CHARACTER ARLECHINO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56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BRIGHELLA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424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COVIELLO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01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PANTALONE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34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COMMEDIA DELL’ARTE PERFORMERS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912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XVII CENTURY FRENCH THEATER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588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DRURY LANE THEATER  1794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607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NEW ROYAL THEATER (VICTORIAN  PERIOD_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922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New Amsterdam Theatre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214 West 42nd Street, New York, NY 10036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05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ANCIENT ROMAN THEATER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95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900" b="1" dirty="0" smtClean="0">
                <a:solidFill>
                  <a:schemeClr val="tx1"/>
                </a:solidFill>
              </a:rPr>
              <a:t>ROMAN THEATER IN FIESOLE</a:t>
            </a:r>
            <a:endParaRPr lang="pt-BR" sz="9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03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MEDIEVAL MOVEABLE </a:t>
            </a:r>
            <a:r>
              <a:rPr lang="pt-BR" b="1" baseline="0" dirty="0" smtClean="0"/>
              <a:t> PLATFORM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57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MEDIEVAL STAGING ON MOVABLE WAGONS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98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MEDIEVAL PAGEANT WAGON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40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ELIZABETHAN  STAGE: RECONSTRUCTED GLOBE THEATER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55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GLOBE THEATER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66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GLOBE THEATER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7607-9D26-49DF-8388-8C9B881A8D5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04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21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63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17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99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00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50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70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9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76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50F1-7E06-4032-B7A6-0878152D7AF8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5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50F1-7E06-4032-B7A6-0878152D7AF8}" type="datetimeFigureOut">
              <a:rPr lang="pt-BR" smtClean="0"/>
              <a:t>20/08/2017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C8202-1460-4C4C-80D1-171FF03A7E6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16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485"/>
            <a:ext cx="7272808" cy="63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6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7940198" cy="5104413"/>
          </a:xfrm>
        </p:spPr>
      </p:pic>
    </p:spTree>
    <p:extLst>
      <p:ext uri="{BB962C8B-B14F-4D97-AF65-F5344CB8AC3E}">
        <p14:creationId xmlns:p14="http://schemas.microsoft.com/office/powerpoint/2010/main" val="145023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332656"/>
            <a:ext cx="4968552" cy="5904657"/>
          </a:xfrm>
        </p:spPr>
      </p:pic>
    </p:spTree>
    <p:extLst>
      <p:ext uri="{BB962C8B-B14F-4D97-AF65-F5344CB8AC3E}">
        <p14:creationId xmlns:p14="http://schemas.microsoft.com/office/powerpoint/2010/main" val="384483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2880320" cy="6048672"/>
          </a:xfrm>
        </p:spPr>
      </p:pic>
    </p:spTree>
    <p:extLst>
      <p:ext uri="{BB962C8B-B14F-4D97-AF65-F5344CB8AC3E}">
        <p14:creationId xmlns:p14="http://schemas.microsoft.com/office/powerpoint/2010/main" val="2988557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7"/>
            <a:ext cx="4475636" cy="5976664"/>
          </a:xfrm>
        </p:spPr>
      </p:pic>
    </p:spTree>
    <p:extLst>
      <p:ext uri="{BB962C8B-B14F-4D97-AF65-F5344CB8AC3E}">
        <p14:creationId xmlns:p14="http://schemas.microsoft.com/office/powerpoint/2010/main" val="112909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88" y="548680"/>
            <a:ext cx="3844892" cy="5904656"/>
          </a:xfrm>
        </p:spPr>
      </p:pic>
    </p:spTree>
    <p:extLst>
      <p:ext uri="{BB962C8B-B14F-4D97-AF65-F5344CB8AC3E}">
        <p14:creationId xmlns:p14="http://schemas.microsoft.com/office/powerpoint/2010/main" val="381041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9" y="676815"/>
            <a:ext cx="8121981" cy="5929355"/>
          </a:xfrm>
        </p:spPr>
      </p:pic>
    </p:spTree>
    <p:extLst>
      <p:ext uri="{BB962C8B-B14F-4D97-AF65-F5344CB8AC3E}">
        <p14:creationId xmlns:p14="http://schemas.microsoft.com/office/powerpoint/2010/main" val="185979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23901" cy="6120680"/>
          </a:xfrm>
        </p:spPr>
      </p:pic>
    </p:spTree>
    <p:extLst>
      <p:ext uri="{BB962C8B-B14F-4D97-AF65-F5344CB8AC3E}">
        <p14:creationId xmlns:p14="http://schemas.microsoft.com/office/powerpoint/2010/main" val="355919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6496"/>
            <a:ext cx="7848872" cy="6432087"/>
          </a:xfrm>
        </p:spPr>
      </p:pic>
    </p:spTree>
    <p:extLst>
      <p:ext uri="{BB962C8B-B14F-4D97-AF65-F5344CB8AC3E}">
        <p14:creationId xmlns:p14="http://schemas.microsoft.com/office/powerpoint/2010/main" val="201924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8857"/>
            <a:ext cx="8208912" cy="6379457"/>
          </a:xfrm>
        </p:spPr>
      </p:pic>
    </p:spTree>
    <p:extLst>
      <p:ext uri="{BB962C8B-B14F-4D97-AF65-F5344CB8AC3E}">
        <p14:creationId xmlns:p14="http://schemas.microsoft.com/office/powerpoint/2010/main" val="390352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2656"/>
            <a:ext cx="8677558" cy="6364506"/>
          </a:xfrm>
        </p:spPr>
      </p:pic>
    </p:spTree>
    <p:extLst>
      <p:ext uri="{BB962C8B-B14F-4D97-AF65-F5344CB8AC3E}">
        <p14:creationId xmlns:p14="http://schemas.microsoft.com/office/powerpoint/2010/main" val="198019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92696"/>
            <a:ext cx="8438933" cy="5616624"/>
          </a:xfrm>
        </p:spPr>
      </p:pic>
    </p:spTree>
    <p:extLst>
      <p:ext uri="{BB962C8B-B14F-4D97-AF65-F5344CB8AC3E}">
        <p14:creationId xmlns:p14="http://schemas.microsoft.com/office/powerpoint/2010/main" val="262766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Henry </a:t>
            </a:r>
            <a:r>
              <a:rPr lang="pt-BR" sz="3600" b="1" dirty="0" err="1" smtClean="0">
                <a:latin typeface="Times New Roman" pitchFamily="18" charset="0"/>
                <a:cs typeface="Times New Roman" pitchFamily="18" charset="0"/>
              </a:rPr>
              <a:t>Miller’s</a:t>
            </a: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b="1" dirty="0" err="1" smtClean="0">
                <a:latin typeface="Times New Roman" pitchFamily="18" charset="0"/>
                <a:cs typeface="Times New Roman" pitchFamily="18" charset="0"/>
              </a:rPr>
              <a:t>Theatre</a:t>
            </a: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, NY (Broadway)</a:t>
            </a:r>
            <a:endParaRPr lang="pt-B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8" y="1484784"/>
            <a:ext cx="8755968" cy="4824536"/>
          </a:xfrm>
        </p:spPr>
      </p:pic>
    </p:spTree>
    <p:extLst>
      <p:ext uri="{BB962C8B-B14F-4D97-AF65-F5344CB8AC3E}">
        <p14:creationId xmlns:p14="http://schemas.microsoft.com/office/powerpoint/2010/main" val="42112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1935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Off Broadway </a:t>
            </a:r>
            <a:r>
              <a:rPr lang="pt-BR" sz="3200" b="1" dirty="0" err="1" smtClean="0">
                <a:latin typeface="Times New Roman" pitchFamily="18" charset="0"/>
                <a:cs typeface="Times New Roman" pitchFamily="18" charset="0"/>
              </a:rPr>
              <a:t>Theatre</a:t>
            </a:r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3200" b="1" dirty="0" err="1" smtClean="0">
                <a:latin typeface="Times New Roman" pitchFamily="18" charset="0"/>
                <a:cs typeface="Times New Roman" pitchFamily="18" charset="0"/>
              </a:rPr>
              <a:t>Signature</a:t>
            </a:r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 err="1" smtClean="0">
                <a:latin typeface="Times New Roman" pitchFamily="18" charset="0"/>
                <a:cs typeface="Times New Roman" pitchFamily="18" charset="0"/>
              </a:rPr>
              <a:t>Theatre</a:t>
            </a:r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, NY</a:t>
            </a:r>
            <a:endParaRPr lang="pt-B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8229600" cy="5184576"/>
          </a:xfrm>
        </p:spPr>
      </p:pic>
    </p:spTree>
    <p:extLst>
      <p:ext uri="{BB962C8B-B14F-4D97-AF65-F5344CB8AC3E}">
        <p14:creationId xmlns:p14="http://schemas.microsoft.com/office/powerpoint/2010/main" val="1895595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Off </a:t>
            </a:r>
            <a:r>
              <a:rPr lang="pt-BR" dirty="0" err="1" smtClean="0"/>
              <a:t>off</a:t>
            </a:r>
            <a:r>
              <a:rPr lang="pt-BR" dirty="0" smtClean="0"/>
              <a:t> Broadway </a:t>
            </a:r>
            <a:r>
              <a:rPr lang="pt-BR" dirty="0" err="1" smtClean="0"/>
              <a:t>legendary</a:t>
            </a:r>
            <a:r>
              <a:rPr lang="pt-BR" dirty="0" smtClean="0"/>
              <a:t> Café </a:t>
            </a:r>
            <a:r>
              <a:rPr lang="pt-BR" dirty="0" err="1" smtClean="0"/>
              <a:t>Cino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2736"/>
            <a:ext cx="4680520" cy="5246712"/>
          </a:xfrm>
        </p:spPr>
      </p:pic>
    </p:spTree>
    <p:extLst>
      <p:ext uri="{BB962C8B-B14F-4D97-AF65-F5344CB8AC3E}">
        <p14:creationId xmlns:p14="http://schemas.microsoft.com/office/powerpoint/2010/main" val="2313031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Off </a:t>
            </a:r>
            <a:r>
              <a:rPr lang="pt-BR" sz="2800" b="1" dirty="0" err="1" smtClean="0">
                <a:latin typeface="Times New Roman" pitchFamily="18" charset="0"/>
                <a:cs typeface="Times New Roman" pitchFamily="18" charset="0"/>
              </a:rPr>
              <a:t>off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latin typeface="Times New Roman" pitchFamily="18" charset="0"/>
                <a:cs typeface="Times New Roman" pitchFamily="18" charset="0"/>
              </a:rPr>
              <a:t>Broway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latin typeface="Times New Roman" pitchFamily="18" charset="0"/>
                <a:cs typeface="Times New Roman" pitchFamily="18" charset="0"/>
              </a:rPr>
              <a:t>legendary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La Mama Experimental </a:t>
            </a:r>
            <a:r>
              <a:rPr lang="pt-BR" sz="2800" b="1" dirty="0" err="1" smtClean="0">
                <a:latin typeface="Times New Roman" pitchFamily="18" charset="0"/>
                <a:cs typeface="Times New Roman" pitchFamily="18" charset="0"/>
              </a:rPr>
              <a:t>Theatre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Club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373192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Off </a:t>
            </a:r>
            <a:r>
              <a:rPr lang="pt-BR" sz="32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3200" b="1" dirty="0" err="1" smtClean="0">
                <a:latin typeface="Times New Roman" pitchFamily="18" charset="0"/>
                <a:cs typeface="Times New Roman" pitchFamily="18" charset="0"/>
              </a:rPr>
              <a:t>ff</a:t>
            </a:r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roadway: </a:t>
            </a:r>
            <a:r>
              <a:rPr lang="pt-BR" sz="3200" b="1" dirty="0" err="1" smtClean="0">
                <a:latin typeface="Times New Roman" pitchFamily="18" charset="0"/>
                <a:cs typeface="Times New Roman" pitchFamily="18" charset="0"/>
              </a:rPr>
              <a:t>Performing</a:t>
            </a:r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 Garage, </a:t>
            </a:r>
            <a:r>
              <a:rPr lang="pt-BR" sz="3200" b="1" dirty="0" err="1" smtClean="0">
                <a:latin typeface="Times New Roman" pitchFamily="18" charset="0"/>
                <a:cs typeface="Times New Roman" pitchFamily="18" charset="0"/>
              </a:rPr>
              <a:t>Soho</a:t>
            </a:r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, NY</a:t>
            </a:r>
            <a:endParaRPr lang="pt-B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15" y="1600200"/>
            <a:ext cx="5128569" cy="4525963"/>
          </a:xfrm>
        </p:spPr>
      </p:pic>
    </p:spTree>
    <p:extLst>
      <p:ext uri="{BB962C8B-B14F-4D97-AF65-F5344CB8AC3E}">
        <p14:creationId xmlns:p14="http://schemas.microsoft.com/office/powerpoint/2010/main" val="2399053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Off </a:t>
            </a:r>
            <a:r>
              <a:rPr lang="pt-BR" sz="3200" b="1" dirty="0" err="1" smtClean="0">
                <a:latin typeface="Times New Roman" pitchFamily="18" charset="0"/>
                <a:cs typeface="Times New Roman" pitchFamily="18" charset="0"/>
              </a:rPr>
              <a:t>Off</a:t>
            </a:r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 Broadway: </a:t>
            </a:r>
            <a:r>
              <a:rPr lang="pt-BR" sz="3200" b="1" dirty="0" err="1" smtClean="0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 err="1" smtClean="0">
                <a:latin typeface="Times New Roman" pitchFamily="18" charset="0"/>
                <a:cs typeface="Times New Roman" pitchFamily="18" charset="0"/>
              </a:rPr>
              <a:t>Theatre</a:t>
            </a:r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, NY</a:t>
            </a:r>
            <a:endParaRPr lang="pt-B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39876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72180"/>
            <a:ext cx="8722822" cy="5853983"/>
          </a:xfrm>
        </p:spPr>
      </p:pic>
    </p:spTree>
    <p:extLst>
      <p:ext uri="{BB962C8B-B14F-4D97-AF65-F5344CB8AC3E}">
        <p14:creationId xmlns:p14="http://schemas.microsoft.com/office/powerpoint/2010/main" val="195599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4781376" cy="5827348"/>
          </a:xfrm>
        </p:spPr>
      </p:pic>
    </p:spTree>
    <p:extLst>
      <p:ext uri="{BB962C8B-B14F-4D97-AF65-F5344CB8AC3E}">
        <p14:creationId xmlns:p14="http://schemas.microsoft.com/office/powerpoint/2010/main" val="334451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480720" cy="5895905"/>
          </a:xfrm>
        </p:spPr>
      </p:pic>
    </p:spTree>
    <p:extLst>
      <p:ext uri="{BB962C8B-B14F-4D97-AF65-F5344CB8AC3E}">
        <p14:creationId xmlns:p14="http://schemas.microsoft.com/office/powerpoint/2010/main" val="304554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41925" cy="5976664"/>
          </a:xfrm>
        </p:spPr>
      </p:pic>
    </p:spTree>
    <p:extLst>
      <p:ext uri="{BB962C8B-B14F-4D97-AF65-F5344CB8AC3E}">
        <p14:creationId xmlns:p14="http://schemas.microsoft.com/office/powerpoint/2010/main" val="94040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58970"/>
            <a:ext cx="7560840" cy="5450350"/>
          </a:xfrm>
        </p:spPr>
      </p:pic>
    </p:spTree>
    <p:extLst>
      <p:ext uri="{BB962C8B-B14F-4D97-AF65-F5344CB8AC3E}">
        <p14:creationId xmlns:p14="http://schemas.microsoft.com/office/powerpoint/2010/main" val="147923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0642"/>
            <a:ext cx="8052348" cy="5955699"/>
          </a:xfrm>
        </p:spPr>
      </p:pic>
    </p:spTree>
    <p:extLst>
      <p:ext uri="{BB962C8B-B14F-4D97-AF65-F5344CB8AC3E}">
        <p14:creationId xmlns:p14="http://schemas.microsoft.com/office/powerpoint/2010/main" val="276527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7084899" cy="6509629"/>
          </a:xfrm>
        </p:spPr>
      </p:pic>
    </p:spTree>
    <p:extLst>
      <p:ext uri="{BB962C8B-B14F-4D97-AF65-F5344CB8AC3E}">
        <p14:creationId xmlns:p14="http://schemas.microsoft.com/office/powerpoint/2010/main" val="1485347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126</Words>
  <Application>Microsoft Office PowerPoint</Application>
  <PresentationFormat>On-screen Show (4:3)</PresentationFormat>
  <Paragraphs>42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Henry Miller’s Theatre, NY (Broadway)</vt:lpstr>
      <vt:lpstr>Off Broadway Theatre: Signature Theatre, NY</vt:lpstr>
      <vt:lpstr>Off off Broadway legendary Café Cino</vt:lpstr>
      <vt:lpstr>Off off Broway legendary La Mama Experimental Theatre Club</vt:lpstr>
      <vt:lpstr>Off Off Broadway: Performing Garage, Soho, NY</vt:lpstr>
      <vt:lpstr>Off Off Broadway: Public Theatre, 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Marris</dc:creator>
  <cp:lastModifiedBy>Marris</cp:lastModifiedBy>
  <cp:revision>17</cp:revision>
  <dcterms:created xsi:type="dcterms:W3CDTF">2014-10-10T19:55:21Z</dcterms:created>
  <dcterms:modified xsi:type="dcterms:W3CDTF">2017-08-20T19:56:19Z</dcterms:modified>
</cp:coreProperties>
</file>