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>
        <p:scale>
          <a:sx n="80" d="100"/>
          <a:sy n="80" d="100"/>
        </p:scale>
        <p:origin x="4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E810-C77D-4897-8A8B-D850EFD650E0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A003-93FD-48CF-8A90-EFC46DB36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67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E810-C77D-4897-8A8B-D850EFD650E0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A003-93FD-48CF-8A90-EFC46DB36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02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E810-C77D-4897-8A8B-D850EFD650E0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A003-93FD-48CF-8A90-EFC46DB36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74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E810-C77D-4897-8A8B-D850EFD650E0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A003-93FD-48CF-8A90-EFC46DB36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36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E810-C77D-4897-8A8B-D850EFD650E0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A003-93FD-48CF-8A90-EFC46DB36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14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E810-C77D-4897-8A8B-D850EFD650E0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A003-93FD-48CF-8A90-EFC46DB36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65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E810-C77D-4897-8A8B-D850EFD650E0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A003-93FD-48CF-8A90-EFC46DB36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70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E810-C77D-4897-8A8B-D850EFD650E0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A003-93FD-48CF-8A90-EFC46DB36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17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E810-C77D-4897-8A8B-D850EFD650E0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A003-93FD-48CF-8A90-EFC46DB36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32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E810-C77D-4897-8A8B-D850EFD650E0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A003-93FD-48CF-8A90-EFC46DB36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60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E810-C77D-4897-8A8B-D850EFD650E0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DA003-93FD-48CF-8A90-EFC46DB36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70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EE810-C77D-4897-8A8B-D850EFD650E0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DA003-93FD-48CF-8A90-EFC46DB36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10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8173" y="198782"/>
            <a:ext cx="11893827" cy="6659217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 smtClean="0"/>
              <a:t>ROTEIRO DE APRESENTAÇÃO</a:t>
            </a:r>
          </a:p>
          <a:p>
            <a:r>
              <a:rPr lang="pt-BR" b="1" dirty="0" smtClean="0"/>
              <a:t>Texto: Ayres et al. Conceitos e Práticas de Prevenção: Da História Natural da Doença ao Quadro da Vulnerabilidade e Direitos Humanos</a:t>
            </a:r>
          </a:p>
          <a:p>
            <a:endParaRPr lang="pt-BR" dirty="0"/>
          </a:p>
          <a:p>
            <a:pPr marL="457200" indent="-457200" algn="l">
              <a:buAutoNum type="arabicParenR"/>
            </a:pPr>
            <a:r>
              <a:rPr lang="pt-BR" dirty="0" smtClean="0"/>
              <a:t>Como </a:t>
            </a:r>
            <a:r>
              <a:rPr lang="pt-BR" dirty="0"/>
              <a:t>se desenvolveu o conceito de 'constituição epidêmica</a:t>
            </a:r>
            <a:r>
              <a:rPr lang="pt-BR" dirty="0" smtClean="0"/>
              <a:t>'?</a:t>
            </a:r>
          </a:p>
          <a:p>
            <a:pPr algn="l"/>
            <a:r>
              <a:rPr lang="pt-BR" dirty="0" smtClean="0"/>
              <a:t>	Thaís Trevisan Teixeira</a:t>
            </a:r>
            <a:endParaRPr lang="pt-BR" dirty="0"/>
          </a:p>
          <a:p>
            <a:pPr algn="l"/>
            <a:r>
              <a:rPr lang="pt-BR" dirty="0" smtClean="0"/>
              <a:t>2</a:t>
            </a:r>
            <a:r>
              <a:rPr lang="pt-BR" dirty="0"/>
              <a:t>) Como se desenvolveu o conceito de 'história natural da doença'? Como este se relaciona com a noção de níveis de prevenção</a:t>
            </a:r>
            <a:r>
              <a:rPr lang="pt-BR" dirty="0" smtClean="0"/>
              <a:t>?</a:t>
            </a:r>
          </a:p>
          <a:p>
            <a:pPr algn="l"/>
            <a:r>
              <a:rPr lang="pt-BR" dirty="0" smtClean="0"/>
              <a:t>	Mauro Mathias Junior</a:t>
            </a:r>
            <a:endParaRPr lang="pt-BR" dirty="0"/>
          </a:p>
          <a:p>
            <a:pPr algn="l"/>
            <a:r>
              <a:rPr lang="pt-BR" dirty="0" smtClean="0"/>
              <a:t>3</a:t>
            </a:r>
            <a:r>
              <a:rPr lang="pt-BR" dirty="0"/>
              <a:t>) Como os níveis de prevenção primária, secundária e terciária estão relacionados à gênese e desenvolvimento das doenças? Procure citar exemplos que não estão no texto</a:t>
            </a:r>
            <a:r>
              <a:rPr lang="pt-BR" dirty="0" smtClean="0"/>
              <a:t>.</a:t>
            </a:r>
          </a:p>
          <a:p>
            <a:pPr algn="l"/>
            <a:r>
              <a:rPr lang="pt-BR" dirty="0" smtClean="0"/>
              <a:t>	Íris de Miranda</a:t>
            </a:r>
            <a:endParaRPr lang="pt-BR" dirty="0"/>
          </a:p>
          <a:p>
            <a:pPr algn="l"/>
            <a:r>
              <a:rPr lang="pt-BR" dirty="0" smtClean="0"/>
              <a:t>4</a:t>
            </a:r>
            <a:r>
              <a:rPr lang="pt-BR" dirty="0"/>
              <a:t>) O que é a Nova Promoção da Saúde? Quais são seus princípios centrais? </a:t>
            </a:r>
            <a:endParaRPr lang="pt-BR" dirty="0" smtClean="0"/>
          </a:p>
          <a:p>
            <a:pPr algn="l"/>
            <a:r>
              <a:rPr lang="pt-BR" dirty="0" smtClean="0"/>
              <a:t>	Tatiane Guimarães Pereira</a:t>
            </a:r>
            <a:endParaRPr lang="pt-BR" dirty="0"/>
          </a:p>
          <a:p>
            <a:pPr algn="l"/>
            <a:r>
              <a:rPr lang="pt-BR" dirty="0" smtClean="0"/>
              <a:t>5</a:t>
            </a:r>
            <a:r>
              <a:rPr lang="pt-BR" dirty="0"/>
              <a:t>) Quais são os principais limites e desafios à consolidação da Nova Promoção da Saúde? Como o conceito de vulnerabilidade pode ter entendido como um quadro alternativo à Nova Promoção da Saúde?</a:t>
            </a:r>
          </a:p>
          <a:p>
            <a:pPr algn="l"/>
            <a:r>
              <a:rPr lang="pt-BR" dirty="0" smtClean="0"/>
              <a:t>	</a:t>
            </a:r>
            <a:r>
              <a:rPr lang="pt-BR" dirty="0" err="1" smtClean="0"/>
              <a:t>Grasiella</a:t>
            </a:r>
            <a:r>
              <a:rPr lang="pt-BR" dirty="0" smtClean="0"/>
              <a:t> Bueno </a:t>
            </a:r>
            <a:r>
              <a:rPr lang="pt-BR" dirty="0" err="1" smtClean="0"/>
              <a:t>Mancilha</a:t>
            </a:r>
            <a:endParaRPr lang="pt-BR" dirty="0" smtClean="0"/>
          </a:p>
          <a:p>
            <a:pPr algn="l"/>
            <a:r>
              <a:rPr lang="pt-BR" dirty="0" smtClean="0"/>
              <a:t>6</a:t>
            </a:r>
            <a:r>
              <a:rPr lang="pt-BR" dirty="0"/>
              <a:t>) Quais ideias centrais orientam uma análise de vulnerabilidade individual? Exemplifique.</a:t>
            </a:r>
          </a:p>
          <a:p>
            <a:pPr algn="l"/>
            <a:r>
              <a:rPr lang="pt-BR" dirty="0" smtClean="0"/>
              <a:t>	Beatriz </a:t>
            </a:r>
            <a:r>
              <a:rPr lang="pt-BR" dirty="0" err="1" smtClean="0"/>
              <a:t>Fioretti</a:t>
            </a:r>
            <a:endParaRPr lang="pt-BR" dirty="0" smtClean="0"/>
          </a:p>
          <a:p>
            <a:pPr algn="l"/>
            <a:r>
              <a:rPr lang="pt-BR" dirty="0" smtClean="0"/>
              <a:t>7</a:t>
            </a:r>
            <a:r>
              <a:rPr lang="pt-BR" dirty="0"/>
              <a:t>) Quais ideias centrais orientam uma análise de vulnerabilidade social? Exemplifique.</a:t>
            </a:r>
          </a:p>
          <a:p>
            <a:pPr algn="l"/>
            <a:r>
              <a:rPr lang="pt-BR" dirty="0" smtClean="0"/>
              <a:t>	Nádia Vicência do Nascimento Martins</a:t>
            </a:r>
          </a:p>
          <a:p>
            <a:pPr algn="l"/>
            <a:r>
              <a:rPr lang="pt-BR" dirty="0" smtClean="0"/>
              <a:t>8</a:t>
            </a:r>
            <a:r>
              <a:rPr lang="pt-BR" dirty="0"/>
              <a:t>) Como o quadro dos direitos humanos pode contribuir para uma análise de vulnerabilidade programática?</a:t>
            </a:r>
          </a:p>
          <a:p>
            <a:pPr algn="l"/>
            <a:r>
              <a:rPr lang="pt-BR" dirty="0" smtClean="0"/>
              <a:t>	Laís </a:t>
            </a:r>
            <a:r>
              <a:rPr lang="pt-BR" dirty="0" err="1" smtClean="0"/>
              <a:t>Vignati</a:t>
            </a:r>
            <a:r>
              <a:rPr lang="pt-BR" dirty="0" smtClean="0"/>
              <a:t> Ferreira &amp; Silvia Maira Pereira Cintra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3981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Eliana Miura Zucchi</dc:creator>
  <cp:lastModifiedBy>Eliana Miura Zucchi</cp:lastModifiedBy>
  <cp:revision>1</cp:revision>
  <dcterms:created xsi:type="dcterms:W3CDTF">2015-09-15T17:37:00Z</dcterms:created>
  <dcterms:modified xsi:type="dcterms:W3CDTF">2015-09-15T17:37:48Z</dcterms:modified>
</cp:coreProperties>
</file>