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0518D78-9905-45F5-A0A4-1DD4A2BC1A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1F7CF2CE-5C6F-4B49-9FEC-471E4675F2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A0E4ED88-5E94-4F01-9845-F09AD7356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60E2E-0909-43EA-8621-CB2FD79E0ACA}" type="datetimeFigureOut">
              <a:rPr lang="pt-BR" smtClean="0"/>
              <a:pPr/>
              <a:t>05/12/2020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7BB90F44-233F-4853-9B24-7E1CE6F52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DF1C04AB-E5D5-493D-81F3-14480476A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D7B99-A512-446A-8204-1097A53D3BC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058343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B5736FA-4DD2-456F-8981-1C0D93A8B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78242AC5-5A3E-45C0-8CE9-DBC297BAD9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49FDCBEF-6C55-415E-BE4D-6C97D68A0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60E2E-0909-43EA-8621-CB2FD79E0ACA}" type="datetimeFigureOut">
              <a:rPr lang="pt-BR" smtClean="0"/>
              <a:pPr/>
              <a:t>05/12/2020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035A9CFF-FDE6-442A-944E-C56502BF9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3B9F6357-D341-4C61-83A9-54A75194D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D7B99-A512-446A-8204-1097A53D3BC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412228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F46965F1-27B9-444F-8343-B5B55ED105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E5B7E37F-64BA-4465-921F-507B52F3F9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03EF97F2-2C57-45E2-899E-A10244D3A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60E2E-0909-43EA-8621-CB2FD79E0ACA}" type="datetimeFigureOut">
              <a:rPr lang="pt-BR" smtClean="0"/>
              <a:pPr/>
              <a:t>05/12/2020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1CC8D964-3ECD-4299-B035-1BF4F5023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09F1546B-81B5-42E5-997E-876CF8721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D7B99-A512-446A-8204-1097A53D3BC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992383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4C418B1-DA65-457D-9A7E-4E7F6A36F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8F2B168E-2779-494F-887D-9CCA6FC83E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4AB6D681-54C7-447A-9B7B-2EF3455AE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60E2E-0909-43EA-8621-CB2FD79E0ACA}" type="datetimeFigureOut">
              <a:rPr lang="pt-BR" smtClean="0"/>
              <a:pPr/>
              <a:t>05/12/2020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95FABBBE-9ED9-44AD-94C6-470F0981E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2571AA72-8EC6-4AB0-9C52-DD1C413E6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D7B99-A512-446A-8204-1097A53D3BC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196975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AAE6C76-CF96-4FFF-8B88-9F458D8E0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6C484F00-C8E9-4D04-8792-66412912EE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537C9BCB-6849-4ABE-B198-DF75A460A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60E2E-0909-43EA-8621-CB2FD79E0ACA}" type="datetimeFigureOut">
              <a:rPr lang="pt-BR" smtClean="0"/>
              <a:pPr/>
              <a:t>05/12/2020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25C67D73-E764-46EC-B6DA-322493CA2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DBC43277-FE4C-4ACC-A783-1D613B6AA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D7B99-A512-446A-8204-1097A53D3BC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234625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C88E671-87C4-4D00-B41E-EDA1120BD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5DEF7CB1-FADA-40F6-9CD1-DC8C44DA42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964A695C-7233-40A5-B0CE-53FA53D18D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0C62EA34-30C2-4888-8487-C5943178F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60E2E-0909-43EA-8621-CB2FD79E0ACA}" type="datetimeFigureOut">
              <a:rPr lang="pt-BR" smtClean="0"/>
              <a:pPr/>
              <a:t>05/12/2020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00F4F7FB-10C2-4A13-9AA1-D9CEC05EC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DEAC9F93-D0E5-4CF5-AABF-8B7CD8C06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D7B99-A512-446A-8204-1097A53D3BC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958846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1AFFAAB-9C7A-4E62-B6DC-BFDA5FEF3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6E1D6B8E-F994-408C-8014-A96C413333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85B72704-3AB0-4F7C-B5FD-171D8365C6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8D3AD167-CA93-4FF2-8662-50843E6E30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C79C84BE-56BD-4E56-BD8C-36F5624369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D468AEA1-9C28-4E6E-8B44-AA3D86170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60E2E-0909-43EA-8621-CB2FD79E0ACA}" type="datetimeFigureOut">
              <a:rPr lang="pt-BR" smtClean="0"/>
              <a:pPr/>
              <a:t>05/12/2020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55033E30-3247-4191-9AE2-47511821E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943C91E3-C641-4D33-97E1-85F62B233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D7B99-A512-446A-8204-1097A53D3BC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337220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FDCA53F-EA1C-4E63-B724-3B5D8D837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2933B005-C507-4032-A11E-888B1AD00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60E2E-0909-43EA-8621-CB2FD79E0ACA}" type="datetimeFigureOut">
              <a:rPr lang="pt-BR" smtClean="0"/>
              <a:pPr/>
              <a:t>05/12/2020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93145EBD-48BD-44FE-B42B-B88EEC330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0D83E776-5A29-4E70-9307-7AD4EE43B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D7B99-A512-446A-8204-1097A53D3BC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734087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xmlns="" id="{9A40FE0B-3B6A-40FB-84F9-EDE6B926D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60E2E-0909-43EA-8621-CB2FD79E0ACA}" type="datetimeFigureOut">
              <a:rPr lang="pt-BR" smtClean="0"/>
              <a:pPr/>
              <a:t>05/12/2020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277EAE29-9C72-4584-AA4A-7D1BC7DB7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A17C1572-3F4F-4F58-8AC7-E76644F50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D7B99-A512-446A-8204-1097A53D3BC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145957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4028B75-A8CE-4B1B-991B-EB4085642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C49636D2-102F-43B3-B395-3C9E9E3FD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5A8DC6DF-C3EE-4DA1-BD80-544EB06ABD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5920EBD1-8659-4276-B1AC-9A3BD96B9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60E2E-0909-43EA-8621-CB2FD79E0ACA}" type="datetimeFigureOut">
              <a:rPr lang="pt-BR" smtClean="0"/>
              <a:pPr/>
              <a:t>05/12/2020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2598998A-4AF2-4F24-9CDD-6D1CAA769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C7F0D703-975B-404E-99A4-D29658AC3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D7B99-A512-446A-8204-1097A53D3BC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083268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72FC655-8A22-43B2-ACCF-D95AE1404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FB8F4D39-6183-4A47-9FF7-70ACE31694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73D059C2-ADE1-40DF-B9A9-207BD7FD81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2D764568-111B-481D-BADB-9E9F4E5BA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60E2E-0909-43EA-8621-CB2FD79E0ACA}" type="datetimeFigureOut">
              <a:rPr lang="pt-BR" smtClean="0"/>
              <a:pPr/>
              <a:t>05/12/2020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233C775C-3EF6-487B-B466-8652B5BF9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5F3BC55D-4F8B-4A65-A5ED-9D72D49DB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D7B99-A512-446A-8204-1097A53D3BC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382906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56BAFA8B-5726-4019-9BC7-2857E2FF4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5751115F-0E61-4FF4-9023-A3B93C4418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791A8692-FB88-493E-8B6B-742227F63D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60E2E-0909-43EA-8621-CB2FD79E0ACA}" type="datetimeFigureOut">
              <a:rPr lang="pt-BR" smtClean="0"/>
              <a:pPr/>
              <a:t>05/12/2020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93DB1E10-4FED-465E-8ECA-DFA7633A82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BC49E898-F9F2-4A4C-A449-F78199FFFA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D7B99-A512-446A-8204-1097A53D3BC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46148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F078807-4C69-4B71-892B-9FD3482F12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C" dirty="0"/>
              <a:t>El trauma dejado por la vidente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0686C615-BA57-4024-AD78-7EA626EDB3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Gabriel Lucena</a:t>
            </a:r>
          </a:p>
          <a:p>
            <a:r>
              <a:rPr lang="pt-BR" dirty="0"/>
              <a:t>“Gente rota”</a:t>
            </a:r>
          </a:p>
        </p:txBody>
      </p:sp>
    </p:spTree>
    <p:extLst>
      <p:ext uri="{BB962C8B-B14F-4D97-AF65-F5344CB8AC3E}">
        <p14:creationId xmlns:p14="http://schemas.microsoft.com/office/powerpoint/2010/main" xmlns="" val="783386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F5016BA-DED9-414B-A926-8045A8F057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16835"/>
            <a:ext cx="10515600" cy="5660128"/>
          </a:xfrm>
        </p:spPr>
        <p:txBody>
          <a:bodyPr/>
          <a:lstStyle/>
          <a:p>
            <a:r>
              <a:rPr lang="es-CL" dirty="0"/>
              <a:t>Verbos </a:t>
            </a:r>
            <a:r>
              <a:rPr lang="es-CL" i="1" dirty="0" err="1"/>
              <a:t>dicendi</a:t>
            </a:r>
            <a:endParaRPr lang="es-CL" i="1" dirty="0"/>
          </a:p>
          <a:p>
            <a:endParaRPr lang="es-CL" i="1" dirty="0"/>
          </a:p>
          <a:p>
            <a:r>
              <a:rPr lang="es-CL" i="1" dirty="0"/>
              <a:t>decir</a:t>
            </a:r>
          </a:p>
          <a:p>
            <a:r>
              <a:rPr lang="es-CL" i="1" dirty="0"/>
              <a:t>agregar</a:t>
            </a:r>
          </a:p>
          <a:p>
            <a:r>
              <a:rPr lang="es-CL" i="1" dirty="0"/>
              <a:t>comentar </a:t>
            </a:r>
          </a:p>
          <a:p>
            <a:r>
              <a:rPr lang="es-CL" i="1" dirty="0"/>
              <a:t>afirmar</a:t>
            </a:r>
          </a:p>
          <a:p>
            <a:r>
              <a:rPr lang="es-CL" i="1" dirty="0"/>
              <a:t>subrayar</a:t>
            </a:r>
          </a:p>
          <a:p>
            <a:r>
              <a:rPr lang="es-CL" i="1" dirty="0"/>
              <a:t>especifica </a:t>
            </a:r>
          </a:p>
        </p:txBody>
      </p:sp>
    </p:spTree>
    <p:extLst>
      <p:ext uri="{BB962C8B-B14F-4D97-AF65-F5344CB8AC3E}">
        <p14:creationId xmlns:p14="http://schemas.microsoft.com/office/powerpoint/2010/main" xmlns="" val="2716175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7F90D26B-4192-41C5-9A95-1AF2A3FC71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83096"/>
            <a:ext cx="10515600" cy="559386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EC" dirty="0" smtClean="0"/>
              <a:t>Dos ejemplos de discurso directo y de cómo lo puede referir la propia paciente de la vidente, posteriormente, a una amiga: </a:t>
            </a:r>
          </a:p>
          <a:p>
            <a:pPr marL="0" indent="0">
              <a:buNone/>
            </a:pPr>
            <a:endParaRPr lang="es-EC" dirty="0" smtClean="0"/>
          </a:p>
          <a:p>
            <a:pPr marL="0" indent="0">
              <a:buNone/>
            </a:pPr>
            <a:r>
              <a:rPr lang="es-EC" dirty="0" smtClean="0"/>
              <a:t>– </a:t>
            </a:r>
            <a:r>
              <a:rPr lang="es-EC" dirty="0"/>
              <a:t>Me fijé lo tuyo y, sí, tenías muchas magias, sí. </a:t>
            </a:r>
          </a:p>
          <a:p>
            <a:pPr algn="just"/>
            <a:r>
              <a:rPr lang="es-EC" dirty="0"/>
              <a:t>Ayer fui a una vidente y me dijo que se había fijado lo mío y que sí, tenía muchas magias. </a:t>
            </a:r>
            <a:endParaRPr lang="es-EC" dirty="0" smtClean="0"/>
          </a:p>
          <a:p>
            <a:pPr algn="just"/>
            <a:endParaRPr lang="es-EC" dirty="0" smtClean="0"/>
          </a:p>
          <a:p>
            <a:pPr algn="just">
              <a:buNone/>
            </a:pPr>
            <a:r>
              <a:rPr lang="es-EC" dirty="0" smtClean="0"/>
              <a:t>–</a:t>
            </a:r>
            <a:r>
              <a:rPr lang="es-EC" dirty="0" smtClean="0"/>
              <a:t>Tenías </a:t>
            </a:r>
            <a:r>
              <a:rPr lang="es-EC" dirty="0"/>
              <a:t>todos los chacras desalineados del 0 al 8, que son los que yo mido, tenías 20 espíritus inducidos, o sea, que te los han enviado para hacerte mal. </a:t>
            </a:r>
          </a:p>
          <a:p>
            <a:pPr marL="0" indent="0" algn="just"/>
            <a:r>
              <a:rPr lang="es-EC" dirty="0" smtClean="0"/>
              <a:t> Me </a:t>
            </a:r>
            <a:r>
              <a:rPr lang="es-EC" dirty="0"/>
              <a:t>dijo también que me midió los chacras y los tenía todos desalineados y que, además, me </a:t>
            </a:r>
            <a:r>
              <a:rPr lang="es-EC" b="1" dirty="0"/>
              <a:t>habían enviado </a:t>
            </a:r>
            <a:r>
              <a:rPr lang="es-EC" dirty="0"/>
              <a:t>veinte espíritus inducidos para hacerme mal. </a:t>
            </a:r>
            <a:r>
              <a:rPr lang="es-EC" b="1" dirty="0" smtClean="0">
                <a:solidFill>
                  <a:schemeClr val="accent4">
                    <a:lumMod val="75000"/>
                  </a:schemeClr>
                </a:solidFill>
              </a:rPr>
              <a:t>Fíjense en los planos de pasado que aquí aparecen. </a:t>
            </a:r>
            <a:endParaRPr lang="es-EC" b="1" dirty="0"/>
          </a:p>
          <a:p>
            <a:pPr marL="0" indent="0">
              <a:buNone/>
            </a:pPr>
            <a:endParaRPr lang="es-EC" dirty="0"/>
          </a:p>
          <a:p>
            <a:pPr>
              <a:buFontTx/>
              <a:buChar char="-"/>
            </a:pPr>
            <a:endParaRPr lang="es-EC" dirty="0"/>
          </a:p>
          <a:p>
            <a:pPr>
              <a:buFontTx/>
              <a:buChar char="-"/>
            </a:pPr>
            <a:endParaRPr lang="es-EC" dirty="0"/>
          </a:p>
          <a:p>
            <a:pPr marL="0" indent="0">
              <a:buNone/>
            </a:pP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xmlns="" val="5241017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155</Words>
  <Application>Microsoft Office PowerPoint</Application>
  <PresentationFormat>Personalizar</PresentationFormat>
  <Paragraphs>20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Tema do Office</vt:lpstr>
      <vt:lpstr>El trauma dejado por la vidente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trauma dejado por la vidente</dc:title>
  <dc:creator>Maite</dc:creator>
  <cp:lastModifiedBy>Maite</cp:lastModifiedBy>
  <cp:revision>5</cp:revision>
  <dcterms:created xsi:type="dcterms:W3CDTF">2020-11-30T13:10:41Z</dcterms:created>
  <dcterms:modified xsi:type="dcterms:W3CDTF">2020-12-05T18:23:13Z</dcterms:modified>
</cp:coreProperties>
</file>