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62" r:id="rId5"/>
    <p:sldId id="269" r:id="rId6"/>
    <p:sldId id="272" r:id="rId7"/>
    <p:sldId id="274" r:id="rId8"/>
    <p:sldId id="27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58BCD-E651-4389-95A8-6847724DB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09B29F-0BF2-434C-91B0-17CE2F3D4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347996-7F6C-485A-ADA1-9C09FBFFD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EB50-15F8-4A67-BA7A-D650BE4B85F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8EF92C-F2B3-4802-A16E-D09168CB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3E9F70-A33F-41E5-98F9-ACCE9A4D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7D2A-74D5-40A2-99D6-7333B9F2B8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93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BBF76A-1060-429C-95D9-D8B12031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16ED998-1E91-47E7-98CE-E0493E265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488655-17EB-4045-88F2-D5A71BA37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EB50-15F8-4A67-BA7A-D650BE4B85F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8EC22C-BA71-45AC-AADA-2640CF16B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0E19CD-9EE3-461A-B047-C889D13AC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7D2A-74D5-40A2-99D6-7333B9F2B8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5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C8A0270-04DC-4D67-B084-BECDB03541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112510A-D141-4CCE-BD08-0892A0EB6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935931-5986-45F8-8EBC-AC1CB607E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EB50-15F8-4A67-BA7A-D650BE4B85F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4F946F-DC60-4C7C-848B-5BAA431D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807C1D-B3A8-4CC7-B9B7-2327FD8E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7D2A-74D5-40A2-99D6-7333B9F2B8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45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B31D81-4D68-424E-B25D-A03FD2CF2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196CEA-2AE4-4337-B6A9-CB034AF2A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8DC62F-BA88-4AC4-9432-D8C054F4D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EB50-15F8-4A67-BA7A-D650BE4B85F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5D58E7-8FAD-4E83-B44E-B2F9F3D2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45B2E4-9DBA-40FC-B016-0E2891E01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7D2A-74D5-40A2-99D6-7333B9F2B8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325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FF9AE4-5C13-425D-AA21-2467AF9BD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A38605-5F78-49B9-B7FD-8D1927B94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3D0FE3-3FDC-43B9-BA32-E0F812DE5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EB50-15F8-4A67-BA7A-D650BE4B85F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41B085-ACAC-457F-8AA3-54A611FCD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62321A-94DE-47A7-AA64-2DC65B7A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7D2A-74D5-40A2-99D6-7333B9F2B8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453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3A697D-DEF3-4294-B2FD-68754A062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446E32-5064-47C8-AB15-115BE65BC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D0E27E9-3FE4-47CA-A3FA-A6D57E22E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6CEDE8E-7530-4B24-893F-0A1BDCCD6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EB50-15F8-4A67-BA7A-D650BE4B85F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E2694-9A26-4776-AFAE-C5030F670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1A857D4-FB3A-4A07-91D4-5288DF00A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7D2A-74D5-40A2-99D6-7333B9F2B8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471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937F90-BAAB-489C-B475-8EBED227A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02F9EB-E1D3-42A6-8FB5-84536B36C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A5CF471-3DAC-49FB-98A4-E12E45CB5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4733537-46A8-45CD-9720-61857A4E03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3A9B7C7-6A63-468B-9338-3FC909C8D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D788F00-ADAE-45A5-AEAB-103E54024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EB50-15F8-4A67-BA7A-D650BE4B85F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CD818E0-01C1-40B4-9EBB-CAC30B842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F23F4EB-E2DD-4707-A061-F2AD96D57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7D2A-74D5-40A2-99D6-7333B9F2B8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2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75A221-6895-42AD-AAE4-D777574C4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BE14040-7358-40D9-B75C-4D8AD9C8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EB50-15F8-4A67-BA7A-D650BE4B85F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1A7A48A-849D-4115-9C7D-0B006C75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EED8BC2-6D69-4BFA-AE06-4BC3DFA52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7D2A-74D5-40A2-99D6-7333B9F2B8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5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9BC8847-DDD5-4B42-BE51-598DD4E81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EB50-15F8-4A67-BA7A-D650BE4B85F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94F6205-6B80-485B-8E49-34194B10B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A3EAEDB-0961-4B82-A008-239A30DD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7D2A-74D5-40A2-99D6-7333B9F2B8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60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1FF813-1182-4329-B84A-C133C664F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75D116-80B3-47EE-AAF2-281910312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A5AC585-E910-45E6-9CD8-9E4AB984F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ED6D247-6712-4901-A87D-6F8D40A69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EB50-15F8-4A67-BA7A-D650BE4B85F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DB53B1-F2DF-42ED-8B07-412ABCF0F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3E779AE-06EE-4F1C-AFFF-4C9B4A74B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7D2A-74D5-40A2-99D6-7333B9F2B8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14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3282ED-C512-4E7B-A3FD-13560DCA9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BBCA376-5AEF-4A56-AE36-E15BE9C453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80B2D65-C96B-486B-981D-88959BC36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93D82FF-E63A-47B5-9A20-946E46B48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EB50-15F8-4A67-BA7A-D650BE4B85F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82670D2-C987-4F24-B405-AF6D7028A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8B9BF8D-2105-429E-89A2-1A8DCB69D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D7D2A-74D5-40A2-99D6-7333B9F2B8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30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F1F7992-F72B-43EA-BE8E-D2747722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A4C8E9-AF29-45EF-99E9-B425FCD8B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700CA9-C170-426C-A51F-B9D70799F8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3EB50-15F8-4A67-BA7A-D650BE4B85F6}" type="datetimeFigureOut">
              <a:rPr lang="pt-BR" smtClean="0"/>
              <a:t>30/09/2020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A134A4-1F12-4093-B10D-8BD695BF3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067AA2-3581-423B-B6DD-F36F369F8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D7D2A-74D5-40A2-99D6-7333B9F2B8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14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D14D15-2D40-4247-8B31-DBC9A25CB4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‘Outputs’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193F93-51D0-4304-B7A5-72C7846109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Avaliando o desempenho de organizações internacionais </a:t>
            </a:r>
          </a:p>
        </p:txBody>
      </p:sp>
    </p:spTree>
    <p:extLst>
      <p:ext uri="{BB962C8B-B14F-4D97-AF65-F5344CB8AC3E}">
        <p14:creationId xmlns:p14="http://schemas.microsoft.com/office/powerpoint/2010/main" val="4020434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F362CF-90AF-4625-B7EF-AE17E3761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Perspectiva histórica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6B6791-F4A8-49DD-9216-162BFA98F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‘</a:t>
            </a:r>
            <a:r>
              <a:rPr lang="pt-BR" dirty="0" err="1"/>
              <a:t>Concert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Europe</a:t>
            </a:r>
            <a:r>
              <a:rPr lang="pt-BR" dirty="0"/>
              <a:t>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Negociações entre as grandes potências de acordo com certas regras mas sem um framework institucional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Reuniões multilaterais para resolver os ‘problemas do dia’</a:t>
            </a:r>
          </a:p>
          <a:p>
            <a:r>
              <a:rPr lang="pt-BR" dirty="0"/>
              <a:t> ‘</a:t>
            </a:r>
            <a:r>
              <a:rPr lang="pt-BR" dirty="0" err="1"/>
              <a:t>Public</a:t>
            </a:r>
            <a:r>
              <a:rPr lang="pt-BR" dirty="0"/>
              <a:t> 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unions</a:t>
            </a:r>
            <a:r>
              <a:rPr lang="pt-BR" dirty="0"/>
              <a:t>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Cooperação funcional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Papel importante para especialistas técnicos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Corpo de funcionários permanentes</a:t>
            </a:r>
          </a:p>
          <a:p>
            <a:r>
              <a:rPr lang="pt-BR" dirty="0"/>
              <a:t>The </a:t>
            </a:r>
            <a:r>
              <a:rPr lang="pt-BR" dirty="0" err="1"/>
              <a:t>Hague</a:t>
            </a:r>
            <a:r>
              <a:rPr lang="pt-BR" dirty="0"/>
              <a:t> System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Conferências gerais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Instrumentos para evitar conflitos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Debates sobre mecanismos de arbitragem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Convenção para a resolução pacífica de conflitos e Tribunal Permanente de Arbitragem (1899) </a:t>
            </a:r>
          </a:p>
        </p:txBody>
      </p:sp>
    </p:spTree>
    <p:extLst>
      <p:ext uri="{BB962C8B-B14F-4D97-AF65-F5344CB8AC3E}">
        <p14:creationId xmlns:p14="http://schemas.microsoft.com/office/powerpoint/2010/main" val="2070987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C90F96-1A85-4C0D-8C5D-664181F7F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Histórico (II): A Liga das Nações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76EA2B-EC70-49A3-8BB7-D66770BA9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Instituições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Conselho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Assembleia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Secretariado </a:t>
            </a:r>
          </a:p>
          <a:p>
            <a:r>
              <a:rPr lang="pt-BR" dirty="0"/>
              <a:t>Outputs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Demarcação de países e fronteiras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Sistemas de mandatos de administração (por exemplo, no Oriente Médio)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7146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Outputs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63934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Programas políticos </a:t>
            </a:r>
          </a:p>
          <a:p>
            <a:pPr>
              <a:buFont typeface="Wingdings"/>
              <a:buChar char="Ø"/>
            </a:pPr>
            <a:r>
              <a:rPr lang="pt-BR" dirty="0"/>
              <a:t>‘Sets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norms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 </a:t>
            </a:r>
            <a:r>
              <a:rPr lang="pt-BR" dirty="0" err="1"/>
              <a:t>aimed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directing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behaviour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social </a:t>
            </a:r>
            <a:r>
              <a:rPr lang="pt-BR" dirty="0" err="1"/>
              <a:t>actors</a:t>
            </a:r>
            <a:r>
              <a:rPr lang="pt-BR" dirty="0"/>
              <a:t>’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Há diferentes formes de programas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Programas regulatórios: ‘</a:t>
            </a:r>
            <a:r>
              <a:rPr lang="pt-BR" dirty="0" err="1"/>
              <a:t>Direct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behaviour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social </a:t>
            </a:r>
            <a:r>
              <a:rPr lang="pt-BR" dirty="0" err="1"/>
              <a:t>actors</a:t>
            </a:r>
            <a:r>
              <a:rPr lang="pt-BR" dirty="0"/>
              <a:t> in </a:t>
            </a:r>
            <a:r>
              <a:rPr lang="pt-BR" dirty="0" err="1"/>
              <a:t>order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avoid</a:t>
            </a:r>
            <a:r>
              <a:rPr lang="pt-BR" dirty="0"/>
              <a:t> </a:t>
            </a:r>
            <a:r>
              <a:rPr lang="pt-BR" dirty="0" err="1"/>
              <a:t>undesirable</a:t>
            </a:r>
            <a:r>
              <a:rPr lang="pt-BR" dirty="0"/>
              <a:t> </a:t>
            </a:r>
            <a:r>
              <a:rPr lang="pt-BR" dirty="0" err="1"/>
              <a:t>interactions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achieve</a:t>
            </a:r>
            <a:r>
              <a:rPr lang="pt-BR" dirty="0"/>
              <a:t> </a:t>
            </a:r>
            <a:r>
              <a:rPr lang="pt-BR" dirty="0" err="1"/>
              <a:t>desirable</a:t>
            </a:r>
            <a:r>
              <a:rPr lang="pt-BR" dirty="0"/>
              <a:t> </a:t>
            </a:r>
            <a:r>
              <a:rPr lang="pt-BR" dirty="0" err="1"/>
              <a:t>interactions</a:t>
            </a:r>
            <a:r>
              <a:rPr lang="pt-BR" dirty="0"/>
              <a:t>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Programas de distribuição: ‘</a:t>
            </a:r>
            <a:r>
              <a:rPr lang="pt-BR" dirty="0" err="1"/>
              <a:t>Inteded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generate</a:t>
            </a:r>
            <a:r>
              <a:rPr lang="pt-BR" dirty="0"/>
              <a:t> </a:t>
            </a:r>
            <a:r>
              <a:rPr lang="pt-BR" dirty="0" err="1"/>
              <a:t>benefits</a:t>
            </a:r>
            <a:r>
              <a:rPr lang="pt-BR" dirty="0"/>
              <a:t> for </a:t>
            </a:r>
            <a:r>
              <a:rPr lang="pt-BR" dirty="0" err="1"/>
              <a:t>many</a:t>
            </a:r>
            <a:r>
              <a:rPr lang="pt-BR" dirty="0"/>
              <a:t> </a:t>
            </a:r>
            <a:r>
              <a:rPr lang="pt-BR" dirty="0" err="1"/>
              <a:t>without</a:t>
            </a:r>
            <a:r>
              <a:rPr lang="pt-BR" dirty="0"/>
              <a:t> </a:t>
            </a:r>
            <a:r>
              <a:rPr lang="pt-BR" dirty="0" err="1"/>
              <a:t>entailing</a:t>
            </a:r>
            <a:r>
              <a:rPr lang="pt-BR" dirty="0"/>
              <a:t> </a:t>
            </a:r>
            <a:r>
              <a:rPr lang="pt-BR" dirty="0" err="1"/>
              <a:t>costs</a:t>
            </a:r>
            <a:r>
              <a:rPr lang="pt-BR" dirty="0"/>
              <a:t> for </a:t>
            </a:r>
            <a:r>
              <a:rPr lang="pt-BR" dirty="0" err="1"/>
              <a:t>others</a:t>
            </a:r>
            <a:r>
              <a:rPr lang="pt-BR" dirty="0"/>
              <a:t>’</a:t>
            </a:r>
          </a:p>
          <a:p>
            <a:r>
              <a:rPr lang="pt-BR" dirty="0"/>
              <a:t>A grande maioria dos programas políticos de organizações não tem aplicabilidade direta </a:t>
            </a:r>
          </a:p>
          <a:p>
            <a:pPr>
              <a:buFont typeface="Wingdings"/>
              <a:buChar char="Ø"/>
            </a:pPr>
            <a:r>
              <a:rPr lang="pt-BR" dirty="0"/>
              <a:t>Nas Nações Unidas, por exemplo, muitos programas são recomendações </a:t>
            </a:r>
          </a:p>
          <a:p>
            <a:pPr marL="0" indent="0">
              <a:buNone/>
            </a:pPr>
            <a:r>
              <a:rPr lang="pt-BR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1711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Outputs (II)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Atividades operacionais </a:t>
            </a:r>
          </a:p>
          <a:p>
            <a:pPr>
              <a:buFont typeface="Wingdings"/>
              <a:buChar char="Ø"/>
            </a:pPr>
            <a:r>
              <a:rPr lang="pt-BR" dirty="0" err="1"/>
              <a:t>Specification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concentration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he</a:t>
            </a:r>
            <a:r>
              <a:rPr lang="pt-BR" dirty="0"/>
              <a:t> </a:t>
            </a:r>
            <a:r>
              <a:rPr lang="pt-BR" dirty="0" err="1"/>
              <a:t>norms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policy</a:t>
            </a:r>
            <a:r>
              <a:rPr lang="pt-BR" dirty="0"/>
              <a:t> </a:t>
            </a:r>
            <a:r>
              <a:rPr lang="pt-BR" dirty="0" err="1"/>
              <a:t>programs</a:t>
            </a:r>
            <a:r>
              <a:rPr lang="pt-BR" dirty="0"/>
              <a:t> </a:t>
            </a:r>
          </a:p>
          <a:p>
            <a:pPr>
              <a:buFont typeface="Wingdings"/>
              <a:buChar char="Ø"/>
            </a:pPr>
            <a:r>
              <a:rPr lang="pt-BR" dirty="0" err="1"/>
              <a:t>Implementation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specified</a:t>
            </a:r>
            <a:r>
              <a:rPr lang="pt-BR" dirty="0"/>
              <a:t> </a:t>
            </a:r>
            <a:r>
              <a:rPr lang="pt-BR" dirty="0" err="1"/>
              <a:t>norms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 </a:t>
            </a:r>
          </a:p>
          <a:p>
            <a:pPr>
              <a:buFont typeface="Wingdings"/>
              <a:buChar char="Ø"/>
            </a:pPr>
            <a:r>
              <a:rPr lang="pt-BR" dirty="0" err="1"/>
              <a:t>Monitoring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implementation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policy</a:t>
            </a:r>
            <a:r>
              <a:rPr lang="pt-BR" dirty="0"/>
              <a:t> </a:t>
            </a:r>
            <a:r>
              <a:rPr lang="pt-BR" dirty="0" err="1"/>
              <a:t>programs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</a:t>
            </a:r>
            <a:r>
              <a:rPr lang="pt-BR" dirty="0" err="1"/>
              <a:t>member</a:t>
            </a:r>
            <a:r>
              <a:rPr lang="pt-BR" dirty="0"/>
              <a:t> </a:t>
            </a:r>
            <a:r>
              <a:rPr lang="pt-BR" dirty="0" err="1"/>
              <a:t>states</a:t>
            </a:r>
            <a:r>
              <a:rPr lang="pt-BR" dirty="0"/>
              <a:t> </a:t>
            </a:r>
          </a:p>
          <a:p>
            <a:pPr>
              <a:buFont typeface="Wingdings"/>
              <a:buChar char="Ø"/>
            </a:pPr>
            <a:r>
              <a:rPr lang="pt-BR" dirty="0" err="1"/>
              <a:t>Imposition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sanctions</a:t>
            </a:r>
            <a:r>
              <a:rPr lang="pt-BR" dirty="0"/>
              <a:t> in case </a:t>
            </a:r>
            <a:r>
              <a:rPr lang="pt-BR" dirty="0" err="1"/>
              <a:t>of</a:t>
            </a:r>
            <a:r>
              <a:rPr lang="pt-BR" dirty="0"/>
              <a:t> non-</a:t>
            </a:r>
            <a:r>
              <a:rPr lang="pt-BR" dirty="0" err="1"/>
              <a:t>compliance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56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FA995-E9D5-4940-9F22-884B15941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Tipos de organizações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76D5F1-221C-4C62-8D2A-2C297AECF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Funcionais </a:t>
            </a:r>
          </a:p>
          <a:p>
            <a:r>
              <a:rPr lang="pt-BR" dirty="0"/>
              <a:t>Políticas</a:t>
            </a:r>
          </a:p>
          <a:p>
            <a:r>
              <a:rPr lang="pt-BR" dirty="0"/>
              <a:t>Organizações especializadas </a:t>
            </a:r>
          </a:p>
          <a:p>
            <a:r>
              <a:rPr lang="pt-BR" dirty="0"/>
              <a:t>Organizações ‘gerais’ 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Consequências: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É difícil generalizar os ‘outputs’ de uma organização internacional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7217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9EE6C2-7E7C-4002-88F6-EE3E9717E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Sendo assim...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908065-D9C8-41A9-AFE8-1ED8BE93D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Como avaliar o desempenho de uma organização internacional/de um sistema de governança?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Programas políticos?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Avaliação normativa?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Que tipo de evidências empíricas? </a:t>
            </a:r>
          </a:p>
        </p:txBody>
      </p:sp>
    </p:spTree>
    <p:extLst>
      <p:ext uri="{BB962C8B-B14F-4D97-AF65-F5344CB8AC3E}">
        <p14:creationId xmlns:p14="http://schemas.microsoft.com/office/powerpoint/2010/main" val="72983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482F05-0D3B-4A9D-8D2E-6C848E98B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Estudos de caso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DE446C-CA80-4768-8280-1E053F0C0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Organização Mundial de Saúde </a:t>
            </a:r>
          </a:p>
          <a:p>
            <a:r>
              <a:rPr lang="pt-BR" dirty="0"/>
              <a:t>Organização Mundial de Comercio </a:t>
            </a:r>
          </a:p>
          <a:p>
            <a:r>
              <a:rPr lang="pt-BR" dirty="0"/>
              <a:t>UNFCCC</a:t>
            </a:r>
          </a:p>
          <a:p>
            <a:r>
              <a:rPr lang="pt-BR" dirty="0"/>
              <a:t>UNHCR </a:t>
            </a:r>
          </a:p>
          <a:p>
            <a:r>
              <a:rPr lang="pt-BR" dirty="0"/>
              <a:t>Regimes e organizações regionais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4865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315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Wingdings</vt:lpstr>
      <vt:lpstr>Tema do Office</vt:lpstr>
      <vt:lpstr>‘Outputs’</vt:lpstr>
      <vt:lpstr>Perspectiva histórica </vt:lpstr>
      <vt:lpstr>Histórico (II): A Liga das Nações </vt:lpstr>
      <vt:lpstr>Outputs</vt:lpstr>
      <vt:lpstr>Outputs (II)</vt:lpstr>
      <vt:lpstr>Tipos de organizações </vt:lpstr>
      <vt:lpstr>Sendo assim...</vt:lpstr>
      <vt:lpstr>Estudos de caso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‘Outputs’</dc:title>
  <dc:creator>Kai Lehmann</dc:creator>
  <cp:lastModifiedBy>Kai Lehmann</cp:lastModifiedBy>
  <cp:revision>6</cp:revision>
  <dcterms:created xsi:type="dcterms:W3CDTF">2020-09-30T10:37:55Z</dcterms:created>
  <dcterms:modified xsi:type="dcterms:W3CDTF">2020-09-30T11:27:26Z</dcterms:modified>
</cp:coreProperties>
</file>