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  <p:sldId id="259" r:id="rId4"/>
    <p:sldId id="272" r:id="rId5"/>
    <p:sldId id="260" r:id="rId6"/>
    <p:sldId id="270" r:id="rId7"/>
    <p:sldId id="271" r:id="rId8"/>
    <p:sldId id="261" r:id="rId9"/>
    <p:sldId id="256" r:id="rId10"/>
    <p:sldId id="262" r:id="rId11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5" d="100"/>
          <a:sy n="65" d="100"/>
        </p:scale>
        <p:origin x="61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D5968-7645-468F-9B9D-CC10CD741716}" type="datetimeFigureOut">
              <a:rPr lang="pt-BR" smtClean="0"/>
              <a:t>12/04/2016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A2832-17EB-4329-BFC6-8B7D360A3C6F}" type="slidenum">
              <a:rPr lang="pt-BR" smtClean="0"/>
              <a:t>‹nº›</a:t>
            </a:fld>
            <a:endParaRPr lang="pt-BR"/>
          </a:p>
        </p:txBody>
      </p:sp>
      <p:pic>
        <p:nvPicPr>
          <p:cNvPr id="5" name="Imagem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63" y="0"/>
            <a:ext cx="632781" cy="6327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9391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7D5968-7645-468F-9B9D-CC10CD741716}" type="datetimeFigureOut">
              <a:rPr lang="pt-BR" smtClean="0"/>
              <a:t>12/04/2016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2A2832-17EB-4329-BFC6-8B7D360A3C6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553606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4476414" y="92594"/>
            <a:ext cx="3116723" cy="707886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pt-BR" sz="4000" dirty="0" smtClean="0"/>
              <a:t>Fluxograma</a:t>
            </a:r>
            <a:endParaRPr lang="pt-BR" sz="4000" dirty="0"/>
          </a:p>
        </p:txBody>
      </p:sp>
      <p:sp>
        <p:nvSpPr>
          <p:cNvPr id="3" name="Elipse 2"/>
          <p:cNvSpPr/>
          <p:nvPr/>
        </p:nvSpPr>
        <p:spPr>
          <a:xfrm>
            <a:off x="1271751" y="1471448"/>
            <a:ext cx="651642" cy="557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Retângulo 3"/>
          <p:cNvSpPr/>
          <p:nvPr/>
        </p:nvSpPr>
        <p:spPr>
          <a:xfrm>
            <a:off x="3110069" y="3132082"/>
            <a:ext cx="2732690" cy="10930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Losango 4"/>
          <p:cNvSpPr/>
          <p:nvPr/>
        </p:nvSpPr>
        <p:spPr>
          <a:xfrm>
            <a:off x="8187558" y="4897821"/>
            <a:ext cx="2480442" cy="1676400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820984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s://productivate.files.wordpress.com/2013/08/ejemplosipoc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2349" y="0"/>
            <a:ext cx="10037383" cy="68890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966779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4" name="Picture 6" descr="http://www.passeionaweb.com.br/blog/wp-content/uploads/2010/01/fluxograma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1779" y="-1"/>
            <a:ext cx="5715000" cy="72311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700813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512279" y="2897087"/>
            <a:ext cx="6461184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BR" sz="3200" b="0" i="0" dirty="0" smtClean="0">
                <a:effectLst/>
                <a:latin typeface="PT Sans"/>
              </a:rPr>
              <a:t>S (</a:t>
            </a:r>
            <a:r>
              <a:rPr lang="pt-BR" sz="3200" b="0" i="0" dirty="0" err="1" smtClean="0">
                <a:effectLst/>
                <a:latin typeface="PT Sans"/>
              </a:rPr>
              <a:t>supplier</a:t>
            </a:r>
            <a:r>
              <a:rPr lang="pt-BR" sz="3200" b="0" i="0" dirty="0" smtClean="0">
                <a:effectLst/>
                <a:latin typeface="PT Sans"/>
              </a:rPr>
              <a:t> – fornecedor), </a:t>
            </a:r>
          </a:p>
          <a:p>
            <a:pPr algn="ctr">
              <a:lnSpc>
                <a:spcPct val="150000"/>
              </a:lnSpc>
            </a:pPr>
            <a:r>
              <a:rPr lang="pt-BR" sz="3200" b="0" i="0" dirty="0" smtClean="0">
                <a:effectLst/>
                <a:latin typeface="PT Sans"/>
              </a:rPr>
              <a:t>I (input – entrada), </a:t>
            </a:r>
          </a:p>
          <a:p>
            <a:pPr algn="ctr">
              <a:lnSpc>
                <a:spcPct val="150000"/>
              </a:lnSpc>
            </a:pPr>
            <a:r>
              <a:rPr lang="pt-BR" sz="3200" b="0" i="0" dirty="0" smtClean="0">
                <a:effectLst/>
                <a:latin typeface="PT Sans"/>
              </a:rPr>
              <a:t>P (</a:t>
            </a:r>
            <a:r>
              <a:rPr lang="pt-BR" sz="3200" b="0" i="0" dirty="0" err="1" smtClean="0">
                <a:effectLst/>
                <a:latin typeface="PT Sans"/>
              </a:rPr>
              <a:t>process</a:t>
            </a:r>
            <a:r>
              <a:rPr lang="pt-BR" sz="3200" b="0" i="0" dirty="0" smtClean="0">
                <a:effectLst/>
                <a:latin typeface="PT Sans"/>
              </a:rPr>
              <a:t> – processo), </a:t>
            </a:r>
          </a:p>
          <a:p>
            <a:pPr algn="ctr">
              <a:lnSpc>
                <a:spcPct val="150000"/>
              </a:lnSpc>
            </a:pPr>
            <a:r>
              <a:rPr lang="pt-BR" sz="3200" b="0" i="0" dirty="0" smtClean="0">
                <a:effectLst/>
                <a:latin typeface="PT Sans"/>
              </a:rPr>
              <a:t>O (output – saída), </a:t>
            </a:r>
          </a:p>
          <a:p>
            <a:pPr algn="ctr">
              <a:lnSpc>
                <a:spcPct val="150000"/>
              </a:lnSpc>
            </a:pPr>
            <a:r>
              <a:rPr lang="pt-BR" sz="3200" b="0" i="0" dirty="0" smtClean="0">
                <a:effectLst/>
                <a:latin typeface="PT Sans"/>
              </a:rPr>
              <a:t>C (</a:t>
            </a:r>
            <a:r>
              <a:rPr lang="pt-BR" sz="3200" b="0" i="0" dirty="0" err="1" smtClean="0">
                <a:effectLst/>
                <a:latin typeface="PT Sans"/>
              </a:rPr>
              <a:t>custumer</a:t>
            </a:r>
            <a:r>
              <a:rPr lang="pt-BR" sz="3200" b="0" i="0" dirty="0" smtClean="0">
                <a:effectLst/>
                <a:latin typeface="PT Sans"/>
              </a:rPr>
              <a:t> – cliente)</a:t>
            </a:r>
            <a:endParaRPr lang="pt-BR" sz="3200" dirty="0"/>
          </a:p>
        </p:txBody>
      </p:sp>
      <p:sp>
        <p:nvSpPr>
          <p:cNvPr id="3" name="CaixaDeTexto 2"/>
          <p:cNvSpPr txBox="1"/>
          <p:nvPr/>
        </p:nvSpPr>
        <p:spPr>
          <a:xfrm>
            <a:off x="336430" y="17258"/>
            <a:ext cx="11637033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8000" dirty="0" smtClean="0"/>
              <a:t>Matriz </a:t>
            </a:r>
          </a:p>
          <a:p>
            <a:pPr algn="r"/>
            <a:r>
              <a:rPr lang="pt-BR" sz="8000" dirty="0" smtClean="0"/>
              <a:t>SIPOC</a:t>
            </a:r>
          </a:p>
          <a:p>
            <a:r>
              <a:rPr lang="pt-BR" sz="8000" dirty="0" smtClean="0"/>
              <a:t>Fluxograma</a:t>
            </a:r>
            <a:endParaRPr lang="pt-BR" sz="8000" dirty="0"/>
          </a:p>
        </p:txBody>
      </p:sp>
    </p:spTree>
    <p:extLst>
      <p:ext uri="{BB962C8B-B14F-4D97-AF65-F5344CB8AC3E}">
        <p14:creationId xmlns:p14="http://schemas.microsoft.com/office/powerpoint/2010/main" val="1423589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images.slideplayer.com.br/2/354536/slides/slide_3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7763" y="67454"/>
            <a:ext cx="8799136" cy="65993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418589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26120" y="105807"/>
            <a:ext cx="11929242" cy="61412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600"/>
              </a:spcAft>
            </a:pPr>
            <a:r>
              <a:rPr lang="pt-BR" sz="3200" b="0" i="0" dirty="0" smtClean="0">
                <a:solidFill>
                  <a:srgbClr val="555555"/>
                </a:solidFill>
                <a:effectLst/>
                <a:latin typeface="verdana" panose="020B0604030504040204" pitchFamily="34" charset="0"/>
              </a:rPr>
              <a:t>Para criar um SIPOC do processo você deve seguir alguns passos. São eles:</a:t>
            </a:r>
            <a:endParaRPr lang="pt-BR" sz="3200" b="0" i="0" dirty="0" smtClean="0">
              <a:solidFill>
                <a:srgbClr val="555555"/>
              </a:solidFill>
              <a:effectLst/>
              <a:latin typeface="PT Sans"/>
            </a:endParaRPr>
          </a:p>
          <a:p>
            <a:pPr algn="just">
              <a:lnSpc>
                <a:spcPct val="150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pt-BR" sz="3200" b="0" i="0" dirty="0" smtClean="0">
                <a:solidFill>
                  <a:srgbClr val="444444"/>
                </a:solidFill>
                <a:effectLst/>
                <a:latin typeface="PT Sans"/>
              </a:rPr>
              <a:t>Concordar com o nome do processo. use verbo no infinitivo mais complemento (</a:t>
            </a:r>
            <a:r>
              <a:rPr lang="pt-BR" sz="3200" b="0" i="0" dirty="0" err="1" smtClean="0">
                <a:solidFill>
                  <a:srgbClr val="444444"/>
                </a:solidFill>
                <a:effectLst/>
                <a:latin typeface="PT Sans"/>
              </a:rPr>
              <a:t>Ex</a:t>
            </a:r>
            <a:r>
              <a:rPr lang="pt-BR" sz="3200" b="0" i="0" dirty="0" smtClean="0">
                <a:solidFill>
                  <a:srgbClr val="444444"/>
                </a:solidFill>
                <a:effectLst/>
                <a:latin typeface="PT Sans"/>
              </a:rPr>
              <a:t>: Realizar Planejamento Estratégico da Área Comercial);</a:t>
            </a:r>
          </a:p>
          <a:p>
            <a:pPr algn="just">
              <a:lnSpc>
                <a:spcPct val="150000"/>
              </a:lnSpc>
              <a:spcAft>
                <a:spcPts val="600"/>
              </a:spcAft>
              <a:buFont typeface="+mj-lt"/>
              <a:buAutoNum type="arabicPeriod"/>
            </a:pPr>
            <a:endParaRPr lang="pt-BR" sz="3200" b="0" i="0" dirty="0" smtClean="0">
              <a:solidFill>
                <a:srgbClr val="444444"/>
              </a:solidFill>
              <a:effectLst/>
              <a:latin typeface="PT Sans"/>
            </a:endParaRPr>
          </a:p>
          <a:p>
            <a:pPr algn="just">
              <a:lnSpc>
                <a:spcPct val="150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pt-BR" sz="3200" b="0" i="0" dirty="0" smtClean="0">
                <a:solidFill>
                  <a:srgbClr val="444444"/>
                </a:solidFill>
                <a:effectLst/>
                <a:latin typeface="PT Sans"/>
              </a:rPr>
              <a:t>Defina as saídas do processo. Use saídas tangíveis que o processo produz (</a:t>
            </a:r>
            <a:r>
              <a:rPr lang="pt-BR" sz="3200" b="0" i="0" dirty="0" err="1" smtClean="0">
                <a:solidFill>
                  <a:srgbClr val="444444"/>
                </a:solidFill>
                <a:effectLst/>
                <a:latin typeface="PT Sans"/>
              </a:rPr>
              <a:t>Ex</a:t>
            </a:r>
            <a:r>
              <a:rPr lang="pt-BR" sz="3200" b="0" i="0" dirty="0" smtClean="0">
                <a:solidFill>
                  <a:srgbClr val="444444"/>
                </a:solidFill>
                <a:effectLst/>
                <a:latin typeface="PT Sans"/>
              </a:rPr>
              <a:t>: um relatório, uma carta, um produto, </a:t>
            </a:r>
            <a:r>
              <a:rPr lang="pt-BR" sz="3200" b="0" i="0" dirty="0" err="1" smtClean="0">
                <a:solidFill>
                  <a:srgbClr val="444444"/>
                </a:solidFill>
                <a:effectLst/>
                <a:latin typeface="PT Sans"/>
              </a:rPr>
              <a:t>etc</a:t>
            </a:r>
            <a:r>
              <a:rPr lang="pt-BR" sz="3200" b="0" i="0" dirty="0" smtClean="0">
                <a:solidFill>
                  <a:srgbClr val="444444"/>
                </a:solidFill>
                <a:effectLst/>
                <a:latin typeface="PT Sans"/>
              </a:rPr>
              <a:t>);</a:t>
            </a:r>
          </a:p>
        </p:txBody>
      </p:sp>
    </p:spTree>
    <p:extLst>
      <p:ext uri="{BB962C8B-B14F-4D97-AF65-F5344CB8AC3E}">
        <p14:creationId xmlns:p14="http://schemas.microsoft.com/office/powerpoint/2010/main" val="32712626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26120" y="45425"/>
            <a:ext cx="11929242" cy="6435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600" b="0" i="0" dirty="0" smtClean="0">
                <a:solidFill>
                  <a:srgbClr val="555555"/>
                </a:solidFill>
                <a:effectLst/>
                <a:latin typeface="verdana" panose="020B0604030504040204" pitchFamily="34" charset="0"/>
              </a:rPr>
              <a:t>Para criar um SIPOC do processo você deve seguir alguns passos. São eles:</a:t>
            </a:r>
          </a:p>
          <a:p>
            <a:endParaRPr lang="pt-BR" sz="3600" b="0" i="0" dirty="0" smtClean="0">
              <a:solidFill>
                <a:srgbClr val="555555"/>
              </a:solidFill>
              <a:effectLst/>
              <a:latin typeface="PT Sans"/>
            </a:endParaRPr>
          </a:p>
          <a:p>
            <a:pPr marL="514350" indent="-514350" algn="just">
              <a:lnSpc>
                <a:spcPct val="150000"/>
              </a:lnSpc>
              <a:spcAft>
                <a:spcPts val="600"/>
              </a:spcAft>
              <a:buFont typeface="+mj-lt"/>
              <a:buAutoNum type="arabicPeriod" startAt="3"/>
            </a:pPr>
            <a:r>
              <a:rPr lang="pt-BR" sz="3600" b="0" i="0" dirty="0" smtClean="0">
                <a:solidFill>
                  <a:srgbClr val="444444"/>
                </a:solidFill>
                <a:effectLst/>
                <a:latin typeface="PT Sans"/>
              </a:rPr>
              <a:t>Defina os clientes do processo. Toda saída deverá possuir um cliente;</a:t>
            </a:r>
          </a:p>
          <a:p>
            <a:pPr algn="just">
              <a:buFont typeface="+mj-lt"/>
              <a:buAutoNum type="arabicPeriod" startAt="3"/>
            </a:pPr>
            <a:endParaRPr lang="pt-BR" sz="3600" b="0" i="0" dirty="0" smtClean="0">
              <a:solidFill>
                <a:srgbClr val="444444"/>
              </a:solidFill>
              <a:effectLst/>
              <a:latin typeface="PT Sans"/>
            </a:endParaRPr>
          </a:p>
          <a:p>
            <a:pPr marL="514350" indent="-514350" algn="just">
              <a:lnSpc>
                <a:spcPct val="150000"/>
              </a:lnSpc>
              <a:spcAft>
                <a:spcPts val="600"/>
              </a:spcAft>
              <a:buFont typeface="+mj-lt"/>
              <a:buAutoNum type="arabicPeriod" startAt="3"/>
            </a:pPr>
            <a:r>
              <a:rPr lang="pt-BR" sz="3600" b="0" i="0" dirty="0" smtClean="0">
                <a:solidFill>
                  <a:srgbClr val="444444"/>
                </a:solidFill>
                <a:effectLst/>
                <a:latin typeface="verdana" panose="020B0604030504040204" pitchFamily="34" charset="0"/>
              </a:rPr>
              <a:t>Defina as entradas do processo. Coisas necessárias para iniciar o processo, geralmente tangíveis (</a:t>
            </a:r>
            <a:r>
              <a:rPr lang="pt-BR" sz="3600" b="0" i="0" dirty="0" err="1" smtClean="0">
                <a:solidFill>
                  <a:srgbClr val="444444"/>
                </a:solidFill>
                <a:effectLst/>
                <a:latin typeface="verdana" panose="020B0604030504040204" pitchFamily="34" charset="0"/>
              </a:rPr>
              <a:t>Ex</a:t>
            </a:r>
            <a:r>
              <a:rPr lang="pt-BR" sz="3600" b="0" i="0" dirty="0" smtClean="0">
                <a:solidFill>
                  <a:srgbClr val="444444"/>
                </a:solidFill>
                <a:effectLst/>
                <a:latin typeface="verdana" panose="020B0604030504040204" pitchFamily="34" charset="0"/>
              </a:rPr>
              <a:t>: Requisição do cliente);</a:t>
            </a:r>
            <a:endParaRPr lang="pt-BR" sz="3600" dirty="0">
              <a:solidFill>
                <a:srgbClr val="444444"/>
              </a:solidFill>
              <a:latin typeface="PT Sans"/>
            </a:endParaRPr>
          </a:p>
        </p:txBody>
      </p:sp>
    </p:spTree>
    <p:extLst>
      <p:ext uri="{BB962C8B-B14F-4D97-AF65-F5344CB8AC3E}">
        <p14:creationId xmlns:p14="http://schemas.microsoft.com/office/powerpoint/2010/main" val="25862860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26120" y="-9803"/>
            <a:ext cx="11929242" cy="59862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600"/>
              </a:spcAft>
            </a:pPr>
            <a:r>
              <a:rPr lang="pt-BR" sz="3600" b="0" i="0" dirty="0" smtClean="0">
                <a:solidFill>
                  <a:srgbClr val="555555"/>
                </a:solidFill>
                <a:effectLst/>
                <a:latin typeface="verdana" panose="020B0604030504040204" pitchFamily="34" charset="0"/>
              </a:rPr>
              <a:t>Para criar um SIPOC do processo você deve seguir alguns passos. São eles:</a:t>
            </a:r>
            <a:endParaRPr lang="pt-BR" sz="3600" b="0" i="0" dirty="0" smtClean="0">
              <a:solidFill>
                <a:srgbClr val="555555"/>
              </a:solidFill>
              <a:effectLst/>
              <a:latin typeface="PT Sans"/>
            </a:endParaRPr>
          </a:p>
          <a:p>
            <a:pPr marL="742950" indent="-742950" algn="just">
              <a:lnSpc>
                <a:spcPct val="150000"/>
              </a:lnSpc>
              <a:spcAft>
                <a:spcPts val="600"/>
              </a:spcAft>
              <a:buFont typeface="+mj-lt"/>
              <a:buAutoNum type="arabicPeriod" startAt="5"/>
            </a:pPr>
            <a:r>
              <a:rPr lang="pt-BR" sz="3600" b="0" i="0" dirty="0" smtClean="0">
                <a:solidFill>
                  <a:srgbClr val="444444"/>
                </a:solidFill>
                <a:effectLst/>
                <a:latin typeface="verdana" panose="020B0604030504040204" pitchFamily="34" charset="0"/>
              </a:rPr>
              <a:t>Defina os fornecedores do processo. Pessoas ou outros processos que fornecem as entradas. Toda entrada deve possuir um fornecedor. Em alguns processos o fornecedor e o cliente poderão ser a mesma pessoa ou processo;</a:t>
            </a:r>
            <a:endParaRPr lang="pt-BR" sz="4000" dirty="0">
              <a:solidFill>
                <a:srgbClr val="444444"/>
              </a:solidFill>
              <a:latin typeface="PT Sans"/>
            </a:endParaRPr>
          </a:p>
        </p:txBody>
      </p:sp>
    </p:spTree>
    <p:extLst>
      <p:ext uri="{BB962C8B-B14F-4D97-AF65-F5344CB8AC3E}">
        <p14:creationId xmlns:p14="http://schemas.microsoft.com/office/powerpoint/2010/main" val="19183495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26120" y="-9803"/>
            <a:ext cx="11929242" cy="53399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600"/>
              </a:spcAft>
            </a:pPr>
            <a:r>
              <a:rPr lang="pt-BR" sz="3200" b="0" i="0" dirty="0" smtClean="0">
                <a:solidFill>
                  <a:srgbClr val="555555"/>
                </a:solidFill>
                <a:effectLst/>
                <a:latin typeface="verdana" panose="020B0604030504040204" pitchFamily="34" charset="0"/>
              </a:rPr>
              <a:t>Para criar um SIPOC do processo você deve seguir alguns passos. São eles:</a:t>
            </a:r>
            <a:endParaRPr lang="pt-BR" sz="3200" b="0" i="0" dirty="0" smtClean="0">
              <a:solidFill>
                <a:srgbClr val="555555"/>
              </a:solidFill>
              <a:effectLst/>
              <a:latin typeface="PT Sans"/>
            </a:endParaRPr>
          </a:p>
          <a:p>
            <a:pPr marL="514350" indent="-514350" algn="just">
              <a:lnSpc>
                <a:spcPct val="150000"/>
              </a:lnSpc>
              <a:spcAft>
                <a:spcPts val="600"/>
              </a:spcAft>
              <a:buFont typeface="+mj-lt"/>
              <a:buAutoNum type="arabicPeriod" startAt="6"/>
            </a:pPr>
            <a:r>
              <a:rPr lang="pt-BR" sz="3200" b="0" i="0" dirty="0" smtClean="0">
                <a:solidFill>
                  <a:srgbClr val="444444"/>
                </a:solidFill>
                <a:effectLst/>
                <a:latin typeface="verdana" panose="020B0604030504040204" pitchFamily="34" charset="0"/>
              </a:rPr>
              <a:t>Defina os </a:t>
            </a:r>
            <a:r>
              <a:rPr lang="pt-BR" sz="3200" b="0" i="0" dirty="0" err="1" smtClean="0">
                <a:solidFill>
                  <a:srgbClr val="444444"/>
                </a:solidFill>
                <a:effectLst/>
                <a:latin typeface="verdana" panose="020B0604030504040204" pitchFamily="34" charset="0"/>
              </a:rPr>
              <a:t>sub-processos</a:t>
            </a:r>
            <a:r>
              <a:rPr lang="pt-BR" sz="3200" b="0" i="0" dirty="0" smtClean="0">
                <a:solidFill>
                  <a:srgbClr val="444444"/>
                </a:solidFill>
                <a:effectLst/>
                <a:latin typeface="verdana" panose="020B0604030504040204" pitchFamily="34" charset="0"/>
              </a:rPr>
              <a:t> que fazem parte do processo mapeado. Estas são as atividades que são feitas para converter as entradas em saídas. Elas serão a base para o mapa do processo a ser criado a após a elaboração do SIPOC.</a:t>
            </a:r>
            <a:endParaRPr lang="pt-BR" sz="3200" dirty="0">
              <a:solidFill>
                <a:srgbClr val="444444"/>
              </a:solidFill>
              <a:latin typeface="PT Sans"/>
            </a:endParaRPr>
          </a:p>
        </p:txBody>
      </p:sp>
    </p:spTree>
    <p:extLst>
      <p:ext uri="{BB962C8B-B14F-4D97-AF65-F5344CB8AC3E}">
        <p14:creationId xmlns:p14="http://schemas.microsoft.com/office/powerpoint/2010/main" val="30172818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3.bp.blogspot.com/-GmvV_qdTrNY/T2T31GOYfoI/AAAAAAAABTs/LtYkYIE05HQ/s1600/SIPOC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84999"/>
            <a:ext cx="12191603" cy="59004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aixaDeTexto 3"/>
          <p:cNvSpPr txBox="1"/>
          <p:nvPr/>
        </p:nvSpPr>
        <p:spPr>
          <a:xfrm>
            <a:off x="1768416" y="51759"/>
            <a:ext cx="83158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dirty="0" smtClean="0"/>
              <a:t>Fluxograma SIPOC ou Matriz SIPOC</a:t>
            </a:r>
            <a:endParaRPr lang="pt-BR" sz="3600" dirty="0"/>
          </a:p>
        </p:txBody>
      </p:sp>
    </p:spTree>
    <p:extLst>
      <p:ext uri="{BB962C8B-B14F-4D97-AF65-F5344CB8AC3E}">
        <p14:creationId xmlns:p14="http://schemas.microsoft.com/office/powerpoint/2010/main" val="299105472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1544</TotalTime>
  <Words>265</Words>
  <Application>Microsoft Office PowerPoint</Application>
  <PresentationFormat>Widescreen</PresentationFormat>
  <Paragraphs>23</Paragraphs>
  <Slides>10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PT Sans</vt:lpstr>
      <vt:lpstr>verdana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humberto felipe da silva</dc:creator>
  <cp:lastModifiedBy>humberto felipe da silva</cp:lastModifiedBy>
  <cp:revision>16</cp:revision>
  <dcterms:created xsi:type="dcterms:W3CDTF">2015-04-24T19:32:16Z</dcterms:created>
  <dcterms:modified xsi:type="dcterms:W3CDTF">2016-04-12T14:15:27Z</dcterms:modified>
</cp:coreProperties>
</file>