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2" r:id="rId2"/>
    <p:sldId id="313" r:id="rId3"/>
    <p:sldId id="257" r:id="rId4"/>
    <p:sldId id="259" r:id="rId5"/>
    <p:sldId id="260" r:id="rId6"/>
    <p:sldId id="266" r:id="rId7"/>
    <p:sldId id="307" r:id="rId8"/>
    <p:sldId id="267" r:id="rId9"/>
    <p:sldId id="268" r:id="rId10"/>
    <p:sldId id="269" r:id="rId11"/>
    <p:sldId id="314" r:id="rId12"/>
    <p:sldId id="270" r:id="rId13"/>
    <p:sldId id="272" r:id="rId14"/>
    <p:sldId id="273" r:id="rId15"/>
    <p:sldId id="315" r:id="rId16"/>
    <p:sldId id="276" r:id="rId17"/>
    <p:sldId id="275" r:id="rId18"/>
    <p:sldId id="277" r:id="rId19"/>
    <p:sldId id="316" r:id="rId20"/>
    <p:sldId id="318" r:id="rId21"/>
    <p:sldId id="319" r:id="rId22"/>
    <p:sldId id="321" r:id="rId23"/>
    <p:sldId id="320" r:id="rId24"/>
    <p:sldId id="284" r:id="rId25"/>
    <p:sldId id="291" r:id="rId26"/>
    <p:sldId id="306" r:id="rId27"/>
    <p:sldId id="322" r:id="rId28"/>
    <p:sldId id="303" r:id="rId29"/>
    <p:sldId id="293" r:id="rId30"/>
    <p:sldId id="323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8578C-F8AD-48C3-8B07-E401DDE39C0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2545737-94DD-47FC-BF9D-F7E892560281}">
      <dgm:prSet/>
      <dgm:spPr/>
      <dgm:t>
        <a:bodyPr/>
        <a:lstStyle/>
        <a:p>
          <a:r>
            <a:rPr lang="pt-BR"/>
            <a:t>Atualmente: Professor emérito da Fundação Getúlio Vargas. Presidente do Centro de economia Política e editor da Revista de Economia Política desde 1981. Escreve coluna quinzenal da Folha de S.Paulo.</a:t>
          </a:r>
          <a:endParaRPr lang="en-US" dirty="0"/>
        </a:p>
      </dgm:t>
    </dgm:pt>
    <dgm:pt modelId="{6F901660-5F0A-4A49-9E82-103492929AF4}" type="parTrans" cxnId="{0BA04A32-923B-438F-9AF8-022669796FF3}">
      <dgm:prSet/>
      <dgm:spPr/>
      <dgm:t>
        <a:bodyPr/>
        <a:lstStyle/>
        <a:p>
          <a:endParaRPr lang="en-US"/>
        </a:p>
      </dgm:t>
    </dgm:pt>
    <dgm:pt modelId="{1651C2B3-6BF4-4822-8DFE-BEDCF3CEE97D}" type="sibTrans" cxnId="{0BA04A32-923B-438F-9AF8-022669796FF3}">
      <dgm:prSet phldrT="1"/>
      <dgm:spPr/>
      <dgm:t>
        <a:bodyPr/>
        <a:lstStyle/>
        <a:p>
          <a:endParaRPr lang="en-US"/>
        </a:p>
      </dgm:t>
    </dgm:pt>
    <dgm:pt modelId="{817E2E9B-6B72-47AB-8110-6D65899946F2}">
      <dgm:prSet/>
      <dgm:spPr/>
      <dgm:t>
        <a:bodyPr/>
        <a:lstStyle/>
        <a:p>
          <a:r>
            <a:rPr lang="pt-BR"/>
            <a:t>Acadêmico: Bacharel em Direito pela USP. Mestre em administração pela Michigan State University, doutor livre docente em economia pela USP. Foi professor visitante de desenvolvimento econômico na Universidade de Paris I (1978), e de teoria política no Departamento de Ciência Política da USP (2002/03). Foi também visitante da Oxford University (1999 e 2001) e do instituto de Estudos Avançados da USP (1989). Desde 2003 oferece regularmente seminário na École d’Hautes Études en Sciences Sociales, em Paris.</a:t>
          </a:r>
        </a:p>
      </dgm:t>
    </dgm:pt>
    <dgm:pt modelId="{C34A64DE-2705-4590-8164-13F125D32949}" type="parTrans" cxnId="{691D1475-8ADA-48E8-9789-F5DA6850D77C}">
      <dgm:prSet/>
      <dgm:spPr/>
      <dgm:t>
        <a:bodyPr/>
        <a:lstStyle/>
        <a:p>
          <a:endParaRPr lang="pt-BR"/>
        </a:p>
      </dgm:t>
    </dgm:pt>
    <dgm:pt modelId="{93D30822-D66A-43E7-A14E-F9C71B20ED30}" type="sibTrans" cxnId="{691D1475-8ADA-48E8-9789-F5DA6850D77C}">
      <dgm:prSet/>
      <dgm:spPr/>
      <dgm:t>
        <a:bodyPr/>
        <a:lstStyle/>
        <a:p>
          <a:endParaRPr lang="pt-BR"/>
        </a:p>
      </dgm:t>
    </dgm:pt>
    <dgm:pt modelId="{F459FF2B-5B18-4A5B-A88D-0825C52BFE7A}">
      <dgm:prSet/>
      <dgm:spPr/>
      <dgm:t>
        <a:bodyPr/>
        <a:lstStyle/>
        <a:p>
          <a:r>
            <a:rPr lang="pt-BR"/>
            <a:t>Profissional: De 1963 a 1982 foi vice-presidente do grupo Pão de Açúcar. Em 1983 foi presidente do Banco do Estado de São Paulo e Secretário do Governo. Em 1987 tornou-se Ministro da Fazenda. No governo de Fernando Henrique Cardoso foi Ministro da Administração e Reforma do Estado (1995-1998) e em 1999 foi Ministro da Ciência e Tecnologia. Desde Julho de 2009 se dedica inteiramente à vida acadêmica.</a:t>
          </a:r>
        </a:p>
      </dgm:t>
    </dgm:pt>
    <dgm:pt modelId="{5D77433C-E652-469E-ADD7-CA15E4EF927B}" type="parTrans" cxnId="{002D4016-56DB-47F7-9EF4-274A1412A70D}">
      <dgm:prSet/>
      <dgm:spPr/>
      <dgm:t>
        <a:bodyPr/>
        <a:lstStyle/>
        <a:p>
          <a:endParaRPr lang="pt-BR"/>
        </a:p>
      </dgm:t>
    </dgm:pt>
    <dgm:pt modelId="{79E52ACE-E4A4-4B29-AABD-8761BADE4B0C}" type="sibTrans" cxnId="{002D4016-56DB-47F7-9EF4-274A1412A70D}">
      <dgm:prSet/>
      <dgm:spPr/>
      <dgm:t>
        <a:bodyPr/>
        <a:lstStyle/>
        <a:p>
          <a:endParaRPr lang="pt-BR"/>
        </a:p>
      </dgm:t>
    </dgm:pt>
    <dgm:pt modelId="{EF826543-BF74-41F4-BA3D-CB1D1E28B0F0}" type="pres">
      <dgm:prSet presAssocID="{2E18578C-F8AD-48C3-8B07-E401DDE39C05}" presName="linear" presStyleCnt="0">
        <dgm:presLayoutVars>
          <dgm:animLvl val="lvl"/>
          <dgm:resizeHandles val="exact"/>
        </dgm:presLayoutVars>
      </dgm:prSet>
      <dgm:spPr/>
    </dgm:pt>
    <dgm:pt modelId="{202467C8-1F8D-47F7-927B-EEF04DB6A1C9}" type="pres">
      <dgm:prSet presAssocID="{B2545737-94DD-47FC-BF9D-F7E8925602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937F43-32AB-4DB1-8CF9-57D9087F6025}" type="pres">
      <dgm:prSet presAssocID="{1651C2B3-6BF4-4822-8DFE-BEDCF3CEE97D}" presName="spacer" presStyleCnt="0"/>
      <dgm:spPr/>
    </dgm:pt>
    <dgm:pt modelId="{2EFE4F22-D4D5-4F24-BB9B-51080385C549}" type="pres">
      <dgm:prSet presAssocID="{817E2E9B-6B72-47AB-8110-6D65899946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C73DBDE-AE3B-4A13-B33F-2263DD905611}" type="pres">
      <dgm:prSet presAssocID="{93D30822-D66A-43E7-A14E-F9C71B20ED30}" presName="spacer" presStyleCnt="0"/>
      <dgm:spPr/>
    </dgm:pt>
    <dgm:pt modelId="{FC69657C-EDA4-49F9-AC85-C4DA7218429C}" type="pres">
      <dgm:prSet presAssocID="{F459FF2B-5B18-4A5B-A88D-0825C52BFE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2D4016-56DB-47F7-9EF4-274A1412A70D}" srcId="{2E18578C-F8AD-48C3-8B07-E401DDE39C05}" destId="{F459FF2B-5B18-4A5B-A88D-0825C52BFE7A}" srcOrd="2" destOrd="0" parTransId="{5D77433C-E652-469E-ADD7-CA15E4EF927B}" sibTransId="{79E52ACE-E4A4-4B29-AABD-8761BADE4B0C}"/>
    <dgm:cxn modelId="{0BA04A32-923B-438F-9AF8-022669796FF3}" srcId="{2E18578C-F8AD-48C3-8B07-E401DDE39C05}" destId="{B2545737-94DD-47FC-BF9D-F7E892560281}" srcOrd="0" destOrd="0" parTransId="{6F901660-5F0A-4A49-9E82-103492929AF4}" sibTransId="{1651C2B3-6BF4-4822-8DFE-BEDCF3CEE97D}"/>
    <dgm:cxn modelId="{691D1475-8ADA-48E8-9789-F5DA6850D77C}" srcId="{2E18578C-F8AD-48C3-8B07-E401DDE39C05}" destId="{817E2E9B-6B72-47AB-8110-6D65899946F2}" srcOrd="1" destOrd="0" parTransId="{C34A64DE-2705-4590-8164-13F125D32949}" sibTransId="{93D30822-D66A-43E7-A14E-F9C71B20ED30}"/>
    <dgm:cxn modelId="{39909EA6-A38D-49D5-9F43-9FE207332AF0}" type="presOf" srcId="{F459FF2B-5B18-4A5B-A88D-0825C52BFE7A}" destId="{FC69657C-EDA4-49F9-AC85-C4DA7218429C}" srcOrd="0" destOrd="0" presId="urn:microsoft.com/office/officeart/2005/8/layout/vList2"/>
    <dgm:cxn modelId="{5DBC2ECD-F7F6-4FAD-A4DD-88E796570AEC}" type="presOf" srcId="{2E18578C-F8AD-48C3-8B07-E401DDE39C05}" destId="{EF826543-BF74-41F4-BA3D-CB1D1E28B0F0}" srcOrd="0" destOrd="0" presId="urn:microsoft.com/office/officeart/2005/8/layout/vList2"/>
    <dgm:cxn modelId="{5AD2EDCE-414C-4A27-89DF-A59A030AD2E6}" type="presOf" srcId="{817E2E9B-6B72-47AB-8110-6D65899946F2}" destId="{2EFE4F22-D4D5-4F24-BB9B-51080385C549}" srcOrd="0" destOrd="0" presId="urn:microsoft.com/office/officeart/2005/8/layout/vList2"/>
    <dgm:cxn modelId="{344F6FF4-21EE-4EC4-AA27-94D1A66DEE1C}" type="presOf" srcId="{B2545737-94DD-47FC-BF9D-F7E892560281}" destId="{202467C8-1F8D-47F7-927B-EEF04DB6A1C9}" srcOrd="0" destOrd="0" presId="urn:microsoft.com/office/officeart/2005/8/layout/vList2"/>
    <dgm:cxn modelId="{6BD21DA9-6F8D-416C-B046-77AE0192F946}" type="presParOf" srcId="{EF826543-BF74-41F4-BA3D-CB1D1E28B0F0}" destId="{202467C8-1F8D-47F7-927B-EEF04DB6A1C9}" srcOrd="0" destOrd="0" presId="urn:microsoft.com/office/officeart/2005/8/layout/vList2"/>
    <dgm:cxn modelId="{CE73953F-2E43-40CA-AEA6-4EAB14A8A87F}" type="presParOf" srcId="{EF826543-BF74-41F4-BA3D-CB1D1E28B0F0}" destId="{EE937F43-32AB-4DB1-8CF9-57D9087F6025}" srcOrd="1" destOrd="0" presId="urn:microsoft.com/office/officeart/2005/8/layout/vList2"/>
    <dgm:cxn modelId="{85D8AD3B-0F1A-4BFC-9F55-2436CDDF3933}" type="presParOf" srcId="{EF826543-BF74-41F4-BA3D-CB1D1E28B0F0}" destId="{2EFE4F22-D4D5-4F24-BB9B-51080385C549}" srcOrd="2" destOrd="0" presId="urn:microsoft.com/office/officeart/2005/8/layout/vList2"/>
    <dgm:cxn modelId="{95CB5D87-70C4-4A13-A52C-EEDF0FC9F4D6}" type="presParOf" srcId="{EF826543-BF74-41F4-BA3D-CB1D1E28B0F0}" destId="{BC73DBDE-AE3B-4A13-B33F-2263DD905611}" srcOrd="3" destOrd="0" presId="urn:microsoft.com/office/officeart/2005/8/layout/vList2"/>
    <dgm:cxn modelId="{24B93E72-3E9C-44A4-827B-BE56F985B9B8}" type="presParOf" srcId="{EF826543-BF74-41F4-BA3D-CB1D1E28B0F0}" destId="{FC69657C-EDA4-49F9-AC85-C4DA721842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5C2F1E-E18C-459A-A694-4519C33A1701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9A9C182-DA31-4E4E-9EA3-7FEAB4005C74}">
      <dgm:prSet/>
      <dgm:spPr/>
      <dgm:t>
        <a:bodyPr/>
        <a:lstStyle/>
        <a:p>
          <a:r>
            <a:rPr lang="pt-BR" dirty="0"/>
            <a:t>Estabelecimento de meios para conseguir a publicidade dos contratos, de modo que possam constituir-se em um instrumento da </a:t>
          </a:r>
          <a:r>
            <a:rPr lang="pt-BR" i="1" dirty="0" err="1"/>
            <a:t>accountability</a:t>
          </a:r>
          <a:r>
            <a:rPr lang="pt-BR" dirty="0"/>
            <a:t> das organizações. </a:t>
          </a:r>
          <a:endParaRPr lang="en-US" dirty="0"/>
        </a:p>
      </dgm:t>
    </dgm:pt>
    <dgm:pt modelId="{B2B4FC35-05A8-4D3B-9E78-473BD4A6B671}" type="parTrans" cxnId="{63A957DD-1604-46BE-9735-98B2C25A1A07}">
      <dgm:prSet/>
      <dgm:spPr/>
      <dgm:t>
        <a:bodyPr/>
        <a:lstStyle/>
        <a:p>
          <a:endParaRPr lang="en-US"/>
        </a:p>
      </dgm:t>
    </dgm:pt>
    <dgm:pt modelId="{012CDF4C-C6F4-4DAC-8297-D4992B48452B}" type="sibTrans" cxnId="{63A957DD-1604-46BE-9735-98B2C25A1A07}">
      <dgm:prSet/>
      <dgm:spPr/>
      <dgm:t>
        <a:bodyPr/>
        <a:lstStyle/>
        <a:p>
          <a:endParaRPr lang="en-US"/>
        </a:p>
      </dgm:t>
    </dgm:pt>
    <dgm:pt modelId="{05D9F5DC-9CBA-4D75-867D-6A87EE49FF10}">
      <dgm:prSet/>
      <dgm:spPr/>
      <dgm:t>
        <a:bodyPr/>
        <a:lstStyle/>
        <a:p>
          <a:r>
            <a:rPr lang="pt-BR" b="1" i="1" dirty="0" err="1"/>
            <a:t>Accountability</a:t>
          </a:r>
          <a:r>
            <a:rPr lang="pt-BR" dirty="0"/>
            <a:t> é um termo da língua inglesa que pode ser traduzido para o português como responsabilidade com ética e remete à obrigação, à transparência, de membros de um órgão administrativo ou representativo de prestar contas a instâncias controladoras ou a seus representados.)</a:t>
          </a:r>
          <a:endParaRPr lang="en-US" dirty="0"/>
        </a:p>
      </dgm:t>
    </dgm:pt>
    <dgm:pt modelId="{974529CD-B961-4FAE-9012-8DC2D35AD6E7}" type="parTrans" cxnId="{42BAA3B9-E42F-4CC5-A8EB-85380AD79C26}">
      <dgm:prSet/>
      <dgm:spPr/>
      <dgm:t>
        <a:bodyPr/>
        <a:lstStyle/>
        <a:p>
          <a:endParaRPr lang="en-US"/>
        </a:p>
      </dgm:t>
    </dgm:pt>
    <dgm:pt modelId="{DF640960-82F1-4CFD-B724-183146DE713E}" type="sibTrans" cxnId="{42BAA3B9-E42F-4CC5-A8EB-85380AD79C26}">
      <dgm:prSet/>
      <dgm:spPr/>
      <dgm:t>
        <a:bodyPr/>
        <a:lstStyle/>
        <a:p>
          <a:endParaRPr lang="en-US"/>
        </a:p>
      </dgm:t>
    </dgm:pt>
    <dgm:pt modelId="{96C9523E-A80F-499F-BB0C-C473E9D814FC}">
      <dgm:prSet/>
      <dgm:spPr/>
      <dgm:t>
        <a:bodyPr/>
        <a:lstStyle/>
        <a:p>
          <a:r>
            <a:rPr lang="pt-BR" dirty="0"/>
            <a:t>Adaptação da legislação jurídica, a fim de que se possa preservar a flexibilidade das organizações.</a:t>
          </a:r>
          <a:endParaRPr lang="en-US" dirty="0"/>
        </a:p>
      </dgm:t>
    </dgm:pt>
    <dgm:pt modelId="{73246237-C7FB-4279-8161-160603DB3DBD}" type="parTrans" cxnId="{6EC8DEF0-A711-47DF-9FCA-6CA69EF18775}">
      <dgm:prSet/>
      <dgm:spPr/>
      <dgm:t>
        <a:bodyPr/>
        <a:lstStyle/>
        <a:p>
          <a:endParaRPr lang="en-US"/>
        </a:p>
      </dgm:t>
    </dgm:pt>
    <dgm:pt modelId="{7C129B1D-30B7-484D-B427-93CA5E3D7171}" type="sibTrans" cxnId="{6EC8DEF0-A711-47DF-9FCA-6CA69EF18775}">
      <dgm:prSet/>
      <dgm:spPr/>
      <dgm:t>
        <a:bodyPr/>
        <a:lstStyle/>
        <a:p>
          <a:endParaRPr lang="en-US"/>
        </a:p>
      </dgm:t>
    </dgm:pt>
    <dgm:pt modelId="{CB681C6B-0A20-48A0-98D2-07595F372F3E}" type="pres">
      <dgm:prSet presAssocID="{9B5C2F1E-E18C-459A-A694-4519C33A1701}" presName="vert0" presStyleCnt="0">
        <dgm:presLayoutVars>
          <dgm:dir/>
          <dgm:animOne val="branch"/>
          <dgm:animLvl val="lvl"/>
        </dgm:presLayoutVars>
      </dgm:prSet>
      <dgm:spPr/>
    </dgm:pt>
    <dgm:pt modelId="{50410233-BB43-454F-A511-6C70BFA7E004}" type="pres">
      <dgm:prSet presAssocID="{49A9C182-DA31-4E4E-9EA3-7FEAB4005C74}" presName="thickLine" presStyleLbl="alignNode1" presStyleIdx="0" presStyleCnt="3"/>
      <dgm:spPr/>
    </dgm:pt>
    <dgm:pt modelId="{74526D28-3145-42B6-9AC1-4FC25C07AFF4}" type="pres">
      <dgm:prSet presAssocID="{49A9C182-DA31-4E4E-9EA3-7FEAB4005C74}" presName="horz1" presStyleCnt="0"/>
      <dgm:spPr/>
    </dgm:pt>
    <dgm:pt modelId="{9A27EB3D-7E8C-4B77-86F5-26A415AA5278}" type="pres">
      <dgm:prSet presAssocID="{49A9C182-DA31-4E4E-9EA3-7FEAB4005C74}" presName="tx1" presStyleLbl="revTx" presStyleIdx="0" presStyleCnt="3"/>
      <dgm:spPr/>
    </dgm:pt>
    <dgm:pt modelId="{4C24D462-63A3-4B71-8780-85F7A29A7CAF}" type="pres">
      <dgm:prSet presAssocID="{49A9C182-DA31-4E4E-9EA3-7FEAB4005C74}" presName="vert1" presStyleCnt="0"/>
      <dgm:spPr/>
    </dgm:pt>
    <dgm:pt modelId="{9F3BC10B-8B97-4B06-A6FA-37FA07569E80}" type="pres">
      <dgm:prSet presAssocID="{05D9F5DC-9CBA-4D75-867D-6A87EE49FF10}" presName="thickLine" presStyleLbl="alignNode1" presStyleIdx="1" presStyleCnt="3"/>
      <dgm:spPr/>
    </dgm:pt>
    <dgm:pt modelId="{78C9BED3-E2FC-4126-9057-CB6149DD405A}" type="pres">
      <dgm:prSet presAssocID="{05D9F5DC-9CBA-4D75-867D-6A87EE49FF10}" presName="horz1" presStyleCnt="0"/>
      <dgm:spPr/>
    </dgm:pt>
    <dgm:pt modelId="{EFF57781-48B4-4DBD-A116-0DEAB1DC82A8}" type="pres">
      <dgm:prSet presAssocID="{05D9F5DC-9CBA-4D75-867D-6A87EE49FF10}" presName="tx1" presStyleLbl="revTx" presStyleIdx="1" presStyleCnt="3"/>
      <dgm:spPr/>
    </dgm:pt>
    <dgm:pt modelId="{93D2401B-4002-40E5-B82C-6C056D8EE8CE}" type="pres">
      <dgm:prSet presAssocID="{05D9F5DC-9CBA-4D75-867D-6A87EE49FF10}" presName="vert1" presStyleCnt="0"/>
      <dgm:spPr/>
    </dgm:pt>
    <dgm:pt modelId="{49C1BBF4-65B1-4E0D-996B-C561EF1929B0}" type="pres">
      <dgm:prSet presAssocID="{96C9523E-A80F-499F-BB0C-C473E9D814FC}" presName="thickLine" presStyleLbl="alignNode1" presStyleIdx="2" presStyleCnt="3"/>
      <dgm:spPr/>
    </dgm:pt>
    <dgm:pt modelId="{3A83CA03-8F10-4EA6-A046-E23CF6A647DB}" type="pres">
      <dgm:prSet presAssocID="{96C9523E-A80F-499F-BB0C-C473E9D814FC}" presName="horz1" presStyleCnt="0"/>
      <dgm:spPr/>
    </dgm:pt>
    <dgm:pt modelId="{E00B041B-1D8C-432F-9E4E-DCB90C5F7E32}" type="pres">
      <dgm:prSet presAssocID="{96C9523E-A80F-499F-BB0C-C473E9D814FC}" presName="tx1" presStyleLbl="revTx" presStyleIdx="2" presStyleCnt="3"/>
      <dgm:spPr/>
    </dgm:pt>
    <dgm:pt modelId="{FE44CC41-34E6-4B45-B473-DCED19A98D86}" type="pres">
      <dgm:prSet presAssocID="{96C9523E-A80F-499F-BB0C-C473E9D814FC}" presName="vert1" presStyleCnt="0"/>
      <dgm:spPr/>
    </dgm:pt>
  </dgm:ptLst>
  <dgm:cxnLst>
    <dgm:cxn modelId="{7F8CEFB7-378D-4A0D-BEE9-EC8CB996334E}" type="presOf" srcId="{96C9523E-A80F-499F-BB0C-C473E9D814FC}" destId="{E00B041B-1D8C-432F-9E4E-DCB90C5F7E32}" srcOrd="0" destOrd="0" presId="urn:microsoft.com/office/officeart/2008/layout/LinedList"/>
    <dgm:cxn modelId="{42BAA3B9-E42F-4CC5-A8EB-85380AD79C26}" srcId="{9B5C2F1E-E18C-459A-A694-4519C33A1701}" destId="{05D9F5DC-9CBA-4D75-867D-6A87EE49FF10}" srcOrd="1" destOrd="0" parTransId="{974529CD-B961-4FAE-9012-8DC2D35AD6E7}" sibTransId="{DF640960-82F1-4CFD-B724-183146DE713E}"/>
    <dgm:cxn modelId="{685483C6-37C4-4940-8E9D-B40FAE77F40F}" type="presOf" srcId="{9B5C2F1E-E18C-459A-A694-4519C33A1701}" destId="{CB681C6B-0A20-48A0-98D2-07595F372F3E}" srcOrd="0" destOrd="0" presId="urn:microsoft.com/office/officeart/2008/layout/LinedList"/>
    <dgm:cxn modelId="{63A957DD-1604-46BE-9735-98B2C25A1A07}" srcId="{9B5C2F1E-E18C-459A-A694-4519C33A1701}" destId="{49A9C182-DA31-4E4E-9EA3-7FEAB4005C74}" srcOrd="0" destOrd="0" parTransId="{B2B4FC35-05A8-4D3B-9E78-473BD4A6B671}" sibTransId="{012CDF4C-C6F4-4DAC-8297-D4992B48452B}"/>
    <dgm:cxn modelId="{6EC8DEF0-A711-47DF-9FCA-6CA69EF18775}" srcId="{9B5C2F1E-E18C-459A-A694-4519C33A1701}" destId="{96C9523E-A80F-499F-BB0C-C473E9D814FC}" srcOrd="2" destOrd="0" parTransId="{73246237-C7FB-4279-8161-160603DB3DBD}" sibTransId="{7C129B1D-30B7-484D-B427-93CA5E3D7171}"/>
    <dgm:cxn modelId="{69A30FFA-27CB-458B-8B0E-0992C481539C}" type="presOf" srcId="{05D9F5DC-9CBA-4D75-867D-6A87EE49FF10}" destId="{EFF57781-48B4-4DBD-A116-0DEAB1DC82A8}" srcOrd="0" destOrd="0" presId="urn:microsoft.com/office/officeart/2008/layout/LinedList"/>
    <dgm:cxn modelId="{E71CF2FD-30A5-41D5-B363-0CF4111C29AD}" type="presOf" srcId="{49A9C182-DA31-4E4E-9EA3-7FEAB4005C74}" destId="{9A27EB3D-7E8C-4B77-86F5-26A415AA5278}" srcOrd="0" destOrd="0" presId="urn:microsoft.com/office/officeart/2008/layout/LinedList"/>
    <dgm:cxn modelId="{BCF919C0-20BE-4DBF-B10D-1F830F030DB2}" type="presParOf" srcId="{CB681C6B-0A20-48A0-98D2-07595F372F3E}" destId="{50410233-BB43-454F-A511-6C70BFA7E004}" srcOrd="0" destOrd="0" presId="urn:microsoft.com/office/officeart/2008/layout/LinedList"/>
    <dgm:cxn modelId="{CD61DFCB-F676-4D69-823D-1C824B06F0A8}" type="presParOf" srcId="{CB681C6B-0A20-48A0-98D2-07595F372F3E}" destId="{74526D28-3145-42B6-9AC1-4FC25C07AFF4}" srcOrd="1" destOrd="0" presId="urn:microsoft.com/office/officeart/2008/layout/LinedList"/>
    <dgm:cxn modelId="{81FCE8D3-A6C3-43EE-8688-B3A91A5DED77}" type="presParOf" srcId="{74526D28-3145-42B6-9AC1-4FC25C07AFF4}" destId="{9A27EB3D-7E8C-4B77-86F5-26A415AA5278}" srcOrd="0" destOrd="0" presId="urn:microsoft.com/office/officeart/2008/layout/LinedList"/>
    <dgm:cxn modelId="{1DA6C811-3DA3-4482-9466-D15AB57C248B}" type="presParOf" srcId="{74526D28-3145-42B6-9AC1-4FC25C07AFF4}" destId="{4C24D462-63A3-4B71-8780-85F7A29A7CAF}" srcOrd="1" destOrd="0" presId="urn:microsoft.com/office/officeart/2008/layout/LinedList"/>
    <dgm:cxn modelId="{710F70A2-964F-4C7B-A31E-6B8FEB81C1C2}" type="presParOf" srcId="{CB681C6B-0A20-48A0-98D2-07595F372F3E}" destId="{9F3BC10B-8B97-4B06-A6FA-37FA07569E80}" srcOrd="2" destOrd="0" presId="urn:microsoft.com/office/officeart/2008/layout/LinedList"/>
    <dgm:cxn modelId="{48EF7EBC-6758-4665-BE98-5C968036A281}" type="presParOf" srcId="{CB681C6B-0A20-48A0-98D2-07595F372F3E}" destId="{78C9BED3-E2FC-4126-9057-CB6149DD405A}" srcOrd="3" destOrd="0" presId="urn:microsoft.com/office/officeart/2008/layout/LinedList"/>
    <dgm:cxn modelId="{FCD2EA7C-75B0-4804-B1C5-82075002BEBD}" type="presParOf" srcId="{78C9BED3-E2FC-4126-9057-CB6149DD405A}" destId="{EFF57781-48B4-4DBD-A116-0DEAB1DC82A8}" srcOrd="0" destOrd="0" presId="urn:microsoft.com/office/officeart/2008/layout/LinedList"/>
    <dgm:cxn modelId="{E2C6B517-7837-415A-99FF-025D11597953}" type="presParOf" srcId="{78C9BED3-E2FC-4126-9057-CB6149DD405A}" destId="{93D2401B-4002-40E5-B82C-6C056D8EE8CE}" srcOrd="1" destOrd="0" presId="urn:microsoft.com/office/officeart/2008/layout/LinedList"/>
    <dgm:cxn modelId="{1C7AA29E-13A6-484E-8274-722E16F08C8C}" type="presParOf" srcId="{CB681C6B-0A20-48A0-98D2-07595F372F3E}" destId="{49C1BBF4-65B1-4E0D-996B-C561EF1929B0}" srcOrd="4" destOrd="0" presId="urn:microsoft.com/office/officeart/2008/layout/LinedList"/>
    <dgm:cxn modelId="{A3A64FB0-472F-4FD4-91DE-801D78D5AA8F}" type="presParOf" srcId="{CB681C6B-0A20-48A0-98D2-07595F372F3E}" destId="{3A83CA03-8F10-4EA6-A046-E23CF6A647DB}" srcOrd="5" destOrd="0" presId="urn:microsoft.com/office/officeart/2008/layout/LinedList"/>
    <dgm:cxn modelId="{638E46D5-E19A-4D91-921E-B3DCFA6F6C16}" type="presParOf" srcId="{3A83CA03-8F10-4EA6-A046-E23CF6A647DB}" destId="{E00B041B-1D8C-432F-9E4E-DCB90C5F7E32}" srcOrd="0" destOrd="0" presId="urn:microsoft.com/office/officeart/2008/layout/LinedList"/>
    <dgm:cxn modelId="{6BC7974F-D9D5-4B5E-B319-075400409863}" type="presParOf" srcId="{3A83CA03-8F10-4EA6-A046-E23CF6A647DB}" destId="{FE44CC41-34E6-4B45-B473-DCED19A98D8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32F342-8641-49BE-A630-579EA0A6D949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42E5282-8FE2-45CB-AC40-20C0940EBD95}">
      <dgm:prSet/>
      <dgm:spPr/>
      <dgm:t>
        <a:bodyPr/>
        <a:lstStyle/>
        <a:p>
          <a:r>
            <a:rPr lang="pt-BR" dirty="0"/>
            <a:t>O mercado oferece os serviços considerados sociais de forma incompleta, porque a iniciativa privada não consegue otimizar seus rendimentos vendendo para a totalidade do mercado.</a:t>
          </a:r>
          <a:endParaRPr lang="en-US" dirty="0"/>
        </a:p>
      </dgm:t>
    </dgm:pt>
    <dgm:pt modelId="{86F66F1C-AF2D-4C4C-8148-ECC7680B518B}" type="parTrans" cxnId="{4437806B-D822-45BA-A974-69E947192E0D}">
      <dgm:prSet/>
      <dgm:spPr/>
      <dgm:t>
        <a:bodyPr/>
        <a:lstStyle/>
        <a:p>
          <a:endParaRPr lang="en-US"/>
        </a:p>
      </dgm:t>
    </dgm:pt>
    <dgm:pt modelId="{77C05058-9375-412A-8E74-85713589AD75}" type="sibTrans" cxnId="{4437806B-D822-45BA-A974-69E947192E0D}">
      <dgm:prSet/>
      <dgm:spPr/>
      <dgm:t>
        <a:bodyPr/>
        <a:lstStyle/>
        <a:p>
          <a:endParaRPr lang="en-US"/>
        </a:p>
      </dgm:t>
    </dgm:pt>
    <dgm:pt modelId="{F981B29A-692F-47D8-8E9F-D27A1042363F}">
      <dgm:prSet/>
      <dgm:spPr/>
      <dgm:t>
        <a:bodyPr/>
        <a:lstStyle/>
        <a:p>
          <a:r>
            <a:rPr lang="pt-BR"/>
            <a:t>Em razão das falhas de mercado, de um lado, e da importância política e econômicas dessas atividades para o conjunto da sociedade, de outro, o Estado entra na provisão desses serviços, porém este esgotou sua capacidade de expandir os investimentos sociais.</a:t>
          </a:r>
          <a:endParaRPr lang="en-US"/>
        </a:p>
      </dgm:t>
    </dgm:pt>
    <dgm:pt modelId="{FAEEE623-71B3-4E6A-B71D-4FB3EA738437}" type="parTrans" cxnId="{77C98DBF-350D-4F9E-B330-C40B89B98515}">
      <dgm:prSet/>
      <dgm:spPr/>
      <dgm:t>
        <a:bodyPr/>
        <a:lstStyle/>
        <a:p>
          <a:endParaRPr lang="en-US"/>
        </a:p>
      </dgm:t>
    </dgm:pt>
    <dgm:pt modelId="{540A1176-6BEC-4685-8590-3F2EA809E218}" type="sibTrans" cxnId="{77C98DBF-350D-4F9E-B330-C40B89B98515}">
      <dgm:prSet/>
      <dgm:spPr/>
      <dgm:t>
        <a:bodyPr/>
        <a:lstStyle/>
        <a:p>
          <a:endParaRPr lang="en-US"/>
        </a:p>
      </dgm:t>
    </dgm:pt>
    <dgm:pt modelId="{BF331E27-5E33-4E32-8551-F24B24CDA55C}">
      <dgm:prSet/>
      <dgm:spPr/>
      <dgm:t>
        <a:bodyPr/>
        <a:lstStyle/>
        <a:p>
          <a:r>
            <a:rPr lang="pt-BR"/>
            <a:t>Parece haver convergência entre a tendência espontânea da sociedade de auto-organizar-se para prestar os serviços sociais que lhe faltam e a proposta de “publicização”, que vem pelo Estado.</a:t>
          </a:r>
          <a:endParaRPr lang="en-US"/>
        </a:p>
      </dgm:t>
    </dgm:pt>
    <dgm:pt modelId="{F92C35D9-83B6-4935-90A5-14AE4477871F}" type="parTrans" cxnId="{1BB59DBE-0FD7-4951-9393-A1CDDB853E46}">
      <dgm:prSet/>
      <dgm:spPr/>
      <dgm:t>
        <a:bodyPr/>
        <a:lstStyle/>
        <a:p>
          <a:endParaRPr lang="en-US"/>
        </a:p>
      </dgm:t>
    </dgm:pt>
    <dgm:pt modelId="{CA800E10-7080-412C-8F13-329E8D64AF36}" type="sibTrans" cxnId="{1BB59DBE-0FD7-4951-9393-A1CDDB853E46}">
      <dgm:prSet/>
      <dgm:spPr/>
      <dgm:t>
        <a:bodyPr/>
        <a:lstStyle/>
        <a:p>
          <a:endParaRPr lang="en-US"/>
        </a:p>
      </dgm:t>
    </dgm:pt>
    <dgm:pt modelId="{19BC56F9-4AA8-4DF6-888F-A68E3007E852}" type="pres">
      <dgm:prSet presAssocID="{B632F342-8641-49BE-A630-579EA0A6D949}" presName="vert0" presStyleCnt="0">
        <dgm:presLayoutVars>
          <dgm:dir/>
          <dgm:animOne val="branch"/>
          <dgm:animLvl val="lvl"/>
        </dgm:presLayoutVars>
      </dgm:prSet>
      <dgm:spPr/>
    </dgm:pt>
    <dgm:pt modelId="{269D9B8A-4172-42EF-AFAB-82EF81184177}" type="pres">
      <dgm:prSet presAssocID="{A42E5282-8FE2-45CB-AC40-20C0940EBD95}" presName="thickLine" presStyleLbl="alignNode1" presStyleIdx="0" presStyleCnt="3"/>
      <dgm:spPr/>
    </dgm:pt>
    <dgm:pt modelId="{80E6CCB5-4767-4A02-BD87-52CDA82678AE}" type="pres">
      <dgm:prSet presAssocID="{A42E5282-8FE2-45CB-AC40-20C0940EBD95}" presName="horz1" presStyleCnt="0"/>
      <dgm:spPr/>
    </dgm:pt>
    <dgm:pt modelId="{0CC5AEDF-A9F9-49B9-82D3-45BB9691EBA5}" type="pres">
      <dgm:prSet presAssocID="{A42E5282-8FE2-45CB-AC40-20C0940EBD95}" presName="tx1" presStyleLbl="revTx" presStyleIdx="0" presStyleCnt="3"/>
      <dgm:spPr/>
    </dgm:pt>
    <dgm:pt modelId="{D27346D5-0B15-4B64-BF00-454F333994DE}" type="pres">
      <dgm:prSet presAssocID="{A42E5282-8FE2-45CB-AC40-20C0940EBD95}" presName="vert1" presStyleCnt="0"/>
      <dgm:spPr/>
    </dgm:pt>
    <dgm:pt modelId="{030C96DB-BD66-42D5-9DFB-753B7377D815}" type="pres">
      <dgm:prSet presAssocID="{F981B29A-692F-47D8-8E9F-D27A1042363F}" presName="thickLine" presStyleLbl="alignNode1" presStyleIdx="1" presStyleCnt="3"/>
      <dgm:spPr/>
    </dgm:pt>
    <dgm:pt modelId="{6EA42A4A-DC2E-4C36-B221-C195A1AE1100}" type="pres">
      <dgm:prSet presAssocID="{F981B29A-692F-47D8-8E9F-D27A1042363F}" presName="horz1" presStyleCnt="0"/>
      <dgm:spPr/>
    </dgm:pt>
    <dgm:pt modelId="{00A4E570-ECBC-4B11-9CA5-6873D1B6907F}" type="pres">
      <dgm:prSet presAssocID="{F981B29A-692F-47D8-8E9F-D27A1042363F}" presName="tx1" presStyleLbl="revTx" presStyleIdx="1" presStyleCnt="3"/>
      <dgm:spPr/>
    </dgm:pt>
    <dgm:pt modelId="{E2D02F38-0DCE-400F-B5AA-B8F531327AAC}" type="pres">
      <dgm:prSet presAssocID="{F981B29A-692F-47D8-8E9F-D27A1042363F}" presName="vert1" presStyleCnt="0"/>
      <dgm:spPr/>
    </dgm:pt>
    <dgm:pt modelId="{2B6248B9-0EE4-4999-A547-6D7BF229C771}" type="pres">
      <dgm:prSet presAssocID="{BF331E27-5E33-4E32-8551-F24B24CDA55C}" presName="thickLine" presStyleLbl="alignNode1" presStyleIdx="2" presStyleCnt="3"/>
      <dgm:spPr/>
    </dgm:pt>
    <dgm:pt modelId="{100F8DE1-D3BF-42F5-A8D9-FEFC59D71A4B}" type="pres">
      <dgm:prSet presAssocID="{BF331E27-5E33-4E32-8551-F24B24CDA55C}" presName="horz1" presStyleCnt="0"/>
      <dgm:spPr/>
    </dgm:pt>
    <dgm:pt modelId="{01C361D0-C18F-4519-92A3-1D596565887B}" type="pres">
      <dgm:prSet presAssocID="{BF331E27-5E33-4E32-8551-F24B24CDA55C}" presName="tx1" presStyleLbl="revTx" presStyleIdx="2" presStyleCnt="3"/>
      <dgm:spPr/>
    </dgm:pt>
    <dgm:pt modelId="{F4080677-DB6A-4A77-AD94-BAA0456A408C}" type="pres">
      <dgm:prSet presAssocID="{BF331E27-5E33-4E32-8551-F24B24CDA55C}" presName="vert1" presStyleCnt="0"/>
      <dgm:spPr/>
    </dgm:pt>
  </dgm:ptLst>
  <dgm:cxnLst>
    <dgm:cxn modelId="{565AB63C-503F-45AF-812B-BBB8FC1EC61F}" type="presOf" srcId="{BF331E27-5E33-4E32-8551-F24B24CDA55C}" destId="{01C361D0-C18F-4519-92A3-1D596565887B}" srcOrd="0" destOrd="0" presId="urn:microsoft.com/office/officeart/2008/layout/LinedList"/>
    <dgm:cxn modelId="{4437806B-D822-45BA-A974-69E947192E0D}" srcId="{B632F342-8641-49BE-A630-579EA0A6D949}" destId="{A42E5282-8FE2-45CB-AC40-20C0940EBD95}" srcOrd="0" destOrd="0" parTransId="{86F66F1C-AF2D-4C4C-8148-ECC7680B518B}" sibTransId="{77C05058-9375-412A-8E74-85713589AD75}"/>
    <dgm:cxn modelId="{DC564750-AC89-4A39-80E9-4A656D4D8EBC}" type="presOf" srcId="{A42E5282-8FE2-45CB-AC40-20C0940EBD95}" destId="{0CC5AEDF-A9F9-49B9-82D3-45BB9691EBA5}" srcOrd="0" destOrd="0" presId="urn:microsoft.com/office/officeart/2008/layout/LinedList"/>
    <dgm:cxn modelId="{7FC42852-22BD-4A3D-BCF6-B1516A39E568}" type="presOf" srcId="{F981B29A-692F-47D8-8E9F-D27A1042363F}" destId="{00A4E570-ECBC-4B11-9CA5-6873D1B6907F}" srcOrd="0" destOrd="0" presId="urn:microsoft.com/office/officeart/2008/layout/LinedList"/>
    <dgm:cxn modelId="{1BB59DBE-0FD7-4951-9393-A1CDDB853E46}" srcId="{B632F342-8641-49BE-A630-579EA0A6D949}" destId="{BF331E27-5E33-4E32-8551-F24B24CDA55C}" srcOrd="2" destOrd="0" parTransId="{F92C35D9-83B6-4935-90A5-14AE4477871F}" sibTransId="{CA800E10-7080-412C-8F13-329E8D64AF36}"/>
    <dgm:cxn modelId="{77C98DBF-350D-4F9E-B330-C40B89B98515}" srcId="{B632F342-8641-49BE-A630-579EA0A6D949}" destId="{F981B29A-692F-47D8-8E9F-D27A1042363F}" srcOrd="1" destOrd="0" parTransId="{FAEEE623-71B3-4E6A-B71D-4FB3EA738437}" sibTransId="{540A1176-6BEC-4685-8590-3F2EA809E218}"/>
    <dgm:cxn modelId="{D44D04DA-B27F-4719-9792-089A6426A276}" type="presOf" srcId="{B632F342-8641-49BE-A630-579EA0A6D949}" destId="{19BC56F9-4AA8-4DF6-888F-A68E3007E852}" srcOrd="0" destOrd="0" presId="urn:microsoft.com/office/officeart/2008/layout/LinedList"/>
    <dgm:cxn modelId="{D9B16C53-776D-4352-96D7-E0574E914F40}" type="presParOf" srcId="{19BC56F9-4AA8-4DF6-888F-A68E3007E852}" destId="{269D9B8A-4172-42EF-AFAB-82EF81184177}" srcOrd="0" destOrd="0" presId="urn:microsoft.com/office/officeart/2008/layout/LinedList"/>
    <dgm:cxn modelId="{3C981A6B-3CA5-4290-A5B3-C12BC5A3D086}" type="presParOf" srcId="{19BC56F9-4AA8-4DF6-888F-A68E3007E852}" destId="{80E6CCB5-4767-4A02-BD87-52CDA82678AE}" srcOrd="1" destOrd="0" presId="urn:microsoft.com/office/officeart/2008/layout/LinedList"/>
    <dgm:cxn modelId="{FACF69D9-41AE-4F5D-84BD-862F8C597985}" type="presParOf" srcId="{80E6CCB5-4767-4A02-BD87-52CDA82678AE}" destId="{0CC5AEDF-A9F9-49B9-82D3-45BB9691EBA5}" srcOrd="0" destOrd="0" presId="urn:microsoft.com/office/officeart/2008/layout/LinedList"/>
    <dgm:cxn modelId="{94C66E8A-7191-4579-B063-CA2A5D3510FA}" type="presParOf" srcId="{80E6CCB5-4767-4A02-BD87-52CDA82678AE}" destId="{D27346D5-0B15-4B64-BF00-454F333994DE}" srcOrd="1" destOrd="0" presId="urn:microsoft.com/office/officeart/2008/layout/LinedList"/>
    <dgm:cxn modelId="{BD01F52C-7004-4B16-A990-827CC7B25BA1}" type="presParOf" srcId="{19BC56F9-4AA8-4DF6-888F-A68E3007E852}" destId="{030C96DB-BD66-42D5-9DFB-753B7377D815}" srcOrd="2" destOrd="0" presId="urn:microsoft.com/office/officeart/2008/layout/LinedList"/>
    <dgm:cxn modelId="{06B7CBAB-3E76-4E63-BBF1-8AE30B44272D}" type="presParOf" srcId="{19BC56F9-4AA8-4DF6-888F-A68E3007E852}" destId="{6EA42A4A-DC2E-4C36-B221-C195A1AE1100}" srcOrd="3" destOrd="0" presId="urn:microsoft.com/office/officeart/2008/layout/LinedList"/>
    <dgm:cxn modelId="{6FF0B9F1-8882-4938-A314-6AC1686A3EDD}" type="presParOf" srcId="{6EA42A4A-DC2E-4C36-B221-C195A1AE1100}" destId="{00A4E570-ECBC-4B11-9CA5-6873D1B6907F}" srcOrd="0" destOrd="0" presId="urn:microsoft.com/office/officeart/2008/layout/LinedList"/>
    <dgm:cxn modelId="{DBF4033D-BAF4-4BFF-9612-9897DB10DC12}" type="presParOf" srcId="{6EA42A4A-DC2E-4C36-B221-C195A1AE1100}" destId="{E2D02F38-0DCE-400F-B5AA-B8F531327AAC}" srcOrd="1" destOrd="0" presId="urn:microsoft.com/office/officeart/2008/layout/LinedList"/>
    <dgm:cxn modelId="{88144752-9755-45CF-ABC5-A5A1EA60F76E}" type="presParOf" srcId="{19BC56F9-4AA8-4DF6-888F-A68E3007E852}" destId="{2B6248B9-0EE4-4999-A547-6D7BF229C771}" srcOrd="4" destOrd="0" presId="urn:microsoft.com/office/officeart/2008/layout/LinedList"/>
    <dgm:cxn modelId="{0956E56A-CD0B-4172-B5F6-DDC73D3DE0E8}" type="presParOf" srcId="{19BC56F9-4AA8-4DF6-888F-A68E3007E852}" destId="{100F8DE1-D3BF-42F5-A8D9-FEFC59D71A4B}" srcOrd="5" destOrd="0" presId="urn:microsoft.com/office/officeart/2008/layout/LinedList"/>
    <dgm:cxn modelId="{4410C289-563D-4198-AC70-37E811013686}" type="presParOf" srcId="{100F8DE1-D3BF-42F5-A8D9-FEFC59D71A4B}" destId="{01C361D0-C18F-4519-92A3-1D596565887B}" srcOrd="0" destOrd="0" presId="urn:microsoft.com/office/officeart/2008/layout/LinedList"/>
    <dgm:cxn modelId="{8AC0138D-B8AD-4838-A199-3B40E4FED41D}" type="presParOf" srcId="{100F8DE1-D3BF-42F5-A8D9-FEFC59D71A4B}" destId="{F4080677-DB6A-4A77-AD94-BAA0456A40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B1D032-FCFA-4FE3-BD44-939F348E71E6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8A65D31C-7C86-4624-9149-195643B02E7D}">
      <dgm:prSet/>
      <dgm:spPr/>
      <dgm:t>
        <a:bodyPr/>
        <a:lstStyle/>
        <a:p>
          <a:r>
            <a:rPr lang="pt-BR"/>
            <a:t>As privatizações de empresas estatais teve grande sucesso ao contribuir para o equilíbrio das contas públicas e por encontrar no setor privado os capitais e a competência para adquirir, investir e sanear as empresas estatais produtoras de bens e serviços para o mercado. </a:t>
          </a:r>
          <a:endParaRPr lang="en-US"/>
        </a:p>
      </dgm:t>
    </dgm:pt>
    <dgm:pt modelId="{EFE26ADE-33CD-43C2-AA63-3FA0CA03FDFF}" type="parTrans" cxnId="{07CB224D-FD66-49AB-ADA3-A44E2B65C534}">
      <dgm:prSet/>
      <dgm:spPr/>
      <dgm:t>
        <a:bodyPr/>
        <a:lstStyle/>
        <a:p>
          <a:endParaRPr lang="en-US"/>
        </a:p>
      </dgm:t>
    </dgm:pt>
    <dgm:pt modelId="{5D7DA51C-33F1-4FE7-A103-042F3DA595C9}" type="sibTrans" cxnId="{07CB224D-FD66-49AB-ADA3-A44E2B65C534}">
      <dgm:prSet/>
      <dgm:spPr/>
      <dgm:t>
        <a:bodyPr/>
        <a:lstStyle/>
        <a:p>
          <a:endParaRPr lang="en-US"/>
        </a:p>
      </dgm:t>
    </dgm:pt>
    <dgm:pt modelId="{DA524906-C75D-4193-89E9-3564B14EEBBE}">
      <dgm:prSet/>
      <dgm:spPr/>
      <dgm:t>
        <a:bodyPr/>
        <a:lstStyle/>
        <a:p>
          <a:r>
            <a:rPr lang="pt-BR" dirty="0"/>
            <a:t>Porém, os insucessos na prestação de serviços públicos sociais são determinados pelo fato de que as oportunidades de lucro nesses setores são limitadas.</a:t>
          </a:r>
          <a:endParaRPr lang="en-US" dirty="0"/>
        </a:p>
      </dgm:t>
    </dgm:pt>
    <dgm:pt modelId="{9DFC38F7-E6EC-41BB-96DA-75A6CD6828C0}" type="parTrans" cxnId="{C5D01DC5-60E7-4A8A-826F-F375C5DEC4ED}">
      <dgm:prSet/>
      <dgm:spPr/>
      <dgm:t>
        <a:bodyPr/>
        <a:lstStyle/>
        <a:p>
          <a:endParaRPr lang="en-US"/>
        </a:p>
      </dgm:t>
    </dgm:pt>
    <dgm:pt modelId="{CEB26925-1956-43B2-869A-BB0AB30B1BF4}" type="sibTrans" cxnId="{C5D01DC5-60E7-4A8A-826F-F375C5DEC4ED}">
      <dgm:prSet/>
      <dgm:spPr/>
      <dgm:t>
        <a:bodyPr/>
        <a:lstStyle/>
        <a:p>
          <a:endParaRPr lang="en-US"/>
        </a:p>
      </dgm:t>
    </dgm:pt>
    <dgm:pt modelId="{459B4386-E741-4B1D-B39E-14DBE4E820FC}">
      <dgm:prSet/>
      <dgm:spPr/>
      <dgm:t>
        <a:bodyPr/>
        <a:lstStyle/>
        <a:p>
          <a:r>
            <a:rPr lang="pt-BR"/>
            <a:t>O resultado é a tendência de que estes mercados sejam atendidos de forma incompleta, deixando grande parcela de potenciais consumidores desatendida. </a:t>
          </a:r>
          <a:endParaRPr lang="en-US"/>
        </a:p>
      </dgm:t>
    </dgm:pt>
    <dgm:pt modelId="{0B8007A4-8BA2-415A-B4D8-3E51675AF3AA}" type="parTrans" cxnId="{D36A3B28-8D7D-48AB-90F1-02C36E31B8CB}">
      <dgm:prSet/>
      <dgm:spPr/>
      <dgm:t>
        <a:bodyPr/>
        <a:lstStyle/>
        <a:p>
          <a:endParaRPr lang="en-US"/>
        </a:p>
      </dgm:t>
    </dgm:pt>
    <dgm:pt modelId="{CBE3DDF8-DEB7-42DC-B4DF-5EAF93B81189}" type="sibTrans" cxnId="{D36A3B28-8D7D-48AB-90F1-02C36E31B8CB}">
      <dgm:prSet/>
      <dgm:spPr/>
      <dgm:t>
        <a:bodyPr/>
        <a:lstStyle/>
        <a:p>
          <a:endParaRPr lang="en-US"/>
        </a:p>
      </dgm:t>
    </dgm:pt>
    <dgm:pt modelId="{8C31A334-E685-491C-9873-6DCD3DEC3ACF}" type="pres">
      <dgm:prSet presAssocID="{49B1D032-FCFA-4FE3-BD44-939F348E71E6}" presName="vert0" presStyleCnt="0">
        <dgm:presLayoutVars>
          <dgm:dir/>
          <dgm:animOne val="branch"/>
          <dgm:animLvl val="lvl"/>
        </dgm:presLayoutVars>
      </dgm:prSet>
      <dgm:spPr/>
    </dgm:pt>
    <dgm:pt modelId="{DD6EB02E-2B23-4646-B9D6-503D3D557A9A}" type="pres">
      <dgm:prSet presAssocID="{8A65D31C-7C86-4624-9149-195643B02E7D}" presName="thickLine" presStyleLbl="alignNode1" presStyleIdx="0" presStyleCnt="3"/>
      <dgm:spPr/>
    </dgm:pt>
    <dgm:pt modelId="{F93F6B4C-43E5-4E4E-B622-411642C06FB8}" type="pres">
      <dgm:prSet presAssocID="{8A65D31C-7C86-4624-9149-195643B02E7D}" presName="horz1" presStyleCnt="0"/>
      <dgm:spPr/>
    </dgm:pt>
    <dgm:pt modelId="{989D0E2A-F893-4934-8CF6-B45A3E6999DF}" type="pres">
      <dgm:prSet presAssocID="{8A65D31C-7C86-4624-9149-195643B02E7D}" presName="tx1" presStyleLbl="revTx" presStyleIdx="0" presStyleCnt="3"/>
      <dgm:spPr/>
    </dgm:pt>
    <dgm:pt modelId="{635F1587-C7FB-4A5C-9FD7-F96E7936BAB2}" type="pres">
      <dgm:prSet presAssocID="{8A65D31C-7C86-4624-9149-195643B02E7D}" presName="vert1" presStyleCnt="0"/>
      <dgm:spPr/>
    </dgm:pt>
    <dgm:pt modelId="{C2263044-35DF-432E-95FA-3ED739C6234A}" type="pres">
      <dgm:prSet presAssocID="{DA524906-C75D-4193-89E9-3564B14EEBBE}" presName="thickLine" presStyleLbl="alignNode1" presStyleIdx="1" presStyleCnt="3"/>
      <dgm:spPr/>
    </dgm:pt>
    <dgm:pt modelId="{91995826-B4F8-407A-8E6C-D062456455CD}" type="pres">
      <dgm:prSet presAssocID="{DA524906-C75D-4193-89E9-3564B14EEBBE}" presName="horz1" presStyleCnt="0"/>
      <dgm:spPr/>
    </dgm:pt>
    <dgm:pt modelId="{2D9360E7-2E67-4F9B-92ED-9EB67542B9EF}" type="pres">
      <dgm:prSet presAssocID="{DA524906-C75D-4193-89E9-3564B14EEBBE}" presName="tx1" presStyleLbl="revTx" presStyleIdx="1" presStyleCnt="3"/>
      <dgm:spPr/>
    </dgm:pt>
    <dgm:pt modelId="{60B20975-AD8E-4316-B98C-EF000B32F5E4}" type="pres">
      <dgm:prSet presAssocID="{DA524906-C75D-4193-89E9-3564B14EEBBE}" presName="vert1" presStyleCnt="0"/>
      <dgm:spPr/>
    </dgm:pt>
    <dgm:pt modelId="{432BBF8C-86F8-442F-B86D-E1E7A3D25FC0}" type="pres">
      <dgm:prSet presAssocID="{459B4386-E741-4B1D-B39E-14DBE4E820FC}" presName="thickLine" presStyleLbl="alignNode1" presStyleIdx="2" presStyleCnt="3"/>
      <dgm:spPr/>
    </dgm:pt>
    <dgm:pt modelId="{D3EBACB8-BDD3-465B-AD48-14A401E84967}" type="pres">
      <dgm:prSet presAssocID="{459B4386-E741-4B1D-B39E-14DBE4E820FC}" presName="horz1" presStyleCnt="0"/>
      <dgm:spPr/>
    </dgm:pt>
    <dgm:pt modelId="{4264EA04-E2B1-4060-ACE8-80506072F4F8}" type="pres">
      <dgm:prSet presAssocID="{459B4386-E741-4B1D-B39E-14DBE4E820FC}" presName="tx1" presStyleLbl="revTx" presStyleIdx="2" presStyleCnt="3"/>
      <dgm:spPr/>
    </dgm:pt>
    <dgm:pt modelId="{F81E55E7-1ECF-4FBE-9573-1CC5E655C86D}" type="pres">
      <dgm:prSet presAssocID="{459B4386-E741-4B1D-B39E-14DBE4E820FC}" presName="vert1" presStyleCnt="0"/>
      <dgm:spPr/>
    </dgm:pt>
  </dgm:ptLst>
  <dgm:cxnLst>
    <dgm:cxn modelId="{D36A3B28-8D7D-48AB-90F1-02C36E31B8CB}" srcId="{49B1D032-FCFA-4FE3-BD44-939F348E71E6}" destId="{459B4386-E741-4B1D-B39E-14DBE4E820FC}" srcOrd="2" destOrd="0" parTransId="{0B8007A4-8BA2-415A-B4D8-3E51675AF3AA}" sibTransId="{CBE3DDF8-DEB7-42DC-B4DF-5EAF93B81189}"/>
    <dgm:cxn modelId="{07CB224D-FD66-49AB-ADA3-A44E2B65C534}" srcId="{49B1D032-FCFA-4FE3-BD44-939F348E71E6}" destId="{8A65D31C-7C86-4624-9149-195643B02E7D}" srcOrd="0" destOrd="0" parTransId="{EFE26ADE-33CD-43C2-AA63-3FA0CA03FDFF}" sibTransId="{5D7DA51C-33F1-4FE7-A103-042F3DA595C9}"/>
    <dgm:cxn modelId="{757C2273-0797-4D25-BD2A-DE75E08E6124}" type="presOf" srcId="{DA524906-C75D-4193-89E9-3564B14EEBBE}" destId="{2D9360E7-2E67-4F9B-92ED-9EB67542B9EF}" srcOrd="0" destOrd="0" presId="urn:microsoft.com/office/officeart/2008/layout/LinedList"/>
    <dgm:cxn modelId="{5B0ACF8D-ABB6-48BE-A3E0-35AC9551A342}" type="presOf" srcId="{459B4386-E741-4B1D-B39E-14DBE4E820FC}" destId="{4264EA04-E2B1-4060-ACE8-80506072F4F8}" srcOrd="0" destOrd="0" presId="urn:microsoft.com/office/officeart/2008/layout/LinedList"/>
    <dgm:cxn modelId="{481195A1-8B8F-4829-9715-FF55FA737D64}" type="presOf" srcId="{8A65D31C-7C86-4624-9149-195643B02E7D}" destId="{989D0E2A-F893-4934-8CF6-B45A3E6999DF}" srcOrd="0" destOrd="0" presId="urn:microsoft.com/office/officeart/2008/layout/LinedList"/>
    <dgm:cxn modelId="{C5D01DC5-60E7-4A8A-826F-F375C5DEC4ED}" srcId="{49B1D032-FCFA-4FE3-BD44-939F348E71E6}" destId="{DA524906-C75D-4193-89E9-3564B14EEBBE}" srcOrd="1" destOrd="0" parTransId="{9DFC38F7-E6EC-41BB-96DA-75A6CD6828C0}" sibTransId="{CEB26925-1956-43B2-869A-BB0AB30B1BF4}"/>
    <dgm:cxn modelId="{92512EDB-68EB-4385-B727-F9FFFABCC0CC}" type="presOf" srcId="{49B1D032-FCFA-4FE3-BD44-939F348E71E6}" destId="{8C31A334-E685-491C-9873-6DCD3DEC3ACF}" srcOrd="0" destOrd="0" presId="urn:microsoft.com/office/officeart/2008/layout/LinedList"/>
    <dgm:cxn modelId="{3EC097CD-EABD-4AAA-B7CA-5ADD95AA9DBE}" type="presParOf" srcId="{8C31A334-E685-491C-9873-6DCD3DEC3ACF}" destId="{DD6EB02E-2B23-4646-B9D6-503D3D557A9A}" srcOrd="0" destOrd="0" presId="urn:microsoft.com/office/officeart/2008/layout/LinedList"/>
    <dgm:cxn modelId="{E3A16240-6C5D-4729-8856-92E1F178F108}" type="presParOf" srcId="{8C31A334-E685-491C-9873-6DCD3DEC3ACF}" destId="{F93F6B4C-43E5-4E4E-B622-411642C06FB8}" srcOrd="1" destOrd="0" presId="urn:microsoft.com/office/officeart/2008/layout/LinedList"/>
    <dgm:cxn modelId="{1A1CC1C1-DC59-4F82-BA36-B93969E23EE4}" type="presParOf" srcId="{F93F6B4C-43E5-4E4E-B622-411642C06FB8}" destId="{989D0E2A-F893-4934-8CF6-B45A3E6999DF}" srcOrd="0" destOrd="0" presId="urn:microsoft.com/office/officeart/2008/layout/LinedList"/>
    <dgm:cxn modelId="{3FCEC7E4-F4EB-467D-8412-8F2EA28FC2DB}" type="presParOf" srcId="{F93F6B4C-43E5-4E4E-B622-411642C06FB8}" destId="{635F1587-C7FB-4A5C-9FD7-F96E7936BAB2}" srcOrd="1" destOrd="0" presId="urn:microsoft.com/office/officeart/2008/layout/LinedList"/>
    <dgm:cxn modelId="{A3098D6D-7132-40A6-B430-637FB53FE90E}" type="presParOf" srcId="{8C31A334-E685-491C-9873-6DCD3DEC3ACF}" destId="{C2263044-35DF-432E-95FA-3ED739C6234A}" srcOrd="2" destOrd="0" presId="urn:microsoft.com/office/officeart/2008/layout/LinedList"/>
    <dgm:cxn modelId="{5B8A6F1B-8EEB-4CBA-BDBC-709F3B77CD49}" type="presParOf" srcId="{8C31A334-E685-491C-9873-6DCD3DEC3ACF}" destId="{91995826-B4F8-407A-8E6C-D062456455CD}" srcOrd="3" destOrd="0" presId="urn:microsoft.com/office/officeart/2008/layout/LinedList"/>
    <dgm:cxn modelId="{CD4CEC94-DD6A-4966-AE23-98BA5B0AF71E}" type="presParOf" srcId="{91995826-B4F8-407A-8E6C-D062456455CD}" destId="{2D9360E7-2E67-4F9B-92ED-9EB67542B9EF}" srcOrd="0" destOrd="0" presId="urn:microsoft.com/office/officeart/2008/layout/LinedList"/>
    <dgm:cxn modelId="{E89916B9-8C73-4338-B1D5-901059BB0E9E}" type="presParOf" srcId="{91995826-B4F8-407A-8E6C-D062456455CD}" destId="{60B20975-AD8E-4316-B98C-EF000B32F5E4}" srcOrd="1" destOrd="0" presId="urn:microsoft.com/office/officeart/2008/layout/LinedList"/>
    <dgm:cxn modelId="{DCF4CD94-A9C9-4F02-829B-9333DD97BEBA}" type="presParOf" srcId="{8C31A334-E685-491C-9873-6DCD3DEC3ACF}" destId="{432BBF8C-86F8-442F-B86D-E1E7A3D25FC0}" srcOrd="4" destOrd="0" presId="urn:microsoft.com/office/officeart/2008/layout/LinedList"/>
    <dgm:cxn modelId="{05132D68-B953-45A8-BE3F-5D4B719191B0}" type="presParOf" srcId="{8C31A334-E685-491C-9873-6DCD3DEC3ACF}" destId="{D3EBACB8-BDD3-465B-AD48-14A401E84967}" srcOrd="5" destOrd="0" presId="urn:microsoft.com/office/officeart/2008/layout/LinedList"/>
    <dgm:cxn modelId="{35EA5520-492E-4F56-9C63-974AFADBEE0C}" type="presParOf" srcId="{D3EBACB8-BDD3-465B-AD48-14A401E84967}" destId="{4264EA04-E2B1-4060-ACE8-80506072F4F8}" srcOrd="0" destOrd="0" presId="urn:microsoft.com/office/officeart/2008/layout/LinedList"/>
    <dgm:cxn modelId="{CDA3CA4A-784D-4E70-8B6F-B92E1A489A77}" type="presParOf" srcId="{D3EBACB8-BDD3-465B-AD48-14A401E84967}" destId="{F81E55E7-1ECF-4FBE-9573-1CC5E655C86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B1D032-FCFA-4FE3-BD44-939F348E71E6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A65D31C-7C86-4624-9149-195643B02E7D}">
      <dgm:prSet/>
      <dgm:spPr/>
      <dgm:t>
        <a:bodyPr/>
        <a:lstStyle/>
        <a:p>
          <a:r>
            <a:rPr lang="pt-BR" dirty="0"/>
            <a:t>Não tendo encontrado solução da esfera privada, o problema da provisão de bens e serviços públicos voltou às mãos do Estado.</a:t>
          </a:r>
          <a:endParaRPr lang="en-US" dirty="0"/>
        </a:p>
      </dgm:t>
    </dgm:pt>
    <dgm:pt modelId="{EFE26ADE-33CD-43C2-AA63-3FA0CA03FDFF}" type="parTrans" cxnId="{07CB224D-FD66-49AB-ADA3-A44E2B65C534}">
      <dgm:prSet/>
      <dgm:spPr/>
      <dgm:t>
        <a:bodyPr/>
        <a:lstStyle/>
        <a:p>
          <a:endParaRPr lang="en-US"/>
        </a:p>
      </dgm:t>
    </dgm:pt>
    <dgm:pt modelId="{5D7DA51C-33F1-4FE7-A103-042F3DA595C9}" type="sibTrans" cxnId="{07CB224D-FD66-49AB-ADA3-A44E2B65C534}">
      <dgm:prSet/>
      <dgm:spPr/>
      <dgm:t>
        <a:bodyPr/>
        <a:lstStyle/>
        <a:p>
          <a:endParaRPr lang="en-US"/>
        </a:p>
      </dgm:t>
    </dgm:pt>
    <dgm:pt modelId="{C80D5680-C809-48CE-B87A-3CC46E43041D}">
      <dgm:prSet/>
      <dgm:spPr/>
      <dgm:t>
        <a:bodyPr/>
        <a:lstStyle/>
        <a:p>
          <a:r>
            <a:rPr lang="pt-BR" dirty="0"/>
            <a:t>Os privatistas defendem que é necessário reduzir ao mínimo o envolvimento do Estado na provisão de bens e serviços públicos. Os reformadores buscam alternativas dentro ou fora do Estado porque não abrem mão de atribuir ao Estado a responsabilidade política pelo futuro da sociedade.</a:t>
          </a:r>
        </a:p>
      </dgm:t>
    </dgm:pt>
    <dgm:pt modelId="{B6463AA9-845D-4C03-8760-48E981CCF372}" type="parTrans" cxnId="{08715CCC-ACE6-489A-A3ED-A985556B8A1D}">
      <dgm:prSet/>
      <dgm:spPr/>
      <dgm:t>
        <a:bodyPr/>
        <a:lstStyle/>
        <a:p>
          <a:endParaRPr lang="pt-BR"/>
        </a:p>
      </dgm:t>
    </dgm:pt>
    <dgm:pt modelId="{3DF91A7B-AF6B-4F03-848F-9AFCE1465F6B}" type="sibTrans" cxnId="{08715CCC-ACE6-489A-A3ED-A985556B8A1D}">
      <dgm:prSet/>
      <dgm:spPr/>
      <dgm:t>
        <a:bodyPr/>
        <a:lstStyle/>
        <a:p>
          <a:endParaRPr lang="pt-BR"/>
        </a:p>
      </dgm:t>
    </dgm:pt>
    <dgm:pt modelId="{BA15161E-4FEC-4186-8DB6-4EA028BBA436}">
      <dgm:prSet/>
      <dgm:spPr/>
      <dgm:t>
        <a:bodyPr/>
        <a:lstStyle/>
        <a:p>
          <a:r>
            <a:rPr lang="pt-BR" dirty="0"/>
            <a:t>O gerencialismo propõe encontrar respostas para os problemas da provisão dos serviços sociais, a partir de mudanças na organização e no funcionamento do aparelho burocrático do Estado.</a:t>
          </a:r>
        </a:p>
      </dgm:t>
    </dgm:pt>
    <dgm:pt modelId="{E315C23B-4102-4E31-ACFC-716897548C53}" type="parTrans" cxnId="{B34901FD-E590-4ED6-A2E5-EB29CE32979D}">
      <dgm:prSet/>
      <dgm:spPr/>
      <dgm:t>
        <a:bodyPr/>
        <a:lstStyle/>
        <a:p>
          <a:endParaRPr lang="pt-BR"/>
        </a:p>
      </dgm:t>
    </dgm:pt>
    <dgm:pt modelId="{4E868A06-BE87-4EC7-8472-AAA7C7401FD2}" type="sibTrans" cxnId="{B34901FD-E590-4ED6-A2E5-EB29CE32979D}">
      <dgm:prSet/>
      <dgm:spPr/>
      <dgm:t>
        <a:bodyPr/>
        <a:lstStyle/>
        <a:p>
          <a:endParaRPr lang="pt-BR"/>
        </a:p>
      </dgm:t>
    </dgm:pt>
    <dgm:pt modelId="{DE557D70-B872-48B4-BF74-901ADEF42843}">
      <dgm:prSet/>
      <dgm:spPr/>
      <dgm:t>
        <a:bodyPr/>
        <a:lstStyle/>
        <a:p>
          <a:r>
            <a:rPr lang="pt-BR" dirty="0"/>
            <a:t>A mudança consiste em novas práticas e estruturas voltadas para a eficiência, a produtividade e a redução de custos, que são:</a:t>
          </a:r>
        </a:p>
      </dgm:t>
    </dgm:pt>
    <dgm:pt modelId="{CB44F360-C68B-4AA6-8811-53EFA3BAF8B5}" type="parTrans" cxnId="{F4CE0B7E-7F8E-499C-BFAF-8A312CCB7A41}">
      <dgm:prSet/>
      <dgm:spPr/>
      <dgm:t>
        <a:bodyPr/>
        <a:lstStyle/>
        <a:p>
          <a:endParaRPr lang="pt-BR"/>
        </a:p>
      </dgm:t>
    </dgm:pt>
    <dgm:pt modelId="{4CF39EB9-E3BD-4D18-BC48-75EA3D9D99F6}" type="sibTrans" cxnId="{F4CE0B7E-7F8E-499C-BFAF-8A312CCB7A41}">
      <dgm:prSet/>
      <dgm:spPr/>
      <dgm:t>
        <a:bodyPr/>
        <a:lstStyle/>
        <a:p>
          <a:endParaRPr lang="pt-BR"/>
        </a:p>
      </dgm:t>
    </dgm:pt>
    <dgm:pt modelId="{A96F7421-7CE0-482F-A814-2A1915654C96}">
      <dgm:prSet/>
      <dgm:spPr/>
      <dgm:t>
        <a:bodyPr/>
        <a:lstStyle/>
        <a:p>
          <a:r>
            <a:rPr lang="pt-BR" dirty="0"/>
            <a:t>- Adotar práticas gerenciais da esfera privada.</a:t>
          </a:r>
        </a:p>
      </dgm:t>
    </dgm:pt>
    <dgm:pt modelId="{AFA56D01-69D0-4A01-AA71-0C08AE606F58}" type="parTrans" cxnId="{F2AC5826-9E7C-48F1-9800-7D9B7C7AA6FE}">
      <dgm:prSet/>
      <dgm:spPr/>
      <dgm:t>
        <a:bodyPr/>
        <a:lstStyle/>
        <a:p>
          <a:endParaRPr lang="pt-BR"/>
        </a:p>
      </dgm:t>
    </dgm:pt>
    <dgm:pt modelId="{5D549155-3221-41BB-9D1D-CA22703778C6}" type="sibTrans" cxnId="{F2AC5826-9E7C-48F1-9800-7D9B7C7AA6FE}">
      <dgm:prSet/>
      <dgm:spPr/>
      <dgm:t>
        <a:bodyPr/>
        <a:lstStyle/>
        <a:p>
          <a:endParaRPr lang="pt-BR"/>
        </a:p>
      </dgm:t>
    </dgm:pt>
    <dgm:pt modelId="{8C31A334-E685-491C-9873-6DCD3DEC3ACF}" type="pres">
      <dgm:prSet presAssocID="{49B1D032-FCFA-4FE3-BD44-939F348E71E6}" presName="vert0" presStyleCnt="0">
        <dgm:presLayoutVars>
          <dgm:dir/>
          <dgm:animOne val="branch"/>
          <dgm:animLvl val="lvl"/>
        </dgm:presLayoutVars>
      </dgm:prSet>
      <dgm:spPr/>
    </dgm:pt>
    <dgm:pt modelId="{DD6EB02E-2B23-4646-B9D6-503D3D557A9A}" type="pres">
      <dgm:prSet presAssocID="{8A65D31C-7C86-4624-9149-195643B02E7D}" presName="thickLine" presStyleLbl="alignNode1" presStyleIdx="0" presStyleCnt="5"/>
      <dgm:spPr/>
    </dgm:pt>
    <dgm:pt modelId="{F93F6B4C-43E5-4E4E-B622-411642C06FB8}" type="pres">
      <dgm:prSet presAssocID="{8A65D31C-7C86-4624-9149-195643B02E7D}" presName="horz1" presStyleCnt="0"/>
      <dgm:spPr/>
    </dgm:pt>
    <dgm:pt modelId="{989D0E2A-F893-4934-8CF6-B45A3E6999DF}" type="pres">
      <dgm:prSet presAssocID="{8A65D31C-7C86-4624-9149-195643B02E7D}" presName="tx1" presStyleLbl="revTx" presStyleIdx="0" presStyleCnt="5"/>
      <dgm:spPr/>
    </dgm:pt>
    <dgm:pt modelId="{635F1587-C7FB-4A5C-9FD7-F96E7936BAB2}" type="pres">
      <dgm:prSet presAssocID="{8A65D31C-7C86-4624-9149-195643B02E7D}" presName="vert1" presStyleCnt="0"/>
      <dgm:spPr/>
    </dgm:pt>
    <dgm:pt modelId="{3BC7E524-3FC0-4CD3-ACE0-9F2BE03B59BB}" type="pres">
      <dgm:prSet presAssocID="{C80D5680-C809-48CE-B87A-3CC46E43041D}" presName="thickLine" presStyleLbl="alignNode1" presStyleIdx="1" presStyleCnt="5"/>
      <dgm:spPr/>
    </dgm:pt>
    <dgm:pt modelId="{0D15276A-FDCC-44D3-88B6-4F3CD766EF8A}" type="pres">
      <dgm:prSet presAssocID="{C80D5680-C809-48CE-B87A-3CC46E43041D}" presName="horz1" presStyleCnt="0"/>
      <dgm:spPr/>
    </dgm:pt>
    <dgm:pt modelId="{7DB4561D-6C21-4394-B9CF-5FABA0CCEC14}" type="pres">
      <dgm:prSet presAssocID="{C80D5680-C809-48CE-B87A-3CC46E43041D}" presName="tx1" presStyleLbl="revTx" presStyleIdx="1" presStyleCnt="5"/>
      <dgm:spPr/>
    </dgm:pt>
    <dgm:pt modelId="{98E21701-C5EE-4C88-AEC6-A49E96E5033C}" type="pres">
      <dgm:prSet presAssocID="{C80D5680-C809-48CE-B87A-3CC46E43041D}" presName="vert1" presStyleCnt="0"/>
      <dgm:spPr/>
    </dgm:pt>
    <dgm:pt modelId="{09583A5A-121C-42DA-829E-0E4839EB8925}" type="pres">
      <dgm:prSet presAssocID="{BA15161E-4FEC-4186-8DB6-4EA028BBA436}" presName="thickLine" presStyleLbl="alignNode1" presStyleIdx="2" presStyleCnt="5"/>
      <dgm:spPr/>
    </dgm:pt>
    <dgm:pt modelId="{32BF16A2-7721-451C-B4F6-F74727F684FD}" type="pres">
      <dgm:prSet presAssocID="{BA15161E-4FEC-4186-8DB6-4EA028BBA436}" presName="horz1" presStyleCnt="0"/>
      <dgm:spPr/>
    </dgm:pt>
    <dgm:pt modelId="{8AC074EC-8D10-412F-8B32-846803A04FC2}" type="pres">
      <dgm:prSet presAssocID="{BA15161E-4FEC-4186-8DB6-4EA028BBA436}" presName="tx1" presStyleLbl="revTx" presStyleIdx="2" presStyleCnt="5"/>
      <dgm:spPr/>
    </dgm:pt>
    <dgm:pt modelId="{36F501EE-4931-4935-88F2-7E8FA9406902}" type="pres">
      <dgm:prSet presAssocID="{BA15161E-4FEC-4186-8DB6-4EA028BBA436}" presName="vert1" presStyleCnt="0"/>
      <dgm:spPr/>
    </dgm:pt>
    <dgm:pt modelId="{E49EFED3-D8AD-4EAB-BFE4-2B7DBF08423D}" type="pres">
      <dgm:prSet presAssocID="{DE557D70-B872-48B4-BF74-901ADEF42843}" presName="thickLine" presStyleLbl="alignNode1" presStyleIdx="3" presStyleCnt="5"/>
      <dgm:spPr/>
    </dgm:pt>
    <dgm:pt modelId="{4BC0038F-FEA7-4A04-AE42-041952F7AD51}" type="pres">
      <dgm:prSet presAssocID="{DE557D70-B872-48B4-BF74-901ADEF42843}" presName="horz1" presStyleCnt="0"/>
      <dgm:spPr/>
    </dgm:pt>
    <dgm:pt modelId="{DC0CF672-5484-4CEF-830A-4A2D5AA0E61E}" type="pres">
      <dgm:prSet presAssocID="{DE557D70-B872-48B4-BF74-901ADEF42843}" presName="tx1" presStyleLbl="revTx" presStyleIdx="3" presStyleCnt="5"/>
      <dgm:spPr/>
    </dgm:pt>
    <dgm:pt modelId="{F28020EE-E9BD-48AE-B11A-7778F4E0397A}" type="pres">
      <dgm:prSet presAssocID="{DE557D70-B872-48B4-BF74-901ADEF42843}" presName="vert1" presStyleCnt="0"/>
      <dgm:spPr/>
    </dgm:pt>
    <dgm:pt modelId="{79E9CA86-42B1-4BCB-AD85-785343DB604E}" type="pres">
      <dgm:prSet presAssocID="{A96F7421-7CE0-482F-A814-2A1915654C96}" presName="thickLine" presStyleLbl="alignNode1" presStyleIdx="4" presStyleCnt="5"/>
      <dgm:spPr/>
    </dgm:pt>
    <dgm:pt modelId="{751CD9F5-6A40-4536-A85E-DB16D9635A78}" type="pres">
      <dgm:prSet presAssocID="{A96F7421-7CE0-482F-A814-2A1915654C96}" presName="horz1" presStyleCnt="0"/>
      <dgm:spPr/>
    </dgm:pt>
    <dgm:pt modelId="{BB8B1A11-FBF4-4BEC-BA6B-4F4447024535}" type="pres">
      <dgm:prSet presAssocID="{A96F7421-7CE0-482F-A814-2A1915654C96}" presName="tx1" presStyleLbl="revTx" presStyleIdx="4" presStyleCnt="5"/>
      <dgm:spPr/>
    </dgm:pt>
    <dgm:pt modelId="{B1D314DF-7FAD-4F5F-B718-E7090016582D}" type="pres">
      <dgm:prSet presAssocID="{A96F7421-7CE0-482F-A814-2A1915654C96}" presName="vert1" presStyleCnt="0"/>
      <dgm:spPr/>
    </dgm:pt>
  </dgm:ptLst>
  <dgm:cxnLst>
    <dgm:cxn modelId="{F2AC5826-9E7C-48F1-9800-7D9B7C7AA6FE}" srcId="{49B1D032-FCFA-4FE3-BD44-939F348E71E6}" destId="{A96F7421-7CE0-482F-A814-2A1915654C96}" srcOrd="4" destOrd="0" parTransId="{AFA56D01-69D0-4A01-AA71-0C08AE606F58}" sibTransId="{5D549155-3221-41BB-9D1D-CA22703778C6}"/>
    <dgm:cxn modelId="{14995D28-27C2-41ED-A9E0-5E507763EA0A}" type="presOf" srcId="{BA15161E-4FEC-4186-8DB6-4EA028BBA436}" destId="{8AC074EC-8D10-412F-8B32-846803A04FC2}" srcOrd="0" destOrd="0" presId="urn:microsoft.com/office/officeart/2008/layout/LinedList"/>
    <dgm:cxn modelId="{07CB224D-FD66-49AB-ADA3-A44E2B65C534}" srcId="{49B1D032-FCFA-4FE3-BD44-939F348E71E6}" destId="{8A65D31C-7C86-4624-9149-195643B02E7D}" srcOrd="0" destOrd="0" parTransId="{EFE26ADE-33CD-43C2-AA63-3FA0CA03FDFF}" sibTransId="{5D7DA51C-33F1-4FE7-A103-042F3DA595C9}"/>
    <dgm:cxn modelId="{D3704379-C87E-41D0-BF6D-82B1E24459A8}" type="presOf" srcId="{A96F7421-7CE0-482F-A814-2A1915654C96}" destId="{BB8B1A11-FBF4-4BEC-BA6B-4F4447024535}" srcOrd="0" destOrd="0" presId="urn:microsoft.com/office/officeart/2008/layout/LinedList"/>
    <dgm:cxn modelId="{140CA479-6AA7-4514-9124-3ECC22882435}" type="presOf" srcId="{C80D5680-C809-48CE-B87A-3CC46E43041D}" destId="{7DB4561D-6C21-4394-B9CF-5FABA0CCEC14}" srcOrd="0" destOrd="0" presId="urn:microsoft.com/office/officeart/2008/layout/LinedList"/>
    <dgm:cxn modelId="{F4CE0B7E-7F8E-499C-BFAF-8A312CCB7A41}" srcId="{49B1D032-FCFA-4FE3-BD44-939F348E71E6}" destId="{DE557D70-B872-48B4-BF74-901ADEF42843}" srcOrd="3" destOrd="0" parTransId="{CB44F360-C68B-4AA6-8811-53EFA3BAF8B5}" sibTransId="{4CF39EB9-E3BD-4D18-BC48-75EA3D9D99F6}"/>
    <dgm:cxn modelId="{EAD1E381-5B2A-4D03-AA8E-9C9A4AE4D471}" type="presOf" srcId="{DE557D70-B872-48B4-BF74-901ADEF42843}" destId="{DC0CF672-5484-4CEF-830A-4A2D5AA0E61E}" srcOrd="0" destOrd="0" presId="urn:microsoft.com/office/officeart/2008/layout/LinedList"/>
    <dgm:cxn modelId="{481195A1-8B8F-4829-9715-FF55FA737D64}" type="presOf" srcId="{8A65D31C-7C86-4624-9149-195643B02E7D}" destId="{989D0E2A-F893-4934-8CF6-B45A3E6999DF}" srcOrd="0" destOrd="0" presId="urn:microsoft.com/office/officeart/2008/layout/LinedList"/>
    <dgm:cxn modelId="{08715CCC-ACE6-489A-A3ED-A985556B8A1D}" srcId="{49B1D032-FCFA-4FE3-BD44-939F348E71E6}" destId="{C80D5680-C809-48CE-B87A-3CC46E43041D}" srcOrd="1" destOrd="0" parTransId="{B6463AA9-845D-4C03-8760-48E981CCF372}" sibTransId="{3DF91A7B-AF6B-4F03-848F-9AFCE1465F6B}"/>
    <dgm:cxn modelId="{92512EDB-68EB-4385-B727-F9FFFABCC0CC}" type="presOf" srcId="{49B1D032-FCFA-4FE3-BD44-939F348E71E6}" destId="{8C31A334-E685-491C-9873-6DCD3DEC3ACF}" srcOrd="0" destOrd="0" presId="urn:microsoft.com/office/officeart/2008/layout/LinedList"/>
    <dgm:cxn modelId="{B34901FD-E590-4ED6-A2E5-EB29CE32979D}" srcId="{49B1D032-FCFA-4FE3-BD44-939F348E71E6}" destId="{BA15161E-4FEC-4186-8DB6-4EA028BBA436}" srcOrd="2" destOrd="0" parTransId="{E315C23B-4102-4E31-ACFC-716897548C53}" sibTransId="{4E868A06-BE87-4EC7-8472-AAA7C7401FD2}"/>
    <dgm:cxn modelId="{3EC097CD-EABD-4AAA-B7CA-5ADD95AA9DBE}" type="presParOf" srcId="{8C31A334-E685-491C-9873-6DCD3DEC3ACF}" destId="{DD6EB02E-2B23-4646-B9D6-503D3D557A9A}" srcOrd="0" destOrd="0" presId="urn:microsoft.com/office/officeart/2008/layout/LinedList"/>
    <dgm:cxn modelId="{E3A16240-6C5D-4729-8856-92E1F178F108}" type="presParOf" srcId="{8C31A334-E685-491C-9873-6DCD3DEC3ACF}" destId="{F93F6B4C-43E5-4E4E-B622-411642C06FB8}" srcOrd="1" destOrd="0" presId="urn:microsoft.com/office/officeart/2008/layout/LinedList"/>
    <dgm:cxn modelId="{1A1CC1C1-DC59-4F82-BA36-B93969E23EE4}" type="presParOf" srcId="{F93F6B4C-43E5-4E4E-B622-411642C06FB8}" destId="{989D0E2A-F893-4934-8CF6-B45A3E6999DF}" srcOrd="0" destOrd="0" presId="urn:microsoft.com/office/officeart/2008/layout/LinedList"/>
    <dgm:cxn modelId="{3FCEC7E4-F4EB-467D-8412-8F2EA28FC2DB}" type="presParOf" srcId="{F93F6B4C-43E5-4E4E-B622-411642C06FB8}" destId="{635F1587-C7FB-4A5C-9FD7-F96E7936BAB2}" srcOrd="1" destOrd="0" presId="urn:microsoft.com/office/officeart/2008/layout/LinedList"/>
    <dgm:cxn modelId="{A9AF2520-106F-400F-B8AB-148A1A91B823}" type="presParOf" srcId="{8C31A334-E685-491C-9873-6DCD3DEC3ACF}" destId="{3BC7E524-3FC0-4CD3-ACE0-9F2BE03B59BB}" srcOrd="2" destOrd="0" presId="urn:microsoft.com/office/officeart/2008/layout/LinedList"/>
    <dgm:cxn modelId="{28F2C0BE-1D9A-4579-AE66-2933B20725ED}" type="presParOf" srcId="{8C31A334-E685-491C-9873-6DCD3DEC3ACF}" destId="{0D15276A-FDCC-44D3-88B6-4F3CD766EF8A}" srcOrd="3" destOrd="0" presId="urn:microsoft.com/office/officeart/2008/layout/LinedList"/>
    <dgm:cxn modelId="{30E6C35A-9E47-4DF8-B985-657B38E99A91}" type="presParOf" srcId="{0D15276A-FDCC-44D3-88B6-4F3CD766EF8A}" destId="{7DB4561D-6C21-4394-B9CF-5FABA0CCEC14}" srcOrd="0" destOrd="0" presId="urn:microsoft.com/office/officeart/2008/layout/LinedList"/>
    <dgm:cxn modelId="{96E043E6-1E8E-4E3F-B708-4DBA21F57423}" type="presParOf" srcId="{0D15276A-FDCC-44D3-88B6-4F3CD766EF8A}" destId="{98E21701-C5EE-4C88-AEC6-A49E96E5033C}" srcOrd="1" destOrd="0" presId="urn:microsoft.com/office/officeart/2008/layout/LinedList"/>
    <dgm:cxn modelId="{880EEE80-1565-4DB7-8955-12B395172EC2}" type="presParOf" srcId="{8C31A334-E685-491C-9873-6DCD3DEC3ACF}" destId="{09583A5A-121C-42DA-829E-0E4839EB8925}" srcOrd="4" destOrd="0" presId="urn:microsoft.com/office/officeart/2008/layout/LinedList"/>
    <dgm:cxn modelId="{A7D188BA-CE92-4CF3-88D6-8C5401D6337D}" type="presParOf" srcId="{8C31A334-E685-491C-9873-6DCD3DEC3ACF}" destId="{32BF16A2-7721-451C-B4F6-F74727F684FD}" srcOrd="5" destOrd="0" presId="urn:microsoft.com/office/officeart/2008/layout/LinedList"/>
    <dgm:cxn modelId="{2E755DFF-3147-4C4F-A121-2CDF038158EC}" type="presParOf" srcId="{32BF16A2-7721-451C-B4F6-F74727F684FD}" destId="{8AC074EC-8D10-412F-8B32-846803A04FC2}" srcOrd="0" destOrd="0" presId="urn:microsoft.com/office/officeart/2008/layout/LinedList"/>
    <dgm:cxn modelId="{8475C992-F099-4FC5-BA45-62312DAE9F81}" type="presParOf" srcId="{32BF16A2-7721-451C-B4F6-F74727F684FD}" destId="{36F501EE-4931-4935-88F2-7E8FA9406902}" srcOrd="1" destOrd="0" presId="urn:microsoft.com/office/officeart/2008/layout/LinedList"/>
    <dgm:cxn modelId="{4619BC17-91DF-4B5A-B91D-90527C6A24AB}" type="presParOf" srcId="{8C31A334-E685-491C-9873-6DCD3DEC3ACF}" destId="{E49EFED3-D8AD-4EAB-BFE4-2B7DBF08423D}" srcOrd="6" destOrd="0" presId="urn:microsoft.com/office/officeart/2008/layout/LinedList"/>
    <dgm:cxn modelId="{D524A45B-2B65-4EC2-A6B9-700700FFD7F1}" type="presParOf" srcId="{8C31A334-E685-491C-9873-6DCD3DEC3ACF}" destId="{4BC0038F-FEA7-4A04-AE42-041952F7AD51}" srcOrd="7" destOrd="0" presId="urn:microsoft.com/office/officeart/2008/layout/LinedList"/>
    <dgm:cxn modelId="{06191FE2-9DC9-4D89-95B9-91642BDAE66E}" type="presParOf" srcId="{4BC0038F-FEA7-4A04-AE42-041952F7AD51}" destId="{DC0CF672-5484-4CEF-830A-4A2D5AA0E61E}" srcOrd="0" destOrd="0" presId="urn:microsoft.com/office/officeart/2008/layout/LinedList"/>
    <dgm:cxn modelId="{ADD51699-AEEF-420F-8AFE-532DD6C9570C}" type="presParOf" srcId="{4BC0038F-FEA7-4A04-AE42-041952F7AD51}" destId="{F28020EE-E9BD-48AE-B11A-7778F4E0397A}" srcOrd="1" destOrd="0" presId="urn:microsoft.com/office/officeart/2008/layout/LinedList"/>
    <dgm:cxn modelId="{2687BCE4-26F1-418A-A3AC-CE2B2105A80E}" type="presParOf" srcId="{8C31A334-E685-491C-9873-6DCD3DEC3ACF}" destId="{79E9CA86-42B1-4BCB-AD85-785343DB604E}" srcOrd="8" destOrd="0" presId="urn:microsoft.com/office/officeart/2008/layout/LinedList"/>
    <dgm:cxn modelId="{1A1721AC-2C85-4A2A-AB1F-27AA23CBD1E6}" type="presParOf" srcId="{8C31A334-E685-491C-9873-6DCD3DEC3ACF}" destId="{751CD9F5-6A40-4536-A85E-DB16D9635A78}" srcOrd="9" destOrd="0" presId="urn:microsoft.com/office/officeart/2008/layout/LinedList"/>
    <dgm:cxn modelId="{6DCA932E-465D-44B6-8C10-F744BC8537E1}" type="presParOf" srcId="{751CD9F5-6A40-4536-A85E-DB16D9635A78}" destId="{BB8B1A11-FBF4-4BEC-BA6B-4F4447024535}" srcOrd="0" destOrd="0" presId="urn:microsoft.com/office/officeart/2008/layout/LinedList"/>
    <dgm:cxn modelId="{D2E6997E-03EF-45CE-A05A-A2AF33FD74D8}" type="presParOf" srcId="{751CD9F5-6A40-4536-A85E-DB16D9635A78}" destId="{B1D314DF-7FAD-4F5F-B718-E709001658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06D7BC6-238E-4DE0-AE41-726D12BFCB54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15F2ADA-ED56-4EF9-8C29-0BF282DACC1D}">
      <dgm:prSet/>
      <dgm:spPr/>
      <dgm:t>
        <a:bodyPr/>
        <a:lstStyle/>
        <a:p>
          <a:r>
            <a:rPr lang="pt-BR" dirty="0"/>
            <a:t>Redefinir os objetivos das organizações estatais, superando-se a noção de que o principal compromisso dessas organizações é com o estrito cumprimento de normas. No seu lugar coloca a </a:t>
          </a:r>
          <a:r>
            <a:rPr lang="pt-BR" b="1" dirty="0"/>
            <a:t>avaliação de resultados</a:t>
          </a:r>
          <a:r>
            <a:rPr lang="pt-BR" dirty="0"/>
            <a:t>, medidos em valor para o usuário.</a:t>
          </a:r>
          <a:endParaRPr lang="en-US" dirty="0"/>
        </a:p>
      </dgm:t>
    </dgm:pt>
    <dgm:pt modelId="{35DE9AC7-95D7-4D40-A230-B999AED9AB51}" type="parTrans" cxnId="{B684CB5E-4C01-4F5D-AEEA-D454F609F039}">
      <dgm:prSet/>
      <dgm:spPr/>
      <dgm:t>
        <a:bodyPr/>
        <a:lstStyle/>
        <a:p>
          <a:endParaRPr lang="en-US"/>
        </a:p>
      </dgm:t>
    </dgm:pt>
    <dgm:pt modelId="{B42E4B98-BE95-4751-9FAC-E1AC6F179871}" type="sibTrans" cxnId="{B684CB5E-4C01-4F5D-AEEA-D454F609F039}">
      <dgm:prSet/>
      <dgm:spPr/>
      <dgm:t>
        <a:bodyPr/>
        <a:lstStyle/>
        <a:p>
          <a:endParaRPr lang="en-US"/>
        </a:p>
      </dgm:t>
    </dgm:pt>
    <dgm:pt modelId="{EE3F5E67-7F97-4D76-A9E7-0508A3913BF6}">
      <dgm:prSet/>
      <dgm:spPr/>
      <dgm:t>
        <a:bodyPr/>
        <a:lstStyle/>
        <a:p>
          <a:r>
            <a:rPr lang="pt-BR" dirty="0"/>
            <a:t>A solução para resolver o paradoxo (bens privados, de grande interesse público e interesse restrito para produtores privados) foi criar uma forma privada de produzir os serviços, transformando as organizações estatais em cópia das organizações privadas e organizando um quase-mercado, uma quase concorrência. </a:t>
          </a:r>
          <a:endParaRPr lang="en-US" dirty="0"/>
        </a:p>
      </dgm:t>
    </dgm:pt>
    <dgm:pt modelId="{62473168-6CCD-4061-9068-3DEFE1FB4D97}" type="parTrans" cxnId="{D55B7D73-123D-4873-904E-4D10693F195B}">
      <dgm:prSet/>
      <dgm:spPr/>
      <dgm:t>
        <a:bodyPr/>
        <a:lstStyle/>
        <a:p>
          <a:endParaRPr lang="en-US"/>
        </a:p>
      </dgm:t>
    </dgm:pt>
    <dgm:pt modelId="{7F2029D3-C74A-4A5A-AB8F-A01D289C703F}" type="sibTrans" cxnId="{D55B7D73-123D-4873-904E-4D10693F195B}">
      <dgm:prSet/>
      <dgm:spPr/>
      <dgm:t>
        <a:bodyPr/>
        <a:lstStyle/>
        <a:p>
          <a:endParaRPr lang="en-US"/>
        </a:p>
      </dgm:t>
    </dgm:pt>
    <dgm:pt modelId="{B5355A6D-F30D-4ED0-998C-1D88BF64A03F}">
      <dgm:prSet/>
      <dgm:spPr/>
      <dgm:t>
        <a:bodyPr/>
        <a:lstStyle/>
        <a:p>
          <a:r>
            <a:rPr lang="pt-BR" dirty="0"/>
            <a:t>Dessa forma, a organização que se busca construir não poderia estar no Estado, por outro lado, para estar fora dele, sem ser uma cópia perfeita da empresa privada, deverá ser impedida de acumular e distribuir lucros. Terá que ser “</a:t>
          </a:r>
          <a:r>
            <a:rPr lang="pt-BR" b="1" dirty="0"/>
            <a:t>sem fins lucrativos</a:t>
          </a:r>
          <a:r>
            <a:rPr lang="pt-BR" dirty="0"/>
            <a:t>”.</a:t>
          </a:r>
          <a:endParaRPr lang="en-US" dirty="0"/>
        </a:p>
      </dgm:t>
    </dgm:pt>
    <dgm:pt modelId="{B53688AD-E105-4D3F-A526-DCF057C43F18}" type="parTrans" cxnId="{B8899BD1-921B-4C64-A222-26AFD4FEE91F}">
      <dgm:prSet/>
      <dgm:spPr/>
      <dgm:t>
        <a:bodyPr/>
        <a:lstStyle/>
        <a:p>
          <a:endParaRPr lang="en-US"/>
        </a:p>
      </dgm:t>
    </dgm:pt>
    <dgm:pt modelId="{E4352210-E131-4C7B-839A-A512380D00BD}" type="sibTrans" cxnId="{B8899BD1-921B-4C64-A222-26AFD4FEE91F}">
      <dgm:prSet/>
      <dgm:spPr/>
      <dgm:t>
        <a:bodyPr/>
        <a:lstStyle/>
        <a:p>
          <a:endParaRPr lang="en-US"/>
        </a:p>
      </dgm:t>
    </dgm:pt>
    <dgm:pt modelId="{D82ED5FD-C066-41AB-8E2E-BE2FEC8EC05F}" type="pres">
      <dgm:prSet presAssocID="{F06D7BC6-238E-4DE0-AE41-726D12BFCB54}" presName="vert0" presStyleCnt="0">
        <dgm:presLayoutVars>
          <dgm:dir/>
          <dgm:animOne val="branch"/>
          <dgm:animLvl val="lvl"/>
        </dgm:presLayoutVars>
      </dgm:prSet>
      <dgm:spPr/>
    </dgm:pt>
    <dgm:pt modelId="{41E8567A-C461-4AC3-B9AC-C04305158DFC}" type="pres">
      <dgm:prSet presAssocID="{E15F2ADA-ED56-4EF9-8C29-0BF282DACC1D}" presName="thickLine" presStyleLbl="alignNode1" presStyleIdx="0" presStyleCnt="3"/>
      <dgm:spPr/>
    </dgm:pt>
    <dgm:pt modelId="{76A9C4F9-B112-495C-9937-8C5328DF1806}" type="pres">
      <dgm:prSet presAssocID="{E15F2ADA-ED56-4EF9-8C29-0BF282DACC1D}" presName="horz1" presStyleCnt="0"/>
      <dgm:spPr/>
    </dgm:pt>
    <dgm:pt modelId="{E598274D-16DA-4137-8064-B9DAED7B75C2}" type="pres">
      <dgm:prSet presAssocID="{E15F2ADA-ED56-4EF9-8C29-0BF282DACC1D}" presName="tx1" presStyleLbl="revTx" presStyleIdx="0" presStyleCnt="3"/>
      <dgm:spPr/>
    </dgm:pt>
    <dgm:pt modelId="{99399D6C-3BE5-46C2-ABB1-23B9133FBA60}" type="pres">
      <dgm:prSet presAssocID="{E15F2ADA-ED56-4EF9-8C29-0BF282DACC1D}" presName="vert1" presStyleCnt="0"/>
      <dgm:spPr/>
    </dgm:pt>
    <dgm:pt modelId="{65EB75E1-2B86-45F9-9F09-DB2AFE860ED6}" type="pres">
      <dgm:prSet presAssocID="{EE3F5E67-7F97-4D76-A9E7-0508A3913BF6}" presName="thickLine" presStyleLbl="alignNode1" presStyleIdx="1" presStyleCnt="3"/>
      <dgm:spPr/>
    </dgm:pt>
    <dgm:pt modelId="{34F4DE4D-B4B8-4F6D-BAF8-6048BFD23DC5}" type="pres">
      <dgm:prSet presAssocID="{EE3F5E67-7F97-4D76-A9E7-0508A3913BF6}" presName="horz1" presStyleCnt="0"/>
      <dgm:spPr/>
    </dgm:pt>
    <dgm:pt modelId="{F326D606-82EC-4AC6-A196-4CABD203F973}" type="pres">
      <dgm:prSet presAssocID="{EE3F5E67-7F97-4D76-A9E7-0508A3913BF6}" presName="tx1" presStyleLbl="revTx" presStyleIdx="1" presStyleCnt="3"/>
      <dgm:spPr/>
    </dgm:pt>
    <dgm:pt modelId="{40BA244A-2D24-41FE-9AE5-7DAADF766F06}" type="pres">
      <dgm:prSet presAssocID="{EE3F5E67-7F97-4D76-A9E7-0508A3913BF6}" presName="vert1" presStyleCnt="0"/>
      <dgm:spPr/>
    </dgm:pt>
    <dgm:pt modelId="{93A732A3-E8B2-4C98-8F48-626804CD6F5D}" type="pres">
      <dgm:prSet presAssocID="{B5355A6D-F30D-4ED0-998C-1D88BF64A03F}" presName="thickLine" presStyleLbl="alignNode1" presStyleIdx="2" presStyleCnt="3"/>
      <dgm:spPr/>
    </dgm:pt>
    <dgm:pt modelId="{BBFF471D-5A2D-4EE8-9ACE-7A525992E950}" type="pres">
      <dgm:prSet presAssocID="{B5355A6D-F30D-4ED0-998C-1D88BF64A03F}" presName="horz1" presStyleCnt="0"/>
      <dgm:spPr/>
    </dgm:pt>
    <dgm:pt modelId="{3FB7B120-EE79-4EC5-BFFF-D7C2389CADC5}" type="pres">
      <dgm:prSet presAssocID="{B5355A6D-F30D-4ED0-998C-1D88BF64A03F}" presName="tx1" presStyleLbl="revTx" presStyleIdx="2" presStyleCnt="3"/>
      <dgm:spPr/>
    </dgm:pt>
    <dgm:pt modelId="{0F237411-63A9-4826-8E3D-0711870BD3F7}" type="pres">
      <dgm:prSet presAssocID="{B5355A6D-F30D-4ED0-998C-1D88BF64A03F}" presName="vert1" presStyleCnt="0"/>
      <dgm:spPr/>
    </dgm:pt>
  </dgm:ptLst>
  <dgm:cxnLst>
    <dgm:cxn modelId="{4A2BF210-DECB-4B90-946B-ECD061A88366}" type="presOf" srcId="{E15F2ADA-ED56-4EF9-8C29-0BF282DACC1D}" destId="{E598274D-16DA-4137-8064-B9DAED7B75C2}" srcOrd="0" destOrd="0" presId="urn:microsoft.com/office/officeart/2008/layout/LinedList"/>
    <dgm:cxn modelId="{B684CB5E-4C01-4F5D-AEEA-D454F609F039}" srcId="{F06D7BC6-238E-4DE0-AE41-726D12BFCB54}" destId="{E15F2ADA-ED56-4EF9-8C29-0BF282DACC1D}" srcOrd="0" destOrd="0" parTransId="{35DE9AC7-95D7-4D40-A230-B999AED9AB51}" sibTransId="{B42E4B98-BE95-4751-9FAC-E1AC6F179871}"/>
    <dgm:cxn modelId="{D55B7D73-123D-4873-904E-4D10693F195B}" srcId="{F06D7BC6-238E-4DE0-AE41-726D12BFCB54}" destId="{EE3F5E67-7F97-4D76-A9E7-0508A3913BF6}" srcOrd="1" destOrd="0" parTransId="{62473168-6CCD-4061-9068-3DEFE1FB4D97}" sibTransId="{7F2029D3-C74A-4A5A-AB8F-A01D289C703F}"/>
    <dgm:cxn modelId="{849C2E54-A6A0-49A2-A751-9BA553F1C1CF}" type="presOf" srcId="{B5355A6D-F30D-4ED0-998C-1D88BF64A03F}" destId="{3FB7B120-EE79-4EC5-BFFF-D7C2389CADC5}" srcOrd="0" destOrd="0" presId="urn:microsoft.com/office/officeart/2008/layout/LinedList"/>
    <dgm:cxn modelId="{B8899BD1-921B-4C64-A222-26AFD4FEE91F}" srcId="{F06D7BC6-238E-4DE0-AE41-726D12BFCB54}" destId="{B5355A6D-F30D-4ED0-998C-1D88BF64A03F}" srcOrd="2" destOrd="0" parTransId="{B53688AD-E105-4D3F-A526-DCF057C43F18}" sibTransId="{E4352210-E131-4C7B-839A-A512380D00BD}"/>
    <dgm:cxn modelId="{2FD482E9-6F08-484F-A4A8-7256E9A808B1}" type="presOf" srcId="{EE3F5E67-7F97-4D76-A9E7-0508A3913BF6}" destId="{F326D606-82EC-4AC6-A196-4CABD203F973}" srcOrd="0" destOrd="0" presId="urn:microsoft.com/office/officeart/2008/layout/LinedList"/>
    <dgm:cxn modelId="{9ADB38FA-3B47-4068-8143-40ACE169CB7F}" type="presOf" srcId="{F06D7BC6-238E-4DE0-AE41-726D12BFCB54}" destId="{D82ED5FD-C066-41AB-8E2E-BE2FEC8EC05F}" srcOrd="0" destOrd="0" presId="urn:microsoft.com/office/officeart/2008/layout/LinedList"/>
    <dgm:cxn modelId="{E8F1D477-A07E-47F8-B54E-236C1EBFD3FC}" type="presParOf" srcId="{D82ED5FD-C066-41AB-8E2E-BE2FEC8EC05F}" destId="{41E8567A-C461-4AC3-B9AC-C04305158DFC}" srcOrd="0" destOrd="0" presId="urn:microsoft.com/office/officeart/2008/layout/LinedList"/>
    <dgm:cxn modelId="{C26282D0-744E-4790-B0A8-191E55251C22}" type="presParOf" srcId="{D82ED5FD-C066-41AB-8E2E-BE2FEC8EC05F}" destId="{76A9C4F9-B112-495C-9937-8C5328DF1806}" srcOrd="1" destOrd="0" presId="urn:microsoft.com/office/officeart/2008/layout/LinedList"/>
    <dgm:cxn modelId="{3B70A845-8B09-4094-8FF5-E2ED031F67A1}" type="presParOf" srcId="{76A9C4F9-B112-495C-9937-8C5328DF1806}" destId="{E598274D-16DA-4137-8064-B9DAED7B75C2}" srcOrd="0" destOrd="0" presId="urn:microsoft.com/office/officeart/2008/layout/LinedList"/>
    <dgm:cxn modelId="{25CBD959-A759-4483-A59E-3A9F56718493}" type="presParOf" srcId="{76A9C4F9-B112-495C-9937-8C5328DF1806}" destId="{99399D6C-3BE5-46C2-ABB1-23B9133FBA60}" srcOrd="1" destOrd="0" presId="urn:microsoft.com/office/officeart/2008/layout/LinedList"/>
    <dgm:cxn modelId="{48318C0B-6B5F-4999-915F-C7196F772CD6}" type="presParOf" srcId="{D82ED5FD-C066-41AB-8E2E-BE2FEC8EC05F}" destId="{65EB75E1-2B86-45F9-9F09-DB2AFE860ED6}" srcOrd="2" destOrd="0" presId="urn:microsoft.com/office/officeart/2008/layout/LinedList"/>
    <dgm:cxn modelId="{67F4F6D2-7135-4703-884E-5C30F9C70D4A}" type="presParOf" srcId="{D82ED5FD-C066-41AB-8E2E-BE2FEC8EC05F}" destId="{34F4DE4D-B4B8-4F6D-BAF8-6048BFD23DC5}" srcOrd="3" destOrd="0" presId="urn:microsoft.com/office/officeart/2008/layout/LinedList"/>
    <dgm:cxn modelId="{736B06E7-0AED-43F6-A7A0-0E988C2EEF50}" type="presParOf" srcId="{34F4DE4D-B4B8-4F6D-BAF8-6048BFD23DC5}" destId="{F326D606-82EC-4AC6-A196-4CABD203F973}" srcOrd="0" destOrd="0" presId="urn:microsoft.com/office/officeart/2008/layout/LinedList"/>
    <dgm:cxn modelId="{F972D21C-4133-4396-A2B0-AB93F4306279}" type="presParOf" srcId="{34F4DE4D-B4B8-4F6D-BAF8-6048BFD23DC5}" destId="{40BA244A-2D24-41FE-9AE5-7DAADF766F06}" srcOrd="1" destOrd="0" presId="urn:microsoft.com/office/officeart/2008/layout/LinedList"/>
    <dgm:cxn modelId="{FD8E4BDB-D2E7-473F-AB08-872BDE963441}" type="presParOf" srcId="{D82ED5FD-C066-41AB-8E2E-BE2FEC8EC05F}" destId="{93A732A3-E8B2-4C98-8F48-626804CD6F5D}" srcOrd="4" destOrd="0" presId="urn:microsoft.com/office/officeart/2008/layout/LinedList"/>
    <dgm:cxn modelId="{B08CB89C-1186-46D4-80D5-E9B2DE34994A}" type="presParOf" srcId="{D82ED5FD-C066-41AB-8E2E-BE2FEC8EC05F}" destId="{BBFF471D-5A2D-4EE8-9ACE-7A525992E950}" srcOrd="5" destOrd="0" presId="urn:microsoft.com/office/officeart/2008/layout/LinedList"/>
    <dgm:cxn modelId="{B090C7D9-74C7-476F-88F1-436C683EF597}" type="presParOf" srcId="{BBFF471D-5A2D-4EE8-9ACE-7A525992E950}" destId="{3FB7B120-EE79-4EC5-BFFF-D7C2389CADC5}" srcOrd="0" destOrd="0" presId="urn:microsoft.com/office/officeart/2008/layout/LinedList"/>
    <dgm:cxn modelId="{7E5DC366-E523-4675-9215-CA9599ACB050}" type="presParOf" srcId="{BBFF471D-5A2D-4EE8-9ACE-7A525992E950}" destId="{0F237411-63A9-4826-8E3D-0711870BD3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74AB4AF-B836-4FBF-BE96-E99E22D756AC}" type="doc">
      <dgm:prSet loTypeId="urn:microsoft.com/office/officeart/2008/layout/LinedList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9027563F-32F0-4137-AEFE-0826B8334E6A}">
      <dgm:prSet/>
      <dgm:spPr/>
      <dgm:t>
        <a:bodyPr/>
        <a:lstStyle/>
        <a:p>
          <a:r>
            <a:rPr lang="pt-BR"/>
            <a:t>O modelo apresentado no Plano Diretor da Reforma do Estado (1995), elaborado pelo governo brasileiro, prevê a delimitação da área de atuação do Estado que parte da separação das atividades sociais e econômicas em três grandes blocos: atividades exclusivas do Estado; serviços sociais e científicos; e produção de bens e serviços para o mercado.</a:t>
          </a:r>
          <a:endParaRPr lang="en-US"/>
        </a:p>
      </dgm:t>
    </dgm:pt>
    <dgm:pt modelId="{CF6F80A4-253F-4FF5-81A5-DA626662F394}" type="parTrans" cxnId="{4146F3B8-4E00-419C-AE95-10B3F2EAFCE3}">
      <dgm:prSet/>
      <dgm:spPr/>
      <dgm:t>
        <a:bodyPr/>
        <a:lstStyle/>
        <a:p>
          <a:endParaRPr lang="en-US"/>
        </a:p>
      </dgm:t>
    </dgm:pt>
    <dgm:pt modelId="{2E81F2EA-9022-4D76-A9A4-6EFE117BD8C0}" type="sibTrans" cxnId="{4146F3B8-4E00-419C-AE95-10B3F2EAFCE3}">
      <dgm:prSet/>
      <dgm:spPr/>
      <dgm:t>
        <a:bodyPr/>
        <a:lstStyle/>
        <a:p>
          <a:endParaRPr lang="en-US"/>
        </a:p>
      </dgm:t>
    </dgm:pt>
    <dgm:pt modelId="{B8C655FF-C8ED-4452-A761-8E068CA5CD9F}">
      <dgm:prSet/>
      <dgm:spPr/>
      <dgm:t>
        <a:bodyPr/>
        <a:lstStyle/>
        <a:p>
          <a:r>
            <a:rPr lang="pt-BR"/>
            <a:t>Atividades exclusivas do Estado: atividades monopolistas, que o Estado não pode delegar, contratar ou privatizar, como criar leis, fazer justiça, manter a ordem, tributar e arrecadar, disciplinar as atividades econômicas e representar o país. Dentre elas, o plano diretor ainda inclui: formulação de políticas públicas e de transferência de recursos para as áreas sociais.</a:t>
          </a:r>
          <a:endParaRPr lang="en-US"/>
        </a:p>
      </dgm:t>
    </dgm:pt>
    <dgm:pt modelId="{4DCF8FB4-B6CE-4EE1-B934-01C49C6E8343}" type="parTrans" cxnId="{6BF372AD-B7A1-4800-B648-CE02C463C529}">
      <dgm:prSet/>
      <dgm:spPr/>
      <dgm:t>
        <a:bodyPr/>
        <a:lstStyle/>
        <a:p>
          <a:endParaRPr lang="en-US"/>
        </a:p>
      </dgm:t>
    </dgm:pt>
    <dgm:pt modelId="{F5F2D7B9-6D16-45AA-A897-3FFFCFBC44BE}" type="sibTrans" cxnId="{6BF372AD-B7A1-4800-B648-CE02C463C529}">
      <dgm:prSet/>
      <dgm:spPr/>
      <dgm:t>
        <a:bodyPr/>
        <a:lstStyle/>
        <a:p>
          <a:endParaRPr lang="en-US"/>
        </a:p>
      </dgm:t>
    </dgm:pt>
    <dgm:pt modelId="{B24D1EDC-F238-441F-9660-43862320712E}" type="pres">
      <dgm:prSet presAssocID="{C74AB4AF-B836-4FBF-BE96-E99E22D756AC}" presName="vert0" presStyleCnt="0">
        <dgm:presLayoutVars>
          <dgm:dir/>
          <dgm:animOne val="branch"/>
          <dgm:animLvl val="lvl"/>
        </dgm:presLayoutVars>
      </dgm:prSet>
      <dgm:spPr/>
    </dgm:pt>
    <dgm:pt modelId="{C308ACEB-7D71-4BC5-B1AF-C0327A8A7820}" type="pres">
      <dgm:prSet presAssocID="{9027563F-32F0-4137-AEFE-0826B8334E6A}" presName="thickLine" presStyleLbl="alignNode1" presStyleIdx="0" presStyleCnt="2"/>
      <dgm:spPr/>
    </dgm:pt>
    <dgm:pt modelId="{68231FF1-025C-4986-BC24-5B54F6BAED7D}" type="pres">
      <dgm:prSet presAssocID="{9027563F-32F0-4137-AEFE-0826B8334E6A}" presName="horz1" presStyleCnt="0"/>
      <dgm:spPr/>
    </dgm:pt>
    <dgm:pt modelId="{02D6E658-5C71-4A77-866F-739CB67681AF}" type="pres">
      <dgm:prSet presAssocID="{9027563F-32F0-4137-AEFE-0826B8334E6A}" presName="tx1" presStyleLbl="revTx" presStyleIdx="0" presStyleCnt="2"/>
      <dgm:spPr/>
    </dgm:pt>
    <dgm:pt modelId="{0876D7DC-6FAE-4EF2-81B6-CCF30CC91D5E}" type="pres">
      <dgm:prSet presAssocID="{9027563F-32F0-4137-AEFE-0826B8334E6A}" presName="vert1" presStyleCnt="0"/>
      <dgm:spPr/>
    </dgm:pt>
    <dgm:pt modelId="{E946E580-9DF8-410D-A472-30C39E6CA03C}" type="pres">
      <dgm:prSet presAssocID="{B8C655FF-C8ED-4452-A761-8E068CA5CD9F}" presName="thickLine" presStyleLbl="alignNode1" presStyleIdx="1" presStyleCnt="2"/>
      <dgm:spPr/>
    </dgm:pt>
    <dgm:pt modelId="{AF1C348B-3DF6-4158-A965-A30BA65F90F6}" type="pres">
      <dgm:prSet presAssocID="{B8C655FF-C8ED-4452-A761-8E068CA5CD9F}" presName="horz1" presStyleCnt="0"/>
      <dgm:spPr/>
    </dgm:pt>
    <dgm:pt modelId="{3091246B-61EB-4932-9605-3A77B30EE8AB}" type="pres">
      <dgm:prSet presAssocID="{B8C655FF-C8ED-4452-A761-8E068CA5CD9F}" presName="tx1" presStyleLbl="revTx" presStyleIdx="1" presStyleCnt="2"/>
      <dgm:spPr/>
    </dgm:pt>
    <dgm:pt modelId="{8630DAEC-2831-442E-8D40-45D5F13B4B53}" type="pres">
      <dgm:prSet presAssocID="{B8C655FF-C8ED-4452-A761-8E068CA5CD9F}" presName="vert1" presStyleCnt="0"/>
      <dgm:spPr/>
    </dgm:pt>
  </dgm:ptLst>
  <dgm:cxnLst>
    <dgm:cxn modelId="{B55FAC3E-A1BF-469B-988B-C5B958D87593}" type="presOf" srcId="{9027563F-32F0-4137-AEFE-0826B8334E6A}" destId="{02D6E658-5C71-4A77-866F-739CB67681AF}" srcOrd="0" destOrd="0" presId="urn:microsoft.com/office/officeart/2008/layout/LinedList"/>
    <dgm:cxn modelId="{727F4172-53AE-4F4E-97EA-B2A520DFBB42}" type="presOf" srcId="{C74AB4AF-B836-4FBF-BE96-E99E22D756AC}" destId="{B24D1EDC-F238-441F-9660-43862320712E}" srcOrd="0" destOrd="0" presId="urn:microsoft.com/office/officeart/2008/layout/LinedList"/>
    <dgm:cxn modelId="{6BF372AD-B7A1-4800-B648-CE02C463C529}" srcId="{C74AB4AF-B836-4FBF-BE96-E99E22D756AC}" destId="{B8C655FF-C8ED-4452-A761-8E068CA5CD9F}" srcOrd="1" destOrd="0" parTransId="{4DCF8FB4-B6CE-4EE1-B934-01C49C6E8343}" sibTransId="{F5F2D7B9-6D16-45AA-A897-3FFFCFBC44BE}"/>
    <dgm:cxn modelId="{7E87E9B6-1938-468F-A20C-34DE45866BEB}" type="presOf" srcId="{B8C655FF-C8ED-4452-A761-8E068CA5CD9F}" destId="{3091246B-61EB-4932-9605-3A77B30EE8AB}" srcOrd="0" destOrd="0" presId="urn:microsoft.com/office/officeart/2008/layout/LinedList"/>
    <dgm:cxn modelId="{4146F3B8-4E00-419C-AE95-10B3F2EAFCE3}" srcId="{C74AB4AF-B836-4FBF-BE96-E99E22D756AC}" destId="{9027563F-32F0-4137-AEFE-0826B8334E6A}" srcOrd="0" destOrd="0" parTransId="{CF6F80A4-253F-4FF5-81A5-DA626662F394}" sibTransId="{2E81F2EA-9022-4D76-A9A4-6EFE117BD8C0}"/>
    <dgm:cxn modelId="{B48BE3A0-5FE3-446C-AF5E-9358778E2958}" type="presParOf" srcId="{B24D1EDC-F238-441F-9660-43862320712E}" destId="{C308ACEB-7D71-4BC5-B1AF-C0327A8A7820}" srcOrd="0" destOrd="0" presId="urn:microsoft.com/office/officeart/2008/layout/LinedList"/>
    <dgm:cxn modelId="{095DCF69-D73B-447E-B579-063FAF87BE46}" type="presParOf" srcId="{B24D1EDC-F238-441F-9660-43862320712E}" destId="{68231FF1-025C-4986-BC24-5B54F6BAED7D}" srcOrd="1" destOrd="0" presId="urn:microsoft.com/office/officeart/2008/layout/LinedList"/>
    <dgm:cxn modelId="{D0719A45-9767-4E37-AD6C-426C8672D7C7}" type="presParOf" srcId="{68231FF1-025C-4986-BC24-5B54F6BAED7D}" destId="{02D6E658-5C71-4A77-866F-739CB67681AF}" srcOrd="0" destOrd="0" presId="urn:microsoft.com/office/officeart/2008/layout/LinedList"/>
    <dgm:cxn modelId="{9AE56820-01C7-4748-A649-D12C6637C157}" type="presParOf" srcId="{68231FF1-025C-4986-BC24-5B54F6BAED7D}" destId="{0876D7DC-6FAE-4EF2-81B6-CCF30CC91D5E}" srcOrd="1" destOrd="0" presId="urn:microsoft.com/office/officeart/2008/layout/LinedList"/>
    <dgm:cxn modelId="{580ED88F-129E-48D0-B9F8-73A842DE8273}" type="presParOf" srcId="{B24D1EDC-F238-441F-9660-43862320712E}" destId="{E946E580-9DF8-410D-A472-30C39E6CA03C}" srcOrd="2" destOrd="0" presId="urn:microsoft.com/office/officeart/2008/layout/LinedList"/>
    <dgm:cxn modelId="{92FC14F2-4B8B-41BC-B42C-B2E71924AEBE}" type="presParOf" srcId="{B24D1EDC-F238-441F-9660-43862320712E}" destId="{AF1C348B-3DF6-4158-A965-A30BA65F90F6}" srcOrd="3" destOrd="0" presId="urn:microsoft.com/office/officeart/2008/layout/LinedList"/>
    <dgm:cxn modelId="{018466F4-77B8-4BC8-BD83-CC744ADCA6D6}" type="presParOf" srcId="{AF1C348B-3DF6-4158-A965-A30BA65F90F6}" destId="{3091246B-61EB-4932-9605-3A77B30EE8AB}" srcOrd="0" destOrd="0" presId="urn:microsoft.com/office/officeart/2008/layout/LinedList"/>
    <dgm:cxn modelId="{835199FB-4AFA-4F05-9FF9-87DA9F84CCA3}" type="presParOf" srcId="{AF1C348B-3DF6-4158-A965-A30BA65F90F6}" destId="{8630DAEC-2831-442E-8D40-45D5F13B4B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294401-506D-4521-AFC9-9B171E8C8410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AC99FE-FF5F-480D-B49F-841795B90F01}">
      <dgm:prSet/>
      <dgm:spPr/>
      <dgm:t>
        <a:bodyPr/>
        <a:lstStyle/>
        <a:p>
          <a:r>
            <a:rPr lang="pt-BR"/>
            <a:t>Serviços sociais e científicos: as atividades desse conjunto se distinguem das demais porque produzem importantes externalidades positivas, tem efeitos distributivos e constituem mercados incompletos, ou seja, o mercado não tem capacidade para remunerá-las adequadamente em regime de concorrência.</a:t>
          </a:r>
          <a:endParaRPr lang="en-US"/>
        </a:p>
      </dgm:t>
    </dgm:pt>
    <dgm:pt modelId="{78B0757A-6C0B-4807-9FF5-86E8F35AFB44}" type="parTrans" cxnId="{F0D2C2AD-1625-4CAF-8DF1-4F6A9BAEFB07}">
      <dgm:prSet/>
      <dgm:spPr/>
      <dgm:t>
        <a:bodyPr/>
        <a:lstStyle/>
        <a:p>
          <a:endParaRPr lang="en-US"/>
        </a:p>
      </dgm:t>
    </dgm:pt>
    <dgm:pt modelId="{91944FBE-93DB-4E54-AB89-B907F3FD7C6C}" type="sibTrans" cxnId="{F0D2C2AD-1625-4CAF-8DF1-4F6A9BAEFB07}">
      <dgm:prSet/>
      <dgm:spPr/>
      <dgm:t>
        <a:bodyPr/>
        <a:lstStyle/>
        <a:p>
          <a:endParaRPr lang="en-US"/>
        </a:p>
      </dgm:t>
    </dgm:pt>
    <dgm:pt modelId="{0C2BB93E-6CAC-4E08-91A9-179D141A9B09}">
      <dgm:prSet/>
      <dgm:spPr/>
      <dgm:t>
        <a:bodyPr/>
        <a:lstStyle/>
        <a:p>
          <a:r>
            <a:rPr lang="pt-BR"/>
            <a:t>Para executar essas atividades públicas, o Plano Diretor propõe o processo de “publicização”, ou seja, sua transferência para organizações de propriedade pública que não pertençam ao Estado.</a:t>
          </a:r>
          <a:endParaRPr lang="en-US"/>
        </a:p>
      </dgm:t>
    </dgm:pt>
    <dgm:pt modelId="{186E183A-E71A-4C4A-AF48-1F42B2614C96}" type="parTrans" cxnId="{6914B434-F0E4-4715-99F1-E4CCE3A44D5D}">
      <dgm:prSet/>
      <dgm:spPr/>
      <dgm:t>
        <a:bodyPr/>
        <a:lstStyle/>
        <a:p>
          <a:endParaRPr lang="en-US"/>
        </a:p>
      </dgm:t>
    </dgm:pt>
    <dgm:pt modelId="{02BE90BA-A95D-4818-BBC2-E11D4F63DE8B}" type="sibTrans" cxnId="{6914B434-F0E4-4715-99F1-E4CCE3A44D5D}">
      <dgm:prSet/>
      <dgm:spPr/>
      <dgm:t>
        <a:bodyPr/>
        <a:lstStyle/>
        <a:p>
          <a:endParaRPr lang="en-US"/>
        </a:p>
      </dgm:t>
    </dgm:pt>
    <dgm:pt modelId="{E05865E0-766A-4915-97AA-4BEFCEF7BAB5}">
      <dgm:prSet/>
      <dgm:spPr/>
      <dgm:t>
        <a:bodyPr/>
        <a:lstStyle/>
        <a:p>
          <a:r>
            <a:rPr lang="pt-BR"/>
            <a:t>As atividades de regulação, controle e fiscalização se enquadram no núcleo estratégico do Estado, sob forma de agências reguladoras, enquanto todas as atividades de produção de bens e serviços para o mercado, remuneradas pelo mercado, devem ser executadas por organizações privadas.</a:t>
          </a:r>
          <a:endParaRPr lang="en-US"/>
        </a:p>
      </dgm:t>
    </dgm:pt>
    <dgm:pt modelId="{A46FBB96-E533-407B-9CB8-28BE54753FBE}" type="parTrans" cxnId="{54129346-18D3-46B9-A307-C230D756C2C9}">
      <dgm:prSet/>
      <dgm:spPr/>
      <dgm:t>
        <a:bodyPr/>
        <a:lstStyle/>
        <a:p>
          <a:endParaRPr lang="en-US"/>
        </a:p>
      </dgm:t>
    </dgm:pt>
    <dgm:pt modelId="{125354C6-9909-4780-BC6F-D9ECC8B7BE10}" type="sibTrans" cxnId="{54129346-18D3-46B9-A307-C230D756C2C9}">
      <dgm:prSet/>
      <dgm:spPr/>
      <dgm:t>
        <a:bodyPr/>
        <a:lstStyle/>
        <a:p>
          <a:endParaRPr lang="en-US"/>
        </a:p>
      </dgm:t>
    </dgm:pt>
    <dgm:pt modelId="{B4FCB87A-95B8-48DC-A60F-9A491EEB8546}" type="pres">
      <dgm:prSet presAssocID="{4B294401-506D-4521-AFC9-9B171E8C8410}" presName="vert0" presStyleCnt="0">
        <dgm:presLayoutVars>
          <dgm:dir/>
          <dgm:animOne val="branch"/>
          <dgm:animLvl val="lvl"/>
        </dgm:presLayoutVars>
      </dgm:prSet>
      <dgm:spPr/>
    </dgm:pt>
    <dgm:pt modelId="{0E5BF1E4-A8D5-45E0-9F51-A7601DE2EDE1}" type="pres">
      <dgm:prSet presAssocID="{43AC99FE-FF5F-480D-B49F-841795B90F01}" presName="thickLine" presStyleLbl="alignNode1" presStyleIdx="0" presStyleCnt="3"/>
      <dgm:spPr/>
    </dgm:pt>
    <dgm:pt modelId="{5B082A33-EF38-4B6B-9F27-BA1E7EECE3ED}" type="pres">
      <dgm:prSet presAssocID="{43AC99FE-FF5F-480D-B49F-841795B90F01}" presName="horz1" presStyleCnt="0"/>
      <dgm:spPr/>
    </dgm:pt>
    <dgm:pt modelId="{DD75A641-814F-406C-A4A7-6AE7591E1B67}" type="pres">
      <dgm:prSet presAssocID="{43AC99FE-FF5F-480D-B49F-841795B90F01}" presName="tx1" presStyleLbl="revTx" presStyleIdx="0" presStyleCnt="3"/>
      <dgm:spPr/>
    </dgm:pt>
    <dgm:pt modelId="{44FA42A4-E63E-42A0-8122-F68854454526}" type="pres">
      <dgm:prSet presAssocID="{43AC99FE-FF5F-480D-B49F-841795B90F01}" presName="vert1" presStyleCnt="0"/>
      <dgm:spPr/>
    </dgm:pt>
    <dgm:pt modelId="{3ACD5588-9AEC-46E9-B63E-005A20EA50C7}" type="pres">
      <dgm:prSet presAssocID="{0C2BB93E-6CAC-4E08-91A9-179D141A9B09}" presName="thickLine" presStyleLbl="alignNode1" presStyleIdx="1" presStyleCnt="3"/>
      <dgm:spPr/>
    </dgm:pt>
    <dgm:pt modelId="{DC63A6C3-E095-4C1C-8608-3B56CFDFB2BD}" type="pres">
      <dgm:prSet presAssocID="{0C2BB93E-6CAC-4E08-91A9-179D141A9B09}" presName="horz1" presStyleCnt="0"/>
      <dgm:spPr/>
    </dgm:pt>
    <dgm:pt modelId="{B98FBC2B-003B-4936-92D7-7CE7A717C3A8}" type="pres">
      <dgm:prSet presAssocID="{0C2BB93E-6CAC-4E08-91A9-179D141A9B09}" presName="tx1" presStyleLbl="revTx" presStyleIdx="1" presStyleCnt="3"/>
      <dgm:spPr/>
    </dgm:pt>
    <dgm:pt modelId="{D6FF3526-FA2F-49AD-8565-6DBF774139EF}" type="pres">
      <dgm:prSet presAssocID="{0C2BB93E-6CAC-4E08-91A9-179D141A9B09}" presName="vert1" presStyleCnt="0"/>
      <dgm:spPr/>
    </dgm:pt>
    <dgm:pt modelId="{E9F8C7AF-8BBB-47C8-A746-1BA3DC52D87F}" type="pres">
      <dgm:prSet presAssocID="{E05865E0-766A-4915-97AA-4BEFCEF7BAB5}" presName="thickLine" presStyleLbl="alignNode1" presStyleIdx="2" presStyleCnt="3"/>
      <dgm:spPr/>
    </dgm:pt>
    <dgm:pt modelId="{1A18C0D7-123C-4264-ABF1-BC1C146AE98C}" type="pres">
      <dgm:prSet presAssocID="{E05865E0-766A-4915-97AA-4BEFCEF7BAB5}" presName="horz1" presStyleCnt="0"/>
      <dgm:spPr/>
    </dgm:pt>
    <dgm:pt modelId="{B177403D-7883-4F23-839A-2AE0ACD83F69}" type="pres">
      <dgm:prSet presAssocID="{E05865E0-766A-4915-97AA-4BEFCEF7BAB5}" presName="tx1" presStyleLbl="revTx" presStyleIdx="2" presStyleCnt="3"/>
      <dgm:spPr/>
    </dgm:pt>
    <dgm:pt modelId="{7F4D9202-BE15-4788-A0FF-2B384A5A9EBB}" type="pres">
      <dgm:prSet presAssocID="{E05865E0-766A-4915-97AA-4BEFCEF7BAB5}" presName="vert1" presStyleCnt="0"/>
      <dgm:spPr/>
    </dgm:pt>
  </dgm:ptLst>
  <dgm:cxnLst>
    <dgm:cxn modelId="{A6B3D018-3484-47E6-9FB4-53E8ED8F920B}" type="presOf" srcId="{0C2BB93E-6CAC-4E08-91A9-179D141A9B09}" destId="{B98FBC2B-003B-4936-92D7-7CE7A717C3A8}" srcOrd="0" destOrd="0" presId="urn:microsoft.com/office/officeart/2008/layout/LinedList"/>
    <dgm:cxn modelId="{ADA1F126-CFDB-4F4C-840B-DC88716777B3}" type="presOf" srcId="{43AC99FE-FF5F-480D-B49F-841795B90F01}" destId="{DD75A641-814F-406C-A4A7-6AE7591E1B67}" srcOrd="0" destOrd="0" presId="urn:microsoft.com/office/officeart/2008/layout/LinedList"/>
    <dgm:cxn modelId="{6914B434-F0E4-4715-99F1-E4CCE3A44D5D}" srcId="{4B294401-506D-4521-AFC9-9B171E8C8410}" destId="{0C2BB93E-6CAC-4E08-91A9-179D141A9B09}" srcOrd="1" destOrd="0" parTransId="{186E183A-E71A-4C4A-AF48-1F42B2614C96}" sibTransId="{02BE90BA-A95D-4818-BBC2-E11D4F63DE8B}"/>
    <dgm:cxn modelId="{54129346-18D3-46B9-A307-C230D756C2C9}" srcId="{4B294401-506D-4521-AFC9-9B171E8C8410}" destId="{E05865E0-766A-4915-97AA-4BEFCEF7BAB5}" srcOrd="2" destOrd="0" parTransId="{A46FBB96-E533-407B-9CB8-28BE54753FBE}" sibTransId="{125354C6-9909-4780-BC6F-D9ECC8B7BE10}"/>
    <dgm:cxn modelId="{1BBF2BA5-BEAC-4FCD-AE08-409C157F2BDA}" type="presOf" srcId="{E05865E0-766A-4915-97AA-4BEFCEF7BAB5}" destId="{B177403D-7883-4F23-839A-2AE0ACD83F69}" srcOrd="0" destOrd="0" presId="urn:microsoft.com/office/officeart/2008/layout/LinedList"/>
    <dgm:cxn modelId="{F0D2C2AD-1625-4CAF-8DF1-4F6A9BAEFB07}" srcId="{4B294401-506D-4521-AFC9-9B171E8C8410}" destId="{43AC99FE-FF5F-480D-B49F-841795B90F01}" srcOrd="0" destOrd="0" parTransId="{78B0757A-6C0B-4807-9FF5-86E8F35AFB44}" sibTransId="{91944FBE-93DB-4E54-AB89-B907F3FD7C6C}"/>
    <dgm:cxn modelId="{4452B2B9-7EFF-4BE2-B001-F9B53821FE51}" type="presOf" srcId="{4B294401-506D-4521-AFC9-9B171E8C8410}" destId="{B4FCB87A-95B8-48DC-A60F-9A491EEB8546}" srcOrd="0" destOrd="0" presId="urn:microsoft.com/office/officeart/2008/layout/LinedList"/>
    <dgm:cxn modelId="{ADE804C5-3234-4BA9-9F3D-E828E90BCF38}" type="presParOf" srcId="{B4FCB87A-95B8-48DC-A60F-9A491EEB8546}" destId="{0E5BF1E4-A8D5-45E0-9F51-A7601DE2EDE1}" srcOrd="0" destOrd="0" presId="urn:microsoft.com/office/officeart/2008/layout/LinedList"/>
    <dgm:cxn modelId="{E15DAD22-3F1B-4626-A525-5562EE2BAF89}" type="presParOf" srcId="{B4FCB87A-95B8-48DC-A60F-9A491EEB8546}" destId="{5B082A33-EF38-4B6B-9F27-BA1E7EECE3ED}" srcOrd="1" destOrd="0" presId="urn:microsoft.com/office/officeart/2008/layout/LinedList"/>
    <dgm:cxn modelId="{DBFC579D-361D-40AB-9D24-C8B6A2D3D58C}" type="presParOf" srcId="{5B082A33-EF38-4B6B-9F27-BA1E7EECE3ED}" destId="{DD75A641-814F-406C-A4A7-6AE7591E1B67}" srcOrd="0" destOrd="0" presId="urn:microsoft.com/office/officeart/2008/layout/LinedList"/>
    <dgm:cxn modelId="{7F521C61-F0AE-403B-981E-BF2C4DFBCEE2}" type="presParOf" srcId="{5B082A33-EF38-4B6B-9F27-BA1E7EECE3ED}" destId="{44FA42A4-E63E-42A0-8122-F68854454526}" srcOrd="1" destOrd="0" presId="urn:microsoft.com/office/officeart/2008/layout/LinedList"/>
    <dgm:cxn modelId="{7A84C6E0-081B-4E9A-BF79-2F91767A6026}" type="presParOf" srcId="{B4FCB87A-95B8-48DC-A60F-9A491EEB8546}" destId="{3ACD5588-9AEC-46E9-B63E-005A20EA50C7}" srcOrd="2" destOrd="0" presId="urn:microsoft.com/office/officeart/2008/layout/LinedList"/>
    <dgm:cxn modelId="{86494BAA-3E23-4344-BBD7-1EC054E37775}" type="presParOf" srcId="{B4FCB87A-95B8-48DC-A60F-9A491EEB8546}" destId="{DC63A6C3-E095-4C1C-8608-3B56CFDFB2BD}" srcOrd="3" destOrd="0" presId="urn:microsoft.com/office/officeart/2008/layout/LinedList"/>
    <dgm:cxn modelId="{83B8587A-F5B4-4A6E-B728-A33C17A7B133}" type="presParOf" srcId="{DC63A6C3-E095-4C1C-8608-3B56CFDFB2BD}" destId="{B98FBC2B-003B-4936-92D7-7CE7A717C3A8}" srcOrd="0" destOrd="0" presId="urn:microsoft.com/office/officeart/2008/layout/LinedList"/>
    <dgm:cxn modelId="{3794CD02-0499-4ECA-9E1C-FFEAF3678BD6}" type="presParOf" srcId="{DC63A6C3-E095-4C1C-8608-3B56CFDFB2BD}" destId="{D6FF3526-FA2F-49AD-8565-6DBF774139EF}" srcOrd="1" destOrd="0" presId="urn:microsoft.com/office/officeart/2008/layout/LinedList"/>
    <dgm:cxn modelId="{0A7F102D-13C9-42F8-A891-D18B291D569D}" type="presParOf" srcId="{B4FCB87A-95B8-48DC-A60F-9A491EEB8546}" destId="{E9F8C7AF-8BBB-47C8-A746-1BA3DC52D87F}" srcOrd="4" destOrd="0" presId="urn:microsoft.com/office/officeart/2008/layout/LinedList"/>
    <dgm:cxn modelId="{725689D0-F99B-469D-B447-0335D15D2CD3}" type="presParOf" srcId="{B4FCB87A-95B8-48DC-A60F-9A491EEB8546}" destId="{1A18C0D7-123C-4264-ABF1-BC1C146AE98C}" srcOrd="5" destOrd="0" presId="urn:microsoft.com/office/officeart/2008/layout/LinedList"/>
    <dgm:cxn modelId="{6D49108A-C1B3-48D6-9AE9-707620281DA5}" type="presParOf" srcId="{1A18C0D7-123C-4264-ABF1-BC1C146AE98C}" destId="{B177403D-7883-4F23-839A-2AE0ACD83F69}" srcOrd="0" destOrd="0" presId="urn:microsoft.com/office/officeart/2008/layout/LinedList"/>
    <dgm:cxn modelId="{6B54CAFF-B8E3-4865-9A09-2C9D737228C3}" type="presParOf" srcId="{1A18C0D7-123C-4264-ABF1-BC1C146AE98C}" destId="{7F4D9202-BE15-4788-A0FF-2B384A5A9E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06D7BC6-238E-4DE0-AE41-726D12BFCB54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15F2ADA-ED56-4EF9-8C29-0BF282DACC1D}">
      <dgm:prSet/>
      <dgm:spPr/>
      <dgm:t>
        <a:bodyPr/>
        <a:lstStyle/>
        <a:p>
          <a:r>
            <a:rPr lang="pt-BR" b="1" dirty="0"/>
            <a:t>Incentivar a concorrência</a:t>
          </a:r>
          <a:r>
            <a:rPr lang="pt-BR" dirty="0"/>
            <a:t>, aumentar a oportunidade de escolha para os usuários, </a:t>
          </a:r>
          <a:r>
            <a:rPr lang="pt-BR" b="1" dirty="0"/>
            <a:t>reduzir os custos dos serviços </a:t>
          </a:r>
          <a:r>
            <a:rPr lang="pt-BR" dirty="0"/>
            <a:t>e </a:t>
          </a:r>
          <a:r>
            <a:rPr lang="pt-BR" b="1" dirty="0"/>
            <a:t>incentivar a eficiência e melhoria da qualidade</a:t>
          </a:r>
          <a:r>
            <a:rPr lang="pt-BR" dirty="0"/>
            <a:t>;</a:t>
          </a:r>
          <a:endParaRPr lang="en-US" dirty="0"/>
        </a:p>
      </dgm:t>
    </dgm:pt>
    <dgm:pt modelId="{35DE9AC7-95D7-4D40-A230-B999AED9AB51}" type="parTrans" cxnId="{B684CB5E-4C01-4F5D-AEEA-D454F609F039}">
      <dgm:prSet/>
      <dgm:spPr/>
      <dgm:t>
        <a:bodyPr/>
        <a:lstStyle/>
        <a:p>
          <a:endParaRPr lang="en-US"/>
        </a:p>
      </dgm:t>
    </dgm:pt>
    <dgm:pt modelId="{B42E4B98-BE95-4751-9FAC-E1AC6F179871}" type="sibTrans" cxnId="{B684CB5E-4C01-4F5D-AEEA-D454F609F039}">
      <dgm:prSet/>
      <dgm:spPr/>
      <dgm:t>
        <a:bodyPr/>
        <a:lstStyle/>
        <a:p>
          <a:endParaRPr lang="en-US"/>
        </a:p>
      </dgm:t>
    </dgm:pt>
    <dgm:pt modelId="{122396CD-89E7-4435-9A71-7FF4807288B4}">
      <dgm:prSet/>
      <dgm:spPr/>
      <dgm:t>
        <a:bodyPr/>
        <a:lstStyle/>
        <a:p>
          <a:r>
            <a:rPr lang="pt-BR" dirty="0"/>
            <a:t>Permitir a multiplicidade da oferta e maior atenção às especificidades das demandas, propiciando maior satisfação para os usuários e economia dos desperdícios decorrentes da oferta uniforme;</a:t>
          </a:r>
        </a:p>
      </dgm:t>
    </dgm:pt>
    <dgm:pt modelId="{4CAC82D5-F5C9-4106-8B1B-B2E3AE7B9592}" type="parTrans" cxnId="{B85CD348-CA83-4428-A6E2-9B91815CA69E}">
      <dgm:prSet/>
      <dgm:spPr/>
      <dgm:t>
        <a:bodyPr/>
        <a:lstStyle/>
        <a:p>
          <a:endParaRPr lang="pt-BR"/>
        </a:p>
      </dgm:t>
    </dgm:pt>
    <dgm:pt modelId="{13AF0BAE-00A1-4478-B749-7EF12CD413A3}" type="sibTrans" cxnId="{B85CD348-CA83-4428-A6E2-9B91815CA69E}">
      <dgm:prSet/>
      <dgm:spPr/>
      <dgm:t>
        <a:bodyPr/>
        <a:lstStyle/>
        <a:p>
          <a:endParaRPr lang="pt-BR"/>
        </a:p>
      </dgm:t>
    </dgm:pt>
    <dgm:pt modelId="{9C4F1E27-D5FD-442B-A938-C8C979C32251}">
      <dgm:prSet/>
      <dgm:spPr/>
      <dgm:t>
        <a:bodyPr/>
        <a:lstStyle/>
        <a:p>
          <a:r>
            <a:rPr lang="pt-BR" dirty="0"/>
            <a:t>Ter um </a:t>
          </a:r>
          <a:r>
            <a:rPr lang="pt-BR" b="1" dirty="0"/>
            <a:t>modelo organizacional de características pós-burocráticas</a:t>
          </a:r>
          <a:r>
            <a:rPr lang="pt-BR" dirty="0"/>
            <a:t>, inseridas num sistema de avaliação de resultados pelas agências internacionais de financiamento, bem como estruturas flexíveis, já adaptadas a trabalhar por objetivos e metas;</a:t>
          </a:r>
        </a:p>
      </dgm:t>
    </dgm:pt>
    <dgm:pt modelId="{E21D024F-4D15-439B-AAF0-D3D71CF6A252}" type="parTrans" cxnId="{98557FF1-389C-457D-9E12-A62FDC21AA64}">
      <dgm:prSet/>
      <dgm:spPr/>
      <dgm:t>
        <a:bodyPr/>
        <a:lstStyle/>
        <a:p>
          <a:endParaRPr lang="pt-BR"/>
        </a:p>
      </dgm:t>
    </dgm:pt>
    <dgm:pt modelId="{93860B2C-A6F3-4E57-B54A-3055E2700110}" type="sibTrans" cxnId="{98557FF1-389C-457D-9E12-A62FDC21AA64}">
      <dgm:prSet/>
      <dgm:spPr/>
      <dgm:t>
        <a:bodyPr/>
        <a:lstStyle/>
        <a:p>
          <a:endParaRPr lang="pt-BR"/>
        </a:p>
      </dgm:t>
    </dgm:pt>
    <dgm:pt modelId="{5B05EF9C-086F-4BE4-B297-F8765D69441E}">
      <dgm:prSet/>
      <dgm:spPr/>
      <dgm:t>
        <a:bodyPr/>
        <a:lstStyle/>
        <a:p>
          <a:r>
            <a:rPr lang="pt-BR" dirty="0"/>
            <a:t>Contar com o </a:t>
          </a:r>
          <a:r>
            <a:rPr lang="pt-BR" b="1" dirty="0"/>
            <a:t>comprometimento e a responsabilização das lideranças com relação ao futuro das organizações e sua democracia interna;</a:t>
          </a:r>
        </a:p>
      </dgm:t>
    </dgm:pt>
    <dgm:pt modelId="{8DA34592-0262-4D6E-AF06-B1B323E51E9B}" type="parTrans" cxnId="{EB7B4238-4629-4F49-A7E5-4D4F539B979F}">
      <dgm:prSet/>
      <dgm:spPr/>
      <dgm:t>
        <a:bodyPr/>
        <a:lstStyle/>
        <a:p>
          <a:endParaRPr lang="pt-BR"/>
        </a:p>
      </dgm:t>
    </dgm:pt>
    <dgm:pt modelId="{A4FBFCA8-18DF-4E46-B1F6-94F8668BDAC5}" type="sibTrans" cxnId="{EB7B4238-4629-4F49-A7E5-4D4F539B979F}">
      <dgm:prSet/>
      <dgm:spPr/>
      <dgm:t>
        <a:bodyPr/>
        <a:lstStyle/>
        <a:p>
          <a:endParaRPr lang="pt-BR"/>
        </a:p>
      </dgm:t>
    </dgm:pt>
    <dgm:pt modelId="{D82ED5FD-C066-41AB-8E2E-BE2FEC8EC05F}" type="pres">
      <dgm:prSet presAssocID="{F06D7BC6-238E-4DE0-AE41-726D12BFCB54}" presName="vert0" presStyleCnt="0">
        <dgm:presLayoutVars>
          <dgm:dir/>
          <dgm:animOne val="branch"/>
          <dgm:animLvl val="lvl"/>
        </dgm:presLayoutVars>
      </dgm:prSet>
      <dgm:spPr/>
    </dgm:pt>
    <dgm:pt modelId="{41E8567A-C461-4AC3-B9AC-C04305158DFC}" type="pres">
      <dgm:prSet presAssocID="{E15F2ADA-ED56-4EF9-8C29-0BF282DACC1D}" presName="thickLine" presStyleLbl="alignNode1" presStyleIdx="0" presStyleCnt="4"/>
      <dgm:spPr/>
    </dgm:pt>
    <dgm:pt modelId="{76A9C4F9-B112-495C-9937-8C5328DF1806}" type="pres">
      <dgm:prSet presAssocID="{E15F2ADA-ED56-4EF9-8C29-0BF282DACC1D}" presName="horz1" presStyleCnt="0"/>
      <dgm:spPr/>
    </dgm:pt>
    <dgm:pt modelId="{E598274D-16DA-4137-8064-B9DAED7B75C2}" type="pres">
      <dgm:prSet presAssocID="{E15F2ADA-ED56-4EF9-8C29-0BF282DACC1D}" presName="tx1" presStyleLbl="revTx" presStyleIdx="0" presStyleCnt="4"/>
      <dgm:spPr/>
    </dgm:pt>
    <dgm:pt modelId="{99399D6C-3BE5-46C2-ABB1-23B9133FBA60}" type="pres">
      <dgm:prSet presAssocID="{E15F2ADA-ED56-4EF9-8C29-0BF282DACC1D}" presName="vert1" presStyleCnt="0"/>
      <dgm:spPr/>
    </dgm:pt>
    <dgm:pt modelId="{1610725F-B833-4A1C-9506-2002B5DDA1FF}" type="pres">
      <dgm:prSet presAssocID="{122396CD-89E7-4435-9A71-7FF4807288B4}" presName="thickLine" presStyleLbl="alignNode1" presStyleIdx="1" presStyleCnt="4"/>
      <dgm:spPr/>
    </dgm:pt>
    <dgm:pt modelId="{1F59343C-69B0-462D-BF09-410B32C3CCDB}" type="pres">
      <dgm:prSet presAssocID="{122396CD-89E7-4435-9A71-7FF4807288B4}" presName="horz1" presStyleCnt="0"/>
      <dgm:spPr/>
    </dgm:pt>
    <dgm:pt modelId="{31F3290D-E19E-46D2-96F6-A4DEBD61156A}" type="pres">
      <dgm:prSet presAssocID="{122396CD-89E7-4435-9A71-7FF4807288B4}" presName="tx1" presStyleLbl="revTx" presStyleIdx="1" presStyleCnt="4"/>
      <dgm:spPr/>
    </dgm:pt>
    <dgm:pt modelId="{0FA7F32C-0383-4A70-8EF3-33F7F2F4571D}" type="pres">
      <dgm:prSet presAssocID="{122396CD-89E7-4435-9A71-7FF4807288B4}" presName="vert1" presStyleCnt="0"/>
      <dgm:spPr/>
    </dgm:pt>
    <dgm:pt modelId="{97799D74-D311-4FCC-AA35-92636C349B09}" type="pres">
      <dgm:prSet presAssocID="{9C4F1E27-D5FD-442B-A938-C8C979C32251}" presName="thickLine" presStyleLbl="alignNode1" presStyleIdx="2" presStyleCnt="4"/>
      <dgm:spPr/>
    </dgm:pt>
    <dgm:pt modelId="{AFF93232-D90C-424A-A4C9-E61D4939FBE2}" type="pres">
      <dgm:prSet presAssocID="{9C4F1E27-D5FD-442B-A938-C8C979C32251}" presName="horz1" presStyleCnt="0"/>
      <dgm:spPr/>
    </dgm:pt>
    <dgm:pt modelId="{5CC49036-4161-47ED-9A65-2D7E93AFE9A7}" type="pres">
      <dgm:prSet presAssocID="{9C4F1E27-D5FD-442B-A938-C8C979C32251}" presName="tx1" presStyleLbl="revTx" presStyleIdx="2" presStyleCnt="4"/>
      <dgm:spPr/>
    </dgm:pt>
    <dgm:pt modelId="{37F8EA64-E3B5-41B6-B115-5DC15E83B0D2}" type="pres">
      <dgm:prSet presAssocID="{9C4F1E27-D5FD-442B-A938-C8C979C32251}" presName="vert1" presStyleCnt="0"/>
      <dgm:spPr/>
    </dgm:pt>
    <dgm:pt modelId="{127F81F1-FB21-4AB5-B2AD-DCDC6807ACF0}" type="pres">
      <dgm:prSet presAssocID="{5B05EF9C-086F-4BE4-B297-F8765D69441E}" presName="thickLine" presStyleLbl="alignNode1" presStyleIdx="3" presStyleCnt="4"/>
      <dgm:spPr/>
    </dgm:pt>
    <dgm:pt modelId="{E0FB1E19-86BF-400D-A760-5CB408C99C9B}" type="pres">
      <dgm:prSet presAssocID="{5B05EF9C-086F-4BE4-B297-F8765D69441E}" presName="horz1" presStyleCnt="0"/>
      <dgm:spPr/>
    </dgm:pt>
    <dgm:pt modelId="{812E8753-41D7-47F2-9A95-50E6E85FF800}" type="pres">
      <dgm:prSet presAssocID="{5B05EF9C-086F-4BE4-B297-F8765D69441E}" presName="tx1" presStyleLbl="revTx" presStyleIdx="3" presStyleCnt="4"/>
      <dgm:spPr/>
    </dgm:pt>
    <dgm:pt modelId="{FE33FE63-191D-4786-95D7-3C58C4182FF9}" type="pres">
      <dgm:prSet presAssocID="{5B05EF9C-086F-4BE4-B297-F8765D69441E}" presName="vert1" presStyleCnt="0"/>
      <dgm:spPr/>
    </dgm:pt>
  </dgm:ptLst>
  <dgm:cxnLst>
    <dgm:cxn modelId="{F32BEF00-8AAB-4822-81F0-0EBE6D34A54E}" type="presOf" srcId="{122396CD-89E7-4435-9A71-7FF4807288B4}" destId="{31F3290D-E19E-46D2-96F6-A4DEBD61156A}" srcOrd="0" destOrd="0" presId="urn:microsoft.com/office/officeart/2008/layout/LinedList"/>
    <dgm:cxn modelId="{4A2BF210-DECB-4B90-946B-ECD061A88366}" type="presOf" srcId="{E15F2ADA-ED56-4EF9-8C29-0BF282DACC1D}" destId="{E598274D-16DA-4137-8064-B9DAED7B75C2}" srcOrd="0" destOrd="0" presId="urn:microsoft.com/office/officeart/2008/layout/LinedList"/>
    <dgm:cxn modelId="{EB7B4238-4629-4F49-A7E5-4D4F539B979F}" srcId="{F06D7BC6-238E-4DE0-AE41-726D12BFCB54}" destId="{5B05EF9C-086F-4BE4-B297-F8765D69441E}" srcOrd="3" destOrd="0" parTransId="{8DA34592-0262-4D6E-AF06-B1B323E51E9B}" sibTransId="{A4FBFCA8-18DF-4E46-B1F6-94F8668BDAC5}"/>
    <dgm:cxn modelId="{B684CB5E-4C01-4F5D-AEEA-D454F609F039}" srcId="{F06D7BC6-238E-4DE0-AE41-726D12BFCB54}" destId="{E15F2ADA-ED56-4EF9-8C29-0BF282DACC1D}" srcOrd="0" destOrd="0" parTransId="{35DE9AC7-95D7-4D40-A230-B999AED9AB51}" sibTransId="{B42E4B98-BE95-4751-9FAC-E1AC6F179871}"/>
    <dgm:cxn modelId="{B85CD348-CA83-4428-A6E2-9B91815CA69E}" srcId="{F06D7BC6-238E-4DE0-AE41-726D12BFCB54}" destId="{122396CD-89E7-4435-9A71-7FF4807288B4}" srcOrd="1" destOrd="0" parTransId="{4CAC82D5-F5C9-4106-8B1B-B2E3AE7B9592}" sibTransId="{13AF0BAE-00A1-4478-B749-7EF12CD413A3}"/>
    <dgm:cxn modelId="{CD4937B9-2B11-4D87-9940-7DAC258EB139}" type="presOf" srcId="{9C4F1E27-D5FD-442B-A938-C8C979C32251}" destId="{5CC49036-4161-47ED-9A65-2D7E93AFE9A7}" srcOrd="0" destOrd="0" presId="urn:microsoft.com/office/officeart/2008/layout/LinedList"/>
    <dgm:cxn modelId="{C1C609C3-39A6-4A1F-939F-3F9CA002EF88}" type="presOf" srcId="{5B05EF9C-086F-4BE4-B297-F8765D69441E}" destId="{812E8753-41D7-47F2-9A95-50E6E85FF800}" srcOrd="0" destOrd="0" presId="urn:microsoft.com/office/officeart/2008/layout/LinedList"/>
    <dgm:cxn modelId="{98557FF1-389C-457D-9E12-A62FDC21AA64}" srcId="{F06D7BC6-238E-4DE0-AE41-726D12BFCB54}" destId="{9C4F1E27-D5FD-442B-A938-C8C979C32251}" srcOrd="2" destOrd="0" parTransId="{E21D024F-4D15-439B-AAF0-D3D71CF6A252}" sibTransId="{93860B2C-A6F3-4E57-B54A-3055E2700110}"/>
    <dgm:cxn modelId="{9ADB38FA-3B47-4068-8143-40ACE169CB7F}" type="presOf" srcId="{F06D7BC6-238E-4DE0-AE41-726D12BFCB54}" destId="{D82ED5FD-C066-41AB-8E2E-BE2FEC8EC05F}" srcOrd="0" destOrd="0" presId="urn:microsoft.com/office/officeart/2008/layout/LinedList"/>
    <dgm:cxn modelId="{E8F1D477-A07E-47F8-B54E-236C1EBFD3FC}" type="presParOf" srcId="{D82ED5FD-C066-41AB-8E2E-BE2FEC8EC05F}" destId="{41E8567A-C461-4AC3-B9AC-C04305158DFC}" srcOrd="0" destOrd="0" presId="urn:microsoft.com/office/officeart/2008/layout/LinedList"/>
    <dgm:cxn modelId="{C26282D0-744E-4790-B0A8-191E55251C22}" type="presParOf" srcId="{D82ED5FD-C066-41AB-8E2E-BE2FEC8EC05F}" destId="{76A9C4F9-B112-495C-9937-8C5328DF1806}" srcOrd="1" destOrd="0" presId="urn:microsoft.com/office/officeart/2008/layout/LinedList"/>
    <dgm:cxn modelId="{3B70A845-8B09-4094-8FF5-E2ED031F67A1}" type="presParOf" srcId="{76A9C4F9-B112-495C-9937-8C5328DF1806}" destId="{E598274D-16DA-4137-8064-B9DAED7B75C2}" srcOrd="0" destOrd="0" presId="urn:microsoft.com/office/officeart/2008/layout/LinedList"/>
    <dgm:cxn modelId="{25CBD959-A759-4483-A59E-3A9F56718493}" type="presParOf" srcId="{76A9C4F9-B112-495C-9937-8C5328DF1806}" destId="{99399D6C-3BE5-46C2-ABB1-23B9133FBA60}" srcOrd="1" destOrd="0" presId="urn:microsoft.com/office/officeart/2008/layout/LinedList"/>
    <dgm:cxn modelId="{D74B39C2-A0F6-4D82-A502-1BD30EE46403}" type="presParOf" srcId="{D82ED5FD-C066-41AB-8E2E-BE2FEC8EC05F}" destId="{1610725F-B833-4A1C-9506-2002B5DDA1FF}" srcOrd="2" destOrd="0" presId="urn:microsoft.com/office/officeart/2008/layout/LinedList"/>
    <dgm:cxn modelId="{78087B89-00B1-488A-98E1-AE777DF6B2F3}" type="presParOf" srcId="{D82ED5FD-C066-41AB-8E2E-BE2FEC8EC05F}" destId="{1F59343C-69B0-462D-BF09-410B32C3CCDB}" srcOrd="3" destOrd="0" presId="urn:microsoft.com/office/officeart/2008/layout/LinedList"/>
    <dgm:cxn modelId="{7993930A-F5F1-4595-BE25-A9B7F733BF30}" type="presParOf" srcId="{1F59343C-69B0-462D-BF09-410B32C3CCDB}" destId="{31F3290D-E19E-46D2-96F6-A4DEBD61156A}" srcOrd="0" destOrd="0" presId="urn:microsoft.com/office/officeart/2008/layout/LinedList"/>
    <dgm:cxn modelId="{CEA57879-97D4-4F93-A306-107223816003}" type="presParOf" srcId="{1F59343C-69B0-462D-BF09-410B32C3CCDB}" destId="{0FA7F32C-0383-4A70-8EF3-33F7F2F4571D}" srcOrd="1" destOrd="0" presId="urn:microsoft.com/office/officeart/2008/layout/LinedList"/>
    <dgm:cxn modelId="{9C916E51-F195-46D9-A9FE-A920C133C24D}" type="presParOf" srcId="{D82ED5FD-C066-41AB-8E2E-BE2FEC8EC05F}" destId="{97799D74-D311-4FCC-AA35-92636C349B09}" srcOrd="4" destOrd="0" presId="urn:microsoft.com/office/officeart/2008/layout/LinedList"/>
    <dgm:cxn modelId="{5B66B8A9-BDDF-4562-9EE7-9BAB1ECE9F0D}" type="presParOf" srcId="{D82ED5FD-C066-41AB-8E2E-BE2FEC8EC05F}" destId="{AFF93232-D90C-424A-A4C9-E61D4939FBE2}" srcOrd="5" destOrd="0" presId="urn:microsoft.com/office/officeart/2008/layout/LinedList"/>
    <dgm:cxn modelId="{C5ACAC96-6D2C-4577-B8D4-194A27B53A58}" type="presParOf" srcId="{AFF93232-D90C-424A-A4C9-E61D4939FBE2}" destId="{5CC49036-4161-47ED-9A65-2D7E93AFE9A7}" srcOrd="0" destOrd="0" presId="urn:microsoft.com/office/officeart/2008/layout/LinedList"/>
    <dgm:cxn modelId="{C262F382-30A3-4AC8-84EE-E45B50CD9FE2}" type="presParOf" srcId="{AFF93232-D90C-424A-A4C9-E61D4939FBE2}" destId="{37F8EA64-E3B5-41B6-B115-5DC15E83B0D2}" srcOrd="1" destOrd="0" presId="urn:microsoft.com/office/officeart/2008/layout/LinedList"/>
    <dgm:cxn modelId="{FB655D0D-A3F6-4883-B6F3-FDEB9A9F2250}" type="presParOf" srcId="{D82ED5FD-C066-41AB-8E2E-BE2FEC8EC05F}" destId="{127F81F1-FB21-4AB5-B2AD-DCDC6807ACF0}" srcOrd="6" destOrd="0" presId="urn:microsoft.com/office/officeart/2008/layout/LinedList"/>
    <dgm:cxn modelId="{B380452B-BEE6-401B-B468-25CD3787B34A}" type="presParOf" srcId="{D82ED5FD-C066-41AB-8E2E-BE2FEC8EC05F}" destId="{E0FB1E19-86BF-400D-A760-5CB408C99C9B}" srcOrd="7" destOrd="0" presId="urn:microsoft.com/office/officeart/2008/layout/LinedList"/>
    <dgm:cxn modelId="{EC79563B-08B1-4880-BAF3-32F6BB11C5AC}" type="presParOf" srcId="{E0FB1E19-86BF-400D-A760-5CB408C99C9B}" destId="{812E8753-41D7-47F2-9A95-50E6E85FF800}" srcOrd="0" destOrd="0" presId="urn:microsoft.com/office/officeart/2008/layout/LinedList"/>
    <dgm:cxn modelId="{137F5B90-E4B7-4D10-91E8-3A572059564C}" type="presParOf" srcId="{E0FB1E19-86BF-400D-A760-5CB408C99C9B}" destId="{FE33FE63-191D-4786-95D7-3C58C4182F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06D7BC6-238E-4DE0-AE41-726D12BFCB54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8824885-DB50-405E-8FD0-FD1A60C298E0}">
      <dgm:prSet/>
      <dgm:spPr/>
      <dgm:t>
        <a:bodyPr/>
        <a:lstStyle/>
        <a:p>
          <a:r>
            <a:rPr lang="pt-BR"/>
            <a:t>À medida que novas organizações passarem a usar recursos públicos para atender a demandas sociais, muitos dos problemas apresentados pelas organizações burocráticas estatais tenderão a se apresentar nelas também:</a:t>
          </a:r>
        </a:p>
      </dgm:t>
    </dgm:pt>
    <dgm:pt modelId="{7792F24D-5A81-4CFC-ADFF-FF6D6A5C2D87}" type="parTrans" cxnId="{54FA6A1F-F294-421E-BD5E-D686E1FEF804}">
      <dgm:prSet/>
      <dgm:spPr/>
      <dgm:t>
        <a:bodyPr/>
        <a:lstStyle/>
        <a:p>
          <a:endParaRPr lang="pt-BR"/>
        </a:p>
      </dgm:t>
    </dgm:pt>
    <dgm:pt modelId="{46B4E0F0-6A6E-467C-B1D5-EBB2F64E4AF7}" type="sibTrans" cxnId="{54FA6A1F-F294-421E-BD5E-D686E1FEF804}">
      <dgm:prSet/>
      <dgm:spPr/>
      <dgm:t>
        <a:bodyPr/>
        <a:lstStyle/>
        <a:p>
          <a:endParaRPr lang="pt-BR"/>
        </a:p>
      </dgm:t>
    </dgm:pt>
    <dgm:pt modelId="{251FBD81-8025-4B92-9E23-4768F1D7AB26}">
      <dgm:prSet/>
      <dgm:spPr/>
      <dgm:t>
        <a:bodyPr/>
        <a:lstStyle/>
        <a:p>
          <a:r>
            <a:rPr lang="pt-BR" dirty="0"/>
            <a:t>- </a:t>
          </a:r>
          <a:r>
            <a:rPr lang="pt-BR" b="1" dirty="0"/>
            <a:t>Como evitar a captura de recursos públicos pelos grupos privados</a:t>
          </a:r>
          <a:r>
            <a:rPr lang="pt-BR" dirty="0"/>
            <a:t>?</a:t>
          </a:r>
        </a:p>
      </dgm:t>
    </dgm:pt>
    <dgm:pt modelId="{36384266-0869-4C1E-B7F1-2630BB298745}" type="parTrans" cxnId="{3A8EC60F-D975-4937-BFAE-30B8069E422F}">
      <dgm:prSet/>
      <dgm:spPr/>
      <dgm:t>
        <a:bodyPr/>
        <a:lstStyle/>
        <a:p>
          <a:endParaRPr lang="pt-BR"/>
        </a:p>
      </dgm:t>
    </dgm:pt>
    <dgm:pt modelId="{C2573CB4-3A67-400F-802E-2F4F962352D3}" type="sibTrans" cxnId="{3A8EC60F-D975-4937-BFAE-30B8069E422F}">
      <dgm:prSet/>
      <dgm:spPr/>
      <dgm:t>
        <a:bodyPr/>
        <a:lstStyle/>
        <a:p>
          <a:endParaRPr lang="pt-BR"/>
        </a:p>
      </dgm:t>
    </dgm:pt>
    <dgm:pt modelId="{93CB3718-A287-4A61-B83E-2BA5B2A6392D}">
      <dgm:prSet/>
      <dgm:spPr/>
      <dgm:t>
        <a:bodyPr/>
        <a:lstStyle/>
        <a:p>
          <a:r>
            <a:rPr lang="pt-BR" dirty="0"/>
            <a:t>- </a:t>
          </a:r>
          <a:r>
            <a:rPr lang="pt-BR" b="1" dirty="0"/>
            <a:t>Como delimitar a discricionariedade</a:t>
          </a:r>
          <a:r>
            <a:rPr lang="pt-BR" dirty="0"/>
            <a:t>? </a:t>
          </a:r>
        </a:p>
      </dgm:t>
    </dgm:pt>
    <dgm:pt modelId="{5B491090-87F9-4173-92EB-A7C2A7EC3DD4}" type="parTrans" cxnId="{EF77AE11-0B9D-4B86-BDEB-F652B3B420A2}">
      <dgm:prSet/>
      <dgm:spPr/>
      <dgm:t>
        <a:bodyPr/>
        <a:lstStyle/>
        <a:p>
          <a:endParaRPr lang="pt-BR"/>
        </a:p>
      </dgm:t>
    </dgm:pt>
    <dgm:pt modelId="{FBB37D1E-0D9E-4318-B3AD-9A39EA838C08}" type="sibTrans" cxnId="{EF77AE11-0B9D-4B86-BDEB-F652B3B420A2}">
      <dgm:prSet/>
      <dgm:spPr/>
      <dgm:t>
        <a:bodyPr/>
        <a:lstStyle/>
        <a:p>
          <a:endParaRPr lang="pt-BR"/>
        </a:p>
      </dgm:t>
    </dgm:pt>
    <dgm:pt modelId="{82210379-877E-42A1-AB34-C8EBFFE9860B}">
      <dgm:prSet/>
      <dgm:spPr/>
      <dgm:t>
        <a:bodyPr/>
        <a:lstStyle/>
        <a:p>
          <a:r>
            <a:rPr lang="pt-BR" dirty="0"/>
            <a:t>- </a:t>
          </a:r>
          <a:r>
            <a:rPr lang="pt-BR" b="1" dirty="0"/>
            <a:t>Como evitar que direcionem os recursos em proveito de grupos de interesse ou em proveito da própria organização</a:t>
          </a:r>
        </a:p>
      </dgm:t>
    </dgm:pt>
    <dgm:pt modelId="{D349F7AC-D8D7-45E3-9AAE-12668AAFB819}" type="parTrans" cxnId="{56D36D9D-CE0B-4B1A-9F85-2B946C61FE4E}">
      <dgm:prSet/>
      <dgm:spPr/>
      <dgm:t>
        <a:bodyPr/>
        <a:lstStyle/>
        <a:p>
          <a:endParaRPr lang="pt-BR"/>
        </a:p>
      </dgm:t>
    </dgm:pt>
    <dgm:pt modelId="{F20A2E8E-6708-4349-B661-5AC82E3FB80A}" type="sibTrans" cxnId="{56D36D9D-CE0B-4B1A-9F85-2B946C61FE4E}">
      <dgm:prSet/>
      <dgm:spPr/>
      <dgm:t>
        <a:bodyPr/>
        <a:lstStyle/>
        <a:p>
          <a:endParaRPr lang="pt-BR"/>
        </a:p>
      </dgm:t>
    </dgm:pt>
    <dgm:pt modelId="{D82ED5FD-C066-41AB-8E2E-BE2FEC8EC05F}" type="pres">
      <dgm:prSet presAssocID="{F06D7BC6-238E-4DE0-AE41-726D12BFCB54}" presName="vert0" presStyleCnt="0">
        <dgm:presLayoutVars>
          <dgm:dir/>
          <dgm:animOne val="branch"/>
          <dgm:animLvl val="lvl"/>
        </dgm:presLayoutVars>
      </dgm:prSet>
      <dgm:spPr/>
    </dgm:pt>
    <dgm:pt modelId="{9C1EA4BA-B6C5-4DCD-8349-76215DC6000E}" type="pres">
      <dgm:prSet presAssocID="{88824885-DB50-405E-8FD0-FD1A60C298E0}" presName="thickLine" presStyleLbl="alignNode1" presStyleIdx="0" presStyleCnt="4"/>
      <dgm:spPr/>
    </dgm:pt>
    <dgm:pt modelId="{A9DB519B-6255-4978-A72D-F00C724764C9}" type="pres">
      <dgm:prSet presAssocID="{88824885-DB50-405E-8FD0-FD1A60C298E0}" presName="horz1" presStyleCnt="0"/>
      <dgm:spPr/>
    </dgm:pt>
    <dgm:pt modelId="{DF211E28-7E50-41E7-8B99-9F0DED25DD38}" type="pres">
      <dgm:prSet presAssocID="{88824885-DB50-405E-8FD0-FD1A60C298E0}" presName="tx1" presStyleLbl="revTx" presStyleIdx="0" presStyleCnt="4"/>
      <dgm:spPr/>
    </dgm:pt>
    <dgm:pt modelId="{9DC33DD4-4B3B-4A0F-88DC-FC4AC16A07D3}" type="pres">
      <dgm:prSet presAssocID="{88824885-DB50-405E-8FD0-FD1A60C298E0}" presName="vert1" presStyleCnt="0"/>
      <dgm:spPr/>
    </dgm:pt>
    <dgm:pt modelId="{EE614153-FD76-474A-BC28-AA11EC9B7B00}" type="pres">
      <dgm:prSet presAssocID="{251FBD81-8025-4B92-9E23-4768F1D7AB26}" presName="thickLine" presStyleLbl="alignNode1" presStyleIdx="1" presStyleCnt="4"/>
      <dgm:spPr/>
    </dgm:pt>
    <dgm:pt modelId="{FA600344-EC9D-4671-9AE3-2221E4ABAB07}" type="pres">
      <dgm:prSet presAssocID="{251FBD81-8025-4B92-9E23-4768F1D7AB26}" presName="horz1" presStyleCnt="0"/>
      <dgm:spPr/>
    </dgm:pt>
    <dgm:pt modelId="{5CB67B5E-B394-43DA-9EE0-BE89DC77D526}" type="pres">
      <dgm:prSet presAssocID="{251FBD81-8025-4B92-9E23-4768F1D7AB26}" presName="tx1" presStyleLbl="revTx" presStyleIdx="1" presStyleCnt="4"/>
      <dgm:spPr/>
    </dgm:pt>
    <dgm:pt modelId="{1D927465-3ED8-4CC0-9A0B-CE91C159D8AE}" type="pres">
      <dgm:prSet presAssocID="{251FBD81-8025-4B92-9E23-4768F1D7AB26}" presName="vert1" presStyleCnt="0"/>
      <dgm:spPr/>
    </dgm:pt>
    <dgm:pt modelId="{97888967-60F1-490A-91C3-FB79DE33157A}" type="pres">
      <dgm:prSet presAssocID="{93CB3718-A287-4A61-B83E-2BA5B2A6392D}" presName="thickLine" presStyleLbl="alignNode1" presStyleIdx="2" presStyleCnt="4"/>
      <dgm:spPr/>
    </dgm:pt>
    <dgm:pt modelId="{2230F099-8316-43AE-9616-DC3C242CD1BB}" type="pres">
      <dgm:prSet presAssocID="{93CB3718-A287-4A61-B83E-2BA5B2A6392D}" presName="horz1" presStyleCnt="0"/>
      <dgm:spPr/>
    </dgm:pt>
    <dgm:pt modelId="{2233D1BE-0BC2-40EC-8311-B3C71DDCCC1B}" type="pres">
      <dgm:prSet presAssocID="{93CB3718-A287-4A61-B83E-2BA5B2A6392D}" presName="tx1" presStyleLbl="revTx" presStyleIdx="2" presStyleCnt="4"/>
      <dgm:spPr/>
    </dgm:pt>
    <dgm:pt modelId="{32F82464-DDC8-4F53-A2A4-F293D4E20E49}" type="pres">
      <dgm:prSet presAssocID="{93CB3718-A287-4A61-B83E-2BA5B2A6392D}" presName="vert1" presStyleCnt="0"/>
      <dgm:spPr/>
    </dgm:pt>
    <dgm:pt modelId="{41D9A0BB-F9D9-4CCF-9E51-460442E23883}" type="pres">
      <dgm:prSet presAssocID="{82210379-877E-42A1-AB34-C8EBFFE9860B}" presName="thickLine" presStyleLbl="alignNode1" presStyleIdx="3" presStyleCnt="4"/>
      <dgm:spPr/>
    </dgm:pt>
    <dgm:pt modelId="{AEF0DE5D-D6CB-46A6-860E-47B08DDE9D57}" type="pres">
      <dgm:prSet presAssocID="{82210379-877E-42A1-AB34-C8EBFFE9860B}" presName="horz1" presStyleCnt="0"/>
      <dgm:spPr/>
    </dgm:pt>
    <dgm:pt modelId="{EBB0F179-84FE-4813-9FCE-8A573ED285EF}" type="pres">
      <dgm:prSet presAssocID="{82210379-877E-42A1-AB34-C8EBFFE9860B}" presName="tx1" presStyleLbl="revTx" presStyleIdx="3" presStyleCnt="4"/>
      <dgm:spPr/>
    </dgm:pt>
    <dgm:pt modelId="{57CC00F9-2CC7-4B99-B404-2E6725ABBA2E}" type="pres">
      <dgm:prSet presAssocID="{82210379-877E-42A1-AB34-C8EBFFE9860B}" presName="vert1" presStyleCnt="0"/>
      <dgm:spPr/>
    </dgm:pt>
  </dgm:ptLst>
  <dgm:cxnLst>
    <dgm:cxn modelId="{3A8EC60F-D975-4937-BFAE-30B8069E422F}" srcId="{F06D7BC6-238E-4DE0-AE41-726D12BFCB54}" destId="{251FBD81-8025-4B92-9E23-4768F1D7AB26}" srcOrd="1" destOrd="0" parTransId="{36384266-0869-4C1E-B7F1-2630BB298745}" sibTransId="{C2573CB4-3A67-400F-802E-2F4F962352D3}"/>
    <dgm:cxn modelId="{EF77AE11-0B9D-4B86-BDEB-F652B3B420A2}" srcId="{F06D7BC6-238E-4DE0-AE41-726D12BFCB54}" destId="{93CB3718-A287-4A61-B83E-2BA5B2A6392D}" srcOrd="2" destOrd="0" parTransId="{5B491090-87F9-4173-92EB-A7C2A7EC3DD4}" sibTransId="{FBB37D1E-0D9E-4318-B3AD-9A39EA838C08}"/>
    <dgm:cxn modelId="{54FA6A1F-F294-421E-BD5E-D686E1FEF804}" srcId="{F06D7BC6-238E-4DE0-AE41-726D12BFCB54}" destId="{88824885-DB50-405E-8FD0-FD1A60C298E0}" srcOrd="0" destOrd="0" parTransId="{7792F24D-5A81-4CFC-ADFF-FF6D6A5C2D87}" sibTransId="{46B4E0F0-6A6E-467C-B1D5-EBB2F64E4AF7}"/>
    <dgm:cxn modelId="{6A134265-1B85-499B-A41A-015F0D781A38}" type="presOf" srcId="{88824885-DB50-405E-8FD0-FD1A60C298E0}" destId="{DF211E28-7E50-41E7-8B99-9F0DED25DD38}" srcOrd="0" destOrd="0" presId="urn:microsoft.com/office/officeart/2008/layout/LinedList"/>
    <dgm:cxn modelId="{89DEDE52-675B-4806-BF23-2C50A1BC69BD}" type="presOf" srcId="{251FBD81-8025-4B92-9E23-4768F1D7AB26}" destId="{5CB67B5E-B394-43DA-9EE0-BE89DC77D526}" srcOrd="0" destOrd="0" presId="urn:microsoft.com/office/officeart/2008/layout/LinedList"/>
    <dgm:cxn modelId="{56D36D9D-CE0B-4B1A-9F85-2B946C61FE4E}" srcId="{F06D7BC6-238E-4DE0-AE41-726D12BFCB54}" destId="{82210379-877E-42A1-AB34-C8EBFFE9860B}" srcOrd="3" destOrd="0" parTransId="{D349F7AC-D8D7-45E3-9AAE-12668AAFB819}" sibTransId="{F20A2E8E-6708-4349-B661-5AC82E3FB80A}"/>
    <dgm:cxn modelId="{BE9CFCE2-C80B-4D10-9D29-52FBBBBD66F4}" type="presOf" srcId="{82210379-877E-42A1-AB34-C8EBFFE9860B}" destId="{EBB0F179-84FE-4813-9FCE-8A573ED285EF}" srcOrd="0" destOrd="0" presId="urn:microsoft.com/office/officeart/2008/layout/LinedList"/>
    <dgm:cxn modelId="{A70F6EF3-1766-4F56-8470-DEBD238EED92}" type="presOf" srcId="{93CB3718-A287-4A61-B83E-2BA5B2A6392D}" destId="{2233D1BE-0BC2-40EC-8311-B3C71DDCCC1B}" srcOrd="0" destOrd="0" presId="urn:microsoft.com/office/officeart/2008/layout/LinedList"/>
    <dgm:cxn modelId="{9ADB38FA-3B47-4068-8143-40ACE169CB7F}" type="presOf" srcId="{F06D7BC6-238E-4DE0-AE41-726D12BFCB54}" destId="{D82ED5FD-C066-41AB-8E2E-BE2FEC8EC05F}" srcOrd="0" destOrd="0" presId="urn:microsoft.com/office/officeart/2008/layout/LinedList"/>
    <dgm:cxn modelId="{F46D2824-B0B5-43C8-96DD-E8873FE1B797}" type="presParOf" srcId="{D82ED5FD-C066-41AB-8E2E-BE2FEC8EC05F}" destId="{9C1EA4BA-B6C5-4DCD-8349-76215DC6000E}" srcOrd="0" destOrd="0" presId="urn:microsoft.com/office/officeart/2008/layout/LinedList"/>
    <dgm:cxn modelId="{2FBCF61F-6C88-4DA8-B2D1-58D37B2C9B7E}" type="presParOf" srcId="{D82ED5FD-C066-41AB-8E2E-BE2FEC8EC05F}" destId="{A9DB519B-6255-4978-A72D-F00C724764C9}" srcOrd="1" destOrd="0" presId="urn:microsoft.com/office/officeart/2008/layout/LinedList"/>
    <dgm:cxn modelId="{42F6BA9B-4010-4ABD-83C3-18902526C301}" type="presParOf" srcId="{A9DB519B-6255-4978-A72D-F00C724764C9}" destId="{DF211E28-7E50-41E7-8B99-9F0DED25DD38}" srcOrd="0" destOrd="0" presId="urn:microsoft.com/office/officeart/2008/layout/LinedList"/>
    <dgm:cxn modelId="{5D928FE0-2533-44F8-94D4-496CA6085FAD}" type="presParOf" srcId="{A9DB519B-6255-4978-A72D-F00C724764C9}" destId="{9DC33DD4-4B3B-4A0F-88DC-FC4AC16A07D3}" srcOrd="1" destOrd="0" presId="urn:microsoft.com/office/officeart/2008/layout/LinedList"/>
    <dgm:cxn modelId="{0BBAC167-37E2-47FD-96F5-B02C2DEAF71F}" type="presParOf" srcId="{D82ED5FD-C066-41AB-8E2E-BE2FEC8EC05F}" destId="{EE614153-FD76-474A-BC28-AA11EC9B7B00}" srcOrd="2" destOrd="0" presId="urn:microsoft.com/office/officeart/2008/layout/LinedList"/>
    <dgm:cxn modelId="{BCEA50CE-CFE7-4E1D-8A4B-6277592122EA}" type="presParOf" srcId="{D82ED5FD-C066-41AB-8E2E-BE2FEC8EC05F}" destId="{FA600344-EC9D-4671-9AE3-2221E4ABAB07}" srcOrd="3" destOrd="0" presId="urn:microsoft.com/office/officeart/2008/layout/LinedList"/>
    <dgm:cxn modelId="{FC3F67D1-6677-48A3-89FD-7023057C1D31}" type="presParOf" srcId="{FA600344-EC9D-4671-9AE3-2221E4ABAB07}" destId="{5CB67B5E-B394-43DA-9EE0-BE89DC77D526}" srcOrd="0" destOrd="0" presId="urn:microsoft.com/office/officeart/2008/layout/LinedList"/>
    <dgm:cxn modelId="{F6CAB982-8A57-4BF8-9604-390750226EFF}" type="presParOf" srcId="{FA600344-EC9D-4671-9AE3-2221E4ABAB07}" destId="{1D927465-3ED8-4CC0-9A0B-CE91C159D8AE}" srcOrd="1" destOrd="0" presId="urn:microsoft.com/office/officeart/2008/layout/LinedList"/>
    <dgm:cxn modelId="{438CCBA9-D8AC-48CB-954E-A2828594A540}" type="presParOf" srcId="{D82ED5FD-C066-41AB-8E2E-BE2FEC8EC05F}" destId="{97888967-60F1-490A-91C3-FB79DE33157A}" srcOrd="4" destOrd="0" presId="urn:microsoft.com/office/officeart/2008/layout/LinedList"/>
    <dgm:cxn modelId="{A96EDF10-45F7-469B-A52E-B387BBB25AF9}" type="presParOf" srcId="{D82ED5FD-C066-41AB-8E2E-BE2FEC8EC05F}" destId="{2230F099-8316-43AE-9616-DC3C242CD1BB}" srcOrd="5" destOrd="0" presId="urn:microsoft.com/office/officeart/2008/layout/LinedList"/>
    <dgm:cxn modelId="{E68CC7FA-C367-4226-90AA-BE08AD9BEFFC}" type="presParOf" srcId="{2230F099-8316-43AE-9616-DC3C242CD1BB}" destId="{2233D1BE-0BC2-40EC-8311-B3C71DDCCC1B}" srcOrd="0" destOrd="0" presId="urn:microsoft.com/office/officeart/2008/layout/LinedList"/>
    <dgm:cxn modelId="{675256C1-1054-4313-9CAA-52DAC0E9F7FD}" type="presParOf" srcId="{2230F099-8316-43AE-9616-DC3C242CD1BB}" destId="{32F82464-DDC8-4F53-A2A4-F293D4E20E49}" srcOrd="1" destOrd="0" presId="urn:microsoft.com/office/officeart/2008/layout/LinedList"/>
    <dgm:cxn modelId="{6851E187-CE30-467B-985B-231401B4D8E2}" type="presParOf" srcId="{D82ED5FD-C066-41AB-8E2E-BE2FEC8EC05F}" destId="{41D9A0BB-F9D9-4CCF-9E51-460442E23883}" srcOrd="6" destOrd="0" presId="urn:microsoft.com/office/officeart/2008/layout/LinedList"/>
    <dgm:cxn modelId="{9AA0B109-876E-4C53-A584-D3C6E57CFF55}" type="presParOf" srcId="{D82ED5FD-C066-41AB-8E2E-BE2FEC8EC05F}" destId="{AEF0DE5D-D6CB-46A6-860E-47B08DDE9D57}" srcOrd="7" destOrd="0" presId="urn:microsoft.com/office/officeart/2008/layout/LinedList"/>
    <dgm:cxn modelId="{4AD1E437-135C-47B3-A77C-F9F51FD7324F}" type="presParOf" srcId="{AEF0DE5D-D6CB-46A6-860E-47B08DDE9D57}" destId="{EBB0F179-84FE-4813-9FCE-8A573ED285EF}" srcOrd="0" destOrd="0" presId="urn:microsoft.com/office/officeart/2008/layout/LinedList"/>
    <dgm:cxn modelId="{A3104889-9719-43C8-98CB-96371777A4FF}" type="presParOf" srcId="{AEF0DE5D-D6CB-46A6-860E-47B08DDE9D57}" destId="{57CC00F9-2CC7-4B99-B404-2E6725ABBA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06D7BC6-238E-4DE0-AE41-726D12BFCB54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8824885-DB50-405E-8FD0-FD1A60C298E0}">
      <dgm:prSet/>
      <dgm:spPr/>
      <dgm:t>
        <a:bodyPr/>
        <a:lstStyle/>
        <a:p>
          <a:r>
            <a:rPr lang="pt-BR" dirty="0"/>
            <a:t>É importante estabelecer os princípios de contratualização que devem reger a relação entre o financiador e os executores dos serviços;</a:t>
          </a:r>
        </a:p>
      </dgm:t>
    </dgm:pt>
    <dgm:pt modelId="{7792F24D-5A81-4CFC-ADFF-FF6D6A5C2D87}" type="parTrans" cxnId="{54FA6A1F-F294-421E-BD5E-D686E1FEF804}">
      <dgm:prSet/>
      <dgm:spPr/>
      <dgm:t>
        <a:bodyPr/>
        <a:lstStyle/>
        <a:p>
          <a:endParaRPr lang="pt-BR"/>
        </a:p>
      </dgm:t>
    </dgm:pt>
    <dgm:pt modelId="{46B4E0F0-6A6E-467C-B1D5-EBB2F64E4AF7}" type="sibTrans" cxnId="{54FA6A1F-F294-421E-BD5E-D686E1FEF804}">
      <dgm:prSet/>
      <dgm:spPr/>
      <dgm:t>
        <a:bodyPr/>
        <a:lstStyle/>
        <a:p>
          <a:endParaRPr lang="pt-BR"/>
        </a:p>
      </dgm:t>
    </dgm:pt>
    <dgm:pt modelId="{E5286AE4-96F8-443A-8705-162ACD7D6C0E}">
      <dgm:prSet/>
      <dgm:spPr/>
      <dgm:t>
        <a:bodyPr/>
        <a:lstStyle/>
        <a:p>
          <a:r>
            <a:rPr lang="pt-BR" dirty="0"/>
            <a:t>Estabelecer os critérios a partir dos quais serão feitas as avaliações de desempenho e resultado;</a:t>
          </a:r>
        </a:p>
      </dgm:t>
    </dgm:pt>
    <dgm:pt modelId="{F732C89B-9F41-4255-9E49-935FBE4EFC7C}" type="parTrans" cxnId="{4F14637D-A870-4E02-93A8-E632E4A271D0}">
      <dgm:prSet/>
      <dgm:spPr/>
      <dgm:t>
        <a:bodyPr/>
        <a:lstStyle/>
        <a:p>
          <a:endParaRPr lang="pt-BR"/>
        </a:p>
      </dgm:t>
    </dgm:pt>
    <dgm:pt modelId="{F56F8485-A534-4014-90C7-812905C271C4}" type="sibTrans" cxnId="{4F14637D-A870-4E02-93A8-E632E4A271D0}">
      <dgm:prSet/>
      <dgm:spPr/>
      <dgm:t>
        <a:bodyPr/>
        <a:lstStyle/>
        <a:p>
          <a:endParaRPr lang="pt-BR"/>
        </a:p>
      </dgm:t>
    </dgm:pt>
    <dgm:pt modelId="{0E04D0A7-A9AF-4BF5-897A-F74C7F9E4F25}">
      <dgm:prSet/>
      <dgm:spPr/>
      <dgm:t>
        <a:bodyPr/>
        <a:lstStyle/>
        <a:p>
          <a:r>
            <a:rPr lang="pt-BR" dirty="0"/>
            <a:t>Estabelecer as regras de transparência e publicidade e a pauta constitutiva da relação</a:t>
          </a:r>
        </a:p>
      </dgm:t>
    </dgm:pt>
    <dgm:pt modelId="{DF414A4D-4674-45B6-ABBC-298A19E39066}" type="parTrans" cxnId="{23C964D1-E2EC-408B-AC2C-E7C0667DE933}">
      <dgm:prSet/>
      <dgm:spPr/>
      <dgm:t>
        <a:bodyPr/>
        <a:lstStyle/>
        <a:p>
          <a:endParaRPr lang="pt-BR"/>
        </a:p>
      </dgm:t>
    </dgm:pt>
    <dgm:pt modelId="{C5FDC990-A419-4659-AEA8-414FF93C262B}" type="sibTrans" cxnId="{23C964D1-E2EC-408B-AC2C-E7C0667DE933}">
      <dgm:prSet/>
      <dgm:spPr/>
      <dgm:t>
        <a:bodyPr/>
        <a:lstStyle/>
        <a:p>
          <a:endParaRPr lang="pt-BR"/>
        </a:p>
      </dgm:t>
    </dgm:pt>
    <dgm:pt modelId="{D82ED5FD-C066-41AB-8E2E-BE2FEC8EC05F}" type="pres">
      <dgm:prSet presAssocID="{F06D7BC6-238E-4DE0-AE41-726D12BFCB54}" presName="vert0" presStyleCnt="0">
        <dgm:presLayoutVars>
          <dgm:dir/>
          <dgm:animOne val="branch"/>
          <dgm:animLvl val="lvl"/>
        </dgm:presLayoutVars>
      </dgm:prSet>
      <dgm:spPr/>
    </dgm:pt>
    <dgm:pt modelId="{9C1EA4BA-B6C5-4DCD-8349-76215DC6000E}" type="pres">
      <dgm:prSet presAssocID="{88824885-DB50-405E-8FD0-FD1A60C298E0}" presName="thickLine" presStyleLbl="alignNode1" presStyleIdx="0" presStyleCnt="3"/>
      <dgm:spPr/>
    </dgm:pt>
    <dgm:pt modelId="{A9DB519B-6255-4978-A72D-F00C724764C9}" type="pres">
      <dgm:prSet presAssocID="{88824885-DB50-405E-8FD0-FD1A60C298E0}" presName="horz1" presStyleCnt="0"/>
      <dgm:spPr/>
    </dgm:pt>
    <dgm:pt modelId="{DF211E28-7E50-41E7-8B99-9F0DED25DD38}" type="pres">
      <dgm:prSet presAssocID="{88824885-DB50-405E-8FD0-FD1A60C298E0}" presName="tx1" presStyleLbl="revTx" presStyleIdx="0" presStyleCnt="3"/>
      <dgm:spPr/>
    </dgm:pt>
    <dgm:pt modelId="{9DC33DD4-4B3B-4A0F-88DC-FC4AC16A07D3}" type="pres">
      <dgm:prSet presAssocID="{88824885-DB50-405E-8FD0-FD1A60C298E0}" presName="vert1" presStyleCnt="0"/>
      <dgm:spPr/>
    </dgm:pt>
    <dgm:pt modelId="{21A62978-9D19-461A-A0D1-38CC28F495E4}" type="pres">
      <dgm:prSet presAssocID="{E5286AE4-96F8-443A-8705-162ACD7D6C0E}" presName="thickLine" presStyleLbl="alignNode1" presStyleIdx="1" presStyleCnt="3"/>
      <dgm:spPr/>
    </dgm:pt>
    <dgm:pt modelId="{88264AE0-F1DE-476C-8AAF-549875BF7643}" type="pres">
      <dgm:prSet presAssocID="{E5286AE4-96F8-443A-8705-162ACD7D6C0E}" presName="horz1" presStyleCnt="0"/>
      <dgm:spPr/>
    </dgm:pt>
    <dgm:pt modelId="{73AA55E5-7EE5-4E5E-99AD-9FE4DD3D9F38}" type="pres">
      <dgm:prSet presAssocID="{E5286AE4-96F8-443A-8705-162ACD7D6C0E}" presName="tx1" presStyleLbl="revTx" presStyleIdx="1" presStyleCnt="3"/>
      <dgm:spPr/>
    </dgm:pt>
    <dgm:pt modelId="{24312525-CE5D-4551-80F6-30E5AF66F11B}" type="pres">
      <dgm:prSet presAssocID="{E5286AE4-96F8-443A-8705-162ACD7D6C0E}" presName="vert1" presStyleCnt="0"/>
      <dgm:spPr/>
    </dgm:pt>
    <dgm:pt modelId="{59BE6F49-41FF-4631-97F2-603C88638739}" type="pres">
      <dgm:prSet presAssocID="{0E04D0A7-A9AF-4BF5-897A-F74C7F9E4F25}" presName="thickLine" presStyleLbl="alignNode1" presStyleIdx="2" presStyleCnt="3"/>
      <dgm:spPr/>
    </dgm:pt>
    <dgm:pt modelId="{CBA6AC0A-ACBC-4EF1-8E49-8576F7186122}" type="pres">
      <dgm:prSet presAssocID="{0E04D0A7-A9AF-4BF5-897A-F74C7F9E4F25}" presName="horz1" presStyleCnt="0"/>
      <dgm:spPr/>
    </dgm:pt>
    <dgm:pt modelId="{E8D048D0-EA96-47F8-9E96-6226E9507C9A}" type="pres">
      <dgm:prSet presAssocID="{0E04D0A7-A9AF-4BF5-897A-F74C7F9E4F25}" presName="tx1" presStyleLbl="revTx" presStyleIdx="2" presStyleCnt="3"/>
      <dgm:spPr/>
    </dgm:pt>
    <dgm:pt modelId="{A6217B19-2ED5-432E-9998-6DA642CDCBED}" type="pres">
      <dgm:prSet presAssocID="{0E04D0A7-A9AF-4BF5-897A-F74C7F9E4F25}" presName="vert1" presStyleCnt="0"/>
      <dgm:spPr/>
    </dgm:pt>
  </dgm:ptLst>
  <dgm:cxnLst>
    <dgm:cxn modelId="{54FA6A1F-F294-421E-BD5E-D686E1FEF804}" srcId="{F06D7BC6-238E-4DE0-AE41-726D12BFCB54}" destId="{88824885-DB50-405E-8FD0-FD1A60C298E0}" srcOrd="0" destOrd="0" parTransId="{7792F24D-5A81-4CFC-ADFF-FF6D6A5C2D87}" sibTransId="{46B4E0F0-6A6E-467C-B1D5-EBB2F64E4AF7}"/>
    <dgm:cxn modelId="{6A134265-1B85-499B-A41A-015F0D781A38}" type="presOf" srcId="{88824885-DB50-405E-8FD0-FD1A60C298E0}" destId="{DF211E28-7E50-41E7-8B99-9F0DED25DD38}" srcOrd="0" destOrd="0" presId="urn:microsoft.com/office/officeart/2008/layout/LinedList"/>
    <dgm:cxn modelId="{4F14637D-A870-4E02-93A8-E632E4A271D0}" srcId="{F06D7BC6-238E-4DE0-AE41-726D12BFCB54}" destId="{E5286AE4-96F8-443A-8705-162ACD7D6C0E}" srcOrd="1" destOrd="0" parTransId="{F732C89B-9F41-4255-9E49-935FBE4EFC7C}" sibTransId="{F56F8485-A534-4014-90C7-812905C271C4}"/>
    <dgm:cxn modelId="{1AA9E090-7A24-4362-827C-6E99C2A64A23}" type="presOf" srcId="{E5286AE4-96F8-443A-8705-162ACD7D6C0E}" destId="{73AA55E5-7EE5-4E5E-99AD-9FE4DD3D9F38}" srcOrd="0" destOrd="0" presId="urn:microsoft.com/office/officeart/2008/layout/LinedList"/>
    <dgm:cxn modelId="{23C964D1-E2EC-408B-AC2C-E7C0667DE933}" srcId="{F06D7BC6-238E-4DE0-AE41-726D12BFCB54}" destId="{0E04D0A7-A9AF-4BF5-897A-F74C7F9E4F25}" srcOrd="2" destOrd="0" parTransId="{DF414A4D-4674-45B6-ABBC-298A19E39066}" sibTransId="{C5FDC990-A419-4659-AEA8-414FF93C262B}"/>
    <dgm:cxn modelId="{CDB3ADE9-99BE-4385-8E42-C638B7E12D5E}" type="presOf" srcId="{0E04D0A7-A9AF-4BF5-897A-F74C7F9E4F25}" destId="{E8D048D0-EA96-47F8-9E96-6226E9507C9A}" srcOrd="0" destOrd="0" presId="urn:microsoft.com/office/officeart/2008/layout/LinedList"/>
    <dgm:cxn modelId="{9ADB38FA-3B47-4068-8143-40ACE169CB7F}" type="presOf" srcId="{F06D7BC6-238E-4DE0-AE41-726D12BFCB54}" destId="{D82ED5FD-C066-41AB-8E2E-BE2FEC8EC05F}" srcOrd="0" destOrd="0" presId="urn:microsoft.com/office/officeart/2008/layout/LinedList"/>
    <dgm:cxn modelId="{F46D2824-B0B5-43C8-96DD-E8873FE1B797}" type="presParOf" srcId="{D82ED5FD-C066-41AB-8E2E-BE2FEC8EC05F}" destId="{9C1EA4BA-B6C5-4DCD-8349-76215DC6000E}" srcOrd="0" destOrd="0" presId="urn:microsoft.com/office/officeart/2008/layout/LinedList"/>
    <dgm:cxn modelId="{2FBCF61F-6C88-4DA8-B2D1-58D37B2C9B7E}" type="presParOf" srcId="{D82ED5FD-C066-41AB-8E2E-BE2FEC8EC05F}" destId="{A9DB519B-6255-4978-A72D-F00C724764C9}" srcOrd="1" destOrd="0" presId="urn:microsoft.com/office/officeart/2008/layout/LinedList"/>
    <dgm:cxn modelId="{42F6BA9B-4010-4ABD-83C3-18902526C301}" type="presParOf" srcId="{A9DB519B-6255-4978-A72D-F00C724764C9}" destId="{DF211E28-7E50-41E7-8B99-9F0DED25DD38}" srcOrd="0" destOrd="0" presId="urn:microsoft.com/office/officeart/2008/layout/LinedList"/>
    <dgm:cxn modelId="{5D928FE0-2533-44F8-94D4-496CA6085FAD}" type="presParOf" srcId="{A9DB519B-6255-4978-A72D-F00C724764C9}" destId="{9DC33DD4-4B3B-4A0F-88DC-FC4AC16A07D3}" srcOrd="1" destOrd="0" presId="urn:microsoft.com/office/officeart/2008/layout/LinedList"/>
    <dgm:cxn modelId="{848BE025-E053-47DB-9C5C-EFF0BC38CD14}" type="presParOf" srcId="{D82ED5FD-C066-41AB-8E2E-BE2FEC8EC05F}" destId="{21A62978-9D19-461A-A0D1-38CC28F495E4}" srcOrd="2" destOrd="0" presId="urn:microsoft.com/office/officeart/2008/layout/LinedList"/>
    <dgm:cxn modelId="{E3023BD8-8D52-436D-ABDF-B8E0B887F193}" type="presParOf" srcId="{D82ED5FD-C066-41AB-8E2E-BE2FEC8EC05F}" destId="{88264AE0-F1DE-476C-8AAF-549875BF7643}" srcOrd="3" destOrd="0" presId="urn:microsoft.com/office/officeart/2008/layout/LinedList"/>
    <dgm:cxn modelId="{C3178DD9-EE9D-40CE-A009-0DF70A70B8D0}" type="presParOf" srcId="{88264AE0-F1DE-476C-8AAF-549875BF7643}" destId="{73AA55E5-7EE5-4E5E-99AD-9FE4DD3D9F38}" srcOrd="0" destOrd="0" presId="urn:microsoft.com/office/officeart/2008/layout/LinedList"/>
    <dgm:cxn modelId="{BDF9F540-D18A-4A42-9B79-291F461C285D}" type="presParOf" srcId="{88264AE0-F1DE-476C-8AAF-549875BF7643}" destId="{24312525-CE5D-4551-80F6-30E5AF66F11B}" srcOrd="1" destOrd="0" presId="urn:microsoft.com/office/officeart/2008/layout/LinedList"/>
    <dgm:cxn modelId="{7BF0A20B-4FD1-4A83-934A-C88DDBCE33CD}" type="presParOf" srcId="{D82ED5FD-C066-41AB-8E2E-BE2FEC8EC05F}" destId="{59BE6F49-41FF-4631-97F2-603C88638739}" srcOrd="4" destOrd="0" presId="urn:microsoft.com/office/officeart/2008/layout/LinedList"/>
    <dgm:cxn modelId="{C67FE92E-9797-4892-8B64-16A959A76718}" type="presParOf" srcId="{D82ED5FD-C066-41AB-8E2E-BE2FEC8EC05F}" destId="{CBA6AC0A-ACBC-4EF1-8E49-8576F7186122}" srcOrd="5" destOrd="0" presId="urn:microsoft.com/office/officeart/2008/layout/LinedList"/>
    <dgm:cxn modelId="{13BB7821-FAFC-4A5F-8324-4620DEBD848C}" type="presParOf" srcId="{CBA6AC0A-ACBC-4EF1-8E49-8576F7186122}" destId="{E8D048D0-EA96-47F8-9E96-6226E9507C9A}" srcOrd="0" destOrd="0" presId="urn:microsoft.com/office/officeart/2008/layout/LinedList"/>
    <dgm:cxn modelId="{6F6F16D7-CCB7-41FB-9624-C8824B00D8F6}" type="presParOf" srcId="{CBA6AC0A-ACBC-4EF1-8E49-8576F7186122}" destId="{A6217B19-2ED5-432E-9998-6DA642CDCB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CBC60-8B20-4B37-A449-0C92C052CB54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B8FF36-1ECA-4675-BA63-1C09B9A1A678}">
      <dgm:prSet/>
      <dgm:spPr/>
      <dgm:t>
        <a:bodyPr/>
        <a:lstStyle/>
        <a:p>
          <a:r>
            <a:rPr lang="pt-BR"/>
            <a:t>O Estado social-burocrático foi dominante no século XX:</a:t>
          </a:r>
          <a:endParaRPr lang="en-US" dirty="0"/>
        </a:p>
      </dgm:t>
    </dgm:pt>
    <dgm:pt modelId="{53176A96-ADCF-42F2-B9B2-214A4448437C}" type="parTrans" cxnId="{02CA59A1-3395-46CC-A123-86C78E63D657}">
      <dgm:prSet/>
      <dgm:spPr/>
      <dgm:t>
        <a:bodyPr/>
        <a:lstStyle/>
        <a:p>
          <a:endParaRPr lang="en-US"/>
        </a:p>
      </dgm:t>
    </dgm:pt>
    <dgm:pt modelId="{45FE89E9-AFAA-42A7-AB08-8D53685BF265}" type="sibTrans" cxnId="{02CA59A1-3395-46CC-A123-86C78E63D657}">
      <dgm:prSet/>
      <dgm:spPr/>
      <dgm:t>
        <a:bodyPr/>
        <a:lstStyle/>
        <a:p>
          <a:endParaRPr lang="en-US"/>
        </a:p>
      </dgm:t>
    </dgm:pt>
    <dgm:pt modelId="{A85F6794-51CE-426C-91C3-74B8393D8B46}">
      <dgm:prSet/>
      <dgm:spPr/>
      <dgm:t>
        <a:bodyPr/>
        <a:lstStyle/>
        <a:p>
          <a:r>
            <a:rPr lang="pt-BR" dirty="0"/>
            <a:t>Esse estado ineficiente e capturado por interesses particulares entrou em crise nos anos 70.</a:t>
          </a:r>
          <a:endParaRPr lang="en-US" dirty="0"/>
        </a:p>
      </dgm:t>
    </dgm:pt>
    <dgm:pt modelId="{277EB4F6-ECDA-459B-A124-06C60BA0302B}" type="parTrans" cxnId="{7A89ADB8-9053-4A7C-BB1B-4024AC02C83F}">
      <dgm:prSet/>
      <dgm:spPr/>
      <dgm:t>
        <a:bodyPr/>
        <a:lstStyle/>
        <a:p>
          <a:endParaRPr lang="en-US"/>
        </a:p>
      </dgm:t>
    </dgm:pt>
    <dgm:pt modelId="{425D81BB-9868-431B-B6A3-E156F7CDE2AF}" type="sibTrans" cxnId="{7A89ADB8-9053-4A7C-BB1B-4024AC02C83F}">
      <dgm:prSet/>
      <dgm:spPr/>
      <dgm:t>
        <a:bodyPr/>
        <a:lstStyle/>
        <a:p>
          <a:endParaRPr lang="en-US"/>
        </a:p>
      </dgm:t>
    </dgm:pt>
    <dgm:pt modelId="{411E4E5F-1907-472B-8D57-8C35CF871B56}">
      <dgm:prSet/>
      <dgm:spPr/>
      <dgm:t>
        <a:bodyPr/>
        <a:lstStyle/>
        <a:p>
          <a:r>
            <a:rPr lang="pt-BR"/>
            <a:t>A crise econômica, nos anos 80, acentuada pelo processo de globalização, reduziu a capacidade dos Estados nacionais de proteger suas empresas e seus trabalhadores, mas também incentivou a inovação social na resolução dos problemas coletivos e na própria reforma do Estado.</a:t>
          </a:r>
          <a:endParaRPr lang="en-US"/>
        </a:p>
      </dgm:t>
    </dgm:pt>
    <dgm:pt modelId="{E35B9BFC-1912-4E26-BCAB-1E6C6696E97D}" type="parTrans" cxnId="{030B6706-6F17-426A-A2E4-6044711B2E72}">
      <dgm:prSet/>
      <dgm:spPr/>
      <dgm:t>
        <a:bodyPr/>
        <a:lstStyle/>
        <a:p>
          <a:endParaRPr lang="en-US"/>
        </a:p>
      </dgm:t>
    </dgm:pt>
    <dgm:pt modelId="{0AA6EE29-76D8-4BFC-9E70-7706ED4277A1}" type="sibTrans" cxnId="{030B6706-6F17-426A-A2E4-6044711B2E72}">
      <dgm:prSet/>
      <dgm:spPr/>
      <dgm:t>
        <a:bodyPr/>
        <a:lstStyle/>
        <a:p>
          <a:endParaRPr lang="en-US"/>
        </a:p>
      </dgm:t>
    </dgm:pt>
    <dgm:pt modelId="{DAF10F09-1850-4B67-8BF5-98FD303FCB78}">
      <dgm:prSet/>
      <dgm:spPr/>
      <dgm:t>
        <a:bodyPr/>
        <a:lstStyle/>
        <a:p>
          <a:r>
            <a:rPr lang="pt-BR" dirty="0"/>
            <a:t>Social: buscava garantir os direitos sociais e promover o desenvolvimento econômico;</a:t>
          </a:r>
          <a:endParaRPr lang="en-US" dirty="0"/>
        </a:p>
      </dgm:t>
    </dgm:pt>
    <dgm:pt modelId="{AB38F726-2788-4D25-AA42-DDDD7F721B0C}" type="sibTrans" cxnId="{9C0BA33B-EA60-4160-8F67-09C926F6AEA6}">
      <dgm:prSet/>
      <dgm:spPr/>
      <dgm:t>
        <a:bodyPr/>
        <a:lstStyle/>
        <a:p>
          <a:endParaRPr lang="en-US"/>
        </a:p>
      </dgm:t>
    </dgm:pt>
    <dgm:pt modelId="{01572AA3-1D17-40DC-8396-F8AF18273A4A}" type="parTrans" cxnId="{9C0BA33B-EA60-4160-8F67-09C926F6AEA6}">
      <dgm:prSet/>
      <dgm:spPr/>
      <dgm:t>
        <a:bodyPr/>
        <a:lstStyle/>
        <a:p>
          <a:endParaRPr lang="en-US"/>
        </a:p>
      </dgm:t>
    </dgm:pt>
    <dgm:pt modelId="{FA1145F2-EBD2-44BE-BF5D-91DC12BA3767}">
      <dgm:prSet/>
      <dgm:spPr/>
      <dgm:t>
        <a:bodyPr/>
        <a:lstStyle/>
        <a:p>
          <a:r>
            <a:rPr lang="pt-BR" dirty="0"/>
            <a:t>Burocrático: o fazia através de um sistema formal/impessoal baseado na racionalidade instrumental para executar diretamente essas funções sociais e econômicas utilizando servidores públicos. </a:t>
          </a:r>
          <a:endParaRPr lang="en-US" dirty="0"/>
        </a:p>
      </dgm:t>
    </dgm:pt>
    <dgm:pt modelId="{0BB0EF77-DE8B-488B-8434-640DB622DD07}" type="sibTrans" cxnId="{49B324B5-6B96-4B74-BB3F-93143D06E54B}">
      <dgm:prSet/>
      <dgm:spPr/>
      <dgm:t>
        <a:bodyPr/>
        <a:lstStyle/>
        <a:p>
          <a:endParaRPr lang="en-US"/>
        </a:p>
      </dgm:t>
    </dgm:pt>
    <dgm:pt modelId="{C8F20E17-0B1B-49B3-AD02-1103335777B3}" type="parTrans" cxnId="{49B324B5-6B96-4B74-BB3F-93143D06E54B}">
      <dgm:prSet/>
      <dgm:spPr/>
      <dgm:t>
        <a:bodyPr/>
        <a:lstStyle/>
        <a:p>
          <a:endParaRPr lang="en-US"/>
        </a:p>
      </dgm:t>
    </dgm:pt>
    <dgm:pt modelId="{772E9868-3974-42F0-AAE3-2110622409A1}" type="pres">
      <dgm:prSet presAssocID="{E66CBC60-8B20-4B37-A449-0C92C052CB54}" presName="outerComposite" presStyleCnt="0">
        <dgm:presLayoutVars>
          <dgm:chMax val="5"/>
          <dgm:dir/>
          <dgm:resizeHandles val="exact"/>
        </dgm:presLayoutVars>
      </dgm:prSet>
      <dgm:spPr/>
    </dgm:pt>
    <dgm:pt modelId="{24AB60C3-5666-4E06-8062-735F2D129793}" type="pres">
      <dgm:prSet presAssocID="{E66CBC60-8B20-4B37-A449-0C92C052CB54}" presName="dummyMaxCanvas" presStyleCnt="0">
        <dgm:presLayoutVars/>
      </dgm:prSet>
      <dgm:spPr/>
    </dgm:pt>
    <dgm:pt modelId="{B665BDEA-FDD6-495E-BDF5-1922FA031C2D}" type="pres">
      <dgm:prSet presAssocID="{E66CBC60-8B20-4B37-A449-0C92C052CB54}" presName="ThreeNodes_1" presStyleLbl="node1" presStyleIdx="0" presStyleCnt="3">
        <dgm:presLayoutVars>
          <dgm:bulletEnabled val="1"/>
        </dgm:presLayoutVars>
      </dgm:prSet>
      <dgm:spPr/>
    </dgm:pt>
    <dgm:pt modelId="{8FB2160C-D766-4D2A-832A-13697E77CA63}" type="pres">
      <dgm:prSet presAssocID="{E66CBC60-8B20-4B37-A449-0C92C052CB54}" presName="ThreeNodes_2" presStyleLbl="node1" presStyleIdx="1" presStyleCnt="3">
        <dgm:presLayoutVars>
          <dgm:bulletEnabled val="1"/>
        </dgm:presLayoutVars>
      </dgm:prSet>
      <dgm:spPr/>
    </dgm:pt>
    <dgm:pt modelId="{8DA9B710-6ACB-4A80-8632-C182DB6CCC1D}" type="pres">
      <dgm:prSet presAssocID="{E66CBC60-8B20-4B37-A449-0C92C052CB54}" presName="ThreeNodes_3" presStyleLbl="node1" presStyleIdx="2" presStyleCnt="3">
        <dgm:presLayoutVars>
          <dgm:bulletEnabled val="1"/>
        </dgm:presLayoutVars>
      </dgm:prSet>
      <dgm:spPr/>
    </dgm:pt>
    <dgm:pt modelId="{995BF46A-019A-4B73-A34C-EB4FF0327D94}" type="pres">
      <dgm:prSet presAssocID="{E66CBC60-8B20-4B37-A449-0C92C052CB54}" presName="ThreeConn_1-2" presStyleLbl="fgAccFollowNode1" presStyleIdx="0" presStyleCnt="2">
        <dgm:presLayoutVars>
          <dgm:bulletEnabled val="1"/>
        </dgm:presLayoutVars>
      </dgm:prSet>
      <dgm:spPr/>
    </dgm:pt>
    <dgm:pt modelId="{8ADBAEE9-15A3-440A-B620-2BED3D49A294}" type="pres">
      <dgm:prSet presAssocID="{E66CBC60-8B20-4B37-A449-0C92C052CB54}" presName="ThreeConn_2-3" presStyleLbl="fgAccFollowNode1" presStyleIdx="1" presStyleCnt="2">
        <dgm:presLayoutVars>
          <dgm:bulletEnabled val="1"/>
        </dgm:presLayoutVars>
      </dgm:prSet>
      <dgm:spPr/>
    </dgm:pt>
    <dgm:pt modelId="{B562F9CC-5423-46D6-B7B8-9821BFC065B8}" type="pres">
      <dgm:prSet presAssocID="{E66CBC60-8B20-4B37-A449-0C92C052CB54}" presName="ThreeNodes_1_text" presStyleLbl="node1" presStyleIdx="2" presStyleCnt="3">
        <dgm:presLayoutVars>
          <dgm:bulletEnabled val="1"/>
        </dgm:presLayoutVars>
      </dgm:prSet>
      <dgm:spPr/>
    </dgm:pt>
    <dgm:pt modelId="{A3B15AA3-FE98-4B1C-B9DE-57526FDE21A0}" type="pres">
      <dgm:prSet presAssocID="{E66CBC60-8B20-4B37-A449-0C92C052CB54}" presName="ThreeNodes_2_text" presStyleLbl="node1" presStyleIdx="2" presStyleCnt="3">
        <dgm:presLayoutVars>
          <dgm:bulletEnabled val="1"/>
        </dgm:presLayoutVars>
      </dgm:prSet>
      <dgm:spPr/>
    </dgm:pt>
    <dgm:pt modelId="{57BD3D52-45AB-40A4-BFD2-440CE8276D8C}" type="pres">
      <dgm:prSet presAssocID="{E66CBC60-8B20-4B37-A449-0C92C052CB5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30B6706-6F17-426A-A2E4-6044711B2E72}" srcId="{E66CBC60-8B20-4B37-A449-0C92C052CB54}" destId="{411E4E5F-1907-472B-8D57-8C35CF871B56}" srcOrd="2" destOrd="0" parTransId="{E35B9BFC-1912-4E26-BCAB-1E6C6696E97D}" sibTransId="{0AA6EE29-76D8-4BFC-9E70-7706ED4277A1}"/>
    <dgm:cxn modelId="{36C8C91A-B5FB-487F-BC25-3C0B15A3AF4D}" type="presOf" srcId="{8EB8FF36-1ECA-4675-BA63-1C09B9A1A678}" destId="{B562F9CC-5423-46D6-B7B8-9821BFC065B8}" srcOrd="1" destOrd="0" presId="urn:microsoft.com/office/officeart/2005/8/layout/vProcess5"/>
    <dgm:cxn modelId="{A7BBDA28-0DBD-4BF5-A8B1-5B7421B4D5F6}" type="presOf" srcId="{A85F6794-51CE-426C-91C3-74B8393D8B46}" destId="{A3B15AA3-FE98-4B1C-B9DE-57526FDE21A0}" srcOrd="1" destOrd="0" presId="urn:microsoft.com/office/officeart/2005/8/layout/vProcess5"/>
    <dgm:cxn modelId="{9C0BA33B-EA60-4160-8F67-09C926F6AEA6}" srcId="{8EB8FF36-1ECA-4675-BA63-1C09B9A1A678}" destId="{DAF10F09-1850-4B67-8BF5-98FD303FCB78}" srcOrd="0" destOrd="0" parTransId="{01572AA3-1D17-40DC-8396-F8AF18273A4A}" sibTransId="{AB38F726-2788-4D25-AA42-DDDD7F721B0C}"/>
    <dgm:cxn modelId="{A0ED3D3D-AF51-4708-812A-4B581736336E}" type="presOf" srcId="{411E4E5F-1907-472B-8D57-8C35CF871B56}" destId="{8DA9B710-6ACB-4A80-8632-C182DB6CCC1D}" srcOrd="0" destOrd="0" presId="urn:microsoft.com/office/officeart/2005/8/layout/vProcess5"/>
    <dgm:cxn modelId="{8639575E-3424-4366-BE02-6D640B300323}" type="presOf" srcId="{45FE89E9-AFAA-42A7-AB08-8D53685BF265}" destId="{995BF46A-019A-4B73-A34C-EB4FF0327D94}" srcOrd="0" destOrd="0" presId="urn:microsoft.com/office/officeart/2005/8/layout/vProcess5"/>
    <dgm:cxn modelId="{0BF5384C-ED66-4EC3-A31A-55F0F8783A1A}" type="presOf" srcId="{E66CBC60-8B20-4B37-A449-0C92C052CB54}" destId="{772E9868-3974-42F0-AAE3-2110622409A1}" srcOrd="0" destOrd="0" presId="urn:microsoft.com/office/officeart/2005/8/layout/vProcess5"/>
    <dgm:cxn modelId="{F278E04C-E316-4192-A782-8033F3883A40}" type="presOf" srcId="{A85F6794-51CE-426C-91C3-74B8393D8B46}" destId="{8FB2160C-D766-4D2A-832A-13697E77CA63}" srcOrd="0" destOrd="0" presId="urn:microsoft.com/office/officeart/2005/8/layout/vProcess5"/>
    <dgm:cxn modelId="{ADB32B70-6F5D-48D8-B8CA-19C26090EBAD}" type="presOf" srcId="{FA1145F2-EBD2-44BE-BF5D-91DC12BA3767}" destId="{B665BDEA-FDD6-495E-BDF5-1922FA031C2D}" srcOrd="0" destOrd="2" presId="urn:microsoft.com/office/officeart/2005/8/layout/vProcess5"/>
    <dgm:cxn modelId="{0F07618C-9AB2-4705-AAEC-544A6C186225}" type="presOf" srcId="{DAF10F09-1850-4B67-8BF5-98FD303FCB78}" destId="{B562F9CC-5423-46D6-B7B8-9821BFC065B8}" srcOrd="1" destOrd="1" presId="urn:microsoft.com/office/officeart/2005/8/layout/vProcess5"/>
    <dgm:cxn modelId="{0A79A993-AAA3-4A08-9F9E-12B106F1A3B0}" type="presOf" srcId="{FA1145F2-EBD2-44BE-BF5D-91DC12BA3767}" destId="{B562F9CC-5423-46D6-B7B8-9821BFC065B8}" srcOrd="1" destOrd="2" presId="urn:microsoft.com/office/officeart/2005/8/layout/vProcess5"/>
    <dgm:cxn modelId="{02CA59A1-3395-46CC-A123-86C78E63D657}" srcId="{E66CBC60-8B20-4B37-A449-0C92C052CB54}" destId="{8EB8FF36-1ECA-4675-BA63-1C09B9A1A678}" srcOrd="0" destOrd="0" parTransId="{53176A96-ADCF-42F2-B9B2-214A4448437C}" sibTransId="{45FE89E9-AFAA-42A7-AB08-8D53685BF265}"/>
    <dgm:cxn modelId="{D71A78A4-031A-43EB-89CD-78C63DE72428}" type="presOf" srcId="{DAF10F09-1850-4B67-8BF5-98FD303FCB78}" destId="{B665BDEA-FDD6-495E-BDF5-1922FA031C2D}" srcOrd="0" destOrd="1" presId="urn:microsoft.com/office/officeart/2005/8/layout/vProcess5"/>
    <dgm:cxn modelId="{49B324B5-6B96-4B74-BB3F-93143D06E54B}" srcId="{8EB8FF36-1ECA-4675-BA63-1C09B9A1A678}" destId="{FA1145F2-EBD2-44BE-BF5D-91DC12BA3767}" srcOrd="1" destOrd="0" parTransId="{C8F20E17-0B1B-49B3-AD02-1103335777B3}" sibTransId="{0BB0EF77-DE8B-488B-8434-640DB622DD07}"/>
    <dgm:cxn modelId="{7A89ADB8-9053-4A7C-BB1B-4024AC02C83F}" srcId="{E66CBC60-8B20-4B37-A449-0C92C052CB54}" destId="{A85F6794-51CE-426C-91C3-74B8393D8B46}" srcOrd="1" destOrd="0" parTransId="{277EB4F6-ECDA-459B-A124-06C60BA0302B}" sibTransId="{425D81BB-9868-431B-B6A3-E156F7CDE2AF}"/>
    <dgm:cxn modelId="{339889CC-C5EF-4E2E-968E-8EBA569AD13A}" type="presOf" srcId="{411E4E5F-1907-472B-8D57-8C35CF871B56}" destId="{57BD3D52-45AB-40A4-BFD2-440CE8276D8C}" srcOrd="1" destOrd="0" presId="urn:microsoft.com/office/officeart/2005/8/layout/vProcess5"/>
    <dgm:cxn modelId="{4675ADD2-8823-432E-8034-B144639FA722}" type="presOf" srcId="{8EB8FF36-1ECA-4675-BA63-1C09B9A1A678}" destId="{B665BDEA-FDD6-495E-BDF5-1922FA031C2D}" srcOrd="0" destOrd="0" presId="urn:microsoft.com/office/officeart/2005/8/layout/vProcess5"/>
    <dgm:cxn modelId="{09CA11D7-1CA1-4ADC-9B5A-FE58676D05FA}" type="presOf" srcId="{425D81BB-9868-431B-B6A3-E156F7CDE2AF}" destId="{8ADBAEE9-15A3-440A-B620-2BED3D49A294}" srcOrd="0" destOrd="0" presId="urn:microsoft.com/office/officeart/2005/8/layout/vProcess5"/>
    <dgm:cxn modelId="{A4A94579-7CE3-442D-9576-BF7EE009400C}" type="presParOf" srcId="{772E9868-3974-42F0-AAE3-2110622409A1}" destId="{24AB60C3-5666-4E06-8062-735F2D129793}" srcOrd="0" destOrd="0" presId="urn:microsoft.com/office/officeart/2005/8/layout/vProcess5"/>
    <dgm:cxn modelId="{2E9803F2-45E6-4FB1-ACBC-43635E6C36EF}" type="presParOf" srcId="{772E9868-3974-42F0-AAE3-2110622409A1}" destId="{B665BDEA-FDD6-495E-BDF5-1922FA031C2D}" srcOrd="1" destOrd="0" presId="urn:microsoft.com/office/officeart/2005/8/layout/vProcess5"/>
    <dgm:cxn modelId="{3B577BD7-D7D6-4F60-B151-F73D96272E59}" type="presParOf" srcId="{772E9868-3974-42F0-AAE3-2110622409A1}" destId="{8FB2160C-D766-4D2A-832A-13697E77CA63}" srcOrd="2" destOrd="0" presId="urn:microsoft.com/office/officeart/2005/8/layout/vProcess5"/>
    <dgm:cxn modelId="{BD16A7EE-A2F8-45C5-A604-1EDB85370424}" type="presParOf" srcId="{772E9868-3974-42F0-AAE3-2110622409A1}" destId="{8DA9B710-6ACB-4A80-8632-C182DB6CCC1D}" srcOrd="3" destOrd="0" presId="urn:microsoft.com/office/officeart/2005/8/layout/vProcess5"/>
    <dgm:cxn modelId="{0522810D-18A7-49EA-A29B-5819EDB57FE1}" type="presParOf" srcId="{772E9868-3974-42F0-AAE3-2110622409A1}" destId="{995BF46A-019A-4B73-A34C-EB4FF0327D94}" srcOrd="4" destOrd="0" presId="urn:microsoft.com/office/officeart/2005/8/layout/vProcess5"/>
    <dgm:cxn modelId="{837F6519-A2F4-4C9C-8A73-D874596B9F35}" type="presParOf" srcId="{772E9868-3974-42F0-AAE3-2110622409A1}" destId="{8ADBAEE9-15A3-440A-B620-2BED3D49A294}" srcOrd="5" destOrd="0" presId="urn:microsoft.com/office/officeart/2005/8/layout/vProcess5"/>
    <dgm:cxn modelId="{CF53E365-155D-4A62-B9B0-8304CC824217}" type="presParOf" srcId="{772E9868-3974-42F0-AAE3-2110622409A1}" destId="{B562F9CC-5423-46D6-B7B8-9821BFC065B8}" srcOrd="6" destOrd="0" presId="urn:microsoft.com/office/officeart/2005/8/layout/vProcess5"/>
    <dgm:cxn modelId="{8FC4595B-6108-46CD-BBE2-71CA7412F9E5}" type="presParOf" srcId="{772E9868-3974-42F0-AAE3-2110622409A1}" destId="{A3B15AA3-FE98-4B1C-B9DE-57526FDE21A0}" srcOrd="7" destOrd="0" presId="urn:microsoft.com/office/officeart/2005/8/layout/vProcess5"/>
    <dgm:cxn modelId="{A4BC69F1-002D-4347-BD87-35BC91A9069C}" type="presParOf" srcId="{772E9868-3974-42F0-AAE3-2110622409A1}" destId="{57BD3D52-45AB-40A4-BFD2-440CE8276D8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06D7BC6-238E-4DE0-AE41-726D12BFCB54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8824885-DB50-405E-8FD0-FD1A60C298E0}">
      <dgm:prSet/>
      <dgm:spPr/>
      <dgm:t>
        <a:bodyPr/>
        <a:lstStyle/>
        <a:p>
          <a:r>
            <a:rPr lang="pt-BR" dirty="0"/>
            <a:t>Promover mudanças institucionais e culturais no âmbito estatal</a:t>
          </a:r>
        </a:p>
      </dgm:t>
    </dgm:pt>
    <dgm:pt modelId="{7792F24D-5A81-4CFC-ADFF-FF6D6A5C2D87}" type="parTrans" cxnId="{54FA6A1F-F294-421E-BD5E-D686E1FEF804}">
      <dgm:prSet/>
      <dgm:spPr/>
      <dgm:t>
        <a:bodyPr/>
        <a:lstStyle/>
        <a:p>
          <a:endParaRPr lang="pt-BR"/>
        </a:p>
      </dgm:t>
    </dgm:pt>
    <dgm:pt modelId="{46B4E0F0-6A6E-467C-B1D5-EBB2F64E4AF7}" type="sibTrans" cxnId="{54FA6A1F-F294-421E-BD5E-D686E1FEF804}">
      <dgm:prSet/>
      <dgm:spPr/>
      <dgm:t>
        <a:bodyPr/>
        <a:lstStyle/>
        <a:p>
          <a:endParaRPr lang="pt-BR"/>
        </a:p>
      </dgm:t>
    </dgm:pt>
    <dgm:pt modelId="{0B249196-F01B-423E-AB30-42AD73A12598}">
      <dgm:prSet/>
      <dgm:spPr/>
      <dgm:t>
        <a:bodyPr/>
        <a:lstStyle/>
        <a:p>
          <a:r>
            <a:rPr lang="pt-BR" dirty="0"/>
            <a:t>Ter especial cuidado na definição e escolha dos atores sociais</a:t>
          </a:r>
        </a:p>
      </dgm:t>
    </dgm:pt>
    <dgm:pt modelId="{E822BE06-225D-4897-8073-C1ACF6F3FFBA}" type="parTrans" cxnId="{E8134CFE-2C5B-4C13-ABB1-EF15FA1BC1E1}">
      <dgm:prSet/>
      <dgm:spPr/>
      <dgm:t>
        <a:bodyPr/>
        <a:lstStyle/>
        <a:p>
          <a:endParaRPr lang="pt-BR"/>
        </a:p>
      </dgm:t>
    </dgm:pt>
    <dgm:pt modelId="{E77E9414-A05E-4522-954E-E886FE4D0142}" type="sibTrans" cxnId="{E8134CFE-2C5B-4C13-ABB1-EF15FA1BC1E1}">
      <dgm:prSet/>
      <dgm:spPr/>
      <dgm:t>
        <a:bodyPr/>
        <a:lstStyle/>
        <a:p>
          <a:endParaRPr lang="pt-BR"/>
        </a:p>
      </dgm:t>
    </dgm:pt>
    <dgm:pt modelId="{9F5701CB-CF9B-41DA-881E-1FF4FB40D96A}">
      <dgm:prSet/>
      <dgm:spPr/>
      <dgm:t>
        <a:bodyPr/>
        <a:lstStyle/>
        <a:p>
          <a:r>
            <a:rPr lang="pt-BR" dirty="0"/>
            <a:t>Fortalecer as funções de regulação e coordenação do Estado</a:t>
          </a:r>
        </a:p>
      </dgm:t>
    </dgm:pt>
    <dgm:pt modelId="{646CEC6E-4517-42E3-B250-EC7DAD73DEB1}" type="parTrans" cxnId="{441A96D0-A1AB-420F-84C8-90449B58AC80}">
      <dgm:prSet/>
      <dgm:spPr/>
      <dgm:t>
        <a:bodyPr/>
        <a:lstStyle/>
        <a:p>
          <a:endParaRPr lang="pt-BR"/>
        </a:p>
      </dgm:t>
    </dgm:pt>
    <dgm:pt modelId="{4865FAC8-91C1-49B2-AFC9-A7E77EDEAEA7}" type="sibTrans" cxnId="{441A96D0-A1AB-420F-84C8-90449B58AC80}">
      <dgm:prSet/>
      <dgm:spPr/>
      <dgm:t>
        <a:bodyPr/>
        <a:lstStyle/>
        <a:p>
          <a:endParaRPr lang="pt-BR"/>
        </a:p>
      </dgm:t>
    </dgm:pt>
    <dgm:pt modelId="{CAE89470-73BE-478D-84A6-AD4D32DE0238}">
      <dgm:prSet/>
      <dgm:spPr/>
      <dgm:t>
        <a:bodyPr/>
        <a:lstStyle/>
        <a:p>
          <a:r>
            <a:rPr lang="pt-BR" dirty="0"/>
            <a:t>Reconhecer, no terceiro setor, outro ator fundamental da sociedade, além do Estado e do mercado, reconhecendo ainda sua importância estratégica</a:t>
          </a:r>
        </a:p>
      </dgm:t>
    </dgm:pt>
    <dgm:pt modelId="{53557669-D625-4FCF-A201-3CA572E75068}" type="parTrans" cxnId="{5F44A3ED-3D7D-464B-BF33-017E1121DBB7}">
      <dgm:prSet/>
      <dgm:spPr/>
      <dgm:t>
        <a:bodyPr/>
        <a:lstStyle/>
        <a:p>
          <a:endParaRPr lang="pt-BR"/>
        </a:p>
      </dgm:t>
    </dgm:pt>
    <dgm:pt modelId="{1C61A48F-F096-4F0A-920E-FBE5A71FE5A1}" type="sibTrans" cxnId="{5F44A3ED-3D7D-464B-BF33-017E1121DBB7}">
      <dgm:prSet/>
      <dgm:spPr/>
      <dgm:t>
        <a:bodyPr/>
        <a:lstStyle/>
        <a:p>
          <a:endParaRPr lang="pt-BR"/>
        </a:p>
      </dgm:t>
    </dgm:pt>
    <dgm:pt modelId="{D82ED5FD-C066-41AB-8E2E-BE2FEC8EC05F}" type="pres">
      <dgm:prSet presAssocID="{F06D7BC6-238E-4DE0-AE41-726D12BFCB54}" presName="vert0" presStyleCnt="0">
        <dgm:presLayoutVars>
          <dgm:dir/>
          <dgm:animOne val="branch"/>
          <dgm:animLvl val="lvl"/>
        </dgm:presLayoutVars>
      </dgm:prSet>
      <dgm:spPr/>
    </dgm:pt>
    <dgm:pt modelId="{9C1EA4BA-B6C5-4DCD-8349-76215DC6000E}" type="pres">
      <dgm:prSet presAssocID="{88824885-DB50-405E-8FD0-FD1A60C298E0}" presName="thickLine" presStyleLbl="alignNode1" presStyleIdx="0" presStyleCnt="4"/>
      <dgm:spPr/>
    </dgm:pt>
    <dgm:pt modelId="{A9DB519B-6255-4978-A72D-F00C724764C9}" type="pres">
      <dgm:prSet presAssocID="{88824885-DB50-405E-8FD0-FD1A60C298E0}" presName="horz1" presStyleCnt="0"/>
      <dgm:spPr/>
    </dgm:pt>
    <dgm:pt modelId="{DF211E28-7E50-41E7-8B99-9F0DED25DD38}" type="pres">
      <dgm:prSet presAssocID="{88824885-DB50-405E-8FD0-FD1A60C298E0}" presName="tx1" presStyleLbl="revTx" presStyleIdx="0" presStyleCnt="4"/>
      <dgm:spPr/>
    </dgm:pt>
    <dgm:pt modelId="{9DC33DD4-4B3B-4A0F-88DC-FC4AC16A07D3}" type="pres">
      <dgm:prSet presAssocID="{88824885-DB50-405E-8FD0-FD1A60C298E0}" presName="vert1" presStyleCnt="0"/>
      <dgm:spPr/>
    </dgm:pt>
    <dgm:pt modelId="{169FB793-AEF9-46EF-954F-6D2B3826695D}" type="pres">
      <dgm:prSet presAssocID="{0B249196-F01B-423E-AB30-42AD73A12598}" presName="thickLine" presStyleLbl="alignNode1" presStyleIdx="1" presStyleCnt="4"/>
      <dgm:spPr/>
    </dgm:pt>
    <dgm:pt modelId="{75EA8393-12A7-4B8F-8586-222C3C97EC26}" type="pres">
      <dgm:prSet presAssocID="{0B249196-F01B-423E-AB30-42AD73A12598}" presName="horz1" presStyleCnt="0"/>
      <dgm:spPr/>
    </dgm:pt>
    <dgm:pt modelId="{101B4AD1-56BE-400D-A491-DD613F3EB16D}" type="pres">
      <dgm:prSet presAssocID="{0B249196-F01B-423E-AB30-42AD73A12598}" presName="tx1" presStyleLbl="revTx" presStyleIdx="1" presStyleCnt="4"/>
      <dgm:spPr/>
    </dgm:pt>
    <dgm:pt modelId="{351DC1B7-A989-44C1-A82B-FF230D31C3A7}" type="pres">
      <dgm:prSet presAssocID="{0B249196-F01B-423E-AB30-42AD73A12598}" presName="vert1" presStyleCnt="0"/>
      <dgm:spPr/>
    </dgm:pt>
    <dgm:pt modelId="{3FC862C0-B85F-4F92-AD68-54A90339320A}" type="pres">
      <dgm:prSet presAssocID="{9F5701CB-CF9B-41DA-881E-1FF4FB40D96A}" presName="thickLine" presStyleLbl="alignNode1" presStyleIdx="2" presStyleCnt="4"/>
      <dgm:spPr/>
    </dgm:pt>
    <dgm:pt modelId="{FDB0E19B-CF9C-4D79-A26B-87A3301FE5C2}" type="pres">
      <dgm:prSet presAssocID="{9F5701CB-CF9B-41DA-881E-1FF4FB40D96A}" presName="horz1" presStyleCnt="0"/>
      <dgm:spPr/>
    </dgm:pt>
    <dgm:pt modelId="{34432AB3-06F9-4396-927F-275A634E6754}" type="pres">
      <dgm:prSet presAssocID="{9F5701CB-CF9B-41DA-881E-1FF4FB40D96A}" presName="tx1" presStyleLbl="revTx" presStyleIdx="2" presStyleCnt="4"/>
      <dgm:spPr/>
    </dgm:pt>
    <dgm:pt modelId="{513DD6D5-BEB8-482E-B044-B6EAB14719E9}" type="pres">
      <dgm:prSet presAssocID="{9F5701CB-CF9B-41DA-881E-1FF4FB40D96A}" presName="vert1" presStyleCnt="0"/>
      <dgm:spPr/>
    </dgm:pt>
    <dgm:pt modelId="{70ACBB09-9B65-4F5D-8FBD-32F8AD671575}" type="pres">
      <dgm:prSet presAssocID="{CAE89470-73BE-478D-84A6-AD4D32DE0238}" presName="thickLine" presStyleLbl="alignNode1" presStyleIdx="3" presStyleCnt="4"/>
      <dgm:spPr/>
    </dgm:pt>
    <dgm:pt modelId="{FAD9BEF0-D99B-4A71-90CA-DE96332C98E3}" type="pres">
      <dgm:prSet presAssocID="{CAE89470-73BE-478D-84A6-AD4D32DE0238}" presName="horz1" presStyleCnt="0"/>
      <dgm:spPr/>
    </dgm:pt>
    <dgm:pt modelId="{8F71BD81-3667-4408-A4B1-E0F4211CBAB8}" type="pres">
      <dgm:prSet presAssocID="{CAE89470-73BE-478D-84A6-AD4D32DE0238}" presName="tx1" presStyleLbl="revTx" presStyleIdx="3" presStyleCnt="4"/>
      <dgm:spPr/>
    </dgm:pt>
    <dgm:pt modelId="{D9FD9F42-E6EB-4A67-B5F2-70160F76C844}" type="pres">
      <dgm:prSet presAssocID="{CAE89470-73BE-478D-84A6-AD4D32DE0238}" presName="vert1" presStyleCnt="0"/>
      <dgm:spPr/>
    </dgm:pt>
  </dgm:ptLst>
  <dgm:cxnLst>
    <dgm:cxn modelId="{54FA6A1F-F294-421E-BD5E-D686E1FEF804}" srcId="{F06D7BC6-238E-4DE0-AE41-726D12BFCB54}" destId="{88824885-DB50-405E-8FD0-FD1A60C298E0}" srcOrd="0" destOrd="0" parTransId="{7792F24D-5A81-4CFC-ADFF-FF6D6A5C2D87}" sibTransId="{46B4E0F0-6A6E-467C-B1D5-EBB2F64E4AF7}"/>
    <dgm:cxn modelId="{6A134265-1B85-499B-A41A-015F0D781A38}" type="presOf" srcId="{88824885-DB50-405E-8FD0-FD1A60C298E0}" destId="{DF211E28-7E50-41E7-8B99-9F0DED25DD38}" srcOrd="0" destOrd="0" presId="urn:microsoft.com/office/officeart/2008/layout/LinedList"/>
    <dgm:cxn modelId="{DEEDDE71-04E8-417B-B2AF-710B81C7CAEA}" type="presOf" srcId="{CAE89470-73BE-478D-84A6-AD4D32DE0238}" destId="{8F71BD81-3667-4408-A4B1-E0F4211CBAB8}" srcOrd="0" destOrd="0" presId="urn:microsoft.com/office/officeart/2008/layout/LinedList"/>
    <dgm:cxn modelId="{441A96D0-A1AB-420F-84C8-90449B58AC80}" srcId="{F06D7BC6-238E-4DE0-AE41-726D12BFCB54}" destId="{9F5701CB-CF9B-41DA-881E-1FF4FB40D96A}" srcOrd="2" destOrd="0" parTransId="{646CEC6E-4517-42E3-B250-EC7DAD73DEB1}" sibTransId="{4865FAC8-91C1-49B2-AFC9-A7E77EDEAEA7}"/>
    <dgm:cxn modelId="{54CC67D9-0069-4E75-8886-942E1E7A5975}" type="presOf" srcId="{9F5701CB-CF9B-41DA-881E-1FF4FB40D96A}" destId="{34432AB3-06F9-4396-927F-275A634E6754}" srcOrd="0" destOrd="0" presId="urn:microsoft.com/office/officeart/2008/layout/LinedList"/>
    <dgm:cxn modelId="{2A1F04DD-9B9E-4C90-9A18-A852D0AD83F3}" type="presOf" srcId="{0B249196-F01B-423E-AB30-42AD73A12598}" destId="{101B4AD1-56BE-400D-A491-DD613F3EB16D}" srcOrd="0" destOrd="0" presId="urn:microsoft.com/office/officeart/2008/layout/LinedList"/>
    <dgm:cxn modelId="{5F44A3ED-3D7D-464B-BF33-017E1121DBB7}" srcId="{F06D7BC6-238E-4DE0-AE41-726D12BFCB54}" destId="{CAE89470-73BE-478D-84A6-AD4D32DE0238}" srcOrd="3" destOrd="0" parTransId="{53557669-D625-4FCF-A201-3CA572E75068}" sibTransId="{1C61A48F-F096-4F0A-920E-FBE5A71FE5A1}"/>
    <dgm:cxn modelId="{9ADB38FA-3B47-4068-8143-40ACE169CB7F}" type="presOf" srcId="{F06D7BC6-238E-4DE0-AE41-726D12BFCB54}" destId="{D82ED5FD-C066-41AB-8E2E-BE2FEC8EC05F}" srcOrd="0" destOrd="0" presId="urn:microsoft.com/office/officeart/2008/layout/LinedList"/>
    <dgm:cxn modelId="{E8134CFE-2C5B-4C13-ABB1-EF15FA1BC1E1}" srcId="{F06D7BC6-238E-4DE0-AE41-726D12BFCB54}" destId="{0B249196-F01B-423E-AB30-42AD73A12598}" srcOrd="1" destOrd="0" parTransId="{E822BE06-225D-4897-8073-C1ACF6F3FFBA}" sibTransId="{E77E9414-A05E-4522-954E-E886FE4D0142}"/>
    <dgm:cxn modelId="{F46D2824-B0B5-43C8-96DD-E8873FE1B797}" type="presParOf" srcId="{D82ED5FD-C066-41AB-8E2E-BE2FEC8EC05F}" destId="{9C1EA4BA-B6C5-4DCD-8349-76215DC6000E}" srcOrd="0" destOrd="0" presId="urn:microsoft.com/office/officeart/2008/layout/LinedList"/>
    <dgm:cxn modelId="{2FBCF61F-6C88-4DA8-B2D1-58D37B2C9B7E}" type="presParOf" srcId="{D82ED5FD-C066-41AB-8E2E-BE2FEC8EC05F}" destId="{A9DB519B-6255-4978-A72D-F00C724764C9}" srcOrd="1" destOrd="0" presId="urn:microsoft.com/office/officeart/2008/layout/LinedList"/>
    <dgm:cxn modelId="{42F6BA9B-4010-4ABD-83C3-18902526C301}" type="presParOf" srcId="{A9DB519B-6255-4978-A72D-F00C724764C9}" destId="{DF211E28-7E50-41E7-8B99-9F0DED25DD38}" srcOrd="0" destOrd="0" presId="urn:microsoft.com/office/officeart/2008/layout/LinedList"/>
    <dgm:cxn modelId="{5D928FE0-2533-44F8-94D4-496CA6085FAD}" type="presParOf" srcId="{A9DB519B-6255-4978-A72D-F00C724764C9}" destId="{9DC33DD4-4B3B-4A0F-88DC-FC4AC16A07D3}" srcOrd="1" destOrd="0" presId="urn:microsoft.com/office/officeart/2008/layout/LinedList"/>
    <dgm:cxn modelId="{470A3C35-D1AF-4B33-BFA2-3955DEB6A9B2}" type="presParOf" srcId="{D82ED5FD-C066-41AB-8E2E-BE2FEC8EC05F}" destId="{169FB793-AEF9-46EF-954F-6D2B3826695D}" srcOrd="2" destOrd="0" presId="urn:microsoft.com/office/officeart/2008/layout/LinedList"/>
    <dgm:cxn modelId="{BBA0AA8A-CF65-401E-A1FE-B2A3C2893633}" type="presParOf" srcId="{D82ED5FD-C066-41AB-8E2E-BE2FEC8EC05F}" destId="{75EA8393-12A7-4B8F-8586-222C3C97EC26}" srcOrd="3" destOrd="0" presId="urn:microsoft.com/office/officeart/2008/layout/LinedList"/>
    <dgm:cxn modelId="{B48F113A-006B-438C-80E3-E36A8FCB092A}" type="presParOf" srcId="{75EA8393-12A7-4B8F-8586-222C3C97EC26}" destId="{101B4AD1-56BE-400D-A491-DD613F3EB16D}" srcOrd="0" destOrd="0" presId="urn:microsoft.com/office/officeart/2008/layout/LinedList"/>
    <dgm:cxn modelId="{9A6074C7-A7A5-4713-A45A-09FD4E06E852}" type="presParOf" srcId="{75EA8393-12A7-4B8F-8586-222C3C97EC26}" destId="{351DC1B7-A989-44C1-A82B-FF230D31C3A7}" srcOrd="1" destOrd="0" presId="urn:microsoft.com/office/officeart/2008/layout/LinedList"/>
    <dgm:cxn modelId="{162FB6AD-1C1C-4C68-9DC7-83E044631428}" type="presParOf" srcId="{D82ED5FD-C066-41AB-8E2E-BE2FEC8EC05F}" destId="{3FC862C0-B85F-4F92-AD68-54A90339320A}" srcOrd="4" destOrd="0" presId="urn:microsoft.com/office/officeart/2008/layout/LinedList"/>
    <dgm:cxn modelId="{A8EA84F6-1142-4465-8E88-2A999CC0C501}" type="presParOf" srcId="{D82ED5FD-C066-41AB-8E2E-BE2FEC8EC05F}" destId="{FDB0E19B-CF9C-4D79-A26B-87A3301FE5C2}" srcOrd="5" destOrd="0" presId="urn:microsoft.com/office/officeart/2008/layout/LinedList"/>
    <dgm:cxn modelId="{1B4882BD-09CB-4A88-992A-123454193E2E}" type="presParOf" srcId="{FDB0E19B-CF9C-4D79-A26B-87A3301FE5C2}" destId="{34432AB3-06F9-4396-927F-275A634E6754}" srcOrd="0" destOrd="0" presId="urn:microsoft.com/office/officeart/2008/layout/LinedList"/>
    <dgm:cxn modelId="{2E391E37-F77A-4F76-A98C-90AF98821DC8}" type="presParOf" srcId="{FDB0E19B-CF9C-4D79-A26B-87A3301FE5C2}" destId="{513DD6D5-BEB8-482E-B044-B6EAB14719E9}" srcOrd="1" destOrd="0" presId="urn:microsoft.com/office/officeart/2008/layout/LinedList"/>
    <dgm:cxn modelId="{FA6497EA-71E9-486D-B9BD-7F89D04E82E7}" type="presParOf" srcId="{D82ED5FD-C066-41AB-8E2E-BE2FEC8EC05F}" destId="{70ACBB09-9B65-4F5D-8FBD-32F8AD671575}" srcOrd="6" destOrd="0" presId="urn:microsoft.com/office/officeart/2008/layout/LinedList"/>
    <dgm:cxn modelId="{8A093C6B-BAA5-4094-839C-0EE93448F2BF}" type="presParOf" srcId="{D82ED5FD-C066-41AB-8E2E-BE2FEC8EC05F}" destId="{FAD9BEF0-D99B-4A71-90CA-DE96332C98E3}" srcOrd="7" destOrd="0" presId="urn:microsoft.com/office/officeart/2008/layout/LinedList"/>
    <dgm:cxn modelId="{E6A9F837-03C2-4526-AB04-5BF2607D7506}" type="presParOf" srcId="{FAD9BEF0-D99B-4A71-90CA-DE96332C98E3}" destId="{8F71BD81-3667-4408-A4B1-E0F4211CBAB8}" srcOrd="0" destOrd="0" presId="urn:microsoft.com/office/officeart/2008/layout/LinedList"/>
    <dgm:cxn modelId="{878A4251-01AB-41A0-B82A-CD20E29493A4}" type="presParOf" srcId="{FAD9BEF0-D99B-4A71-90CA-DE96332C98E3}" destId="{D9FD9F42-E6EB-4A67-B5F2-70160F76C8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241121C-D3B2-4AEF-8B5F-EAB768ACED4F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359EBA8-CD15-41E0-8AFC-BC699F1E7844}">
      <dgm:prSet/>
      <dgm:spPr/>
      <dgm:t>
        <a:bodyPr/>
        <a:lstStyle/>
        <a:p>
          <a:r>
            <a:rPr lang="pt-BR"/>
            <a:t>responsabilidade pelo financiamento e regulação das atividades descentralizadas;</a:t>
          </a:r>
          <a:endParaRPr lang="en-US"/>
        </a:p>
      </dgm:t>
    </dgm:pt>
    <dgm:pt modelId="{2D70795E-2287-46AB-85DE-FBB8198DB0EF}" type="parTrans" cxnId="{7841ECF8-AEFE-4A06-B1CE-BB01BC731D06}">
      <dgm:prSet/>
      <dgm:spPr/>
      <dgm:t>
        <a:bodyPr/>
        <a:lstStyle/>
        <a:p>
          <a:endParaRPr lang="en-US"/>
        </a:p>
      </dgm:t>
    </dgm:pt>
    <dgm:pt modelId="{4C49E52F-B954-4313-974A-18FE3D488DFF}" type="sibTrans" cxnId="{7841ECF8-AEFE-4A06-B1CE-BB01BC731D06}">
      <dgm:prSet/>
      <dgm:spPr/>
      <dgm:t>
        <a:bodyPr/>
        <a:lstStyle/>
        <a:p>
          <a:endParaRPr lang="en-US"/>
        </a:p>
      </dgm:t>
    </dgm:pt>
    <dgm:pt modelId="{996D492F-63C4-4613-893B-51B3DA031BE2}">
      <dgm:prSet/>
      <dgm:spPr/>
      <dgm:t>
        <a:bodyPr/>
        <a:lstStyle/>
        <a:p>
          <a:r>
            <a:rPr lang="pt-BR"/>
            <a:t>responsabilidade pelo conteúdo da descentralização. Essa parceria deve expressar-se em algo mais do que relações contratuais. O terceiro setor deve ser tratado como prioridade de governo;</a:t>
          </a:r>
          <a:endParaRPr lang="en-US"/>
        </a:p>
      </dgm:t>
    </dgm:pt>
    <dgm:pt modelId="{63F5AFB2-9F40-4FA5-8E46-03F93DE7885B}" type="parTrans" cxnId="{7D3F75DF-C7DC-41E7-A1F8-A3CF9D125FB4}">
      <dgm:prSet/>
      <dgm:spPr/>
      <dgm:t>
        <a:bodyPr/>
        <a:lstStyle/>
        <a:p>
          <a:endParaRPr lang="en-US"/>
        </a:p>
      </dgm:t>
    </dgm:pt>
    <dgm:pt modelId="{59E92DCC-7C4E-4255-8FE4-E5BAA9607456}" type="sibTrans" cxnId="{7D3F75DF-C7DC-41E7-A1F8-A3CF9D125FB4}">
      <dgm:prSet/>
      <dgm:spPr/>
      <dgm:t>
        <a:bodyPr/>
        <a:lstStyle/>
        <a:p>
          <a:endParaRPr lang="en-US"/>
        </a:p>
      </dgm:t>
    </dgm:pt>
    <dgm:pt modelId="{B450D561-C30C-4946-9E36-A3330AF8D5A2}">
      <dgm:prSet/>
      <dgm:spPr/>
      <dgm:t>
        <a:bodyPr/>
        <a:lstStyle/>
        <a:p>
          <a:r>
            <a:rPr lang="pt-BR"/>
            <a:t>respeitar a autonomia e a independência do setor, no contexto da contratualização e da institucionalização, como condição de sobrevivência do novo arranjo entre o Estado e a sociedade;</a:t>
          </a:r>
          <a:endParaRPr lang="en-US"/>
        </a:p>
      </dgm:t>
    </dgm:pt>
    <dgm:pt modelId="{2EAAD422-B574-4490-AF14-CCB154AA4F4C}" type="parTrans" cxnId="{9CA9F202-E86A-4435-BE69-15D8384A3D7B}">
      <dgm:prSet/>
      <dgm:spPr/>
      <dgm:t>
        <a:bodyPr/>
        <a:lstStyle/>
        <a:p>
          <a:endParaRPr lang="en-US"/>
        </a:p>
      </dgm:t>
    </dgm:pt>
    <dgm:pt modelId="{0460308F-86C5-49E4-9A86-AF8C85045E7F}" type="sibTrans" cxnId="{9CA9F202-E86A-4435-BE69-15D8384A3D7B}">
      <dgm:prSet/>
      <dgm:spPr/>
      <dgm:t>
        <a:bodyPr/>
        <a:lstStyle/>
        <a:p>
          <a:endParaRPr lang="en-US"/>
        </a:p>
      </dgm:t>
    </dgm:pt>
    <dgm:pt modelId="{9FB6544F-D32B-491C-862E-72049250820E}">
      <dgm:prSet/>
      <dgm:spPr/>
      <dgm:t>
        <a:bodyPr/>
        <a:lstStyle/>
        <a:p>
          <a:r>
            <a:rPr lang="pt-BR"/>
            <a:t>combinar entre Estado e sociedade o princípio da co-responsabilidade, pelo qual as organizações públicas aportam recursos, inclusive financeiros, em contrapartida aos recursos estatais.</a:t>
          </a:r>
          <a:endParaRPr lang="en-US"/>
        </a:p>
      </dgm:t>
    </dgm:pt>
    <dgm:pt modelId="{7EE459AB-2B9C-4CC6-8469-551E3FE2A2D3}" type="parTrans" cxnId="{A91D1649-5E0A-4146-88A8-69EAEEB4FEFD}">
      <dgm:prSet/>
      <dgm:spPr/>
      <dgm:t>
        <a:bodyPr/>
        <a:lstStyle/>
        <a:p>
          <a:endParaRPr lang="en-US"/>
        </a:p>
      </dgm:t>
    </dgm:pt>
    <dgm:pt modelId="{049297D5-2F02-4EF5-A609-BCD37637DE26}" type="sibTrans" cxnId="{A91D1649-5E0A-4146-88A8-69EAEEB4FEFD}">
      <dgm:prSet/>
      <dgm:spPr/>
      <dgm:t>
        <a:bodyPr/>
        <a:lstStyle/>
        <a:p>
          <a:endParaRPr lang="en-US"/>
        </a:p>
      </dgm:t>
    </dgm:pt>
    <dgm:pt modelId="{21AD052F-235D-4F91-9A7D-EFDBCE1292A1}">
      <dgm:prSet/>
      <dgm:spPr/>
      <dgm:t>
        <a:bodyPr/>
        <a:lstStyle/>
        <a:p>
          <a:r>
            <a:rPr lang="pt-BR" dirty="0"/>
            <a:t>- O Estado deve impor limites e regras para o uso dos recursos públicos pelas organizações públicas;</a:t>
          </a:r>
          <a:endParaRPr lang="en-US" dirty="0"/>
        </a:p>
      </dgm:t>
    </dgm:pt>
    <dgm:pt modelId="{036C6F19-938C-4220-BCD6-150B692EB7FD}" type="parTrans" cxnId="{62DD358A-6B49-4E19-AB6A-C3525DAD3FA7}">
      <dgm:prSet/>
      <dgm:spPr/>
      <dgm:t>
        <a:bodyPr/>
        <a:lstStyle/>
        <a:p>
          <a:endParaRPr lang="en-US"/>
        </a:p>
      </dgm:t>
    </dgm:pt>
    <dgm:pt modelId="{31FB4989-7225-401B-A5F1-268997348B05}" type="sibTrans" cxnId="{62DD358A-6B49-4E19-AB6A-C3525DAD3FA7}">
      <dgm:prSet/>
      <dgm:spPr/>
      <dgm:t>
        <a:bodyPr/>
        <a:lstStyle/>
        <a:p>
          <a:endParaRPr lang="en-US"/>
        </a:p>
      </dgm:t>
    </dgm:pt>
    <dgm:pt modelId="{1C535F1D-1672-440A-B811-1AFA9D6B6EF8}">
      <dgm:prSet/>
      <dgm:spPr/>
      <dgm:t>
        <a:bodyPr/>
        <a:lstStyle/>
        <a:p>
          <a:r>
            <a:rPr lang="pt-BR"/>
            <a:t>- Reforma institucional do aparelho do Estado como precondição para os novos contratos, compreendendo inclusive a revisão da concepção dominante de direito administrativo;</a:t>
          </a:r>
          <a:endParaRPr lang="en-US"/>
        </a:p>
      </dgm:t>
    </dgm:pt>
    <dgm:pt modelId="{0FBF72CF-E4CB-4FB2-9C31-9C871EA486DF}" type="parTrans" cxnId="{184672CF-B742-49B6-BCED-8E018E105540}">
      <dgm:prSet/>
      <dgm:spPr/>
      <dgm:t>
        <a:bodyPr/>
        <a:lstStyle/>
        <a:p>
          <a:endParaRPr lang="en-US"/>
        </a:p>
      </dgm:t>
    </dgm:pt>
    <dgm:pt modelId="{B600939A-D77F-4B45-BB7B-F5953A151C57}" type="sibTrans" cxnId="{184672CF-B742-49B6-BCED-8E018E105540}">
      <dgm:prSet/>
      <dgm:spPr/>
      <dgm:t>
        <a:bodyPr/>
        <a:lstStyle/>
        <a:p>
          <a:endParaRPr lang="en-US"/>
        </a:p>
      </dgm:t>
    </dgm:pt>
    <dgm:pt modelId="{8F9BA281-A129-4DD6-BDDD-64ACB22B342E}" type="pres">
      <dgm:prSet presAssocID="{3241121C-D3B2-4AEF-8B5F-EAB768ACED4F}" presName="vert0" presStyleCnt="0">
        <dgm:presLayoutVars>
          <dgm:dir/>
          <dgm:animOne val="branch"/>
          <dgm:animLvl val="lvl"/>
        </dgm:presLayoutVars>
      </dgm:prSet>
      <dgm:spPr/>
    </dgm:pt>
    <dgm:pt modelId="{31D07084-8BD3-4094-80B3-D1D44E16DEAF}" type="pres">
      <dgm:prSet presAssocID="{A359EBA8-CD15-41E0-8AFC-BC699F1E7844}" presName="thickLine" presStyleLbl="alignNode1" presStyleIdx="0" presStyleCnt="6"/>
      <dgm:spPr/>
    </dgm:pt>
    <dgm:pt modelId="{AAD14C67-9F4B-4754-99B7-7FEBD3B9CF5B}" type="pres">
      <dgm:prSet presAssocID="{A359EBA8-CD15-41E0-8AFC-BC699F1E7844}" presName="horz1" presStyleCnt="0"/>
      <dgm:spPr/>
    </dgm:pt>
    <dgm:pt modelId="{24398FBC-3824-43FC-93CF-535FA37FB1BF}" type="pres">
      <dgm:prSet presAssocID="{A359EBA8-CD15-41E0-8AFC-BC699F1E7844}" presName="tx1" presStyleLbl="revTx" presStyleIdx="0" presStyleCnt="6"/>
      <dgm:spPr/>
    </dgm:pt>
    <dgm:pt modelId="{838870F6-6CA1-464A-BD9F-3E924FACE0F1}" type="pres">
      <dgm:prSet presAssocID="{A359EBA8-CD15-41E0-8AFC-BC699F1E7844}" presName="vert1" presStyleCnt="0"/>
      <dgm:spPr/>
    </dgm:pt>
    <dgm:pt modelId="{DAE6A406-6359-4A8F-97D6-426000B603C8}" type="pres">
      <dgm:prSet presAssocID="{996D492F-63C4-4613-893B-51B3DA031BE2}" presName="thickLine" presStyleLbl="alignNode1" presStyleIdx="1" presStyleCnt="6"/>
      <dgm:spPr/>
    </dgm:pt>
    <dgm:pt modelId="{26E71A81-ED48-4C16-AB88-BD2DD6228CB2}" type="pres">
      <dgm:prSet presAssocID="{996D492F-63C4-4613-893B-51B3DA031BE2}" presName="horz1" presStyleCnt="0"/>
      <dgm:spPr/>
    </dgm:pt>
    <dgm:pt modelId="{77BD2F3F-7FB8-411D-9325-8CC4590BF989}" type="pres">
      <dgm:prSet presAssocID="{996D492F-63C4-4613-893B-51B3DA031BE2}" presName="tx1" presStyleLbl="revTx" presStyleIdx="1" presStyleCnt="6"/>
      <dgm:spPr/>
    </dgm:pt>
    <dgm:pt modelId="{CA904F4E-934C-4168-8E9E-E829E9292C24}" type="pres">
      <dgm:prSet presAssocID="{996D492F-63C4-4613-893B-51B3DA031BE2}" presName="vert1" presStyleCnt="0"/>
      <dgm:spPr/>
    </dgm:pt>
    <dgm:pt modelId="{958099EE-F2BD-4424-8B20-6EBDB42828E5}" type="pres">
      <dgm:prSet presAssocID="{B450D561-C30C-4946-9E36-A3330AF8D5A2}" presName="thickLine" presStyleLbl="alignNode1" presStyleIdx="2" presStyleCnt="6"/>
      <dgm:spPr/>
    </dgm:pt>
    <dgm:pt modelId="{1611E751-678A-40E3-B137-EB58F4334E10}" type="pres">
      <dgm:prSet presAssocID="{B450D561-C30C-4946-9E36-A3330AF8D5A2}" presName="horz1" presStyleCnt="0"/>
      <dgm:spPr/>
    </dgm:pt>
    <dgm:pt modelId="{867105AE-9354-4F58-A6C1-B096B9838E51}" type="pres">
      <dgm:prSet presAssocID="{B450D561-C30C-4946-9E36-A3330AF8D5A2}" presName="tx1" presStyleLbl="revTx" presStyleIdx="2" presStyleCnt="6"/>
      <dgm:spPr/>
    </dgm:pt>
    <dgm:pt modelId="{438C34E3-A2A8-4621-AB77-2EAC47667B3D}" type="pres">
      <dgm:prSet presAssocID="{B450D561-C30C-4946-9E36-A3330AF8D5A2}" presName="vert1" presStyleCnt="0"/>
      <dgm:spPr/>
    </dgm:pt>
    <dgm:pt modelId="{5E9B0BAA-8698-40B7-B393-F5C764967FB6}" type="pres">
      <dgm:prSet presAssocID="{9FB6544F-D32B-491C-862E-72049250820E}" presName="thickLine" presStyleLbl="alignNode1" presStyleIdx="3" presStyleCnt="6"/>
      <dgm:spPr/>
    </dgm:pt>
    <dgm:pt modelId="{8FF045AB-11D9-4158-A679-81AC285DB361}" type="pres">
      <dgm:prSet presAssocID="{9FB6544F-D32B-491C-862E-72049250820E}" presName="horz1" presStyleCnt="0"/>
      <dgm:spPr/>
    </dgm:pt>
    <dgm:pt modelId="{019D5733-56CF-4B5F-ADE7-323EAF52983F}" type="pres">
      <dgm:prSet presAssocID="{9FB6544F-D32B-491C-862E-72049250820E}" presName="tx1" presStyleLbl="revTx" presStyleIdx="3" presStyleCnt="6"/>
      <dgm:spPr/>
    </dgm:pt>
    <dgm:pt modelId="{F2339C73-E6FD-4E92-8A3B-7E61AE981CB3}" type="pres">
      <dgm:prSet presAssocID="{9FB6544F-D32B-491C-862E-72049250820E}" presName="vert1" presStyleCnt="0"/>
      <dgm:spPr/>
    </dgm:pt>
    <dgm:pt modelId="{354F13C7-5EBF-4117-8C29-4D0EC2890023}" type="pres">
      <dgm:prSet presAssocID="{21AD052F-235D-4F91-9A7D-EFDBCE1292A1}" presName="thickLine" presStyleLbl="alignNode1" presStyleIdx="4" presStyleCnt="6"/>
      <dgm:spPr/>
    </dgm:pt>
    <dgm:pt modelId="{5C54FD43-43BC-4591-994B-8A77632CF85E}" type="pres">
      <dgm:prSet presAssocID="{21AD052F-235D-4F91-9A7D-EFDBCE1292A1}" presName="horz1" presStyleCnt="0"/>
      <dgm:spPr/>
    </dgm:pt>
    <dgm:pt modelId="{0200B0C8-A31E-4D7F-A945-4549A8473BF4}" type="pres">
      <dgm:prSet presAssocID="{21AD052F-235D-4F91-9A7D-EFDBCE1292A1}" presName="tx1" presStyleLbl="revTx" presStyleIdx="4" presStyleCnt="6"/>
      <dgm:spPr/>
    </dgm:pt>
    <dgm:pt modelId="{369510FC-3B8D-416C-9482-D42627E3B023}" type="pres">
      <dgm:prSet presAssocID="{21AD052F-235D-4F91-9A7D-EFDBCE1292A1}" presName="vert1" presStyleCnt="0"/>
      <dgm:spPr/>
    </dgm:pt>
    <dgm:pt modelId="{DB4B4C4E-FE46-4F5C-8456-53A87220460B}" type="pres">
      <dgm:prSet presAssocID="{1C535F1D-1672-440A-B811-1AFA9D6B6EF8}" presName="thickLine" presStyleLbl="alignNode1" presStyleIdx="5" presStyleCnt="6"/>
      <dgm:spPr/>
    </dgm:pt>
    <dgm:pt modelId="{68C05E86-146F-4B00-9921-59024B557107}" type="pres">
      <dgm:prSet presAssocID="{1C535F1D-1672-440A-B811-1AFA9D6B6EF8}" presName="horz1" presStyleCnt="0"/>
      <dgm:spPr/>
    </dgm:pt>
    <dgm:pt modelId="{F37477CD-5072-4E53-A94D-150F63B54AD2}" type="pres">
      <dgm:prSet presAssocID="{1C535F1D-1672-440A-B811-1AFA9D6B6EF8}" presName="tx1" presStyleLbl="revTx" presStyleIdx="5" presStyleCnt="6"/>
      <dgm:spPr/>
    </dgm:pt>
    <dgm:pt modelId="{F84490CE-B93B-43A2-ADA2-04DCDDEB3D78}" type="pres">
      <dgm:prSet presAssocID="{1C535F1D-1672-440A-B811-1AFA9D6B6EF8}" presName="vert1" presStyleCnt="0"/>
      <dgm:spPr/>
    </dgm:pt>
  </dgm:ptLst>
  <dgm:cxnLst>
    <dgm:cxn modelId="{9CA9F202-E86A-4435-BE69-15D8384A3D7B}" srcId="{3241121C-D3B2-4AEF-8B5F-EAB768ACED4F}" destId="{B450D561-C30C-4946-9E36-A3330AF8D5A2}" srcOrd="2" destOrd="0" parTransId="{2EAAD422-B574-4490-AF14-CCB154AA4F4C}" sibTransId="{0460308F-86C5-49E4-9A86-AF8C85045E7F}"/>
    <dgm:cxn modelId="{3B4C583A-1715-4FAE-9226-E6AA41B58FCD}" type="presOf" srcId="{1C535F1D-1672-440A-B811-1AFA9D6B6EF8}" destId="{F37477CD-5072-4E53-A94D-150F63B54AD2}" srcOrd="0" destOrd="0" presId="urn:microsoft.com/office/officeart/2008/layout/LinedList"/>
    <dgm:cxn modelId="{A91D1649-5E0A-4146-88A8-69EAEEB4FEFD}" srcId="{3241121C-D3B2-4AEF-8B5F-EAB768ACED4F}" destId="{9FB6544F-D32B-491C-862E-72049250820E}" srcOrd="3" destOrd="0" parTransId="{7EE459AB-2B9C-4CC6-8469-551E3FE2A2D3}" sibTransId="{049297D5-2F02-4EF5-A609-BCD37637DE26}"/>
    <dgm:cxn modelId="{787D6D75-AD45-45C8-BC9A-9698B25019FB}" type="presOf" srcId="{9FB6544F-D32B-491C-862E-72049250820E}" destId="{019D5733-56CF-4B5F-ADE7-323EAF52983F}" srcOrd="0" destOrd="0" presId="urn:microsoft.com/office/officeart/2008/layout/LinedList"/>
    <dgm:cxn modelId="{62DD358A-6B49-4E19-AB6A-C3525DAD3FA7}" srcId="{3241121C-D3B2-4AEF-8B5F-EAB768ACED4F}" destId="{21AD052F-235D-4F91-9A7D-EFDBCE1292A1}" srcOrd="4" destOrd="0" parTransId="{036C6F19-938C-4220-BCD6-150B692EB7FD}" sibTransId="{31FB4989-7225-401B-A5F1-268997348B05}"/>
    <dgm:cxn modelId="{5D121E95-975B-4876-9D16-FB32A5C876B8}" type="presOf" srcId="{A359EBA8-CD15-41E0-8AFC-BC699F1E7844}" destId="{24398FBC-3824-43FC-93CF-535FA37FB1BF}" srcOrd="0" destOrd="0" presId="urn:microsoft.com/office/officeart/2008/layout/LinedList"/>
    <dgm:cxn modelId="{5D59ED98-C2AE-4501-BD0A-B39C6B524FB0}" type="presOf" srcId="{21AD052F-235D-4F91-9A7D-EFDBCE1292A1}" destId="{0200B0C8-A31E-4D7F-A945-4549A8473BF4}" srcOrd="0" destOrd="0" presId="urn:microsoft.com/office/officeart/2008/layout/LinedList"/>
    <dgm:cxn modelId="{EE8A3699-7B4B-42B0-86A1-8D04C30B072A}" type="presOf" srcId="{B450D561-C30C-4946-9E36-A3330AF8D5A2}" destId="{867105AE-9354-4F58-A6C1-B096B9838E51}" srcOrd="0" destOrd="0" presId="urn:microsoft.com/office/officeart/2008/layout/LinedList"/>
    <dgm:cxn modelId="{184672CF-B742-49B6-BCED-8E018E105540}" srcId="{3241121C-D3B2-4AEF-8B5F-EAB768ACED4F}" destId="{1C535F1D-1672-440A-B811-1AFA9D6B6EF8}" srcOrd="5" destOrd="0" parTransId="{0FBF72CF-E4CB-4FB2-9C31-9C871EA486DF}" sibTransId="{B600939A-D77F-4B45-BB7B-F5953A151C57}"/>
    <dgm:cxn modelId="{CA7966D2-2D1C-4F7F-9B76-7703A33EF7C4}" type="presOf" srcId="{3241121C-D3B2-4AEF-8B5F-EAB768ACED4F}" destId="{8F9BA281-A129-4DD6-BDDD-64ACB22B342E}" srcOrd="0" destOrd="0" presId="urn:microsoft.com/office/officeart/2008/layout/LinedList"/>
    <dgm:cxn modelId="{7D3F75DF-C7DC-41E7-A1F8-A3CF9D125FB4}" srcId="{3241121C-D3B2-4AEF-8B5F-EAB768ACED4F}" destId="{996D492F-63C4-4613-893B-51B3DA031BE2}" srcOrd="1" destOrd="0" parTransId="{63F5AFB2-9F40-4FA5-8E46-03F93DE7885B}" sibTransId="{59E92DCC-7C4E-4255-8FE4-E5BAA9607456}"/>
    <dgm:cxn modelId="{B45CCFE4-E0E2-4AF3-89D3-FD23E1089F9C}" type="presOf" srcId="{996D492F-63C4-4613-893B-51B3DA031BE2}" destId="{77BD2F3F-7FB8-411D-9325-8CC4590BF989}" srcOrd="0" destOrd="0" presId="urn:microsoft.com/office/officeart/2008/layout/LinedList"/>
    <dgm:cxn modelId="{7841ECF8-AEFE-4A06-B1CE-BB01BC731D06}" srcId="{3241121C-D3B2-4AEF-8B5F-EAB768ACED4F}" destId="{A359EBA8-CD15-41E0-8AFC-BC699F1E7844}" srcOrd="0" destOrd="0" parTransId="{2D70795E-2287-46AB-85DE-FBB8198DB0EF}" sibTransId="{4C49E52F-B954-4313-974A-18FE3D488DFF}"/>
    <dgm:cxn modelId="{EA5020BA-BE05-4709-9AD4-5596E3A0F7F4}" type="presParOf" srcId="{8F9BA281-A129-4DD6-BDDD-64ACB22B342E}" destId="{31D07084-8BD3-4094-80B3-D1D44E16DEAF}" srcOrd="0" destOrd="0" presId="urn:microsoft.com/office/officeart/2008/layout/LinedList"/>
    <dgm:cxn modelId="{68EC5848-63F2-4EBC-8180-F17E3E7657E5}" type="presParOf" srcId="{8F9BA281-A129-4DD6-BDDD-64ACB22B342E}" destId="{AAD14C67-9F4B-4754-99B7-7FEBD3B9CF5B}" srcOrd="1" destOrd="0" presId="urn:microsoft.com/office/officeart/2008/layout/LinedList"/>
    <dgm:cxn modelId="{CC930441-5076-449E-AB55-6574FA09BB3D}" type="presParOf" srcId="{AAD14C67-9F4B-4754-99B7-7FEBD3B9CF5B}" destId="{24398FBC-3824-43FC-93CF-535FA37FB1BF}" srcOrd="0" destOrd="0" presId="urn:microsoft.com/office/officeart/2008/layout/LinedList"/>
    <dgm:cxn modelId="{0CF4F2D7-40B8-4860-A6DE-1BED1A0CE209}" type="presParOf" srcId="{AAD14C67-9F4B-4754-99B7-7FEBD3B9CF5B}" destId="{838870F6-6CA1-464A-BD9F-3E924FACE0F1}" srcOrd="1" destOrd="0" presId="urn:microsoft.com/office/officeart/2008/layout/LinedList"/>
    <dgm:cxn modelId="{A3EFC571-FC3B-470B-8CDB-D1C9DAF5E224}" type="presParOf" srcId="{8F9BA281-A129-4DD6-BDDD-64ACB22B342E}" destId="{DAE6A406-6359-4A8F-97D6-426000B603C8}" srcOrd="2" destOrd="0" presId="urn:microsoft.com/office/officeart/2008/layout/LinedList"/>
    <dgm:cxn modelId="{C4DB62B2-7578-4BF8-A093-3830FA1C8CA8}" type="presParOf" srcId="{8F9BA281-A129-4DD6-BDDD-64ACB22B342E}" destId="{26E71A81-ED48-4C16-AB88-BD2DD6228CB2}" srcOrd="3" destOrd="0" presId="urn:microsoft.com/office/officeart/2008/layout/LinedList"/>
    <dgm:cxn modelId="{9356B5DF-C378-47EB-85DF-4950CFB5717F}" type="presParOf" srcId="{26E71A81-ED48-4C16-AB88-BD2DD6228CB2}" destId="{77BD2F3F-7FB8-411D-9325-8CC4590BF989}" srcOrd="0" destOrd="0" presId="urn:microsoft.com/office/officeart/2008/layout/LinedList"/>
    <dgm:cxn modelId="{2D611D44-3783-4FBA-9E30-AB40664033B7}" type="presParOf" srcId="{26E71A81-ED48-4C16-AB88-BD2DD6228CB2}" destId="{CA904F4E-934C-4168-8E9E-E829E9292C24}" srcOrd="1" destOrd="0" presId="urn:microsoft.com/office/officeart/2008/layout/LinedList"/>
    <dgm:cxn modelId="{40E5B146-70A4-4AB9-853C-C0317B841CC7}" type="presParOf" srcId="{8F9BA281-A129-4DD6-BDDD-64ACB22B342E}" destId="{958099EE-F2BD-4424-8B20-6EBDB42828E5}" srcOrd="4" destOrd="0" presId="urn:microsoft.com/office/officeart/2008/layout/LinedList"/>
    <dgm:cxn modelId="{C0BFEA94-B24E-4B56-B5B9-06E427C5369A}" type="presParOf" srcId="{8F9BA281-A129-4DD6-BDDD-64ACB22B342E}" destId="{1611E751-678A-40E3-B137-EB58F4334E10}" srcOrd="5" destOrd="0" presId="urn:microsoft.com/office/officeart/2008/layout/LinedList"/>
    <dgm:cxn modelId="{07FABC91-1DE6-4DDE-8B5D-A4AF66188EFD}" type="presParOf" srcId="{1611E751-678A-40E3-B137-EB58F4334E10}" destId="{867105AE-9354-4F58-A6C1-B096B9838E51}" srcOrd="0" destOrd="0" presId="urn:microsoft.com/office/officeart/2008/layout/LinedList"/>
    <dgm:cxn modelId="{7D221D87-CBAC-4B6D-ACE2-0646A0451688}" type="presParOf" srcId="{1611E751-678A-40E3-B137-EB58F4334E10}" destId="{438C34E3-A2A8-4621-AB77-2EAC47667B3D}" srcOrd="1" destOrd="0" presId="urn:microsoft.com/office/officeart/2008/layout/LinedList"/>
    <dgm:cxn modelId="{46C2F966-060E-4F3B-9343-6394F25501FE}" type="presParOf" srcId="{8F9BA281-A129-4DD6-BDDD-64ACB22B342E}" destId="{5E9B0BAA-8698-40B7-B393-F5C764967FB6}" srcOrd="6" destOrd="0" presId="urn:microsoft.com/office/officeart/2008/layout/LinedList"/>
    <dgm:cxn modelId="{5C9FA8BE-611C-431B-9182-94BC5F7D6645}" type="presParOf" srcId="{8F9BA281-A129-4DD6-BDDD-64ACB22B342E}" destId="{8FF045AB-11D9-4158-A679-81AC285DB361}" srcOrd="7" destOrd="0" presId="urn:microsoft.com/office/officeart/2008/layout/LinedList"/>
    <dgm:cxn modelId="{BDC8F9F6-2964-44DC-A40B-B5F74B7DFE23}" type="presParOf" srcId="{8FF045AB-11D9-4158-A679-81AC285DB361}" destId="{019D5733-56CF-4B5F-ADE7-323EAF52983F}" srcOrd="0" destOrd="0" presId="urn:microsoft.com/office/officeart/2008/layout/LinedList"/>
    <dgm:cxn modelId="{FFD4CB97-58CB-42ED-B84A-A42331890833}" type="presParOf" srcId="{8FF045AB-11D9-4158-A679-81AC285DB361}" destId="{F2339C73-E6FD-4E92-8A3B-7E61AE981CB3}" srcOrd="1" destOrd="0" presId="urn:microsoft.com/office/officeart/2008/layout/LinedList"/>
    <dgm:cxn modelId="{CBCEB6F2-89F1-46D1-B5A9-9D0DBCC594E7}" type="presParOf" srcId="{8F9BA281-A129-4DD6-BDDD-64ACB22B342E}" destId="{354F13C7-5EBF-4117-8C29-4D0EC2890023}" srcOrd="8" destOrd="0" presId="urn:microsoft.com/office/officeart/2008/layout/LinedList"/>
    <dgm:cxn modelId="{58DBDA8D-EDCF-406C-9AC1-E21A56834200}" type="presParOf" srcId="{8F9BA281-A129-4DD6-BDDD-64ACB22B342E}" destId="{5C54FD43-43BC-4591-994B-8A77632CF85E}" srcOrd="9" destOrd="0" presId="urn:microsoft.com/office/officeart/2008/layout/LinedList"/>
    <dgm:cxn modelId="{136549EE-8023-4DD5-AAC9-E659E267706E}" type="presParOf" srcId="{5C54FD43-43BC-4591-994B-8A77632CF85E}" destId="{0200B0C8-A31E-4D7F-A945-4549A8473BF4}" srcOrd="0" destOrd="0" presId="urn:microsoft.com/office/officeart/2008/layout/LinedList"/>
    <dgm:cxn modelId="{4304C2D9-A830-4321-87D0-6A4FB86321FE}" type="presParOf" srcId="{5C54FD43-43BC-4591-994B-8A77632CF85E}" destId="{369510FC-3B8D-416C-9482-D42627E3B023}" srcOrd="1" destOrd="0" presId="urn:microsoft.com/office/officeart/2008/layout/LinedList"/>
    <dgm:cxn modelId="{52F7BE8D-C024-4BDE-A70C-A4C4EE9040B3}" type="presParOf" srcId="{8F9BA281-A129-4DD6-BDDD-64ACB22B342E}" destId="{DB4B4C4E-FE46-4F5C-8456-53A87220460B}" srcOrd="10" destOrd="0" presId="urn:microsoft.com/office/officeart/2008/layout/LinedList"/>
    <dgm:cxn modelId="{E2BE04C5-3BB3-442A-A512-2467E384467A}" type="presParOf" srcId="{8F9BA281-A129-4DD6-BDDD-64ACB22B342E}" destId="{68C05E86-146F-4B00-9921-59024B557107}" srcOrd="11" destOrd="0" presId="urn:microsoft.com/office/officeart/2008/layout/LinedList"/>
    <dgm:cxn modelId="{C5DC2678-E635-43FB-B9C5-B95A02255AAE}" type="presParOf" srcId="{68C05E86-146F-4B00-9921-59024B557107}" destId="{F37477CD-5072-4E53-A94D-150F63B54AD2}" srcOrd="0" destOrd="0" presId="urn:microsoft.com/office/officeart/2008/layout/LinedList"/>
    <dgm:cxn modelId="{FC26DC1C-0674-433C-8AAA-AEBB2ECAB443}" type="presParOf" srcId="{68C05E86-146F-4B00-9921-59024B557107}" destId="{F84490CE-B93B-43A2-ADA2-04DCDDEB3D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07A3B57-94AE-421D-8215-866A3417CCE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C3D94F1-4E7A-4437-B94B-D9E5A2095827}">
      <dgm:prSet/>
      <dgm:spPr/>
      <dgm:t>
        <a:bodyPr/>
        <a:lstStyle/>
        <a:p>
          <a:r>
            <a:rPr lang="pt-BR"/>
            <a:t>A cidadania tem assumido historicamente várias formas em função dos diferentes contextos culturais. </a:t>
          </a:r>
          <a:endParaRPr lang="en-US"/>
        </a:p>
      </dgm:t>
    </dgm:pt>
    <dgm:pt modelId="{8A79FECF-5D38-4022-8676-E7DF1E6C8D49}" type="parTrans" cxnId="{65F7CCB7-07FC-4CE6-A667-27F3EC84B15F}">
      <dgm:prSet/>
      <dgm:spPr/>
      <dgm:t>
        <a:bodyPr/>
        <a:lstStyle/>
        <a:p>
          <a:endParaRPr lang="en-US"/>
        </a:p>
      </dgm:t>
    </dgm:pt>
    <dgm:pt modelId="{D620BA80-3775-4CC3-84D5-55802C923B72}" type="sibTrans" cxnId="{65F7CCB7-07FC-4CE6-A667-27F3EC84B15F}">
      <dgm:prSet/>
      <dgm:spPr/>
      <dgm:t>
        <a:bodyPr/>
        <a:lstStyle/>
        <a:p>
          <a:endParaRPr lang="en-US"/>
        </a:p>
      </dgm:t>
    </dgm:pt>
    <dgm:pt modelId="{32BE0EDE-8778-4DEC-94B9-0E604F6079BC}">
      <dgm:prSet/>
      <dgm:spPr/>
      <dgm:t>
        <a:bodyPr/>
        <a:lstStyle/>
        <a:p>
          <a:r>
            <a:rPr lang="pt-BR"/>
            <a:t>O conceito de cidadania, enquanto direito a ter direitos, tem-se prestado a diversas interpretações. Entre elas, tornou-se clássica a concepção de Marshall (1967).</a:t>
          </a:r>
          <a:endParaRPr lang="en-US"/>
        </a:p>
      </dgm:t>
    </dgm:pt>
    <dgm:pt modelId="{B1D6A440-E090-496B-98AF-C59351D8E58B}" type="parTrans" cxnId="{295D39FD-C11E-4C0F-9FE8-6466247A5D0B}">
      <dgm:prSet/>
      <dgm:spPr/>
      <dgm:t>
        <a:bodyPr/>
        <a:lstStyle/>
        <a:p>
          <a:endParaRPr lang="en-US"/>
        </a:p>
      </dgm:t>
    </dgm:pt>
    <dgm:pt modelId="{946597EA-127A-478E-AFB5-A196318A3771}" type="sibTrans" cxnId="{295D39FD-C11E-4C0F-9FE8-6466247A5D0B}">
      <dgm:prSet/>
      <dgm:spPr/>
      <dgm:t>
        <a:bodyPr/>
        <a:lstStyle/>
        <a:p>
          <a:endParaRPr lang="en-US"/>
        </a:p>
      </dgm:t>
    </dgm:pt>
    <dgm:pt modelId="{110C7022-E422-4B78-BD5D-5D348FF2D1AF}">
      <dgm:prSet/>
      <dgm:spPr/>
      <dgm:t>
        <a:bodyPr/>
        <a:lstStyle/>
        <a:p>
          <a:r>
            <a:rPr lang="pt-BR" dirty="0"/>
            <a:t>Segundo ele, a cidadania seria composta dos direitos civis - direitos individuais de liberdade, igualdade, propriedade, de ir e vir, direito a vida, segurança, etc. - e políticos: liberdade de associação e reunião, de organização política e sindical, participação política e eleitoral, </a:t>
          </a:r>
          <a:r>
            <a:rPr lang="pt-BR" dirty="0" err="1"/>
            <a:t>etc</a:t>
          </a:r>
          <a:r>
            <a:rPr lang="pt-BR" dirty="0"/>
            <a:t>, que são os direitos de primeira geração.</a:t>
          </a:r>
          <a:endParaRPr lang="en-US" dirty="0"/>
        </a:p>
      </dgm:t>
    </dgm:pt>
    <dgm:pt modelId="{89A72484-8664-43B5-933A-D659A7587507}" type="parTrans" cxnId="{193171F9-FAB8-4D22-8B03-93DDC53F8977}">
      <dgm:prSet/>
      <dgm:spPr/>
      <dgm:t>
        <a:bodyPr/>
        <a:lstStyle/>
        <a:p>
          <a:endParaRPr lang="en-US"/>
        </a:p>
      </dgm:t>
    </dgm:pt>
    <dgm:pt modelId="{7226DA7C-78B5-4CB2-95CB-57DB898B7E0F}" type="sibTrans" cxnId="{193171F9-FAB8-4D22-8B03-93DDC53F8977}">
      <dgm:prSet/>
      <dgm:spPr/>
      <dgm:t>
        <a:bodyPr/>
        <a:lstStyle/>
        <a:p>
          <a:endParaRPr lang="en-US"/>
        </a:p>
      </dgm:t>
    </dgm:pt>
    <dgm:pt modelId="{285529AA-5480-431D-9F91-244A93CEDB26}" type="pres">
      <dgm:prSet presAssocID="{D07A3B57-94AE-421D-8215-866A3417CCE3}" presName="vert0" presStyleCnt="0">
        <dgm:presLayoutVars>
          <dgm:dir/>
          <dgm:animOne val="branch"/>
          <dgm:animLvl val="lvl"/>
        </dgm:presLayoutVars>
      </dgm:prSet>
      <dgm:spPr/>
    </dgm:pt>
    <dgm:pt modelId="{AA96D051-799D-4FE7-BE11-3285897A71C2}" type="pres">
      <dgm:prSet presAssocID="{AC3D94F1-4E7A-4437-B94B-D9E5A2095827}" presName="thickLine" presStyleLbl="alignNode1" presStyleIdx="0" presStyleCnt="3"/>
      <dgm:spPr/>
    </dgm:pt>
    <dgm:pt modelId="{832C2BF7-AD92-4297-A296-B31A013D475E}" type="pres">
      <dgm:prSet presAssocID="{AC3D94F1-4E7A-4437-B94B-D9E5A2095827}" presName="horz1" presStyleCnt="0"/>
      <dgm:spPr/>
    </dgm:pt>
    <dgm:pt modelId="{CDF6B0A8-AF64-4323-A0B2-385DE77489ED}" type="pres">
      <dgm:prSet presAssocID="{AC3D94F1-4E7A-4437-B94B-D9E5A2095827}" presName="tx1" presStyleLbl="revTx" presStyleIdx="0" presStyleCnt="3"/>
      <dgm:spPr/>
    </dgm:pt>
    <dgm:pt modelId="{D60DE456-2557-40CE-942B-B7A2939A9660}" type="pres">
      <dgm:prSet presAssocID="{AC3D94F1-4E7A-4437-B94B-D9E5A2095827}" presName="vert1" presStyleCnt="0"/>
      <dgm:spPr/>
    </dgm:pt>
    <dgm:pt modelId="{0C658E22-BF43-4C56-8C9E-20282A5D7401}" type="pres">
      <dgm:prSet presAssocID="{32BE0EDE-8778-4DEC-94B9-0E604F6079BC}" presName="thickLine" presStyleLbl="alignNode1" presStyleIdx="1" presStyleCnt="3"/>
      <dgm:spPr/>
    </dgm:pt>
    <dgm:pt modelId="{A3F695B8-D266-4F37-8FDE-AB9B4ED40B9E}" type="pres">
      <dgm:prSet presAssocID="{32BE0EDE-8778-4DEC-94B9-0E604F6079BC}" presName="horz1" presStyleCnt="0"/>
      <dgm:spPr/>
    </dgm:pt>
    <dgm:pt modelId="{03792A56-7A1F-46DA-924C-8416ACB638A3}" type="pres">
      <dgm:prSet presAssocID="{32BE0EDE-8778-4DEC-94B9-0E604F6079BC}" presName="tx1" presStyleLbl="revTx" presStyleIdx="1" presStyleCnt="3"/>
      <dgm:spPr/>
    </dgm:pt>
    <dgm:pt modelId="{05BAF67E-1FC2-4E90-AF27-2AA27CB846F9}" type="pres">
      <dgm:prSet presAssocID="{32BE0EDE-8778-4DEC-94B9-0E604F6079BC}" presName="vert1" presStyleCnt="0"/>
      <dgm:spPr/>
    </dgm:pt>
    <dgm:pt modelId="{85F2870D-7F54-4F32-B9AD-ABFFDA0669CC}" type="pres">
      <dgm:prSet presAssocID="{110C7022-E422-4B78-BD5D-5D348FF2D1AF}" presName="thickLine" presStyleLbl="alignNode1" presStyleIdx="2" presStyleCnt="3"/>
      <dgm:spPr/>
    </dgm:pt>
    <dgm:pt modelId="{1D9B3AE0-B5E8-4264-8F2C-72A1CE408D9C}" type="pres">
      <dgm:prSet presAssocID="{110C7022-E422-4B78-BD5D-5D348FF2D1AF}" presName="horz1" presStyleCnt="0"/>
      <dgm:spPr/>
    </dgm:pt>
    <dgm:pt modelId="{326CB9FA-2E54-4BFB-A9EC-528C111859C5}" type="pres">
      <dgm:prSet presAssocID="{110C7022-E422-4B78-BD5D-5D348FF2D1AF}" presName="tx1" presStyleLbl="revTx" presStyleIdx="2" presStyleCnt="3"/>
      <dgm:spPr/>
    </dgm:pt>
    <dgm:pt modelId="{761DF420-C043-42C1-8D40-EBAE0E3AE7AE}" type="pres">
      <dgm:prSet presAssocID="{110C7022-E422-4B78-BD5D-5D348FF2D1AF}" presName="vert1" presStyleCnt="0"/>
      <dgm:spPr/>
    </dgm:pt>
  </dgm:ptLst>
  <dgm:cxnLst>
    <dgm:cxn modelId="{DB1ADE91-C2A0-40AA-A6D3-9B956AAFA134}" type="presOf" srcId="{110C7022-E422-4B78-BD5D-5D348FF2D1AF}" destId="{326CB9FA-2E54-4BFB-A9EC-528C111859C5}" srcOrd="0" destOrd="0" presId="urn:microsoft.com/office/officeart/2008/layout/LinedList"/>
    <dgm:cxn modelId="{4472E0AC-E94E-4B04-AED3-ABE6341E5D53}" type="presOf" srcId="{D07A3B57-94AE-421D-8215-866A3417CCE3}" destId="{285529AA-5480-431D-9F91-244A93CEDB26}" srcOrd="0" destOrd="0" presId="urn:microsoft.com/office/officeart/2008/layout/LinedList"/>
    <dgm:cxn modelId="{748F2FB0-CC57-429A-8C39-A5C394C33AE0}" type="presOf" srcId="{AC3D94F1-4E7A-4437-B94B-D9E5A2095827}" destId="{CDF6B0A8-AF64-4323-A0B2-385DE77489ED}" srcOrd="0" destOrd="0" presId="urn:microsoft.com/office/officeart/2008/layout/LinedList"/>
    <dgm:cxn modelId="{65F7CCB7-07FC-4CE6-A667-27F3EC84B15F}" srcId="{D07A3B57-94AE-421D-8215-866A3417CCE3}" destId="{AC3D94F1-4E7A-4437-B94B-D9E5A2095827}" srcOrd="0" destOrd="0" parTransId="{8A79FECF-5D38-4022-8676-E7DF1E6C8D49}" sibTransId="{D620BA80-3775-4CC3-84D5-55802C923B72}"/>
    <dgm:cxn modelId="{79003CE6-690B-4A38-9A48-002D94CEC91D}" type="presOf" srcId="{32BE0EDE-8778-4DEC-94B9-0E604F6079BC}" destId="{03792A56-7A1F-46DA-924C-8416ACB638A3}" srcOrd="0" destOrd="0" presId="urn:microsoft.com/office/officeart/2008/layout/LinedList"/>
    <dgm:cxn modelId="{193171F9-FAB8-4D22-8B03-93DDC53F8977}" srcId="{D07A3B57-94AE-421D-8215-866A3417CCE3}" destId="{110C7022-E422-4B78-BD5D-5D348FF2D1AF}" srcOrd="2" destOrd="0" parTransId="{89A72484-8664-43B5-933A-D659A7587507}" sibTransId="{7226DA7C-78B5-4CB2-95CB-57DB898B7E0F}"/>
    <dgm:cxn modelId="{295D39FD-C11E-4C0F-9FE8-6466247A5D0B}" srcId="{D07A3B57-94AE-421D-8215-866A3417CCE3}" destId="{32BE0EDE-8778-4DEC-94B9-0E604F6079BC}" srcOrd="1" destOrd="0" parTransId="{B1D6A440-E090-496B-98AF-C59351D8E58B}" sibTransId="{946597EA-127A-478E-AFB5-A196318A3771}"/>
    <dgm:cxn modelId="{54F482B6-F19A-4626-B09C-BCBA144EBC72}" type="presParOf" srcId="{285529AA-5480-431D-9F91-244A93CEDB26}" destId="{AA96D051-799D-4FE7-BE11-3285897A71C2}" srcOrd="0" destOrd="0" presId="urn:microsoft.com/office/officeart/2008/layout/LinedList"/>
    <dgm:cxn modelId="{BCBB2186-470B-4FCD-8387-3C64FA3BFA8C}" type="presParOf" srcId="{285529AA-5480-431D-9F91-244A93CEDB26}" destId="{832C2BF7-AD92-4297-A296-B31A013D475E}" srcOrd="1" destOrd="0" presId="urn:microsoft.com/office/officeart/2008/layout/LinedList"/>
    <dgm:cxn modelId="{9E6BE2D2-83F5-44A7-B44C-B5AE6CEE6D07}" type="presParOf" srcId="{832C2BF7-AD92-4297-A296-B31A013D475E}" destId="{CDF6B0A8-AF64-4323-A0B2-385DE77489ED}" srcOrd="0" destOrd="0" presId="urn:microsoft.com/office/officeart/2008/layout/LinedList"/>
    <dgm:cxn modelId="{B516C7D8-C227-4135-A227-6F0811C5F8D0}" type="presParOf" srcId="{832C2BF7-AD92-4297-A296-B31A013D475E}" destId="{D60DE456-2557-40CE-942B-B7A2939A9660}" srcOrd="1" destOrd="0" presId="urn:microsoft.com/office/officeart/2008/layout/LinedList"/>
    <dgm:cxn modelId="{E03F511A-B1FD-4AA8-B10F-FE4E0029685B}" type="presParOf" srcId="{285529AA-5480-431D-9F91-244A93CEDB26}" destId="{0C658E22-BF43-4C56-8C9E-20282A5D7401}" srcOrd="2" destOrd="0" presId="urn:microsoft.com/office/officeart/2008/layout/LinedList"/>
    <dgm:cxn modelId="{7A85ECB3-92E6-475B-ABC6-D71D8659888F}" type="presParOf" srcId="{285529AA-5480-431D-9F91-244A93CEDB26}" destId="{A3F695B8-D266-4F37-8FDE-AB9B4ED40B9E}" srcOrd="3" destOrd="0" presId="urn:microsoft.com/office/officeart/2008/layout/LinedList"/>
    <dgm:cxn modelId="{A31B1B77-3570-478E-A8A8-AEBF715A9399}" type="presParOf" srcId="{A3F695B8-D266-4F37-8FDE-AB9B4ED40B9E}" destId="{03792A56-7A1F-46DA-924C-8416ACB638A3}" srcOrd="0" destOrd="0" presId="urn:microsoft.com/office/officeart/2008/layout/LinedList"/>
    <dgm:cxn modelId="{B20F6CDF-D202-4CA1-BBC0-EEF4696A7433}" type="presParOf" srcId="{A3F695B8-D266-4F37-8FDE-AB9B4ED40B9E}" destId="{05BAF67E-1FC2-4E90-AF27-2AA27CB846F9}" srcOrd="1" destOrd="0" presId="urn:microsoft.com/office/officeart/2008/layout/LinedList"/>
    <dgm:cxn modelId="{776C918E-C4F2-48D7-89D4-9FEDAA151C08}" type="presParOf" srcId="{285529AA-5480-431D-9F91-244A93CEDB26}" destId="{85F2870D-7F54-4F32-B9AD-ABFFDA0669CC}" srcOrd="4" destOrd="0" presId="urn:microsoft.com/office/officeart/2008/layout/LinedList"/>
    <dgm:cxn modelId="{9E3F6BA6-AD7E-41AC-B108-64D03129A7BB}" type="presParOf" srcId="{285529AA-5480-431D-9F91-244A93CEDB26}" destId="{1D9B3AE0-B5E8-4264-8F2C-72A1CE408D9C}" srcOrd="5" destOrd="0" presId="urn:microsoft.com/office/officeart/2008/layout/LinedList"/>
    <dgm:cxn modelId="{FCD5BBC0-7F4A-4514-B5F7-AC92D4985981}" type="presParOf" srcId="{1D9B3AE0-B5E8-4264-8F2C-72A1CE408D9C}" destId="{326CB9FA-2E54-4BFB-A9EC-528C111859C5}" srcOrd="0" destOrd="0" presId="urn:microsoft.com/office/officeart/2008/layout/LinedList"/>
    <dgm:cxn modelId="{FC63BEF1-8E97-4184-B3E5-5614239A69CB}" type="presParOf" srcId="{1D9B3AE0-B5E8-4264-8F2C-72A1CE408D9C}" destId="{761DF420-C043-42C1-8D40-EBAE0E3AE7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BA605D1-5C2A-4CE3-99DE-0F46105E2EED}" type="doc">
      <dgm:prSet loTypeId="urn:microsoft.com/office/officeart/2008/layout/LinedList" loCatId="list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7B287603-A87B-417F-8B92-EDE119DF9E30}">
      <dgm:prSet/>
      <dgm:spPr/>
      <dgm:t>
        <a:bodyPr/>
        <a:lstStyle/>
        <a:p>
          <a:r>
            <a:rPr lang="pt-BR"/>
            <a:t>Diretos sociais, que são os direitos de segunda geração, e são formados por direitos a trabalho, saúde, educação, aposentadoria, etc. </a:t>
          </a:r>
          <a:endParaRPr lang="en-US"/>
        </a:p>
      </dgm:t>
    </dgm:pt>
    <dgm:pt modelId="{20DF3F7B-B48A-45A2-911B-045E56DF72D2}" type="parTrans" cxnId="{4BBF9759-D58B-4A95-9834-905CEE3C78A5}">
      <dgm:prSet/>
      <dgm:spPr/>
      <dgm:t>
        <a:bodyPr/>
        <a:lstStyle/>
        <a:p>
          <a:endParaRPr lang="en-US"/>
        </a:p>
      </dgm:t>
    </dgm:pt>
    <dgm:pt modelId="{D994C76D-C336-4470-8C97-5A24247A08CB}" type="sibTrans" cxnId="{4BBF9759-D58B-4A95-9834-905CEE3C78A5}">
      <dgm:prSet/>
      <dgm:spPr/>
      <dgm:t>
        <a:bodyPr/>
        <a:lstStyle/>
        <a:p>
          <a:endParaRPr lang="en-US"/>
        </a:p>
      </dgm:t>
    </dgm:pt>
    <dgm:pt modelId="{83C0B7BF-5678-4F10-9305-907C6C70DBCB}">
      <dgm:prSet/>
      <dgm:spPr/>
      <dgm:t>
        <a:bodyPr/>
        <a:lstStyle/>
        <a:p>
          <a:r>
            <a:rPr lang="pt-BR"/>
            <a:t>Na metade do nosso século, sugiram os chamados direitos de terceira geração - relativos a interesses difusos, como meio ambiente, consumidor, direitos das mulheres, crianças, minorias étnicas, jovens anciãos, etc.</a:t>
          </a:r>
          <a:endParaRPr lang="en-US"/>
        </a:p>
      </dgm:t>
    </dgm:pt>
    <dgm:pt modelId="{C67F4D1A-CCB8-4DBF-A72D-A712EBD70B1A}" type="parTrans" cxnId="{E6B21901-918C-4256-8809-559C0F15EA4C}">
      <dgm:prSet/>
      <dgm:spPr/>
      <dgm:t>
        <a:bodyPr/>
        <a:lstStyle/>
        <a:p>
          <a:endParaRPr lang="en-US"/>
        </a:p>
      </dgm:t>
    </dgm:pt>
    <dgm:pt modelId="{2BC1EF95-8A1F-4BD0-8981-25C1FD7DB77B}" type="sibTrans" cxnId="{E6B21901-918C-4256-8809-559C0F15EA4C}">
      <dgm:prSet/>
      <dgm:spPr/>
      <dgm:t>
        <a:bodyPr/>
        <a:lstStyle/>
        <a:p>
          <a:endParaRPr lang="en-US"/>
        </a:p>
      </dgm:t>
    </dgm:pt>
    <dgm:pt modelId="{23C7C091-F98E-47C4-B670-D2E2D3D198CD}">
      <dgm:prSet/>
      <dgm:spPr/>
      <dgm:t>
        <a:bodyPr/>
        <a:lstStyle/>
        <a:p>
          <a:r>
            <a:rPr lang="pt-BR"/>
            <a:t>Hoje se fala de direitos de quarta geração (bioética, regulação da criação de novas formas de vida em laboratório pela engenharia genética).</a:t>
          </a:r>
          <a:endParaRPr lang="en-US"/>
        </a:p>
      </dgm:t>
    </dgm:pt>
    <dgm:pt modelId="{AF46011F-FF1F-42F9-B4E4-1FDFC8685E71}" type="parTrans" cxnId="{5F15C32F-589B-428A-9079-0C2065B21BAD}">
      <dgm:prSet/>
      <dgm:spPr/>
      <dgm:t>
        <a:bodyPr/>
        <a:lstStyle/>
        <a:p>
          <a:endParaRPr lang="en-US"/>
        </a:p>
      </dgm:t>
    </dgm:pt>
    <dgm:pt modelId="{9248AEB2-E5C9-44FD-8CAE-6ECD6679EE4F}" type="sibTrans" cxnId="{5F15C32F-589B-428A-9079-0C2065B21BAD}">
      <dgm:prSet/>
      <dgm:spPr/>
      <dgm:t>
        <a:bodyPr/>
        <a:lstStyle/>
        <a:p>
          <a:endParaRPr lang="en-US"/>
        </a:p>
      </dgm:t>
    </dgm:pt>
    <dgm:pt modelId="{5F6D191C-71CF-46A6-AAC2-79051077E47E}" type="pres">
      <dgm:prSet presAssocID="{9BA605D1-5C2A-4CE3-99DE-0F46105E2EED}" presName="vert0" presStyleCnt="0">
        <dgm:presLayoutVars>
          <dgm:dir/>
          <dgm:animOne val="branch"/>
          <dgm:animLvl val="lvl"/>
        </dgm:presLayoutVars>
      </dgm:prSet>
      <dgm:spPr/>
    </dgm:pt>
    <dgm:pt modelId="{6583C8E0-9A43-40FE-8B48-173CDED724FF}" type="pres">
      <dgm:prSet presAssocID="{7B287603-A87B-417F-8B92-EDE119DF9E30}" presName="thickLine" presStyleLbl="alignNode1" presStyleIdx="0" presStyleCnt="3"/>
      <dgm:spPr/>
    </dgm:pt>
    <dgm:pt modelId="{FDAB5F4E-3018-455E-95B7-CB5298A0311B}" type="pres">
      <dgm:prSet presAssocID="{7B287603-A87B-417F-8B92-EDE119DF9E30}" presName="horz1" presStyleCnt="0"/>
      <dgm:spPr/>
    </dgm:pt>
    <dgm:pt modelId="{5FD32622-C312-4E52-A49E-819487F64109}" type="pres">
      <dgm:prSet presAssocID="{7B287603-A87B-417F-8B92-EDE119DF9E30}" presName="tx1" presStyleLbl="revTx" presStyleIdx="0" presStyleCnt="3"/>
      <dgm:spPr/>
    </dgm:pt>
    <dgm:pt modelId="{BB367025-29DC-4016-A8D1-263778ED9D9F}" type="pres">
      <dgm:prSet presAssocID="{7B287603-A87B-417F-8B92-EDE119DF9E30}" presName="vert1" presStyleCnt="0"/>
      <dgm:spPr/>
    </dgm:pt>
    <dgm:pt modelId="{3D60DBA0-03C6-4492-839F-DADBB160E5F6}" type="pres">
      <dgm:prSet presAssocID="{83C0B7BF-5678-4F10-9305-907C6C70DBCB}" presName="thickLine" presStyleLbl="alignNode1" presStyleIdx="1" presStyleCnt="3"/>
      <dgm:spPr/>
    </dgm:pt>
    <dgm:pt modelId="{4F8A135E-7D9B-4440-9445-30494569BD2E}" type="pres">
      <dgm:prSet presAssocID="{83C0B7BF-5678-4F10-9305-907C6C70DBCB}" presName="horz1" presStyleCnt="0"/>
      <dgm:spPr/>
    </dgm:pt>
    <dgm:pt modelId="{9868BA5B-396A-47FC-9C42-12DBEF01A115}" type="pres">
      <dgm:prSet presAssocID="{83C0B7BF-5678-4F10-9305-907C6C70DBCB}" presName="tx1" presStyleLbl="revTx" presStyleIdx="1" presStyleCnt="3"/>
      <dgm:spPr/>
    </dgm:pt>
    <dgm:pt modelId="{123E268F-90CB-49C8-9792-355FE2A83F1B}" type="pres">
      <dgm:prSet presAssocID="{83C0B7BF-5678-4F10-9305-907C6C70DBCB}" presName="vert1" presStyleCnt="0"/>
      <dgm:spPr/>
    </dgm:pt>
    <dgm:pt modelId="{09D96205-C81A-4F32-95F3-27D869845C54}" type="pres">
      <dgm:prSet presAssocID="{23C7C091-F98E-47C4-B670-D2E2D3D198CD}" presName="thickLine" presStyleLbl="alignNode1" presStyleIdx="2" presStyleCnt="3"/>
      <dgm:spPr/>
    </dgm:pt>
    <dgm:pt modelId="{6111C6F2-62E8-481C-B3DC-93EA4B0EF8D7}" type="pres">
      <dgm:prSet presAssocID="{23C7C091-F98E-47C4-B670-D2E2D3D198CD}" presName="horz1" presStyleCnt="0"/>
      <dgm:spPr/>
    </dgm:pt>
    <dgm:pt modelId="{9720A87F-7E22-4386-96F8-13EA2F7F924F}" type="pres">
      <dgm:prSet presAssocID="{23C7C091-F98E-47C4-B670-D2E2D3D198CD}" presName="tx1" presStyleLbl="revTx" presStyleIdx="2" presStyleCnt="3"/>
      <dgm:spPr/>
    </dgm:pt>
    <dgm:pt modelId="{7461EE55-B9DE-40BD-BDBE-65124381AB71}" type="pres">
      <dgm:prSet presAssocID="{23C7C091-F98E-47C4-B670-D2E2D3D198CD}" presName="vert1" presStyleCnt="0"/>
      <dgm:spPr/>
    </dgm:pt>
  </dgm:ptLst>
  <dgm:cxnLst>
    <dgm:cxn modelId="{E6B21901-918C-4256-8809-559C0F15EA4C}" srcId="{9BA605D1-5C2A-4CE3-99DE-0F46105E2EED}" destId="{83C0B7BF-5678-4F10-9305-907C6C70DBCB}" srcOrd="1" destOrd="0" parTransId="{C67F4D1A-CCB8-4DBF-A72D-A712EBD70B1A}" sibTransId="{2BC1EF95-8A1F-4BD0-8981-25C1FD7DB77B}"/>
    <dgm:cxn modelId="{1562171D-DE94-4AEE-A102-DC6BB3F90CF3}" type="presOf" srcId="{83C0B7BF-5678-4F10-9305-907C6C70DBCB}" destId="{9868BA5B-396A-47FC-9C42-12DBEF01A115}" srcOrd="0" destOrd="0" presId="urn:microsoft.com/office/officeart/2008/layout/LinedList"/>
    <dgm:cxn modelId="{5F15C32F-589B-428A-9079-0C2065B21BAD}" srcId="{9BA605D1-5C2A-4CE3-99DE-0F46105E2EED}" destId="{23C7C091-F98E-47C4-B670-D2E2D3D198CD}" srcOrd="2" destOrd="0" parTransId="{AF46011F-FF1F-42F9-B4E4-1FDFC8685E71}" sibTransId="{9248AEB2-E5C9-44FD-8CAE-6ECD6679EE4F}"/>
    <dgm:cxn modelId="{4BBF9759-D58B-4A95-9834-905CEE3C78A5}" srcId="{9BA605D1-5C2A-4CE3-99DE-0F46105E2EED}" destId="{7B287603-A87B-417F-8B92-EDE119DF9E30}" srcOrd="0" destOrd="0" parTransId="{20DF3F7B-B48A-45A2-911B-045E56DF72D2}" sibTransId="{D994C76D-C336-4470-8C97-5A24247A08CB}"/>
    <dgm:cxn modelId="{D04D8BA5-CC4C-45BC-B00B-46B99A027A64}" type="presOf" srcId="{23C7C091-F98E-47C4-B670-D2E2D3D198CD}" destId="{9720A87F-7E22-4386-96F8-13EA2F7F924F}" srcOrd="0" destOrd="0" presId="urn:microsoft.com/office/officeart/2008/layout/LinedList"/>
    <dgm:cxn modelId="{297368BA-7C13-4377-A71F-5068A9574F4C}" type="presOf" srcId="{9BA605D1-5C2A-4CE3-99DE-0F46105E2EED}" destId="{5F6D191C-71CF-46A6-AAC2-79051077E47E}" srcOrd="0" destOrd="0" presId="urn:microsoft.com/office/officeart/2008/layout/LinedList"/>
    <dgm:cxn modelId="{D0A9B7D1-C162-42FC-ABC6-5DBAADCD2022}" type="presOf" srcId="{7B287603-A87B-417F-8B92-EDE119DF9E30}" destId="{5FD32622-C312-4E52-A49E-819487F64109}" srcOrd="0" destOrd="0" presId="urn:microsoft.com/office/officeart/2008/layout/LinedList"/>
    <dgm:cxn modelId="{F5042942-382B-4F60-A107-F64B780366D6}" type="presParOf" srcId="{5F6D191C-71CF-46A6-AAC2-79051077E47E}" destId="{6583C8E0-9A43-40FE-8B48-173CDED724FF}" srcOrd="0" destOrd="0" presId="urn:microsoft.com/office/officeart/2008/layout/LinedList"/>
    <dgm:cxn modelId="{7360445F-A66D-48BA-B953-5E4C474E291B}" type="presParOf" srcId="{5F6D191C-71CF-46A6-AAC2-79051077E47E}" destId="{FDAB5F4E-3018-455E-95B7-CB5298A0311B}" srcOrd="1" destOrd="0" presId="urn:microsoft.com/office/officeart/2008/layout/LinedList"/>
    <dgm:cxn modelId="{5A6526F5-E8B6-4D8C-9A59-324F6C3A663C}" type="presParOf" srcId="{FDAB5F4E-3018-455E-95B7-CB5298A0311B}" destId="{5FD32622-C312-4E52-A49E-819487F64109}" srcOrd="0" destOrd="0" presId="urn:microsoft.com/office/officeart/2008/layout/LinedList"/>
    <dgm:cxn modelId="{CC8BC9D5-1D22-42A5-BAFA-A4DD7ED6FE03}" type="presParOf" srcId="{FDAB5F4E-3018-455E-95B7-CB5298A0311B}" destId="{BB367025-29DC-4016-A8D1-263778ED9D9F}" srcOrd="1" destOrd="0" presId="urn:microsoft.com/office/officeart/2008/layout/LinedList"/>
    <dgm:cxn modelId="{8FAA26C8-273D-4BDC-B1B2-8E345D032F17}" type="presParOf" srcId="{5F6D191C-71CF-46A6-AAC2-79051077E47E}" destId="{3D60DBA0-03C6-4492-839F-DADBB160E5F6}" srcOrd="2" destOrd="0" presId="urn:microsoft.com/office/officeart/2008/layout/LinedList"/>
    <dgm:cxn modelId="{EFB9D86B-3D01-4831-B477-D7932AF8842C}" type="presParOf" srcId="{5F6D191C-71CF-46A6-AAC2-79051077E47E}" destId="{4F8A135E-7D9B-4440-9445-30494569BD2E}" srcOrd="3" destOrd="0" presId="urn:microsoft.com/office/officeart/2008/layout/LinedList"/>
    <dgm:cxn modelId="{BDE44463-4AE7-4B9E-AEB7-1E0E054DF718}" type="presParOf" srcId="{4F8A135E-7D9B-4440-9445-30494569BD2E}" destId="{9868BA5B-396A-47FC-9C42-12DBEF01A115}" srcOrd="0" destOrd="0" presId="urn:microsoft.com/office/officeart/2008/layout/LinedList"/>
    <dgm:cxn modelId="{2A05FADE-246D-4C40-A75F-F2F76646D2F2}" type="presParOf" srcId="{4F8A135E-7D9B-4440-9445-30494569BD2E}" destId="{123E268F-90CB-49C8-9792-355FE2A83F1B}" srcOrd="1" destOrd="0" presId="urn:microsoft.com/office/officeart/2008/layout/LinedList"/>
    <dgm:cxn modelId="{E21F77BF-518B-43E0-A962-5E39D4F1C834}" type="presParOf" srcId="{5F6D191C-71CF-46A6-AAC2-79051077E47E}" destId="{09D96205-C81A-4F32-95F3-27D869845C54}" srcOrd="4" destOrd="0" presId="urn:microsoft.com/office/officeart/2008/layout/LinedList"/>
    <dgm:cxn modelId="{E6E65FA3-1F44-450A-8305-1D28C7699D05}" type="presParOf" srcId="{5F6D191C-71CF-46A6-AAC2-79051077E47E}" destId="{6111C6F2-62E8-481C-B3DC-93EA4B0EF8D7}" srcOrd="5" destOrd="0" presId="urn:microsoft.com/office/officeart/2008/layout/LinedList"/>
    <dgm:cxn modelId="{54CA6348-8AFD-4BD8-A5CE-4EFEC3521401}" type="presParOf" srcId="{6111C6F2-62E8-481C-B3DC-93EA4B0EF8D7}" destId="{9720A87F-7E22-4386-96F8-13EA2F7F924F}" srcOrd="0" destOrd="0" presId="urn:microsoft.com/office/officeart/2008/layout/LinedList"/>
    <dgm:cxn modelId="{EC3F213F-B6BC-4CD2-8F48-2EF5DCB5B40B}" type="presParOf" srcId="{6111C6F2-62E8-481C-B3DC-93EA4B0EF8D7}" destId="{7461EE55-B9DE-40BD-BDBE-65124381AB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07A3B57-94AE-421D-8215-866A3417CCE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8AE2EC6-A6DC-424F-B6DB-6FDFD9AA0291}">
      <dgm:prSet/>
      <dgm:spPr/>
      <dgm:t>
        <a:bodyPr/>
        <a:lstStyle/>
        <a:p>
          <a:r>
            <a:rPr lang="pt-BR"/>
            <a:t>A cidadania ocupa lugar central na busca da superação das limitações do Estado tecnocrático e do Estado liberal.</a:t>
          </a:r>
        </a:p>
      </dgm:t>
    </dgm:pt>
    <dgm:pt modelId="{5B68C936-AE49-47B5-8061-F924CECA0F6D}" type="parTrans" cxnId="{EDF0CA64-9517-4CE9-82D6-59F146F03AEF}">
      <dgm:prSet/>
      <dgm:spPr/>
      <dgm:t>
        <a:bodyPr/>
        <a:lstStyle/>
        <a:p>
          <a:endParaRPr lang="pt-BR"/>
        </a:p>
      </dgm:t>
    </dgm:pt>
    <dgm:pt modelId="{395512CA-12FC-41D9-9B19-1831ED5E40F4}" type="sibTrans" cxnId="{EDF0CA64-9517-4CE9-82D6-59F146F03AEF}">
      <dgm:prSet/>
      <dgm:spPr/>
      <dgm:t>
        <a:bodyPr/>
        <a:lstStyle/>
        <a:p>
          <a:endParaRPr lang="pt-BR"/>
        </a:p>
      </dgm:t>
    </dgm:pt>
    <dgm:pt modelId="{6593678B-1701-4D57-9B28-1981DC35DAB0}">
      <dgm:prSet/>
      <dgm:spPr/>
      <dgm:t>
        <a:bodyPr/>
        <a:lstStyle/>
        <a:p>
          <a:r>
            <a:rPr lang="pt-BR"/>
            <a:t>A reforma democrática do Estado exige melhorar as condições de governança do sistema estatal, aperfeiçoando as capacidades de comando e coordenação, redefinindo as relações com a sociedade civil mediante a criação de canais de negociação entre a sociedade e o Estado.</a:t>
          </a:r>
        </a:p>
      </dgm:t>
    </dgm:pt>
    <dgm:pt modelId="{A1D1CA5C-C2D5-48DD-985E-5BBFB2EB2228}" type="parTrans" cxnId="{4972CCF6-9514-4654-BCE4-880E27076D04}">
      <dgm:prSet/>
      <dgm:spPr/>
      <dgm:t>
        <a:bodyPr/>
        <a:lstStyle/>
        <a:p>
          <a:endParaRPr lang="pt-BR"/>
        </a:p>
      </dgm:t>
    </dgm:pt>
    <dgm:pt modelId="{5C4BAA7C-5776-49E9-8937-9FC329570D83}" type="sibTrans" cxnId="{4972CCF6-9514-4654-BCE4-880E27076D04}">
      <dgm:prSet/>
      <dgm:spPr/>
      <dgm:t>
        <a:bodyPr/>
        <a:lstStyle/>
        <a:p>
          <a:endParaRPr lang="pt-BR"/>
        </a:p>
      </dgm:t>
    </dgm:pt>
    <dgm:pt modelId="{FA8946B6-D874-4C99-A70B-44432707A5D4}">
      <dgm:prSet/>
      <dgm:spPr/>
      <dgm:t>
        <a:bodyPr/>
        <a:lstStyle/>
        <a:p>
          <a:r>
            <a:rPr lang="pt-BR"/>
            <a:t>A existência de canais permanentes de negociação junto aos diversos órgãos do Estado permitirá a institucionalização da participação da cidadania nas decisões governamentais.</a:t>
          </a:r>
        </a:p>
      </dgm:t>
    </dgm:pt>
    <dgm:pt modelId="{F0CA1F4D-77F7-49EE-802D-8EBD634150DF}" type="parTrans" cxnId="{3F48F327-9354-4AB2-ABEA-FA4FD2D16B48}">
      <dgm:prSet/>
      <dgm:spPr/>
      <dgm:t>
        <a:bodyPr/>
        <a:lstStyle/>
        <a:p>
          <a:endParaRPr lang="pt-BR"/>
        </a:p>
      </dgm:t>
    </dgm:pt>
    <dgm:pt modelId="{5767FB76-1630-44A0-B33A-63C40AEB7FAA}" type="sibTrans" cxnId="{3F48F327-9354-4AB2-ABEA-FA4FD2D16B48}">
      <dgm:prSet/>
      <dgm:spPr/>
      <dgm:t>
        <a:bodyPr/>
        <a:lstStyle/>
        <a:p>
          <a:endParaRPr lang="pt-BR"/>
        </a:p>
      </dgm:t>
    </dgm:pt>
    <dgm:pt modelId="{9FBC8907-26C6-4483-8222-85CFC4100C73}">
      <dgm:prSet/>
      <dgm:spPr/>
      <dgm:t>
        <a:bodyPr/>
        <a:lstStyle/>
        <a:p>
          <a:r>
            <a:rPr lang="pt-BR"/>
            <a:t>Diversos países já contam com a existência de conselhos, com a participação de representantes do governo e sociedade civil, para a elaboração de políticas públicas</a:t>
          </a:r>
        </a:p>
      </dgm:t>
    </dgm:pt>
    <dgm:pt modelId="{6170F652-3B6A-4115-968E-5DF351FE99C6}" type="parTrans" cxnId="{2F9B57AF-FF58-411A-B4B7-B951598E958A}">
      <dgm:prSet/>
      <dgm:spPr/>
      <dgm:t>
        <a:bodyPr/>
        <a:lstStyle/>
        <a:p>
          <a:endParaRPr lang="pt-BR"/>
        </a:p>
      </dgm:t>
    </dgm:pt>
    <dgm:pt modelId="{994C0868-E204-4306-A43C-593A2004269C}" type="sibTrans" cxnId="{2F9B57AF-FF58-411A-B4B7-B951598E958A}">
      <dgm:prSet/>
      <dgm:spPr/>
      <dgm:t>
        <a:bodyPr/>
        <a:lstStyle/>
        <a:p>
          <a:endParaRPr lang="pt-BR"/>
        </a:p>
      </dgm:t>
    </dgm:pt>
    <dgm:pt modelId="{285529AA-5480-431D-9F91-244A93CEDB26}" type="pres">
      <dgm:prSet presAssocID="{D07A3B57-94AE-421D-8215-866A3417CCE3}" presName="vert0" presStyleCnt="0">
        <dgm:presLayoutVars>
          <dgm:dir/>
          <dgm:animOne val="branch"/>
          <dgm:animLvl val="lvl"/>
        </dgm:presLayoutVars>
      </dgm:prSet>
      <dgm:spPr/>
    </dgm:pt>
    <dgm:pt modelId="{AFF76B83-83FD-4AAE-BD7C-469BB46CCF74}" type="pres">
      <dgm:prSet presAssocID="{08AE2EC6-A6DC-424F-B6DB-6FDFD9AA0291}" presName="thickLine" presStyleLbl="alignNode1" presStyleIdx="0" presStyleCnt="4"/>
      <dgm:spPr/>
    </dgm:pt>
    <dgm:pt modelId="{27E2D97A-4884-4039-B6A5-2FCC4E321FD8}" type="pres">
      <dgm:prSet presAssocID="{08AE2EC6-A6DC-424F-B6DB-6FDFD9AA0291}" presName="horz1" presStyleCnt="0"/>
      <dgm:spPr/>
    </dgm:pt>
    <dgm:pt modelId="{E3652800-65E6-4221-BB30-68EB43A95BAB}" type="pres">
      <dgm:prSet presAssocID="{08AE2EC6-A6DC-424F-B6DB-6FDFD9AA0291}" presName="tx1" presStyleLbl="revTx" presStyleIdx="0" presStyleCnt="4"/>
      <dgm:spPr/>
    </dgm:pt>
    <dgm:pt modelId="{0D04C7DB-7BA6-4976-94E5-4BE51D31FB3C}" type="pres">
      <dgm:prSet presAssocID="{08AE2EC6-A6DC-424F-B6DB-6FDFD9AA0291}" presName="vert1" presStyleCnt="0"/>
      <dgm:spPr/>
    </dgm:pt>
    <dgm:pt modelId="{E6C31966-F071-4253-95F0-7BB29EFEFEAD}" type="pres">
      <dgm:prSet presAssocID="{6593678B-1701-4D57-9B28-1981DC35DAB0}" presName="thickLine" presStyleLbl="alignNode1" presStyleIdx="1" presStyleCnt="4"/>
      <dgm:spPr/>
    </dgm:pt>
    <dgm:pt modelId="{F91BE3C6-3E2B-4259-B0A6-9D96D1D7B008}" type="pres">
      <dgm:prSet presAssocID="{6593678B-1701-4D57-9B28-1981DC35DAB0}" presName="horz1" presStyleCnt="0"/>
      <dgm:spPr/>
    </dgm:pt>
    <dgm:pt modelId="{5D6A5399-440F-492D-BE0E-F21BD115BC1A}" type="pres">
      <dgm:prSet presAssocID="{6593678B-1701-4D57-9B28-1981DC35DAB0}" presName="tx1" presStyleLbl="revTx" presStyleIdx="1" presStyleCnt="4"/>
      <dgm:spPr/>
    </dgm:pt>
    <dgm:pt modelId="{315F1D77-916B-48DE-A1EB-B3D170077EAB}" type="pres">
      <dgm:prSet presAssocID="{6593678B-1701-4D57-9B28-1981DC35DAB0}" presName="vert1" presStyleCnt="0"/>
      <dgm:spPr/>
    </dgm:pt>
    <dgm:pt modelId="{7DF74F11-2844-462F-A2A9-D265E7DB1870}" type="pres">
      <dgm:prSet presAssocID="{FA8946B6-D874-4C99-A70B-44432707A5D4}" presName="thickLine" presStyleLbl="alignNode1" presStyleIdx="2" presStyleCnt="4"/>
      <dgm:spPr/>
    </dgm:pt>
    <dgm:pt modelId="{4A413459-82CE-44AD-9B0F-C97CF93E2484}" type="pres">
      <dgm:prSet presAssocID="{FA8946B6-D874-4C99-A70B-44432707A5D4}" presName="horz1" presStyleCnt="0"/>
      <dgm:spPr/>
    </dgm:pt>
    <dgm:pt modelId="{C787FAFF-DE03-4957-A466-768ABBF3B9B9}" type="pres">
      <dgm:prSet presAssocID="{FA8946B6-D874-4C99-A70B-44432707A5D4}" presName="tx1" presStyleLbl="revTx" presStyleIdx="2" presStyleCnt="4"/>
      <dgm:spPr/>
    </dgm:pt>
    <dgm:pt modelId="{5B8912E5-D418-41B3-BE35-3BC5A0C6C7C4}" type="pres">
      <dgm:prSet presAssocID="{FA8946B6-D874-4C99-A70B-44432707A5D4}" presName="vert1" presStyleCnt="0"/>
      <dgm:spPr/>
    </dgm:pt>
    <dgm:pt modelId="{F97AFE7D-2149-4F58-B039-3E3487F56A61}" type="pres">
      <dgm:prSet presAssocID="{9FBC8907-26C6-4483-8222-85CFC4100C73}" presName="thickLine" presStyleLbl="alignNode1" presStyleIdx="3" presStyleCnt="4"/>
      <dgm:spPr/>
    </dgm:pt>
    <dgm:pt modelId="{FC16DE51-3D22-4EB9-AB52-D3517DDA5AFE}" type="pres">
      <dgm:prSet presAssocID="{9FBC8907-26C6-4483-8222-85CFC4100C73}" presName="horz1" presStyleCnt="0"/>
      <dgm:spPr/>
    </dgm:pt>
    <dgm:pt modelId="{E68B2174-D018-4B5E-A050-AC9E3C51B180}" type="pres">
      <dgm:prSet presAssocID="{9FBC8907-26C6-4483-8222-85CFC4100C73}" presName="tx1" presStyleLbl="revTx" presStyleIdx="3" presStyleCnt="4"/>
      <dgm:spPr/>
    </dgm:pt>
    <dgm:pt modelId="{F95FAB8A-D7B5-40B0-8DFB-ABF5F3D330CB}" type="pres">
      <dgm:prSet presAssocID="{9FBC8907-26C6-4483-8222-85CFC4100C73}" presName="vert1" presStyleCnt="0"/>
      <dgm:spPr/>
    </dgm:pt>
  </dgm:ptLst>
  <dgm:cxnLst>
    <dgm:cxn modelId="{A4C8ED10-3815-42F1-BAF9-2038AAAB6334}" type="presOf" srcId="{08AE2EC6-A6DC-424F-B6DB-6FDFD9AA0291}" destId="{E3652800-65E6-4221-BB30-68EB43A95BAB}" srcOrd="0" destOrd="0" presId="urn:microsoft.com/office/officeart/2008/layout/LinedList"/>
    <dgm:cxn modelId="{3F48F327-9354-4AB2-ABEA-FA4FD2D16B48}" srcId="{D07A3B57-94AE-421D-8215-866A3417CCE3}" destId="{FA8946B6-D874-4C99-A70B-44432707A5D4}" srcOrd="2" destOrd="0" parTransId="{F0CA1F4D-77F7-49EE-802D-8EBD634150DF}" sibTransId="{5767FB76-1630-44A0-B33A-63C40AEB7FAA}"/>
    <dgm:cxn modelId="{F13EE25C-B5BE-4A17-A4F4-B2F815B990BA}" type="presOf" srcId="{FA8946B6-D874-4C99-A70B-44432707A5D4}" destId="{C787FAFF-DE03-4957-A466-768ABBF3B9B9}" srcOrd="0" destOrd="0" presId="urn:microsoft.com/office/officeart/2008/layout/LinedList"/>
    <dgm:cxn modelId="{EDF0CA64-9517-4CE9-82D6-59F146F03AEF}" srcId="{D07A3B57-94AE-421D-8215-866A3417CCE3}" destId="{08AE2EC6-A6DC-424F-B6DB-6FDFD9AA0291}" srcOrd="0" destOrd="0" parTransId="{5B68C936-AE49-47B5-8061-F924CECA0F6D}" sibTransId="{395512CA-12FC-41D9-9B19-1831ED5E40F4}"/>
    <dgm:cxn modelId="{4472E0AC-E94E-4B04-AED3-ABE6341E5D53}" type="presOf" srcId="{D07A3B57-94AE-421D-8215-866A3417CCE3}" destId="{285529AA-5480-431D-9F91-244A93CEDB26}" srcOrd="0" destOrd="0" presId="urn:microsoft.com/office/officeart/2008/layout/LinedList"/>
    <dgm:cxn modelId="{2F9B57AF-FF58-411A-B4B7-B951598E958A}" srcId="{D07A3B57-94AE-421D-8215-866A3417CCE3}" destId="{9FBC8907-26C6-4483-8222-85CFC4100C73}" srcOrd="3" destOrd="0" parTransId="{6170F652-3B6A-4115-968E-5DF351FE99C6}" sibTransId="{994C0868-E204-4306-A43C-593A2004269C}"/>
    <dgm:cxn modelId="{443BB7B9-D887-4B2C-92B3-1EE934E5847D}" type="presOf" srcId="{6593678B-1701-4D57-9B28-1981DC35DAB0}" destId="{5D6A5399-440F-492D-BE0E-F21BD115BC1A}" srcOrd="0" destOrd="0" presId="urn:microsoft.com/office/officeart/2008/layout/LinedList"/>
    <dgm:cxn modelId="{BBFA89E2-12EE-4504-8AD8-561B857863A1}" type="presOf" srcId="{9FBC8907-26C6-4483-8222-85CFC4100C73}" destId="{E68B2174-D018-4B5E-A050-AC9E3C51B180}" srcOrd="0" destOrd="0" presId="urn:microsoft.com/office/officeart/2008/layout/LinedList"/>
    <dgm:cxn modelId="{4972CCF6-9514-4654-BCE4-880E27076D04}" srcId="{D07A3B57-94AE-421D-8215-866A3417CCE3}" destId="{6593678B-1701-4D57-9B28-1981DC35DAB0}" srcOrd="1" destOrd="0" parTransId="{A1D1CA5C-C2D5-48DD-985E-5BBFB2EB2228}" sibTransId="{5C4BAA7C-5776-49E9-8937-9FC329570D83}"/>
    <dgm:cxn modelId="{92392C32-6D67-4684-8A03-6369F51F854B}" type="presParOf" srcId="{285529AA-5480-431D-9F91-244A93CEDB26}" destId="{AFF76B83-83FD-4AAE-BD7C-469BB46CCF74}" srcOrd="0" destOrd="0" presId="urn:microsoft.com/office/officeart/2008/layout/LinedList"/>
    <dgm:cxn modelId="{4C759EDF-50F2-4F5F-BDFC-B73C6BED0CF8}" type="presParOf" srcId="{285529AA-5480-431D-9F91-244A93CEDB26}" destId="{27E2D97A-4884-4039-B6A5-2FCC4E321FD8}" srcOrd="1" destOrd="0" presId="urn:microsoft.com/office/officeart/2008/layout/LinedList"/>
    <dgm:cxn modelId="{923C15C3-FE51-4F3A-8F8D-EA2D78485923}" type="presParOf" srcId="{27E2D97A-4884-4039-B6A5-2FCC4E321FD8}" destId="{E3652800-65E6-4221-BB30-68EB43A95BAB}" srcOrd="0" destOrd="0" presId="urn:microsoft.com/office/officeart/2008/layout/LinedList"/>
    <dgm:cxn modelId="{3B6B6797-7383-494E-B825-49F306054847}" type="presParOf" srcId="{27E2D97A-4884-4039-B6A5-2FCC4E321FD8}" destId="{0D04C7DB-7BA6-4976-94E5-4BE51D31FB3C}" srcOrd="1" destOrd="0" presId="urn:microsoft.com/office/officeart/2008/layout/LinedList"/>
    <dgm:cxn modelId="{6392F26E-2CAB-43EC-B48B-9E48F9833BE9}" type="presParOf" srcId="{285529AA-5480-431D-9F91-244A93CEDB26}" destId="{E6C31966-F071-4253-95F0-7BB29EFEFEAD}" srcOrd="2" destOrd="0" presId="urn:microsoft.com/office/officeart/2008/layout/LinedList"/>
    <dgm:cxn modelId="{DC88DE80-9052-4CDC-B646-8B456FA8859D}" type="presParOf" srcId="{285529AA-5480-431D-9F91-244A93CEDB26}" destId="{F91BE3C6-3E2B-4259-B0A6-9D96D1D7B008}" srcOrd="3" destOrd="0" presId="urn:microsoft.com/office/officeart/2008/layout/LinedList"/>
    <dgm:cxn modelId="{B577E0D2-26C9-479B-B9C9-3ED692DED465}" type="presParOf" srcId="{F91BE3C6-3E2B-4259-B0A6-9D96D1D7B008}" destId="{5D6A5399-440F-492D-BE0E-F21BD115BC1A}" srcOrd="0" destOrd="0" presId="urn:microsoft.com/office/officeart/2008/layout/LinedList"/>
    <dgm:cxn modelId="{F08817D0-2C58-4D2D-A838-1AA0A432F4AC}" type="presParOf" srcId="{F91BE3C6-3E2B-4259-B0A6-9D96D1D7B008}" destId="{315F1D77-916B-48DE-A1EB-B3D170077EAB}" srcOrd="1" destOrd="0" presId="urn:microsoft.com/office/officeart/2008/layout/LinedList"/>
    <dgm:cxn modelId="{DF103845-BD3E-41A0-A12B-D13D4C3DFB5B}" type="presParOf" srcId="{285529AA-5480-431D-9F91-244A93CEDB26}" destId="{7DF74F11-2844-462F-A2A9-D265E7DB1870}" srcOrd="4" destOrd="0" presId="urn:microsoft.com/office/officeart/2008/layout/LinedList"/>
    <dgm:cxn modelId="{01BEB74A-0FDC-490C-8D21-46BDE481FE84}" type="presParOf" srcId="{285529AA-5480-431D-9F91-244A93CEDB26}" destId="{4A413459-82CE-44AD-9B0F-C97CF93E2484}" srcOrd="5" destOrd="0" presId="urn:microsoft.com/office/officeart/2008/layout/LinedList"/>
    <dgm:cxn modelId="{C4303809-F25F-4F81-8782-C30E006AB4B7}" type="presParOf" srcId="{4A413459-82CE-44AD-9B0F-C97CF93E2484}" destId="{C787FAFF-DE03-4957-A466-768ABBF3B9B9}" srcOrd="0" destOrd="0" presId="urn:microsoft.com/office/officeart/2008/layout/LinedList"/>
    <dgm:cxn modelId="{4FE2553A-B448-49AF-BBC2-2182795780A9}" type="presParOf" srcId="{4A413459-82CE-44AD-9B0F-C97CF93E2484}" destId="{5B8912E5-D418-41B3-BE35-3BC5A0C6C7C4}" srcOrd="1" destOrd="0" presId="urn:microsoft.com/office/officeart/2008/layout/LinedList"/>
    <dgm:cxn modelId="{35B21EB6-D78D-4794-BAF5-C60573277DF8}" type="presParOf" srcId="{285529AA-5480-431D-9F91-244A93CEDB26}" destId="{F97AFE7D-2149-4F58-B039-3E3487F56A61}" srcOrd="6" destOrd="0" presId="urn:microsoft.com/office/officeart/2008/layout/LinedList"/>
    <dgm:cxn modelId="{C2942054-178F-4737-979A-CF667B50B18B}" type="presParOf" srcId="{285529AA-5480-431D-9F91-244A93CEDB26}" destId="{FC16DE51-3D22-4EB9-AB52-D3517DDA5AFE}" srcOrd="7" destOrd="0" presId="urn:microsoft.com/office/officeart/2008/layout/LinedList"/>
    <dgm:cxn modelId="{09D8423E-7008-4DA3-A100-30DC04D7CAAE}" type="presParOf" srcId="{FC16DE51-3D22-4EB9-AB52-D3517DDA5AFE}" destId="{E68B2174-D018-4B5E-A050-AC9E3C51B180}" srcOrd="0" destOrd="0" presId="urn:microsoft.com/office/officeart/2008/layout/LinedList"/>
    <dgm:cxn modelId="{BB85CB1E-81AD-4BA6-A5B4-165B83E98DEA}" type="presParOf" srcId="{FC16DE51-3D22-4EB9-AB52-D3517DDA5AFE}" destId="{F95FAB8A-D7B5-40B0-8DFB-ABF5F3D330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B816F26-FC30-47E6-8958-B7045FFDFE36}" type="doc">
      <dgm:prSet loTypeId="urn:microsoft.com/office/officeart/2008/layout/LinedList" loCatId="list" qsTypeId="urn:microsoft.com/office/officeart/2005/8/quickstyle/simple5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19C853CC-2B07-44BB-A9C7-8CB8B88DA2F9}">
      <dgm:prSet/>
      <dgm:spPr/>
      <dgm:t>
        <a:bodyPr/>
        <a:lstStyle/>
        <a:p>
          <a:r>
            <a:rPr lang="pt-BR"/>
            <a:t>Democracia não é apenas um regime político com partidos e eleições livres. Estado democrático é aquele que considera o conflito legítimo. Não só trabalha politicamente os diversos interesses e necessidades particulares existentes na sociedade, como procura instituí-los em direitos universais reconhecidos formalmente.</a:t>
          </a:r>
          <a:endParaRPr lang="en-US"/>
        </a:p>
      </dgm:t>
    </dgm:pt>
    <dgm:pt modelId="{B87BDDB2-4A2A-4733-BB98-D80EDB388223}" type="parTrans" cxnId="{1AB4608E-9130-4B3C-AFE1-573AC374A645}">
      <dgm:prSet/>
      <dgm:spPr/>
      <dgm:t>
        <a:bodyPr/>
        <a:lstStyle/>
        <a:p>
          <a:endParaRPr lang="en-US"/>
        </a:p>
      </dgm:t>
    </dgm:pt>
    <dgm:pt modelId="{92336928-EA11-4AE4-A32F-B81CD4616BDD}" type="sibTrans" cxnId="{1AB4608E-9130-4B3C-AFE1-573AC374A645}">
      <dgm:prSet/>
      <dgm:spPr/>
      <dgm:t>
        <a:bodyPr/>
        <a:lstStyle/>
        <a:p>
          <a:endParaRPr lang="en-US"/>
        </a:p>
      </dgm:t>
    </dgm:pt>
    <dgm:pt modelId="{1584CC39-E74B-4E21-950C-54EADF9641BB}">
      <dgm:prSet/>
      <dgm:spPr/>
      <dgm:t>
        <a:bodyPr/>
        <a:lstStyle/>
        <a:p>
          <a:r>
            <a:rPr lang="pt-BR"/>
            <a:t>Indivíduos e grupos organizam-se em associações, movimentos sociais, sindicatos e partidos, constituindo um contrapoder social que limita o poder do Estado. </a:t>
          </a:r>
          <a:endParaRPr lang="en-US"/>
        </a:p>
      </dgm:t>
    </dgm:pt>
    <dgm:pt modelId="{382958E9-4B30-48C1-B1C5-2EB4C748B4F6}" type="parTrans" cxnId="{9D6A71BE-3E7D-43B1-B546-530C2304644C}">
      <dgm:prSet/>
      <dgm:spPr/>
      <dgm:t>
        <a:bodyPr/>
        <a:lstStyle/>
        <a:p>
          <a:endParaRPr lang="en-US"/>
        </a:p>
      </dgm:t>
    </dgm:pt>
    <dgm:pt modelId="{D9214D76-B3FB-4FBB-A1AF-77644B1FE91B}" type="sibTrans" cxnId="{9D6A71BE-3E7D-43B1-B546-530C2304644C}">
      <dgm:prSet/>
      <dgm:spPr/>
      <dgm:t>
        <a:bodyPr/>
        <a:lstStyle/>
        <a:p>
          <a:endParaRPr lang="en-US"/>
        </a:p>
      </dgm:t>
    </dgm:pt>
    <dgm:pt modelId="{0479D0A0-F6FC-4425-A5D5-2F57941FA91F}">
      <dgm:prSet/>
      <dgm:spPr/>
      <dgm:t>
        <a:bodyPr/>
        <a:lstStyle/>
        <a:p>
          <a:r>
            <a:rPr lang="pt-BR"/>
            <a:t>A cidadania, definida pelos princípios da democracia, se constitui na criação de espaços sociais de luta (movimentos sociais) e na definição de instituições permanentes para a expressão da política (partidos, órgãos públicos), significando conquista e consolidação social e política.</a:t>
          </a:r>
          <a:endParaRPr lang="en-US"/>
        </a:p>
      </dgm:t>
    </dgm:pt>
    <dgm:pt modelId="{6BBB9504-E1EE-4627-BC75-FDD64284ECBC}" type="parTrans" cxnId="{FEB686F0-27F8-4759-B0E0-8EA3A0A73F1E}">
      <dgm:prSet/>
      <dgm:spPr/>
      <dgm:t>
        <a:bodyPr/>
        <a:lstStyle/>
        <a:p>
          <a:endParaRPr lang="en-US"/>
        </a:p>
      </dgm:t>
    </dgm:pt>
    <dgm:pt modelId="{EEA49277-4E99-4AFD-9F82-8A874DAB87C9}" type="sibTrans" cxnId="{FEB686F0-27F8-4759-B0E0-8EA3A0A73F1E}">
      <dgm:prSet/>
      <dgm:spPr/>
      <dgm:t>
        <a:bodyPr/>
        <a:lstStyle/>
        <a:p>
          <a:endParaRPr lang="en-US"/>
        </a:p>
      </dgm:t>
    </dgm:pt>
    <dgm:pt modelId="{77033920-BB4F-4F9B-A1EB-016FD13CE9C5}" type="pres">
      <dgm:prSet presAssocID="{AB816F26-FC30-47E6-8958-B7045FFDFE36}" presName="vert0" presStyleCnt="0">
        <dgm:presLayoutVars>
          <dgm:dir/>
          <dgm:animOne val="branch"/>
          <dgm:animLvl val="lvl"/>
        </dgm:presLayoutVars>
      </dgm:prSet>
      <dgm:spPr/>
    </dgm:pt>
    <dgm:pt modelId="{7D125983-809A-4D7F-BB49-2B5BAEBC0F34}" type="pres">
      <dgm:prSet presAssocID="{19C853CC-2B07-44BB-A9C7-8CB8B88DA2F9}" presName="thickLine" presStyleLbl="alignNode1" presStyleIdx="0" presStyleCnt="3"/>
      <dgm:spPr/>
    </dgm:pt>
    <dgm:pt modelId="{41E9F5C9-9AA6-44D0-BBB2-5D955DEB0B41}" type="pres">
      <dgm:prSet presAssocID="{19C853CC-2B07-44BB-A9C7-8CB8B88DA2F9}" presName="horz1" presStyleCnt="0"/>
      <dgm:spPr/>
    </dgm:pt>
    <dgm:pt modelId="{102EB176-55D6-4BDF-AE92-6728507CB3AC}" type="pres">
      <dgm:prSet presAssocID="{19C853CC-2B07-44BB-A9C7-8CB8B88DA2F9}" presName="tx1" presStyleLbl="revTx" presStyleIdx="0" presStyleCnt="3"/>
      <dgm:spPr/>
    </dgm:pt>
    <dgm:pt modelId="{6CC35B9D-9990-4E51-8E44-15AF4A7BDE45}" type="pres">
      <dgm:prSet presAssocID="{19C853CC-2B07-44BB-A9C7-8CB8B88DA2F9}" presName="vert1" presStyleCnt="0"/>
      <dgm:spPr/>
    </dgm:pt>
    <dgm:pt modelId="{FB0425BF-E5D7-4E00-A385-827BF106D0AF}" type="pres">
      <dgm:prSet presAssocID="{1584CC39-E74B-4E21-950C-54EADF9641BB}" presName="thickLine" presStyleLbl="alignNode1" presStyleIdx="1" presStyleCnt="3"/>
      <dgm:spPr/>
    </dgm:pt>
    <dgm:pt modelId="{D06FAC7C-0C90-49FC-83A7-E7A46ADBCCB8}" type="pres">
      <dgm:prSet presAssocID="{1584CC39-E74B-4E21-950C-54EADF9641BB}" presName="horz1" presStyleCnt="0"/>
      <dgm:spPr/>
    </dgm:pt>
    <dgm:pt modelId="{BFFA49F4-CA21-49CE-BE7E-86BBA8911124}" type="pres">
      <dgm:prSet presAssocID="{1584CC39-E74B-4E21-950C-54EADF9641BB}" presName="tx1" presStyleLbl="revTx" presStyleIdx="1" presStyleCnt="3"/>
      <dgm:spPr/>
    </dgm:pt>
    <dgm:pt modelId="{C5B69CC5-5300-4076-96EC-F4E09AACA161}" type="pres">
      <dgm:prSet presAssocID="{1584CC39-E74B-4E21-950C-54EADF9641BB}" presName="vert1" presStyleCnt="0"/>
      <dgm:spPr/>
    </dgm:pt>
    <dgm:pt modelId="{FAAE9227-C535-4C9B-9602-503C1AB73A65}" type="pres">
      <dgm:prSet presAssocID="{0479D0A0-F6FC-4425-A5D5-2F57941FA91F}" presName="thickLine" presStyleLbl="alignNode1" presStyleIdx="2" presStyleCnt="3"/>
      <dgm:spPr/>
    </dgm:pt>
    <dgm:pt modelId="{86AB0F53-DB27-4AD5-A730-405775B6B277}" type="pres">
      <dgm:prSet presAssocID="{0479D0A0-F6FC-4425-A5D5-2F57941FA91F}" presName="horz1" presStyleCnt="0"/>
      <dgm:spPr/>
    </dgm:pt>
    <dgm:pt modelId="{CE853174-3988-41B6-A08B-01D9D23743F2}" type="pres">
      <dgm:prSet presAssocID="{0479D0A0-F6FC-4425-A5D5-2F57941FA91F}" presName="tx1" presStyleLbl="revTx" presStyleIdx="2" presStyleCnt="3"/>
      <dgm:spPr/>
    </dgm:pt>
    <dgm:pt modelId="{C0AB46AC-2E21-4646-A1A2-EAAB7D56586F}" type="pres">
      <dgm:prSet presAssocID="{0479D0A0-F6FC-4425-A5D5-2F57941FA91F}" presName="vert1" presStyleCnt="0"/>
      <dgm:spPr/>
    </dgm:pt>
  </dgm:ptLst>
  <dgm:cxnLst>
    <dgm:cxn modelId="{8C8D7641-19D3-4A86-A422-6068C4E8A438}" type="presOf" srcId="{AB816F26-FC30-47E6-8958-B7045FFDFE36}" destId="{77033920-BB4F-4F9B-A1EB-016FD13CE9C5}" srcOrd="0" destOrd="0" presId="urn:microsoft.com/office/officeart/2008/layout/LinedList"/>
    <dgm:cxn modelId="{E5D46E54-8FCB-4089-A307-039A3B83029F}" type="presOf" srcId="{0479D0A0-F6FC-4425-A5D5-2F57941FA91F}" destId="{CE853174-3988-41B6-A08B-01D9D23743F2}" srcOrd="0" destOrd="0" presId="urn:microsoft.com/office/officeart/2008/layout/LinedList"/>
    <dgm:cxn modelId="{67DE207E-AF3B-4106-8AB2-80B9BF39E0B3}" type="presOf" srcId="{19C853CC-2B07-44BB-A9C7-8CB8B88DA2F9}" destId="{102EB176-55D6-4BDF-AE92-6728507CB3AC}" srcOrd="0" destOrd="0" presId="urn:microsoft.com/office/officeart/2008/layout/LinedList"/>
    <dgm:cxn modelId="{1AB4608E-9130-4B3C-AFE1-573AC374A645}" srcId="{AB816F26-FC30-47E6-8958-B7045FFDFE36}" destId="{19C853CC-2B07-44BB-A9C7-8CB8B88DA2F9}" srcOrd="0" destOrd="0" parTransId="{B87BDDB2-4A2A-4733-BB98-D80EDB388223}" sibTransId="{92336928-EA11-4AE4-A32F-B81CD4616BDD}"/>
    <dgm:cxn modelId="{990AA8B7-8457-4806-8509-38294391FDB9}" type="presOf" srcId="{1584CC39-E74B-4E21-950C-54EADF9641BB}" destId="{BFFA49F4-CA21-49CE-BE7E-86BBA8911124}" srcOrd="0" destOrd="0" presId="urn:microsoft.com/office/officeart/2008/layout/LinedList"/>
    <dgm:cxn modelId="{9D6A71BE-3E7D-43B1-B546-530C2304644C}" srcId="{AB816F26-FC30-47E6-8958-B7045FFDFE36}" destId="{1584CC39-E74B-4E21-950C-54EADF9641BB}" srcOrd="1" destOrd="0" parTransId="{382958E9-4B30-48C1-B1C5-2EB4C748B4F6}" sibTransId="{D9214D76-B3FB-4FBB-A1AF-77644B1FE91B}"/>
    <dgm:cxn modelId="{FEB686F0-27F8-4759-B0E0-8EA3A0A73F1E}" srcId="{AB816F26-FC30-47E6-8958-B7045FFDFE36}" destId="{0479D0A0-F6FC-4425-A5D5-2F57941FA91F}" srcOrd="2" destOrd="0" parTransId="{6BBB9504-E1EE-4627-BC75-FDD64284ECBC}" sibTransId="{EEA49277-4E99-4AFD-9F82-8A874DAB87C9}"/>
    <dgm:cxn modelId="{4467E5F6-13C7-430A-992C-77E9302A600E}" type="presParOf" srcId="{77033920-BB4F-4F9B-A1EB-016FD13CE9C5}" destId="{7D125983-809A-4D7F-BB49-2B5BAEBC0F34}" srcOrd="0" destOrd="0" presId="urn:microsoft.com/office/officeart/2008/layout/LinedList"/>
    <dgm:cxn modelId="{F884ED10-45F1-42C5-B0C6-AFCA497B96A5}" type="presParOf" srcId="{77033920-BB4F-4F9B-A1EB-016FD13CE9C5}" destId="{41E9F5C9-9AA6-44D0-BBB2-5D955DEB0B41}" srcOrd="1" destOrd="0" presId="urn:microsoft.com/office/officeart/2008/layout/LinedList"/>
    <dgm:cxn modelId="{DFE981B6-2986-46F0-AD9E-8885FD993F64}" type="presParOf" srcId="{41E9F5C9-9AA6-44D0-BBB2-5D955DEB0B41}" destId="{102EB176-55D6-4BDF-AE92-6728507CB3AC}" srcOrd="0" destOrd="0" presId="urn:microsoft.com/office/officeart/2008/layout/LinedList"/>
    <dgm:cxn modelId="{08A389D9-C0B1-4631-B2BC-FF32EF694485}" type="presParOf" srcId="{41E9F5C9-9AA6-44D0-BBB2-5D955DEB0B41}" destId="{6CC35B9D-9990-4E51-8E44-15AF4A7BDE45}" srcOrd="1" destOrd="0" presId="urn:microsoft.com/office/officeart/2008/layout/LinedList"/>
    <dgm:cxn modelId="{C1866D87-688C-4B97-8B09-CFCE27E0DBD2}" type="presParOf" srcId="{77033920-BB4F-4F9B-A1EB-016FD13CE9C5}" destId="{FB0425BF-E5D7-4E00-A385-827BF106D0AF}" srcOrd="2" destOrd="0" presId="urn:microsoft.com/office/officeart/2008/layout/LinedList"/>
    <dgm:cxn modelId="{A587C2F3-B11C-48C7-857F-4405BDE715DA}" type="presParOf" srcId="{77033920-BB4F-4F9B-A1EB-016FD13CE9C5}" destId="{D06FAC7C-0C90-49FC-83A7-E7A46ADBCCB8}" srcOrd="3" destOrd="0" presId="urn:microsoft.com/office/officeart/2008/layout/LinedList"/>
    <dgm:cxn modelId="{10C909E3-8FF7-48E2-A845-7B9846898F83}" type="presParOf" srcId="{D06FAC7C-0C90-49FC-83A7-E7A46ADBCCB8}" destId="{BFFA49F4-CA21-49CE-BE7E-86BBA8911124}" srcOrd="0" destOrd="0" presId="urn:microsoft.com/office/officeart/2008/layout/LinedList"/>
    <dgm:cxn modelId="{006A8865-4F9F-4B0E-B01B-0BB7899B8583}" type="presParOf" srcId="{D06FAC7C-0C90-49FC-83A7-E7A46ADBCCB8}" destId="{C5B69CC5-5300-4076-96EC-F4E09AACA161}" srcOrd="1" destOrd="0" presId="urn:microsoft.com/office/officeart/2008/layout/LinedList"/>
    <dgm:cxn modelId="{A1CCE2B7-184B-4C5E-BE3F-E11705790F74}" type="presParOf" srcId="{77033920-BB4F-4F9B-A1EB-016FD13CE9C5}" destId="{FAAE9227-C535-4C9B-9602-503C1AB73A65}" srcOrd="4" destOrd="0" presId="urn:microsoft.com/office/officeart/2008/layout/LinedList"/>
    <dgm:cxn modelId="{3F5E90B5-52D8-40B1-9B18-6DD83439766E}" type="presParOf" srcId="{77033920-BB4F-4F9B-A1EB-016FD13CE9C5}" destId="{86AB0F53-DB27-4AD5-A730-405775B6B277}" srcOrd="5" destOrd="0" presId="urn:microsoft.com/office/officeart/2008/layout/LinedList"/>
    <dgm:cxn modelId="{23EDCA3C-4FBA-4450-8AA5-38CB1A1D1819}" type="presParOf" srcId="{86AB0F53-DB27-4AD5-A730-405775B6B277}" destId="{CE853174-3988-41B6-A08B-01D9D23743F2}" srcOrd="0" destOrd="0" presId="urn:microsoft.com/office/officeart/2008/layout/LinedList"/>
    <dgm:cxn modelId="{9063ECFB-4A9A-4CFC-9FDA-E3B50F611B2F}" type="presParOf" srcId="{86AB0F53-DB27-4AD5-A730-405775B6B277}" destId="{C0AB46AC-2E21-4646-A1A2-EAAB7D5658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4C80669-1FFD-4092-AB3B-7AE63CEDC09C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2817CD9-BF78-421A-BF01-3E4C5AEA5AE0}">
      <dgm:prSet/>
      <dgm:spPr/>
      <dgm:t>
        <a:bodyPr/>
        <a:lstStyle/>
        <a:p>
          <a:r>
            <a:rPr lang="pt-BR"/>
            <a:t>A transparência e o controle social do Estado pela sociedade civil só podem ser assegurados mediante a combinação das atuais instituições com a adoção dos mecanismos de consulta, referendo, plebiscito e outras formas de participação direta, através de instituições conselhistas, que possam remeter inclusive à estruturação e ao controle dos orçamentos públicos.</a:t>
          </a:r>
          <a:endParaRPr lang="en-US"/>
        </a:p>
      </dgm:t>
    </dgm:pt>
    <dgm:pt modelId="{34DE1A25-B6C3-4341-AB20-22E72C5B762A}" type="parTrans" cxnId="{7F34172D-0B37-4CBE-B76C-E262B99B78CE}">
      <dgm:prSet/>
      <dgm:spPr/>
      <dgm:t>
        <a:bodyPr/>
        <a:lstStyle/>
        <a:p>
          <a:endParaRPr lang="en-US"/>
        </a:p>
      </dgm:t>
    </dgm:pt>
    <dgm:pt modelId="{6AFB1492-1112-4459-9702-FAC868E47C74}" type="sibTrans" cxnId="{7F34172D-0B37-4CBE-B76C-E262B99B78CE}">
      <dgm:prSet/>
      <dgm:spPr/>
      <dgm:t>
        <a:bodyPr/>
        <a:lstStyle/>
        <a:p>
          <a:endParaRPr lang="en-US"/>
        </a:p>
      </dgm:t>
    </dgm:pt>
    <dgm:pt modelId="{EC1E2817-8A06-4715-9C95-4B4AE6846BC6}">
      <dgm:prSet/>
      <dgm:spPr/>
      <dgm:t>
        <a:bodyPr/>
        <a:lstStyle/>
        <a:p>
          <a:r>
            <a:rPr lang="pt-BR"/>
            <a:t>Com o desenvolvimento das organizações públicas não-estatais, surge a necessidade de uma autoridade fundada democraticamente para justificar e regular esse terceiro setor. O controle social passa a ter duplo caráter: aperfeiçoar os mecanismos de controle da sociedade sobre o Estado e inventar formas de controle da sociedade sobre a sociedade.</a:t>
          </a:r>
          <a:endParaRPr lang="en-US"/>
        </a:p>
      </dgm:t>
    </dgm:pt>
    <dgm:pt modelId="{FB94A198-F592-457B-9AE9-C2599B75368A}" type="parTrans" cxnId="{088AF99C-037A-4EC0-B233-64C22B106A68}">
      <dgm:prSet/>
      <dgm:spPr/>
      <dgm:t>
        <a:bodyPr/>
        <a:lstStyle/>
        <a:p>
          <a:endParaRPr lang="en-US"/>
        </a:p>
      </dgm:t>
    </dgm:pt>
    <dgm:pt modelId="{9A054E11-BE39-40F9-828B-32041B9CDDD9}" type="sibTrans" cxnId="{088AF99C-037A-4EC0-B233-64C22B106A68}">
      <dgm:prSet/>
      <dgm:spPr/>
      <dgm:t>
        <a:bodyPr/>
        <a:lstStyle/>
        <a:p>
          <a:endParaRPr lang="en-US"/>
        </a:p>
      </dgm:t>
    </dgm:pt>
    <dgm:pt modelId="{9232F7F4-5C86-4392-A859-A029006C0090}" type="pres">
      <dgm:prSet presAssocID="{04C80669-1FFD-4092-AB3B-7AE63CEDC09C}" presName="vert0" presStyleCnt="0">
        <dgm:presLayoutVars>
          <dgm:dir/>
          <dgm:animOne val="branch"/>
          <dgm:animLvl val="lvl"/>
        </dgm:presLayoutVars>
      </dgm:prSet>
      <dgm:spPr/>
    </dgm:pt>
    <dgm:pt modelId="{A90F66FD-EB86-40A5-AC16-97250AB164D6}" type="pres">
      <dgm:prSet presAssocID="{72817CD9-BF78-421A-BF01-3E4C5AEA5AE0}" presName="thickLine" presStyleLbl="alignNode1" presStyleIdx="0" presStyleCnt="2"/>
      <dgm:spPr/>
    </dgm:pt>
    <dgm:pt modelId="{7DE2066F-CC48-4184-8D68-16D975A2DC39}" type="pres">
      <dgm:prSet presAssocID="{72817CD9-BF78-421A-BF01-3E4C5AEA5AE0}" presName="horz1" presStyleCnt="0"/>
      <dgm:spPr/>
    </dgm:pt>
    <dgm:pt modelId="{703D9EBA-CD81-414F-BEC5-7343D6B41F1E}" type="pres">
      <dgm:prSet presAssocID="{72817CD9-BF78-421A-BF01-3E4C5AEA5AE0}" presName="tx1" presStyleLbl="revTx" presStyleIdx="0" presStyleCnt="2"/>
      <dgm:spPr/>
    </dgm:pt>
    <dgm:pt modelId="{A4C90ED0-08B8-4F4D-AA43-D2D4EB98FAC3}" type="pres">
      <dgm:prSet presAssocID="{72817CD9-BF78-421A-BF01-3E4C5AEA5AE0}" presName="vert1" presStyleCnt="0"/>
      <dgm:spPr/>
    </dgm:pt>
    <dgm:pt modelId="{84567CE3-F1E5-4E82-B45C-B1453B6CFF35}" type="pres">
      <dgm:prSet presAssocID="{EC1E2817-8A06-4715-9C95-4B4AE6846BC6}" presName="thickLine" presStyleLbl="alignNode1" presStyleIdx="1" presStyleCnt="2"/>
      <dgm:spPr/>
    </dgm:pt>
    <dgm:pt modelId="{7280EFBB-5085-490B-85AF-95B6CCAAE70C}" type="pres">
      <dgm:prSet presAssocID="{EC1E2817-8A06-4715-9C95-4B4AE6846BC6}" presName="horz1" presStyleCnt="0"/>
      <dgm:spPr/>
    </dgm:pt>
    <dgm:pt modelId="{7217076E-26C7-4D10-8AB1-C79F5A629C58}" type="pres">
      <dgm:prSet presAssocID="{EC1E2817-8A06-4715-9C95-4B4AE6846BC6}" presName="tx1" presStyleLbl="revTx" presStyleIdx="1" presStyleCnt="2"/>
      <dgm:spPr/>
    </dgm:pt>
    <dgm:pt modelId="{9460C560-5252-4E68-AD2E-DDEF281B7972}" type="pres">
      <dgm:prSet presAssocID="{EC1E2817-8A06-4715-9C95-4B4AE6846BC6}" presName="vert1" presStyleCnt="0"/>
      <dgm:spPr/>
    </dgm:pt>
  </dgm:ptLst>
  <dgm:cxnLst>
    <dgm:cxn modelId="{DB12211B-48B7-456B-A0FC-2E243A5D4521}" type="presOf" srcId="{04C80669-1FFD-4092-AB3B-7AE63CEDC09C}" destId="{9232F7F4-5C86-4392-A859-A029006C0090}" srcOrd="0" destOrd="0" presId="urn:microsoft.com/office/officeart/2008/layout/LinedList"/>
    <dgm:cxn modelId="{7F34172D-0B37-4CBE-B76C-E262B99B78CE}" srcId="{04C80669-1FFD-4092-AB3B-7AE63CEDC09C}" destId="{72817CD9-BF78-421A-BF01-3E4C5AEA5AE0}" srcOrd="0" destOrd="0" parTransId="{34DE1A25-B6C3-4341-AB20-22E72C5B762A}" sibTransId="{6AFB1492-1112-4459-9702-FAC868E47C74}"/>
    <dgm:cxn modelId="{088AF99C-037A-4EC0-B233-64C22B106A68}" srcId="{04C80669-1FFD-4092-AB3B-7AE63CEDC09C}" destId="{EC1E2817-8A06-4715-9C95-4B4AE6846BC6}" srcOrd="1" destOrd="0" parTransId="{FB94A198-F592-457B-9AE9-C2599B75368A}" sibTransId="{9A054E11-BE39-40F9-828B-32041B9CDDD9}"/>
    <dgm:cxn modelId="{C44B43C2-FE06-41C2-B495-1A94283C661D}" type="presOf" srcId="{72817CD9-BF78-421A-BF01-3E4C5AEA5AE0}" destId="{703D9EBA-CD81-414F-BEC5-7343D6B41F1E}" srcOrd="0" destOrd="0" presId="urn:microsoft.com/office/officeart/2008/layout/LinedList"/>
    <dgm:cxn modelId="{EF8C46D7-DD96-4292-89A9-5AA702C30F0C}" type="presOf" srcId="{EC1E2817-8A06-4715-9C95-4B4AE6846BC6}" destId="{7217076E-26C7-4D10-8AB1-C79F5A629C58}" srcOrd="0" destOrd="0" presId="urn:microsoft.com/office/officeart/2008/layout/LinedList"/>
    <dgm:cxn modelId="{C6CA5FD7-460F-4E2C-89F0-281F9270E731}" type="presParOf" srcId="{9232F7F4-5C86-4392-A859-A029006C0090}" destId="{A90F66FD-EB86-40A5-AC16-97250AB164D6}" srcOrd="0" destOrd="0" presId="urn:microsoft.com/office/officeart/2008/layout/LinedList"/>
    <dgm:cxn modelId="{58FEDD1B-D978-4372-A584-76DCC8238A3D}" type="presParOf" srcId="{9232F7F4-5C86-4392-A859-A029006C0090}" destId="{7DE2066F-CC48-4184-8D68-16D975A2DC39}" srcOrd="1" destOrd="0" presId="urn:microsoft.com/office/officeart/2008/layout/LinedList"/>
    <dgm:cxn modelId="{F3D4CDAD-89E4-4D2F-8C8B-E7564901DF09}" type="presParOf" srcId="{7DE2066F-CC48-4184-8D68-16D975A2DC39}" destId="{703D9EBA-CD81-414F-BEC5-7343D6B41F1E}" srcOrd="0" destOrd="0" presId="urn:microsoft.com/office/officeart/2008/layout/LinedList"/>
    <dgm:cxn modelId="{879A9089-B610-4A98-A548-E7573715A535}" type="presParOf" srcId="{7DE2066F-CC48-4184-8D68-16D975A2DC39}" destId="{A4C90ED0-08B8-4F4D-AA43-D2D4EB98FAC3}" srcOrd="1" destOrd="0" presId="urn:microsoft.com/office/officeart/2008/layout/LinedList"/>
    <dgm:cxn modelId="{2BD9FEE5-4B12-465A-85EE-3FD8D714B76B}" type="presParOf" srcId="{9232F7F4-5C86-4392-A859-A029006C0090}" destId="{84567CE3-F1E5-4E82-B45C-B1453B6CFF35}" srcOrd="2" destOrd="0" presId="urn:microsoft.com/office/officeart/2008/layout/LinedList"/>
    <dgm:cxn modelId="{A4EF47F7-D425-483B-8D3B-82F302310B83}" type="presParOf" srcId="{9232F7F4-5C86-4392-A859-A029006C0090}" destId="{7280EFBB-5085-490B-85AF-95B6CCAAE70C}" srcOrd="3" destOrd="0" presId="urn:microsoft.com/office/officeart/2008/layout/LinedList"/>
    <dgm:cxn modelId="{78D41659-F605-4541-A39D-4DDFF0BA12ED}" type="presParOf" srcId="{7280EFBB-5085-490B-85AF-95B6CCAAE70C}" destId="{7217076E-26C7-4D10-8AB1-C79F5A629C58}" srcOrd="0" destOrd="0" presId="urn:microsoft.com/office/officeart/2008/layout/LinedList"/>
    <dgm:cxn modelId="{72547EBB-A2B4-4120-B02E-164CCAADB5E0}" type="presParOf" srcId="{7280EFBB-5085-490B-85AF-95B6CCAAE70C}" destId="{9460C560-5252-4E68-AD2E-DDEF281B79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07A3B57-94AE-421D-8215-866A3417CCE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8AE2EC6-A6DC-424F-B6DB-6FDFD9AA0291}">
      <dgm:prSet/>
      <dgm:spPr/>
      <dgm:t>
        <a:bodyPr/>
        <a:lstStyle/>
        <a:p>
          <a:r>
            <a:rPr lang="pt-BR"/>
            <a:t>Aos poucos o controle por resultados vem-se mostrando um possível instrumento de controle social. </a:t>
          </a:r>
          <a:endParaRPr lang="pt-BR" dirty="0"/>
        </a:p>
      </dgm:t>
    </dgm:pt>
    <dgm:pt modelId="{5B68C936-AE49-47B5-8061-F924CECA0F6D}" type="parTrans" cxnId="{EDF0CA64-9517-4CE9-82D6-59F146F03AEF}">
      <dgm:prSet/>
      <dgm:spPr/>
      <dgm:t>
        <a:bodyPr/>
        <a:lstStyle/>
        <a:p>
          <a:endParaRPr lang="pt-BR"/>
        </a:p>
      </dgm:t>
    </dgm:pt>
    <dgm:pt modelId="{395512CA-12FC-41D9-9B19-1831ED5E40F4}" type="sibTrans" cxnId="{EDF0CA64-9517-4CE9-82D6-59F146F03AEF}">
      <dgm:prSet/>
      <dgm:spPr/>
      <dgm:t>
        <a:bodyPr/>
        <a:lstStyle/>
        <a:p>
          <a:endParaRPr lang="pt-BR"/>
        </a:p>
      </dgm:t>
    </dgm:pt>
    <dgm:pt modelId="{52505857-0405-4AF5-8BB4-34DB62AD92DB}">
      <dgm:prSet/>
      <dgm:spPr/>
      <dgm:t>
        <a:bodyPr/>
        <a:lstStyle/>
        <a:p>
          <a:r>
            <a:rPr lang="pt-BR" dirty="0"/>
            <a:t>O controle de resultados, embora aumente as possibilidades de accountability, pode redundar num instrumento pouco democrático se a definição de indicadores e/ou resultados for um processo determinado por poucos agentes, sem a inclusão de um grupo de stakeholders (pessoa ou grupo que tem interesse em uma empresa, negócio, etc). </a:t>
          </a:r>
        </a:p>
      </dgm:t>
    </dgm:pt>
    <dgm:pt modelId="{C7F228A7-32CC-4370-99A1-23F826947AAE}" type="parTrans" cxnId="{FAE98981-09FE-4225-8D0B-41857F5D33FE}">
      <dgm:prSet/>
      <dgm:spPr/>
      <dgm:t>
        <a:bodyPr/>
        <a:lstStyle/>
        <a:p>
          <a:endParaRPr lang="pt-BR"/>
        </a:p>
      </dgm:t>
    </dgm:pt>
    <dgm:pt modelId="{5FC7EDFD-971B-47D9-AAE0-384ADC49877A}" type="sibTrans" cxnId="{FAE98981-09FE-4225-8D0B-41857F5D33FE}">
      <dgm:prSet/>
      <dgm:spPr/>
      <dgm:t>
        <a:bodyPr/>
        <a:lstStyle/>
        <a:p>
          <a:endParaRPr lang="pt-BR"/>
        </a:p>
      </dgm:t>
    </dgm:pt>
    <dgm:pt modelId="{E27F44D2-CF23-4401-BAD9-5DF62E30D771}">
      <dgm:prSet/>
      <dgm:spPr/>
      <dgm:t>
        <a:bodyPr/>
        <a:lstStyle/>
        <a:p>
          <a:r>
            <a:rPr lang="pt-BR" dirty="0"/>
            <a:t>Na definição de indicadores de desempenho ou cláusulas contratuais, devem estar presentes as diferentes concepções sobre a política pública existentes na sociedade. </a:t>
          </a:r>
        </a:p>
      </dgm:t>
    </dgm:pt>
    <dgm:pt modelId="{9708D2FC-6C98-469E-9390-19CC08CCE29A}" type="parTrans" cxnId="{4FAEBA1C-04EC-44C5-9CA0-A3A1B1ADEC0C}">
      <dgm:prSet/>
      <dgm:spPr/>
      <dgm:t>
        <a:bodyPr/>
        <a:lstStyle/>
        <a:p>
          <a:endParaRPr lang="pt-BR"/>
        </a:p>
      </dgm:t>
    </dgm:pt>
    <dgm:pt modelId="{CE0EA64D-172A-4A14-9DE6-9DCBF155A031}" type="sibTrans" cxnId="{4FAEBA1C-04EC-44C5-9CA0-A3A1B1ADEC0C}">
      <dgm:prSet/>
      <dgm:spPr/>
      <dgm:t>
        <a:bodyPr/>
        <a:lstStyle/>
        <a:p>
          <a:endParaRPr lang="pt-BR"/>
        </a:p>
      </dgm:t>
    </dgm:pt>
    <dgm:pt modelId="{2355B091-36A4-4AAC-92B9-7173FF14DC2C}">
      <dgm:prSet/>
      <dgm:spPr/>
      <dgm:t>
        <a:bodyPr/>
        <a:lstStyle/>
        <a:p>
          <a:r>
            <a:rPr lang="pt-BR" dirty="0"/>
            <a:t>Os processos de avaliação de desempenho tem um papel a cumprir no campo da accountability, mas precisam evoluir do campo da mensuração para processos que levem ao julgamento político do que é </a:t>
          </a:r>
          <a:r>
            <a:rPr lang="pt-BR"/>
            <a:t>bom desempenho</a:t>
          </a:r>
          <a:endParaRPr lang="pt-BR" dirty="0"/>
        </a:p>
      </dgm:t>
    </dgm:pt>
    <dgm:pt modelId="{BFB02EF7-E079-4CD9-AEA6-68AFDADD02F0}" type="parTrans" cxnId="{89A29A7B-A6BC-4D43-B003-A65569A16387}">
      <dgm:prSet/>
      <dgm:spPr/>
      <dgm:t>
        <a:bodyPr/>
        <a:lstStyle/>
        <a:p>
          <a:endParaRPr lang="pt-BR"/>
        </a:p>
      </dgm:t>
    </dgm:pt>
    <dgm:pt modelId="{1ABCEF47-E22C-425D-95D1-5253C41961FD}" type="sibTrans" cxnId="{89A29A7B-A6BC-4D43-B003-A65569A16387}">
      <dgm:prSet/>
      <dgm:spPr/>
      <dgm:t>
        <a:bodyPr/>
        <a:lstStyle/>
        <a:p>
          <a:endParaRPr lang="pt-BR"/>
        </a:p>
      </dgm:t>
    </dgm:pt>
    <dgm:pt modelId="{285529AA-5480-431D-9F91-244A93CEDB26}" type="pres">
      <dgm:prSet presAssocID="{D07A3B57-94AE-421D-8215-866A3417CCE3}" presName="vert0" presStyleCnt="0">
        <dgm:presLayoutVars>
          <dgm:dir/>
          <dgm:animOne val="branch"/>
          <dgm:animLvl val="lvl"/>
        </dgm:presLayoutVars>
      </dgm:prSet>
      <dgm:spPr/>
    </dgm:pt>
    <dgm:pt modelId="{AFF76B83-83FD-4AAE-BD7C-469BB46CCF74}" type="pres">
      <dgm:prSet presAssocID="{08AE2EC6-A6DC-424F-B6DB-6FDFD9AA0291}" presName="thickLine" presStyleLbl="alignNode1" presStyleIdx="0" presStyleCnt="4"/>
      <dgm:spPr/>
    </dgm:pt>
    <dgm:pt modelId="{27E2D97A-4884-4039-B6A5-2FCC4E321FD8}" type="pres">
      <dgm:prSet presAssocID="{08AE2EC6-A6DC-424F-B6DB-6FDFD9AA0291}" presName="horz1" presStyleCnt="0"/>
      <dgm:spPr/>
    </dgm:pt>
    <dgm:pt modelId="{E3652800-65E6-4221-BB30-68EB43A95BAB}" type="pres">
      <dgm:prSet presAssocID="{08AE2EC6-A6DC-424F-B6DB-6FDFD9AA0291}" presName="tx1" presStyleLbl="revTx" presStyleIdx="0" presStyleCnt="4"/>
      <dgm:spPr/>
    </dgm:pt>
    <dgm:pt modelId="{0D04C7DB-7BA6-4976-94E5-4BE51D31FB3C}" type="pres">
      <dgm:prSet presAssocID="{08AE2EC6-A6DC-424F-B6DB-6FDFD9AA0291}" presName="vert1" presStyleCnt="0"/>
      <dgm:spPr/>
    </dgm:pt>
    <dgm:pt modelId="{22B9DB2C-0E94-4094-939C-0D5A3DED7B18}" type="pres">
      <dgm:prSet presAssocID="{52505857-0405-4AF5-8BB4-34DB62AD92DB}" presName="thickLine" presStyleLbl="alignNode1" presStyleIdx="1" presStyleCnt="4"/>
      <dgm:spPr/>
    </dgm:pt>
    <dgm:pt modelId="{6CF76253-3796-418D-A461-A64CB58E2A89}" type="pres">
      <dgm:prSet presAssocID="{52505857-0405-4AF5-8BB4-34DB62AD92DB}" presName="horz1" presStyleCnt="0"/>
      <dgm:spPr/>
    </dgm:pt>
    <dgm:pt modelId="{44AA949C-36AF-4D07-975B-0BC7F88E22E7}" type="pres">
      <dgm:prSet presAssocID="{52505857-0405-4AF5-8BB4-34DB62AD92DB}" presName="tx1" presStyleLbl="revTx" presStyleIdx="1" presStyleCnt="4"/>
      <dgm:spPr/>
    </dgm:pt>
    <dgm:pt modelId="{331EFEA3-D6F1-4BA7-B3AA-2FA315449A39}" type="pres">
      <dgm:prSet presAssocID="{52505857-0405-4AF5-8BB4-34DB62AD92DB}" presName="vert1" presStyleCnt="0"/>
      <dgm:spPr/>
    </dgm:pt>
    <dgm:pt modelId="{760ECDCF-D74A-41C2-84A8-632134B07253}" type="pres">
      <dgm:prSet presAssocID="{E27F44D2-CF23-4401-BAD9-5DF62E30D771}" presName="thickLine" presStyleLbl="alignNode1" presStyleIdx="2" presStyleCnt="4"/>
      <dgm:spPr/>
    </dgm:pt>
    <dgm:pt modelId="{A0D205A4-1AE4-47BC-B918-C434346A134C}" type="pres">
      <dgm:prSet presAssocID="{E27F44D2-CF23-4401-BAD9-5DF62E30D771}" presName="horz1" presStyleCnt="0"/>
      <dgm:spPr/>
    </dgm:pt>
    <dgm:pt modelId="{315B6308-F75B-4AEB-AD7F-7381EBE72342}" type="pres">
      <dgm:prSet presAssocID="{E27F44D2-CF23-4401-BAD9-5DF62E30D771}" presName="tx1" presStyleLbl="revTx" presStyleIdx="2" presStyleCnt="4"/>
      <dgm:spPr/>
    </dgm:pt>
    <dgm:pt modelId="{D1485DFD-7E20-4332-B1B4-C1E7E6D4CD05}" type="pres">
      <dgm:prSet presAssocID="{E27F44D2-CF23-4401-BAD9-5DF62E30D771}" presName="vert1" presStyleCnt="0"/>
      <dgm:spPr/>
    </dgm:pt>
    <dgm:pt modelId="{FB1E7487-AE25-41B9-970D-D369E9CC7CFB}" type="pres">
      <dgm:prSet presAssocID="{2355B091-36A4-4AAC-92B9-7173FF14DC2C}" presName="thickLine" presStyleLbl="alignNode1" presStyleIdx="3" presStyleCnt="4"/>
      <dgm:spPr/>
    </dgm:pt>
    <dgm:pt modelId="{90C003C3-C36B-43D6-973C-4D1565FD03E3}" type="pres">
      <dgm:prSet presAssocID="{2355B091-36A4-4AAC-92B9-7173FF14DC2C}" presName="horz1" presStyleCnt="0"/>
      <dgm:spPr/>
    </dgm:pt>
    <dgm:pt modelId="{63541AA1-50C8-483C-9BF9-E7B2B7A7A4DE}" type="pres">
      <dgm:prSet presAssocID="{2355B091-36A4-4AAC-92B9-7173FF14DC2C}" presName="tx1" presStyleLbl="revTx" presStyleIdx="3" presStyleCnt="4"/>
      <dgm:spPr/>
    </dgm:pt>
    <dgm:pt modelId="{2F76552B-919C-49BA-B7C4-AE78C7A2F439}" type="pres">
      <dgm:prSet presAssocID="{2355B091-36A4-4AAC-92B9-7173FF14DC2C}" presName="vert1" presStyleCnt="0"/>
      <dgm:spPr/>
    </dgm:pt>
  </dgm:ptLst>
  <dgm:cxnLst>
    <dgm:cxn modelId="{A4C8ED10-3815-42F1-BAF9-2038AAAB6334}" type="presOf" srcId="{08AE2EC6-A6DC-424F-B6DB-6FDFD9AA0291}" destId="{E3652800-65E6-4221-BB30-68EB43A95BAB}" srcOrd="0" destOrd="0" presId="urn:microsoft.com/office/officeart/2008/layout/LinedList"/>
    <dgm:cxn modelId="{4FAEBA1C-04EC-44C5-9CA0-A3A1B1ADEC0C}" srcId="{D07A3B57-94AE-421D-8215-866A3417CCE3}" destId="{E27F44D2-CF23-4401-BAD9-5DF62E30D771}" srcOrd="2" destOrd="0" parTransId="{9708D2FC-6C98-469E-9390-19CC08CCE29A}" sibTransId="{CE0EA64D-172A-4A14-9DE6-9DCBF155A031}"/>
    <dgm:cxn modelId="{273AC835-E8A1-48A0-AC6F-7230107D467D}" type="presOf" srcId="{52505857-0405-4AF5-8BB4-34DB62AD92DB}" destId="{44AA949C-36AF-4D07-975B-0BC7F88E22E7}" srcOrd="0" destOrd="0" presId="urn:microsoft.com/office/officeart/2008/layout/LinedList"/>
    <dgm:cxn modelId="{EDF0CA64-9517-4CE9-82D6-59F146F03AEF}" srcId="{D07A3B57-94AE-421D-8215-866A3417CCE3}" destId="{08AE2EC6-A6DC-424F-B6DB-6FDFD9AA0291}" srcOrd="0" destOrd="0" parTransId="{5B68C936-AE49-47B5-8061-F924CECA0F6D}" sibTransId="{395512CA-12FC-41D9-9B19-1831ED5E40F4}"/>
    <dgm:cxn modelId="{45A3AD70-5F19-4DB9-8609-B260F1AADFD4}" type="presOf" srcId="{E27F44D2-CF23-4401-BAD9-5DF62E30D771}" destId="{315B6308-F75B-4AEB-AD7F-7381EBE72342}" srcOrd="0" destOrd="0" presId="urn:microsoft.com/office/officeart/2008/layout/LinedList"/>
    <dgm:cxn modelId="{89A29A7B-A6BC-4D43-B003-A65569A16387}" srcId="{D07A3B57-94AE-421D-8215-866A3417CCE3}" destId="{2355B091-36A4-4AAC-92B9-7173FF14DC2C}" srcOrd="3" destOrd="0" parTransId="{BFB02EF7-E079-4CD9-AEA6-68AFDADD02F0}" sibTransId="{1ABCEF47-E22C-425D-95D1-5253C41961FD}"/>
    <dgm:cxn modelId="{FAE98981-09FE-4225-8D0B-41857F5D33FE}" srcId="{D07A3B57-94AE-421D-8215-866A3417CCE3}" destId="{52505857-0405-4AF5-8BB4-34DB62AD92DB}" srcOrd="1" destOrd="0" parTransId="{C7F228A7-32CC-4370-99A1-23F826947AAE}" sibTransId="{5FC7EDFD-971B-47D9-AAE0-384ADC49877A}"/>
    <dgm:cxn modelId="{FD071E82-D0C9-4E6E-AB46-61667105F3BB}" type="presOf" srcId="{2355B091-36A4-4AAC-92B9-7173FF14DC2C}" destId="{63541AA1-50C8-483C-9BF9-E7B2B7A7A4DE}" srcOrd="0" destOrd="0" presId="urn:microsoft.com/office/officeart/2008/layout/LinedList"/>
    <dgm:cxn modelId="{4472E0AC-E94E-4B04-AED3-ABE6341E5D53}" type="presOf" srcId="{D07A3B57-94AE-421D-8215-866A3417CCE3}" destId="{285529AA-5480-431D-9F91-244A93CEDB26}" srcOrd="0" destOrd="0" presId="urn:microsoft.com/office/officeart/2008/layout/LinedList"/>
    <dgm:cxn modelId="{92392C32-6D67-4684-8A03-6369F51F854B}" type="presParOf" srcId="{285529AA-5480-431D-9F91-244A93CEDB26}" destId="{AFF76B83-83FD-4AAE-BD7C-469BB46CCF74}" srcOrd="0" destOrd="0" presId="urn:microsoft.com/office/officeart/2008/layout/LinedList"/>
    <dgm:cxn modelId="{4C759EDF-50F2-4F5F-BDFC-B73C6BED0CF8}" type="presParOf" srcId="{285529AA-5480-431D-9F91-244A93CEDB26}" destId="{27E2D97A-4884-4039-B6A5-2FCC4E321FD8}" srcOrd="1" destOrd="0" presId="urn:microsoft.com/office/officeart/2008/layout/LinedList"/>
    <dgm:cxn modelId="{923C15C3-FE51-4F3A-8F8D-EA2D78485923}" type="presParOf" srcId="{27E2D97A-4884-4039-B6A5-2FCC4E321FD8}" destId="{E3652800-65E6-4221-BB30-68EB43A95BAB}" srcOrd="0" destOrd="0" presId="urn:microsoft.com/office/officeart/2008/layout/LinedList"/>
    <dgm:cxn modelId="{3B6B6797-7383-494E-B825-49F306054847}" type="presParOf" srcId="{27E2D97A-4884-4039-B6A5-2FCC4E321FD8}" destId="{0D04C7DB-7BA6-4976-94E5-4BE51D31FB3C}" srcOrd="1" destOrd="0" presId="urn:microsoft.com/office/officeart/2008/layout/LinedList"/>
    <dgm:cxn modelId="{EEB8C273-8EE3-48E6-B2F5-9ED7F75AE131}" type="presParOf" srcId="{285529AA-5480-431D-9F91-244A93CEDB26}" destId="{22B9DB2C-0E94-4094-939C-0D5A3DED7B18}" srcOrd="2" destOrd="0" presId="urn:microsoft.com/office/officeart/2008/layout/LinedList"/>
    <dgm:cxn modelId="{EE5FC94B-3BD5-48AC-A32F-0DFB24CBD5D3}" type="presParOf" srcId="{285529AA-5480-431D-9F91-244A93CEDB26}" destId="{6CF76253-3796-418D-A461-A64CB58E2A89}" srcOrd="3" destOrd="0" presId="urn:microsoft.com/office/officeart/2008/layout/LinedList"/>
    <dgm:cxn modelId="{FBFFFA6B-3D80-4A7E-A5C6-AE7E79FBE79C}" type="presParOf" srcId="{6CF76253-3796-418D-A461-A64CB58E2A89}" destId="{44AA949C-36AF-4D07-975B-0BC7F88E22E7}" srcOrd="0" destOrd="0" presId="urn:microsoft.com/office/officeart/2008/layout/LinedList"/>
    <dgm:cxn modelId="{AFB8A92D-0DC1-4083-B998-1D43E8AE0BAC}" type="presParOf" srcId="{6CF76253-3796-418D-A461-A64CB58E2A89}" destId="{331EFEA3-D6F1-4BA7-B3AA-2FA315449A39}" srcOrd="1" destOrd="0" presId="urn:microsoft.com/office/officeart/2008/layout/LinedList"/>
    <dgm:cxn modelId="{DF8ED730-025D-4BE8-8BA6-CA7DD6E86746}" type="presParOf" srcId="{285529AA-5480-431D-9F91-244A93CEDB26}" destId="{760ECDCF-D74A-41C2-84A8-632134B07253}" srcOrd="4" destOrd="0" presId="urn:microsoft.com/office/officeart/2008/layout/LinedList"/>
    <dgm:cxn modelId="{611BDEB3-235C-47D4-957A-536F62830B09}" type="presParOf" srcId="{285529AA-5480-431D-9F91-244A93CEDB26}" destId="{A0D205A4-1AE4-47BC-B918-C434346A134C}" srcOrd="5" destOrd="0" presId="urn:microsoft.com/office/officeart/2008/layout/LinedList"/>
    <dgm:cxn modelId="{96794158-51C3-46BB-9E3A-47CD94D6274B}" type="presParOf" srcId="{A0D205A4-1AE4-47BC-B918-C434346A134C}" destId="{315B6308-F75B-4AEB-AD7F-7381EBE72342}" srcOrd="0" destOrd="0" presId="urn:microsoft.com/office/officeart/2008/layout/LinedList"/>
    <dgm:cxn modelId="{D56F8A29-910E-499B-9129-9B290D059EF1}" type="presParOf" srcId="{A0D205A4-1AE4-47BC-B918-C434346A134C}" destId="{D1485DFD-7E20-4332-B1B4-C1E7E6D4CD05}" srcOrd="1" destOrd="0" presId="urn:microsoft.com/office/officeart/2008/layout/LinedList"/>
    <dgm:cxn modelId="{595B9016-FEC4-4AD1-9F86-107D66416680}" type="presParOf" srcId="{285529AA-5480-431D-9F91-244A93CEDB26}" destId="{FB1E7487-AE25-41B9-970D-D369E9CC7CFB}" srcOrd="6" destOrd="0" presId="urn:microsoft.com/office/officeart/2008/layout/LinedList"/>
    <dgm:cxn modelId="{20391E8C-81DA-41E2-9E28-540359FD090A}" type="presParOf" srcId="{285529AA-5480-431D-9F91-244A93CEDB26}" destId="{90C003C3-C36B-43D6-973C-4D1565FD03E3}" srcOrd="7" destOrd="0" presId="urn:microsoft.com/office/officeart/2008/layout/LinedList"/>
    <dgm:cxn modelId="{44ACE7B2-D09F-46B9-9083-D97C10B25A6A}" type="presParOf" srcId="{90C003C3-C36B-43D6-973C-4D1565FD03E3}" destId="{63541AA1-50C8-483C-9BF9-E7B2B7A7A4DE}" srcOrd="0" destOrd="0" presId="urn:microsoft.com/office/officeart/2008/layout/LinedList"/>
    <dgm:cxn modelId="{382F5620-D6A4-4B56-8D24-FACFF5F4CFD8}" type="presParOf" srcId="{90C003C3-C36B-43D6-973C-4D1565FD03E3}" destId="{2F76552B-919C-49BA-B7C4-AE78C7A2F4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C5B0B2-B82C-429E-9F27-6F7DAA21BB33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CC5305-3217-4029-8AD5-ADA12E1ED923}">
      <dgm:prSet/>
      <dgm:spPr/>
      <dgm:t>
        <a:bodyPr/>
        <a:lstStyle/>
        <a:p>
          <a:r>
            <a:rPr lang="pt-BR" dirty="0"/>
            <a:t>Cresce a importância de uma forma nem privada nem estatal de executar os serviços sociais garantidos pelo Estado, que são as organizações de serviço público não-estatais, operando na oferta de serviços de educação, saúde e cultura com financiamento do Estado.</a:t>
          </a:r>
          <a:endParaRPr lang="en-US" dirty="0"/>
        </a:p>
      </dgm:t>
    </dgm:pt>
    <dgm:pt modelId="{74D797DC-7FB0-47D8-AAB9-95D3C1E01CC3}" type="parTrans" cxnId="{97D75B97-D1B0-4D77-93AC-B2EBEED9AA80}">
      <dgm:prSet/>
      <dgm:spPr/>
      <dgm:t>
        <a:bodyPr/>
        <a:lstStyle/>
        <a:p>
          <a:endParaRPr lang="en-US"/>
        </a:p>
      </dgm:t>
    </dgm:pt>
    <dgm:pt modelId="{4D25B2C3-DC5E-457D-82D5-1FB31E9C821C}" type="sibTrans" cxnId="{97D75B97-D1B0-4D77-93AC-B2EBEED9AA80}">
      <dgm:prSet/>
      <dgm:spPr/>
      <dgm:t>
        <a:bodyPr/>
        <a:lstStyle/>
        <a:p>
          <a:endParaRPr lang="en-US"/>
        </a:p>
      </dgm:t>
    </dgm:pt>
    <dgm:pt modelId="{7C876CB5-3A45-4BC5-906F-676165DBEF51}">
      <dgm:prSet/>
      <dgm:spPr/>
      <dgm:t>
        <a:bodyPr/>
        <a:lstStyle/>
        <a:p>
          <a:r>
            <a:rPr lang="pt-BR"/>
            <a:t>É também conhecido como “terceiro setor”, “setor não governamental” ou “setor em fins lucrativos”.</a:t>
          </a:r>
          <a:endParaRPr lang="en-US"/>
        </a:p>
      </dgm:t>
    </dgm:pt>
    <dgm:pt modelId="{BB74DC0B-04CA-4831-B4DC-C12BB36AB9C9}" type="parTrans" cxnId="{3532B56C-14D4-464A-B459-7A881FDAB472}">
      <dgm:prSet/>
      <dgm:spPr/>
      <dgm:t>
        <a:bodyPr/>
        <a:lstStyle/>
        <a:p>
          <a:endParaRPr lang="en-US"/>
        </a:p>
      </dgm:t>
    </dgm:pt>
    <dgm:pt modelId="{560291CB-AC63-4782-9C5B-1F102C42D92B}" type="sibTrans" cxnId="{3532B56C-14D4-464A-B459-7A881FDAB472}">
      <dgm:prSet/>
      <dgm:spPr/>
      <dgm:t>
        <a:bodyPr/>
        <a:lstStyle/>
        <a:p>
          <a:endParaRPr lang="en-US"/>
        </a:p>
      </dgm:t>
    </dgm:pt>
    <dgm:pt modelId="{D7607C91-1D23-428F-80C0-BA34407A06B8}">
      <dgm:prSet/>
      <dgm:spPr/>
      <dgm:t>
        <a:bodyPr/>
        <a:lstStyle/>
        <a:p>
          <a:r>
            <a:rPr lang="pt-BR"/>
            <a:t>São organizações ou formas de controle “públicas” porque estão voltadas ao interesse geral; </a:t>
          </a:r>
          <a:endParaRPr lang="en-US"/>
        </a:p>
      </dgm:t>
    </dgm:pt>
    <dgm:pt modelId="{93D1CB6E-D0CF-45B1-A79D-BD6D3000CDB3}" type="parTrans" cxnId="{8A7DD279-2ED2-46A6-9749-906085A68AD6}">
      <dgm:prSet/>
      <dgm:spPr/>
      <dgm:t>
        <a:bodyPr/>
        <a:lstStyle/>
        <a:p>
          <a:endParaRPr lang="en-US"/>
        </a:p>
      </dgm:t>
    </dgm:pt>
    <dgm:pt modelId="{46A10C5C-A57B-494B-B027-56BE1360984B}" type="sibTrans" cxnId="{8A7DD279-2ED2-46A6-9749-906085A68AD6}">
      <dgm:prSet/>
      <dgm:spPr/>
      <dgm:t>
        <a:bodyPr/>
        <a:lstStyle/>
        <a:p>
          <a:endParaRPr lang="en-US"/>
        </a:p>
      </dgm:t>
    </dgm:pt>
    <dgm:pt modelId="{1C4D8652-9029-447A-B783-1870578C9B35}">
      <dgm:prSet/>
      <dgm:spPr/>
      <dgm:t>
        <a:bodyPr/>
        <a:lstStyle/>
        <a:p>
          <a:r>
            <a:rPr lang="pt-BR"/>
            <a:t>São “não-estatais” porque não fazem parte do aparato do Estado, seja porque não utilizam servidores públicos ou porque não coincidem com os agentes políticos tradicionais.</a:t>
          </a:r>
          <a:endParaRPr lang="en-US"/>
        </a:p>
      </dgm:t>
    </dgm:pt>
    <dgm:pt modelId="{258BB7D5-37D9-45B5-AAF8-54043117DA0D}" type="parTrans" cxnId="{8AF6E715-F5C3-4E4D-9E46-9CA063D4A5D9}">
      <dgm:prSet/>
      <dgm:spPr/>
      <dgm:t>
        <a:bodyPr/>
        <a:lstStyle/>
        <a:p>
          <a:endParaRPr lang="en-US"/>
        </a:p>
      </dgm:t>
    </dgm:pt>
    <dgm:pt modelId="{CA451A8F-C7F8-4C7F-8834-F0795E86AB1D}" type="sibTrans" cxnId="{8AF6E715-F5C3-4E4D-9E46-9CA063D4A5D9}">
      <dgm:prSet/>
      <dgm:spPr/>
      <dgm:t>
        <a:bodyPr/>
        <a:lstStyle/>
        <a:p>
          <a:endParaRPr lang="en-US"/>
        </a:p>
      </dgm:t>
    </dgm:pt>
    <dgm:pt modelId="{7E908A64-D373-46C3-A442-868A846159C7}" type="pres">
      <dgm:prSet presAssocID="{47C5B0B2-B82C-429E-9F27-6F7DAA21BB33}" presName="outerComposite" presStyleCnt="0">
        <dgm:presLayoutVars>
          <dgm:chMax val="5"/>
          <dgm:dir/>
          <dgm:resizeHandles val="exact"/>
        </dgm:presLayoutVars>
      </dgm:prSet>
      <dgm:spPr/>
    </dgm:pt>
    <dgm:pt modelId="{2BDCE87E-5C2F-4A2D-B3F9-3924FE5F4C2D}" type="pres">
      <dgm:prSet presAssocID="{47C5B0B2-B82C-429E-9F27-6F7DAA21BB33}" presName="dummyMaxCanvas" presStyleCnt="0">
        <dgm:presLayoutVars/>
      </dgm:prSet>
      <dgm:spPr/>
    </dgm:pt>
    <dgm:pt modelId="{E9B6C07B-EDD8-471F-B719-A92354788094}" type="pres">
      <dgm:prSet presAssocID="{47C5B0B2-B82C-429E-9F27-6F7DAA21BB33}" presName="FourNodes_1" presStyleLbl="node1" presStyleIdx="0" presStyleCnt="4">
        <dgm:presLayoutVars>
          <dgm:bulletEnabled val="1"/>
        </dgm:presLayoutVars>
      </dgm:prSet>
      <dgm:spPr/>
    </dgm:pt>
    <dgm:pt modelId="{2DBC7C37-309E-408B-AEEE-C521049F442D}" type="pres">
      <dgm:prSet presAssocID="{47C5B0B2-B82C-429E-9F27-6F7DAA21BB33}" presName="FourNodes_2" presStyleLbl="node1" presStyleIdx="1" presStyleCnt="4">
        <dgm:presLayoutVars>
          <dgm:bulletEnabled val="1"/>
        </dgm:presLayoutVars>
      </dgm:prSet>
      <dgm:spPr/>
    </dgm:pt>
    <dgm:pt modelId="{995033BF-8F26-4857-94A6-C12FDEE62F6E}" type="pres">
      <dgm:prSet presAssocID="{47C5B0B2-B82C-429E-9F27-6F7DAA21BB33}" presName="FourNodes_3" presStyleLbl="node1" presStyleIdx="2" presStyleCnt="4">
        <dgm:presLayoutVars>
          <dgm:bulletEnabled val="1"/>
        </dgm:presLayoutVars>
      </dgm:prSet>
      <dgm:spPr/>
    </dgm:pt>
    <dgm:pt modelId="{5D764E78-4A91-438F-8223-F78B6D75F125}" type="pres">
      <dgm:prSet presAssocID="{47C5B0B2-B82C-429E-9F27-6F7DAA21BB33}" presName="FourNodes_4" presStyleLbl="node1" presStyleIdx="3" presStyleCnt="4">
        <dgm:presLayoutVars>
          <dgm:bulletEnabled val="1"/>
        </dgm:presLayoutVars>
      </dgm:prSet>
      <dgm:spPr/>
    </dgm:pt>
    <dgm:pt modelId="{8A727E4B-B591-4840-AC33-283ABD7769F0}" type="pres">
      <dgm:prSet presAssocID="{47C5B0B2-B82C-429E-9F27-6F7DAA21BB33}" presName="FourConn_1-2" presStyleLbl="fgAccFollowNode1" presStyleIdx="0" presStyleCnt="3">
        <dgm:presLayoutVars>
          <dgm:bulletEnabled val="1"/>
        </dgm:presLayoutVars>
      </dgm:prSet>
      <dgm:spPr/>
    </dgm:pt>
    <dgm:pt modelId="{665BAAC5-6BE0-49DB-8C8E-1A884FEBFCF2}" type="pres">
      <dgm:prSet presAssocID="{47C5B0B2-B82C-429E-9F27-6F7DAA21BB33}" presName="FourConn_2-3" presStyleLbl="fgAccFollowNode1" presStyleIdx="1" presStyleCnt="3">
        <dgm:presLayoutVars>
          <dgm:bulletEnabled val="1"/>
        </dgm:presLayoutVars>
      </dgm:prSet>
      <dgm:spPr/>
    </dgm:pt>
    <dgm:pt modelId="{9696F7E8-01E8-4E9D-BE74-AB6B48039A6E}" type="pres">
      <dgm:prSet presAssocID="{47C5B0B2-B82C-429E-9F27-6F7DAA21BB33}" presName="FourConn_3-4" presStyleLbl="fgAccFollowNode1" presStyleIdx="2" presStyleCnt="3">
        <dgm:presLayoutVars>
          <dgm:bulletEnabled val="1"/>
        </dgm:presLayoutVars>
      </dgm:prSet>
      <dgm:spPr/>
    </dgm:pt>
    <dgm:pt modelId="{9DE48051-2013-4386-9DB9-15D9629DEFBE}" type="pres">
      <dgm:prSet presAssocID="{47C5B0B2-B82C-429E-9F27-6F7DAA21BB33}" presName="FourNodes_1_text" presStyleLbl="node1" presStyleIdx="3" presStyleCnt="4">
        <dgm:presLayoutVars>
          <dgm:bulletEnabled val="1"/>
        </dgm:presLayoutVars>
      </dgm:prSet>
      <dgm:spPr/>
    </dgm:pt>
    <dgm:pt modelId="{9272C7B0-5AAF-4676-89F6-7168E48E022D}" type="pres">
      <dgm:prSet presAssocID="{47C5B0B2-B82C-429E-9F27-6F7DAA21BB33}" presName="FourNodes_2_text" presStyleLbl="node1" presStyleIdx="3" presStyleCnt="4">
        <dgm:presLayoutVars>
          <dgm:bulletEnabled val="1"/>
        </dgm:presLayoutVars>
      </dgm:prSet>
      <dgm:spPr/>
    </dgm:pt>
    <dgm:pt modelId="{47E63B2E-87AD-4575-B87B-9CAAFBAF8CA2}" type="pres">
      <dgm:prSet presAssocID="{47C5B0B2-B82C-429E-9F27-6F7DAA21BB33}" presName="FourNodes_3_text" presStyleLbl="node1" presStyleIdx="3" presStyleCnt="4">
        <dgm:presLayoutVars>
          <dgm:bulletEnabled val="1"/>
        </dgm:presLayoutVars>
      </dgm:prSet>
      <dgm:spPr/>
    </dgm:pt>
    <dgm:pt modelId="{8F610421-F29D-41B4-95A5-4B840E4E2016}" type="pres">
      <dgm:prSet presAssocID="{47C5B0B2-B82C-429E-9F27-6F7DAA21BB3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F65C000-124C-422C-96CF-7FEC644DFDAB}" type="presOf" srcId="{47C5B0B2-B82C-429E-9F27-6F7DAA21BB33}" destId="{7E908A64-D373-46C3-A442-868A846159C7}" srcOrd="0" destOrd="0" presId="urn:microsoft.com/office/officeart/2005/8/layout/vProcess5"/>
    <dgm:cxn modelId="{8AF6E715-F5C3-4E4D-9E46-9CA063D4A5D9}" srcId="{47C5B0B2-B82C-429E-9F27-6F7DAA21BB33}" destId="{1C4D8652-9029-447A-B783-1870578C9B35}" srcOrd="3" destOrd="0" parTransId="{258BB7D5-37D9-45B5-AAF8-54043117DA0D}" sibTransId="{CA451A8F-C7F8-4C7F-8834-F0795E86AB1D}"/>
    <dgm:cxn modelId="{23DCD319-89BE-4120-967E-43C4B258936D}" type="presOf" srcId="{4D25B2C3-DC5E-457D-82D5-1FB31E9C821C}" destId="{8A727E4B-B591-4840-AC33-283ABD7769F0}" srcOrd="0" destOrd="0" presId="urn:microsoft.com/office/officeart/2005/8/layout/vProcess5"/>
    <dgm:cxn modelId="{E553D33B-4C9A-421C-AED8-B49D60AC083E}" type="presOf" srcId="{7C876CB5-3A45-4BC5-906F-676165DBEF51}" destId="{9272C7B0-5AAF-4676-89F6-7168E48E022D}" srcOrd="1" destOrd="0" presId="urn:microsoft.com/office/officeart/2005/8/layout/vProcess5"/>
    <dgm:cxn modelId="{5C45E95F-0761-4883-9010-C3AB07C23039}" type="presOf" srcId="{B5CC5305-3217-4029-8AD5-ADA12E1ED923}" destId="{9DE48051-2013-4386-9DB9-15D9629DEFBE}" srcOrd="1" destOrd="0" presId="urn:microsoft.com/office/officeart/2005/8/layout/vProcess5"/>
    <dgm:cxn modelId="{3532B56C-14D4-464A-B459-7A881FDAB472}" srcId="{47C5B0B2-B82C-429E-9F27-6F7DAA21BB33}" destId="{7C876CB5-3A45-4BC5-906F-676165DBEF51}" srcOrd="1" destOrd="0" parTransId="{BB74DC0B-04CA-4831-B4DC-C12BB36AB9C9}" sibTransId="{560291CB-AC63-4782-9C5B-1F102C42D92B}"/>
    <dgm:cxn modelId="{8A7DD279-2ED2-46A6-9749-906085A68AD6}" srcId="{47C5B0B2-B82C-429E-9F27-6F7DAA21BB33}" destId="{D7607C91-1D23-428F-80C0-BA34407A06B8}" srcOrd="2" destOrd="0" parTransId="{93D1CB6E-D0CF-45B1-A79D-BD6D3000CDB3}" sibTransId="{46A10C5C-A57B-494B-B027-56BE1360984B}"/>
    <dgm:cxn modelId="{48DD7D7A-679C-4E6E-BD57-538D975220AB}" type="presOf" srcId="{D7607C91-1D23-428F-80C0-BA34407A06B8}" destId="{995033BF-8F26-4857-94A6-C12FDEE62F6E}" srcOrd="0" destOrd="0" presId="urn:microsoft.com/office/officeart/2005/8/layout/vProcess5"/>
    <dgm:cxn modelId="{97D75B97-D1B0-4D77-93AC-B2EBEED9AA80}" srcId="{47C5B0B2-B82C-429E-9F27-6F7DAA21BB33}" destId="{B5CC5305-3217-4029-8AD5-ADA12E1ED923}" srcOrd="0" destOrd="0" parTransId="{74D797DC-7FB0-47D8-AAB9-95D3C1E01CC3}" sibTransId="{4D25B2C3-DC5E-457D-82D5-1FB31E9C821C}"/>
    <dgm:cxn modelId="{AA4D2E9D-C3B5-4D2F-B9AB-37DDD18D6DDD}" type="presOf" srcId="{7C876CB5-3A45-4BC5-906F-676165DBEF51}" destId="{2DBC7C37-309E-408B-AEEE-C521049F442D}" srcOrd="0" destOrd="0" presId="urn:microsoft.com/office/officeart/2005/8/layout/vProcess5"/>
    <dgm:cxn modelId="{7D6267B5-FB72-4748-A635-129E942AC2B4}" type="presOf" srcId="{560291CB-AC63-4782-9C5B-1F102C42D92B}" destId="{665BAAC5-6BE0-49DB-8C8E-1A884FEBFCF2}" srcOrd="0" destOrd="0" presId="urn:microsoft.com/office/officeart/2005/8/layout/vProcess5"/>
    <dgm:cxn modelId="{9CFABDBD-1916-4C06-9B2C-52F400284A17}" type="presOf" srcId="{1C4D8652-9029-447A-B783-1870578C9B35}" destId="{5D764E78-4A91-438F-8223-F78B6D75F125}" srcOrd="0" destOrd="0" presId="urn:microsoft.com/office/officeart/2005/8/layout/vProcess5"/>
    <dgm:cxn modelId="{E03F6AC3-B200-4789-A72B-C81C8A30087D}" type="presOf" srcId="{D7607C91-1D23-428F-80C0-BA34407A06B8}" destId="{47E63B2E-87AD-4575-B87B-9CAAFBAF8CA2}" srcOrd="1" destOrd="0" presId="urn:microsoft.com/office/officeart/2005/8/layout/vProcess5"/>
    <dgm:cxn modelId="{CA9E15E3-D71E-44B1-8E4F-4648293199A5}" type="presOf" srcId="{B5CC5305-3217-4029-8AD5-ADA12E1ED923}" destId="{E9B6C07B-EDD8-471F-B719-A92354788094}" srcOrd="0" destOrd="0" presId="urn:microsoft.com/office/officeart/2005/8/layout/vProcess5"/>
    <dgm:cxn modelId="{0A463BF4-4BFC-4FFF-B393-E991DC4F7580}" type="presOf" srcId="{1C4D8652-9029-447A-B783-1870578C9B35}" destId="{8F610421-F29D-41B4-95A5-4B840E4E2016}" srcOrd="1" destOrd="0" presId="urn:microsoft.com/office/officeart/2005/8/layout/vProcess5"/>
    <dgm:cxn modelId="{BA608EFB-CBAA-4E96-B107-952002EDE91C}" type="presOf" srcId="{46A10C5C-A57B-494B-B027-56BE1360984B}" destId="{9696F7E8-01E8-4E9D-BE74-AB6B48039A6E}" srcOrd="0" destOrd="0" presId="urn:microsoft.com/office/officeart/2005/8/layout/vProcess5"/>
    <dgm:cxn modelId="{ED5AEDA9-8B58-4754-B80F-E88F8BF19791}" type="presParOf" srcId="{7E908A64-D373-46C3-A442-868A846159C7}" destId="{2BDCE87E-5C2F-4A2D-B3F9-3924FE5F4C2D}" srcOrd="0" destOrd="0" presId="urn:microsoft.com/office/officeart/2005/8/layout/vProcess5"/>
    <dgm:cxn modelId="{F86CEC06-617F-4111-8485-EEDC12B37F64}" type="presParOf" srcId="{7E908A64-D373-46C3-A442-868A846159C7}" destId="{E9B6C07B-EDD8-471F-B719-A92354788094}" srcOrd="1" destOrd="0" presId="urn:microsoft.com/office/officeart/2005/8/layout/vProcess5"/>
    <dgm:cxn modelId="{4A3A0ECD-AE44-4667-AAB3-CA59DDDBFFC8}" type="presParOf" srcId="{7E908A64-D373-46C3-A442-868A846159C7}" destId="{2DBC7C37-309E-408B-AEEE-C521049F442D}" srcOrd="2" destOrd="0" presId="urn:microsoft.com/office/officeart/2005/8/layout/vProcess5"/>
    <dgm:cxn modelId="{2037E8A8-887D-464A-94A9-A380B0C2791C}" type="presParOf" srcId="{7E908A64-D373-46C3-A442-868A846159C7}" destId="{995033BF-8F26-4857-94A6-C12FDEE62F6E}" srcOrd="3" destOrd="0" presId="urn:microsoft.com/office/officeart/2005/8/layout/vProcess5"/>
    <dgm:cxn modelId="{41B1E31C-F283-44BE-A16B-D2066F32ED48}" type="presParOf" srcId="{7E908A64-D373-46C3-A442-868A846159C7}" destId="{5D764E78-4A91-438F-8223-F78B6D75F125}" srcOrd="4" destOrd="0" presId="urn:microsoft.com/office/officeart/2005/8/layout/vProcess5"/>
    <dgm:cxn modelId="{5733F274-265D-4F13-9EE9-CE0972585829}" type="presParOf" srcId="{7E908A64-D373-46C3-A442-868A846159C7}" destId="{8A727E4B-B591-4840-AC33-283ABD7769F0}" srcOrd="5" destOrd="0" presId="urn:microsoft.com/office/officeart/2005/8/layout/vProcess5"/>
    <dgm:cxn modelId="{0F087DF2-34B6-44EA-B1BA-0F47E588C5A0}" type="presParOf" srcId="{7E908A64-D373-46C3-A442-868A846159C7}" destId="{665BAAC5-6BE0-49DB-8C8E-1A884FEBFCF2}" srcOrd="6" destOrd="0" presId="urn:microsoft.com/office/officeart/2005/8/layout/vProcess5"/>
    <dgm:cxn modelId="{DDB920A4-D657-4947-8127-34EDEEF686DB}" type="presParOf" srcId="{7E908A64-D373-46C3-A442-868A846159C7}" destId="{9696F7E8-01E8-4E9D-BE74-AB6B48039A6E}" srcOrd="7" destOrd="0" presId="urn:microsoft.com/office/officeart/2005/8/layout/vProcess5"/>
    <dgm:cxn modelId="{298C5C6F-7BD4-4481-9D56-E65B970DFB59}" type="presParOf" srcId="{7E908A64-D373-46C3-A442-868A846159C7}" destId="{9DE48051-2013-4386-9DB9-15D9629DEFBE}" srcOrd="8" destOrd="0" presId="urn:microsoft.com/office/officeart/2005/8/layout/vProcess5"/>
    <dgm:cxn modelId="{BF549FC8-5725-4C7F-8EA7-FC65BFF9068C}" type="presParOf" srcId="{7E908A64-D373-46C3-A442-868A846159C7}" destId="{9272C7B0-5AAF-4676-89F6-7168E48E022D}" srcOrd="9" destOrd="0" presId="urn:microsoft.com/office/officeart/2005/8/layout/vProcess5"/>
    <dgm:cxn modelId="{CDECBBB0-4DD7-40C8-AED7-1159496602CD}" type="presParOf" srcId="{7E908A64-D373-46C3-A442-868A846159C7}" destId="{47E63B2E-87AD-4575-B87B-9CAAFBAF8CA2}" srcOrd="10" destOrd="0" presId="urn:microsoft.com/office/officeart/2005/8/layout/vProcess5"/>
    <dgm:cxn modelId="{EE4DF853-EA48-4079-AE1A-77E02F2A22C4}" type="presParOf" srcId="{7E908A64-D373-46C3-A442-868A846159C7}" destId="{8F610421-F29D-41B4-95A5-4B840E4E20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FD1AE-395E-4DD3-B405-63D478CC0825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ABBA5A-1BE2-4518-80F6-D0CB37970EC5}">
      <dgm:prSet/>
      <dgm:spPr/>
      <dgm:t>
        <a:bodyPr/>
        <a:lstStyle/>
        <a:p>
          <a:r>
            <a:rPr lang="pt-BR" b="1"/>
            <a:t>O Controle Social. Dilemas e desafios críticos</a:t>
          </a:r>
          <a:endParaRPr lang="en-US"/>
        </a:p>
      </dgm:t>
    </dgm:pt>
    <dgm:pt modelId="{3EFC725A-1285-4609-910A-5FF2C72F7877}" type="parTrans" cxnId="{A6DB3715-4FFD-4DC3-B048-7811CEE85F76}">
      <dgm:prSet/>
      <dgm:spPr/>
      <dgm:t>
        <a:bodyPr/>
        <a:lstStyle/>
        <a:p>
          <a:endParaRPr lang="en-US"/>
        </a:p>
      </dgm:t>
    </dgm:pt>
    <dgm:pt modelId="{5901A083-C9A7-44F9-B17B-356B3F8BAA15}" type="sibTrans" cxnId="{A6DB3715-4FFD-4DC3-B048-7811CEE85F76}">
      <dgm:prSet/>
      <dgm:spPr/>
      <dgm:t>
        <a:bodyPr/>
        <a:lstStyle/>
        <a:p>
          <a:endParaRPr lang="en-US"/>
        </a:p>
      </dgm:t>
    </dgm:pt>
    <dgm:pt modelId="{1A5A9C91-5801-4AB4-96C4-68E7443B6FAB}">
      <dgm:prSet/>
      <dgm:spPr/>
      <dgm:t>
        <a:bodyPr/>
        <a:lstStyle/>
        <a:p>
          <a:r>
            <a:rPr lang="pt-BR"/>
            <a:t>Centrado no tema do controle social sobre a esfera pública estatal, as principais questões que surgem podem sintetizar-se nas seguintes interrogações:</a:t>
          </a:r>
          <a:endParaRPr lang="en-US"/>
        </a:p>
      </dgm:t>
    </dgm:pt>
    <dgm:pt modelId="{8B3AC48B-4F05-4571-BF30-E7998E2E539A}" type="parTrans" cxnId="{3ECE4432-1189-4F8E-8E59-4F6E782912FE}">
      <dgm:prSet/>
      <dgm:spPr/>
      <dgm:t>
        <a:bodyPr/>
        <a:lstStyle/>
        <a:p>
          <a:endParaRPr lang="en-US"/>
        </a:p>
      </dgm:t>
    </dgm:pt>
    <dgm:pt modelId="{8B9A1168-4A8A-484A-AA22-F189FA0413E0}" type="sibTrans" cxnId="{3ECE4432-1189-4F8E-8E59-4F6E782912FE}">
      <dgm:prSet/>
      <dgm:spPr/>
      <dgm:t>
        <a:bodyPr/>
        <a:lstStyle/>
        <a:p>
          <a:endParaRPr lang="en-US"/>
        </a:p>
      </dgm:t>
    </dgm:pt>
    <dgm:pt modelId="{F3126017-BE02-4999-9B45-D288AC019A22}">
      <dgm:prSet/>
      <dgm:spPr/>
      <dgm:t>
        <a:bodyPr/>
        <a:lstStyle/>
        <a:p>
          <a:r>
            <a:rPr lang="pt-BR"/>
            <a:t>a) Como conseguir que além dos instrumentos da democracia direta - referendo, revogação e iniciativa popular - e do direito de eleição dos representantes políticos, o cidadão comum disponha de meios eficazes e estáveis para influir sobre os assuntos públicos e em particular, sobre o processo de formulação e/ou controle das políticas públicas?</a:t>
          </a:r>
          <a:endParaRPr lang="en-US"/>
        </a:p>
      </dgm:t>
    </dgm:pt>
    <dgm:pt modelId="{74602BDE-7857-4B95-AD67-0FB08AE2E987}" type="parTrans" cxnId="{7C9550AA-0C65-42AE-9F0D-B630937FDA49}">
      <dgm:prSet/>
      <dgm:spPr/>
      <dgm:t>
        <a:bodyPr/>
        <a:lstStyle/>
        <a:p>
          <a:endParaRPr lang="en-US"/>
        </a:p>
      </dgm:t>
    </dgm:pt>
    <dgm:pt modelId="{3E34C420-4CE5-43E0-80E7-1AB941F13218}" type="sibTrans" cxnId="{7C9550AA-0C65-42AE-9F0D-B630937FDA49}">
      <dgm:prSet/>
      <dgm:spPr/>
      <dgm:t>
        <a:bodyPr/>
        <a:lstStyle/>
        <a:p>
          <a:endParaRPr lang="en-US"/>
        </a:p>
      </dgm:t>
    </dgm:pt>
    <dgm:pt modelId="{FF678EDA-C1A6-4098-8C6E-613351F64B92}">
      <dgm:prSet/>
      <dgm:spPr/>
      <dgm:t>
        <a:bodyPr/>
        <a:lstStyle/>
        <a:p>
          <a:r>
            <a:rPr lang="pt-BR"/>
            <a:t>c) Quais são os meios que permitem assegurar que os canais de expressão e controle social não sejam monopolizados pelas corporações privadas, incluídas as associações que já dispõem de meios de influência política, mas que deem acesso à expressão dos grupos excluídos.</a:t>
          </a:r>
          <a:endParaRPr lang="en-US"/>
        </a:p>
      </dgm:t>
    </dgm:pt>
    <dgm:pt modelId="{619DBF79-5578-4CB8-955F-ADD9083A57FD}" type="parTrans" cxnId="{1F6F92B5-1A08-4F9D-9BA6-9DE08E80AABE}">
      <dgm:prSet/>
      <dgm:spPr/>
      <dgm:t>
        <a:bodyPr/>
        <a:lstStyle/>
        <a:p>
          <a:endParaRPr lang="en-US"/>
        </a:p>
      </dgm:t>
    </dgm:pt>
    <dgm:pt modelId="{CA345A7F-3FDD-405C-9C39-064CA246ABEF}" type="sibTrans" cxnId="{1F6F92B5-1A08-4F9D-9BA6-9DE08E80AABE}">
      <dgm:prSet/>
      <dgm:spPr/>
      <dgm:t>
        <a:bodyPr/>
        <a:lstStyle/>
        <a:p>
          <a:endParaRPr lang="en-US"/>
        </a:p>
      </dgm:t>
    </dgm:pt>
    <dgm:pt modelId="{4DEF90C6-3920-48F0-8CA4-588F1FE2406C}" type="pres">
      <dgm:prSet presAssocID="{59CFD1AE-395E-4DD3-B405-63D478CC0825}" presName="outerComposite" presStyleCnt="0">
        <dgm:presLayoutVars>
          <dgm:chMax val="5"/>
          <dgm:dir/>
          <dgm:resizeHandles val="exact"/>
        </dgm:presLayoutVars>
      </dgm:prSet>
      <dgm:spPr/>
    </dgm:pt>
    <dgm:pt modelId="{37871A36-112A-4F33-AED7-F57C58E8D9A3}" type="pres">
      <dgm:prSet presAssocID="{59CFD1AE-395E-4DD3-B405-63D478CC0825}" presName="dummyMaxCanvas" presStyleCnt="0">
        <dgm:presLayoutVars/>
      </dgm:prSet>
      <dgm:spPr/>
    </dgm:pt>
    <dgm:pt modelId="{BA8D5574-C49B-480B-AA5E-237117FB9CB9}" type="pres">
      <dgm:prSet presAssocID="{59CFD1AE-395E-4DD3-B405-63D478CC0825}" presName="FourNodes_1" presStyleLbl="node1" presStyleIdx="0" presStyleCnt="4">
        <dgm:presLayoutVars>
          <dgm:bulletEnabled val="1"/>
        </dgm:presLayoutVars>
      </dgm:prSet>
      <dgm:spPr/>
    </dgm:pt>
    <dgm:pt modelId="{D2590917-E7A3-47FE-B47A-9C6C121A691A}" type="pres">
      <dgm:prSet presAssocID="{59CFD1AE-395E-4DD3-B405-63D478CC0825}" presName="FourNodes_2" presStyleLbl="node1" presStyleIdx="1" presStyleCnt="4">
        <dgm:presLayoutVars>
          <dgm:bulletEnabled val="1"/>
        </dgm:presLayoutVars>
      </dgm:prSet>
      <dgm:spPr/>
    </dgm:pt>
    <dgm:pt modelId="{1B3F4C48-769C-4398-8B12-B2B593534F73}" type="pres">
      <dgm:prSet presAssocID="{59CFD1AE-395E-4DD3-B405-63D478CC0825}" presName="FourNodes_3" presStyleLbl="node1" presStyleIdx="2" presStyleCnt="4">
        <dgm:presLayoutVars>
          <dgm:bulletEnabled val="1"/>
        </dgm:presLayoutVars>
      </dgm:prSet>
      <dgm:spPr/>
    </dgm:pt>
    <dgm:pt modelId="{8A806BF2-8DAE-4076-802C-B94DD501C927}" type="pres">
      <dgm:prSet presAssocID="{59CFD1AE-395E-4DD3-B405-63D478CC0825}" presName="FourNodes_4" presStyleLbl="node1" presStyleIdx="3" presStyleCnt="4">
        <dgm:presLayoutVars>
          <dgm:bulletEnabled val="1"/>
        </dgm:presLayoutVars>
      </dgm:prSet>
      <dgm:spPr/>
    </dgm:pt>
    <dgm:pt modelId="{390E5AC4-A79E-43DF-9F0A-E2E3FA440E0B}" type="pres">
      <dgm:prSet presAssocID="{59CFD1AE-395E-4DD3-B405-63D478CC0825}" presName="FourConn_1-2" presStyleLbl="fgAccFollowNode1" presStyleIdx="0" presStyleCnt="3">
        <dgm:presLayoutVars>
          <dgm:bulletEnabled val="1"/>
        </dgm:presLayoutVars>
      </dgm:prSet>
      <dgm:spPr/>
    </dgm:pt>
    <dgm:pt modelId="{EE6DC0BB-5D2C-4E24-B972-8737FDF55353}" type="pres">
      <dgm:prSet presAssocID="{59CFD1AE-395E-4DD3-B405-63D478CC0825}" presName="FourConn_2-3" presStyleLbl="fgAccFollowNode1" presStyleIdx="1" presStyleCnt="3">
        <dgm:presLayoutVars>
          <dgm:bulletEnabled val="1"/>
        </dgm:presLayoutVars>
      </dgm:prSet>
      <dgm:spPr/>
    </dgm:pt>
    <dgm:pt modelId="{5DAA889E-33DE-4BD9-9305-AEEF754BF410}" type="pres">
      <dgm:prSet presAssocID="{59CFD1AE-395E-4DD3-B405-63D478CC0825}" presName="FourConn_3-4" presStyleLbl="fgAccFollowNode1" presStyleIdx="2" presStyleCnt="3">
        <dgm:presLayoutVars>
          <dgm:bulletEnabled val="1"/>
        </dgm:presLayoutVars>
      </dgm:prSet>
      <dgm:spPr/>
    </dgm:pt>
    <dgm:pt modelId="{EC1346E8-0299-4088-AB63-D7D9DD0AFFBC}" type="pres">
      <dgm:prSet presAssocID="{59CFD1AE-395E-4DD3-B405-63D478CC0825}" presName="FourNodes_1_text" presStyleLbl="node1" presStyleIdx="3" presStyleCnt="4">
        <dgm:presLayoutVars>
          <dgm:bulletEnabled val="1"/>
        </dgm:presLayoutVars>
      </dgm:prSet>
      <dgm:spPr/>
    </dgm:pt>
    <dgm:pt modelId="{9AE46E8D-9518-4543-909B-0FE061A7F573}" type="pres">
      <dgm:prSet presAssocID="{59CFD1AE-395E-4DD3-B405-63D478CC0825}" presName="FourNodes_2_text" presStyleLbl="node1" presStyleIdx="3" presStyleCnt="4">
        <dgm:presLayoutVars>
          <dgm:bulletEnabled val="1"/>
        </dgm:presLayoutVars>
      </dgm:prSet>
      <dgm:spPr/>
    </dgm:pt>
    <dgm:pt modelId="{8A724F85-B3E2-419A-A845-4856EE279262}" type="pres">
      <dgm:prSet presAssocID="{59CFD1AE-395E-4DD3-B405-63D478CC0825}" presName="FourNodes_3_text" presStyleLbl="node1" presStyleIdx="3" presStyleCnt="4">
        <dgm:presLayoutVars>
          <dgm:bulletEnabled val="1"/>
        </dgm:presLayoutVars>
      </dgm:prSet>
      <dgm:spPr/>
    </dgm:pt>
    <dgm:pt modelId="{E70AAC4E-1929-4414-8A71-AD92C1D90CF0}" type="pres">
      <dgm:prSet presAssocID="{59CFD1AE-395E-4DD3-B405-63D478CC082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3CDC706-B6FA-49D3-BF8B-899D167CBA53}" type="presOf" srcId="{1A5A9C91-5801-4AB4-96C4-68E7443B6FAB}" destId="{D2590917-E7A3-47FE-B47A-9C6C121A691A}" srcOrd="0" destOrd="0" presId="urn:microsoft.com/office/officeart/2005/8/layout/vProcess5"/>
    <dgm:cxn modelId="{A6DB3715-4FFD-4DC3-B048-7811CEE85F76}" srcId="{59CFD1AE-395E-4DD3-B405-63D478CC0825}" destId="{1BABBA5A-1BE2-4518-80F6-D0CB37970EC5}" srcOrd="0" destOrd="0" parTransId="{3EFC725A-1285-4609-910A-5FF2C72F7877}" sibTransId="{5901A083-C9A7-44F9-B17B-356B3F8BAA15}"/>
    <dgm:cxn modelId="{876CF420-3272-428D-BF33-9762E7D0EA83}" type="presOf" srcId="{8B9A1168-4A8A-484A-AA22-F189FA0413E0}" destId="{EE6DC0BB-5D2C-4E24-B972-8737FDF55353}" srcOrd="0" destOrd="0" presId="urn:microsoft.com/office/officeart/2005/8/layout/vProcess5"/>
    <dgm:cxn modelId="{8C0B0221-989A-41DB-8C64-AD497B6F2B99}" type="presOf" srcId="{3E34C420-4CE5-43E0-80E7-1AB941F13218}" destId="{5DAA889E-33DE-4BD9-9305-AEEF754BF410}" srcOrd="0" destOrd="0" presId="urn:microsoft.com/office/officeart/2005/8/layout/vProcess5"/>
    <dgm:cxn modelId="{8D88B52D-EAE8-4714-93AC-EF4AF58626DB}" type="presOf" srcId="{59CFD1AE-395E-4DD3-B405-63D478CC0825}" destId="{4DEF90C6-3920-48F0-8CA4-588F1FE2406C}" srcOrd="0" destOrd="0" presId="urn:microsoft.com/office/officeart/2005/8/layout/vProcess5"/>
    <dgm:cxn modelId="{3ECE4432-1189-4F8E-8E59-4F6E782912FE}" srcId="{59CFD1AE-395E-4DD3-B405-63D478CC0825}" destId="{1A5A9C91-5801-4AB4-96C4-68E7443B6FAB}" srcOrd="1" destOrd="0" parTransId="{8B3AC48B-4F05-4571-BF30-E7998E2E539A}" sibTransId="{8B9A1168-4A8A-484A-AA22-F189FA0413E0}"/>
    <dgm:cxn modelId="{916E597B-1050-49FC-83E1-9D30D8F2AB5C}" type="presOf" srcId="{1A5A9C91-5801-4AB4-96C4-68E7443B6FAB}" destId="{9AE46E8D-9518-4543-909B-0FE061A7F573}" srcOrd="1" destOrd="0" presId="urn:microsoft.com/office/officeart/2005/8/layout/vProcess5"/>
    <dgm:cxn modelId="{EA95158A-B7D1-4BD2-9F0E-93FDC651FC53}" type="presOf" srcId="{FF678EDA-C1A6-4098-8C6E-613351F64B92}" destId="{E70AAC4E-1929-4414-8A71-AD92C1D90CF0}" srcOrd="1" destOrd="0" presId="urn:microsoft.com/office/officeart/2005/8/layout/vProcess5"/>
    <dgm:cxn modelId="{360AF19A-6B16-4340-B0CC-99E06A9D6FD5}" type="presOf" srcId="{5901A083-C9A7-44F9-B17B-356B3F8BAA15}" destId="{390E5AC4-A79E-43DF-9F0A-E2E3FA440E0B}" srcOrd="0" destOrd="0" presId="urn:microsoft.com/office/officeart/2005/8/layout/vProcess5"/>
    <dgm:cxn modelId="{F38657A9-2046-4FBC-87B8-F48EB3D14E46}" type="presOf" srcId="{F3126017-BE02-4999-9B45-D288AC019A22}" destId="{1B3F4C48-769C-4398-8B12-B2B593534F73}" srcOrd="0" destOrd="0" presId="urn:microsoft.com/office/officeart/2005/8/layout/vProcess5"/>
    <dgm:cxn modelId="{7C9550AA-0C65-42AE-9F0D-B630937FDA49}" srcId="{59CFD1AE-395E-4DD3-B405-63D478CC0825}" destId="{F3126017-BE02-4999-9B45-D288AC019A22}" srcOrd="2" destOrd="0" parTransId="{74602BDE-7857-4B95-AD67-0FB08AE2E987}" sibTransId="{3E34C420-4CE5-43E0-80E7-1AB941F13218}"/>
    <dgm:cxn modelId="{1F6F92B5-1A08-4F9D-9BA6-9DE08E80AABE}" srcId="{59CFD1AE-395E-4DD3-B405-63D478CC0825}" destId="{FF678EDA-C1A6-4098-8C6E-613351F64B92}" srcOrd="3" destOrd="0" parTransId="{619DBF79-5578-4CB8-955F-ADD9083A57FD}" sibTransId="{CA345A7F-3FDD-405C-9C39-064CA246ABEF}"/>
    <dgm:cxn modelId="{873F40E5-C22A-4E65-A25A-CEDDD272872E}" type="presOf" srcId="{FF678EDA-C1A6-4098-8C6E-613351F64B92}" destId="{8A806BF2-8DAE-4076-802C-B94DD501C927}" srcOrd="0" destOrd="0" presId="urn:microsoft.com/office/officeart/2005/8/layout/vProcess5"/>
    <dgm:cxn modelId="{FD943BEE-9F23-4968-A99F-EF8D5672C2E9}" type="presOf" srcId="{1BABBA5A-1BE2-4518-80F6-D0CB37970EC5}" destId="{BA8D5574-C49B-480B-AA5E-237117FB9CB9}" srcOrd="0" destOrd="0" presId="urn:microsoft.com/office/officeart/2005/8/layout/vProcess5"/>
    <dgm:cxn modelId="{FA7EB6F0-74D0-4F14-8BFB-344B80CD73A6}" type="presOf" srcId="{F3126017-BE02-4999-9B45-D288AC019A22}" destId="{8A724F85-B3E2-419A-A845-4856EE279262}" srcOrd="1" destOrd="0" presId="urn:microsoft.com/office/officeart/2005/8/layout/vProcess5"/>
    <dgm:cxn modelId="{ABC87CF7-23B7-4F9E-8BBE-4B0DBA8969E7}" type="presOf" srcId="{1BABBA5A-1BE2-4518-80F6-D0CB37970EC5}" destId="{EC1346E8-0299-4088-AB63-D7D9DD0AFFBC}" srcOrd="1" destOrd="0" presId="urn:microsoft.com/office/officeart/2005/8/layout/vProcess5"/>
    <dgm:cxn modelId="{A4C02D51-4BE4-4B00-9925-ABB79D4970B2}" type="presParOf" srcId="{4DEF90C6-3920-48F0-8CA4-588F1FE2406C}" destId="{37871A36-112A-4F33-AED7-F57C58E8D9A3}" srcOrd="0" destOrd="0" presId="urn:microsoft.com/office/officeart/2005/8/layout/vProcess5"/>
    <dgm:cxn modelId="{0951ABFE-D2AB-4DE8-A7E6-A05EA48286AB}" type="presParOf" srcId="{4DEF90C6-3920-48F0-8CA4-588F1FE2406C}" destId="{BA8D5574-C49B-480B-AA5E-237117FB9CB9}" srcOrd="1" destOrd="0" presId="urn:microsoft.com/office/officeart/2005/8/layout/vProcess5"/>
    <dgm:cxn modelId="{313F5B03-62CD-434D-B00C-B8CC9F13DFFD}" type="presParOf" srcId="{4DEF90C6-3920-48F0-8CA4-588F1FE2406C}" destId="{D2590917-E7A3-47FE-B47A-9C6C121A691A}" srcOrd="2" destOrd="0" presId="urn:microsoft.com/office/officeart/2005/8/layout/vProcess5"/>
    <dgm:cxn modelId="{BB59DF30-4B4B-4EAC-8523-EEBAED2C5DDE}" type="presParOf" srcId="{4DEF90C6-3920-48F0-8CA4-588F1FE2406C}" destId="{1B3F4C48-769C-4398-8B12-B2B593534F73}" srcOrd="3" destOrd="0" presId="urn:microsoft.com/office/officeart/2005/8/layout/vProcess5"/>
    <dgm:cxn modelId="{4D82F908-10A1-4CFB-B9E5-D03C7BFCB9F0}" type="presParOf" srcId="{4DEF90C6-3920-48F0-8CA4-588F1FE2406C}" destId="{8A806BF2-8DAE-4076-802C-B94DD501C927}" srcOrd="4" destOrd="0" presId="urn:microsoft.com/office/officeart/2005/8/layout/vProcess5"/>
    <dgm:cxn modelId="{CB02EBC3-2121-4802-9EB2-6F882025F294}" type="presParOf" srcId="{4DEF90C6-3920-48F0-8CA4-588F1FE2406C}" destId="{390E5AC4-A79E-43DF-9F0A-E2E3FA440E0B}" srcOrd="5" destOrd="0" presId="urn:microsoft.com/office/officeart/2005/8/layout/vProcess5"/>
    <dgm:cxn modelId="{840697EE-22AB-415F-9248-7164C3BD4746}" type="presParOf" srcId="{4DEF90C6-3920-48F0-8CA4-588F1FE2406C}" destId="{EE6DC0BB-5D2C-4E24-B972-8737FDF55353}" srcOrd="6" destOrd="0" presId="urn:microsoft.com/office/officeart/2005/8/layout/vProcess5"/>
    <dgm:cxn modelId="{636C0BD0-7235-413C-8EA9-04ABA497012B}" type="presParOf" srcId="{4DEF90C6-3920-48F0-8CA4-588F1FE2406C}" destId="{5DAA889E-33DE-4BD9-9305-AEEF754BF410}" srcOrd="7" destOrd="0" presId="urn:microsoft.com/office/officeart/2005/8/layout/vProcess5"/>
    <dgm:cxn modelId="{D670F83F-208F-46A0-B3D9-0283CC5F17C0}" type="presParOf" srcId="{4DEF90C6-3920-48F0-8CA4-588F1FE2406C}" destId="{EC1346E8-0299-4088-AB63-D7D9DD0AFFBC}" srcOrd="8" destOrd="0" presId="urn:microsoft.com/office/officeart/2005/8/layout/vProcess5"/>
    <dgm:cxn modelId="{9E208A9C-2CCD-41BF-AF00-4FA8EF48F459}" type="presParOf" srcId="{4DEF90C6-3920-48F0-8CA4-588F1FE2406C}" destId="{9AE46E8D-9518-4543-909B-0FE061A7F573}" srcOrd="9" destOrd="0" presId="urn:microsoft.com/office/officeart/2005/8/layout/vProcess5"/>
    <dgm:cxn modelId="{7513D02D-EE29-479F-AE19-197A6AFFF913}" type="presParOf" srcId="{4DEF90C6-3920-48F0-8CA4-588F1FE2406C}" destId="{8A724F85-B3E2-419A-A845-4856EE279262}" srcOrd="10" destOrd="0" presId="urn:microsoft.com/office/officeart/2005/8/layout/vProcess5"/>
    <dgm:cxn modelId="{230B6CCE-1375-43F0-9949-C2F6FFDA0944}" type="presParOf" srcId="{4DEF90C6-3920-48F0-8CA4-588F1FE2406C}" destId="{E70AAC4E-1929-4414-8A71-AD92C1D90C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3EF9EA-8C69-4682-BE6F-33402E5A6944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8DC31E-CF60-41FF-AA7F-58A517EBC017}">
      <dgm:prSet/>
      <dgm:spPr/>
      <dgm:t>
        <a:bodyPr/>
        <a:lstStyle/>
        <a:p>
          <a:r>
            <a:rPr lang="pt-BR" dirty="0"/>
            <a:t>As experiências práticas que se destinam a responder as questões, abordam:</a:t>
          </a:r>
          <a:endParaRPr lang="en-US" dirty="0"/>
        </a:p>
      </dgm:t>
    </dgm:pt>
    <dgm:pt modelId="{58ACCB2B-4A2C-40F7-B4C6-BCC58C1C1B13}" type="parTrans" cxnId="{96E3C40D-8E5E-4C6D-AFC9-A4070562E4EC}">
      <dgm:prSet/>
      <dgm:spPr/>
      <dgm:t>
        <a:bodyPr/>
        <a:lstStyle/>
        <a:p>
          <a:endParaRPr lang="en-US"/>
        </a:p>
      </dgm:t>
    </dgm:pt>
    <dgm:pt modelId="{0784F9FA-DB92-4D4A-B657-6BAD76F9D857}" type="sibTrans" cxnId="{96E3C40D-8E5E-4C6D-AFC9-A4070562E4EC}">
      <dgm:prSet/>
      <dgm:spPr/>
      <dgm:t>
        <a:bodyPr/>
        <a:lstStyle/>
        <a:p>
          <a:endParaRPr lang="en-US"/>
        </a:p>
      </dgm:t>
    </dgm:pt>
    <dgm:pt modelId="{E6715DE3-81CD-4E40-B62E-E0D23B7E3DFF}">
      <dgm:prSet/>
      <dgm:spPr/>
      <dgm:t>
        <a:bodyPr/>
        <a:lstStyle/>
        <a:p>
          <a:r>
            <a:rPr lang="pt-BR"/>
            <a:t>- Que os diversos grupos da sociedade tem necessidades distintas que só podem ser atendidas através de políticas diferenciadas.</a:t>
          </a:r>
          <a:endParaRPr lang="en-US"/>
        </a:p>
      </dgm:t>
    </dgm:pt>
    <dgm:pt modelId="{8EDCE916-32AF-4B0D-8302-202260DB87C7}" type="parTrans" cxnId="{DF1C3921-8CCC-4585-B85F-288A37BD1A26}">
      <dgm:prSet/>
      <dgm:spPr/>
      <dgm:t>
        <a:bodyPr/>
        <a:lstStyle/>
        <a:p>
          <a:endParaRPr lang="en-US"/>
        </a:p>
      </dgm:t>
    </dgm:pt>
    <dgm:pt modelId="{1EBDEE22-A6DD-42B3-B10A-0EC63234169A}" type="sibTrans" cxnId="{DF1C3921-8CCC-4585-B85F-288A37BD1A26}">
      <dgm:prSet/>
      <dgm:spPr/>
      <dgm:t>
        <a:bodyPr/>
        <a:lstStyle/>
        <a:p>
          <a:endParaRPr lang="en-US"/>
        </a:p>
      </dgm:t>
    </dgm:pt>
    <dgm:pt modelId="{C307CEFF-C0CD-4FD7-B87F-76C65BE2C221}">
      <dgm:prSet/>
      <dgm:spPr/>
      <dgm:t>
        <a:bodyPr/>
        <a:lstStyle/>
        <a:p>
          <a:r>
            <a:rPr lang="pt-BR" dirty="0"/>
            <a:t>- Que na esfera pública não-estatal não só se produzem bens ou serviços, mas também se defendem valores coletivos. Dessa forma é necessário recriar os cidadãos como corpo político para o exercício do controle social.</a:t>
          </a:r>
          <a:endParaRPr lang="en-US" dirty="0"/>
        </a:p>
      </dgm:t>
    </dgm:pt>
    <dgm:pt modelId="{85706CE8-15C4-49B3-9173-4681C4A70550}" type="parTrans" cxnId="{9D73315A-2F43-4FC5-9F0B-74B3AB98E1CA}">
      <dgm:prSet/>
      <dgm:spPr/>
      <dgm:t>
        <a:bodyPr/>
        <a:lstStyle/>
        <a:p>
          <a:endParaRPr lang="en-US"/>
        </a:p>
      </dgm:t>
    </dgm:pt>
    <dgm:pt modelId="{E39A42A1-1BF9-4AB4-ACE7-C74EFFABE708}" type="sibTrans" cxnId="{9D73315A-2F43-4FC5-9F0B-74B3AB98E1CA}">
      <dgm:prSet/>
      <dgm:spPr/>
      <dgm:t>
        <a:bodyPr/>
        <a:lstStyle/>
        <a:p>
          <a:endParaRPr lang="en-US"/>
        </a:p>
      </dgm:t>
    </dgm:pt>
    <dgm:pt modelId="{02A2A0CB-A4CB-4E73-BB8A-D1D06B33F07C}">
      <dgm:prSet/>
      <dgm:spPr/>
      <dgm:t>
        <a:bodyPr/>
        <a:lstStyle/>
        <a:p>
          <a:r>
            <a:rPr lang="pt-BR" dirty="0"/>
            <a:t>- É necessário considerar que o exercício da cidadania exige fortalecer também as instituições políticas clássicas, com a finalidade de obter um Estado democrático.</a:t>
          </a:r>
          <a:endParaRPr lang="en-US" dirty="0"/>
        </a:p>
      </dgm:t>
    </dgm:pt>
    <dgm:pt modelId="{E3850D91-0D0D-46A7-ABB2-231A52A880AC}" type="parTrans" cxnId="{236B9A8F-C4E9-4F6D-B12C-8EEDB0767A6D}">
      <dgm:prSet/>
      <dgm:spPr/>
      <dgm:t>
        <a:bodyPr/>
        <a:lstStyle/>
        <a:p>
          <a:endParaRPr lang="en-US"/>
        </a:p>
      </dgm:t>
    </dgm:pt>
    <dgm:pt modelId="{933F5CF8-6D40-4C30-A231-E23CC79B4875}" type="sibTrans" cxnId="{236B9A8F-C4E9-4F6D-B12C-8EEDB0767A6D}">
      <dgm:prSet/>
      <dgm:spPr/>
      <dgm:t>
        <a:bodyPr/>
        <a:lstStyle/>
        <a:p>
          <a:endParaRPr lang="en-US"/>
        </a:p>
      </dgm:t>
    </dgm:pt>
    <dgm:pt modelId="{3B76322D-F63A-4414-B0A0-FE773F180A3F}">
      <dgm:prSet/>
      <dgm:spPr/>
      <dgm:t>
        <a:bodyPr/>
        <a:lstStyle/>
        <a:p>
          <a:r>
            <a:rPr lang="pt-BR"/>
            <a:t>- A esfera pública não-estatal necessitará não só de apoio financeiro do Estado, mas também de um sistema de autoridade política plural para assegurar a governabilidade democrática.</a:t>
          </a:r>
          <a:endParaRPr lang="en-US"/>
        </a:p>
      </dgm:t>
    </dgm:pt>
    <dgm:pt modelId="{637311D8-63A6-4B08-B15D-B21EEB2C4B44}" type="parTrans" cxnId="{BACFA8AD-A2BE-487B-A5BF-82942333B78C}">
      <dgm:prSet/>
      <dgm:spPr/>
      <dgm:t>
        <a:bodyPr/>
        <a:lstStyle/>
        <a:p>
          <a:endParaRPr lang="en-US"/>
        </a:p>
      </dgm:t>
    </dgm:pt>
    <dgm:pt modelId="{A2F5963E-1422-46C2-8D3B-C1A95850AC20}" type="sibTrans" cxnId="{BACFA8AD-A2BE-487B-A5BF-82942333B78C}">
      <dgm:prSet/>
      <dgm:spPr/>
      <dgm:t>
        <a:bodyPr/>
        <a:lstStyle/>
        <a:p>
          <a:endParaRPr lang="en-US"/>
        </a:p>
      </dgm:t>
    </dgm:pt>
    <dgm:pt modelId="{28FE439D-265B-4318-AC98-768C12824BD6}" type="pres">
      <dgm:prSet presAssocID="{BB3EF9EA-8C69-4682-BE6F-33402E5A6944}" presName="outerComposite" presStyleCnt="0">
        <dgm:presLayoutVars>
          <dgm:chMax val="5"/>
          <dgm:dir/>
          <dgm:resizeHandles val="exact"/>
        </dgm:presLayoutVars>
      </dgm:prSet>
      <dgm:spPr/>
    </dgm:pt>
    <dgm:pt modelId="{EDEF72D9-8E9E-4DCD-9070-2C4811972061}" type="pres">
      <dgm:prSet presAssocID="{BB3EF9EA-8C69-4682-BE6F-33402E5A6944}" presName="dummyMaxCanvas" presStyleCnt="0">
        <dgm:presLayoutVars/>
      </dgm:prSet>
      <dgm:spPr/>
    </dgm:pt>
    <dgm:pt modelId="{3CBE70C8-F858-4F1C-B382-817C2A41D4E6}" type="pres">
      <dgm:prSet presAssocID="{BB3EF9EA-8C69-4682-BE6F-33402E5A6944}" presName="FiveNodes_1" presStyleLbl="node1" presStyleIdx="0" presStyleCnt="5">
        <dgm:presLayoutVars>
          <dgm:bulletEnabled val="1"/>
        </dgm:presLayoutVars>
      </dgm:prSet>
      <dgm:spPr/>
    </dgm:pt>
    <dgm:pt modelId="{9B469B87-904D-4596-8E93-CCBB8B2E0652}" type="pres">
      <dgm:prSet presAssocID="{BB3EF9EA-8C69-4682-BE6F-33402E5A6944}" presName="FiveNodes_2" presStyleLbl="node1" presStyleIdx="1" presStyleCnt="5">
        <dgm:presLayoutVars>
          <dgm:bulletEnabled val="1"/>
        </dgm:presLayoutVars>
      </dgm:prSet>
      <dgm:spPr/>
    </dgm:pt>
    <dgm:pt modelId="{ADBAC0BC-6CF9-4AD9-A0C5-0D6D1E77D1B2}" type="pres">
      <dgm:prSet presAssocID="{BB3EF9EA-8C69-4682-BE6F-33402E5A6944}" presName="FiveNodes_3" presStyleLbl="node1" presStyleIdx="2" presStyleCnt="5">
        <dgm:presLayoutVars>
          <dgm:bulletEnabled val="1"/>
        </dgm:presLayoutVars>
      </dgm:prSet>
      <dgm:spPr/>
    </dgm:pt>
    <dgm:pt modelId="{C5BC1A8C-F6EE-49C8-98C4-94E4FDBC2E50}" type="pres">
      <dgm:prSet presAssocID="{BB3EF9EA-8C69-4682-BE6F-33402E5A6944}" presName="FiveNodes_4" presStyleLbl="node1" presStyleIdx="3" presStyleCnt="5">
        <dgm:presLayoutVars>
          <dgm:bulletEnabled val="1"/>
        </dgm:presLayoutVars>
      </dgm:prSet>
      <dgm:spPr/>
    </dgm:pt>
    <dgm:pt modelId="{69EF69C3-C27B-4FF7-BDE7-5F603D85E8FF}" type="pres">
      <dgm:prSet presAssocID="{BB3EF9EA-8C69-4682-BE6F-33402E5A6944}" presName="FiveNodes_5" presStyleLbl="node1" presStyleIdx="4" presStyleCnt="5">
        <dgm:presLayoutVars>
          <dgm:bulletEnabled val="1"/>
        </dgm:presLayoutVars>
      </dgm:prSet>
      <dgm:spPr/>
    </dgm:pt>
    <dgm:pt modelId="{3CDD227E-94B2-4C0F-A86A-07C1E8F531AC}" type="pres">
      <dgm:prSet presAssocID="{BB3EF9EA-8C69-4682-BE6F-33402E5A6944}" presName="FiveConn_1-2" presStyleLbl="fgAccFollowNode1" presStyleIdx="0" presStyleCnt="4">
        <dgm:presLayoutVars>
          <dgm:bulletEnabled val="1"/>
        </dgm:presLayoutVars>
      </dgm:prSet>
      <dgm:spPr/>
    </dgm:pt>
    <dgm:pt modelId="{59E37DC5-0403-4146-BD5C-D6F00E11053A}" type="pres">
      <dgm:prSet presAssocID="{BB3EF9EA-8C69-4682-BE6F-33402E5A6944}" presName="FiveConn_2-3" presStyleLbl="fgAccFollowNode1" presStyleIdx="1" presStyleCnt="4">
        <dgm:presLayoutVars>
          <dgm:bulletEnabled val="1"/>
        </dgm:presLayoutVars>
      </dgm:prSet>
      <dgm:spPr/>
    </dgm:pt>
    <dgm:pt modelId="{45DD375E-3E77-4ED2-B4B4-B3791A88814E}" type="pres">
      <dgm:prSet presAssocID="{BB3EF9EA-8C69-4682-BE6F-33402E5A6944}" presName="FiveConn_3-4" presStyleLbl="fgAccFollowNode1" presStyleIdx="2" presStyleCnt="4">
        <dgm:presLayoutVars>
          <dgm:bulletEnabled val="1"/>
        </dgm:presLayoutVars>
      </dgm:prSet>
      <dgm:spPr/>
    </dgm:pt>
    <dgm:pt modelId="{EAAF9F21-9722-4164-88BC-ADFFDD214C24}" type="pres">
      <dgm:prSet presAssocID="{BB3EF9EA-8C69-4682-BE6F-33402E5A6944}" presName="FiveConn_4-5" presStyleLbl="fgAccFollowNode1" presStyleIdx="3" presStyleCnt="4">
        <dgm:presLayoutVars>
          <dgm:bulletEnabled val="1"/>
        </dgm:presLayoutVars>
      </dgm:prSet>
      <dgm:spPr/>
    </dgm:pt>
    <dgm:pt modelId="{1EE6CB53-24E2-47CE-8275-81460A827CFD}" type="pres">
      <dgm:prSet presAssocID="{BB3EF9EA-8C69-4682-BE6F-33402E5A6944}" presName="FiveNodes_1_text" presStyleLbl="node1" presStyleIdx="4" presStyleCnt="5">
        <dgm:presLayoutVars>
          <dgm:bulletEnabled val="1"/>
        </dgm:presLayoutVars>
      </dgm:prSet>
      <dgm:spPr/>
    </dgm:pt>
    <dgm:pt modelId="{AC27024F-EE0C-4B54-8A0D-E7050D37F55F}" type="pres">
      <dgm:prSet presAssocID="{BB3EF9EA-8C69-4682-BE6F-33402E5A6944}" presName="FiveNodes_2_text" presStyleLbl="node1" presStyleIdx="4" presStyleCnt="5">
        <dgm:presLayoutVars>
          <dgm:bulletEnabled val="1"/>
        </dgm:presLayoutVars>
      </dgm:prSet>
      <dgm:spPr/>
    </dgm:pt>
    <dgm:pt modelId="{56BB3978-6478-479A-B14F-AA658958F482}" type="pres">
      <dgm:prSet presAssocID="{BB3EF9EA-8C69-4682-BE6F-33402E5A6944}" presName="FiveNodes_3_text" presStyleLbl="node1" presStyleIdx="4" presStyleCnt="5">
        <dgm:presLayoutVars>
          <dgm:bulletEnabled val="1"/>
        </dgm:presLayoutVars>
      </dgm:prSet>
      <dgm:spPr/>
    </dgm:pt>
    <dgm:pt modelId="{CFA93FF8-9341-45FC-AEDB-870DA7A6521E}" type="pres">
      <dgm:prSet presAssocID="{BB3EF9EA-8C69-4682-BE6F-33402E5A6944}" presName="FiveNodes_4_text" presStyleLbl="node1" presStyleIdx="4" presStyleCnt="5">
        <dgm:presLayoutVars>
          <dgm:bulletEnabled val="1"/>
        </dgm:presLayoutVars>
      </dgm:prSet>
      <dgm:spPr/>
    </dgm:pt>
    <dgm:pt modelId="{A5B48F0A-A1BC-4B99-9CF2-7C2BCD1D90ED}" type="pres">
      <dgm:prSet presAssocID="{BB3EF9EA-8C69-4682-BE6F-33402E5A694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2202101-C7A3-4480-B3FA-9C1D0C19CF10}" type="presOf" srcId="{933F5CF8-6D40-4C30-A231-E23CC79B4875}" destId="{EAAF9F21-9722-4164-88BC-ADFFDD214C24}" srcOrd="0" destOrd="0" presId="urn:microsoft.com/office/officeart/2005/8/layout/vProcess5"/>
    <dgm:cxn modelId="{E18F4B08-4AC7-4A0B-851D-BE3DF9D57E6C}" type="presOf" srcId="{C307CEFF-C0CD-4FD7-B87F-76C65BE2C221}" destId="{ADBAC0BC-6CF9-4AD9-A0C5-0D6D1E77D1B2}" srcOrd="0" destOrd="0" presId="urn:microsoft.com/office/officeart/2005/8/layout/vProcess5"/>
    <dgm:cxn modelId="{65EB4A0A-43A2-470A-89C6-7CB20B3581EC}" type="presOf" srcId="{1EBDEE22-A6DD-42B3-B10A-0EC63234169A}" destId="{59E37DC5-0403-4146-BD5C-D6F00E11053A}" srcOrd="0" destOrd="0" presId="urn:microsoft.com/office/officeart/2005/8/layout/vProcess5"/>
    <dgm:cxn modelId="{96E3C40D-8E5E-4C6D-AFC9-A4070562E4EC}" srcId="{BB3EF9EA-8C69-4682-BE6F-33402E5A6944}" destId="{CB8DC31E-CF60-41FF-AA7F-58A517EBC017}" srcOrd="0" destOrd="0" parTransId="{58ACCB2B-4A2C-40F7-B4C6-BCC58C1C1B13}" sibTransId="{0784F9FA-DB92-4D4A-B657-6BAD76F9D857}"/>
    <dgm:cxn modelId="{37C25611-C338-44C6-9D7C-87217B860956}" type="presOf" srcId="{CB8DC31E-CF60-41FF-AA7F-58A517EBC017}" destId="{3CBE70C8-F858-4F1C-B382-817C2A41D4E6}" srcOrd="0" destOrd="0" presId="urn:microsoft.com/office/officeart/2005/8/layout/vProcess5"/>
    <dgm:cxn modelId="{899C6516-ADC2-4069-815A-F24F9D328524}" type="presOf" srcId="{02A2A0CB-A4CB-4E73-BB8A-D1D06B33F07C}" destId="{C5BC1A8C-F6EE-49C8-98C4-94E4FDBC2E50}" srcOrd="0" destOrd="0" presId="urn:microsoft.com/office/officeart/2005/8/layout/vProcess5"/>
    <dgm:cxn modelId="{DF1C3921-8CCC-4585-B85F-288A37BD1A26}" srcId="{BB3EF9EA-8C69-4682-BE6F-33402E5A6944}" destId="{E6715DE3-81CD-4E40-B62E-E0D23B7E3DFF}" srcOrd="1" destOrd="0" parTransId="{8EDCE916-32AF-4B0D-8302-202260DB87C7}" sibTransId="{1EBDEE22-A6DD-42B3-B10A-0EC63234169A}"/>
    <dgm:cxn modelId="{F718EC42-65DB-4507-B0C6-C3E796504A55}" type="presOf" srcId="{CB8DC31E-CF60-41FF-AA7F-58A517EBC017}" destId="{1EE6CB53-24E2-47CE-8275-81460A827CFD}" srcOrd="1" destOrd="0" presId="urn:microsoft.com/office/officeart/2005/8/layout/vProcess5"/>
    <dgm:cxn modelId="{72873F63-7C8F-4001-B60F-674E75393D05}" type="presOf" srcId="{E6715DE3-81CD-4E40-B62E-E0D23B7E3DFF}" destId="{AC27024F-EE0C-4B54-8A0D-E7050D37F55F}" srcOrd="1" destOrd="0" presId="urn:microsoft.com/office/officeart/2005/8/layout/vProcess5"/>
    <dgm:cxn modelId="{26449166-851B-4729-B1A5-00751299B3ED}" type="presOf" srcId="{3B76322D-F63A-4414-B0A0-FE773F180A3F}" destId="{A5B48F0A-A1BC-4B99-9CF2-7C2BCD1D90ED}" srcOrd="1" destOrd="0" presId="urn:microsoft.com/office/officeart/2005/8/layout/vProcess5"/>
    <dgm:cxn modelId="{73C2B748-E5DE-4289-82DC-8B280B46F432}" type="presOf" srcId="{0784F9FA-DB92-4D4A-B657-6BAD76F9D857}" destId="{3CDD227E-94B2-4C0F-A86A-07C1E8F531AC}" srcOrd="0" destOrd="0" presId="urn:microsoft.com/office/officeart/2005/8/layout/vProcess5"/>
    <dgm:cxn modelId="{9D73315A-2F43-4FC5-9F0B-74B3AB98E1CA}" srcId="{BB3EF9EA-8C69-4682-BE6F-33402E5A6944}" destId="{C307CEFF-C0CD-4FD7-B87F-76C65BE2C221}" srcOrd="2" destOrd="0" parTransId="{85706CE8-15C4-49B3-9173-4681C4A70550}" sibTransId="{E39A42A1-1BF9-4AB4-ACE7-C74EFFABE708}"/>
    <dgm:cxn modelId="{BF3B187F-8D18-4B47-8B8A-AB5327A59F18}" type="presOf" srcId="{3B76322D-F63A-4414-B0A0-FE773F180A3F}" destId="{69EF69C3-C27B-4FF7-BDE7-5F603D85E8FF}" srcOrd="0" destOrd="0" presId="urn:microsoft.com/office/officeart/2005/8/layout/vProcess5"/>
    <dgm:cxn modelId="{47C1F388-9962-46C9-96E5-DBAD7AA47960}" type="presOf" srcId="{E6715DE3-81CD-4E40-B62E-E0D23B7E3DFF}" destId="{9B469B87-904D-4596-8E93-CCBB8B2E0652}" srcOrd="0" destOrd="0" presId="urn:microsoft.com/office/officeart/2005/8/layout/vProcess5"/>
    <dgm:cxn modelId="{236B9A8F-C4E9-4F6D-B12C-8EEDB0767A6D}" srcId="{BB3EF9EA-8C69-4682-BE6F-33402E5A6944}" destId="{02A2A0CB-A4CB-4E73-BB8A-D1D06B33F07C}" srcOrd="3" destOrd="0" parTransId="{E3850D91-0D0D-46A7-ABB2-231A52A880AC}" sibTransId="{933F5CF8-6D40-4C30-A231-E23CC79B4875}"/>
    <dgm:cxn modelId="{693C6692-6190-480C-ADEA-0B71FC5E388F}" type="presOf" srcId="{C307CEFF-C0CD-4FD7-B87F-76C65BE2C221}" destId="{56BB3978-6478-479A-B14F-AA658958F482}" srcOrd="1" destOrd="0" presId="urn:microsoft.com/office/officeart/2005/8/layout/vProcess5"/>
    <dgm:cxn modelId="{BACFA8AD-A2BE-487B-A5BF-82942333B78C}" srcId="{BB3EF9EA-8C69-4682-BE6F-33402E5A6944}" destId="{3B76322D-F63A-4414-B0A0-FE773F180A3F}" srcOrd="4" destOrd="0" parTransId="{637311D8-63A6-4B08-B15D-B21EEB2C4B44}" sibTransId="{A2F5963E-1422-46C2-8D3B-C1A95850AC20}"/>
    <dgm:cxn modelId="{31B505D1-51AA-4702-91A3-43B9A2366D80}" type="presOf" srcId="{BB3EF9EA-8C69-4682-BE6F-33402E5A6944}" destId="{28FE439D-265B-4318-AC98-768C12824BD6}" srcOrd="0" destOrd="0" presId="urn:microsoft.com/office/officeart/2005/8/layout/vProcess5"/>
    <dgm:cxn modelId="{471AD4D6-8CD6-4453-B268-FB34038E29A7}" type="presOf" srcId="{E39A42A1-1BF9-4AB4-ACE7-C74EFFABE708}" destId="{45DD375E-3E77-4ED2-B4B4-B3791A88814E}" srcOrd="0" destOrd="0" presId="urn:microsoft.com/office/officeart/2005/8/layout/vProcess5"/>
    <dgm:cxn modelId="{390606D9-294C-4D37-B752-D60FBB209F8E}" type="presOf" srcId="{02A2A0CB-A4CB-4E73-BB8A-D1D06B33F07C}" destId="{CFA93FF8-9341-45FC-AEDB-870DA7A6521E}" srcOrd="1" destOrd="0" presId="urn:microsoft.com/office/officeart/2005/8/layout/vProcess5"/>
    <dgm:cxn modelId="{1ECA81E1-4935-45BB-BEB9-76F2B18E6774}" type="presParOf" srcId="{28FE439D-265B-4318-AC98-768C12824BD6}" destId="{EDEF72D9-8E9E-4DCD-9070-2C4811972061}" srcOrd="0" destOrd="0" presId="urn:microsoft.com/office/officeart/2005/8/layout/vProcess5"/>
    <dgm:cxn modelId="{E22E6051-A1AF-4FB9-B8CE-635BD320D7A6}" type="presParOf" srcId="{28FE439D-265B-4318-AC98-768C12824BD6}" destId="{3CBE70C8-F858-4F1C-B382-817C2A41D4E6}" srcOrd="1" destOrd="0" presId="urn:microsoft.com/office/officeart/2005/8/layout/vProcess5"/>
    <dgm:cxn modelId="{7AC15E4B-F45D-4E30-8947-C06F5E5E5A8E}" type="presParOf" srcId="{28FE439D-265B-4318-AC98-768C12824BD6}" destId="{9B469B87-904D-4596-8E93-CCBB8B2E0652}" srcOrd="2" destOrd="0" presId="urn:microsoft.com/office/officeart/2005/8/layout/vProcess5"/>
    <dgm:cxn modelId="{61FE52CB-614A-4573-939F-15AA8232BB6F}" type="presParOf" srcId="{28FE439D-265B-4318-AC98-768C12824BD6}" destId="{ADBAC0BC-6CF9-4AD9-A0C5-0D6D1E77D1B2}" srcOrd="3" destOrd="0" presId="urn:microsoft.com/office/officeart/2005/8/layout/vProcess5"/>
    <dgm:cxn modelId="{AC5DC022-DA63-46BE-92A5-EEA2784CCD7B}" type="presParOf" srcId="{28FE439D-265B-4318-AC98-768C12824BD6}" destId="{C5BC1A8C-F6EE-49C8-98C4-94E4FDBC2E50}" srcOrd="4" destOrd="0" presId="urn:microsoft.com/office/officeart/2005/8/layout/vProcess5"/>
    <dgm:cxn modelId="{5829A3AD-7F98-4661-8F41-E7B34964631E}" type="presParOf" srcId="{28FE439D-265B-4318-AC98-768C12824BD6}" destId="{69EF69C3-C27B-4FF7-BDE7-5F603D85E8FF}" srcOrd="5" destOrd="0" presId="urn:microsoft.com/office/officeart/2005/8/layout/vProcess5"/>
    <dgm:cxn modelId="{A496BC26-7B49-4949-A8F5-D1318967F7CF}" type="presParOf" srcId="{28FE439D-265B-4318-AC98-768C12824BD6}" destId="{3CDD227E-94B2-4C0F-A86A-07C1E8F531AC}" srcOrd="6" destOrd="0" presId="urn:microsoft.com/office/officeart/2005/8/layout/vProcess5"/>
    <dgm:cxn modelId="{0D7BEF72-02F3-4151-8263-110237A5456D}" type="presParOf" srcId="{28FE439D-265B-4318-AC98-768C12824BD6}" destId="{59E37DC5-0403-4146-BD5C-D6F00E11053A}" srcOrd="7" destOrd="0" presId="urn:microsoft.com/office/officeart/2005/8/layout/vProcess5"/>
    <dgm:cxn modelId="{4ADE5D9E-3B74-4BB2-9CE5-42860EDD7625}" type="presParOf" srcId="{28FE439D-265B-4318-AC98-768C12824BD6}" destId="{45DD375E-3E77-4ED2-B4B4-B3791A88814E}" srcOrd="8" destOrd="0" presId="urn:microsoft.com/office/officeart/2005/8/layout/vProcess5"/>
    <dgm:cxn modelId="{ADBEB015-9A2B-407A-92E7-A1CF52A30E9B}" type="presParOf" srcId="{28FE439D-265B-4318-AC98-768C12824BD6}" destId="{EAAF9F21-9722-4164-88BC-ADFFDD214C24}" srcOrd="9" destOrd="0" presId="urn:microsoft.com/office/officeart/2005/8/layout/vProcess5"/>
    <dgm:cxn modelId="{BA2F7118-C296-424A-BC6A-F808191AFFEE}" type="presParOf" srcId="{28FE439D-265B-4318-AC98-768C12824BD6}" destId="{1EE6CB53-24E2-47CE-8275-81460A827CFD}" srcOrd="10" destOrd="0" presId="urn:microsoft.com/office/officeart/2005/8/layout/vProcess5"/>
    <dgm:cxn modelId="{2CF7547C-DD57-4D90-B31C-C4F7AA2B7A60}" type="presParOf" srcId="{28FE439D-265B-4318-AC98-768C12824BD6}" destId="{AC27024F-EE0C-4B54-8A0D-E7050D37F55F}" srcOrd="11" destOrd="0" presId="urn:microsoft.com/office/officeart/2005/8/layout/vProcess5"/>
    <dgm:cxn modelId="{7CDE0FF0-C55B-4460-9984-7A6DECE14910}" type="presParOf" srcId="{28FE439D-265B-4318-AC98-768C12824BD6}" destId="{56BB3978-6478-479A-B14F-AA658958F482}" srcOrd="12" destOrd="0" presId="urn:microsoft.com/office/officeart/2005/8/layout/vProcess5"/>
    <dgm:cxn modelId="{CC0B82F0-4B74-407C-8372-A70865EF0C86}" type="presParOf" srcId="{28FE439D-265B-4318-AC98-768C12824BD6}" destId="{CFA93FF8-9341-45FC-AEDB-870DA7A6521E}" srcOrd="13" destOrd="0" presId="urn:microsoft.com/office/officeart/2005/8/layout/vProcess5"/>
    <dgm:cxn modelId="{BA3B2683-4F40-426A-B79E-03CB3A0609EF}" type="presParOf" srcId="{28FE439D-265B-4318-AC98-768C12824BD6}" destId="{A5B48F0A-A1BC-4B99-9CF2-7C2BCD1D90E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6B4EFE-CA56-4BD2-B8EF-E22C45364655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A58A3D-364B-41D1-8ECE-4FB6211F3CFF}">
      <dgm:prSet/>
      <dgm:spPr/>
      <dgm:t>
        <a:bodyPr/>
        <a:lstStyle/>
        <a:p>
          <a:r>
            <a:rPr lang="pt-BR" b="1"/>
            <a:t>O Público não-estatal enquanto produção: relevância e vantagens</a:t>
          </a:r>
          <a:endParaRPr lang="en-US"/>
        </a:p>
      </dgm:t>
    </dgm:pt>
    <dgm:pt modelId="{D339637E-1A47-4F8C-9077-7DC6268311FA}" type="parTrans" cxnId="{9FFBC06A-1D36-4234-876A-2A751A491F2E}">
      <dgm:prSet/>
      <dgm:spPr/>
      <dgm:t>
        <a:bodyPr/>
        <a:lstStyle/>
        <a:p>
          <a:endParaRPr lang="en-US"/>
        </a:p>
      </dgm:t>
    </dgm:pt>
    <dgm:pt modelId="{D4413B7B-A903-4201-8861-345330569610}" type="sibTrans" cxnId="{9FFBC06A-1D36-4234-876A-2A751A491F2E}">
      <dgm:prSet/>
      <dgm:spPr/>
      <dgm:t>
        <a:bodyPr/>
        <a:lstStyle/>
        <a:p>
          <a:endParaRPr lang="en-US"/>
        </a:p>
      </dgm:t>
    </dgm:pt>
    <dgm:pt modelId="{0388923E-9BB7-40C9-981D-79CC3440943B}">
      <dgm:prSet/>
      <dgm:spPr/>
      <dgm:t>
        <a:bodyPr/>
        <a:lstStyle/>
        <a:p>
          <a:r>
            <a:rPr lang="pt-BR"/>
            <a:t>Importância da sociedade como fonte do poder político:</a:t>
          </a:r>
          <a:endParaRPr lang="en-US"/>
        </a:p>
      </dgm:t>
    </dgm:pt>
    <dgm:pt modelId="{872CD2C7-1105-423B-AFEB-085B25AC546D}" type="parTrans" cxnId="{39B9E2E6-9F64-41C4-B7BF-F376E7B1FD92}">
      <dgm:prSet/>
      <dgm:spPr/>
      <dgm:t>
        <a:bodyPr/>
        <a:lstStyle/>
        <a:p>
          <a:endParaRPr lang="en-US"/>
        </a:p>
      </dgm:t>
    </dgm:pt>
    <dgm:pt modelId="{2062C546-1512-4CE0-8F22-19EDF2E6E37F}" type="sibTrans" cxnId="{39B9E2E6-9F64-41C4-B7BF-F376E7B1FD92}">
      <dgm:prSet/>
      <dgm:spPr/>
      <dgm:t>
        <a:bodyPr/>
        <a:lstStyle/>
        <a:p>
          <a:endParaRPr lang="en-US"/>
        </a:p>
      </dgm:t>
    </dgm:pt>
    <dgm:pt modelId="{F9D94583-7855-41CF-ADA4-63E0D8B90204}">
      <dgm:prSet/>
      <dgm:spPr/>
      <dgm:t>
        <a:bodyPr/>
        <a:lstStyle/>
        <a:p>
          <a:r>
            <a:rPr lang="pt-BR"/>
            <a:t>conformação da vontade política</a:t>
          </a:r>
          <a:endParaRPr lang="en-US"/>
        </a:p>
      </dgm:t>
    </dgm:pt>
    <dgm:pt modelId="{D5614FAD-4DEA-4F02-BEFB-8B0B8CED75AD}" type="parTrans" cxnId="{32110AEB-69EF-430C-8AE8-07C2EA56F241}">
      <dgm:prSet/>
      <dgm:spPr/>
      <dgm:t>
        <a:bodyPr/>
        <a:lstStyle/>
        <a:p>
          <a:endParaRPr lang="en-US"/>
        </a:p>
      </dgm:t>
    </dgm:pt>
    <dgm:pt modelId="{2035569C-98FF-48D9-BCEA-9AAE75BBB951}" type="sibTrans" cxnId="{32110AEB-69EF-430C-8AE8-07C2EA56F241}">
      <dgm:prSet/>
      <dgm:spPr/>
      <dgm:t>
        <a:bodyPr/>
        <a:lstStyle/>
        <a:p>
          <a:endParaRPr lang="en-US"/>
        </a:p>
      </dgm:t>
    </dgm:pt>
    <dgm:pt modelId="{C1DD501E-E737-4508-8B0C-BF4A2D71E6B1}">
      <dgm:prSet/>
      <dgm:spPr/>
      <dgm:t>
        <a:bodyPr/>
        <a:lstStyle/>
        <a:p>
          <a:r>
            <a:rPr lang="pt-BR"/>
            <a:t>funções de crítica e controle sobre o Estado.</a:t>
          </a:r>
          <a:endParaRPr lang="en-US"/>
        </a:p>
      </dgm:t>
    </dgm:pt>
    <dgm:pt modelId="{EA9F3CEA-F3BB-4FE3-8263-F8CA832AE75C}" type="parTrans" cxnId="{B70693C5-A54E-42D9-9E79-73A8D5D8E5D7}">
      <dgm:prSet/>
      <dgm:spPr/>
      <dgm:t>
        <a:bodyPr/>
        <a:lstStyle/>
        <a:p>
          <a:endParaRPr lang="en-US"/>
        </a:p>
      </dgm:t>
    </dgm:pt>
    <dgm:pt modelId="{1B8FD78B-668D-4403-8A0E-F4357B32E44C}" type="sibTrans" cxnId="{B70693C5-A54E-42D9-9E79-73A8D5D8E5D7}">
      <dgm:prSet/>
      <dgm:spPr/>
      <dgm:t>
        <a:bodyPr/>
        <a:lstStyle/>
        <a:p>
          <a:endParaRPr lang="en-US"/>
        </a:p>
      </dgm:t>
    </dgm:pt>
    <dgm:pt modelId="{19D4B108-60E1-45BD-A211-06C3E1F72B2C}">
      <dgm:prSet/>
      <dgm:spPr/>
      <dgm:t>
        <a:bodyPr/>
        <a:lstStyle/>
        <a:p>
          <a:r>
            <a:rPr lang="pt-BR"/>
            <a:t>Desenvolver papéis que nem o Estado nem o mercado podem cumprir. </a:t>
          </a:r>
          <a:endParaRPr lang="en-US"/>
        </a:p>
      </dgm:t>
    </dgm:pt>
    <dgm:pt modelId="{FDCC139A-2586-46B4-8BAE-A5C97802EB31}" type="parTrans" cxnId="{A768B344-0AB9-4899-8979-D5809E4093F9}">
      <dgm:prSet/>
      <dgm:spPr/>
      <dgm:t>
        <a:bodyPr/>
        <a:lstStyle/>
        <a:p>
          <a:endParaRPr lang="en-US"/>
        </a:p>
      </dgm:t>
    </dgm:pt>
    <dgm:pt modelId="{9BD64ABF-21E1-4EBF-AFA4-52493F66E13E}" type="sibTrans" cxnId="{A768B344-0AB9-4899-8979-D5809E4093F9}">
      <dgm:prSet/>
      <dgm:spPr/>
      <dgm:t>
        <a:bodyPr/>
        <a:lstStyle/>
        <a:p>
          <a:endParaRPr lang="en-US"/>
        </a:p>
      </dgm:t>
    </dgm:pt>
    <dgm:pt modelId="{2F85F04B-9838-4BA1-AC06-FEB29F3AAB7F}">
      <dgm:prSet/>
      <dgm:spPr/>
      <dgm:t>
        <a:bodyPr/>
        <a:lstStyle/>
        <a:p>
          <a:r>
            <a:rPr lang="pt-BR"/>
            <a:t>norteados por confiança, dedicação e solidariedade </a:t>
          </a:r>
          <a:endParaRPr lang="en-US"/>
        </a:p>
      </dgm:t>
    </dgm:pt>
    <dgm:pt modelId="{B8EA3123-814E-4CD3-B999-6EEE6DD18133}" type="parTrans" cxnId="{BC766413-5F7C-46BF-B4A6-67A5C7F12D31}">
      <dgm:prSet/>
      <dgm:spPr/>
      <dgm:t>
        <a:bodyPr/>
        <a:lstStyle/>
        <a:p>
          <a:endParaRPr lang="en-US"/>
        </a:p>
      </dgm:t>
    </dgm:pt>
    <dgm:pt modelId="{C7E99DD4-AEDB-47BB-864F-16F5ED43FE74}" type="sibTrans" cxnId="{BC766413-5F7C-46BF-B4A6-67A5C7F12D31}">
      <dgm:prSet/>
      <dgm:spPr/>
      <dgm:t>
        <a:bodyPr/>
        <a:lstStyle/>
        <a:p>
          <a:endParaRPr lang="en-US"/>
        </a:p>
      </dgm:t>
    </dgm:pt>
    <dgm:pt modelId="{B3EF84E7-B65C-466C-95A0-1929B5C6C973}">
      <dgm:prSet/>
      <dgm:spPr/>
      <dgm:t>
        <a:bodyPr/>
        <a:lstStyle/>
        <a:p>
          <a:r>
            <a:rPr lang="pt-BR"/>
            <a:t>especificidade em relação ao setor lucrativo.</a:t>
          </a:r>
          <a:endParaRPr lang="en-US"/>
        </a:p>
      </dgm:t>
    </dgm:pt>
    <dgm:pt modelId="{1F5C0EA2-0F8B-4749-9099-40CD4A3D61CD}" type="parTrans" cxnId="{5B2ECB7F-996B-4C28-82C6-FF68ECAF24A8}">
      <dgm:prSet/>
      <dgm:spPr/>
      <dgm:t>
        <a:bodyPr/>
        <a:lstStyle/>
        <a:p>
          <a:endParaRPr lang="en-US"/>
        </a:p>
      </dgm:t>
    </dgm:pt>
    <dgm:pt modelId="{51EBBDAF-49C5-450C-A2FC-CEA755071CA6}" type="sibTrans" cxnId="{5B2ECB7F-996B-4C28-82C6-FF68ECAF24A8}">
      <dgm:prSet/>
      <dgm:spPr/>
      <dgm:t>
        <a:bodyPr/>
        <a:lstStyle/>
        <a:p>
          <a:endParaRPr lang="en-US"/>
        </a:p>
      </dgm:t>
    </dgm:pt>
    <dgm:pt modelId="{DF12E051-552A-4E45-99A3-D93FD27FAB90}">
      <dgm:prSet/>
      <dgm:spPr/>
      <dgm:t>
        <a:bodyPr/>
        <a:lstStyle/>
        <a:p>
          <a:r>
            <a:rPr lang="pt-BR"/>
            <a:t>O Estado poderá manter seu caráter social </a:t>
          </a:r>
          <a:endParaRPr lang="en-US"/>
        </a:p>
      </dgm:t>
    </dgm:pt>
    <dgm:pt modelId="{6D5666DE-6FCD-4A96-BAC3-6AA193769B2E}" type="parTrans" cxnId="{FA2B6ECE-14BB-4738-91AD-9C2268EB62DB}">
      <dgm:prSet/>
      <dgm:spPr/>
      <dgm:t>
        <a:bodyPr/>
        <a:lstStyle/>
        <a:p>
          <a:endParaRPr lang="en-US"/>
        </a:p>
      </dgm:t>
    </dgm:pt>
    <dgm:pt modelId="{76796267-E640-42A2-BC3D-203C0E746EB6}" type="sibTrans" cxnId="{FA2B6ECE-14BB-4738-91AD-9C2268EB62DB}">
      <dgm:prSet/>
      <dgm:spPr/>
      <dgm:t>
        <a:bodyPr/>
        <a:lstStyle/>
        <a:p>
          <a:endParaRPr lang="en-US"/>
        </a:p>
      </dgm:t>
    </dgm:pt>
    <dgm:pt modelId="{6E06DA04-DB8D-47F8-A7A3-0754706E4029}">
      <dgm:prSet/>
      <dgm:spPr/>
      <dgm:t>
        <a:bodyPr/>
        <a:lstStyle/>
        <a:p>
          <a:r>
            <a:rPr lang="pt-BR"/>
            <a:t>assegurando a eficiência na medida em que induz às entidades públicas não-estatais a competir entre si para prestar os serviços à comunidade com financiamento parcial pelo Estado.</a:t>
          </a:r>
          <a:endParaRPr lang="en-US"/>
        </a:p>
      </dgm:t>
    </dgm:pt>
    <dgm:pt modelId="{28C2A230-45D9-43ED-8E42-7BB2A2916DBC}" type="parTrans" cxnId="{79B99279-F96C-4DA7-A800-EBAD5C2F0DB2}">
      <dgm:prSet/>
      <dgm:spPr/>
      <dgm:t>
        <a:bodyPr/>
        <a:lstStyle/>
        <a:p>
          <a:endParaRPr lang="en-US"/>
        </a:p>
      </dgm:t>
    </dgm:pt>
    <dgm:pt modelId="{59751906-8980-4B73-A669-1D5C1B8BF549}" type="sibTrans" cxnId="{79B99279-F96C-4DA7-A800-EBAD5C2F0DB2}">
      <dgm:prSet/>
      <dgm:spPr/>
      <dgm:t>
        <a:bodyPr/>
        <a:lstStyle/>
        <a:p>
          <a:endParaRPr lang="en-US"/>
        </a:p>
      </dgm:t>
    </dgm:pt>
    <dgm:pt modelId="{0424BBD8-BA4E-4634-B3C2-4B50C650AC19}" type="pres">
      <dgm:prSet presAssocID="{476B4EFE-CA56-4BD2-B8EF-E22C45364655}" presName="diagram" presStyleCnt="0">
        <dgm:presLayoutVars>
          <dgm:dir/>
          <dgm:resizeHandles val="exact"/>
        </dgm:presLayoutVars>
      </dgm:prSet>
      <dgm:spPr/>
    </dgm:pt>
    <dgm:pt modelId="{6DE46A0E-562A-404E-B55E-3CAB0A9FF047}" type="pres">
      <dgm:prSet presAssocID="{EFA58A3D-364B-41D1-8ECE-4FB6211F3CFF}" presName="node" presStyleLbl="node1" presStyleIdx="0" presStyleCnt="4">
        <dgm:presLayoutVars>
          <dgm:bulletEnabled val="1"/>
        </dgm:presLayoutVars>
      </dgm:prSet>
      <dgm:spPr/>
    </dgm:pt>
    <dgm:pt modelId="{CFA6C4B7-F07B-499C-9AF7-9A249A5CAC98}" type="pres">
      <dgm:prSet presAssocID="{D4413B7B-A903-4201-8861-345330569610}" presName="sibTrans" presStyleCnt="0"/>
      <dgm:spPr/>
    </dgm:pt>
    <dgm:pt modelId="{9499FCD2-EAA2-41E2-8BD0-A27D21F76A25}" type="pres">
      <dgm:prSet presAssocID="{0388923E-9BB7-40C9-981D-79CC3440943B}" presName="node" presStyleLbl="node1" presStyleIdx="1" presStyleCnt="4">
        <dgm:presLayoutVars>
          <dgm:bulletEnabled val="1"/>
        </dgm:presLayoutVars>
      </dgm:prSet>
      <dgm:spPr/>
    </dgm:pt>
    <dgm:pt modelId="{6E310C6C-73AC-4392-95C7-79BD4600EFFC}" type="pres">
      <dgm:prSet presAssocID="{2062C546-1512-4CE0-8F22-19EDF2E6E37F}" presName="sibTrans" presStyleCnt="0"/>
      <dgm:spPr/>
    </dgm:pt>
    <dgm:pt modelId="{90ED536C-90CA-4245-8781-C9445F1B8B8A}" type="pres">
      <dgm:prSet presAssocID="{19D4B108-60E1-45BD-A211-06C3E1F72B2C}" presName="node" presStyleLbl="node1" presStyleIdx="2" presStyleCnt="4">
        <dgm:presLayoutVars>
          <dgm:bulletEnabled val="1"/>
        </dgm:presLayoutVars>
      </dgm:prSet>
      <dgm:spPr/>
    </dgm:pt>
    <dgm:pt modelId="{FB375D1D-A5D6-4E3D-ACF7-1EC157CA1B76}" type="pres">
      <dgm:prSet presAssocID="{9BD64ABF-21E1-4EBF-AFA4-52493F66E13E}" presName="sibTrans" presStyleCnt="0"/>
      <dgm:spPr/>
    </dgm:pt>
    <dgm:pt modelId="{B31F1722-F1A9-4F04-B8F6-CE0CF541B283}" type="pres">
      <dgm:prSet presAssocID="{DF12E051-552A-4E45-99A3-D93FD27FAB90}" presName="node" presStyleLbl="node1" presStyleIdx="3" presStyleCnt="4">
        <dgm:presLayoutVars>
          <dgm:bulletEnabled val="1"/>
        </dgm:presLayoutVars>
      </dgm:prSet>
      <dgm:spPr/>
    </dgm:pt>
  </dgm:ptLst>
  <dgm:cxnLst>
    <dgm:cxn modelId="{5E6FE106-1A49-4594-BF88-325E9B56D808}" type="presOf" srcId="{6E06DA04-DB8D-47F8-A7A3-0754706E4029}" destId="{B31F1722-F1A9-4F04-B8F6-CE0CF541B283}" srcOrd="0" destOrd="1" presId="urn:microsoft.com/office/officeart/2005/8/layout/default"/>
    <dgm:cxn modelId="{65E24A0D-6A61-41F9-B525-1EF291A5627D}" type="presOf" srcId="{0388923E-9BB7-40C9-981D-79CC3440943B}" destId="{9499FCD2-EAA2-41E2-8BD0-A27D21F76A25}" srcOrd="0" destOrd="0" presId="urn:microsoft.com/office/officeart/2005/8/layout/default"/>
    <dgm:cxn modelId="{BC766413-5F7C-46BF-B4A6-67A5C7F12D31}" srcId="{19D4B108-60E1-45BD-A211-06C3E1F72B2C}" destId="{2F85F04B-9838-4BA1-AC06-FEB29F3AAB7F}" srcOrd="0" destOrd="0" parTransId="{B8EA3123-814E-4CD3-B999-6EEE6DD18133}" sibTransId="{C7E99DD4-AEDB-47BB-864F-16F5ED43FE74}"/>
    <dgm:cxn modelId="{617D6C1D-D50C-4F3B-A1B2-5FC617C681D0}" type="presOf" srcId="{C1DD501E-E737-4508-8B0C-BF4A2D71E6B1}" destId="{9499FCD2-EAA2-41E2-8BD0-A27D21F76A25}" srcOrd="0" destOrd="2" presId="urn:microsoft.com/office/officeart/2005/8/layout/default"/>
    <dgm:cxn modelId="{DABE4C2A-1458-46BC-93CB-0AFE44D6DE05}" type="presOf" srcId="{19D4B108-60E1-45BD-A211-06C3E1F72B2C}" destId="{90ED536C-90CA-4245-8781-C9445F1B8B8A}" srcOrd="0" destOrd="0" presId="urn:microsoft.com/office/officeart/2005/8/layout/default"/>
    <dgm:cxn modelId="{7BB3A83B-FE1C-42C1-A482-1A44BA08A7E3}" type="presOf" srcId="{2F85F04B-9838-4BA1-AC06-FEB29F3AAB7F}" destId="{90ED536C-90CA-4245-8781-C9445F1B8B8A}" srcOrd="0" destOrd="1" presId="urn:microsoft.com/office/officeart/2005/8/layout/default"/>
    <dgm:cxn modelId="{7B43E05D-8E64-49D2-9753-7BEC0EF7E665}" type="presOf" srcId="{476B4EFE-CA56-4BD2-B8EF-E22C45364655}" destId="{0424BBD8-BA4E-4634-B3C2-4B50C650AC19}" srcOrd="0" destOrd="0" presId="urn:microsoft.com/office/officeart/2005/8/layout/default"/>
    <dgm:cxn modelId="{A768B344-0AB9-4899-8979-D5809E4093F9}" srcId="{476B4EFE-CA56-4BD2-B8EF-E22C45364655}" destId="{19D4B108-60E1-45BD-A211-06C3E1F72B2C}" srcOrd="2" destOrd="0" parTransId="{FDCC139A-2586-46B4-8BAE-A5C97802EB31}" sibTransId="{9BD64ABF-21E1-4EBF-AFA4-52493F66E13E}"/>
    <dgm:cxn modelId="{9FFBC06A-1D36-4234-876A-2A751A491F2E}" srcId="{476B4EFE-CA56-4BD2-B8EF-E22C45364655}" destId="{EFA58A3D-364B-41D1-8ECE-4FB6211F3CFF}" srcOrd="0" destOrd="0" parTransId="{D339637E-1A47-4F8C-9077-7DC6268311FA}" sibTransId="{D4413B7B-A903-4201-8861-345330569610}"/>
    <dgm:cxn modelId="{79B99279-F96C-4DA7-A800-EBAD5C2F0DB2}" srcId="{DF12E051-552A-4E45-99A3-D93FD27FAB90}" destId="{6E06DA04-DB8D-47F8-A7A3-0754706E4029}" srcOrd="0" destOrd="0" parTransId="{28C2A230-45D9-43ED-8E42-7BB2A2916DBC}" sibTransId="{59751906-8980-4B73-A669-1D5C1B8BF549}"/>
    <dgm:cxn modelId="{5B2ECB7F-996B-4C28-82C6-FF68ECAF24A8}" srcId="{19D4B108-60E1-45BD-A211-06C3E1F72B2C}" destId="{B3EF84E7-B65C-466C-95A0-1929B5C6C973}" srcOrd="1" destOrd="0" parTransId="{1F5C0EA2-0F8B-4749-9099-40CD4A3D61CD}" sibTransId="{51EBBDAF-49C5-450C-A2FC-CEA755071CA6}"/>
    <dgm:cxn modelId="{A505A397-A10D-4660-BCD1-27B4CE47F9F4}" type="presOf" srcId="{B3EF84E7-B65C-466C-95A0-1929B5C6C973}" destId="{90ED536C-90CA-4245-8781-C9445F1B8B8A}" srcOrd="0" destOrd="2" presId="urn:microsoft.com/office/officeart/2005/8/layout/default"/>
    <dgm:cxn modelId="{43DFC5AC-6658-4A66-8B7E-147118F30D27}" type="presOf" srcId="{EFA58A3D-364B-41D1-8ECE-4FB6211F3CFF}" destId="{6DE46A0E-562A-404E-B55E-3CAB0A9FF047}" srcOrd="0" destOrd="0" presId="urn:microsoft.com/office/officeart/2005/8/layout/default"/>
    <dgm:cxn modelId="{F1A642C3-BEE3-447E-8C08-A2511230905A}" type="presOf" srcId="{DF12E051-552A-4E45-99A3-D93FD27FAB90}" destId="{B31F1722-F1A9-4F04-B8F6-CE0CF541B283}" srcOrd="0" destOrd="0" presId="urn:microsoft.com/office/officeart/2005/8/layout/default"/>
    <dgm:cxn modelId="{B70693C5-A54E-42D9-9E79-73A8D5D8E5D7}" srcId="{0388923E-9BB7-40C9-981D-79CC3440943B}" destId="{C1DD501E-E737-4508-8B0C-BF4A2D71E6B1}" srcOrd="1" destOrd="0" parTransId="{EA9F3CEA-F3BB-4FE3-8263-F8CA832AE75C}" sibTransId="{1B8FD78B-668D-4403-8A0E-F4357B32E44C}"/>
    <dgm:cxn modelId="{FA2B6ECE-14BB-4738-91AD-9C2268EB62DB}" srcId="{476B4EFE-CA56-4BD2-B8EF-E22C45364655}" destId="{DF12E051-552A-4E45-99A3-D93FD27FAB90}" srcOrd="3" destOrd="0" parTransId="{6D5666DE-6FCD-4A96-BAC3-6AA193769B2E}" sibTransId="{76796267-E640-42A2-BC3D-203C0E746EB6}"/>
    <dgm:cxn modelId="{39B9E2E6-9F64-41C4-B7BF-F376E7B1FD92}" srcId="{476B4EFE-CA56-4BD2-B8EF-E22C45364655}" destId="{0388923E-9BB7-40C9-981D-79CC3440943B}" srcOrd="1" destOrd="0" parTransId="{872CD2C7-1105-423B-AFEB-085B25AC546D}" sibTransId="{2062C546-1512-4CE0-8F22-19EDF2E6E37F}"/>
    <dgm:cxn modelId="{32110AEB-69EF-430C-8AE8-07C2EA56F241}" srcId="{0388923E-9BB7-40C9-981D-79CC3440943B}" destId="{F9D94583-7855-41CF-ADA4-63E0D8B90204}" srcOrd="0" destOrd="0" parTransId="{D5614FAD-4DEA-4F02-BEFB-8B0B8CED75AD}" sibTransId="{2035569C-98FF-48D9-BCEA-9AAE75BBB951}"/>
    <dgm:cxn modelId="{05B218FB-5CC1-4494-9D40-0255B759DD9A}" type="presOf" srcId="{F9D94583-7855-41CF-ADA4-63E0D8B90204}" destId="{9499FCD2-EAA2-41E2-8BD0-A27D21F76A25}" srcOrd="0" destOrd="1" presId="urn:microsoft.com/office/officeart/2005/8/layout/default"/>
    <dgm:cxn modelId="{5726F005-06BC-4B6E-9343-D16DD5F3DD11}" type="presParOf" srcId="{0424BBD8-BA4E-4634-B3C2-4B50C650AC19}" destId="{6DE46A0E-562A-404E-B55E-3CAB0A9FF047}" srcOrd="0" destOrd="0" presId="urn:microsoft.com/office/officeart/2005/8/layout/default"/>
    <dgm:cxn modelId="{2D669A8C-0EC6-4656-95A8-DB25FB47758C}" type="presParOf" srcId="{0424BBD8-BA4E-4634-B3C2-4B50C650AC19}" destId="{CFA6C4B7-F07B-499C-9AF7-9A249A5CAC98}" srcOrd="1" destOrd="0" presId="urn:microsoft.com/office/officeart/2005/8/layout/default"/>
    <dgm:cxn modelId="{F17B5CC3-6DAB-423D-B1DC-00BE75E13308}" type="presParOf" srcId="{0424BBD8-BA4E-4634-B3C2-4B50C650AC19}" destId="{9499FCD2-EAA2-41E2-8BD0-A27D21F76A25}" srcOrd="2" destOrd="0" presId="urn:microsoft.com/office/officeart/2005/8/layout/default"/>
    <dgm:cxn modelId="{6526C204-3FFF-4542-9572-60020FA96187}" type="presParOf" srcId="{0424BBD8-BA4E-4634-B3C2-4B50C650AC19}" destId="{6E310C6C-73AC-4392-95C7-79BD4600EFFC}" srcOrd="3" destOrd="0" presId="urn:microsoft.com/office/officeart/2005/8/layout/default"/>
    <dgm:cxn modelId="{43FE98B5-35DA-4796-9504-0BDED70F4876}" type="presParOf" srcId="{0424BBD8-BA4E-4634-B3C2-4B50C650AC19}" destId="{90ED536C-90CA-4245-8781-C9445F1B8B8A}" srcOrd="4" destOrd="0" presId="urn:microsoft.com/office/officeart/2005/8/layout/default"/>
    <dgm:cxn modelId="{CC57EB95-3C0F-44B2-BEC4-FD18CCA40479}" type="presParOf" srcId="{0424BBD8-BA4E-4634-B3C2-4B50C650AC19}" destId="{FB375D1D-A5D6-4E3D-ACF7-1EC157CA1B76}" srcOrd="5" destOrd="0" presId="urn:microsoft.com/office/officeart/2005/8/layout/default"/>
    <dgm:cxn modelId="{F93B381B-98CA-4C02-BF7A-0FC390F08992}" type="presParOf" srcId="{0424BBD8-BA4E-4634-B3C2-4B50C650AC19}" destId="{B31F1722-F1A9-4F04-B8F6-CE0CF541B28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9FCCBE-5C01-4715-BFB1-DF6C0B7C23C6}" type="doc">
      <dgm:prSet loTypeId="urn:microsoft.com/office/officeart/2005/8/layout/vList5" loCatId="list" qsTypeId="urn:microsoft.com/office/officeart/2005/8/quickstyle/simple5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92C5AAB4-2C9B-4774-AA71-B258540F4013}">
      <dgm:prSet/>
      <dgm:spPr/>
      <dgm:t>
        <a:bodyPr/>
        <a:lstStyle/>
        <a:p>
          <a:r>
            <a:rPr lang="pt-BR" b="1" dirty="0"/>
            <a:t>Pluralização da oferta de serviços sociais</a:t>
          </a:r>
          <a:endParaRPr lang="en-US" dirty="0"/>
        </a:p>
      </dgm:t>
    </dgm:pt>
    <dgm:pt modelId="{73F00FCC-872E-413C-8875-15B2ACF4A746}" type="parTrans" cxnId="{0EDC0A32-C9E6-4168-916B-79267E12B965}">
      <dgm:prSet/>
      <dgm:spPr/>
      <dgm:t>
        <a:bodyPr/>
        <a:lstStyle/>
        <a:p>
          <a:endParaRPr lang="en-US"/>
        </a:p>
      </dgm:t>
    </dgm:pt>
    <dgm:pt modelId="{8DEB03B4-A1F8-43C6-9779-3F951CE1EB5E}" type="sibTrans" cxnId="{0EDC0A32-C9E6-4168-916B-79267E12B965}">
      <dgm:prSet/>
      <dgm:spPr/>
      <dgm:t>
        <a:bodyPr/>
        <a:lstStyle/>
        <a:p>
          <a:endParaRPr lang="en-US"/>
        </a:p>
      </dgm:t>
    </dgm:pt>
    <dgm:pt modelId="{DF665CBD-747B-4536-9037-C734DEB57E76}">
      <dgm:prSet/>
      <dgm:spPr/>
      <dgm:t>
        <a:bodyPr/>
        <a:lstStyle/>
        <a:p>
          <a:r>
            <a:rPr lang="pt-BR"/>
            <a:t>A esfera da produção social oferece a oportunidade de desenvolver o principio da competição. </a:t>
          </a:r>
          <a:endParaRPr lang="en-US"/>
        </a:p>
      </dgm:t>
    </dgm:pt>
    <dgm:pt modelId="{2D133597-F664-418D-8A38-58E148A922DA}" type="parTrans" cxnId="{329FBB04-2E6F-44A3-924E-D614C2743E31}">
      <dgm:prSet/>
      <dgm:spPr/>
      <dgm:t>
        <a:bodyPr/>
        <a:lstStyle/>
        <a:p>
          <a:endParaRPr lang="en-US"/>
        </a:p>
      </dgm:t>
    </dgm:pt>
    <dgm:pt modelId="{02B79F00-3A81-43B9-A2F0-84A49B4289B5}" type="sibTrans" cxnId="{329FBB04-2E6F-44A3-924E-D614C2743E31}">
      <dgm:prSet/>
      <dgm:spPr/>
      <dgm:t>
        <a:bodyPr/>
        <a:lstStyle/>
        <a:p>
          <a:endParaRPr lang="en-US"/>
        </a:p>
      </dgm:t>
    </dgm:pt>
    <dgm:pt modelId="{54C3450F-EE6E-455F-9F75-D9939D116307}">
      <dgm:prSet/>
      <dgm:spPr/>
      <dgm:t>
        <a:bodyPr/>
        <a:lstStyle/>
        <a:p>
          <a:r>
            <a:rPr lang="pt-BR" b="1"/>
            <a:t>Flexibilização e desburocratização da gestão social</a:t>
          </a:r>
          <a:r>
            <a:rPr lang="pt-BR"/>
            <a:t>. </a:t>
          </a:r>
          <a:endParaRPr lang="en-US"/>
        </a:p>
      </dgm:t>
    </dgm:pt>
    <dgm:pt modelId="{A8679639-2D94-40AA-AFDB-CAA2EFA4DE4B}" type="parTrans" cxnId="{7115FA66-48B4-4F6C-A93F-FA873285F123}">
      <dgm:prSet/>
      <dgm:spPr/>
      <dgm:t>
        <a:bodyPr/>
        <a:lstStyle/>
        <a:p>
          <a:endParaRPr lang="en-US"/>
        </a:p>
      </dgm:t>
    </dgm:pt>
    <dgm:pt modelId="{E297A0BB-CDCB-40BC-ABCC-8ACB57B64586}" type="sibTrans" cxnId="{7115FA66-48B4-4F6C-A93F-FA873285F123}">
      <dgm:prSet/>
      <dgm:spPr/>
      <dgm:t>
        <a:bodyPr/>
        <a:lstStyle/>
        <a:p>
          <a:endParaRPr lang="en-US"/>
        </a:p>
      </dgm:t>
    </dgm:pt>
    <dgm:pt modelId="{05CC8728-29E1-4E01-9C25-E27834D307E6}">
      <dgm:prSet/>
      <dgm:spPr/>
      <dgm:t>
        <a:bodyPr/>
        <a:lstStyle/>
        <a:p>
          <a:r>
            <a:rPr lang="pt-BR" dirty="0"/>
            <a:t>A produção não-estatal de serviços sociais oferece a possibilidade de obter prestações adaptadas aos públicos envolvidos, em oposição às prestações uniformes que tendem a caracterizar a oferta pública estatal. </a:t>
          </a:r>
          <a:endParaRPr lang="en-US" dirty="0"/>
        </a:p>
      </dgm:t>
    </dgm:pt>
    <dgm:pt modelId="{2A975FCF-320D-4F36-8BDD-C7F42B9400BB}" type="parTrans" cxnId="{AEF82D93-7B01-4D2A-95D2-AB1D5606155B}">
      <dgm:prSet/>
      <dgm:spPr/>
      <dgm:t>
        <a:bodyPr/>
        <a:lstStyle/>
        <a:p>
          <a:endParaRPr lang="en-US"/>
        </a:p>
      </dgm:t>
    </dgm:pt>
    <dgm:pt modelId="{4B4F712F-D77D-4962-BB32-C7E8011F6274}" type="sibTrans" cxnId="{AEF82D93-7B01-4D2A-95D2-AB1D5606155B}">
      <dgm:prSet/>
      <dgm:spPr/>
      <dgm:t>
        <a:bodyPr/>
        <a:lstStyle/>
        <a:p>
          <a:endParaRPr lang="en-US"/>
        </a:p>
      </dgm:t>
    </dgm:pt>
    <dgm:pt modelId="{C72FB0B9-DC4B-46C1-B271-EE292451D68D}">
      <dgm:prSet/>
      <dgm:spPr/>
      <dgm:t>
        <a:bodyPr/>
        <a:lstStyle/>
        <a:p>
          <a:r>
            <a:rPr lang="pt-BR" b="1"/>
            <a:t>Maior responsabilidade e comprometimento do gestores.</a:t>
          </a:r>
          <a:endParaRPr lang="en-US"/>
        </a:p>
      </dgm:t>
    </dgm:pt>
    <dgm:pt modelId="{0C3342B6-AC09-42F6-B4FC-595D6BF15F71}" type="parTrans" cxnId="{6E09C918-5C3F-4CDF-8863-FA00584D0084}">
      <dgm:prSet/>
      <dgm:spPr/>
      <dgm:t>
        <a:bodyPr/>
        <a:lstStyle/>
        <a:p>
          <a:endParaRPr lang="en-US"/>
        </a:p>
      </dgm:t>
    </dgm:pt>
    <dgm:pt modelId="{045F320C-DA3E-49C1-9ED5-DA11C62DE25B}" type="sibTrans" cxnId="{6E09C918-5C3F-4CDF-8863-FA00584D0084}">
      <dgm:prSet/>
      <dgm:spPr/>
      <dgm:t>
        <a:bodyPr/>
        <a:lstStyle/>
        <a:p>
          <a:endParaRPr lang="en-US"/>
        </a:p>
      </dgm:t>
    </dgm:pt>
    <dgm:pt modelId="{D4518947-0A15-4703-9055-68A0A57A863C}">
      <dgm:prSet/>
      <dgm:spPr/>
      <dgm:t>
        <a:bodyPr/>
        <a:lstStyle/>
        <a:p>
          <a:r>
            <a:rPr lang="pt-BR"/>
            <a:t>Não contando com a certeza do apoio financeiro do Estado, e dispondo de uma autonomia muito maior que a existente nas organizações estatais, os integrantes das entidades de serviços públicos não estatais tendem a ser mais responsáveis pelos destinos de suas organizações e de utilizar adequadamente estes ou outros recursos para alcançar os objetivos propostos.</a:t>
          </a:r>
          <a:endParaRPr lang="en-US"/>
        </a:p>
      </dgm:t>
    </dgm:pt>
    <dgm:pt modelId="{718715C4-9E7B-4A33-A9EC-3E37F0C98886}" type="parTrans" cxnId="{383B2E84-E0BD-44A3-AE9A-7A8730D09D0D}">
      <dgm:prSet/>
      <dgm:spPr/>
      <dgm:t>
        <a:bodyPr/>
        <a:lstStyle/>
        <a:p>
          <a:endParaRPr lang="en-US"/>
        </a:p>
      </dgm:t>
    </dgm:pt>
    <dgm:pt modelId="{EB221969-7C2F-472C-929D-F83F2769388A}" type="sibTrans" cxnId="{383B2E84-E0BD-44A3-AE9A-7A8730D09D0D}">
      <dgm:prSet/>
      <dgm:spPr/>
      <dgm:t>
        <a:bodyPr/>
        <a:lstStyle/>
        <a:p>
          <a:endParaRPr lang="en-US"/>
        </a:p>
      </dgm:t>
    </dgm:pt>
    <dgm:pt modelId="{736D6E8A-E617-4EBD-84F7-AAC5F4F48EC6}" type="pres">
      <dgm:prSet presAssocID="{779FCCBE-5C01-4715-BFB1-DF6C0B7C23C6}" presName="Name0" presStyleCnt="0">
        <dgm:presLayoutVars>
          <dgm:dir/>
          <dgm:animLvl val="lvl"/>
          <dgm:resizeHandles val="exact"/>
        </dgm:presLayoutVars>
      </dgm:prSet>
      <dgm:spPr/>
    </dgm:pt>
    <dgm:pt modelId="{6AB251CC-AA1C-4C1D-8790-C9FD3C3CC117}" type="pres">
      <dgm:prSet presAssocID="{92C5AAB4-2C9B-4774-AA71-B258540F4013}" presName="linNode" presStyleCnt="0"/>
      <dgm:spPr/>
    </dgm:pt>
    <dgm:pt modelId="{7BF2EE55-2883-4719-AF71-DF06F0B4BEA8}" type="pres">
      <dgm:prSet presAssocID="{92C5AAB4-2C9B-4774-AA71-B258540F401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C2127D6-22F3-4B6D-8668-CF8FF9E4A330}" type="pres">
      <dgm:prSet presAssocID="{92C5AAB4-2C9B-4774-AA71-B258540F4013}" presName="descendantText" presStyleLbl="alignAccFollowNode1" presStyleIdx="0" presStyleCnt="3">
        <dgm:presLayoutVars>
          <dgm:bulletEnabled val="1"/>
        </dgm:presLayoutVars>
      </dgm:prSet>
      <dgm:spPr/>
    </dgm:pt>
    <dgm:pt modelId="{D3E0DE5F-205D-4208-A87A-8D7CCBD72B42}" type="pres">
      <dgm:prSet presAssocID="{8DEB03B4-A1F8-43C6-9779-3F951CE1EB5E}" presName="sp" presStyleCnt="0"/>
      <dgm:spPr/>
    </dgm:pt>
    <dgm:pt modelId="{D9482B85-1A1E-4431-AB6F-F7269E0416A4}" type="pres">
      <dgm:prSet presAssocID="{54C3450F-EE6E-455F-9F75-D9939D116307}" presName="linNode" presStyleCnt="0"/>
      <dgm:spPr/>
    </dgm:pt>
    <dgm:pt modelId="{70D0BA52-AA24-488E-83F8-075FFE016A38}" type="pres">
      <dgm:prSet presAssocID="{54C3450F-EE6E-455F-9F75-D9939D11630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3E5E209-2595-477D-A10F-FEAC3A485C44}" type="pres">
      <dgm:prSet presAssocID="{54C3450F-EE6E-455F-9F75-D9939D116307}" presName="descendantText" presStyleLbl="alignAccFollowNode1" presStyleIdx="1" presStyleCnt="3">
        <dgm:presLayoutVars>
          <dgm:bulletEnabled val="1"/>
        </dgm:presLayoutVars>
      </dgm:prSet>
      <dgm:spPr/>
    </dgm:pt>
    <dgm:pt modelId="{3B1C0EA6-64CC-4633-BF68-089405EA889B}" type="pres">
      <dgm:prSet presAssocID="{E297A0BB-CDCB-40BC-ABCC-8ACB57B64586}" presName="sp" presStyleCnt="0"/>
      <dgm:spPr/>
    </dgm:pt>
    <dgm:pt modelId="{C5A78763-98A1-497B-B32B-E72E543F53AB}" type="pres">
      <dgm:prSet presAssocID="{C72FB0B9-DC4B-46C1-B271-EE292451D68D}" presName="linNode" presStyleCnt="0"/>
      <dgm:spPr/>
    </dgm:pt>
    <dgm:pt modelId="{5C43445B-362A-44A7-8FC9-08AD7997B00C}" type="pres">
      <dgm:prSet presAssocID="{C72FB0B9-DC4B-46C1-B271-EE292451D68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F09A350-ECF2-4BF3-B48B-DAE8C9496658}" type="pres">
      <dgm:prSet presAssocID="{C72FB0B9-DC4B-46C1-B271-EE292451D68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29FBB04-2E6F-44A3-924E-D614C2743E31}" srcId="{92C5AAB4-2C9B-4774-AA71-B258540F4013}" destId="{DF665CBD-747B-4536-9037-C734DEB57E76}" srcOrd="0" destOrd="0" parTransId="{2D133597-F664-418D-8A38-58E148A922DA}" sibTransId="{02B79F00-3A81-43B9-A2F0-84A49B4289B5}"/>
    <dgm:cxn modelId="{623AF70C-EBCF-4BE0-B761-89C018D25C2B}" type="presOf" srcId="{D4518947-0A15-4703-9055-68A0A57A863C}" destId="{9F09A350-ECF2-4BF3-B48B-DAE8C9496658}" srcOrd="0" destOrd="0" presId="urn:microsoft.com/office/officeart/2005/8/layout/vList5"/>
    <dgm:cxn modelId="{6E09C918-5C3F-4CDF-8863-FA00584D0084}" srcId="{779FCCBE-5C01-4715-BFB1-DF6C0B7C23C6}" destId="{C72FB0B9-DC4B-46C1-B271-EE292451D68D}" srcOrd="2" destOrd="0" parTransId="{0C3342B6-AC09-42F6-B4FC-595D6BF15F71}" sibTransId="{045F320C-DA3E-49C1-9ED5-DA11C62DE25B}"/>
    <dgm:cxn modelId="{3533092E-F948-44A0-A1AE-CCB96F437B6C}" type="presOf" srcId="{DF665CBD-747B-4536-9037-C734DEB57E76}" destId="{AC2127D6-22F3-4B6D-8668-CF8FF9E4A330}" srcOrd="0" destOrd="0" presId="urn:microsoft.com/office/officeart/2005/8/layout/vList5"/>
    <dgm:cxn modelId="{0EDC0A32-C9E6-4168-916B-79267E12B965}" srcId="{779FCCBE-5C01-4715-BFB1-DF6C0B7C23C6}" destId="{92C5AAB4-2C9B-4774-AA71-B258540F4013}" srcOrd="0" destOrd="0" parTransId="{73F00FCC-872E-413C-8875-15B2ACF4A746}" sibTransId="{8DEB03B4-A1F8-43C6-9779-3F951CE1EB5E}"/>
    <dgm:cxn modelId="{13311E40-FD51-4C17-A86F-1E2265E85A7C}" type="presOf" srcId="{779FCCBE-5C01-4715-BFB1-DF6C0B7C23C6}" destId="{736D6E8A-E617-4EBD-84F7-AAC5F4F48EC6}" srcOrd="0" destOrd="0" presId="urn:microsoft.com/office/officeart/2005/8/layout/vList5"/>
    <dgm:cxn modelId="{7115FA66-48B4-4F6C-A93F-FA873285F123}" srcId="{779FCCBE-5C01-4715-BFB1-DF6C0B7C23C6}" destId="{54C3450F-EE6E-455F-9F75-D9939D116307}" srcOrd="1" destOrd="0" parTransId="{A8679639-2D94-40AA-AFDB-CAA2EFA4DE4B}" sibTransId="{E297A0BB-CDCB-40BC-ABCC-8ACB57B64586}"/>
    <dgm:cxn modelId="{9851946A-532C-4C0B-B244-94AA495D5625}" type="presOf" srcId="{92C5AAB4-2C9B-4774-AA71-B258540F4013}" destId="{7BF2EE55-2883-4719-AF71-DF06F0B4BEA8}" srcOrd="0" destOrd="0" presId="urn:microsoft.com/office/officeart/2005/8/layout/vList5"/>
    <dgm:cxn modelId="{EDDCAD79-2034-4658-A264-62A27E195BA1}" type="presOf" srcId="{54C3450F-EE6E-455F-9F75-D9939D116307}" destId="{70D0BA52-AA24-488E-83F8-075FFE016A38}" srcOrd="0" destOrd="0" presId="urn:microsoft.com/office/officeart/2005/8/layout/vList5"/>
    <dgm:cxn modelId="{383B2E84-E0BD-44A3-AE9A-7A8730D09D0D}" srcId="{C72FB0B9-DC4B-46C1-B271-EE292451D68D}" destId="{D4518947-0A15-4703-9055-68A0A57A863C}" srcOrd="0" destOrd="0" parTransId="{718715C4-9E7B-4A33-A9EC-3E37F0C98886}" sibTransId="{EB221969-7C2F-472C-929D-F83F2769388A}"/>
    <dgm:cxn modelId="{AEF82D93-7B01-4D2A-95D2-AB1D5606155B}" srcId="{54C3450F-EE6E-455F-9F75-D9939D116307}" destId="{05CC8728-29E1-4E01-9C25-E27834D307E6}" srcOrd="0" destOrd="0" parTransId="{2A975FCF-320D-4F36-8BDD-C7F42B9400BB}" sibTransId="{4B4F712F-D77D-4962-BB32-C7E8011F6274}"/>
    <dgm:cxn modelId="{2477E99B-4750-4348-9A5C-F8D9C669499E}" type="presOf" srcId="{C72FB0B9-DC4B-46C1-B271-EE292451D68D}" destId="{5C43445B-362A-44A7-8FC9-08AD7997B00C}" srcOrd="0" destOrd="0" presId="urn:microsoft.com/office/officeart/2005/8/layout/vList5"/>
    <dgm:cxn modelId="{DE8A00D1-8C49-444F-B00B-4921360AD61A}" type="presOf" srcId="{05CC8728-29E1-4E01-9C25-E27834D307E6}" destId="{23E5E209-2595-477D-A10F-FEAC3A485C44}" srcOrd="0" destOrd="0" presId="urn:microsoft.com/office/officeart/2005/8/layout/vList5"/>
    <dgm:cxn modelId="{1E12C9A4-1AF1-4873-9262-2063D7F31EF5}" type="presParOf" srcId="{736D6E8A-E617-4EBD-84F7-AAC5F4F48EC6}" destId="{6AB251CC-AA1C-4C1D-8790-C9FD3C3CC117}" srcOrd="0" destOrd="0" presId="urn:microsoft.com/office/officeart/2005/8/layout/vList5"/>
    <dgm:cxn modelId="{BBCA2909-EDC4-43AC-A660-A3D5D4ADAD51}" type="presParOf" srcId="{6AB251CC-AA1C-4C1D-8790-C9FD3C3CC117}" destId="{7BF2EE55-2883-4719-AF71-DF06F0B4BEA8}" srcOrd="0" destOrd="0" presId="urn:microsoft.com/office/officeart/2005/8/layout/vList5"/>
    <dgm:cxn modelId="{6A3FDDF2-2BF9-43C6-81C5-E697D26FC40F}" type="presParOf" srcId="{6AB251CC-AA1C-4C1D-8790-C9FD3C3CC117}" destId="{AC2127D6-22F3-4B6D-8668-CF8FF9E4A330}" srcOrd="1" destOrd="0" presId="urn:microsoft.com/office/officeart/2005/8/layout/vList5"/>
    <dgm:cxn modelId="{ADAFF8C7-6E80-4FEF-A51E-9667628F5E28}" type="presParOf" srcId="{736D6E8A-E617-4EBD-84F7-AAC5F4F48EC6}" destId="{D3E0DE5F-205D-4208-A87A-8D7CCBD72B42}" srcOrd="1" destOrd="0" presId="urn:microsoft.com/office/officeart/2005/8/layout/vList5"/>
    <dgm:cxn modelId="{615ACF7B-CB90-4EE4-968D-99A4A841807B}" type="presParOf" srcId="{736D6E8A-E617-4EBD-84F7-AAC5F4F48EC6}" destId="{D9482B85-1A1E-4431-AB6F-F7269E0416A4}" srcOrd="2" destOrd="0" presId="urn:microsoft.com/office/officeart/2005/8/layout/vList5"/>
    <dgm:cxn modelId="{15E84207-B946-40B5-8A09-A31764D2F986}" type="presParOf" srcId="{D9482B85-1A1E-4431-AB6F-F7269E0416A4}" destId="{70D0BA52-AA24-488E-83F8-075FFE016A38}" srcOrd="0" destOrd="0" presId="urn:microsoft.com/office/officeart/2005/8/layout/vList5"/>
    <dgm:cxn modelId="{79AB8B30-B8C2-426E-AFCF-595C2AD111B2}" type="presParOf" srcId="{D9482B85-1A1E-4431-AB6F-F7269E0416A4}" destId="{23E5E209-2595-477D-A10F-FEAC3A485C44}" srcOrd="1" destOrd="0" presId="urn:microsoft.com/office/officeart/2005/8/layout/vList5"/>
    <dgm:cxn modelId="{4BC028F8-91D7-4BB9-A564-BC5889657F85}" type="presParOf" srcId="{736D6E8A-E617-4EBD-84F7-AAC5F4F48EC6}" destId="{3B1C0EA6-64CC-4633-BF68-089405EA889B}" srcOrd="3" destOrd="0" presId="urn:microsoft.com/office/officeart/2005/8/layout/vList5"/>
    <dgm:cxn modelId="{8D34D89C-9828-4AD8-9E25-E24E4FA4152E}" type="presParOf" srcId="{736D6E8A-E617-4EBD-84F7-AAC5F4F48EC6}" destId="{C5A78763-98A1-497B-B32B-E72E543F53AB}" srcOrd="4" destOrd="0" presId="urn:microsoft.com/office/officeart/2005/8/layout/vList5"/>
    <dgm:cxn modelId="{1B71E4C0-E610-4F1F-AC6B-CD631A833477}" type="presParOf" srcId="{C5A78763-98A1-497B-B32B-E72E543F53AB}" destId="{5C43445B-362A-44A7-8FC9-08AD7997B00C}" srcOrd="0" destOrd="0" presId="urn:microsoft.com/office/officeart/2005/8/layout/vList5"/>
    <dgm:cxn modelId="{935FDEEC-457F-4B92-9615-BE7283F4C007}" type="presParOf" srcId="{C5A78763-98A1-497B-B32B-E72E543F53AB}" destId="{9F09A350-ECF2-4BF3-B48B-DAE8C94966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832F90-ED13-4553-8A4D-6B2A442BC9BA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9AB6A7-8980-46B8-A0CA-B48F93DEC0D5}">
      <dgm:prSet/>
      <dgm:spPr/>
      <dgm:t>
        <a:bodyPr/>
        <a:lstStyle/>
        <a:p>
          <a:r>
            <a:rPr lang="pt-BR" dirty="0"/>
            <a:t>- Assegurar um fluxo estável de financiamento público e privado, para evitar a pressão à mercantilização de todas suas atividades;</a:t>
          </a:r>
          <a:endParaRPr lang="en-US" dirty="0"/>
        </a:p>
      </dgm:t>
    </dgm:pt>
    <dgm:pt modelId="{A2173F67-9EB8-4812-89D4-9A7BBC7F664B}" type="parTrans" cxnId="{A918C5FD-00DA-49E2-BBF6-0E6C6877AAC6}">
      <dgm:prSet/>
      <dgm:spPr/>
      <dgm:t>
        <a:bodyPr/>
        <a:lstStyle/>
        <a:p>
          <a:endParaRPr lang="en-US"/>
        </a:p>
      </dgm:t>
    </dgm:pt>
    <dgm:pt modelId="{DC5DC11B-43E3-4360-B9EA-A9E41C2DE4B1}" type="sibTrans" cxnId="{A918C5FD-00DA-49E2-BBF6-0E6C6877AAC6}">
      <dgm:prSet/>
      <dgm:spPr/>
      <dgm:t>
        <a:bodyPr/>
        <a:lstStyle/>
        <a:p>
          <a:endParaRPr lang="en-US"/>
        </a:p>
      </dgm:t>
    </dgm:pt>
    <dgm:pt modelId="{C246EEC4-26B0-4292-B726-2B51AE207A41}">
      <dgm:prSet/>
      <dgm:spPr/>
      <dgm:t>
        <a:bodyPr/>
        <a:lstStyle/>
        <a:p>
          <a:r>
            <a:rPr lang="pt-BR" dirty="0"/>
            <a:t>- Necessidade de desenvolver as devidas regulações estatais e sociais para minimizar os riscos de privatização e </a:t>
          </a:r>
          <a:r>
            <a:rPr lang="pt-BR" dirty="0" err="1"/>
            <a:t>feudalização</a:t>
          </a:r>
          <a:r>
            <a:rPr lang="pt-BR" dirty="0"/>
            <a:t>;</a:t>
          </a:r>
          <a:endParaRPr lang="en-US" dirty="0"/>
        </a:p>
      </dgm:t>
    </dgm:pt>
    <dgm:pt modelId="{65820616-0C7C-4CFE-B64D-49F6A825331B}" type="parTrans" cxnId="{627154D4-BDFE-4490-BF78-B42D7C1E5DB7}">
      <dgm:prSet/>
      <dgm:spPr/>
      <dgm:t>
        <a:bodyPr/>
        <a:lstStyle/>
        <a:p>
          <a:endParaRPr lang="en-US"/>
        </a:p>
      </dgm:t>
    </dgm:pt>
    <dgm:pt modelId="{1DCDAEF1-4CF9-4569-8E76-F425FFDA3AA6}" type="sibTrans" cxnId="{627154D4-BDFE-4490-BF78-B42D7C1E5DB7}">
      <dgm:prSet/>
      <dgm:spPr/>
      <dgm:t>
        <a:bodyPr/>
        <a:lstStyle/>
        <a:p>
          <a:endParaRPr lang="en-US"/>
        </a:p>
      </dgm:t>
    </dgm:pt>
    <dgm:pt modelId="{55901941-5D9F-45E6-A23C-FFFF06A1466B}">
      <dgm:prSet/>
      <dgm:spPr/>
      <dgm:t>
        <a:bodyPr/>
        <a:lstStyle/>
        <a:p>
          <a:r>
            <a:rPr lang="pt-BR"/>
            <a:t>- Assegurar que as regulações não atentem contra a diversidade (que é um dos maiores aportes que pode fazer o setor público não-estatal à produção de serviços sociais);</a:t>
          </a:r>
          <a:endParaRPr lang="en-US"/>
        </a:p>
      </dgm:t>
    </dgm:pt>
    <dgm:pt modelId="{577FC207-E6D3-43D9-969F-520F9E54AD7E}" type="parTrans" cxnId="{CEAAEC6A-F06B-4CF1-90E7-BD97F0F1223D}">
      <dgm:prSet/>
      <dgm:spPr/>
      <dgm:t>
        <a:bodyPr/>
        <a:lstStyle/>
        <a:p>
          <a:endParaRPr lang="en-US"/>
        </a:p>
      </dgm:t>
    </dgm:pt>
    <dgm:pt modelId="{1E2D3FBE-60C2-42AC-A33D-7C0EC25F20AB}" type="sibTrans" cxnId="{CEAAEC6A-F06B-4CF1-90E7-BD97F0F1223D}">
      <dgm:prSet/>
      <dgm:spPr/>
      <dgm:t>
        <a:bodyPr/>
        <a:lstStyle/>
        <a:p>
          <a:endParaRPr lang="en-US"/>
        </a:p>
      </dgm:t>
    </dgm:pt>
    <dgm:pt modelId="{EB6950EF-9151-4913-86A3-8CBCA8250873}">
      <dgm:prSet/>
      <dgm:spPr/>
      <dgm:t>
        <a:bodyPr/>
        <a:lstStyle/>
        <a:p>
          <a:r>
            <a:rPr lang="pt-BR"/>
            <a:t>- Assegurar um financiamento estatal que concilie as necessidades de autonomia das entidades sociais com a preservação de sua responsabilidade pelo uso de recursos públicos;</a:t>
          </a:r>
          <a:endParaRPr lang="en-US"/>
        </a:p>
      </dgm:t>
    </dgm:pt>
    <dgm:pt modelId="{B57F529C-9EFF-4AF5-A112-C59966966B79}" type="parTrans" cxnId="{B8909BA1-2BB3-459D-A483-674CB41A381E}">
      <dgm:prSet/>
      <dgm:spPr/>
      <dgm:t>
        <a:bodyPr/>
        <a:lstStyle/>
        <a:p>
          <a:endParaRPr lang="en-US"/>
        </a:p>
      </dgm:t>
    </dgm:pt>
    <dgm:pt modelId="{049C8524-53D0-45C0-AAA1-DE76A8FE6F8D}" type="sibTrans" cxnId="{B8909BA1-2BB3-459D-A483-674CB41A381E}">
      <dgm:prSet/>
      <dgm:spPr/>
      <dgm:t>
        <a:bodyPr/>
        <a:lstStyle/>
        <a:p>
          <a:endParaRPr lang="en-US"/>
        </a:p>
      </dgm:t>
    </dgm:pt>
    <dgm:pt modelId="{17A6C503-B28E-4EF3-B2E6-7830305EE861}" type="pres">
      <dgm:prSet presAssocID="{1D832F90-ED13-4553-8A4D-6B2A442BC9BA}" presName="outerComposite" presStyleCnt="0">
        <dgm:presLayoutVars>
          <dgm:chMax val="5"/>
          <dgm:dir/>
          <dgm:resizeHandles val="exact"/>
        </dgm:presLayoutVars>
      </dgm:prSet>
      <dgm:spPr/>
    </dgm:pt>
    <dgm:pt modelId="{0A2CB0FE-9513-480F-B0BE-37BC6EE74B93}" type="pres">
      <dgm:prSet presAssocID="{1D832F90-ED13-4553-8A4D-6B2A442BC9BA}" presName="dummyMaxCanvas" presStyleCnt="0">
        <dgm:presLayoutVars/>
      </dgm:prSet>
      <dgm:spPr/>
    </dgm:pt>
    <dgm:pt modelId="{51F07886-ABE2-490E-B591-A9E0CA46B177}" type="pres">
      <dgm:prSet presAssocID="{1D832F90-ED13-4553-8A4D-6B2A442BC9BA}" presName="FourNodes_1" presStyleLbl="node1" presStyleIdx="0" presStyleCnt="4">
        <dgm:presLayoutVars>
          <dgm:bulletEnabled val="1"/>
        </dgm:presLayoutVars>
      </dgm:prSet>
      <dgm:spPr/>
    </dgm:pt>
    <dgm:pt modelId="{F76BD680-B2EF-4C1D-A8F2-B6811CF97911}" type="pres">
      <dgm:prSet presAssocID="{1D832F90-ED13-4553-8A4D-6B2A442BC9BA}" presName="FourNodes_2" presStyleLbl="node1" presStyleIdx="1" presStyleCnt="4">
        <dgm:presLayoutVars>
          <dgm:bulletEnabled val="1"/>
        </dgm:presLayoutVars>
      </dgm:prSet>
      <dgm:spPr/>
    </dgm:pt>
    <dgm:pt modelId="{15BAD249-853F-4FD3-9126-489AE9D31F55}" type="pres">
      <dgm:prSet presAssocID="{1D832F90-ED13-4553-8A4D-6B2A442BC9BA}" presName="FourNodes_3" presStyleLbl="node1" presStyleIdx="2" presStyleCnt="4">
        <dgm:presLayoutVars>
          <dgm:bulletEnabled val="1"/>
        </dgm:presLayoutVars>
      </dgm:prSet>
      <dgm:spPr/>
    </dgm:pt>
    <dgm:pt modelId="{F5525267-3245-43D5-81DC-44366065E257}" type="pres">
      <dgm:prSet presAssocID="{1D832F90-ED13-4553-8A4D-6B2A442BC9BA}" presName="FourNodes_4" presStyleLbl="node1" presStyleIdx="3" presStyleCnt="4">
        <dgm:presLayoutVars>
          <dgm:bulletEnabled val="1"/>
        </dgm:presLayoutVars>
      </dgm:prSet>
      <dgm:spPr/>
    </dgm:pt>
    <dgm:pt modelId="{F700DC14-576A-4A8C-AFBF-9460614737F5}" type="pres">
      <dgm:prSet presAssocID="{1D832F90-ED13-4553-8A4D-6B2A442BC9BA}" presName="FourConn_1-2" presStyleLbl="fgAccFollowNode1" presStyleIdx="0" presStyleCnt="3">
        <dgm:presLayoutVars>
          <dgm:bulletEnabled val="1"/>
        </dgm:presLayoutVars>
      </dgm:prSet>
      <dgm:spPr/>
    </dgm:pt>
    <dgm:pt modelId="{2D402F4E-BBA0-476F-8D8B-9A4E59DE0B5B}" type="pres">
      <dgm:prSet presAssocID="{1D832F90-ED13-4553-8A4D-6B2A442BC9BA}" presName="FourConn_2-3" presStyleLbl="fgAccFollowNode1" presStyleIdx="1" presStyleCnt="3">
        <dgm:presLayoutVars>
          <dgm:bulletEnabled val="1"/>
        </dgm:presLayoutVars>
      </dgm:prSet>
      <dgm:spPr/>
    </dgm:pt>
    <dgm:pt modelId="{4850B2C5-0EA2-4860-A629-25140ECC2B07}" type="pres">
      <dgm:prSet presAssocID="{1D832F90-ED13-4553-8A4D-6B2A442BC9BA}" presName="FourConn_3-4" presStyleLbl="fgAccFollowNode1" presStyleIdx="2" presStyleCnt="3">
        <dgm:presLayoutVars>
          <dgm:bulletEnabled val="1"/>
        </dgm:presLayoutVars>
      </dgm:prSet>
      <dgm:spPr/>
    </dgm:pt>
    <dgm:pt modelId="{8A99ACF3-9216-45B0-8C08-F4E589553503}" type="pres">
      <dgm:prSet presAssocID="{1D832F90-ED13-4553-8A4D-6B2A442BC9BA}" presName="FourNodes_1_text" presStyleLbl="node1" presStyleIdx="3" presStyleCnt="4">
        <dgm:presLayoutVars>
          <dgm:bulletEnabled val="1"/>
        </dgm:presLayoutVars>
      </dgm:prSet>
      <dgm:spPr/>
    </dgm:pt>
    <dgm:pt modelId="{49C9EC31-8D7D-4DEA-B732-B1B522A5E5C3}" type="pres">
      <dgm:prSet presAssocID="{1D832F90-ED13-4553-8A4D-6B2A442BC9BA}" presName="FourNodes_2_text" presStyleLbl="node1" presStyleIdx="3" presStyleCnt="4">
        <dgm:presLayoutVars>
          <dgm:bulletEnabled val="1"/>
        </dgm:presLayoutVars>
      </dgm:prSet>
      <dgm:spPr/>
    </dgm:pt>
    <dgm:pt modelId="{7F985608-C681-4ECE-9B78-67DAE553BEEC}" type="pres">
      <dgm:prSet presAssocID="{1D832F90-ED13-4553-8A4D-6B2A442BC9BA}" presName="FourNodes_3_text" presStyleLbl="node1" presStyleIdx="3" presStyleCnt="4">
        <dgm:presLayoutVars>
          <dgm:bulletEnabled val="1"/>
        </dgm:presLayoutVars>
      </dgm:prSet>
      <dgm:spPr/>
    </dgm:pt>
    <dgm:pt modelId="{E31CEED3-E673-4BAD-B8B9-CAD7A37B8FDF}" type="pres">
      <dgm:prSet presAssocID="{1D832F90-ED13-4553-8A4D-6B2A442BC9B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EAAEC6A-F06B-4CF1-90E7-BD97F0F1223D}" srcId="{1D832F90-ED13-4553-8A4D-6B2A442BC9BA}" destId="{55901941-5D9F-45E6-A23C-FFFF06A1466B}" srcOrd="2" destOrd="0" parTransId="{577FC207-E6D3-43D9-969F-520F9E54AD7E}" sibTransId="{1E2D3FBE-60C2-42AC-A33D-7C0EC25F20AB}"/>
    <dgm:cxn modelId="{CC66034C-0300-4570-8183-A0B2DD6027D9}" type="presOf" srcId="{1DCDAEF1-4CF9-4569-8E76-F425FFDA3AA6}" destId="{2D402F4E-BBA0-476F-8D8B-9A4E59DE0B5B}" srcOrd="0" destOrd="0" presId="urn:microsoft.com/office/officeart/2005/8/layout/vProcess5"/>
    <dgm:cxn modelId="{6E65CF78-1567-4E88-B05E-1BA9348AAF08}" type="presOf" srcId="{55901941-5D9F-45E6-A23C-FFFF06A1466B}" destId="{15BAD249-853F-4FD3-9126-489AE9D31F55}" srcOrd="0" destOrd="0" presId="urn:microsoft.com/office/officeart/2005/8/layout/vProcess5"/>
    <dgm:cxn modelId="{21BE8C8C-0FA5-4426-B443-524D128E93B2}" type="presOf" srcId="{EB6950EF-9151-4913-86A3-8CBCA8250873}" destId="{F5525267-3245-43D5-81DC-44366065E257}" srcOrd="0" destOrd="0" presId="urn:microsoft.com/office/officeart/2005/8/layout/vProcess5"/>
    <dgm:cxn modelId="{B8909BA1-2BB3-459D-A483-674CB41A381E}" srcId="{1D832F90-ED13-4553-8A4D-6B2A442BC9BA}" destId="{EB6950EF-9151-4913-86A3-8CBCA8250873}" srcOrd="3" destOrd="0" parTransId="{B57F529C-9EFF-4AF5-A112-C59966966B79}" sibTransId="{049C8524-53D0-45C0-AAA1-DE76A8FE6F8D}"/>
    <dgm:cxn modelId="{BB6BABA7-0230-4DE0-9BA9-368D34A21227}" type="presOf" srcId="{409AB6A7-8980-46B8-A0CA-B48F93DEC0D5}" destId="{51F07886-ABE2-490E-B591-A9E0CA46B177}" srcOrd="0" destOrd="0" presId="urn:microsoft.com/office/officeart/2005/8/layout/vProcess5"/>
    <dgm:cxn modelId="{4B2E5DB4-15B3-4483-9A4D-B84AB0D1026D}" type="presOf" srcId="{55901941-5D9F-45E6-A23C-FFFF06A1466B}" destId="{7F985608-C681-4ECE-9B78-67DAE553BEEC}" srcOrd="1" destOrd="0" presId="urn:microsoft.com/office/officeart/2005/8/layout/vProcess5"/>
    <dgm:cxn modelId="{B2E696B5-D123-4677-9821-8E32ADCAE696}" type="presOf" srcId="{C246EEC4-26B0-4292-B726-2B51AE207A41}" destId="{F76BD680-B2EF-4C1D-A8F2-B6811CF97911}" srcOrd="0" destOrd="0" presId="urn:microsoft.com/office/officeart/2005/8/layout/vProcess5"/>
    <dgm:cxn modelId="{1EBEC2C2-474C-49AF-B285-372FE7123089}" type="presOf" srcId="{409AB6A7-8980-46B8-A0CA-B48F93DEC0D5}" destId="{8A99ACF3-9216-45B0-8C08-F4E589553503}" srcOrd="1" destOrd="0" presId="urn:microsoft.com/office/officeart/2005/8/layout/vProcess5"/>
    <dgm:cxn modelId="{AAEB68C3-87BA-4908-8C48-D270068956EE}" type="presOf" srcId="{1E2D3FBE-60C2-42AC-A33D-7C0EC25F20AB}" destId="{4850B2C5-0EA2-4860-A629-25140ECC2B07}" srcOrd="0" destOrd="0" presId="urn:microsoft.com/office/officeart/2005/8/layout/vProcess5"/>
    <dgm:cxn modelId="{B89A31CE-44BE-43BB-974B-9D21461BBC3F}" type="presOf" srcId="{C246EEC4-26B0-4292-B726-2B51AE207A41}" destId="{49C9EC31-8D7D-4DEA-B732-B1B522A5E5C3}" srcOrd="1" destOrd="0" presId="urn:microsoft.com/office/officeart/2005/8/layout/vProcess5"/>
    <dgm:cxn modelId="{627154D4-BDFE-4490-BF78-B42D7C1E5DB7}" srcId="{1D832F90-ED13-4553-8A4D-6B2A442BC9BA}" destId="{C246EEC4-26B0-4292-B726-2B51AE207A41}" srcOrd="1" destOrd="0" parTransId="{65820616-0C7C-4CFE-B64D-49F6A825331B}" sibTransId="{1DCDAEF1-4CF9-4569-8E76-F425FFDA3AA6}"/>
    <dgm:cxn modelId="{22E3B9E5-60F1-4887-9BC8-712ECF42FBE7}" type="presOf" srcId="{DC5DC11B-43E3-4360-B9EA-A9E41C2DE4B1}" destId="{F700DC14-576A-4A8C-AFBF-9460614737F5}" srcOrd="0" destOrd="0" presId="urn:microsoft.com/office/officeart/2005/8/layout/vProcess5"/>
    <dgm:cxn modelId="{9651D9ED-D3E5-4426-8ADC-A6921690D489}" type="presOf" srcId="{EB6950EF-9151-4913-86A3-8CBCA8250873}" destId="{E31CEED3-E673-4BAD-B8B9-CAD7A37B8FDF}" srcOrd="1" destOrd="0" presId="urn:microsoft.com/office/officeart/2005/8/layout/vProcess5"/>
    <dgm:cxn modelId="{33879DF3-2E8E-4794-B597-E222E4E2E413}" type="presOf" srcId="{1D832F90-ED13-4553-8A4D-6B2A442BC9BA}" destId="{17A6C503-B28E-4EF3-B2E6-7830305EE861}" srcOrd="0" destOrd="0" presId="urn:microsoft.com/office/officeart/2005/8/layout/vProcess5"/>
    <dgm:cxn modelId="{A918C5FD-00DA-49E2-BBF6-0E6C6877AAC6}" srcId="{1D832F90-ED13-4553-8A4D-6B2A442BC9BA}" destId="{409AB6A7-8980-46B8-A0CA-B48F93DEC0D5}" srcOrd="0" destOrd="0" parTransId="{A2173F67-9EB8-4812-89D4-9A7BBC7F664B}" sibTransId="{DC5DC11B-43E3-4360-B9EA-A9E41C2DE4B1}"/>
    <dgm:cxn modelId="{87964A6F-B6C9-40A3-8D65-1CD26C0DCB7B}" type="presParOf" srcId="{17A6C503-B28E-4EF3-B2E6-7830305EE861}" destId="{0A2CB0FE-9513-480F-B0BE-37BC6EE74B93}" srcOrd="0" destOrd="0" presId="urn:microsoft.com/office/officeart/2005/8/layout/vProcess5"/>
    <dgm:cxn modelId="{24340D9E-A47D-489F-8DC5-2312E5290024}" type="presParOf" srcId="{17A6C503-B28E-4EF3-B2E6-7830305EE861}" destId="{51F07886-ABE2-490E-B591-A9E0CA46B177}" srcOrd="1" destOrd="0" presId="urn:microsoft.com/office/officeart/2005/8/layout/vProcess5"/>
    <dgm:cxn modelId="{D822E018-E1A3-445D-BE7E-FFCE51782101}" type="presParOf" srcId="{17A6C503-B28E-4EF3-B2E6-7830305EE861}" destId="{F76BD680-B2EF-4C1D-A8F2-B6811CF97911}" srcOrd="2" destOrd="0" presId="urn:microsoft.com/office/officeart/2005/8/layout/vProcess5"/>
    <dgm:cxn modelId="{FEE40456-9DCA-4475-9E3F-262F7F8CA6F6}" type="presParOf" srcId="{17A6C503-B28E-4EF3-B2E6-7830305EE861}" destId="{15BAD249-853F-4FD3-9126-489AE9D31F55}" srcOrd="3" destOrd="0" presId="urn:microsoft.com/office/officeart/2005/8/layout/vProcess5"/>
    <dgm:cxn modelId="{64F15071-F554-43BD-81A7-8E18B88D2B5D}" type="presParOf" srcId="{17A6C503-B28E-4EF3-B2E6-7830305EE861}" destId="{F5525267-3245-43D5-81DC-44366065E257}" srcOrd="4" destOrd="0" presId="urn:microsoft.com/office/officeart/2005/8/layout/vProcess5"/>
    <dgm:cxn modelId="{07A6B380-F529-46AD-BE29-27955B9A61F2}" type="presParOf" srcId="{17A6C503-B28E-4EF3-B2E6-7830305EE861}" destId="{F700DC14-576A-4A8C-AFBF-9460614737F5}" srcOrd="5" destOrd="0" presId="urn:microsoft.com/office/officeart/2005/8/layout/vProcess5"/>
    <dgm:cxn modelId="{E665F790-02C0-41FE-BECE-BB5F6AFAA50C}" type="presParOf" srcId="{17A6C503-B28E-4EF3-B2E6-7830305EE861}" destId="{2D402F4E-BBA0-476F-8D8B-9A4E59DE0B5B}" srcOrd="6" destOrd="0" presId="urn:microsoft.com/office/officeart/2005/8/layout/vProcess5"/>
    <dgm:cxn modelId="{DF606199-FEC7-46C2-BDED-A5333C0C8EB2}" type="presParOf" srcId="{17A6C503-B28E-4EF3-B2E6-7830305EE861}" destId="{4850B2C5-0EA2-4860-A629-25140ECC2B07}" srcOrd="7" destOrd="0" presId="urn:microsoft.com/office/officeart/2005/8/layout/vProcess5"/>
    <dgm:cxn modelId="{6B0640C4-9A5A-43F7-A5FE-D2B04594D377}" type="presParOf" srcId="{17A6C503-B28E-4EF3-B2E6-7830305EE861}" destId="{8A99ACF3-9216-45B0-8C08-F4E589553503}" srcOrd="8" destOrd="0" presId="urn:microsoft.com/office/officeart/2005/8/layout/vProcess5"/>
    <dgm:cxn modelId="{887F5A14-FF01-4C71-8A1D-7B60D3FB4745}" type="presParOf" srcId="{17A6C503-B28E-4EF3-B2E6-7830305EE861}" destId="{49C9EC31-8D7D-4DEA-B732-B1B522A5E5C3}" srcOrd="9" destOrd="0" presId="urn:microsoft.com/office/officeart/2005/8/layout/vProcess5"/>
    <dgm:cxn modelId="{AFD092C9-C63B-4F09-B95F-71960E8E2E3F}" type="presParOf" srcId="{17A6C503-B28E-4EF3-B2E6-7830305EE861}" destId="{7F985608-C681-4ECE-9B78-67DAE553BEEC}" srcOrd="10" destOrd="0" presId="urn:microsoft.com/office/officeart/2005/8/layout/vProcess5"/>
    <dgm:cxn modelId="{81504691-9363-4357-85F9-68108D64095F}" type="presParOf" srcId="{17A6C503-B28E-4EF3-B2E6-7830305EE861}" destId="{E31CEED3-E673-4BAD-B8B9-CAD7A37B8FD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832F90-ED13-4553-8A4D-6B2A442BC9BA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900CF7-4C80-4DC8-877E-8A468404EBC7}">
      <dgm:prSet/>
      <dgm:spPr/>
      <dgm:t>
        <a:bodyPr/>
        <a:lstStyle/>
        <a:p>
          <a:r>
            <a:rPr lang="pt-BR" dirty="0"/>
            <a:t>Adoção de um esquema de contratualização das relações entre o Estado e as associações públicas não-estatais que possam </a:t>
          </a:r>
          <a:r>
            <a:rPr lang="pt-BR" b="1" dirty="0"/>
            <a:t>evitar os riscos que as regulações uniformes produzem sobre a diferenciação de serviços</a:t>
          </a:r>
        </a:p>
      </dgm:t>
    </dgm:pt>
    <dgm:pt modelId="{642DA608-9DF8-490E-A764-A5A5BD75454E}" type="parTrans" cxnId="{E0D57C79-3043-47EF-8329-36403FF7205D}">
      <dgm:prSet/>
      <dgm:spPr/>
      <dgm:t>
        <a:bodyPr/>
        <a:lstStyle/>
        <a:p>
          <a:endParaRPr lang="pt-BR"/>
        </a:p>
      </dgm:t>
    </dgm:pt>
    <dgm:pt modelId="{B84EE443-0179-442D-9419-50864F4B9412}" type="sibTrans" cxnId="{E0D57C79-3043-47EF-8329-36403FF7205D}">
      <dgm:prSet/>
      <dgm:spPr/>
      <dgm:t>
        <a:bodyPr/>
        <a:lstStyle/>
        <a:p>
          <a:endParaRPr lang="pt-BR"/>
        </a:p>
      </dgm:t>
    </dgm:pt>
    <dgm:pt modelId="{42D0BFFA-5F1A-4844-9BC7-12B05AC6DD81}">
      <dgm:prSet/>
      <dgm:spPr/>
      <dgm:t>
        <a:bodyPr/>
        <a:lstStyle/>
        <a:p>
          <a:r>
            <a:rPr lang="pt-BR" dirty="0"/>
            <a:t>Por meio dos </a:t>
          </a:r>
          <a:r>
            <a:rPr lang="pt-BR" b="1" dirty="0"/>
            <a:t>contratos de gestão </a:t>
          </a:r>
          <a:r>
            <a:rPr lang="pt-BR" dirty="0"/>
            <a:t>se pode estabelecer um sistema de direitos e obrigações recíprocas, ainda que a experiência a este respeito já mostre que há pelo menos três pontos críticos</a:t>
          </a:r>
        </a:p>
      </dgm:t>
    </dgm:pt>
    <dgm:pt modelId="{AC553FBE-3CB7-4B76-B68F-B30F847595A9}" type="parTrans" cxnId="{1A9A11DF-9B8F-46C1-BAC9-D75DA6A2BB90}">
      <dgm:prSet/>
      <dgm:spPr/>
      <dgm:t>
        <a:bodyPr/>
        <a:lstStyle/>
        <a:p>
          <a:endParaRPr lang="pt-BR"/>
        </a:p>
      </dgm:t>
    </dgm:pt>
    <dgm:pt modelId="{6710B950-0EE5-4596-A515-656F3B929D93}" type="sibTrans" cxnId="{1A9A11DF-9B8F-46C1-BAC9-D75DA6A2BB90}">
      <dgm:prSet/>
      <dgm:spPr/>
      <dgm:t>
        <a:bodyPr/>
        <a:lstStyle/>
        <a:p>
          <a:endParaRPr lang="pt-BR"/>
        </a:p>
      </dgm:t>
    </dgm:pt>
    <dgm:pt modelId="{81092856-512B-4E8B-BF3D-6E239FFC5B57}">
      <dgm:prSet/>
      <dgm:spPr/>
      <dgm:t>
        <a:bodyPr/>
        <a:lstStyle/>
        <a:p>
          <a:r>
            <a:rPr lang="pt-BR"/>
            <a:t>Estabelecimento de critérios públicos como base da avaliação de desempenho, de forma a considerar não só os critérios tradicionais de eficiência, eficácia e efetividade, mas também na medida em que se satisfazem valores públicos. </a:t>
          </a:r>
        </a:p>
      </dgm:t>
    </dgm:pt>
    <dgm:pt modelId="{7AC9DC48-76B0-41D3-AC1B-7ABC83D21887}" type="parTrans" cxnId="{5FF29142-9D69-4458-8AB5-E6EFEBCC6531}">
      <dgm:prSet/>
      <dgm:spPr/>
      <dgm:t>
        <a:bodyPr/>
        <a:lstStyle/>
        <a:p>
          <a:endParaRPr lang="pt-BR"/>
        </a:p>
      </dgm:t>
    </dgm:pt>
    <dgm:pt modelId="{0BAE7001-BA91-4A44-BE31-2877A1D6D931}" type="sibTrans" cxnId="{5FF29142-9D69-4458-8AB5-E6EFEBCC6531}">
      <dgm:prSet/>
      <dgm:spPr/>
      <dgm:t>
        <a:bodyPr/>
        <a:lstStyle/>
        <a:p>
          <a:endParaRPr lang="pt-BR"/>
        </a:p>
      </dgm:t>
    </dgm:pt>
    <dgm:pt modelId="{7D2A5D46-933A-4E8A-9152-6CBED1F27A14}" type="pres">
      <dgm:prSet presAssocID="{1D832F90-ED13-4553-8A4D-6B2A442BC9BA}" presName="diagram" presStyleCnt="0">
        <dgm:presLayoutVars>
          <dgm:dir/>
          <dgm:resizeHandles val="exact"/>
        </dgm:presLayoutVars>
      </dgm:prSet>
      <dgm:spPr/>
    </dgm:pt>
    <dgm:pt modelId="{03E8C58A-0534-4AC1-8644-74E7DC960B25}" type="pres">
      <dgm:prSet presAssocID="{16900CF7-4C80-4DC8-877E-8A468404EBC7}" presName="node" presStyleLbl="node1" presStyleIdx="0" presStyleCnt="3">
        <dgm:presLayoutVars>
          <dgm:bulletEnabled val="1"/>
        </dgm:presLayoutVars>
      </dgm:prSet>
      <dgm:spPr/>
    </dgm:pt>
    <dgm:pt modelId="{C099588A-1096-450D-B4A0-50FA5B65E2CA}" type="pres">
      <dgm:prSet presAssocID="{B84EE443-0179-442D-9419-50864F4B9412}" presName="sibTrans" presStyleCnt="0"/>
      <dgm:spPr/>
    </dgm:pt>
    <dgm:pt modelId="{065D8B2B-762C-4ABD-8659-45DA4C5EAB37}" type="pres">
      <dgm:prSet presAssocID="{42D0BFFA-5F1A-4844-9BC7-12B05AC6DD81}" presName="node" presStyleLbl="node1" presStyleIdx="1" presStyleCnt="3">
        <dgm:presLayoutVars>
          <dgm:bulletEnabled val="1"/>
        </dgm:presLayoutVars>
      </dgm:prSet>
      <dgm:spPr/>
    </dgm:pt>
    <dgm:pt modelId="{E2AAA9C1-D130-45E3-8E18-9F1C7CC1FBF5}" type="pres">
      <dgm:prSet presAssocID="{6710B950-0EE5-4596-A515-656F3B929D93}" presName="sibTrans" presStyleCnt="0"/>
      <dgm:spPr/>
    </dgm:pt>
    <dgm:pt modelId="{454D970D-0B78-4C39-B33E-6538653C3794}" type="pres">
      <dgm:prSet presAssocID="{81092856-512B-4E8B-BF3D-6E239FFC5B57}" presName="node" presStyleLbl="node1" presStyleIdx="2" presStyleCnt="3">
        <dgm:presLayoutVars>
          <dgm:bulletEnabled val="1"/>
        </dgm:presLayoutVars>
      </dgm:prSet>
      <dgm:spPr/>
    </dgm:pt>
  </dgm:ptLst>
  <dgm:cxnLst>
    <dgm:cxn modelId="{5FF29142-9D69-4458-8AB5-E6EFEBCC6531}" srcId="{1D832F90-ED13-4553-8A4D-6B2A442BC9BA}" destId="{81092856-512B-4E8B-BF3D-6E239FFC5B57}" srcOrd="2" destOrd="0" parTransId="{7AC9DC48-76B0-41D3-AC1B-7ABC83D21887}" sibTransId="{0BAE7001-BA91-4A44-BE31-2877A1D6D931}"/>
    <dgm:cxn modelId="{E0D57C79-3043-47EF-8329-36403FF7205D}" srcId="{1D832F90-ED13-4553-8A4D-6B2A442BC9BA}" destId="{16900CF7-4C80-4DC8-877E-8A468404EBC7}" srcOrd="0" destOrd="0" parTransId="{642DA608-9DF8-490E-A764-A5A5BD75454E}" sibTransId="{B84EE443-0179-442D-9419-50864F4B9412}"/>
    <dgm:cxn modelId="{386CD097-2B31-4228-BE57-A511FD6E542B}" type="presOf" srcId="{16900CF7-4C80-4DC8-877E-8A468404EBC7}" destId="{03E8C58A-0534-4AC1-8644-74E7DC960B25}" srcOrd="0" destOrd="0" presId="urn:microsoft.com/office/officeart/2005/8/layout/default"/>
    <dgm:cxn modelId="{A49DDD9C-F3A7-41EC-AF9B-6B936B60AE09}" type="presOf" srcId="{42D0BFFA-5F1A-4844-9BC7-12B05AC6DD81}" destId="{065D8B2B-762C-4ABD-8659-45DA4C5EAB37}" srcOrd="0" destOrd="0" presId="urn:microsoft.com/office/officeart/2005/8/layout/default"/>
    <dgm:cxn modelId="{B6DB7AAB-7DFC-4AD2-B24E-8C8CBBC60401}" type="presOf" srcId="{81092856-512B-4E8B-BF3D-6E239FFC5B57}" destId="{454D970D-0B78-4C39-B33E-6538653C3794}" srcOrd="0" destOrd="0" presId="urn:microsoft.com/office/officeart/2005/8/layout/default"/>
    <dgm:cxn modelId="{1A9A11DF-9B8F-46C1-BAC9-D75DA6A2BB90}" srcId="{1D832F90-ED13-4553-8A4D-6B2A442BC9BA}" destId="{42D0BFFA-5F1A-4844-9BC7-12B05AC6DD81}" srcOrd="1" destOrd="0" parTransId="{AC553FBE-3CB7-4B76-B68F-B30F847595A9}" sibTransId="{6710B950-0EE5-4596-A515-656F3B929D93}"/>
    <dgm:cxn modelId="{2D09A4E7-C2A9-40F8-9817-FDC1305D5F55}" type="presOf" srcId="{1D832F90-ED13-4553-8A4D-6B2A442BC9BA}" destId="{7D2A5D46-933A-4E8A-9152-6CBED1F27A14}" srcOrd="0" destOrd="0" presId="urn:microsoft.com/office/officeart/2005/8/layout/default"/>
    <dgm:cxn modelId="{626AA43B-B0DD-496D-9884-7C08B6D526BD}" type="presParOf" srcId="{7D2A5D46-933A-4E8A-9152-6CBED1F27A14}" destId="{03E8C58A-0534-4AC1-8644-74E7DC960B25}" srcOrd="0" destOrd="0" presId="urn:microsoft.com/office/officeart/2005/8/layout/default"/>
    <dgm:cxn modelId="{10D183DB-2BB1-40C1-BBD6-79E080D1B28D}" type="presParOf" srcId="{7D2A5D46-933A-4E8A-9152-6CBED1F27A14}" destId="{C099588A-1096-450D-B4A0-50FA5B65E2CA}" srcOrd="1" destOrd="0" presId="urn:microsoft.com/office/officeart/2005/8/layout/default"/>
    <dgm:cxn modelId="{A571EC2F-3823-47B4-A82C-E3550E7E958C}" type="presParOf" srcId="{7D2A5D46-933A-4E8A-9152-6CBED1F27A14}" destId="{065D8B2B-762C-4ABD-8659-45DA4C5EAB37}" srcOrd="2" destOrd="0" presId="urn:microsoft.com/office/officeart/2005/8/layout/default"/>
    <dgm:cxn modelId="{8662C13B-2221-4B68-9B02-2267502F9F4D}" type="presParOf" srcId="{7D2A5D46-933A-4E8A-9152-6CBED1F27A14}" destId="{E2AAA9C1-D130-45E3-8E18-9F1C7CC1FBF5}" srcOrd="3" destOrd="0" presId="urn:microsoft.com/office/officeart/2005/8/layout/default"/>
    <dgm:cxn modelId="{1EE815E0-C025-4051-B4C4-82DCECC3DA06}" type="presParOf" srcId="{7D2A5D46-933A-4E8A-9152-6CBED1F27A14}" destId="{454D970D-0B78-4C39-B33E-6538653C379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467C8-1F8D-47F7-927B-EEF04DB6A1C9}">
      <dsp:nvSpPr>
        <dsp:cNvPr id="0" name=""/>
        <dsp:cNvSpPr/>
      </dsp:nvSpPr>
      <dsp:spPr>
        <a:xfrm>
          <a:off x="0" y="102009"/>
          <a:ext cx="5863173" cy="15190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Atualmente: Professor emérito da Fundação Getúlio Vargas. Presidente do Centro de economia Política e editor da Revista de Economia Política desde 1981. Escreve coluna quinzenal da Folha de S.Paulo.</a:t>
          </a:r>
          <a:endParaRPr lang="en-US" sz="1300" kern="1200" dirty="0"/>
        </a:p>
      </dsp:txBody>
      <dsp:txXfrm>
        <a:off x="74156" y="176165"/>
        <a:ext cx="5714861" cy="1370786"/>
      </dsp:txXfrm>
    </dsp:sp>
    <dsp:sp modelId="{2EFE4F22-D4D5-4F24-BB9B-51080385C549}">
      <dsp:nvSpPr>
        <dsp:cNvPr id="0" name=""/>
        <dsp:cNvSpPr/>
      </dsp:nvSpPr>
      <dsp:spPr>
        <a:xfrm>
          <a:off x="0" y="1658548"/>
          <a:ext cx="5863173" cy="15190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Acadêmico: Bacharel em Direito pela USP. Mestre em administração pela Michigan State University, doutor livre docente em economia pela USP. Foi professor visitante de desenvolvimento econômico na Universidade de Paris I (1978), e de teoria política no Departamento de Ciência Política da USP (2002/03). Foi também visitante da Oxford University (1999 e 2001) e do instituto de Estudos Avançados da USP (1989). Desde 2003 oferece regularmente seminário na École d’Hautes Études en Sciences Sociales, em Paris.</a:t>
          </a:r>
        </a:p>
      </dsp:txBody>
      <dsp:txXfrm>
        <a:off x="74156" y="1732704"/>
        <a:ext cx="5714861" cy="1370786"/>
      </dsp:txXfrm>
    </dsp:sp>
    <dsp:sp modelId="{FC69657C-EDA4-49F9-AC85-C4DA7218429C}">
      <dsp:nvSpPr>
        <dsp:cNvPr id="0" name=""/>
        <dsp:cNvSpPr/>
      </dsp:nvSpPr>
      <dsp:spPr>
        <a:xfrm>
          <a:off x="0" y="3215086"/>
          <a:ext cx="5863173" cy="15190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/>
            <a:t>Profissional: De 1963 a 1982 foi vice-presidente do grupo Pão de Açúcar. Em 1983 foi presidente do Banco do Estado de São Paulo e Secretário do Governo. Em 1987 tornou-se Ministro da Fazenda. No governo de Fernando Henrique Cardoso foi Ministro da Administração e Reforma do Estado (1995-1998) e em 1999 foi Ministro da Ciência e Tecnologia. Desde Julho de 2009 se dedica inteiramente à vida acadêmica.</a:t>
          </a:r>
        </a:p>
      </dsp:txBody>
      <dsp:txXfrm>
        <a:off x="74156" y="3289242"/>
        <a:ext cx="5714861" cy="13707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10233-BB43-454F-A511-6C70BFA7E004}">
      <dsp:nvSpPr>
        <dsp:cNvPr id="0" name=""/>
        <dsp:cNvSpPr/>
      </dsp:nvSpPr>
      <dsp:spPr>
        <a:xfrm>
          <a:off x="0" y="2781"/>
          <a:ext cx="527888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7EB3D-7E8C-4B77-86F5-26A415AA5278}">
      <dsp:nvSpPr>
        <dsp:cNvPr id="0" name=""/>
        <dsp:cNvSpPr/>
      </dsp:nvSpPr>
      <dsp:spPr>
        <a:xfrm>
          <a:off x="0" y="2781"/>
          <a:ext cx="527888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Estabelecimento de meios para conseguir a publicidade dos contratos, de modo que possam constituir-se em um instrumento da </a:t>
          </a:r>
          <a:r>
            <a:rPr lang="pt-BR" sz="1900" i="1" kern="1200" dirty="0" err="1"/>
            <a:t>accountability</a:t>
          </a:r>
          <a:r>
            <a:rPr lang="pt-BR" sz="1900" kern="1200" dirty="0"/>
            <a:t> das organizações. </a:t>
          </a:r>
          <a:endParaRPr lang="en-US" sz="1900" kern="1200" dirty="0"/>
        </a:p>
      </dsp:txBody>
      <dsp:txXfrm>
        <a:off x="0" y="2781"/>
        <a:ext cx="5278882" cy="1896655"/>
      </dsp:txXfrm>
    </dsp:sp>
    <dsp:sp modelId="{9F3BC10B-8B97-4B06-A6FA-37FA07569E80}">
      <dsp:nvSpPr>
        <dsp:cNvPr id="0" name=""/>
        <dsp:cNvSpPr/>
      </dsp:nvSpPr>
      <dsp:spPr>
        <a:xfrm>
          <a:off x="0" y="1899436"/>
          <a:ext cx="527888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F57781-48B4-4DBD-A116-0DEAB1DC82A8}">
      <dsp:nvSpPr>
        <dsp:cNvPr id="0" name=""/>
        <dsp:cNvSpPr/>
      </dsp:nvSpPr>
      <dsp:spPr>
        <a:xfrm>
          <a:off x="0" y="1899436"/>
          <a:ext cx="527888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i="1" kern="1200" dirty="0" err="1"/>
            <a:t>Accountability</a:t>
          </a:r>
          <a:r>
            <a:rPr lang="pt-BR" sz="1900" kern="1200" dirty="0"/>
            <a:t> é um termo da língua inglesa que pode ser traduzido para o português como responsabilidade com ética e remete à obrigação, à transparência, de membros de um órgão administrativo ou representativo de prestar contas a instâncias controladoras ou a seus representados.)</a:t>
          </a:r>
          <a:endParaRPr lang="en-US" sz="1900" kern="1200" dirty="0"/>
        </a:p>
      </dsp:txBody>
      <dsp:txXfrm>
        <a:off x="0" y="1899436"/>
        <a:ext cx="5278882" cy="1896655"/>
      </dsp:txXfrm>
    </dsp:sp>
    <dsp:sp modelId="{49C1BBF4-65B1-4E0D-996B-C561EF1929B0}">
      <dsp:nvSpPr>
        <dsp:cNvPr id="0" name=""/>
        <dsp:cNvSpPr/>
      </dsp:nvSpPr>
      <dsp:spPr>
        <a:xfrm>
          <a:off x="0" y="3796091"/>
          <a:ext cx="527888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B041B-1D8C-432F-9E4E-DCB90C5F7E32}">
      <dsp:nvSpPr>
        <dsp:cNvPr id="0" name=""/>
        <dsp:cNvSpPr/>
      </dsp:nvSpPr>
      <dsp:spPr>
        <a:xfrm>
          <a:off x="0" y="3796091"/>
          <a:ext cx="527888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Adaptação da legislação jurídica, a fim de que se possa preservar a flexibilidade das organizações.</a:t>
          </a:r>
          <a:endParaRPr lang="en-US" sz="1900" kern="1200" dirty="0"/>
        </a:p>
      </dsp:txBody>
      <dsp:txXfrm>
        <a:off x="0" y="3796091"/>
        <a:ext cx="5278882" cy="18966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D9B8A-4172-42EF-AFAB-82EF81184177}">
      <dsp:nvSpPr>
        <dsp:cNvPr id="0" name=""/>
        <dsp:cNvSpPr/>
      </dsp:nvSpPr>
      <dsp:spPr>
        <a:xfrm>
          <a:off x="0" y="2640"/>
          <a:ext cx="51348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C5AEDF-A9F9-49B9-82D3-45BB9691EBA5}">
      <dsp:nvSpPr>
        <dsp:cNvPr id="0" name=""/>
        <dsp:cNvSpPr/>
      </dsp:nvSpPr>
      <dsp:spPr>
        <a:xfrm>
          <a:off x="0" y="2640"/>
          <a:ext cx="5134867" cy="1800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 mercado oferece os serviços considerados sociais de forma incompleta, porque a iniciativa privada não consegue otimizar seus rendimentos vendendo para a totalidade do mercado.</a:t>
          </a:r>
          <a:endParaRPr lang="en-US" sz="1900" kern="1200" dirty="0"/>
        </a:p>
      </dsp:txBody>
      <dsp:txXfrm>
        <a:off x="0" y="2640"/>
        <a:ext cx="5134867" cy="1800738"/>
      </dsp:txXfrm>
    </dsp:sp>
    <dsp:sp modelId="{030C96DB-BD66-42D5-9DFB-753B7377D815}">
      <dsp:nvSpPr>
        <dsp:cNvPr id="0" name=""/>
        <dsp:cNvSpPr/>
      </dsp:nvSpPr>
      <dsp:spPr>
        <a:xfrm>
          <a:off x="0" y="1803378"/>
          <a:ext cx="5134867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A4E570-ECBC-4B11-9CA5-6873D1B6907F}">
      <dsp:nvSpPr>
        <dsp:cNvPr id="0" name=""/>
        <dsp:cNvSpPr/>
      </dsp:nvSpPr>
      <dsp:spPr>
        <a:xfrm>
          <a:off x="0" y="1803378"/>
          <a:ext cx="5134867" cy="1800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Em razão das falhas de mercado, de um lado, e da importância política e econômicas dessas atividades para o conjunto da sociedade, de outro, o Estado entra na provisão desses serviços, porém este esgotou sua capacidade de expandir os investimentos sociais.</a:t>
          </a:r>
          <a:endParaRPr lang="en-US" sz="1900" kern="1200"/>
        </a:p>
      </dsp:txBody>
      <dsp:txXfrm>
        <a:off x="0" y="1803378"/>
        <a:ext cx="5134867" cy="1800738"/>
      </dsp:txXfrm>
    </dsp:sp>
    <dsp:sp modelId="{2B6248B9-0EE4-4999-A547-6D7BF229C771}">
      <dsp:nvSpPr>
        <dsp:cNvPr id="0" name=""/>
        <dsp:cNvSpPr/>
      </dsp:nvSpPr>
      <dsp:spPr>
        <a:xfrm>
          <a:off x="0" y="3604117"/>
          <a:ext cx="5134867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C361D0-C18F-4519-92A3-1D596565887B}">
      <dsp:nvSpPr>
        <dsp:cNvPr id="0" name=""/>
        <dsp:cNvSpPr/>
      </dsp:nvSpPr>
      <dsp:spPr>
        <a:xfrm>
          <a:off x="0" y="3604117"/>
          <a:ext cx="5134867" cy="1800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Parece haver convergência entre a tendência espontânea da sociedade de auto-organizar-se para prestar os serviços sociais que lhe faltam e a proposta de “publicização”, que vem pelo Estado.</a:t>
          </a:r>
          <a:endParaRPr lang="en-US" sz="1900" kern="1200"/>
        </a:p>
      </dsp:txBody>
      <dsp:txXfrm>
        <a:off x="0" y="3604117"/>
        <a:ext cx="5134867" cy="18007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EB02E-2B23-4646-B9D6-503D3D557A9A}">
      <dsp:nvSpPr>
        <dsp:cNvPr id="0" name=""/>
        <dsp:cNvSpPr/>
      </dsp:nvSpPr>
      <dsp:spPr>
        <a:xfrm>
          <a:off x="0" y="2816"/>
          <a:ext cx="53986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D0E2A-F893-4934-8CF6-B45A3E6999DF}">
      <dsp:nvSpPr>
        <dsp:cNvPr id="0" name=""/>
        <dsp:cNvSpPr/>
      </dsp:nvSpPr>
      <dsp:spPr>
        <a:xfrm>
          <a:off x="0" y="2816"/>
          <a:ext cx="5398693" cy="1920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As privatizações de empresas estatais teve grande sucesso ao contribuir para o equilíbrio das contas públicas e por encontrar no setor privado os capitais e a competência para adquirir, investir e sanear as empresas estatais produtoras de bens e serviços para o mercado. </a:t>
          </a:r>
          <a:endParaRPr lang="en-US" sz="2100" kern="1200"/>
        </a:p>
      </dsp:txBody>
      <dsp:txXfrm>
        <a:off x="0" y="2816"/>
        <a:ext cx="5398693" cy="1920634"/>
      </dsp:txXfrm>
    </dsp:sp>
    <dsp:sp modelId="{C2263044-35DF-432E-95FA-3ED739C6234A}">
      <dsp:nvSpPr>
        <dsp:cNvPr id="0" name=""/>
        <dsp:cNvSpPr/>
      </dsp:nvSpPr>
      <dsp:spPr>
        <a:xfrm>
          <a:off x="0" y="1923450"/>
          <a:ext cx="53986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360E7-2E67-4F9B-92ED-9EB67542B9EF}">
      <dsp:nvSpPr>
        <dsp:cNvPr id="0" name=""/>
        <dsp:cNvSpPr/>
      </dsp:nvSpPr>
      <dsp:spPr>
        <a:xfrm>
          <a:off x="0" y="1923450"/>
          <a:ext cx="5398693" cy="1920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Porém, os insucessos na prestação de serviços públicos sociais são determinados pelo fato de que as oportunidades de lucro nesses setores são limitadas.</a:t>
          </a:r>
          <a:endParaRPr lang="en-US" sz="2100" kern="1200" dirty="0"/>
        </a:p>
      </dsp:txBody>
      <dsp:txXfrm>
        <a:off x="0" y="1923450"/>
        <a:ext cx="5398693" cy="1920634"/>
      </dsp:txXfrm>
    </dsp:sp>
    <dsp:sp modelId="{432BBF8C-86F8-442F-B86D-E1E7A3D25FC0}">
      <dsp:nvSpPr>
        <dsp:cNvPr id="0" name=""/>
        <dsp:cNvSpPr/>
      </dsp:nvSpPr>
      <dsp:spPr>
        <a:xfrm>
          <a:off x="0" y="3844085"/>
          <a:ext cx="539869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4EA04-E2B1-4060-ACE8-80506072F4F8}">
      <dsp:nvSpPr>
        <dsp:cNvPr id="0" name=""/>
        <dsp:cNvSpPr/>
      </dsp:nvSpPr>
      <dsp:spPr>
        <a:xfrm>
          <a:off x="0" y="3844085"/>
          <a:ext cx="5398693" cy="1920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O resultado é a tendência de que estes mercados sejam atendidos de forma incompleta, deixando grande parcela de potenciais consumidores desatendida. </a:t>
          </a:r>
          <a:endParaRPr lang="en-US" sz="2100" kern="1200"/>
        </a:p>
      </dsp:txBody>
      <dsp:txXfrm>
        <a:off x="0" y="3844085"/>
        <a:ext cx="5398693" cy="19206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EB02E-2B23-4646-B9D6-503D3D557A9A}">
      <dsp:nvSpPr>
        <dsp:cNvPr id="0" name=""/>
        <dsp:cNvSpPr/>
      </dsp:nvSpPr>
      <dsp:spPr>
        <a:xfrm>
          <a:off x="0" y="730"/>
          <a:ext cx="5628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D0E2A-F893-4934-8CF6-B45A3E6999DF}">
      <dsp:nvSpPr>
        <dsp:cNvPr id="0" name=""/>
        <dsp:cNvSpPr/>
      </dsp:nvSpPr>
      <dsp:spPr>
        <a:xfrm>
          <a:off x="0" y="730"/>
          <a:ext cx="5628484" cy="119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Não tendo encontrado solução da esfera privada, o problema da provisão de bens e serviços públicos voltou às mãos do Estado.</a:t>
          </a:r>
          <a:endParaRPr lang="en-US" sz="1500" kern="1200" dirty="0"/>
        </a:p>
      </dsp:txBody>
      <dsp:txXfrm>
        <a:off x="0" y="730"/>
        <a:ext cx="5628484" cy="1196419"/>
      </dsp:txXfrm>
    </dsp:sp>
    <dsp:sp modelId="{3BC7E524-3FC0-4CD3-ACE0-9F2BE03B59BB}">
      <dsp:nvSpPr>
        <dsp:cNvPr id="0" name=""/>
        <dsp:cNvSpPr/>
      </dsp:nvSpPr>
      <dsp:spPr>
        <a:xfrm>
          <a:off x="0" y="1197150"/>
          <a:ext cx="5628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4561D-6C21-4394-B9CF-5FABA0CCEC14}">
      <dsp:nvSpPr>
        <dsp:cNvPr id="0" name=""/>
        <dsp:cNvSpPr/>
      </dsp:nvSpPr>
      <dsp:spPr>
        <a:xfrm>
          <a:off x="0" y="1197150"/>
          <a:ext cx="5628484" cy="119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Os privatistas defendem que é necessário reduzir ao mínimo o envolvimento do Estado na provisão de bens e serviços públicos. Os reformadores buscam alternativas dentro ou fora do Estado porque não abrem mão de atribuir ao Estado a responsabilidade política pelo futuro da sociedade.</a:t>
          </a:r>
        </a:p>
      </dsp:txBody>
      <dsp:txXfrm>
        <a:off x="0" y="1197150"/>
        <a:ext cx="5628484" cy="1196419"/>
      </dsp:txXfrm>
    </dsp:sp>
    <dsp:sp modelId="{09583A5A-121C-42DA-829E-0E4839EB8925}">
      <dsp:nvSpPr>
        <dsp:cNvPr id="0" name=""/>
        <dsp:cNvSpPr/>
      </dsp:nvSpPr>
      <dsp:spPr>
        <a:xfrm>
          <a:off x="0" y="2393570"/>
          <a:ext cx="5628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074EC-8D10-412F-8B32-846803A04FC2}">
      <dsp:nvSpPr>
        <dsp:cNvPr id="0" name=""/>
        <dsp:cNvSpPr/>
      </dsp:nvSpPr>
      <dsp:spPr>
        <a:xfrm>
          <a:off x="0" y="2393570"/>
          <a:ext cx="5628484" cy="119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O gerencialismo propõe encontrar respostas para os problemas da provisão dos serviços sociais, a partir de mudanças na organização e no funcionamento do aparelho burocrático do Estado.</a:t>
          </a:r>
        </a:p>
      </dsp:txBody>
      <dsp:txXfrm>
        <a:off x="0" y="2393570"/>
        <a:ext cx="5628484" cy="1196419"/>
      </dsp:txXfrm>
    </dsp:sp>
    <dsp:sp modelId="{E49EFED3-D8AD-4EAB-BFE4-2B7DBF08423D}">
      <dsp:nvSpPr>
        <dsp:cNvPr id="0" name=""/>
        <dsp:cNvSpPr/>
      </dsp:nvSpPr>
      <dsp:spPr>
        <a:xfrm>
          <a:off x="0" y="3589989"/>
          <a:ext cx="5628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CF672-5484-4CEF-830A-4A2D5AA0E61E}">
      <dsp:nvSpPr>
        <dsp:cNvPr id="0" name=""/>
        <dsp:cNvSpPr/>
      </dsp:nvSpPr>
      <dsp:spPr>
        <a:xfrm>
          <a:off x="0" y="3589989"/>
          <a:ext cx="5628484" cy="119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A mudança consiste em novas práticas e estruturas voltadas para a eficiência, a produtividade e a redução de custos, que são:</a:t>
          </a:r>
        </a:p>
      </dsp:txBody>
      <dsp:txXfrm>
        <a:off x="0" y="3589989"/>
        <a:ext cx="5628484" cy="1196419"/>
      </dsp:txXfrm>
    </dsp:sp>
    <dsp:sp modelId="{79E9CA86-42B1-4BCB-AD85-785343DB604E}">
      <dsp:nvSpPr>
        <dsp:cNvPr id="0" name=""/>
        <dsp:cNvSpPr/>
      </dsp:nvSpPr>
      <dsp:spPr>
        <a:xfrm>
          <a:off x="0" y="4786409"/>
          <a:ext cx="5628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B1A11-FBF4-4BEC-BA6B-4F4447024535}">
      <dsp:nvSpPr>
        <dsp:cNvPr id="0" name=""/>
        <dsp:cNvSpPr/>
      </dsp:nvSpPr>
      <dsp:spPr>
        <a:xfrm>
          <a:off x="0" y="4786409"/>
          <a:ext cx="5628484" cy="1196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- Adotar práticas gerenciais da esfera privada.</a:t>
          </a:r>
        </a:p>
      </dsp:txBody>
      <dsp:txXfrm>
        <a:off x="0" y="4786409"/>
        <a:ext cx="5628484" cy="11964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8567A-C461-4AC3-B9AC-C04305158DFC}">
      <dsp:nvSpPr>
        <dsp:cNvPr id="0" name=""/>
        <dsp:cNvSpPr/>
      </dsp:nvSpPr>
      <dsp:spPr>
        <a:xfrm>
          <a:off x="0" y="2710"/>
          <a:ext cx="52788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98274D-16DA-4137-8064-B9DAED7B75C2}">
      <dsp:nvSpPr>
        <dsp:cNvPr id="0" name=""/>
        <dsp:cNvSpPr/>
      </dsp:nvSpPr>
      <dsp:spPr>
        <a:xfrm>
          <a:off x="0" y="2710"/>
          <a:ext cx="5278884" cy="1848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Redefinir os objetivos das organizações estatais, superando-se a noção de que o principal compromisso dessas organizações é com o estrito cumprimento de normas. No seu lugar coloca a </a:t>
          </a:r>
          <a:r>
            <a:rPr lang="pt-BR" sz="1700" b="1" kern="1200" dirty="0"/>
            <a:t>avaliação de resultados</a:t>
          </a:r>
          <a:r>
            <a:rPr lang="pt-BR" sz="1700" kern="1200" dirty="0"/>
            <a:t>, medidos em valor para o usuário.</a:t>
          </a:r>
          <a:endParaRPr lang="en-US" sz="1700" kern="1200" dirty="0"/>
        </a:p>
      </dsp:txBody>
      <dsp:txXfrm>
        <a:off x="0" y="2710"/>
        <a:ext cx="5278884" cy="1848696"/>
      </dsp:txXfrm>
    </dsp:sp>
    <dsp:sp modelId="{65EB75E1-2B86-45F9-9F09-DB2AFE860ED6}">
      <dsp:nvSpPr>
        <dsp:cNvPr id="0" name=""/>
        <dsp:cNvSpPr/>
      </dsp:nvSpPr>
      <dsp:spPr>
        <a:xfrm>
          <a:off x="0" y="1851407"/>
          <a:ext cx="52788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26D606-82EC-4AC6-A196-4CABD203F973}">
      <dsp:nvSpPr>
        <dsp:cNvPr id="0" name=""/>
        <dsp:cNvSpPr/>
      </dsp:nvSpPr>
      <dsp:spPr>
        <a:xfrm>
          <a:off x="0" y="1851407"/>
          <a:ext cx="5278884" cy="1848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 solução para resolver o paradoxo (bens privados, de grande interesse público e interesse restrito para produtores privados) foi criar uma forma privada de produzir os serviços, transformando as organizações estatais em cópia das organizações privadas e organizando um quase-mercado, uma quase concorrência. </a:t>
          </a:r>
          <a:endParaRPr lang="en-US" sz="1700" kern="1200" dirty="0"/>
        </a:p>
      </dsp:txBody>
      <dsp:txXfrm>
        <a:off x="0" y="1851407"/>
        <a:ext cx="5278884" cy="1848696"/>
      </dsp:txXfrm>
    </dsp:sp>
    <dsp:sp modelId="{93A732A3-E8B2-4C98-8F48-626804CD6F5D}">
      <dsp:nvSpPr>
        <dsp:cNvPr id="0" name=""/>
        <dsp:cNvSpPr/>
      </dsp:nvSpPr>
      <dsp:spPr>
        <a:xfrm>
          <a:off x="0" y="3700104"/>
          <a:ext cx="52788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B7B120-EE79-4EC5-BFFF-D7C2389CADC5}">
      <dsp:nvSpPr>
        <dsp:cNvPr id="0" name=""/>
        <dsp:cNvSpPr/>
      </dsp:nvSpPr>
      <dsp:spPr>
        <a:xfrm>
          <a:off x="0" y="3700104"/>
          <a:ext cx="5278884" cy="1848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Dessa forma, a organização que se busca construir não poderia estar no Estado, por outro lado, para estar fora dele, sem ser uma cópia perfeita da empresa privada, deverá ser impedida de acumular e distribuir lucros. Terá que ser “</a:t>
          </a:r>
          <a:r>
            <a:rPr lang="pt-BR" sz="1700" b="1" kern="1200" dirty="0"/>
            <a:t>sem fins lucrativos</a:t>
          </a:r>
          <a:r>
            <a:rPr lang="pt-BR" sz="1700" kern="1200" dirty="0"/>
            <a:t>”.</a:t>
          </a:r>
          <a:endParaRPr lang="en-US" sz="1700" kern="1200" dirty="0"/>
        </a:p>
      </dsp:txBody>
      <dsp:txXfrm>
        <a:off x="0" y="3700104"/>
        <a:ext cx="5278884" cy="18486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8ACEB-7D71-4BC5-B1AF-C0327A8A7820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D6E658-5C71-4A77-866F-739CB67681AF}">
      <dsp:nvSpPr>
        <dsp:cNvPr id="0" name=""/>
        <dsp:cNvSpPr/>
      </dsp:nvSpPr>
      <dsp:spPr>
        <a:xfrm>
          <a:off x="0" y="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O modelo apresentado no Plano Diretor da Reforma do Estado (1995), elaborado pelo governo brasileiro, prevê a delimitação da área de atuação do Estado que parte da separação das atividades sociais e econômicas em três grandes blocos: atividades exclusivas do Estado; serviços sociais e científicos; e produção de bens e serviços para o mercado.</a:t>
          </a:r>
          <a:endParaRPr lang="en-US" sz="1900" kern="1200"/>
        </a:p>
      </dsp:txBody>
      <dsp:txXfrm>
        <a:off x="0" y="0"/>
        <a:ext cx="4869656" cy="2552700"/>
      </dsp:txXfrm>
    </dsp:sp>
    <dsp:sp modelId="{E946E580-9DF8-410D-A472-30C39E6CA03C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91246B-61EB-4932-9605-3A77B30EE8AB}">
      <dsp:nvSpPr>
        <dsp:cNvPr id="0" name=""/>
        <dsp:cNvSpPr/>
      </dsp:nvSpPr>
      <dsp:spPr>
        <a:xfrm>
          <a:off x="0" y="255270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Atividades exclusivas do Estado: atividades monopolistas, que o Estado não pode delegar, contratar ou privatizar, como criar leis, fazer justiça, manter a ordem, tributar e arrecadar, disciplinar as atividades econômicas e representar o país. Dentre elas, o plano diretor ainda inclui: formulação de políticas públicas e de transferência de recursos para as áreas sociais.</a:t>
          </a:r>
          <a:endParaRPr lang="en-US" sz="1900" kern="1200"/>
        </a:p>
      </dsp:txBody>
      <dsp:txXfrm>
        <a:off x="0" y="2552700"/>
        <a:ext cx="4869656" cy="25527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BF1E4-A8D5-45E0-9F51-A7601DE2EDE1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75A641-814F-406C-A4A7-6AE7591E1B67}">
      <dsp:nvSpPr>
        <dsp:cNvPr id="0" name=""/>
        <dsp:cNvSpPr/>
      </dsp:nvSpPr>
      <dsp:spPr>
        <a:xfrm>
          <a:off x="0" y="2492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Serviços sociais e científicos: as atividades desse conjunto se distinguem das demais porque produzem importantes externalidades positivas, tem efeitos distributivos e constituem mercados incompletos, ou seja, o mercado não tem capacidade para remunerá-las adequadamente em regime de concorrência.</a:t>
          </a:r>
          <a:endParaRPr lang="en-US" sz="1700" kern="1200"/>
        </a:p>
      </dsp:txBody>
      <dsp:txXfrm>
        <a:off x="0" y="2492"/>
        <a:ext cx="4869656" cy="1700138"/>
      </dsp:txXfrm>
    </dsp:sp>
    <dsp:sp modelId="{3ACD5588-9AEC-46E9-B63E-005A20EA50C7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8FBC2B-003B-4936-92D7-7CE7A717C3A8}">
      <dsp:nvSpPr>
        <dsp:cNvPr id="0" name=""/>
        <dsp:cNvSpPr/>
      </dsp:nvSpPr>
      <dsp:spPr>
        <a:xfrm>
          <a:off x="0" y="1702630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Para executar essas atividades públicas, o Plano Diretor propõe o processo de “publicização”, ou seja, sua transferência para organizações de propriedade pública que não pertençam ao Estado.</a:t>
          </a:r>
          <a:endParaRPr lang="en-US" sz="1700" kern="1200"/>
        </a:p>
      </dsp:txBody>
      <dsp:txXfrm>
        <a:off x="0" y="1702630"/>
        <a:ext cx="4869656" cy="1700138"/>
      </dsp:txXfrm>
    </dsp:sp>
    <dsp:sp modelId="{E9F8C7AF-8BBB-47C8-A746-1BA3DC52D87F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77403D-7883-4F23-839A-2AE0ACD83F69}">
      <dsp:nvSpPr>
        <dsp:cNvPr id="0" name=""/>
        <dsp:cNvSpPr/>
      </dsp:nvSpPr>
      <dsp:spPr>
        <a:xfrm>
          <a:off x="0" y="3402769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As atividades de regulação, controle e fiscalização se enquadram no núcleo estratégico do Estado, sob forma de agências reguladoras, enquanto todas as atividades de produção de bens e serviços para o mercado, remuneradas pelo mercado, devem ser executadas por organizações privadas.</a:t>
          </a:r>
          <a:endParaRPr lang="en-US" sz="1700" kern="1200"/>
        </a:p>
      </dsp:txBody>
      <dsp:txXfrm>
        <a:off x="0" y="3402769"/>
        <a:ext cx="4869656" cy="170013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8567A-C461-4AC3-B9AC-C04305158DFC}">
      <dsp:nvSpPr>
        <dsp:cNvPr id="0" name=""/>
        <dsp:cNvSpPr/>
      </dsp:nvSpPr>
      <dsp:spPr>
        <a:xfrm>
          <a:off x="0" y="0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98274D-16DA-4137-8064-B9DAED7B75C2}">
      <dsp:nvSpPr>
        <dsp:cNvPr id="0" name=""/>
        <dsp:cNvSpPr/>
      </dsp:nvSpPr>
      <dsp:spPr>
        <a:xfrm>
          <a:off x="0" y="0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/>
            <a:t>Incentivar a concorrência</a:t>
          </a:r>
          <a:r>
            <a:rPr lang="pt-BR" sz="1900" kern="1200" dirty="0"/>
            <a:t>, aumentar a oportunidade de escolha para os usuários, </a:t>
          </a:r>
          <a:r>
            <a:rPr lang="pt-BR" sz="1900" b="1" kern="1200" dirty="0"/>
            <a:t>reduzir os custos dos serviços </a:t>
          </a:r>
          <a:r>
            <a:rPr lang="pt-BR" sz="1900" kern="1200" dirty="0"/>
            <a:t>e </a:t>
          </a:r>
          <a:r>
            <a:rPr lang="pt-BR" sz="1900" b="1" kern="1200" dirty="0"/>
            <a:t>incentivar a eficiência e melhoria da qualidade</a:t>
          </a:r>
          <a:r>
            <a:rPr lang="pt-BR" sz="1900" kern="1200" dirty="0"/>
            <a:t>;</a:t>
          </a:r>
          <a:endParaRPr lang="en-US" sz="1900" kern="1200" dirty="0"/>
        </a:p>
      </dsp:txBody>
      <dsp:txXfrm>
        <a:off x="0" y="0"/>
        <a:ext cx="5611428" cy="1494166"/>
      </dsp:txXfrm>
    </dsp:sp>
    <dsp:sp modelId="{1610725F-B833-4A1C-9506-2002B5DDA1FF}">
      <dsp:nvSpPr>
        <dsp:cNvPr id="0" name=""/>
        <dsp:cNvSpPr/>
      </dsp:nvSpPr>
      <dsp:spPr>
        <a:xfrm>
          <a:off x="0" y="1494166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F3290D-E19E-46D2-96F6-A4DEBD61156A}">
      <dsp:nvSpPr>
        <dsp:cNvPr id="0" name=""/>
        <dsp:cNvSpPr/>
      </dsp:nvSpPr>
      <dsp:spPr>
        <a:xfrm>
          <a:off x="0" y="1494166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Permitir a multiplicidade da oferta e maior atenção às especificidades das demandas, propiciando maior satisfação para os usuários e economia dos desperdícios decorrentes da oferta uniforme;</a:t>
          </a:r>
        </a:p>
      </dsp:txBody>
      <dsp:txXfrm>
        <a:off x="0" y="1494166"/>
        <a:ext cx="5611428" cy="1494166"/>
      </dsp:txXfrm>
    </dsp:sp>
    <dsp:sp modelId="{97799D74-D311-4FCC-AA35-92636C349B09}">
      <dsp:nvSpPr>
        <dsp:cNvPr id="0" name=""/>
        <dsp:cNvSpPr/>
      </dsp:nvSpPr>
      <dsp:spPr>
        <a:xfrm>
          <a:off x="0" y="2988332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C49036-4161-47ED-9A65-2D7E93AFE9A7}">
      <dsp:nvSpPr>
        <dsp:cNvPr id="0" name=""/>
        <dsp:cNvSpPr/>
      </dsp:nvSpPr>
      <dsp:spPr>
        <a:xfrm>
          <a:off x="0" y="2988332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Ter um </a:t>
          </a:r>
          <a:r>
            <a:rPr lang="pt-BR" sz="1900" b="1" kern="1200" dirty="0"/>
            <a:t>modelo organizacional de características pós-burocráticas</a:t>
          </a:r>
          <a:r>
            <a:rPr lang="pt-BR" sz="1900" kern="1200" dirty="0"/>
            <a:t>, inseridas num sistema de avaliação de resultados pelas agências internacionais de financiamento, bem como estruturas flexíveis, já adaptadas a trabalhar por objetivos e metas;</a:t>
          </a:r>
        </a:p>
      </dsp:txBody>
      <dsp:txXfrm>
        <a:off x="0" y="2988332"/>
        <a:ext cx="5611428" cy="1494166"/>
      </dsp:txXfrm>
    </dsp:sp>
    <dsp:sp modelId="{127F81F1-FB21-4AB5-B2AD-DCDC6807ACF0}">
      <dsp:nvSpPr>
        <dsp:cNvPr id="0" name=""/>
        <dsp:cNvSpPr/>
      </dsp:nvSpPr>
      <dsp:spPr>
        <a:xfrm>
          <a:off x="0" y="4482498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2E8753-41D7-47F2-9A95-50E6E85FF800}">
      <dsp:nvSpPr>
        <dsp:cNvPr id="0" name=""/>
        <dsp:cNvSpPr/>
      </dsp:nvSpPr>
      <dsp:spPr>
        <a:xfrm>
          <a:off x="0" y="4482498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Contar com o </a:t>
          </a:r>
          <a:r>
            <a:rPr lang="pt-BR" sz="1900" b="1" kern="1200" dirty="0"/>
            <a:t>comprometimento e a responsabilização das lideranças com relação ao futuro das organizações e sua democracia interna;</a:t>
          </a:r>
        </a:p>
      </dsp:txBody>
      <dsp:txXfrm>
        <a:off x="0" y="4482498"/>
        <a:ext cx="5611428" cy="149416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EA4BA-B6C5-4DCD-8349-76215DC6000E}">
      <dsp:nvSpPr>
        <dsp:cNvPr id="0" name=""/>
        <dsp:cNvSpPr/>
      </dsp:nvSpPr>
      <dsp:spPr>
        <a:xfrm>
          <a:off x="0" y="0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11E28-7E50-41E7-8B99-9F0DED25DD38}">
      <dsp:nvSpPr>
        <dsp:cNvPr id="0" name=""/>
        <dsp:cNvSpPr/>
      </dsp:nvSpPr>
      <dsp:spPr>
        <a:xfrm>
          <a:off x="0" y="0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À medida que novas organizações passarem a usar recursos públicos para atender a demandas sociais, muitos dos problemas apresentados pelas organizações burocráticas estatais tenderão a se apresentar nelas também:</a:t>
          </a:r>
        </a:p>
      </dsp:txBody>
      <dsp:txXfrm>
        <a:off x="0" y="0"/>
        <a:ext cx="5611428" cy="1494166"/>
      </dsp:txXfrm>
    </dsp:sp>
    <dsp:sp modelId="{EE614153-FD76-474A-BC28-AA11EC9B7B00}">
      <dsp:nvSpPr>
        <dsp:cNvPr id="0" name=""/>
        <dsp:cNvSpPr/>
      </dsp:nvSpPr>
      <dsp:spPr>
        <a:xfrm>
          <a:off x="0" y="1494166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B67B5E-B394-43DA-9EE0-BE89DC77D526}">
      <dsp:nvSpPr>
        <dsp:cNvPr id="0" name=""/>
        <dsp:cNvSpPr/>
      </dsp:nvSpPr>
      <dsp:spPr>
        <a:xfrm>
          <a:off x="0" y="1494166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- </a:t>
          </a:r>
          <a:r>
            <a:rPr lang="pt-BR" sz="1900" b="1" kern="1200" dirty="0"/>
            <a:t>Como evitar a captura de recursos públicos pelos grupos privados</a:t>
          </a:r>
          <a:r>
            <a:rPr lang="pt-BR" sz="1900" kern="1200" dirty="0"/>
            <a:t>?</a:t>
          </a:r>
        </a:p>
      </dsp:txBody>
      <dsp:txXfrm>
        <a:off x="0" y="1494166"/>
        <a:ext cx="5611428" cy="1494166"/>
      </dsp:txXfrm>
    </dsp:sp>
    <dsp:sp modelId="{97888967-60F1-490A-91C3-FB79DE33157A}">
      <dsp:nvSpPr>
        <dsp:cNvPr id="0" name=""/>
        <dsp:cNvSpPr/>
      </dsp:nvSpPr>
      <dsp:spPr>
        <a:xfrm>
          <a:off x="0" y="2988332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33D1BE-0BC2-40EC-8311-B3C71DDCCC1B}">
      <dsp:nvSpPr>
        <dsp:cNvPr id="0" name=""/>
        <dsp:cNvSpPr/>
      </dsp:nvSpPr>
      <dsp:spPr>
        <a:xfrm>
          <a:off x="0" y="2988332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- </a:t>
          </a:r>
          <a:r>
            <a:rPr lang="pt-BR" sz="1900" b="1" kern="1200" dirty="0"/>
            <a:t>Como delimitar a discricionariedade</a:t>
          </a:r>
          <a:r>
            <a:rPr lang="pt-BR" sz="1900" kern="1200" dirty="0"/>
            <a:t>? </a:t>
          </a:r>
        </a:p>
      </dsp:txBody>
      <dsp:txXfrm>
        <a:off x="0" y="2988332"/>
        <a:ext cx="5611428" cy="1494166"/>
      </dsp:txXfrm>
    </dsp:sp>
    <dsp:sp modelId="{41D9A0BB-F9D9-4CCF-9E51-460442E23883}">
      <dsp:nvSpPr>
        <dsp:cNvPr id="0" name=""/>
        <dsp:cNvSpPr/>
      </dsp:nvSpPr>
      <dsp:spPr>
        <a:xfrm>
          <a:off x="0" y="4482498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B0F179-84FE-4813-9FCE-8A573ED285EF}">
      <dsp:nvSpPr>
        <dsp:cNvPr id="0" name=""/>
        <dsp:cNvSpPr/>
      </dsp:nvSpPr>
      <dsp:spPr>
        <a:xfrm>
          <a:off x="0" y="4482498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- </a:t>
          </a:r>
          <a:r>
            <a:rPr lang="pt-BR" sz="1900" b="1" kern="1200" dirty="0"/>
            <a:t>Como evitar que direcionem os recursos em proveito de grupos de interesse ou em proveito da própria organização</a:t>
          </a:r>
        </a:p>
      </dsp:txBody>
      <dsp:txXfrm>
        <a:off x="0" y="4482498"/>
        <a:ext cx="5611428" cy="14941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EA4BA-B6C5-4DCD-8349-76215DC6000E}">
      <dsp:nvSpPr>
        <dsp:cNvPr id="0" name=""/>
        <dsp:cNvSpPr/>
      </dsp:nvSpPr>
      <dsp:spPr>
        <a:xfrm>
          <a:off x="0" y="2918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11E28-7E50-41E7-8B99-9F0DED25DD38}">
      <dsp:nvSpPr>
        <dsp:cNvPr id="0" name=""/>
        <dsp:cNvSpPr/>
      </dsp:nvSpPr>
      <dsp:spPr>
        <a:xfrm>
          <a:off x="0" y="2918"/>
          <a:ext cx="5611428" cy="199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É importante estabelecer os princípios de contratualização que devem reger a relação entre o financiador e os executores dos serviços;</a:t>
          </a:r>
        </a:p>
      </dsp:txBody>
      <dsp:txXfrm>
        <a:off x="0" y="2918"/>
        <a:ext cx="5611428" cy="1990275"/>
      </dsp:txXfrm>
    </dsp:sp>
    <dsp:sp modelId="{21A62978-9D19-461A-A0D1-38CC28F495E4}">
      <dsp:nvSpPr>
        <dsp:cNvPr id="0" name=""/>
        <dsp:cNvSpPr/>
      </dsp:nvSpPr>
      <dsp:spPr>
        <a:xfrm>
          <a:off x="0" y="1993194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AA55E5-7EE5-4E5E-99AD-9FE4DD3D9F38}">
      <dsp:nvSpPr>
        <dsp:cNvPr id="0" name=""/>
        <dsp:cNvSpPr/>
      </dsp:nvSpPr>
      <dsp:spPr>
        <a:xfrm>
          <a:off x="0" y="1993194"/>
          <a:ext cx="5611428" cy="199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Estabelecer os critérios a partir dos quais serão feitas as avaliações de desempenho e resultado;</a:t>
          </a:r>
        </a:p>
      </dsp:txBody>
      <dsp:txXfrm>
        <a:off x="0" y="1993194"/>
        <a:ext cx="5611428" cy="1990275"/>
      </dsp:txXfrm>
    </dsp:sp>
    <dsp:sp modelId="{59BE6F49-41FF-4631-97F2-603C88638739}">
      <dsp:nvSpPr>
        <dsp:cNvPr id="0" name=""/>
        <dsp:cNvSpPr/>
      </dsp:nvSpPr>
      <dsp:spPr>
        <a:xfrm>
          <a:off x="0" y="3983469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D048D0-EA96-47F8-9E96-6226E9507C9A}">
      <dsp:nvSpPr>
        <dsp:cNvPr id="0" name=""/>
        <dsp:cNvSpPr/>
      </dsp:nvSpPr>
      <dsp:spPr>
        <a:xfrm>
          <a:off x="0" y="3983469"/>
          <a:ext cx="5611428" cy="199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Estabelecer as regras de transparência e publicidade e a pauta constitutiva da relação</a:t>
          </a:r>
        </a:p>
      </dsp:txBody>
      <dsp:txXfrm>
        <a:off x="0" y="3983469"/>
        <a:ext cx="5611428" cy="1990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5BDEA-FDD6-495E-BDF5-1922FA031C2D}">
      <dsp:nvSpPr>
        <dsp:cNvPr id="0" name=""/>
        <dsp:cNvSpPr/>
      </dsp:nvSpPr>
      <dsp:spPr>
        <a:xfrm>
          <a:off x="0" y="0"/>
          <a:ext cx="7222402" cy="1620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O Estado social-burocrático foi dominante no século XX: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Social: buscava garantir os direitos sociais e promover o desenvolvimento econômico;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/>
            <a:t>Burocrático: o fazia através de um sistema formal/impessoal baseado na racionalidade instrumental para executar diretamente essas funções sociais e econômicas utilizando servidores públicos. </a:t>
          </a:r>
          <a:endParaRPr lang="en-US" sz="1300" kern="1200" dirty="0"/>
        </a:p>
      </dsp:txBody>
      <dsp:txXfrm>
        <a:off x="47453" y="47453"/>
        <a:ext cx="5474102" cy="1525274"/>
      </dsp:txXfrm>
    </dsp:sp>
    <dsp:sp modelId="{8FB2160C-D766-4D2A-832A-13697E77CA63}">
      <dsp:nvSpPr>
        <dsp:cNvPr id="0" name=""/>
        <dsp:cNvSpPr/>
      </dsp:nvSpPr>
      <dsp:spPr>
        <a:xfrm>
          <a:off x="637270" y="1890210"/>
          <a:ext cx="7222402" cy="1620180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Esse estado ineficiente e capturado por interesses particulares entrou em crise nos anos 70.</a:t>
          </a:r>
          <a:endParaRPr lang="en-US" sz="1700" kern="1200" dirty="0"/>
        </a:p>
      </dsp:txBody>
      <dsp:txXfrm>
        <a:off x="684723" y="1937663"/>
        <a:ext cx="5437108" cy="1525274"/>
      </dsp:txXfrm>
    </dsp:sp>
    <dsp:sp modelId="{8DA9B710-6ACB-4A80-8632-C182DB6CCC1D}">
      <dsp:nvSpPr>
        <dsp:cNvPr id="0" name=""/>
        <dsp:cNvSpPr/>
      </dsp:nvSpPr>
      <dsp:spPr>
        <a:xfrm>
          <a:off x="1274541" y="3780420"/>
          <a:ext cx="7222402" cy="1620180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 crise econômica, nos anos 80, acentuada pelo processo de globalização, reduziu a capacidade dos Estados nacionais de proteger suas empresas e seus trabalhadores, mas também incentivou a inovação social na resolução dos problemas coletivos e na própria reforma do Estado.</a:t>
          </a:r>
          <a:endParaRPr lang="en-US" sz="1700" kern="1200"/>
        </a:p>
      </dsp:txBody>
      <dsp:txXfrm>
        <a:off x="1321994" y="3827873"/>
        <a:ext cx="5437108" cy="1525274"/>
      </dsp:txXfrm>
    </dsp:sp>
    <dsp:sp modelId="{995BF46A-019A-4B73-A34C-EB4FF0327D94}">
      <dsp:nvSpPr>
        <dsp:cNvPr id="0" name=""/>
        <dsp:cNvSpPr/>
      </dsp:nvSpPr>
      <dsp:spPr>
        <a:xfrm>
          <a:off x="6169285" y="1228636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406236" y="1228636"/>
        <a:ext cx="579215" cy="792471"/>
      </dsp:txXfrm>
    </dsp:sp>
    <dsp:sp modelId="{8ADBAEE9-15A3-440A-B620-2BED3D49A294}">
      <dsp:nvSpPr>
        <dsp:cNvPr id="0" name=""/>
        <dsp:cNvSpPr/>
      </dsp:nvSpPr>
      <dsp:spPr>
        <a:xfrm>
          <a:off x="6806556" y="3108045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043507" y="3108045"/>
        <a:ext cx="579215" cy="79247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EA4BA-B6C5-4DCD-8349-76215DC6000E}">
      <dsp:nvSpPr>
        <dsp:cNvPr id="0" name=""/>
        <dsp:cNvSpPr/>
      </dsp:nvSpPr>
      <dsp:spPr>
        <a:xfrm>
          <a:off x="0" y="0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11E28-7E50-41E7-8B99-9F0DED25DD38}">
      <dsp:nvSpPr>
        <dsp:cNvPr id="0" name=""/>
        <dsp:cNvSpPr/>
      </dsp:nvSpPr>
      <dsp:spPr>
        <a:xfrm>
          <a:off x="0" y="0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Promover mudanças institucionais e culturais no âmbito estatal</a:t>
          </a:r>
        </a:p>
      </dsp:txBody>
      <dsp:txXfrm>
        <a:off x="0" y="0"/>
        <a:ext cx="5611428" cy="1494166"/>
      </dsp:txXfrm>
    </dsp:sp>
    <dsp:sp modelId="{169FB793-AEF9-46EF-954F-6D2B3826695D}">
      <dsp:nvSpPr>
        <dsp:cNvPr id="0" name=""/>
        <dsp:cNvSpPr/>
      </dsp:nvSpPr>
      <dsp:spPr>
        <a:xfrm>
          <a:off x="0" y="1494166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1B4AD1-56BE-400D-A491-DD613F3EB16D}">
      <dsp:nvSpPr>
        <dsp:cNvPr id="0" name=""/>
        <dsp:cNvSpPr/>
      </dsp:nvSpPr>
      <dsp:spPr>
        <a:xfrm>
          <a:off x="0" y="1494166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Ter especial cuidado na definição e escolha dos atores sociais</a:t>
          </a:r>
        </a:p>
      </dsp:txBody>
      <dsp:txXfrm>
        <a:off x="0" y="1494166"/>
        <a:ext cx="5611428" cy="1494166"/>
      </dsp:txXfrm>
    </dsp:sp>
    <dsp:sp modelId="{3FC862C0-B85F-4F92-AD68-54A90339320A}">
      <dsp:nvSpPr>
        <dsp:cNvPr id="0" name=""/>
        <dsp:cNvSpPr/>
      </dsp:nvSpPr>
      <dsp:spPr>
        <a:xfrm>
          <a:off x="0" y="2988332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432AB3-06F9-4396-927F-275A634E6754}">
      <dsp:nvSpPr>
        <dsp:cNvPr id="0" name=""/>
        <dsp:cNvSpPr/>
      </dsp:nvSpPr>
      <dsp:spPr>
        <a:xfrm>
          <a:off x="0" y="2988332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Fortalecer as funções de regulação e coordenação do Estado</a:t>
          </a:r>
        </a:p>
      </dsp:txBody>
      <dsp:txXfrm>
        <a:off x="0" y="2988332"/>
        <a:ext cx="5611428" cy="1494166"/>
      </dsp:txXfrm>
    </dsp:sp>
    <dsp:sp modelId="{70ACBB09-9B65-4F5D-8FBD-32F8AD671575}">
      <dsp:nvSpPr>
        <dsp:cNvPr id="0" name=""/>
        <dsp:cNvSpPr/>
      </dsp:nvSpPr>
      <dsp:spPr>
        <a:xfrm>
          <a:off x="0" y="4482498"/>
          <a:ext cx="561142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71BD81-3667-4408-A4B1-E0F4211CBAB8}">
      <dsp:nvSpPr>
        <dsp:cNvPr id="0" name=""/>
        <dsp:cNvSpPr/>
      </dsp:nvSpPr>
      <dsp:spPr>
        <a:xfrm>
          <a:off x="0" y="4482498"/>
          <a:ext cx="5611428" cy="14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Reconhecer, no terceiro setor, outro ator fundamental da sociedade, além do Estado e do mercado, reconhecendo ainda sua importância estratégica</a:t>
          </a:r>
        </a:p>
      </dsp:txBody>
      <dsp:txXfrm>
        <a:off x="0" y="4482498"/>
        <a:ext cx="5611428" cy="149416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07084-8BD3-4094-80B3-D1D44E16DEAF}">
      <dsp:nvSpPr>
        <dsp:cNvPr id="0" name=""/>
        <dsp:cNvSpPr/>
      </dsp:nvSpPr>
      <dsp:spPr>
        <a:xfrm>
          <a:off x="0" y="2883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398FBC-3824-43FC-93CF-535FA37FB1BF}">
      <dsp:nvSpPr>
        <dsp:cNvPr id="0" name=""/>
        <dsp:cNvSpPr/>
      </dsp:nvSpPr>
      <dsp:spPr>
        <a:xfrm>
          <a:off x="0" y="2883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responsabilidade pelo financiamento e regulação das atividades descentralizadas;</a:t>
          </a:r>
          <a:endParaRPr lang="en-US" sz="1500" kern="1200"/>
        </a:p>
      </dsp:txBody>
      <dsp:txXfrm>
        <a:off x="0" y="2883"/>
        <a:ext cx="5278884" cy="983148"/>
      </dsp:txXfrm>
    </dsp:sp>
    <dsp:sp modelId="{DAE6A406-6359-4A8F-97D6-426000B603C8}">
      <dsp:nvSpPr>
        <dsp:cNvPr id="0" name=""/>
        <dsp:cNvSpPr/>
      </dsp:nvSpPr>
      <dsp:spPr>
        <a:xfrm>
          <a:off x="0" y="986031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BD2F3F-7FB8-411D-9325-8CC4590BF989}">
      <dsp:nvSpPr>
        <dsp:cNvPr id="0" name=""/>
        <dsp:cNvSpPr/>
      </dsp:nvSpPr>
      <dsp:spPr>
        <a:xfrm>
          <a:off x="0" y="986031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responsabilidade pelo conteúdo da descentralização. Essa parceria deve expressar-se em algo mais do que relações contratuais. O terceiro setor deve ser tratado como prioridade de governo;</a:t>
          </a:r>
          <a:endParaRPr lang="en-US" sz="1500" kern="1200"/>
        </a:p>
      </dsp:txBody>
      <dsp:txXfrm>
        <a:off x="0" y="986031"/>
        <a:ext cx="5278884" cy="983148"/>
      </dsp:txXfrm>
    </dsp:sp>
    <dsp:sp modelId="{958099EE-F2BD-4424-8B20-6EBDB42828E5}">
      <dsp:nvSpPr>
        <dsp:cNvPr id="0" name=""/>
        <dsp:cNvSpPr/>
      </dsp:nvSpPr>
      <dsp:spPr>
        <a:xfrm>
          <a:off x="0" y="1969179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7105AE-9354-4F58-A6C1-B096B9838E51}">
      <dsp:nvSpPr>
        <dsp:cNvPr id="0" name=""/>
        <dsp:cNvSpPr/>
      </dsp:nvSpPr>
      <dsp:spPr>
        <a:xfrm>
          <a:off x="0" y="1969179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respeitar a autonomia e a independência do setor, no contexto da contratualização e da institucionalização, como condição de sobrevivência do novo arranjo entre o Estado e a sociedade;</a:t>
          </a:r>
          <a:endParaRPr lang="en-US" sz="1500" kern="1200"/>
        </a:p>
      </dsp:txBody>
      <dsp:txXfrm>
        <a:off x="0" y="1969179"/>
        <a:ext cx="5278884" cy="983148"/>
      </dsp:txXfrm>
    </dsp:sp>
    <dsp:sp modelId="{5E9B0BAA-8698-40B7-B393-F5C764967FB6}">
      <dsp:nvSpPr>
        <dsp:cNvPr id="0" name=""/>
        <dsp:cNvSpPr/>
      </dsp:nvSpPr>
      <dsp:spPr>
        <a:xfrm>
          <a:off x="0" y="2952328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9D5733-56CF-4B5F-ADE7-323EAF52983F}">
      <dsp:nvSpPr>
        <dsp:cNvPr id="0" name=""/>
        <dsp:cNvSpPr/>
      </dsp:nvSpPr>
      <dsp:spPr>
        <a:xfrm>
          <a:off x="0" y="2952328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combinar entre Estado e sociedade o princípio da co-responsabilidade, pelo qual as organizações públicas aportam recursos, inclusive financeiros, em contrapartida aos recursos estatais.</a:t>
          </a:r>
          <a:endParaRPr lang="en-US" sz="1500" kern="1200"/>
        </a:p>
      </dsp:txBody>
      <dsp:txXfrm>
        <a:off x="0" y="2952328"/>
        <a:ext cx="5278884" cy="983148"/>
      </dsp:txXfrm>
    </dsp:sp>
    <dsp:sp modelId="{354F13C7-5EBF-4117-8C29-4D0EC2890023}">
      <dsp:nvSpPr>
        <dsp:cNvPr id="0" name=""/>
        <dsp:cNvSpPr/>
      </dsp:nvSpPr>
      <dsp:spPr>
        <a:xfrm>
          <a:off x="0" y="3935476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00B0C8-A31E-4D7F-A945-4549A8473BF4}">
      <dsp:nvSpPr>
        <dsp:cNvPr id="0" name=""/>
        <dsp:cNvSpPr/>
      </dsp:nvSpPr>
      <dsp:spPr>
        <a:xfrm>
          <a:off x="0" y="3935476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- O Estado deve impor limites e regras para o uso dos recursos públicos pelas organizações públicas;</a:t>
          </a:r>
          <a:endParaRPr lang="en-US" sz="1500" kern="1200" dirty="0"/>
        </a:p>
      </dsp:txBody>
      <dsp:txXfrm>
        <a:off x="0" y="3935476"/>
        <a:ext cx="5278884" cy="983148"/>
      </dsp:txXfrm>
    </dsp:sp>
    <dsp:sp modelId="{DB4B4C4E-FE46-4F5C-8456-53A87220460B}">
      <dsp:nvSpPr>
        <dsp:cNvPr id="0" name=""/>
        <dsp:cNvSpPr/>
      </dsp:nvSpPr>
      <dsp:spPr>
        <a:xfrm>
          <a:off x="0" y="4918624"/>
          <a:ext cx="5278884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7477CD-5072-4E53-A94D-150F63B54AD2}">
      <dsp:nvSpPr>
        <dsp:cNvPr id="0" name=""/>
        <dsp:cNvSpPr/>
      </dsp:nvSpPr>
      <dsp:spPr>
        <a:xfrm>
          <a:off x="0" y="4918624"/>
          <a:ext cx="5278884" cy="983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- Reforma institucional do aparelho do Estado como precondição para os novos contratos, compreendendo inclusive a revisão da concepção dominante de direito administrativo;</a:t>
          </a:r>
          <a:endParaRPr lang="en-US" sz="1500" kern="1200"/>
        </a:p>
      </dsp:txBody>
      <dsp:txXfrm>
        <a:off x="0" y="4918624"/>
        <a:ext cx="5278884" cy="98314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6D051-799D-4FE7-BE11-3285897A71C2}">
      <dsp:nvSpPr>
        <dsp:cNvPr id="0" name=""/>
        <dsp:cNvSpPr/>
      </dsp:nvSpPr>
      <dsp:spPr>
        <a:xfrm>
          <a:off x="0" y="2781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6B0A8-AF64-4323-A0B2-385DE77489ED}">
      <dsp:nvSpPr>
        <dsp:cNvPr id="0" name=""/>
        <dsp:cNvSpPr/>
      </dsp:nvSpPr>
      <dsp:spPr>
        <a:xfrm>
          <a:off x="0" y="2781"/>
          <a:ext cx="535089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A cidadania tem assumido historicamente várias formas em função dos diferentes contextos culturais. </a:t>
          </a:r>
          <a:endParaRPr lang="en-US" sz="1800" kern="1200"/>
        </a:p>
      </dsp:txBody>
      <dsp:txXfrm>
        <a:off x="0" y="2781"/>
        <a:ext cx="5350892" cy="1896655"/>
      </dsp:txXfrm>
    </dsp:sp>
    <dsp:sp modelId="{0C658E22-BF43-4C56-8C9E-20282A5D7401}">
      <dsp:nvSpPr>
        <dsp:cNvPr id="0" name=""/>
        <dsp:cNvSpPr/>
      </dsp:nvSpPr>
      <dsp:spPr>
        <a:xfrm>
          <a:off x="0" y="1899436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92A56-7A1F-46DA-924C-8416ACB638A3}">
      <dsp:nvSpPr>
        <dsp:cNvPr id="0" name=""/>
        <dsp:cNvSpPr/>
      </dsp:nvSpPr>
      <dsp:spPr>
        <a:xfrm>
          <a:off x="0" y="1899436"/>
          <a:ext cx="535089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O conceito de cidadania, enquanto direito a ter direitos, tem-se prestado a diversas interpretações. Entre elas, tornou-se clássica a concepção de Marshall (1967).</a:t>
          </a:r>
          <a:endParaRPr lang="en-US" sz="1800" kern="1200"/>
        </a:p>
      </dsp:txBody>
      <dsp:txXfrm>
        <a:off x="0" y="1899436"/>
        <a:ext cx="5350892" cy="1896655"/>
      </dsp:txXfrm>
    </dsp:sp>
    <dsp:sp modelId="{85F2870D-7F54-4F32-B9AD-ABFFDA0669CC}">
      <dsp:nvSpPr>
        <dsp:cNvPr id="0" name=""/>
        <dsp:cNvSpPr/>
      </dsp:nvSpPr>
      <dsp:spPr>
        <a:xfrm>
          <a:off x="0" y="3796091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CB9FA-2E54-4BFB-A9EC-528C111859C5}">
      <dsp:nvSpPr>
        <dsp:cNvPr id="0" name=""/>
        <dsp:cNvSpPr/>
      </dsp:nvSpPr>
      <dsp:spPr>
        <a:xfrm>
          <a:off x="0" y="3796091"/>
          <a:ext cx="5350892" cy="189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Segundo ele, a cidadania seria composta dos direitos civis - direitos individuais de liberdade, igualdade, propriedade, de ir e vir, direito a vida, segurança, etc. - e políticos: liberdade de associação e reunião, de organização política e sindical, participação política e eleitoral, </a:t>
          </a:r>
          <a:r>
            <a:rPr lang="pt-BR" sz="1800" kern="1200" dirty="0" err="1"/>
            <a:t>etc</a:t>
          </a:r>
          <a:r>
            <a:rPr lang="pt-BR" sz="1800" kern="1200" dirty="0"/>
            <a:t>, que são os direitos de primeira geração.</a:t>
          </a:r>
          <a:endParaRPr lang="en-US" sz="1800" kern="1200" dirty="0"/>
        </a:p>
      </dsp:txBody>
      <dsp:txXfrm>
        <a:off x="0" y="3796091"/>
        <a:ext cx="5350892" cy="189665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3C8E0-9A43-40FE-8B48-173CDED724FF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D32622-C312-4E52-A49E-819487F64109}">
      <dsp:nvSpPr>
        <dsp:cNvPr id="0" name=""/>
        <dsp:cNvSpPr/>
      </dsp:nvSpPr>
      <dsp:spPr>
        <a:xfrm>
          <a:off x="0" y="2492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Diretos sociais, que são os direitos de segunda geração, e são formados por direitos a trabalho, saúde, educação, aposentadoria, etc. </a:t>
          </a:r>
          <a:endParaRPr lang="en-US" sz="1900" kern="1200"/>
        </a:p>
      </dsp:txBody>
      <dsp:txXfrm>
        <a:off x="0" y="2492"/>
        <a:ext cx="4869656" cy="1700138"/>
      </dsp:txXfrm>
    </dsp:sp>
    <dsp:sp modelId="{3D60DBA0-03C6-4492-839F-DADBB160E5F6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68BA5B-396A-47FC-9C42-12DBEF01A115}">
      <dsp:nvSpPr>
        <dsp:cNvPr id="0" name=""/>
        <dsp:cNvSpPr/>
      </dsp:nvSpPr>
      <dsp:spPr>
        <a:xfrm>
          <a:off x="0" y="1702630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Na metade do nosso século, sugiram os chamados direitos de terceira geração - relativos a interesses difusos, como meio ambiente, consumidor, direitos das mulheres, crianças, minorias étnicas, jovens anciãos, etc.</a:t>
          </a:r>
          <a:endParaRPr lang="en-US" sz="1900" kern="1200"/>
        </a:p>
      </dsp:txBody>
      <dsp:txXfrm>
        <a:off x="0" y="1702630"/>
        <a:ext cx="4869656" cy="1700138"/>
      </dsp:txXfrm>
    </dsp:sp>
    <dsp:sp modelId="{09D96205-C81A-4F32-95F3-27D869845C54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20A87F-7E22-4386-96F8-13EA2F7F924F}">
      <dsp:nvSpPr>
        <dsp:cNvPr id="0" name=""/>
        <dsp:cNvSpPr/>
      </dsp:nvSpPr>
      <dsp:spPr>
        <a:xfrm>
          <a:off x="0" y="3402769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Hoje se fala de direitos de quarta geração (bioética, regulação da criação de novas formas de vida em laboratório pela engenharia genética).</a:t>
          </a:r>
          <a:endParaRPr lang="en-US" sz="1900" kern="1200"/>
        </a:p>
      </dsp:txBody>
      <dsp:txXfrm>
        <a:off x="0" y="3402769"/>
        <a:ext cx="4869656" cy="17001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76B83-83FD-4AAE-BD7C-469BB46CCF74}">
      <dsp:nvSpPr>
        <dsp:cNvPr id="0" name=""/>
        <dsp:cNvSpPr/>
      </dsp:nvSpPr>
      <dsp:spPr>
        <a:xfrm>
          <a:off x="0" y="0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52800-65E6-4221-BB30-68EB43A95BAB}">
      <dsp:nvSpPr>
        <dsp:cNvPr id="0" name=""/>
        <dsp:cNvSpPr/>
      </dsp:nvSpPr>
      <dsp:spPr>
        <a:xfrm>
          <a:off x="0" y="0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 cidadania ocupa lugar central na busca da superação das limitações do Estado tecnocrático e do Estado liberal.</a:t>
          </a:r>
        </a:p>
      </dsp:txBody>
      <dsp:txXfrm>
        <a:off x="0" y="0"/>
        <a:ext cx="5350892" cy="1423881"/>
      </dsp:txXfrm>
    </dsp:sp>
    <dsp:sp modelId="{E6C31966-F071-4253-95F0-7BB29EFEFEAD}">
      <dsp:nvSpPr>
        <dsp:cNvPr id="0" name=""/>
        <dsp:cNvSpPr/>
      </dsp:nvSpPr>
      <dsp:spPr>
        <a:xfrm>
          <a:off x="0" y="1423881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A5399-440F-492D-BE0E-F21BD115BC1A}">
      <dsp:nvSpPr>
        <dsp:cNvPr id="0" name=""/>
        <dsp:cNvSpPr/>
      </dsp:nvSpPr>
      <dsp:spPr>
        <a:xfrm>
          <a:off x="0" y="1423881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 reforma democrática do Estado exige melhorar as condições de governança do sistema estatal, aperfeiçoando as capacidades de comando e coordenação, redefinindo as relações com a sociedade civil mediante a criação de canais de negociação entre a sociedade e o Estado.</a:t>
          </a:r>
        </a:p>
      </dsp:txBody>
      <dsp:txXfrm>
        <a:off x="0" y="1423881"/>
        <a:ext cx="5350892" cy="1423881"/>
      </dsp:txXfrm>
    </dsp:sp>
    <dsp:sp modelId="{7DF74F11-2844-462F-A2A9-D265E7DB1870}">
      <dsp:nvSpPr>
        <dsp:cNvPr id="0" name=""/>
        <dsp:cNvSpPr/>
      </dsp:nvSpPr>
      <dsp:spPr>
        <a:xfrm>
          <a:off x="0" y="2847763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7FAFF-DE03-4957-A466-768ABBF3B9B9}">
      <dsp:nvSpPr>
        <dsp:cNvPr id="0" name=""/>
        <dsp:cNvSpPr/>
      </dsp:nvSpPr>
      <dsp:spPr>
        <a:xfrm>
          <a:off x="0" y="2847763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 existência de canais permanentes de negociação junto aos diversos órgãos do Estado permitirá a institucionalização da participação da cidadania nas decisões governamentais.</a:t>
          </a:r>
        </a:p>
      </dsp:txBody>
      <dsp:txXfrm>
        <a:off x="0" y="2847763"/>
        <a:ext cx="5350892" cy="1423881"/>
      </dsp:txXfrm>
    </dsp:sp>
    <dsp:sp modelId="{F97AFE7D-2149-4F58-B039-3E3487F56A61}">
      <dsp:nvSpPr>
        <dsp:cNvPr id="0" name=""/>
        <dsp:cNvSpPr/>
      </dsp:nvSpPr>
      <dsp:spPr>
        <a:xfrm>
          <a:off x="0" y="4271645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B2174-D018-4B5E-A050-AC9E3C51B180}">
      <dsp:nvSpPr>
        <dsp:cNvPr id="0" name=""/>
        <dsp:cNvSpPr/>
      </dsp:nvSpPr>
      <dsp:spPr>
        <a:xfrm>
          <a:off x="0" y="4271645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Diversos países já contam com a existência de conselhos, com a participação de representantes do governo e sociedade civil, para a elaboração de políticas públicas</a:t>
          </a:r>
        </a:p>
      </dsp:txBody>
      <dsp:txXfrm>
        <a:off x="0" y="4271645"/>
        <a:ext cx="5350892" cy="142388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25983-809A-4D7F-BB49-2B5BAEBC0F34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2EB176-55D6-4BDF-AE92-6728507CB3AC}">
      <dsp:nvSpPr>
        <dsp:cNvPr id="0" name=""/>
        <dsp:cNvSpPr/>
      </dsp:nvSpPr>
      <dsp:spPr>
        <a:xfrm>
          <a:off x="0" y="2492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Democracia não é apenas um regime político com partidos e eleições livres. Estado democrático é aquele que considera o conflito legítimo. Não só trabalha politicamente os diversos interesses e necessidades particulares existentes na sociedade, como procura instituí-los em direitos universais reconhecidos formalmente.</a:t>
          </a:r>
          <a:endParaRPr lang="en-US" sz="1600" kern="1200"/>
        </a:p>
      </dsp:txBody>
      <dsp:txXfrm>
        <a:off x="0" y="2492"/>
        <a:ext cx="4869656" cy="1700138"/>
      </dsp:txXfrm>
    </dsp:sp>
    <dsp:sp modelId="{FB0425BF-E5D7-4E00-A385-827BF106D0AF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FA49F4-CA21-49CE-BE7E-86BBA8911124}">
      <dsp:nvSpPr>
        <dsp:cNvPr id="0" name=""/>
        <dsp:cNvSpPr/>
      </dsp:nvSpPr>
      <dsp:spPr>
        <a:xfrm>
          <a:off x="0" y="1702630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Indivíduos e grupos organizam-se em associações, movimentos sociais, sindicatos e partidos, constituindo um contrapoder social que limita o poder do Estado. </a:t>
          </a:r>
          <a:endParaRPr lang="en-US" sz="1600" kern="1200"/>
        </a:p>
      </dsp:txBody>
      <dsp:txXfrm>
        <a:off x="0" y="1702630"/>
        <a:ext cx="4869656" cy="1700138"/>
      </dsp:txXfrm>
    </dsp:sp>
    <dsp:sp modelId="{FAAE9227-C535-4C9B-9602-503C1AB73A65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853174-3988-41B6-A08B-01D9D23743F2}">
      <dsp:nvSpPr>
        <dsp:cNvPr id="0" name=""/>
        <dsp:cNvSpPr/>
      </dsp:nvSpPr>
      <dsp:spPr>
        <a:xfrm>
          <a:off x="0" y="3402769"/>
          <a:ext cx="4869656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A cidadania, definida pelos princípios da democracia, se constitui na criação de espaços sociais de luta (movimentos sociais) e na definição de instituições permanentes para a expressão da política (partidos, órgãos públicos), significando conquista e consolidação social e política.</a:t>
          </a:r>
          <a:endParaRPr lang="en-US" sz="1600" kern="1200"/>
        </a:p>
      </dsp:txBody>
      <dsp:txXfrm>
        <a:off x="0" y="3402769"/>
        <a:ext cx="4869656" cy="170013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F66FD-EB86-40A5-AC16-97250AB164D6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D9EBA-CD81-414F-BEC5-7343D6B41F1E}">
      <dsp:nvSpPr>
        <dsp:cNvPr id="0" name=""/>
        <dsp:cNvSpPr/>
      </dsp:nvSpPr>
      <dsp:spPr>
        <a:xfrm>
          <a:off x="0" y="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A transparência e o controle social do Estado pela sociedade civil só podem ser assegurados mediante a combinação das atuais instituições com a adoção dos mecanismos de consulta, referendo, plebiscito e outras formas de participação direta, através de instituições conselhistas, que possam remeter inclusive à estruturação e ao controle dos orçamentos públicos.</a:t>
          </a:r>
          <a:endParaRPr lang="en-US" sz="1900" kern="1200"/>
        </a:p>
      </dsp:txBody>
      <dsp:txXfrm>
        <a:off x="0" y="0"/>
        <a:ext cx="4869656" cy="2552700"/>
      </dsp:txXfrm>
    </dsp:sp>
    <dsp:sp modelId="{84567CE3-F1E5-4E82-B45C-B1453B6CFF35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7076E-26C7-4D10-8AB1-C79F5A629C58}">
      <dsp:nvSpPr>
        <dsp:cNvPr id="0" name=""/>
        <dsp:cNvSpPr/>
      </dsp:nvSpPr>
      <dsp:spPr>
        <a:xfrm>
          <a:off x="0" y="255270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Com o desenvolvimento das organizações públicas não-estatais, surge a necessidade de uma autoridade fundada democraticamente para justificar e regular esse terceiro setor. O controle social passa a ter duplo caráter: aperfeiçoar os mecanismos de controle da sociedade sobre o Estado e inventar formas de controle da sociedade sobre a sociedade.</a:t>
          </a:r>
          <a:endParaRPr lang="en-US" sz="1900" kern="1200"/>
        </a:p>
      </dsp:txBody>
      <dsp:txXfrm>
        <a:off x="0" y="2552700"/>
        <a:ext cx="4869656" cy="255270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76B83-83FD-4AAE-BD7C-469BB46CCF74}">
      <dsp:nvSpPr>
        <dsp:cNvPr id="0" name=""/>
        <dsp:cNvSpPr/>
      </dsp:nvSpPr>
      <dsp:spPr>
        <a:xfrm>
          <a:off x="0" y="0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52800-65E6-4221-BB30-68EB43A95BAB}">
      <dsp:nvSpPr>
        <dsp:cNvPr id="0" name=""/>
        <dsp:cNvSpPr/>
      </dsp:nvSpPr>
      <dsp:spPr>
        <a:xfrm>
          <a:off x="0" y="0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Aos poucos o controle por resultados vem-se mostrando um possível instrumento de controle social. </a:t>
          </a:r>
          <a:endParaRPr lang="pt-BR" sz="1500" kern="1200" dirty="0"/>
        </a:p>
      </dsp:txBody>
      <dsp:txXfrm>
        <a:off x="0" y="0"/>
        <a:ext cx="5350892" cy="1423881"/>
      </dsp:txXfrm>
    </dsp:sp>
    <dsp:sp modelId="{22B9DB2C-0E94-4094-939C-0D5A3DED7B18}">
      <dsp:nvSpPr>
        <dsp:cNvPr id="0" name=""/>
        <dsp:cNvSpPr/>
      </dsp:nvSpPr>
      <dsp:spPr>
        <a:xfrm>
          <a:off x="0" y="1423881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A949C-36AF-4D07-975B-0BC7F88E22E7}">
      <dsp:nvSpPr>
        <dsp:cNvPr id="0" name=""/>
        <dsp:cNvSpPr/>
      </dsp:nvSpPr>
      <dsp:spPr>
        <a:xfrm>
          <a:off x="0" y="1423881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O controle de resultados, embora aumente as possibilidades de accountability, pode redundar num instrumento pouco democrático se a definição de indicadores e/ou resultados for um processo determinado por poucos agentes, sem a inclusão de um grupo de stakeholders (pessoa ou grupo que tem interesse em uma empresa, negócio, etc). </a:t>
          </a:r>
        </a:p>
      </dsp:txBody>
      <dsp:txXfrm>
        <a:off x="0" y="1423881"/>
        <a:ext cx="5350892" cy="1423881"/>
      </dsp:txXfrm>
    </dsp:sp>
    <dsp:sp modelId="{760ECDCF-D74A-41C2-84A8-632134B07253}">
      <dsp:nvSpPr>
        <dsp:cNvPr id="0" name=""/>
        <dsp:cNvSpPr/>
      </dsp:nvSpPr>
      <dsp:spPr>
        <a:xfrm>
          <a:off x="0" y="2847763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B6308-F75B-4AEB-AD7F-7381EBE72342}">
      <dsp:nvSpPr>
        <dsp:cNvPr id="0" name=""/>
        <dsp:cNvSpPr/>
      </dsp:nvSpPr>
      <dsp:spPr>
        <a:xfrm>
          <a:off x="0" y="2847763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Na definição de indicadores de desempenho ou cláusulas contratuais, devem estar presentes as diferentes concepções sobre a política pública existentes na sociedade. </a:t>
          </a:r>
        </a:p>
      </dsp:txBody>
      <dsp:txXfrm>
        <a:off x="0" y="2847763"/>
        <a:ext cx="5350892" cy="1423881"/>
      </dsp:txXfrm>
    </dsp:sp>
    <dsp:sp modelId="{FB1E7487-AE25-41B9-970D-D369E9CC7CFB}">
      <dsp:nvSpPr>
        <dsp:cNvPr id="0" name=""/>
        <dsp:cNvSpPr/>
      </dsp:nvSpPr>
      <dsp:spPr>
        <a:xfrm>
          <a:off x="0" y="4271645"/>
          <a:ext cx="53508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41AA1-50C8-483C-9BF9-E7B2B7A7A4DE}">
      <dsp:nvSpPr>
        <dsp:cNvPr id="0" name=""/>
        <dsp:cNvSpPr/>
      </dsp:nvSpPr>
      <dsp:spPr>
        <a:xfrm>
          <a:off x="0" y="4271645"/>
          <a:ext cx="5350892" cy="1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Os processos de avaliação de desempenho tem um papel a cumprir no campo da accountability, mas precisam evoluir do campo da mensuração para processos que levem ao julgamento político do que é </a:t>
          </a:r>
          <a:r>
            <a:rPr lang="pt-BR" sz="1500" kern="1200"/>
            <a:t>bom desempenho</a:t>
          </a:r>
          <a:endParaRPr lang="pt-BR" sz="1500" kern="1200" dirty="0"/>
        </a:p>
      </dsp:txBody>
      <dsp:txXfrm>
        <a:off x="0" y="4271645"/>
        <a:ext cx="5350892" cy="1423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6C07B-EDD8-471F-B719-A92354788094}">
      <dsp:nvSpPr>
        <dsp:cNvPr id="0" name=""/>
        <dsp:cNvSpPr/>
      </dsp:nvSpPr>
      <dsp:spPr>
        <a:xfrm>
          <a:off x="0" y="0"/>
          <a:ext cx="630936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Cresce a importância de uma forma nem privada nem estatal de executar os serviços sociais garantidos pelo Estado, que são as organizações de serviço público não-estatais, operando na oferta de serviços de educação, saúde e cultura com financiamento do Estado.</a:t>
          </a:r>
          <a:endParaRPr lang="en-US" sz="1400" kern="1200" dirty="0"/>
        </a:p>
      </dsp:txBody>
      <dsp:txXfrm>
        <a:off x="28038" y="28038"/>
        <a:ext cx="5195473" cy="901218"/>
      </dsp:txXfrm>
    </dsp:sp>
    <dsp:sp modelId="{2DBC7C37-309E-408B-AEEE-C521049F442D}">
      <dsp:nvSpPr>
        <dsp:cNvPr id="0" name=""/>
        <dsp:cNvSpPr/>
      </dsp:nvSpPr>
      <dsp:spPr>
        <a:xfrm>
          <a:off x="528408" y="1131347"/>
          <a:ext cx="630936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É também conhecido como “terceiro setor”, “setor não governamental” ou “setor em fins lucrativos”.</a:t>
          </a:r>
          <a:endParaRPr lang="en-US" sz="1400" kern="1200"/>
        </a:p>
      </dsp:txBody>
      <dsp:txXfrm>
        <a:off x="556446" y="1159385"/>
        <a:ext cx="5102633" cy="901218"/>
      </dsp:txXfrm>
    </dsp:sp>
    <dsp:sp modelId="{995033BF-8F26-4857-94A6-C12FDEE62F6E}">
      <dsp:nvSpPr>
        <dsp:cNvPr id="0" name=""/>
        <dsp:cNvSpPr/>
      </dsp:nvSpPr>
      <dsp:spPr>
        <a:xfrm>
          <a:off x="1048931" y="2262695"/>
          <a:ext cx="630936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São organizações ou formas de controle “públicas” porque estão voltadas ao interesse geral; </a:t>
          </a:r>
          <a:endParaRPr lang="en-US" sz="1400" kern="1200"/>
        </a:p>
      </dsp:txBody>
      <dsp:txXfrm>
        <a:off x="1076969" y="2290733"/>
        <a:ext cx="5110520" cy="901218"/>
      </dsp:txXfrm>
    </dsp:sp>
    <dsp:sp modelId="{5D764E78-4A91-438F-8223-F78B6D75F125}">
      <dsp:nvSpPr>
        <dsp:cNvPr id="0" name=""/>
        <dsp:cNvSpPr/>
      </dsp:nvSpPr>
      <dsp:spPr>
        <a:xfrm>
          <a:off x="1577340" y="3394043"/>
          <a:ext cx="630936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São “não-estatais” porque não fazem parte do aparato do Estado, seja porque não utilizam servidores públicos ou porque não coincidem com os agentes políticos tradicionais.</a:t>
          </a:r>
          <a:endParaRPr lang="en-US" sz="1400" kern="1200"/>
        </a:p>
      </dsp:txBody>
      <dsp:txXfrm>
        <a:off x="1605378" y="3422081"/>
        <a:ext cx="5102633" cy="901218"/>
      </dsp:txXfrm>
    </dsp:sp>
    <dsp:sp modelId="{8A727E4B-B591-4840-AC33-283ABD7769F0}">
      <dsp:nvSpPr>
        <dsp:cNvPr id="0" name=""/>
        <dsp:cNvSpPr/>
      </dsp:nvSpPr>
      <dsp:spPr>
        <a:xfrm>
          <a:off x="568711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827122" y="733200"/>
        <a:ext cx="342233" cy="468236"/>
      </dsp:txXfrm>
    </dsp:sp>
    <dsp:sp modelId="{665BAAC5-6BE0-49DB-8C8E-1A884FEBFCF2}">
      <dsp:nvSpPr>
        <dsp:cNvPr id="0" name=""/>
        <dsp:cNvSpPr/>
      </dsp:nvSpPr>
      <dsp:spPr>
        <a:xfrm>
          <a:off x="6215527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355531" y="1864548"/>
        <a:ext cx="342233" cy="468236"/>
      </dsp:txXfrm>
    </dsp:sp>
    <dsp:sp modelId="{9696F7E8-01E8-4E9D-BE74-AB6B48039A6E}">
      <dsp:nvSpPr>
        <dsp:cNvPr id="0" name=""/>
        <dsp:cNvSpPr/>
      </dsp:nvSpPr>
      <dsp:spPr>
        <a:xfrm>
          <a:off x="6736049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876053" y="2995896"/>
        <a:ext cx="342233" cy="468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D5574-C49B-480B-AA5E-237117FB9CB9}">
      <dsp:nvSpPr>
        <dsp:cNvPr id="0" name=""/>
        <dsp:cNvSpPr/>
      </dsp:nvSpPr>
      <dsp:spPr>
        <a:xfrm>
          <a:off x="0" y="0"/>
          <a:ext cx="7143193" cy="1251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O Controle Social. Dilemas e desafios críticos</a:t>
          </a:r>
          <a:endParaRPr lang="en-US" sz="1500" kern="1200"/>
        </a:p>
      </dsp:txBody>
      <dsp:txXfrm>
        <a:off x="36655" y="36655"/>
        <a:ext cx="5686977" cy="1178189"/>
      </dsp:txXfrm>
    </dsp:sp>
    <dsp:sp modelId="{D2590917-E7A3-47FE-B47A-9C6C121A691A}">
      <dsp:nvSpPr>
        <dsp:cNvPr id="0" name=""/>
        <dsp:cNvSpPr/>
      </dsp:nvSpPr>
      <dsp:spPr>
        <a:xfrm>
          <a:off x="598242" y="1479044"/>
          <a:ext cx="7143193" cy="1251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Centrado no tema do controle social sobre a esfera pública estatal, as principais questões que surgem podem sintetizar-se nas seguintes interrogações:</a:t>
          </a:r>
          <a:endParaRPr lang="en-US" sz="1500" kern="1200"/>
        </a:p>
      </dsp:txBody>
      <dsp:txXfrm>
        <a:off x="634897" y="1515699"/>
        <a:ext cx="5658166" cy="1178189"/>
      </dsp:txXfrm>
    </dsp:sp>
    <dsp:sp modelId="{1B3F4C48-769C-4398-8B12-B2B593534F73}">
      <dsp:nvSpPr>
        <dsp:cNvPr id="0" name=""/>
        <dsp:cNvSpPr/>
      </dsp:nvSpPr>
      <dsp:spPr>
        <a:xfrm>
          <a:off x="1187555" y="2958088"/>
          <a:ext cx="7143193" cy="1251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a) Como conseguir que além dos instrumentos da democracia direta - referendo, revogação e iniciativa popular - e do direito de eleição dos representantes políticos, o cidadão comum disponha de meios eficazes e estáveis para influir sobre os assuntos públicos e em particular, sobre o processo de formulação e/ou controle das políticas públicas?</a:t>
          </a:r>
          <a:endParaRPr lang="en-US" sz="1500" kern="1200"/>
        </a:p>
      </dsp:txBody>
      <dsp:txXfrm>
        <a:off x="1224210" y="2994743"/>
        <a:ext cx="5667095" cy="1178189"/>
      </dsp:txXfrm>
    </dsp:sp>
    <dsp:sp modelId="{8A806BF2-8DAE-4076-802C-B94DD501C927}">
      <dsp:nvSpPr>
        <dsp:cNvPr id="0" name=""/>
        <dsp:cNvSpPr/>
      </dsp:nvSpPr>
      <dsp:spPr>
        <a:xfrm>
          <a:off x="1785798" y="4437132"/>
          <a:ext cx="7143193" cy="1251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c) Quais são os meios que permitem assegurar que os canais de expressão e controle social não sejam monopolizados pelas corporações privadas, incluídas as associações que já dispõem de meios de influência política, mas que deem acesso à expressão dos grupos excluídos.</a:t>
          </a:r>
          <a:endParaRPr lang="en-US" sz="1500" kern="1200"/>
        </a:p>
      </dsp:txBody>
      <dsp:txXfrm>
        <a:off x="1822453" y="4473787"/>
        <a:ext cx="5658166" cy="1178189"/>
      </dsp:txXfrm>
    </dsp:sp>
    <dsp:sp modelId="{390E5AC4-A79E-43DF-9F0A-E2E3FA440E0B}">
      <dsp:nvSpPr>
        <dsp:cNvPr id="0" name=""/>
        <dsp:cNvSpPr/>
      </dsp:nvSpPr>
      <dsp:spPr>
        <a:xfrm>
          <a:off x="6329719" y="958534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512751" y="958534"/>
        <a:ext cx="447410" cy="612139"/>
      </dsp:txXfrm>
    </dsp:sp>
    <dsp:sp modelId="{EE6DC0BB-5D2C-4E24-B972-8737FDF55353}">
      <dsp:nvSpPr>
        <dsp:cNvPr id="0" name=""/>
        <dsp:cNvSpPr/>
      </dsp:nvSpPr>
      <dsp:spPr>
        <a:xfrm>
          <a:off x="6927961" y="2437578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110993" y="2437578"/>
        <a:ext cx="447410" cy="612139"/>
      </dsp:txXfrm>
    </dsp:sp>
    <dsp:sp modelId="{5DAA889E-33DE-4BD9-9305-AEEF754BF410}">
      <dsp:nvSpPr>
        <dsp:cNvPr id="0" name=""/>
        <dsp:cNvSpPr/>
      </dsp:nvSpPr>
      <dsp:spPr>
        <a:xfrm>
          <a:off x="7517275" y="3916623"/>
          <a:ext cx="813474" cy="8134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700307" y="3916623"/>
        <a:ext cx="447410" cy="612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E70C8-F858-4F1C-B382-817C2A41D4E6}">
      <dsp:nvSpPr>
        <dsp:cNvPr id="0" name=""/>
        <dsp:cNvSpPr/>
      </dsp:nvSpPr>
      <dsp:spPr>
        <a:xfrm>
          <a:off x="0" y="0"/>
          <a:ext cx="6653539" cy="99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As experiências práticas que se destinam a responder as questões, abordam:</a:t>
          </a:r>
          <a:endParaRPr lang="en-US" sz="1400" kern="1200" dirty="0"/>
        </a:p>
      </dsp:txBody>
      <dsp:txXfrm>
        <a:off x="29231" y="29231"/>
        <a:ext cx="5459817" cy="939568"/>
      </dsp:txXfrm>
    </dsp:sp>
    <dsp:sp modelId="{9B469B87-904D-4596-8E93-CCBB8B2E0652}">
      <dsp:nvSpPr>
        <dsp:cNvPr id="0" name=""/>
        <dsp:cNvSpPr/>
      </dsp:nvSpPr>
      <dsp:spPr>
        <a:xfrm>
          <a:off x="496855" y="1136646"/>
          <a:ext cx="6653539" cy="99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- Que os diversos grupos da sociedade tem necessidades distintas que só podem ser atendidas através de políticas diferenciadas.</a:t>
          </a:r>
          <a:endParaRPr lang="en-US" sz="1400" kern="1200"/>
        </a:p>
      </dsp:txBody>
      <dsp:txXfrm>
        <a:off x="526086" y="1165877"/>
        <a:ext cx="5449501" cy="939568"/>
      </dsp:txXfrm>
    </dsp:sp>
    <dsp:sp modelId="{ADBAC0BC-6CF9-4AD9-A0C5-0D6D1E77D1B2}">
      <dsp:nvSpPr>
        <dsp:cNvPr id="0" name=""/>
        <dsp:cNvSpPr/>
      </dsp:nvSpPr>
      <dsp:spPr>
        <a:xfrm>
          <a:off x="993710" y="2273292"/>
          <a:ext cx="6653539" cy="99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- Que na esfera pública não-estatal não só se produzem bens ou serviços, mas também se defendem valores coletivos. Dessa forma é necessário recriar os cidadãos como corpo político para o exercício do controle social.</a:t>
          </a:r>
          <a:endParaRPr lang="en-US" sz="1400" kern="1200" dirty="0"/>
        </a:p>
      </dsp:txBody>
      <dsp:txXfrm>
        <a:off x="1022941" y="2302523"/>
        <a:ext cx="5449501" cy="939568"/>
      </dsp:txXfrm>
    </dsp:sp>
    <dsp:sp modelId="{C5BC1A8C-F6EE-49C8-98C4-94E4FDBC2E50}">
      <dsp:nvSpPr>
        <dsp:cNvPr id="0" name=""/>
        <dsp:cNvSpPr/>
      </dsp:nvSpPr>
      <dsp:spPr>
        <a:xfrm>
          <a:off x="1490565" y="3409938"/>
          <a:ext cx="6653539" cy="99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- É necessário considerar que o exercício da cidadania exige fortalecer também as instituições políticas clássicas, com a finalidade de obter um Estado democrático.</a:t>
          </a:r>
          <a:endParaRPr lang="en-US" sz="1400" kern="1200" dirty="0"/>
        </a:p>
      </dsp:txBody>
      <dsp:txXfrm>
        <a:off x="1519796" y="3439169"/>
        <a:ext cx="5449501" cy="939568"/>
      </dsp:txXfrm>
    </dsp:sp>
    <dsp:sp modelId="{69EF69C3-C27B-4FF7-BDE7-5F603D85E8FF}">
      <dsp:nvSpPr>
        <dsp:cNvPr id="0" name=""/>
        <dsp:cNvSpPr/>
      </dsp:nvSpPr>
      <dsp:spPr>
        <a:xfrm>
          <a:off x="1987420" y="4546585"/>
          <a:ext cx="6653539" cy="9980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- A esfera pública não-estatal necessitará não só de apoio financeiro do Estado, mas também de um sistema de autoridade política plural para assegurar a governabilidade democrática.</a:t>
          </a:r>
          <a:endParaRPr lang="en-US" sz="1400" kern="1200"/>
        </a:p>
      </dsp:txBody>
      <dsp:txXfrm>
        <a:off x="2016651" y="4575816"/>
        <a:ext cx="5449501" cy="939568"/>
      </dsp:txXfrm>
    </dsp:sp>
    <dsp:sp modelId="{3CDD227E-94B2-4C0F-A86A-07C1E8F531AC}">
      <dsp:nvSpPr>
        <dsp:cNvPr id="0" name=""/>
        <dsp:cNvSpPr/>
      </dsp:nvSpPr>
      <dsp:spPr>
        <a:xfrm>
          <a:off x="6004819" y="729117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150781" y="729117"/>
        <a:ext cx="356796" cy="488162"/>
      </dsp:txXfrm>
    </dsp:sp>
    <dsp:sp modelId="{59E37DC5-0403-4146-BD5C-D6F00E11053A}">
      <dsp:nvSpPr>
        <dsp:cNvPr id="0" name=""/>
        <dsp:cNvSpPr/>
      </dsp:nvSpPr>
      <dsp:spPr>
        <a:xfrm>
          <a:off x="6501674" y="1865763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647636" y="1865763"/>
        <a:ext cx="356796" cy="488162"/>
      </dsp:txXfrm>
    </dsp:sp>
    <dsp:sp modelId="{45DD375E-3E77-4ED2-B4B4-B3791A88814E}">
      <dsp:nvSpPr>
        <dsp:cNvPr id="0" name=""/>
        <dsp:cNvSpPr/>
      </dsp:nvSpPr>
      <dsp:spPr>
        <a:xfrm>
          <a:off x="6998529" y="2985775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144491" y="2985775"/>
        <a:ext cx="356796" cy="488162"/>
      </dsp:txXfrm>
    </dsp:sp>
    <dsp:sp modelId="{EAAF9F21-9722-4164-88BC-ADFFDD214C24}">
      <dsp:nvSpPr>
        <dsp:cNvPr id="0" name=""/>
        <dsp:cNvSpPr/>
      </dsp:nvSpPr>
      <dsp:spPr>
        <a:xfrm>
          <a:off x="7495384" y="4133511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641346" y="4133511"/>
        <a:ext cx="356796" cy="4881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46A0E-562A-404E-B55E-3CAB0A9FF047}">
      <dsp:nvSpPr>
        <dsp:cNvPr id="0" name=""/>
        <dsp:cNvSpPr/>
      </dsp:nvSpPr>
      <dsp:spPr>
        <a:xfrm>
          <a:off x="774650" y="1755"/>
          <a:ext cx="3616523" cy="2169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/>
            <a:t>O Público não-estatal enquanto produção: relevância e vantagens</a:t>
          </a:r>
          <a:endParaRPr lang="en-US" sz="2100" kern="1200"/>
        </a:p>
      </dsp:txBody>
      <dsp:txXfrm>
        <a:off x="774650" y="1755"/>
        <a:ext cx="3616523" cy="2169914"/>
      </dsp:txXfrm>
    </dsp:sp>
    <dsp:sp modelId="{9499FCD2-EAA2-41E2-8BD0-A27D21F76A25}">
      <dsp:nvSpPr>
        <dsp:cNvPr id="0" name=""/>
        <dsp:cNvSpPr/>
      </dsp:nvSpPr>
      <dsp:spPr>
        <a:xfrm>
          <a:off x="4752826" y="1755"/>
          <a:ext cx="3616523" cy="2169914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Importância da sociedade como fonte do poder político: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conformação da vontade política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funções de crítica e controle sobre o Estado.</a:t>
          </a:r>
          <a:endParaRPr lang="en-US" sz="1600" kern="1200"/>
        </a:p>
      </dsp:txBody>
      <dsp:txXfrm>
        <a:off x="4752826" y="1755"/>
        <a:ext cx="3616523" cy="2169914"/>
      </dsp:txXfrm>
    </dsp:sp>
    <dsp:sp modelId="{90ED536C-90CA-4245-8781-C9445F1B8B8A}">
      <dsp:nvSpPr>
        <dsp:cNvPr id="0" name=""/>
        <dsp:cNvSpPr/>
      </dsp:nvSpPr>
      <dsp:spPr>
        <a:xfrm>
          <a:off x="774650" y="2533322"/>
          <a:ext cx="3616523" cy="2169914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Desenvolver papéis que nem o Estado nem o mercado podem cumprir.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norteados por confiança, dedicação e solidariedade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especificidade em relação ao setor lucrativo.</a:t>
          </a:r>
          <a:endParaRPr lang="en-US" sz="1600" kern="1200"/>
        </a:p>
      </dsp:txBody>
      <dsp:txXfrm>
        <a:off x="774650" y="2533322"/>
        <a:ext cx="3616523" cy="2169914"/>
      </dsp:txXfrm>
    </dsp:sp>
    <dsp:sp modelId="{B31F1722-F1A9-4F04-B8F6-CE0CF541B283}">
      <dsp:nvSpPr>
        <dsp:cNvPr id="0" name=""/>
        <dsp:cNvSpPr/>
      </dsp:nvSpPr>
      <dsp:spPr>
        <a:xfrm>
          <a:off x="4752826" y="2533322"/>
          <a:ext cx="3616523" cy="216991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O Estado poderá manter seu caráter social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assegurando a eficiência na medida em que induz às entidades públicas não-estatais a competir entre si para prestar os serviços à comunidade com financiamento parcial pelo Estado.</a:t>
          </a:r>
          <a:endParaRPr lang="en-US" sz="1600" kern="1200"/>
        </a:p>
      </dsp:txBody>
      <dsp:txXfrm>
        <a:off x="4752826" y="2533322"/>
        <a:ext cx="3616523" cy="21699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127D6-22F3-4B6D-8668-CF8FF9E4A330}">
      <dsp:nvSpPr>
        <dsp:cNvPr id="0" name=""/>
        <dsp:cNvSpPr/>
      </dsp:nvSpPr>
      <dsp:spPr>
        <a:xfrm rot="5400000">
          <a:off x="2759067" y="-686229"/>
          <a:ext cx="1563215" cy="333240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/>
            <a:t>A esfera da produção social oferece a oportunidade de desenvolver o principio da competição. </a:t>
          </a:r>
          <a:endParaRPr lang="en-US" sz="1200" kern="1200"/>
        </a:p>
      </dsp:txBody>
      <dsp:txXfrm rot="-5400000">
        <a:off x="1874475" y="274673"/>
        <a:ext cx="3256090" cy="1410595"/>
      </dsp:txXfrm>
    </dsp:sp>
    <dsp:sp modelId="{7BF2EE55-2883-4719-AF71-DF06F0B4BEA8}">
      <dsp:nvSpPr>
        <dsp:cNvPr id="0" name=""/>
        <dsp:cNvSpPr/>
      </dsp:nvSpPr>
      <dsp:spPr>
        <a:xfrm>
          <a:off x="0" y="2960"/>
          <a:ext cx="1874475" cy="19540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/>
            <a:t>Pluralização da oferta de serviços sociais</a:t>
          </a:r>
          <a:endParaRPr lang="en-US" sz="1500" kern="1200" dirty="0"/>
        </a:p>
      </dsp:txBody>
      <dsp:txXfrm>
        <a:off x="91504" y="94464"/>
        <a:ext cx="1691467" cy="1771011"/>
      </dsp:txXfrm>
    </dsp:sp>
    <dsp:sp modelId="{23E5E209-2595-477D-A10F-FEAC3A485C44}">
      <dsp:nvSpPr>
        <dsp:cNvPr id="0" name=""/>
        <dsp:cNvSpPr/>
      </dsp:nvSpPr>
      <dsp:spPr>
        <a:xfrm rot="5400000">
          <a:off x="2759067" y="1365490"/>
          <a:ext cx="1563215" cy="333240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A produção não-estatal de serviços sociais oferece a possibilidade de obter prestações adaptadas aos públicos envolvidos, em oposição às prestações uniformes que tendem a caracterizar a oferta pública estatal. </a:t>
          </a:r>
          <a:endParaRPr lang="en-US" sz="1200" kern="1200" dirty="0"/>
        </a:p>
      </dsp:txBody>
      <dsp:txXfrm rot="-5400000">
        <a:off x="1874475" y="2326392"/>
        <a:ext cx="3256090" cy="1410595"/>
      </dsp:txXfrm>
    </dsp:sp>
    <dsp:sp modelId="{70D0BA52-AA24-488E-83F8-075FFE016A38}">
      <dsp:nvSpPr>
        <dsp:cNvPr id="0" name=""/>
        <dsp:cNvSpPr/>
      </dsp:nvSpPr>
      <dsp:spPr>
        <a:xfrm>
          <a:off x="0" y="2054681"/>
          <a:ext cx="1874475" cy="19540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Flexibilização e desburocratização da gestão social</a:t>
          </a:r>
          <a:r>
            <a:rPr lang="pt-BR" sz="1500" kern="1200"/>
            <a:t>. </a:t>
          </a:r>
          <a:endParaRPr lang="en-US" sz="1500" kern="1200"/>
        </a:p>
      </dsp:txBody>
      <dsp:txXfrm>
        <a:off x="91504" y="2146185"/>
        <a:ext cx="1691467" cy="1771011"/>
      </dsp:txXfrm>
    </dsp:sp>
    <dsp:sp modelId="{9F09A350-ECF2-4BF3-B48B-DAE8C9496658}">
      <dsp:nvSpPr>
        <dsp:cNvPr id="0" name=""/>
        <dsp:cNvSpPr/>
      </dsp:nvSpPr>
      <dsp:spPr>
        <a:xfrm rot="5400000">
          <a:off x="2759067" y="3417211"/>
          <a:ext cx="1563215" cy="333240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/>
            <a:t>Não contando com a certeza do apoio financeiro do Estado, e dispondo de uma autonomia muito maior que a existente nas organizações estatais, os integrantes das entidades de serviços públicos não estatais tendem a ser mais responsáveis pelos destinos de suas organizações e de utilizar adequadamente estes ou outros recursos para alcançar os objetivos propostos.</a:t>
          </a:r>
          <a:endParaRPr lang="en-US" sz="1200" kern="1200"/>
        </a:p>
      </dsp:txBody>
      <dsp:txXfrm rot="-5400000">
        <a:off x="1874475" y="4378113"/>
        <a:ext cx="3256090" cy="1410595"/>
      </dsp:txXfrm>
    </dsp:sp>
    <dsp:sp modelId="{5C43445B-362A-44A7-8FC9-08AD7997B00C}">
      <dsp:nvSpPr>
        <dsp:cNvPr id="0" name=""/>
        <dsp:cNvSpPr/>
      </dsp:nvSpPr>
      <dsp:spPr>
        <a:xfrm>
          <a:off x="0" y="4106401"/>
          <a:ext cx="1874475" cy="19540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/>
            <a:t>Maior responsabilidade e comprometimento do gestores.</a:t>
          </a:r>
          <a:endParaRPr lang="en-US" sz="1500" kern="1200"/>
        </a:p>
      </dsp:txBody>
      <dsp:txXfrm>
        <a:off x="91504" y="4197905"/>
        <a:ext cx="1691467" cy="17710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7886-ABE2-490E-B591-A9E0CA46B177}">
      <dsp:nvSpPr>
        <dsp:cNvPr id="0" name=""/>
        <dsp:cNvSpPr/>
      </dsp:nvSpPr>
      <dsp:spPr>
        <a:xfrm>
          <a:off x="0" y="0"/>
          <a:ext cx="4309110" cy="139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- Assegurar um fluxo estável de financiamento público e privado, para evitar a pressão à mercantilização de todas suas atividades;</a:t>
          </a:r>
          <a:endParaRPr lang="en-US" sz="1400" kern="1200" dirty="0"/>
        </a:p>
      </dsp:txBody>
      <dsp:txXfrm>
        <a:off x="40831" y="40831"/>
        <a:ext cx="2686995" cy="1312412"/>
      </dsp:txXfrm>
    </dsp:sp>
    <dsp:sp modelId="{F76BD680-B2EF-4C1D-A8F2-B6811CF97911}">
      <dsp:nvSpPr>
        <dsp:cNvPr id="0" name=""/>
        <dsp:cNvSpPr/>
      </dsp:nvSpPr>
      <dsp:spPr>
        <a:xfrm>
          <a:off x="360887" y="1647543"/>
          <a:ext cx="4309110" cy="139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- Necessidade de desenvolver as devidas regulações estatais e sociais para minimizar os riscos de privatização e </a:t>
          </a:r>
          <a:r>
            <a:rPr lang="pt-BR" sz="1400" kern="1200" dirty="0" err="1"/>
            <a:t>feudalização</a:t>
          </a:r>
          <a:r>
            <a:rPr lang="pt-BR" sz="1400" kern="1200" dirty="0"/>
            <a:t>;</a:t>
          </a:r>
          <a:endParaRPr lang="en-US" sz="1400" kern="1200" dirty="0"/>
        </a:p>
      </dsp:txBody>
      <dsp:txXfrm>
        <a:off x="401718" y="1688374"/>
        <a:ext cx="2960411" cy="1312412"/>
      </dsp:txXfrm>
    </dsp:sp>
    <dsp:sp modelId="{15BAD249-853F-4FD3-9126-489AE9D31F55}">
      <dsp:nvSpPr>
        <dsp:cNvPr id="0" name=""/>
        <dsp:cNvSpPr/>
      </dsp:nvSpPr>
      <dsp:spPr>
        <a:xfrm>
          <a:off x="716389" y="3295086"/>
          <a:ext cx="4309110" cy="139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- Assegurar que as regulações não atentem contra a diversidade (que é um dos maiores aportes que pode fazer o setor público não-estatal à produção de serviços sociais);</a:t>
          </a:r>
          <a:endParaRPr lang="en-US" sz="1400" kern="1200"/>
        </a:p>
      </dsp:txBody>
      <dsp:txXfrm>
        <a:off x="757220" y="3335917"/>
        <a:ext cx="2965798" cy="1312412"/>
      </dsp:txXfrm>
    </dsp:sp>
    <dsp:sp modelId="{F5525267-3245-43D5-81DC-44366065E257}">
      <dsp:nvSpPr>
        <dsp:cNvPr id="0" name=""/>
        <dsp:cNvSpPr/>
      </dsp:nvSpPr>
      <dsp:spPr>
        <a:xfrm>
          <a:off x="1077277" y="4942629"/>
          <a:ext cx="4309110" cy="139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- Assegurar um financiamento estatal que concilie as necessidades de autonomia das entidades sociais com a preservação de sua responsabilidade pelo uso de recursos públicos;</a:t>
          </a:r>
          <a:endParaRPr lang="en-US" sz="1400" kern="1200"/>
        </a:p>
      </dsp:txBody>
      <dsp:txXfrm>
        <a:off x="1118108" y="4983460"/>
        <a:ext cx="2960411" cy="1312412"/>
      </dsp:txXfrm>
    </dsp:sp>
    <dsp:sp modelId="{F700DC14-576A-4A8C-AFBF-9460614737F5}">
      <dsp:nvSpPr>
        <dsp:cNvPr id="0" name=""/>
        <dsp:cNvSpPr/>
      </dsp:nvSpPr>
      <dsp:spPr>
        <a:xfrm>
          <a:off x="3402961" y="1067734"/>
          <a:ext cx="906148" cy="9061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606844" y="1067734"/>
        <a:ext cx="498382" cy="681876"/>
      </dsp:txXfrm>
    </dsp:sp>
    <dsp:sp modelId="{2D402F4E-BBA0-476F-8D8B-9A4E59DE0B5B}">
      <dsp:nvSpPr>
        <dsp:cNvPr id="0" name=""/>
        <dsp:cNvSpPr/>
      </dsp:nvSpPr>
      <dsp:spPr>
        <a:xfrm>
          <a:off x="3763849" y="2715277"/>
          <a:ext cx="906148" cy="9061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967732" y="2715277"/>
        <a:ext cx="498382" cy="681876"/>
      </dsp:txXfrm>
    </dsp:sp>
    <dsp:sp modelId="{4850B2C5-0EA2-4860-A629-25140ECC2B07}">
      <dsp:nvSpPr>
        <dsp:cNvPr id="0" name=""/>
        <dsp:cNvSpPr/>
      </dsp:nvSpPr>
      <dsp:spPr>
        <a:xfrm>
          <a:off x="4119351" y="4362820"/>
          <a:ext cx="906148" cy="9061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23234" y="4362820"/>
        <a:ext cx="498382" cy="6818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8C58A-0534-4AC1-8644-74E7DC960B25}">
      <dsp:nvSpPr>
        <dsp:cNvPr id="0" name=""/>
        <dsp:cNvSpPr/>
      </dsp:nvSpPr>
      <dsp:spPr>
        <a:xfrm>
          <a:off x="1279829" y="3375"/>
          <a:ext cx="3200980" cy="19205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Adoção de um esquema de contratualização das relações entre o Estado e as associações públicas não-estatais que possam </a:t>
          </a:r>
          <a:r>
            <a:rPr lang="pt-BR" sz="1600" b="1" kern="1200" dirty="0"/>
            <a:t>evitar os riscos que as regulações uniformes produzem sobre a diferenciação de serviços</a:t>
          </a:r>
        </a:p>
      </dsp:txBody>
      <dsp:txXfrm>
        <a:off x="1279829" y="3375"/>
        <a:ext cx="3200980" cy="1920588"/>
      </dsp:txXfrm>
    </dsp:sp>
    <dsp:sp modelId="{065D8B2B-762C-4ABD-8659-45DA4C5EAB37}">
      <dsp:nvSpPr>
        <dsp:cNvPr id="0" name=""/>
        <dsp:cNvSpPr/>
      </dsp:nvSpPr>
      <dsp:spPr>
        <a:xfrm>
          <a:off x="1279829" y="2244061"/>
          <a:ext cx="3200980" cy="1920588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Por meio dos </a:t>
          </a:r>
          <a:r>
            <a:rPr lang="pt-BR" sz="1600" b="1" kern="1200" dirty="0"/>
            <a:t>contratos de gestão </a:t>
          </a:r>
          <a:r>
            <a:rPr lang="pt-BR" sz="1600" kern="1200" dirty="0"/>
            <a:t>se pode estabelecer um sistema de direitos e obrigações recíprocas, ainda que a experiência a este respeito já mostre que há pelo menos três pontos críticos</a:t>
          </a:r>
        </a:p>
      </dsp:txBody>
      <dsp:txXfrm>
        <a:off x="1279829" y="2244061"/>
        <a:ext cx="3200980" cy="1920588"/>
      </dsp:txXfrm>
    </dsp:sp>
    <dsp:sp modelId="{454D970D-0B78-4C39-B33E-6538653C3794}">
      <dsp:nvSpPr>
        <dsp:cNvPr id="0" name=""/>
        <dsp:cNvSpPr/>
      </dsp:nvSpPr>
      <dsp:spPr>
        <a:xfrm>
          <a:off x="1279829" y="4484748"/>
          <a:ext cx="3200980" cy="192058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Estabelecimento de critérios públicos como base da avaliação de desempenho, de forma a considerar não só os critérios tradicionais de eficiência, eficácia e efetividade, mas também na medida em que se satisfazem valores públicos. </a:t>
          </a:r>
        </a:p>
      </dsp:txBody>
      <dsp:txXfrm>
        <a:off x="1279829" y="4484748"/>
        <a:ext cx="3200980" cy="1920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974BB-7077-41CC-A5CA-7984F16DC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F1A158-2E79-424D-9D43-10F68E92D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7267BD-B2B5-4955-9C85-5831B59E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A342-39DB-4040-AF19-E3C5165A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084D3F-3DAB-4C81-B6BF-26D0B863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7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83908-2743-46E7-93B2-B39A1DFD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848FF9-702D-4DB0-8CBD-0AC652CA3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8F67E-2AC6-4678-AF71-DB76DC55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F2D28F-0DD6-4A41-858B-01CF45D7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B0AADA-8658-4A02-AA9F-8DDDAE19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73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F2F02A-961A-4886-9574-2CF11BEA7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F549BB7-4012-481F-B7AC-55353C73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DF72C-7B27-436E-BD90-9CB23EB0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334D57-82D5-4DB2-9D37-815FB0F0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D015EA-F8ED-4B9D-9439-3A47EF6F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58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0D0C7-A2FF-4243-8DDD-F82E1E44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207FE9-8BE0-4EB9-9CCC-650C50CF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89FEC-BB83-4583-A8E8-F6AC00D1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C51AB6-E138-4032-95A8-49A59EDA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60BAD4-230D-46DF-9EEC-7938C6A9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65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78315-2E4C-4ADA-B6DD-A4989194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0477D2-FF24-4E8D-900C-02FB70D00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D7BA11-651A-427A-ACBB-19749A4A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0ADFCC-BDFD-4122-BF7B-4EE44E70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E9C68-6785-4230-BF51-691D9D74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91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5A273-AE80-4807-A1C9-01909F98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05EA46-F346-4F53-BA75-520C1CA3B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24CDAD-22B2-4B4F-9FBF-B33A1C8F9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8BF75A-0BEA-4DA1-A1D4-14E70353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357C9B-20C6-4D36-BD72-D7FA1B73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1589A1-4734-4341-9666-EE8D8DB7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2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894CD-76BE-4625-894B-5E1372B1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A2E166-AB02-416D-AA5D-6F012CF6A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767F71-27F0-408D-A82A-BC18C682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374D84E-B987-4C9D-9CD3-0A33BF938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AFFFA0-5D90-4641-A21F-33DCC238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EFCF23-15AC-45DD-B8DB-B5E05893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D762F73-6866-4DA6-A40D-88E10A13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869BBA-97E1-4E7A-8E9A-0B98AA93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8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59584-B6F2-43D0-965C-9AC50350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2096AF-ACEF-480D-A2BB-9A53EE39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C958CB-F0B9-4EA7-AD38-FDD296F1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D602C3-BC1B-482A-BCEF-6AB5C1B7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3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E10A2F-60DC-43EF-934D-AED6156B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57D59E-BD8C-44ED-90DD-731CD271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01D483E-C21A-44DA-A809-B1EA718E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29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C9A5E-97B9-42E8-A659-FA220386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30F00D-323A-4A1C-B422-0628B95F9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3CDE3D-DC2F-4580-BFAA-55C69B2AE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9EBEA-53C0-4E22-8621-4B0BA2DE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035E8D-3C09-4B8D-B7BD-8794A6B9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C7EE1B-488C-4841-A0A2-294D43BE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83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7D7EC-D8F2-4086-A460-B798B67D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C2E3C9-D63E-4F8B-9F78-6B27C4D75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9CB5CB-E319-4D16-BC7C-382F56308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0223E6-565B-43F6-955E-E0FAF9C2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59DCF6-B00F-44E3-8999-0FDE71BC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C10185-697C-486A-A2A7-5F1F82D8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9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377EBC-6259-4743-882E-21256C89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F086A1-4857-4FDA-9915-6BC04132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EDDC79-BA0A-4215-B76A-D644B39E1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C840C-37B2-4B26-9D2A-7F48FB7A3761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152BD8-3B75-4630-80B1-0C33A397C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B64DC2-7134-47B1-9FF2-C65449343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9DC7-8785-4B1F-9135-41B75DFC5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16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CF3A72-621C-4800-BAEA-E4A54B1105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7566" y="1916832"/>
            <a:ext cx="6980634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chemeClr val="tx2"/>
                </a:solidFill>
              </a:rPr>
              <a:t>Administração de Organizações da Sociedade Civil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D4CB7F-0CAF-421F-AB10-84B8B2B640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43300" y="3052763"/>
            <a:ext cx="5025737" cy="1268124"/>
          </a:xfrm>
        </p:spPr>
        <p:txBody>
          <a:bodyPr/>
          <a:lstStyle/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RAD 2104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Dr. André Lucirton Costa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Ms. Ricardo Miguel Sobral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460A9B8-4C77-4ADE-A190-D74356AFCAB1}"/>
              </a:ext>
            </a:extLst>
          </p:cNvPr>
          <p:cNvSpPr txBox="1"/>
          <p:nvPr/>
        </p:nvSpPr>
        <p:spPr>
          <a:xfrm>
            <a:off x="0" y="4452505"/>
            <a:ext cx="91440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50" dirty="0">
                <a:solidFill>
                  <a:schemeClr val="tx2"/>
                </a:solidFill>
              </a:rPr>
              <a:t>Aula 05 </a:t>
            </a:r>
          </a:p>
          <a:p>
            <a:pPr algn="ctr"/>
            <a:r>
              <a:rPr lang="pt-BR" sz="2250" dirty="0">
                <a:solidFill>
                  <a:schemeClr val="tx2"/>
                </a:solidFill>
              </a:rPr>
              <a:t>Prof. Luiz Carlos Bresser Pereira</a:t>
            </a:r>
          </a:p>
          <a:p>
            <a:pPr algn="ctr"/>
            <a:r>
              <a:rPr lang="pt-BR" sz="2250" dirty="0">
                <a:solidFill>
                  <a:schemeClr val="tx2"/>
                </a:solidFill>
              </a:rPr>
              <a:t>O Público não estatal na reforma do Estado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696F58B-6E20-44B1-8E84-58CC1C03B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47367"/>
              </p:ext>
            </p:extLst>
          </p:nvPr>
        </p:nvGraphicFramePr>
        <p:xfrm>
          <a:off x="3757612" y="404664"/>
          <a:ext cx="53863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8A100741-BDC4-4513-8EB3-05609566725C}"/>
              </a:ext>
            </a:extLst>
          </p:cNvPr>
          <p:cNvSpPr txBox="1"/>
          <p:nvPr/>
        </p:nvSpPr>
        <p:spPr>
          <a:xfrm>
            <a:off x="-72008" y="188640"/>
            <a:ext cx="2915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Organizações públicas não-estatais: </a:t>
            </a:r>
          </a:p>
          <a:p>
            <a:endParaRPr lang="pt-BR" sz="3000" dirty="0">
              <a:solidFill>
                <a:schemeClr val="bg1"/>
              </a:solidFill>
            </a:endParaRPr>
          </a:p>
          <a:p>
            <a:r>
              <a:rPr lang="pt-BR" sz="3000" dirty="0">
                <a:solidFill>
                  <a:schemeClr val="bg1"/>
                </a:solidFill>
              </a:rPr>
              <a:t>condições de desenvolvimento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0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100741-BDC4-4513-8EB3-05609566725C}"/>
              </a:ext>
            </a:extLst>
          </p:cNvPr>
          <p:cNvSpPr txBox="1"/>
          <p:nvPr/>
        </p:nvSpPr>
        <p:spPr>
          <a:xfrm>
            <a:off x="107505" y="685800"/>
            <a:ext cx="27463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Organizações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públicas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não-estatais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5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IDEIAS DE CRIAÇÃO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5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696F58B-6E20-44B1-8E84-58CC1C03B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004472"/>
              </p:ext>
            </p:extLst>
          </p:nvPr>
        </p:nvGraphicFramePr>
        <p:xfrm>
          <a:off x="3203848" y="116632"/>
          <a:ext cx="576064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26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DA3EE88-2AE9-4AFF-B403-4499F01C1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425757"/>
              </p:ext>
            </p:extLst>
          </p:nvPr>
        </p:nvGraphicFramePr>
        <p:xfrm>
          <a:off x="3757611" y="685800"/>
          <a:ext cx="5278883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040EA6EF-9665-42AE-BEA0-9B84E25D224A}"/>
              </a:ext>
            </a:extLst>
          </p:cNvPr>
          <p:cNvSpPr txBox="1"/>
          <p:nvPr/>
        </p:nvSpPr>
        <p:spPr>
          <a:xfrm>
            <a:off x="107505" y="685800"/>
            <a:ext cx="27463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Organizações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públicas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não-estatais</a:t>
            </a: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5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IDEIAS DE CRIAÇÃO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5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155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DBB0466-2FD8-4248-B232-19DCC0CF4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952147"/>
              </p:ext>
            </p:extLst>
          </p:nvPr>
        </p:nvGraphicFramePr>
        <p:xfrm>
          <a:off x="3757612" y="685800"/>
          <a:ext cx="5134868" cy="540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7C3E1F51-E5D0-4A15-B6B3-2F7AB15AA8A8}"/>
              </a:ext>
            </a:extLst>
          </p:cNvPr>
          <p:cNvSpPr txBox="1"/>
          <p:nvPr/>
        </p:nvSpPr>
        <p:spPr>
          <a:xfrm>
            <a:off x="107503" y="1124744"/>
            <a:ext cx="25868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Organizações públicas não-estatais: novo modo de prover serviços públicos?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46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981E3CD-F91E-4381-B1BA-A8447024E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641336"/>
              </p:ext>
            </p:extLst>
          </p:nvPr>
        </p:nvGraphicFramePr>
        <p:xfrm>
          <a:off x="3637803" y="685800"/>
          <a:ext cx="5398693" cy="5767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96343A14-47AF-4894-940B-42359914F208}"/>
              </a:ext>
            </a:extLst>
          </p:cNvPr>
          <p:cNvSpPr txBox="1"/>
          <p:nvPr/>
        </p:nvSpPr>
        <p:spPr>
          <a:xfrm>
            <a:off x="107504" y="5486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A via privatizadora</a:t>
            </a:r>
          </a:p>
        </p:txBody>
      </p:sp>
    </p:spTree>
    <p:extLst>
      <p:ext uri="{BB962C8B-B14F-4D97-AF65-F5344CB8AC3E}">
        <p14:creationId xmlns:p14="http://schemas.microsoft.com/office/powerpoint/2010/main" val="129995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981E3CD-F91E-4381-B1BA-A8447024E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101440"/>
              </p:ext>
            </p:extLst>
          </p:nvPr>
        </p:nvGraphicFramePr>
        <p:xfrm>
          <a:off x="3552028" y="685800"/>
          <a:ext cx="5628484" cy="598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96343A14-47AF-4894-940B-42359914F208}"/>
              </a:ext>
            </a:extLst>
          </p:cNvPr>
          <p:cNvSpPr txBox="1"/>
          <p:nvPr/>
        </p:nvSpPr>
        <p:spPr>
          <a:xfrm>
            <a:off x="107504" y="5486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A via reformadora</a:t>
            </a:r>
          </a:p>
        </p:txBody>
      </p:sp>
    </p:spTree>
    <p:extLst>
      <p:ext uri="{BB962C8B-B14F-4D97-AF65-F5344CB8AC3E}">
        <p14:creationId xmlns:p14="http://schemas.microsoft.com/office/powerpoint/2010/main" val="356181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9E2688B-18FD-461F-87C6-7DA5FD2AC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47872"/>
              </p:ext>
            </p:extLst>
          </p:nvPr>
        </p:nvGraphicFramePr>
        <p:xfrm>
          <a:off x="3757612" y="685800"/>
          <a:ext cx="5278884" cy="555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320C82-DFA8-4925-A628-DA2ADE46B784}"/>
              </a:ext>
            </a:extLst>
          </p:cNvPr>
          <p:cNvSpPr txBox="1"/>
          <p:nvPr/>
        </p:nvSpPr>
        <p:spPr>
          <a:xfrm>
            <a:off x="107504" y="548680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304031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62B35E1-664E-4E71-9D7D-F11722BBD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245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2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7999F5A-0240-4A5B-8ABD-B7D5E08BD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417399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617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9E2688B-18FD-461F-87C6-7DA5FD2AC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717261"/>
              </p:ext>
            </p:extLst>
          </p:nvPr>
        </p:nvGraphicFramePr>
        <p:xfrm>
          <a:off x="3532572" y="548680"/>
          <a:ext cx="56114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320C82-DFA8-4925-A628-DA2ADE46B784}"/>
              </a:ext>
            </a:extLst>
          </p:cNvPr>
          <p:cNvSpPr txBox="1"/>
          <p:nvPr/>
        </p:nvSpPr>
        <p:spPr>
          <a:xfrm>
            <a:off x="107504" y="548680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Vantagens das organizações públicas não-estatais</a:t>
            </a:r>
          </a:p>
        </p:txBody>
      </p:sp>
    </p:spTree>
    <p:extLst>
      <p:ext uri="{BB962C8B-B14F-4D97-AF65-F5344CB8AC3E}">
        <p14:creationId xmlns:p14="http://schemas.microsoft.com/office/powerpoint/2010/main" val="219838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01007" y="303591"/>
            <a:ext cx="4301693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bresserpereira.org.br/images/capa-PublicoNaoEstatal.gif">
            <a:extLst>
              <a:ext uri="{FF2B5EF4-FFF2-40B4-BE49-F238E27FC236}">
                <a16:creationId xmlns:a16="http://schemas.microsoft.com/office/drawing/2014/main" id="{33986D80-F5C9-4258-847D-E8C738A7B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2" y="484632"/>
            <a:ext cx="3798076" cy="57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ACCD6-85D5-4384-AFB8-8B1AC9B3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27" y="2121763"/>
            <a:ext cx="3926617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Editora Fundação Getúlio Vargas, Rio de Janeiro, 1999.</a:t>
            </a:r>
          </a:p>
          <a:p>
            <a:pPr marL="0" indent="0">
              <a:buNone/>
            </a:pPr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http://www.bresserpereira.org.br/view.asp?cod=281</a:t>
            </a:r>
          </a:p>
        </p:txBody>
      </p:sp>
    </p:spTree>
    <p:extLst>
      <p:ext uri="{BB962C8B-B14F-4D97-AF65-F5344CB8AC3E}">
        <p14:creationId xmlns:p14="http://schemas.microsoft.com/office/powerpoint/2010/main" val="2035277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9E2688B-18FD-461F-87C6-7DA5FD2AC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72163"/>
              </p:ext>
            </p:extLst>
          </p:nvPr>
        </p:nvGraphicFramePr>
        <p:xfrm>
          <a:off x="3532572" y="548680"/>
          <a:ext cx="56114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320C82-DFA8-4925-A628-DA2ADE46B784}"/>
              </a:ext>
            </a:extLst>
          </p:cNvPr>
          <p:cNvSpPr txBox="1"/>
          <p:nvPr/>
        </p:nvSpPr>
        <p:spPr>
          <a:xfrm>
            <a:off x="107504" y="548680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Problemas e desafios</a:t>
            </a:r>
          </a:p>
          <a:p>
            <a:endParaRPr lang="pt-B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0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9E2688B-18FD-461F-87C6-7DA5FD2AC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480725"/>
              </p:ext>
            </p:extLst>
          </p:nvPr>
        </p:nvGraphicFramePr>
        <p:xfrm>
          <a:off x="3532572" y="548680"/>
          <a:ext cx="56114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320C82-DFA8-4925-A628-DA2ADE46B784}"/>
              </a:ext>
            </a:extLst>
          </p:cNvPr>
          <p:cNvSpPr txBox="1"/>
          <p:nvPr/>
        </p:nvSpPr>
        <p:spPr>
          <a:xfrm>
            <a:off x="107504" y="548680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Outras questões fundamentais</a:t>
            </a:r>
          </a:p>
          <a:p>
            <a:endParaRPr lang="pt-B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50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9E2688B-18FD-461F-87C6-7DA5FD2AC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335893"/>
              </p:ext>
            </p:extLst>
          </p:nvPr>
        </p:nvGraphicFramePr>
        <p:xfrm>
          <a:off x="3554460" y="188640"/>
          <a:ext cx="56114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5E320C82-DFA8-4925-A628-DA2ADE46B784}"/>
              </a:ext>
            </a:extLst>
          </p:cNvPr>
          <p:cNvSpPr txBox="1"/>
          <p:nvPr/>
        </p:nvSpPr>
        <p:spPr>
          <a:xfrm>
            <a:off x="107504" y="548680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Ações para superação dos desafios</a:t>
            </a:r>
          </a:p>
        </p:txBody>
      </p:sp>
    </p:spTree>
    <p:extLst>
      <p:ext uri="{BB962C8B-B14F-4D97-AF65-F5344CB8AC3E}">
        <p14:creationId xmlns:p14="http://schemas.microsoft.com/office/powerpoint/2010/main" val="2200298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78933350-E6F3-4D71-BE92-BF6106305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3248"/>
              </p:ext>
            </p:extLst>
          </p:nvPr>
        </p:nvGraphicFramePr>
        <p:xfrm>
          <a:off x="3757612" y="404664"/>
          <a:ext cx="527888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26471208-8911-424C-8E59-7D70973E6400}"/>
              </a:ext>
            </a:extLst>
          </p:cNvPr>
          <p:cNvSpPr txBox="1"/>
          <p:nvPr/>
        </p:nvSpPr>
        <p:spPr>
          <a:xfrm>
            <a:off x="0" y="548680"/>
            <a:ext cx="2915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A responsabilidade do Estado</a:t>
            </a:r>
          </a:p>
        </p:txBody>
      </p:sp>
    </p:spTree>
    <p:extLst>
      <p:ext uri="{BB962C8B-B14F-4D97-AF65-F5344CB8AC3E}">
        <p14:creationId xmlns:p14="http://schemas.microsoft.com/office/powerpoint/2010/main" val="2383973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114300" indent="0">
              <a:buNone/>
            </a:pPr>
            <a:r>
              <a:rPr lang="pt-BR" sz="1600" dirty="0"/>
              <a:t>O Plano Diretor da Reforma do Aparelho do Estado aponta a reconstrução do Estado como elemento central da agenda política dos anos 90: trata-se de uma necessidade imposta pela globalização da economia e pela própria crise do Estado.</a:t>
            </a:r>
          </a:p>
          <a:p>
            <a:pPr marL="114300" indent="0">
              <a:buNone/>
            </a:pPr>
            <a:r>
              <a:rPr lang="pt-BR" sz="1600" dirty="0"/>
              <a:t>A crise do Estado é definida em três dimensões:</a:t>
            </a:r>
          </a:p>
          <a:p>
            <a:pPr marL="114300" indent="0">
              <a:buNone/>
            </a:pPr>
            <a:r>
              <a:rPr lang="pt-BR" sz="1600" dirty="0"/>
              <a:t>- </a:t>
            </a:r>
            <a:r>
              <a:rPr lang="pt-BR" sz="1600" b="1" dirty="0"/>
              <a:t>crise fiscal</a:t>
            </a:r>
            <a:r>
              <a:rPr lang="pt-BR" sz="1600" dirty="0"/>
              <a:t>: caracterizada pela crescente perda de crédito por parte do Estado e pela poupança pública que se torna negativa;</a:t>
            </a:r>
          </a:p>
          <a:p>
            <a:pPr marL="114300" indent="0">
              <a:buNone/>
            </a:pPr>
            <a:r>
              <a:rPr lang="pt-BR" sz="1600" dirty="0"/>
              <a:t>- </a:t>
            </a:r>
            <a:r>
              <a:rPr lang="pt-BR" sz="1600" b="1" dirty="0"/>
              <a:t>crise do modo de intervenção do Estado</a:t>
            </a:r>
            <a:r>
              <a:rPr lang="pt-BR" sz="1600" dirty="0"/>
              <a:t>: esgotamento do modelo de industrialização por substituição de importações;</a:t>
            </a:r>
          </a:p>
          <a:p>
            <a:pPr marL="114300" indent="0">
              <a:buNone/>
            </a:pPr>
            <a:r>
              <a:rPr lang="pt-BR" sz="1600" dirty="0"/>
              <a:t>- </a:t>
            </a:r>
            <a:r>
              <a:rPr lang="pt-BR" sz="1600" b="1" dirty="0"/>
              <a:t>crise do modelo burocrático de gestão pública</a:t>
            </a:r>
            <a:r>
              <a:rPr lang="pt-BR" sz="1600" dirty="0"/>
              <a:t>: revelada pelos elevados custos e baixa qualidade dos serviços prestados pelo Estado.</a:t>
            </a:r>
          </a:p>
          <a:p>
            <a:endParaRPr lang="pt-BR" sz="1600" dirty="0"/>
          </a:p>
          <a:p>
            <a:endParaRPr lang="pt-BR" sz="16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CAB03E5-F16D-47DB-B98E-12933A74F354}"/>
              </a:ext>
            </a:extLst>
          </p:cNvPr>
          <p:cNvSpPr txBox="1"/>
          <p:nvPr/>
        </p:nvSpPr>
        <p:spPr>
          <a:xfrm>
            <a:off x="395536" y="963877"/>
            <a:ext cx="27077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O projeto brasileiro de reforma do aparelho do Estado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295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207D52C-6A97-4280-95EC-C3CDBAC9D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132035"/>
              </p:ext>
            </p:extLst>
          </p:nvPr>
        </p:nvGraphicFramePr>
        <p:xfrm>
          <a:off x="3757612" y="685800"/>
          <a:ext cx="5350892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0E9B115-B2A4-479A-8AD2-04B49BA332F3}"/>
              </a:ext>
            </a:extLst>
          </p:cNvPr>
          <p:cNvSpPr txBox="1"/>
          <p:nvPr/>
        </p:nvSpPr>
        <p:spPr>
          <a:xfrm>
            <a:off x="323528" y="1340768"/>
            <a:ext cx="21931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Os direitos de cidadania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4795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CEBE7CF-713A-4E4A-9E1F-9D95C021FB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784315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046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207D52C-6A97-4280-95EC-C3CDBAC9D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136167"/>
              </p:ext>
            </p:extLst>
          </p:nvPr>
        </p:nvGraphicFramePr>
        <p:xfrm>
          <a:off x="3757612" y="685800"/>
          <a:ext cx="5350892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0E9B115-B2A4-479A-8AD2-04B49BA332F3}"/>
              </a:ext>
            </a:extLst>
          </p:cNvPr>
          <p:cNvSpPr txBox="1"/>
          <p:nvPr/>
        </p:nvSpPr>
        <p:spPr>
          <a:xfrm>
            <a:off x="66920" y="836712"/>
            <a:ext cx="2880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Cidadania, controle social e democratização do Estado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094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AC21EA8-824C-4C47-BFC2-3B759DE6DF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175861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879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894F6E81-A8B1-4B3D-86CF-1A558CBC8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95308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61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8029" y="365125"/>
            <a:ext cx="5373370" cy="1325563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O Autor</a:t>
            </a:r>
            <a:endParaRPr lang="pt-BR" altLang="pt-BR"/>
          </a:p>
        </p:txBody>
      </p:sp>
      <p:pic>
        <p:nvPicPr>
          <p:cNvPr id="2050" name="Picture 2" descr="https://www.ufrgs.br/fce/wp-content/uploads/2016/11/bresser_site549x340.jpg">
            <a:extLst>
              <a:ext uri="{FF2B5EF4-FFF2-40B4-BE49-F238E27FC236}">
                <a16:creationId xmlns:a16="http://schemas.microsoft.com/office/drawing/2014/main" id="{3563034B-108E-4D38-99AF-71EAB20502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8" r="41997" b="-1"/>
          <a:stretch/>
        </p:blipFill>
        <p:spPr bwMode="auto">
          <a:xfrm>
            <a:off x="386476" y="642988"/>
            <a:ext cx="2516605" cy="557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24546353-40B9-4BB0-956E-5D2D1B536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48421"/>
              </p:ext>
            </p:extLst>
          </p:nvPr>
        </p:nvGraphicFramePr>
        <p:xfrm>
          <a:off x="3131840" y="1340768"/>
          <a:ext cx="5863173" cy="483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207D52C-6A97-4280-95EC-C3CDBAC9D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806699"/>
              </p:ext>
            </p:extLst>
          </p:nvPr>
        </p:nvGraphicFramePr>
        <p:xfrm>
          <a:off x="3757612" y="685800"/>
          <a:ext cx="5350892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0E9B115-B2A4-479A-8AD2-04B49BA332F3}"/>
              </a:ext>
            </a:extLst>
          </p:cNvPr>
          <p:cNvSpPr txBox="1"/>
          <p:nvPr/>
        </p:nvSpPr>
        <p:spPr>
          <a:xfrm>
            <a:off x="66920" y="836712"/>
            <a:ext cx="2880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solidFill>
                  <a:schemeClr val="bg1"/>
                </a:solidFill>
              </a:rPr>
              <a:t>Controle social e controle por resultados: um vínculo possível e desejável</a:t>
            </a:r>
          </a:p>
          <a:p>
            <a:endParaRPr lang="pt-BR" sz="3000" dirty="0">
              <a:solidFill>
                <a:schemeClr val="bg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642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19118A1-53B7-4008-BAD1-FEE30DC8A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469586"/>
              </p:ext>
            </p:extLst>
          </p:nvPr>
        </p:nvGraphicFramePr>
        <p:xfrm>
          <a:off x="179512" y="1052736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58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C85736C-B5EF-4F27-84C3-B5595495B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1457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43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8D5D2A0-1227-4B35-953D-5B962B614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912777"/>
              </p:ext>
            </p:extLst>
          </p:nvPr>
        </p:nvGraphicFramePr>
        <p:xfrm>
          <a:off x="107504" y="980728"/>
          <a:ext cx="892899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7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A3087F78-2562-47C7-9006-0DF96DB2B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759888"/>
              </p:ext>
            </p:extLst>
          </p:nvPr>
        </p:nvGraphicFramePr>
        <p:xfrm>
          <a:off x="107504" y="980728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041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41D926E-4F9F-4ADB-A11F-C5518EBDB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004102"/>
              </p:ext>
            </p:extLst>
          </p:nvPr>
        </p:nvGraphicFramePr>
        <p:xfrm>
          <a:off x="0" y="1916832"/>
          <a:ext cx="9144000" cy="4704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50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A04AC67-381B-46D3-B081-BA2A673C5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975535"/>
              </p:ext>
            </p:extLst>
          </p:nvPr>
        </p:nvGraphicFramePr>
        <p:xfrm>
          <a:off x="3757612" y="173930"/>
          <a:ext cx="5206876" cy="6063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59147A4-707E-4076-BDB2-1F849CB46065}"/>
              </a:ext>
            </a:extLst>
          </p:cNvPr>
          <p:cNvSpPr txBox="1"/>
          <p:nvPr/>
        </p:nvSpPr>
        <p:spPr>
          <a:xfrm>
            <a:off x="179512" y="1628800"/>
            <a:ext cx="25367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</a:rPr>
              <a:t>Vantagens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69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3221</Words>
  <Application>Microsoft Office PowerPoint</Application>
  <PresentationFormat>Apresentação na tela (4:3)</PresentationFormat>
  <Paragraphs>143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Tema do Office</vt:lpstr>
      <vt:lpstr>Administração de Organizações da Sociedade Civil</vt:lpstr>
      <vt:lpstr>Apresentação do PowerPoint</vt:lpstr>
      <vt:lpstr>O Autor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Organizações da Sociedade Civil</dc:title>
  <dc:creator>Ricardo Miguel Sobral</dc:creator>
  <cp:lastModifiedBy>Ricardo Miguel Sobral</cp:lastModifiedBy>
  <cp:revision>1</cp:revision>
  <dcterms:created xsi:type="dcterms:W3CDTF">2018-09-24T13:36:51Z</dcterms:created>
  <dcterms:modified xsi:type="dcterms:W3CDTF">2018-09-24T13:37:54Z</dcterms:modified>
</cp:coreProperties>
</file>