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8B4D0-4E09-09E7-BC98-50C23A58D8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4EBF6E-8C7F-0F38-6A70-DAE4035AD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0FF97B-AC87-9B3D-6EA8-573A78F32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5AD351-2E99-80F9-2354-33A452059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AE1BCF-BFBC-1A35-8768-55041D82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63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2AB82-188D-C440-41AF-98527DFB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38155A-EBDF-5611-8EFF-261A4EC71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115261-B769-874B-ABE9-C1A1AF7D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70E2D7-213D-8424-292A-4A69CDA8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A38AC8-A66B-31A8-048B-0E7764D7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49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2827A8-2D1A-770D-386E-0FF9C347F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0F9FCBF-F13F-7860-002E-75381340F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106359-D047-BB63-58E2-71E42AA8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CF7C3F-AAC6-6FC5-83D7-FEF858D1C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F02DBC-421D-4EDA-1702-FCEAD91E8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24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199F2-E338-F14D-7C96-D8C1F6AD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0E7AF9-533B-FAED-C168-98DE50625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0A9ABB-58EE-CA3E-825C-70893946A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283CA4-9EE5-0E15-858F-83E8EA5E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D6AE00-900A-4175-E8AB-E49BA81ED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68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DA248-ABD4-3221-F5B8-2ED361D7C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63C8259-24EE-48BE-CC75-044026D20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76105E-CA35-0EBD-BB65-68244BAB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CE3D4F-E7D0-30AA-6071-5756BCD81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5410C1-BC6C-84B2-1744-2955FA2DD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16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20D01-AE74-80BA-0AFC-5EC9446C7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C35640-1119-D734-5BE2-3C2843FEF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4099982-BA5E-0A9C-3201-DDB179A1E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06A7DA-5DBB-7DE4-F750-A2D41165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C23D43-44A6-9115-E511-EEE1903C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B97CB5-9DE3-9CD2-6EE8-EC5931A1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71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72A0A-3D95-1DC3-096D-9F146574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657021-FDBB-7F85-091A-F70152363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C1F31E5-CFF5-54BD-C363-AC2E443D4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131314F-8202-D8CD-E3B2-7FBEDB90F3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41022BA-A366-9AF5-75A6-CF8BFE218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688EB8F-98AB-AB0D-B7C6-41E58C24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4677EDE-324F-EE95-A76B-38992C8D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1114AC1-F740-A746-1451-F5373191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5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E3FB5-94BC-1F36-CF64-9E76BB49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59C44DE-9C98-EAD5-DA87-0729F781D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21AB0B9-CE8A-065C-40B7-056680A62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D1C8662-D49B-40DB-81ED-86A0A437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13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36879A3-9FAA-1EB0-1D96-E23B86AB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36FFD48-B3EB-1826-53EE-36C4AF12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481A3EC-0B0A-20B0-D032-F82A9750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34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47157-051B-7C1D-7BE8-8A435FD2C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2DBC96-6B74-E2B7-BA16-62E9F4BA9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800BCA8-4D56-27FE-3BC8-525539FF7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CB15A2-1FC3-351F-71B2-83073A94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FFD283-C218-1283-E7C3-57BA8C3C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DA694A-DFCE-ACE5-86F5-AA18629C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98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CDF0B9-ED6B-26C6-A3BD-08B8A82FD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F407C93-FB21-C909-CCBF-A2C097DAD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E85253-6037-3772-0B63-B955C7DAE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D10338-7DFE-5A62-156F-A623C4389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03FA43-DF1C-05FF-841E-1E9E52EB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553307-8369-04EA-43D8-29A5A36B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90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BA3E857-69EF-89BA-D5EC-852FBB5D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A4A23E-FF89-ADCB-C8F6-9B7E0FA3C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0A4894-C738-5830-DB9A-A95A31308E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8F3C0-61AE-4E86-A1B0-1ADBFA0FD679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0873DF-C2A5-0252-EDE0-E4449FB7D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FF5572-50C1-3484-CEFA-4BFA0B3544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89D5-13E0-451D-87A1-AC8858FA78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5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1ABA0DE-18E5-1370-38A4-BC06C028A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9842" y="678084"/>
            <a:ext cx="9789042" cy="530804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Temas dos grupos </a:t>
            </a:r>
            <a:r>
              <a:rPr lang="pt-BR"/>
              <a:t>dos seminários</a:t>
            </a:r>
          </a:p>
          <a:p>
            <a:endParaRPr lang="pt-BR" dirty="0"/>
          </a:p>
          <a:p>
            <a:pPr marL="457200" indent="-457200" algn="just">
              <a:buAutoNum type="arabicPeriod"/>
            </a:pPr>
            <a:r>
              <a:rPr lang="pt-BR" dirty="0"/>
              <a:t>Tecnologia e processamento de carnes e derivados.</a:t>
            </a:r>
          </a:p>
          <a:p>
            <a:pPr marL="457200" indent="-457200" algn="just">
              <a:buAutoNum type="arabicPeriod"/>
            </a:pPr>
            <a:r>
              <a:rPr lang="pt-BR" dirty="0"/>
              <a:t>Tecnologia e processamento de leite e derivados.</a:t>
            </a:r>
          </a:p>
          <a:p>
            <a:pPr marL="457200" indent="-457200" algn="just">
              <a:buAutoNum type="arabicPeriod"/>
            </a:pPr>
            <a:r>
              <a:rPr lang="pt-BR" dirty="0"/>
              <a:t>Tecnologia e processamento de pescados e derivados.</a:t>
            </a:r>
          </a:p>
          <a:p>
            <a:pPr marL="457200" indent="-457200" algn="just">
              <a:buAutoNum type="arabicPeriod"/>
            </a:pPr>
            <a:r>
              <a:rPr lang="pt-BR" dirty="0"/>
              <a:t>Tecnologia e processamento de frutas.</a:t>
            </a:r>
          </a:p>
          <a:p>
            <a:pPr marL="457200" indent="-457200" algn="just">
              <a:buAutoNum type="arabicPeriod"/>
            </a:pPr>
            <a:r>
              <a:rPr lang="pt-BR" dirty="0"/>
              <a:t>Tecnologia e processamento de cereais.</a:t>
            </a:r>
          </a:p>
          <a:p>
            <a:pPr marL="457200" indent="-457200" algn="just">
              <a:buAutoNum type="arabicPeriod"/>
            </a:pPr>
            <a:r>
              <a:rPr lang="pt-BR" dirty="0"/>
              <a:t>Tecnologia e processamento de hortaliças.</a:t>
            </a:r>
          </a:p>
          <a:p>
            <a:pPr marL="457200" indent="-457200" algn="just">
              <a:buFont typeface="Arial" panose="020B0604020202020204" pitchFamily="34" charset="0"/>
              <a:buAutoNum type="arabicPeriod"/>
            </a:pPr>
            <a:r>
              <a:rPr lang="pt-BR" dirty="0"/>
              <a:t>Substitutos de gorduras em alimentos e fontes alternativas de farinha em alimentos.</a:t>
            </a:r>
          </a:p>
          <a:p>
            <a:pPr marL="457200" indent="-457200" algn="just">
              <a:buAutoNum type="arabicPeriod"/>
            </a:pPr>
            <a:r>
              <a:rPr lang="pt-BR" dirty="0"/>
              <a:t>Inovações em alimentos e bebidas.</a:t>
            </a:r>
          </a:p>
          <a:p>
            <a:pPr marL="457200" indent="-457200" algn="just">
              <a:buAutoNum type="arabicPeriod"/>
            </a:pPr>
            <a:r>
              <a:rPr lang="pt-BR" dirty="0"/>
              <a:t>Inovações em embalagens de alimentos.</a:t>
            </a:r>
          </a:p>
          <a:p>
            <a:pPr marL="457200" indent="-457200" algn="just">
              <a:buAutoNum type="arabicPeriod"/>
            </a:pPr>
            <a:r>
              <a:rPr lang="pt-BR" dirty="0"/>
              <a:t>Tecnologia de bebidas.</a:t>
            </a:r>
          </a:p>
        </p:txBody>
      </p:sp>
    </p:spTree>
    <p:extLst>
      <p:ext uri="{BB962C8B-B14F-4D97-AF65-F5344CB8AC3E}">
        <p14:creationId xmlns:p14="http://schemas.microsoft.com/office/powerpoint/2010/main" val="2304029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IVANA MORAIS GEREMIAS DE ANDRADE</dc:creator>
  <cp:lastModifiedBy>IVANA MORAIS GEREMIAS DE ANDRADE</cp:lastModifiedBy>
  <cp:revision>1</cp:revision>
  <dcterms:created xsi:type="dcterms:W3CDTF">2023-04-14T00:04:59Z</dcterms:created>
  <dcterms:modified xsi:type="dcterms:W3CDTF">2023-04-14T00:14:46Z</dcterms:modified>
</cp:coreProperties>
</file>