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4" r:id="rId6"/>
    <p:sldId id="261" r:id="rId7"/>
    <p:sldId id="266" r:id="rId8"/>
    <p:sldId id="265" r:id="rId9"/>
    <p:sldId id="267" r:id="rId10"/>
    <p:sldId id="259" r:id="rId11"/>
    <p:sldId id="268" r:id="rId12"/>
    <p:sldId id="263" r:id="rId13"/>
    <p:sldId id="270" r:id="rId14"/>
    <p:sldId id="262" r:id="rId15"/>
    <p:sldId id="269" r:id="rId16"/>
    <p:sldId id="271" r:id="rId17"/>
    <p:sldId id="272" r:id="rId18"/>
    <p:sldId id="273" r:id="rId19"/>
    <p:sldId id="274" r:id="rId20"/>
    <p:sldId id="277" r:id="rId21"/>
    <p:sldId id="278" r:id="rId22"/>
    <p:sldId id="275" r:id="rId23"/>
    <p:sldId id="279" r:id="rId24"/>
    <p:sldId id="280" r:id="rId25"/>
    <p:sldId id="281" r:id="rId26"/>
    <p:sldId id="276" r:id="rId27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Estilo Escuro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8EC20E35-A176-4012-BC5E-935CFFF8708E}" styleName="Estilo Médio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1">
  <dgm:title val=""/>
  <dgm:desc val=""/>
  <dgm:catLst>
    <dgm:cat type="mainScheme" pri="10100"/>
  </dgm:catLst>
  <dgm:styleLbl name="node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1">
        <a:tint val="40000"/>
      </a:schemeClr>
    </dgm:fillClrLst>
    <dgm:linClrLst meth="repeat">
      <a:schemeClr val="dk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dk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dk1">
        <a:tint val="60000"/>
      </a:schemeClr>
    </dgm:fillClrLst>
    <dgm:linClrLst meth="repeat">
      <a:schemeClr val="dk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3">
    <dgm:fillClrLst meth="repeat">
      <a:schemeClr val="dk1"/>
    </dgm:fillClrLst>
    <dgm:linClrLst meth="repeat">
      <a:schemeClr val="dk1"/>
    </dgm:linClrLst>
    <dgm:effectClrLst/>
    <dgm:txLinClrLst/>
    <dgm:txFillClrLst/>
    <dgm:txEffectClrLst/>
  </dgm:styleLbl>
  <dgm:styleLbl name="parChTrans2D4">
    <dgm:fillClrLst meth="repeat">
      <a:schemeClr val="dk1"/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1"/>
    </dgm:fillClrLst>
    <dgm:linClrLst meth="repeat">
      <a:schemeClr val="dk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1"/>
    </dgm:fillClrLst>
    <dgm:linClrLst meth="repeat">
      <a:schemeClr val="dk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dk1">
        <a:alpha val="4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dk1">
        <a:alpha val="90000"/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1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1">
        <a:shade val="8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1">
        <a:tint val="50000"/>
        <a:alpha val="4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AD54B1D-5A69-4CA8-AABD-8FB4FE1BBCB6}" type="doc">
      <dgm:prSet loTypeId="urn:microsoft.com/office/officeart/2008/layout/Lin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2388B35F-3EC1-4E68-A9F0-FFE63845D768}">
      <dgm:prSet phldrT="[Texto]"/>
      <dgm:spPr/>
      <dgm:t>
        <a:bodyPr/>
        <a:lstStyle/>
        <a:p>
          <a:pPr algn="ctr">
            <a:spcBef>
              <a:spcPct val="0"/>
            </a:spcBef>
            <a:spcAft>
              <a:spcPct val="35000"/>
            </a:spcAft>
          </a:pPr>
          <a:endParaRPr lang="pt-BR" dirty="0" smtClean="0">
            <a:solidFill>
              <a:schemeClr val="accent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ctr">
            <a:spcBef>
              <a:spcPts val="600"/>
            </a:spcBef>
            <a:spcAft>
              <a:spcPts val="2400"/>
            </a:spcAft>
          </a:pPr>
          <a:endParaRPr lang="pt-BR" dirty="0" smtClean="0">
            <a:solidFill>
              <a:schemeClr val="accent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algn="ctr">
            <a:spcBef>
              <a:spcPts val="600"/>
            </a:spcBef>
            <a:spcAft>
              <a:spcPts val="2400"/>
            </a:spcAft>
          </a:pPr>
          <a:r>
            <a:rPr lang="pt-BR" dirty="0" smtClean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Plano de Aula</a:t>
          </a:r>
          <a:endParaRPr lang="pt-BR" dirty="0">
            <a:solidFill>
              <a:srgbClr val="660033"/>
            </a:solidFill>
          </a:endParaRPr>
        </a:p>
      </dgm:t>
    </dgm:pt>
    <dgm:pt modelId="{C7B901AA-31FF-425C-9306-39B880F92571}" type="parTrans" cxnId="{D1241492-3A89-4927-9E64-53A1C16FB27C}">
      <dgm:prSet/>
      <dgm:spPr/>
      <dgm:t>
        <a:bodyPr/>
        <a:lstStyle/>
        <a:p>
          <a:endParaRPr lang="pt-BR"/>
        </a:p>
      </dgm:t>
    </dgm:pt>
    <dgm:pt modelId="{3FC572FE-6F6B-463E-A4CE-4C2DF1A39F2D}" type="sibTrans" cxnId="{D1241492-3A89-4927-9E64-53A1C16FB27C}">
      <dgm:prSet/>
      <dgm:spPr/>
      <dgm:t>
        <a:bodyPr/>
        <a:lstStyle/>
        <a:p>
          <a:endParaRPr lang="pt-BR"/>
        </a:p>
      </dgm:t>
    </dgm:pt>
    <dgm:pt modelId="{D8EF028B-D733-42AA-B60D-1ED7DAE3C023}">
      <dgm:prSet phldrT="[Texto]"/>
      <dgm:spPr/>
      <dgm:t>
        <a:bodyPr/>
        <a:lstStyle/>
        <a:p>
          <a:pPr algn="ctr">
            <a:lnSpc>
              <a:spcPct val="250000"/>
            </a:lnSpc>
          </a:pPr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 quebra do Regime Democrático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800139C0-8202-4DCF-A26F-5067D74FFE33}" type="parTrans" cxnId="{23713FDD-FF36-4000-A685-98D90FFF6BFF}">
      <dgm:prSet/>
      <dgm:spPr/>
      <dgm:t>
        <a:bodyPr/>
        <a:lstStyle/>
        <a:p>
          <a:endParaRPr lang="pt-BR"/>
        </a:p>
      </dgm:t>
    </dgm:pt>
    <dgm:pt modelId="{F308BF5C-5978-487A-A882-2A5996BBE822}" type="sibTrans" cxnId="{23713FDD-FF36-4000-A685-98D90FFF6BFF}">
      <dgm:prSet/>
      <dgm:spPr/>
      <dgm:t>
        <a:bodyPr/>
        <a:lstStyle/>
        <a:p>
          <a:endParaRPr lang="pt-BR"/>
        </a:p>
      </dgm:t>
    </dgm:pt>
    <dgm:pt modelId="{12FB3C9A-E4FE-4504-86BF-7342B43CDA30}">
      <dgm:prSet phldrT="[Texto]"/>
      <dgm:spPr/>
      <dgm:t>
        <a:bodyPr/>
        <a:lstStyle/>
        <a:p>
          <a:pPr algn="ctr">
            <a:lnSpc>
              <a:spcPct val="100000"/>
            </a:lnSpc>
            <a:spcAft>
              <a:spcPts val="0"/>
            </a:spcAft>
          </a:pPr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 Política Externa dos três primeiros governos militares: mudança na política externa</a:t>
          </a:r>
          <a:endParaRPr lang="pt-BR" dirty="0"/>
        </a:p>
      </dgm:t>
    </dgm:pt>
    <dgm:pt modelId="{83843694-F58A-4876-98FD-162F58793359}" type="parTrans" cxnId="{68B643C3-9803-4AA0-A1CC-DC22B3004D2E}">
      <dgm:prSet/>
      <dgm:spPr/>
      <dgm:t>
        <a:bodyPr/>
        <a:lstStyle/>
        <a:p>
          <a:endParaRPr lang="pt-BR"/>
        </a:p>
      </dgm:t>
    </dgm:pt>
    <dgm:pt modelId="{6E0AB9AA-0ED7-4764-A758-1BE5990BAF81}" type="sibTrans" cxnId="{68B643C3-9803-4AA0-A1CC-DC22B3004D2E}">
      <dgm:prSet/>
      <dgm:spPr/>
      <dgm:t>
        <a:bodyPr/>
        <a:lstStyle/>
        <a:p>
          <a:endParaRPr lang="pt-BR"/>
        </a:p>
      </dgm:t>
    </dgm:pt>
    <dgm:pt modelId="{01E245E5-D206-406C-B154-88D32418E184}">
      <dgm:prSet phldrT="[Texto]"/>
      <dgm:spPr/>
      <dgm:t>
        <a:bodyPr/>
        <a:lstStyle/>
        <a:p>
          <a:pPr algn="ctr">
            <a:lnSpc>
              <a:spcPct val="250000"/>
            </a:lnSpc>
          </a:pPr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Regime Político e Política Externa</a:t>
          </a:r>
          <a:endParaRPr lang="pt-BR" dirty="0"/>
        </a:p>
      </dgm:t>
    </dgm:pt>
    <dgm:pt modelId="{72A421D0-DF14-4C9D-B5B4-D73DEE022807}" type="parTrans" cxnId="{02B0280F-2173-4F98-AC4B-51C63D89B40E}">
      <dgm:prSet/>
      <dgm:spPr/>
      <dgm:t>
        <a:bodyPr/>
        <a:lstStyle/>
        <a:p>
          <a:endParaRPr lang="pt-BR"/>
        </a:p>
      </dgm:t>
    </dgm:pt>
    <dgm:pt modelId="{3AE0FFF2-F11E-4F31-AD7A-B112AD45DD10}" type="sibTrans" cxnId="{02B0280F-2173-4F98-AC4B-51C63D89B40E}">
      <dgm:prSet/>
      <dgm:spPr/>
      <dgm:t>
        <a:bodyPr/>
        <a:lstStyle/>
        <a:p>
          <a:endParaRPr lang="pt-BR"/>
        </a:p>
      </dgm:t>
    </dgm:pt>
    <dgm:pt modelId="{1A2CF5E3-6E9C-4D12-BF9E-CA741EE3BAC0}">
      <dgm:prSet/>
      <dgm:spPr/>
      <dgm:t>
        <a:bodyPr/>
        <a:lstStyle/>
        <a:p>
          <a:pPr algn="ctr">
            <a:lnSpc>
              <a:spcPct val="250000"/>
            </a:lnSpc>
          </a:pPr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 Doutrina de Segurança Nacional de Golbery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7845FEE-0A38-4190-8C1A-121A54329D65}" type="parTrans" cxnId="{652BAF7B-63B0-408D-8F0B-95713B6247DA}">
      <dgm:prSet/>
      <dgm:spPr/>
      <dgm:t>
        <a:bodyPr/>
        <a:lstStyle/>
        <a:p>
          <a:endParaRPr lang="pt-BR"/>
        </a:p>
      </dgm:t>
    </dgm:pt>
    <dgm:pt modelId="{D6A97D3A-E9D1-4493-9311-F2B737C83D4E}" type="sibTrans" cxnId="{652BAF7B-63B0-408D-8F0B-95713B6247DA}">
      <dgm:prSet/>
      <dgm:spPr/>
      <dgm:t>
        <a:bodyPr/>
        <a:lstStyle/>
        <a:p>
          <a:endParaRPr lang="pt-BR"/>
        </a:p>
      </dgm:t>
    </dgm:pt>
    <dgm:pt modelId="{1F36D630-8526-4442-9694-662F170BB365}" type="pres">
      <dgm:prSet presAssocID="{6AD54B1D-5A69-4CA8-AABD-8FB4FE1BBCB6}" presName="vert0" presStyleCnt="0">
        <dgm:presLayoutVars>
          <dgm:dir/>
          <dgm:animOne val="branch"/>
          <dgm:animLvl val="lvl"/>
        </dgm:presLayoutVars>
      </dgm:prSet>
      <dgm:spPr/>
      <dgm:t>
        <a:bodyPr/>
        <a:lstStyle/>
        <a:p>
          <a:endParaRPr lang="pt-BR"/>
        </a:p>
      </dgm:t>
    </dgm:pt>
    <dgm:pt modelId="{477466D9-6CF5-4F2A-A452-DD957A708F2E}" type="pres">
      <dgm:prSet presAssocID="{2388B35F-3EC1-4E68-A9F0-FFE63845D768}" presName="thickLine" presStyleLbl="alignNode1" presStyleIdx="0" presStyleCnt="1"/>
      <dgm:spPr/>
    </dgm:pt>
    <dgm:pt modelId="{62E2323C-EF22-4647-BABF-8091E199D267}" type="pres">
      <dgm:prSet presAssocID="{2388B35F-3EC1-4E68-A9F0-FFE63845D768}" presName="horz1" presStyleCnt="0"/>
      <dgm:spPr/>
    </dgm:pt>
    <dgm:pt modelId="{8624AA95-5FAF-414A-9D2B-F44EDC184177}" type="pres">
      <dgm:prSet presAssocID="{2388B35F-3EC1-4E68-A9F0-FFE63845D768}" presName="tx1" presStyleLbl="revTx" presStyleIdx="0" presStyleCnt="5"/>
      <dgm:spPr/>
      <dgm:t>
        <a:bodyPr/>
        <a:lstStyle/>
        <a:p>
          <a:endParaRPr lang="pt-BR"/>
        </a:p>
      </dgm:t>
    </dgm:pt>
    <dgm:pt modelId="{A0917424-D8CF-4B9C-AB22-970586342957}" type="pres">
      <dgm:prSet presAssocID="{2388B35F-3EC1-4E68-A9F0-FFE63845D768}" presName="vert1" presStyleCnt="0"/>
      <dgm:spPr/>
    </dgm:pt>
    <dgm:pt modelId="{5B851FA3-8F8B-4C8F-AF3D-C28267527507}" type="pres">
      <dgm:prSet presAssocID="{D8EF028B-D733-42AA-B60D-1ED7DAE3C023}" presName="vertSpace2a" presStyleCnt="0"/>
      <dgm:spPr/>
    </dgm:pt>
    <dgm:pt modelId="{63A1A624-43BB-4EC2-8E97-B9DCF4DF1C07}" type="pres">
      <dgm:prSet presAssocID="{D8EF028B-D733-42AA-B60D-1ED7DAE3C023}" presName="horz2" presStyleCnt="0"/>
      <dgm:spPr/>
    </dgm:pt>
    <dgm:pt modelId="{0A1EE469-035E-41E6-9944-D71B37DE1B0B}" type="pres">
      <dgm:prSet presAssocID="{D8EF028B-D733-42AA-B60D-1ED7DAE3C023}" presName="horzSpace2" presStyleCnt="0"/>
      <dgm:spPr/>
    </dgm:pt>
    <dgm:pt modelId="{507D011A-34A0-492B-A7E6-85EBC5768500}" type="pres">
      <dgm:prSet presAssocID="{D8EF028B-D733-42AA-B60D-1ED7DAE3C023}" presName="tx2" presStyleLbl="revTx" presStyleIdx="1" presStyleCnt="5" custLinFactNeighborX="-656" custLinFactNeighborY="-2232"/>
      <dgm:spPr/>
      <dgm:t>
        <a:bodyPr/>
        <a:lstStyle/>
        <a:p>
          <a:endParaRPr lang="pt-BR"/>
        </a:p>
      </dgm:t>
    </dgm:pt>
    <dgm:pt modelId="{D590B9DB-A6C7-4D3D-894E-F3ADCA617EE5}" type="pres">
      <dgm:prSet presAssocID="{D8EF028B-D733-42AA-B60D-1ED7DAE3C023}" presName="vert2" presStyleCnt="0"/>
      <dgm:spPr/>
    </dgm:pt>
    <dgm:pt modelId="{182BF60B-D8C5-4A97-8708-0C03C8315DF3}" type="pres">
      <dgm:prSet presAssocID="{D8EF028B-D733-42AA-B60D-1ED7DAE3C023}" presName="thinLine2b" presStyleLbl="callout" presStyleIdx="0" presStyleCnt="4"/>
      <dgm:spPr/>
    </dgm:pt>
    <dgm:pt modelId="{F5CA1526-0C70-4604-819B-330E14E20755}" type="pres">
      <dgm:prSet presAssocID="{D8EF028B-D733-42AA-B60D-1ED7DAE3C023}" presName="vertSpace2b" presStyleCnt="0"/>
      <dgm:spPr/>
    </dgm:pt>
    <dgm:pt modelId="{159E3A09-083E-49F0-A5AA-80B105139888}" type="pres">
      <dgm:prSet presAssocID="{12FB3C9A-E4FE-4504-86BF-7342B43CDA30}" presName="horz2" presStyleCnt="0"/>
      <dgm:spPr/>
    </dgm:pt>
    <dgm:pt modelId="{46D574E5-3861-45A2-AD50-B0F4B7745FBD}" type="pres">
      <dgm:prSet presAssocID="{12FB3C9A-E4FE-4504-86BF-7342B43CDA30}" presName="horzSpace2" presStyleCnt="0"/>
      <dgm:spPr/>
    </dgm:pt>
    <dgm:pt modelId="{31B41DEB-8E22-4D05-99E8-6EB4B8442B6D}" type="pres">
      <dgm:prSet presAssocID="{12FB3C9A-E4FE-4504-86BF-7342B43CDA30}" presName="tx2" presStyleLbl="revTx" presStyleIdx="2" presStyleCnt="5" custLinFactNeighborX="-1705" custLinFactNeighborY="98203"/>
      <dgm:spPr/>
      <dgm:t>
        <a:bodyPr/>
        <a:lstStyle/>
        <a:p>
          <a:endParaRPr lang="pt-BR"/>
        </a:p>
      </dgm:t>
    </dgm:pt>
    <dgm:pt modelId="{0D874CA5-6A76-4252-A3F5-5C563D86F7E6}" type="pres">
      <dgm:prSet presAssocID="{12FB3C9A-E4FE-4504-86BF-7342B43CDA30}" presName="vert2" presStyleCnt="0"/>
      <dgm:spPr/>
    </dgm:pt>
    <dgm:pt modelId="{DE4AACA3-0C06-4DB9-9192-34E461F4340A}" type="pres">
      <dgm:prSet presAssocID="{12FB3C9A-E4FE-4504-86BF-7342B43CDA30}" presName="thinLine2b" presStyleLbl="callout" presStyleIdx="1" presStyleCnt="4"/>
      <dgm:spPr/>
    </dgm:pt>
    <dgm:pt modelId="{D3AD4371-2B33-46C0-9D08-37E83E629E75}" type="pres">
      <dgm:prSet presAssocID="{12FB3C9A-E4FE-4504-86BF-7342B43CDA30}" presName="vertSpace2b" presStyleCnt="0"/>
      <dgm:spPr/>
    </dgm:pt>
    <dgm:pt modelId="{6278AA64-456B-44BF-A001-DDF70FC74F6F}" type="pres">
      <dgm:prSet presAssocID="{01E245E5-D206-406C-B154-88D32418E184}" presName="horz2" presStyleCnt="0"/>
      <dgm:spPr/>
    </dgm:pt>
    <dgm:pt modelId="{06E102A5-D916-4266-A31D-B89A39EE0C4B}" type="pres">
      <dgm:prSet presAssocID="{01E245E5-D206-406C-B154-88D32418E184}" presName="horzSpace2" presStyleCnt="0"/>
      <dgm:spPr/>
    </dgm:pt>
    <dgm:pt modelId="{B9A4D1C7-9884-4F80-A859-8D53E8207AB3}" type="pres">
      <dgm:prSet presAssocID="{01E245E5-D206-406C-B154-88D32418E184}" presName="tx2" presStyleLbl="revTx" presStyleIdx="3" presStyleCnt="5" custLinFactY="386" custLinFactNeighborX="-656" custLinFactNeighborY="100000"/>
      <dgm:spPr/>
      <dgm:t>
        <a:bodyPr/>
        <a:lstStyle/>
        <a:p>
          <a:endParaRPr lang="pt-BR"/>
        </a:p>
      </dgm:t>
    </dgm:pt>
    <dgm:pt modelId="{354D235D-E689-406D-A4FB-EFC3224392DE}" type="pres">
      <dgm:prSet presAssocID="{01E245E5-D206-406C-B154-88D32418E184}" presName="vert2" presStyleCnt="0"/>
      <dgm:spPr/>
    </dgm:pt>
    <dgm:pt modelId="{E4C0221B-0A30-4FEB-86B6-531DA4E14F97}" type="pres">
      <dgm:prSet presAssocID="{01E245E5-D206-406C-B154-88D32418E184}" presName="thinLine2b" presStyleLbl="callout" presStyleIdx="2" presStyleCnt="4"/>
      <dgm:spPr/>
    </dgm:pt>
    <dgm:pt modelId="{9F42ED3E-4F39-47B1-A37F-2110F9316579}" type="pres">
      <dgm:prSet presAssocID="{01E245E5-D206-406C-B154-88D32418E184}" presName="vertSpace2b" presStyleCnt="0"/>
      <dgm:spPr/>
    </dgm:pt>
    <dgm:pt modelId="{9BDCA0E1-2709-4F0A-8931-3F42D71C4898}" type="pres">
      <dgm:prSet presAssocID="{1A2CF5E3-6E9C-4D12-BF9E-CA741EE3BAC0}" presName="horz2" presStyleCnt="0"/>
      <dgm:spPr/>
    </dgm:pt>
    <dgm:pt modelId="{8D86F5E7-0C18-45CF-8BBE-8AE19393ACCE}" type="pres">
      <dgm:prSet presAssocID="{1A2CF5E3-6E9C-4D12-BF9E-CA741EE3BAC0}" presName="horzSpace2" presStyleCnt="0"/>
      <dgm:spPr/>
    </dgm:pt>
    <dgm:pt modelId="{0EE16C50-C78E-4593-AC98-E9410E99697C}" type="pres">
      <dgm:prSet presAssocID="{1A2CF5E3-6E9C-4D12-BF9E-CA741EE3BAC0}" presName="tx2" presStyleLbl="revTx" presStyleIdx="4" presStyleCnt="5" custLinFactY="-100000" custLinFactNeighborX="-656" custLinFactNeighborY="-114515"/>
      <dgm:spPr/>
      <dgm:t>
        <a:bodyPr/>
        <a:lstStyle/>
        <a:p>
          <a:endParaRPr lang="pt-BR"/>
        </a:p>
      </dgm:t>
    </dgm:pt>
    <dgm:pt modelId="{67127E00-401C-4527-AAFF-4B0F2D8886B7}" type="pres">
      <dgm:prSet presAssocID="{1A2CF5E3-6E9C-4D12-BF9E-CA741EE3BAC0}" presName="vert2" presStyleCnt="0"/>
      <dgm:spPr/>
    </dgm:pt>
    <dgm:pt modelId="{998B6D53-60A8-4A2D-8FA1-61C0FE993B83}" type="pres">
      <dgm:prSet presAssocID="{1A2CF5E3-6E9C-4D12-BF9E-CA741EE3BAC0}" presName="thinLine2b" presStyleLbl="callout" presStyleIdx="3" presStyleCnt="4"/>
      <dgm:spPr/>
    </dgm:pt>
    <dgm:pt modelId="{F5D5CA89-7B9F-4F74-B410-E08F69799ECB}" type="pres">
      <dgm:prSet presAssocID="{1A2CF5E3-6E9C-4D12-BF9E-CA741EE3BAC0}" presName="vertSpace2b" presStyleCnt="0"/>
      <dgm:spPr/>
    </dgm:pt>
  </dgm:ptLst>
  <dgm:cxnLst>
    <dgm:cxn modelId="{68B643C3-9803-4AA0-A1CC-DC22B3004D2E}" srcId="{2388B35F-3EC1-4E68-A9F0-FFE63845D768}" destId="{12FB3C9A-E4FE-4504-86BF-7342B43CDA30}" srcOrd="1" destOrd="0" parTransId="{83843694-F58A-4876-98FD-162F58793359}" sibTransId="{6E0AB9AA-0ED7-4764-A758-1BE5990BAF81}"/>
    <dgm:cxn modelId="{B425716C-2D3E-4235-9238-096C8341C779}" type="presOf" srcId="{2388B35F-3EC1-4E68-A9F0-FFE63845D768}" destId="{8624AA95-5FAF-414A-9D2B-F44EDC184177}" srcOrd="0" destOrd="0" presId="urn:microsoft.com/office/officeart/2008/layout/LinedList"/>
    <dgm:cxn modelId="{23713FDD-FF36-4000-A685-98D90FFF6BFF}" srcId="{2388B35F-3EC1-4E68-A9F0-FFE63845D768}" destId="{D8EF028B-D733-42AA-B60D-1ED7DAE3C023}" srcOrd="0" destOrd="0" parTransId="{800139C0-8202-4DCF-A26F-5067D74FFE33}" sibTransId="{F308BF5C-5978-487A-A882-2A5996BBE822}"/>
    <dgm:cxn modelId="{27949F86-E529-4D16-A2B7-E03A232064EB}" type="presOf" srcId="{6AD54B1D-5A69-4CA8-AABD-8FB4FE1BBCB6}" destId="{1F36D630-8526-4442-9694-662F170BB365}" srcOrd="0" destOrd="0" presId="urn:microsoft.com/office/officeart/2008/layout/LinedList"/>
    <dgm:cxn modelId="{B16F198A-CF97-401E-98EC-BD60771276DA}" type="presOf" srcId="{1A2CF5E3-6E9C-4D12-BF9E-CA741EE3BAC0}" destId="{0EE16C50-C78E-4593-AC98-E9410E99697C}" srcOrd="0" destOrd="0" presId="urn:microsoft.com/office/officeart/2008/layout/LinedList"/>
    <dgm:cxn modelId="{02B0280F-2173-4F98-AC4B-51C63D89B40E}" srcId="{2388B35F-3EC1-4E68-A9F0-FFE63845D768}" destId="{01E245E5-D206-406C-B154-88D32418E184}" srcOrd="2" destOrd="0" parTransId="{72A421D0-DF14-4C9D-B5B4-D73DEE022807}" sibTransId="{3AE0FFF2-F11E-4F31-AD7A-B112AD45DD10}"/>
    <dgm:cxn modelId="{5078CCF9-3D38-4961-9E98-1F7316FCCA3D}" type="presOf" srcId="{01E245E5-D206-406C-B154-88D32418E184}" destId="{B9A4D1C7-9884-4F80-A859-8D53E8207AB3}" srcOrd="0" destOrd="0" presId="urn:microsoft.com/office/officeart/2008/layout/LinedList"/>
    <dgm:cxn modelId="{C642E1D0-089C-4A02-B1E3-B07567FBC2AA}" type="presOf" srcId="{12FB3C9A-E4FE-4504-86BF-7342B43CDA30}" destId="{31B41DEB-8E22-4D05-99E8-6EB4B8442B6D}" srcOrd="0" destOrd="0" presId="urn:microsoft.com/office/officeart/2008/layout/LinedList"/>
    <dgm:cxn modelId="{D1241492-3A89-4927-9E64-53A1C16FB27C}" srcId="{6AD54B1D-5A69-4CA8-AABD-8FB4FE1BBCB6}" destId="{2388B35F-3EC1-4E68-A9F0-FFE63845D768}" srcOrd="0" destOrd="0" parTransId="{C7B901AA-31FF-425C-9306-39B880F92571}" sibTransId="{3FC572FE-6F6B-463E-A4CE-4C2DF1A39F2D}"/>
    <dgm:cxn modelId="{652BAF7B-63B0-408D-8F0B-95713B6247DA}" srcId="{2388B35F-3EC1-4E68-A9F0-FFE63845D768}" destId="{1A2CF5E3-6E9C-4D12-BF9E-CA741EE3BAC0}" srcOrd="3" destOrd="0" parTransId="{F7845FEE-0A38-4190-8C1A-121A54329D65}" sibTransId="{D6A97D3A-E9D1-4493-9311-F2B737C83D4E}"/>
    <dgm:cxn modelId="{06D5764B-93C7-4C97-8003-32E9F51D774A}" type="presOf" srcId="{D8EF028B-D733-42AA-B60D-1ED7DAE3C023}" destId="{507D011A-34A0-492B-A7E6-85EBC5768500}" srcOrd="0" destOrd="0" presId="urn:microsoft.com/office/officeart/2008/layout/LinedList"/>
    <dgm:cxn modelId="{CC3B2D94-273F-4017-B2A1-1C2DC851571E}" type="presParOf" srcId="{1F36D630-8526-4442-9694-662F170BB365}" destId="{477466D9-6CF5-4F2A-A452-DD957A708F2E}" srcOrd="0" destOrd="0" presId="urn:microsoft.com/office/officeart/2008/layout/LinedList"/>
    <dgm:cxn modelId="{0248F4BB-82CE-49FF-9A2B-8399D8339F39}" type="presParOf" srcId="{1F36D630-8526-4442-9694-662F170BB365}" destId="{62E2323C-EF22-4647-BABF-8091E199D267}" srcOrd="1" destOrd="0" presId="urn:microsoft.com/office/officeart/2008/layout/LinedList"/>
    <dgm:cxn modelId="{13F6AC08-520A-4DBF-A9CE-1397A5BFD40E}" type="presParOf" srcId="{62E2323C-EF22-4647-BABF-8091E199D267}" destId="{8624AA95-5FAF-414A-9D2B-F44EDC184177}" srcOrd="0" destOrd="0" presId="urn:microsoft.com/office/officeart/2008/layout/LinedList"/>
    <dgm:cxn modelId="{257BF11E-CFB5-445A-824F-0E9A88C2BAB2}" type="presParOf" srcId="{62E2323C-EF22-4647-BABF-8091E199D267}" destId="{A0917424-D8CF-4B9C-AB22-970586342957}" srcOrd="1" destOrd="0" presId="urn:microsoft.com/office/officeart/2008/layout/LinedList"/>
    <dgm:cxn modelId="{02590C05-0F9E-43F4-A97C-230D3558AEB4}" type="presParOf" srcId="{A0917424-D8CF-4B9C-AB22-970586342957}" destId="{5B851FA3-8F8B-4C8F-AF3D-C28267527507}" srcOrd="0" destOrd="0" presId="urn:microsoft.com/office/officeart/2008/layout/LinedList"/>
    <dgm:cxn modelId="{1DF3A9CB-F7F5-480A-92C7-E92E06B6B575}" type="presParOf" srcId="{A0917424-D8CF-4B9C-AB22-970586342957}" destId="{63A1A624-43BB-4EC2-8E97-B9DCF4DF1C07}" srcOrd="1" destOrd="0" presId="urn:microsoft.com/office/officeart/2008/layout/LinedList"/>
    <dgm:cxn modelId="{231644E6-D0E5-4BF1-9623-13E0DE7D3526}" type="presParOf" srcId="{63A1A624-43BB-4EC2-8E97-B9DCF4DF1C07}" destId="{0A1EE469-035E-41E6-9944-D71B37DE1B0B}" srcOrd="0" destOrd="0" presId="urn:microsoft.com/office/officeart/2008/layout/LinedList"/>
    <dgm:cxn modelId="{63B94BFC-B659-466D-B624-D0ECB06A6782}" type="presParOf" srcId="{63A1A624-43BB-4EC2-8E97-B9DCF4DF1C07}" destId="{507D011A-34A0-492B-A7E6-85EBC5768500}" srcOrd="1" destOrd="0" presId="urn:microsoft.com/office/officeart/2008/layout/LinedList"/>
    <dgm:cxn modelId="{5463B84F-6CE2-4973-93A4-2C452407A268}" type="presParOf" srcId="{63A1A624-43BB-4EC2-8E97-B9DCF4DF1C07}" destId="{D590B9DB-A6C7-4D3D-894E-F3ADCA617EE5}" srcOrd="2" destOrd="0" presId="urn:microsoft.com/office/officeart/2008/layout/LinedList"/>
    <dgm:cxn modelId="{1FAE99D5-B375-489C-ABE4-BE3A1F5F23B0}" type="presParOf" srcId="{A0917424-D8CF-4B9C-AB22-970586342957}" destId="{182BF60B-D8C5-4A97-8708-0C03C8315DF3}" srcOrd="2" destOrd="0" presId="urn:microsoft.com/office/officeart/2008/layout/LinedList"/>
    <dgm:cxn modelId="{36B55D45-279D-4603-A804-437CE19F6442}" type="presParOf" srcId="{A0917424-D8CF-4B9C-AB22-970586342957}" destId="{F5CA1526-0C70-4604-819B-330E14E20755}" srcOrd="3" destOrd="0" presId="urn:microsoft.com/office/officeart/2008/layout/LinedList"/>
    <dgm:cxn modelId="{4CE21F61-2C6C-4A11-BA7B-6A8448F5600E}" type="presParOf" srcId="{A0917424-D8CF-4B9C-AB22-970586342957}" destId="{159E3A09-083E-49F0-A5AA-80B105139888}" srcOrd="4" destOrd="0" presId="urn:microsoft.com/office/officeart/2008/layout/LinedList"/>
    <dgm:cxn modelId="{7F736B45-4589-4A3D-B3EE-2CA7029CEE09}" type="presParOf" srcId="{159E3A09-083E-49F0-A5AA-80B105139888}" destId="{46D574E5-3861-45A2-AD50-B0F4B7745FBD}" srcOrd="0" destOrd="0" presId="urn:microsoft.com/office/officeart/2008/layout/LinedList"/>
    <dgm:cxn modelId="{0F62A9CC-CA70-4070-A13B-8CCEE28987AC}" type="presParOf" srcId="{159E3A09-083E-49F0-A5AA-80B105139888}" destId="{31B41DEB-8E22-4D05-99E8-6EB4B8442B6D}" srcOrd="1" destOrd="0" presId="urn:microsoft.com/office/officeart/2008/layout/LinedList"/>
    <dgm:cxn modelId="{4311E143-000E-4F03-B444-A657CC033302}" type="presParOf" srcId="{159E3A09-083E-49F0-A5AA-80B105139888}" destId="{0D874CA5-6A76-4252-A3F5-5C563D86F7E6}" srcOrd="2" destOrd="0" presId="urn:microsoft.com/office/officeart/2008/layout/LinedList"/>
    <dgm:cxn modelId="{4A08BCA3-0871-407C-9C13-24B0A8C1C8E0}" type="presParOf" srcId="{A0917424-D8CF-4B9C-AB22-970586342957}" destId="{DE4AACA3-0C06-4DB9-9192-34E461F4340A}" srcOrd="5" destOrd="0" presId="urn:microsoft.com/office/officeart/2008/layout/LinedList"/>
    <dgm:cxn modelId="{61BC87A1-4C4B-44FE-A5BC-291293F23943}" type="presParOf" srcId="{A0917424-D8CF-4B9C-AB22-970586342957}" destId="{D3AD4371-2B33-46C0-9D08-37E83E629E75}" srcOrd="6" destOrd="0" presId="urn:microsoft.com/office/officeart/2008/layout/LinedList"/>
    <dgm:cxn modelId="{A20BB58E-8326-4A39-B199-19ECAC8B7537}" type="presParOf" srcId="{A0917424-D8CF-4B9C-AB22-970586342957}" destId="{6278AA64-456B-44BF-A001-DDF70FC74F6F}" srcOrd="7" destOrd="0" presId="urn:microsoft.com/office/officeart/2008/layout/LinedList"/>
    <dgm:cxn modelId="{4A31A44E-7AE9-43C1-B970-0E8B39AB452B}" type="presParOf" srcId="{6278AA64-456B-44BF-A001-DDF70FC74F6F}" destId="{06E102A5-D916-4266-A31D-B89A39EE0C4B}" srcOrd="0" destOrd="0" presId="urn:microsoft.com/office/officeart/2008/layout/LinedList"/>
    <dgm:cxn modelId="{0C3A647B-FCD9-49FA-BB71-6A172E564601}" type="presParOf" srcId="{6278AA64-456B-44BF-A001-DDF70FC74F6F}" destId="{B9A4D1C7-9884-4F80-A859-8D53E8207AB3}" srcOrd="1" destOrd="0" presId="urn:microsoft.com/office/officeart/2008/layout/LinedList"/>
    <dgm:cxn modelId="{935AF7C1-31BA-4B91-B1DC-92264EB9F085}" type="presParOf" srcId="{6278AA64-456B-44BF-A001-DDF70FC74F6F}" destId="{354D235D-E689-406D-A4FB-EFC3224392DE}" srcOrd="2" destOrd="0" presId="urn:microsoft.com/office/officeart/2008/layout/LinedList"/>
    <dgm:cxn modelId="{B2358414-F876-465F-97E8-FBA358474BC1}" type="presParOf" srcId="{A0917424-D8CF-4B9C-AB22-970586342957}" destId="{E4C0221B-0A30-4FEB-86B6-531DA4E14F97}" srcOrd="8" destOrd="0" presId="urn:microsoft.com/office/officeart/2008/layout/LinedList"/>
    <dgm:cxn modelId="{518C07E3-6164-4AD4-9784-59D4A51B5D6E}" type="presParOf" srcId="{A0917424-D8CF-4B9C-AB22-970586342957}" destId="{9F42ED3E-4F39-47B1-A37F-2110F9316579}" srcOrd="9" destOrd="0" presId="urn:microsoft.com/office/officeart/2008/layout/LinedList"/>
    <dgm:cxn modelId="{9E2343D5-1284-4FC8-8149-CCC93F33CEC6}" type="presParOf" srcId="{A0917424-D8CF-4B9C-AB22-970586342957}" destId="{9BDCA0E1-2709-4F0A-8931-3F42D71C4898}" srcOrd="10" destOrd="0" presId="urn:microsoft.com/office/officeart/2008/layout/LinedList"/>
    <dgm:cxn modelId="{1FFF9CEA-0DDE-44E8-B519-B4C29CA4575B}" type="presParOf" srcId="{9BDCA0E1-2709-4F0A-8931-3F42D71C4898}" destId="{8D86F5E7-0C18-45CF-8BBE-8AE19393ACCE}" srcOrd="0" destOrd="0" presId="urn:microsoft.com/office/officeart/2008/layout/LinedList"/>
    <dgm:cxn modelId="{68661747-877B-47E5-9B31-D4673851AA73}" type="presParOf" srcId="{9BDCA0E1-2709-4F0A-8931-3F42D71C4898}" destId="{0EE16C50-C78E-4593-AC98-E9410E99697C}" srcOrd="1" destOrd="0" presId="urn:microsoft.com/office/officeart/2008/layout/LinedList"/>
    <dgm:cxn modelId="{9620E56B-9335-43F3-80EC-3F3CE34409DD}" type="presParOf" srcId="{9BDCA0E1-2709-4F0A-8931-3F42D71C4898}" destId="{67127E00-401C-4527-AAFF-4B0F2D8886B7}" srcOrd="2" destOrd="0" presId="urn:microsoft.com/office/officeart/2008/layout/LinedList"/>
    <dgm:cxn modelId="{15FAB2A2-6E93-46DC-9FDE-021109BF7A67}" type="presParOf" srcId="{A0917424-D8CF-4B9C-AB22-970586342957}" destId="{998B6D53-60A8-4A2D-8FA1-61C0FE993B83}" srcOrd="11" destOrd="0" presId="urn:microsoft.com/office/officeart/2008/layout/LinedList"/>
    <dgm:cxn modelId="{F1CFDA49-328A-419D-8E76-BE32794401B1}" type="presParOf" srcId="{A0917424-D8CF-4B9C-AB22-970586342957}" destId="{F5D5CA89-7B9F-4F74-B410-E08F69799ECB}" srcOrd="12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41E051C-A88E-418F-82F3-E7292545FF35}" type="doc">
      <dgm:prSet loTypeId="urn:microsoft.com/office/officeart/2008/layout/NameandTitleOrganizationalChart" loCatId="hierarchy" qsTypeId="urn:microsoft.com/office/officeart/2005/8/quickstyle/simple1" qsCatId="simple" csTypeId="urn:microsoft.com/office/officeart/2005/8/colors/accent0_1" csCatId="mainScheme" phldr="1"/>
      <dgm:spPr/>
      <dgm:t>
        <a:bodyPr/>
        <a:lstStyle/>
        <a:p>
          <a:endParaRPr lang="pt-BR"/>
        </a:p>
      </dgm:t>
    </dgm:pt>
    <dgm:pt modelId="{3F5E5882-6A5B-47C0-B69C-5017EE755104}">
      <dgm:prSet phldrT="[Texto]" custT="1"/>
      <dgm:spPr/>
      <dgm:t>
        <a:bodyPr/>
        <a:lstStyle/>
        <a:p>
          <a:r>
            <a:rPr lang="pt-BR" sz="4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EUA</a:t>
          </a:r>
          <a:endParaRPr lang="pt-BR" sz="4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1795362E-BAA2-4A03-9021-B3505E79DC7B}" type="parTrans" cxnId="{2DD80121-D776-4F57-8A6E-D69C89072146}">
      <dgm:prSet/>
      <dgm:spPr/>
      <dgm:t>
        <a:bodyPr/>
        <a:lstStyle/>
        <a:p>
          <a:endParaRPr lang="pt-BR"/>
        </a:p>
      </dgm:t>
    </dgm:pt>
    <dgm:pt modelId="{4EC71760-D0F4-4165-AC02-17EBBF0240BD}" type="sibTrans" cxnId="{2DD80121-D776-4F57-8A6E-D69C89072146}">
      <dgm:prSet/>
      <dgm:spPr/>
      <dgm:t>
        <a:bodyPr/>
        <a:lstStyle/>
        <a:p>
          <a:endParaRPr lang="pt-BR"/>
        </a:p>
      </dgm:t>
    </dgm:pt>
    <dgm:pt modelId="{115F4700-A41C-4962-B887-C45026030032}" type="asst">
      <dgm:prSet phldrT="[Texto]" custT="1"/>
      <dgm:spPr/>
      <dgm:t>
        <a:bodyPr/>
        <a:lstStyle/>
        <a:p>
          <a:r>
            <a: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BRA</a:t>
          </a:r>
        </a:p>
        <a:p>
          <a:r>
            <a: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ARG</a:t>
          </a:r>
        </a:p>
        <a:p>
          <a:r>
            <a: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MEX</a:t>
          </a:r>
          <a:endParaRPr lang="pt-BR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68C0D47-BFF2-433F-B23D-74B5DE94B976}" type="parTrans" cxnId="{1DD38A31-2B60-4AA7-B27F-04A20B3F2FD7}">
      <dgm:prSet/>
      <dgm:spPr/>
      <dgm:t>
        <a:bodyPr/>
        <a:lstStyle/>
        <a:p>
          <a:endParaRPr lang="pt-BR"/>
        </a:p>
      </dgm:t>
    </dgm:pt>
    <dgm:pt modelId="{F29EE4C8-0C6B-4534-B272-DAEB4179FD15}" type="sibTrans" cxnId="{1DD38A31-2B60-4AA7-B27F-04A20B3F2FD7}">
      <dgm:prSet/>
      <dgm:spPr/>
      <dgm:t>
        <a:bodyPr/>
        <a:lstStyle/>
        <a:p>
          <a:endParaRPr lang="pt-BR"/>
        </a:p>
      </dgm:t>
    </dgm:pt>
    <dgm:pt modelId="{091DD691-7F49-450E-B9DD-7FF885586653}">
      <dgm:prSet phldrT="[Texto]" custT="1"/>
      <dgm:spPr/>
      <dgm:t>
        <a:bodyPr/>
        <a:lstStyle/>
        <a:p>
          <a:r>
            <a:rPr lang="pt-BR" sz="20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Demais Países da AL e África</a:t>
          </a:r>
          <a:endParaRPr lang="pt-BR" sz="20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3B02E75A-01AA-4AC1-947B-3C867DBDF1E4}" type="parTrans" cxnId="{7F68A553-88D5-41F4-9806-BA9CD8361A16}">
      <dgm:prSet/>
      <dgm:spPr/>
      <dgm:t>
        <a:bodyPr/>
        <a:lstStyle/>
        <a:p>
          <a:endParaRPr lang="pt-BR"/>
        </a:p>
      </dgm:t>
    </dgm:pt>
    <dgm:pt modelId="{0F640DE6-5492-4B5E-B40D-900E27495AFA}" type="sibTrans" cxnId="{7F68A553-88D5-41F4-9806-BA9CD8361A16}">
      <dgm:prSet/>
      <dgm:spPr/>
      <dgm:t>
        <a:bodyPr/>
        <a:lstStyle/>
        <a:p>
          <a:endParaRPr lang="pt-BR"/>
        </a:p>
      </dgm:t>
    </dgm:pt>
    <dgm:pt modelId="{4C19BE19-0AC2-4677-8FA6-5958FF4A1AF1}" type="pres">
      <dgm:prSet presAssocID="{B41E051C-A88E-418F-82F3-E7292545FF3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pt-BR"/>
        </a:p>
      </dgm:t>
    </dgm:pt>
    <dgm:pt modelId="{5F26B4FB-66FB-43F6-807F-5BA02B120A31}" type="pres">
      <dgm:prSet presAssocID="{3F5E5882-6A5B-47C0-B69C-5017EE755104}" presName="hierRoot1" presStyleCnt="0">
        <dgm:presLayoutVars>
          <dgm:hierBranch val="init"/>
        </dgm:presLayoutVars>
      </dgm:prSet>
      <dgm:spPr/>
    </dgm:pt>
    <dgm:pt modelId="{A504700F-A09E-46FF-8235-56DC3EBF82FE}" type="pres">
      <dgm:prSet presAssocID="{3F5E5882-6A5B-47C0-B69C-5017EE755104}" presName="rootComposite1" presStyleCnt="0"/>
      <dgm:spPr/>
    </dgm:pt>
    <dgm:pt modelId="{B477D86E-1950-45B0-AB96-63C8C344D920}" type="pres">
      <dgm:prSet presAssocID="{3F5E5882-6A5B-47C0-B69C-5017EE755104}" presName="rootText1" presStyleLbl="node0" presStyleIdx="0" presStyleCnt="1" custLinFactNeighborX="-46141" custLinFactNeighborY="-1095">
        <dgm:presLayoutVars>
          <dgm:chMax/>
          <dgm:chPref val="3"/>
        </dgm:presLayoutVars>
      </dgm:prSet>
      <dgm:spPr/>
      <dgm:t>
        <a:bodyPr/>
        <a:lstStyle/>
        <a:p>
          <a:endParaRPr lang="pt-BR"/>
        </a:p>
      </dgm:t>
    </dgm:pt>
    <dgm:pt modelId="{F167D1C5-375E-4622-9ED4-373A8230D9ED}" type="pres">
      <dgm:prSet presAssocID="{3F5E5882-6A5B-47C0-B69C-5017EE755104}" presName="titleText1" presStyleLbl="fgAcc0" presStyleIdx="0" presStyleCnt="1" custLinFactNeighborX="-54383" custLinFactNeighborY="8101">
        <dgm:presLayoutVars>
          <dgm:chMax val="0"/>
          <dgm:chPref val="0"/>
        </dgm:presLayoutVars>
      </dgm:prSet>
      <dgm:spPr/>
      <dgm:t>
        <a:bodyPr/>
        <a:lstStyle/>
        <a:p>
          <a:endParaRPr lang="pt-BR"/>
        </a:p>
      </dgm:t>
    </dgm:pt>
    <dgm:pt modelId="{F97B00EF-D830-48FF-823D-5628961FB75B}" type="pres">
      <dgm:prSet presAssocID="{3F5E5882-6A5B-47C0-B69C-5017EE755104}" presName="rootConnector1" presStyleLbl="node1" presStyleIdx="0" presStyleCnt="1"/>
      <dgm:spPr/>
      <dgm:t>
        <a:bodyPr/>
        <a:lstStyle/>
        <a:p>
          <a:endParaRPr lang="pt-BR"/>
        </a:p>
      </dgm:t>
    </dgm:pt>
    <dgm:pt modelId="{0DFF7758-8943-4435-ACBA-189AA32E1D0E}" type="pres">
      <dgm:prSet presAssocID="{3F5E5882-6A5B-47C0-B69C-5017EE755104}" presName="hierChild2" presStyleCnt="0"/>
      <dgm:spPr/>
    </dgm:pt>
    <dgm:pt modelId="{19970CD8-AF99-4F5C-B49F-439A984BABF5}" type="pres">
      <dgm:prSet presAssocID="{3B02E75A-01AA-4AC1-947B-3C867DBDF1E4}" presName="Name37" presStyleLbl="parChTrans1D2" presStyleIdx="0" presStyleCnt="2"/>
      <dgm:spPr/>
      <dgm:t>
        <a:bodyPr/>
        <a:lstStyle/>
        <a:p>
          <a:endParaRPr lang="pt-BR"/>
        </a:p>
      </dgm:t>
    </dgm:pt>
    <dgm:pt modelId="{9B69B063-D5B8-4CCC-8474-F611C208E07D}" type="pres">
      <dgm:prSet presAssocID="{091DD691-7F49-450E-B9DD-7FF885586653}" presName="hierRoot2" presStyleCnt="0">
        <dgm:presLayoutVars>
          <dgm:hierBranch val="init"/>
        </dgm:presLayoutVars>
      </dgm:prSet>
      <dgm:spPr/>
    </dgm:pt>
    <dgm:pt modelId="{86809F2D-9ADA-477A-BACA-D52C7382DBDC}" type="pres">
      <dgm:prSet presAssocID="{091DD691-7F49-450E-B9DD-7FF885586653}" presName="rootComposite" presStyleCnt="0"/>
      <dgm:spPr/>
    </dgm:pt>
    <dgm:pt modelId="{B1E0DBC2-4CEA-401D-90C3-D70B68990928}" type="pres">
      <dgm:prSet presAssocID="{091DD691-7F49-450E-B9DD-7FF885586653}" presName="rootText" presStyleLbl="node1" presStyleIdx="0" presStyleCnt="1" custLinFactNeighborX="-23945" custLinFactNeighborY="-4738">
        <dgm:presLayoutVars>
          <dgm:chMax/>
          <dgm:chPref val="3"/>
        </dgm:presLayoutVars>
      </dgm:prSet>
      <dgm:spPr/>
      <dgm:t>
        <a:bodyPr/>
        <a:lstStyle/>
        <a:p>
          <a:endParaRPr lang="pt-BR"/>
        </a:p>
      </dgm:t>
    </dgm:pt>
    <dgm:pt modelId="{0F56AF12-1AF0-4872-8128-424E3A6BD990}" type="pres">
      <dgm:prSet presAssocID="{091DD691-7F49-450E-B9DD-7FF885586653}" presName="titleText2" presStyleLbl="fgAcc1" presStyleIdx="0" presStyleCnt="1" custScaleX="179023" custLinFactNeighborX="-43272" custLinFactNeighborY="139">
        <dgm:presLayoutVars>
          <dgm:chMax val="0"/>
          <dgm:chPref val="0"/>
        </dgm:presLayoutVars>
      </dgm:prSet>
      <dgm:spPr/>
      <dgm:t>
        <a:bodyPr/>
        <a:lstStyle/>
        <a:p>
          <a:endParaRPr lang="pt-BR"/>
        </a:p>
      </dgm:t>
    </dgm:pt>
    <dgm:pt modelId="{72A60AC0-405E-45F0-8895-B70C0645874F}" type="pres">
      <dgm:prSet presAssocID="{091DD691-7F49-450E-B9DD-7FF885586653}" presName="rootConnector" presStyleLbl="node2" presStyleIdx="0" presStyleCnt="0"/>
      <dgm:spPr/>
      <dgm:t>
        <a:bodyPr/>
        <a:lstStyle/>
        <a:p>
          <a:endParaRPr lang="pt-BR"/>
        </a:p>
      </dgm:t>
    </dgm:pt>
    <dgm:pt modelId="{B6FB64D0-4B87-4C77-B492-99474554EDC6}" type="pres">
      <dgm:prSet presAssocID="{091DD691-7F49-450E-B9DD-7FF885586653}" presName="hierChild4" presStyleCnt="0"/>
      <dgm:spPr/>
    </dgm:pt>
    <dgm:pt modelId="{2853684A-7183-4583-9634-F254F6DCA7AC}" type="pres">
      <dgm:prSet presAssocID="{091DD691-7F49-450E-B9DD-7FF885586653}" presName="hierChild5" presStyleCnt="0"/>
      <dgm:spPr/>
    </dgm:pt>
    <dgm:pt modelId="{519B37DD-3946-40E7-9DE4-BA80C358C59D}" type="pres">
      <dgm:prSet presAssocID="{3F5E5882-6A5B-47C0-B69C-5017EE755104}" presName="hierChild3" presStyleCnt="0"/>
      <dgm:spPr/>
    </dgm:pt>
    <dgm:pt modelId="{1F0888D8-0CAC-4447-A92C-51D88290DF6F}" type="pres">
      <dgm:prSet presAssocID="{568C0D47-BFF2-433F-B23D-74B5DE94B976}" presName="Name96" presStyleLbl="parChTrans1D2" presStyleIdx="1" presStyleCnt="2"/>
      <dgm:spPr/>
      <dgm:t>
        <a:bodyPr/>
        <a:lstStyle/>
        <a:p>
          <a:endParaRPr lang="pt-BR"/>
        </a:p>
      </dgm:t>
    </dgm:pt>
    <dgm:pt modelId="{3E37C4E5-0443-46CC-8711-27D2E5E04D14}" type="pres">
      <dgm:prSet presAssocID="{115F4700-A41C-4962-B887-C45026030032}" presName="hierRoot3" presStyleCnt="0">
        <dgm:presLayoutVars>
          <dgm:hierBranch val="init"/>
        </dgm:presLayoutVars>
      </dgm:prSet>
      <dgm:spPr/>
    </dgm:pt>
    <dgm:pt modelId="{09FE537E-590A-4ADB-A9A7-4B06CFC59057}" type="pres">
      <dgm:prSet presAssocID="{115F4700-A41C-4962-B887-C45026030032}" presName="rootComposite3" presStyleCnt="0"/>
      <dgm:spPr/>
    </dgm:pt>
    <dgm:pt modelId="{1E4AC5DB-45EB-4F9C-AEAE-0FDD98A7E912}" type="pres">
      <dgm:prSet presAssocID="{115F4700-A41C-4962-B887-C45026030032}" presName="rootText3" presStyleLbl="asst1" presStyleIdx="0" presStyleCnt="1" custLinFactNeighborX="71906" custLinFactNeighborY="-9463">
        <dgm:presLayoutVars>
          <dgm:chPref val="3"/>
        </dgm:presLayoutVars>
      </dgm:prSet>
      <dgm:spPr/>
      <dgm:t>
        <a:bodyPr/>
        <a:lstStyle/>
        <a:p>
          <a:endParaRPr lang="pt-BR"/>
        </a:p>
      </dgm:t>
    </dgm:pt>
    <dgm:pt modelId="{9ECF32C3-778C-4BA7-A3F9-E5C5E6699BF3}" type="pres">
      <dgm:prSet presAssocID="{115F4700-A41C-4962-B887-C45026030032}" presName="titleText3" presStyleLbl="fgAcc2" presStyleIdx="0" presStyleCnt="1" custScaleX="207596" custLinFactNeighborX="65397" custLinFactNeighborY="37182">
        <dgm:presLayoutVars>
          <dgm:chMax val="0"/>
          <dgm:chPref val="0"/>
        </dgm:presLayoutVars>
      </dgm:prSet>
      <dgm:spPr/>
      <dgm:t>
        <a:bodyPr/>
        <a:lstStyle/>
        <a:p>
          <a:endParaRPr lang="pt-BR"/>
        </a:p>
      </dgm:t>
    </dgm:pt>
    <dgm:pt modelId="{2723B5AD-45FB-4002-A454-19C48BE087AE}" type="pres">
      <dgm:prSet presAssocID="{115F4700-A41C-4962-B887-C45026030032}" presName="rootConnector3" presStyleLbl="asst1" presStyleIdx="0" presStyleCnt="1"/>
      <dgm:spPr/>
      <dgm:t>
        <a:bodyPr/>
        <a:lstStyle/>
        <a:p>
          <a:endParaRPr lang="pt-BR"/>
        </a:p>
      </dgm:t>
    </dgm:pt>
    <dgm:pt modelId="{6749D649-FE30-498F-B6F1-1A63D57A4794}" type="pres">
      <dgm:prSet presAssocID="{115F4700-A41C-4962-B887-C45026030032}" presName="hierChild6" presStyleCnt="0"/>
      <dgm:spPr/>
    </dgm:pt>
    <dgm:pt modelId="{5929C53C-AA92-4D9E-B98A-25C186EB8F77}" type="pres">
      <dgm:prSet presAssocID="{115F4700-A41C-4962-B887-C45026030032}" presName="hierChild7" presStyleCnt="0"/>
      <dgm:spPr/>
    </dgm:pt>
  </dgm:ptLst>
  <dgm:cxnLst>
    <dgm:cxn modelId="{3D66BCC6-CC06-445C-9EC9-86D9BF8BE8FD}" type="presOf" srcId="{115F4700-A41C-4962-B887-C45026030032}" destId="{2723B5AD-45FB-4002-A454-19C48BE087AE}" srcOrd="1" destOrd="0" presId="urn:microsoft.com/office/officeart/2008/layout/NameandTitleOrganizationalChart"/>
    <dgm:cxn modelId="{51F27F70-FC0E-4A1C-9C6A-24678A025350}" type="presOf" srcId="{0F640DE6-5492-4B5E-B40D-900E27495AFA}" destId="{0F56AF12-1AF0-4872-8128-424E3A6BD990}" srcOrd="0" destOrd="0" presId="urn:microsoft.com/office/officeart/2008/layout/NameandTitleOrganizationalChart"/>
    <dgm:cxn modelId="{1BB3ADC5-3965-4512-AF2B-2490C5B4C7C3}" type="presOf" srcId="{3F5E5882-6A5B-47C0-B69C-5017EE755104}" destId="{F97B00EF-D830-48FF-823D-5628961FB75B}" srcOrd="1" destOrd="0" presId="urn:microsoft.com/office/officeart/2008/layout/NameandTitleOrganizationalChart"/>
    <dgm:cxn modelId="{95161FBC-5093-4CBE-B70A-C4F7D335A644}" type="presOf" srcId="{B41E051C-A88E-418F-82F3-E7292545FF35}" destId="{4C19BE19-0AC2-4677-8FA6-5958FF4A1AF1}" srcOrd="0" destOrd="0" presId="urn:microsoft.com/office/officeart/2008/layout/NameandTitleOrganizationalChart"/>
    <dgm:cxn modelId="{7F68A553-88D5-41F4-9806-BA9CD8361A16}" srcId="{3F5E5882-6A5B-47C0-B69C-5017EE755104}" destId="{091DD691-7F49-450E-B9DD-7FF885586653}" srcOrd="1" destOrd="0" parTransId="{3B02E75A-01AA-4AC1-947B-3C867DBDF1E4}" sibTransId="{0F640DE6-5492-4B5E-B40D-900E27495AFA}"/>
    <dgm:cxn modelId="{18EA67A4-CF9B-4368-AD2F-1ECCC00BA6D3}" type="presOf" srcId="{568C0D47-BFF2-433F-B23D-74B5DE94B976}" destId="{1F0888D8-0CAC-4447-A92C-51D88290DF6F}" srcOrd="0" destOrd="0" presId="urn:microsoft.com/office/officeart/2008/layout/NameandTitleOrganizationalChart"/>
    <dgm:cxn modelId="{2DD80121-D776-4F57-8A6E-D69C89072146}" srcId="{B41E051C-A88E-418F-82F3-E7292545FF35}" destId="{3F5E5882-6A5B-47C0-B69C-5017EE755104}" srcOrd="0" destOrd="0" parTransId="{1795362E-BAA2-4A03-9021-B3505E79DC7B}" sibTransId="{4EC71760-D0F4-4165-AC02-17EBBF0240BD}"/>
    <dgm:cxn modelId="{047FA65A-47A5-4CA1-AB38-23EAADDE4790}" type="presOf" srcId="{091DD691-7F49-450E-B9DD-7FF885586653}" destId="{B1E0DBC2-4CEA-401D-90C3-D70B68990928}" srcOrd="0" destOrd="0" presId="urn:microsoft.com/office/officeart/2008/layout/NameandTitleOrganizationalChart"/>
    <dgm:cxn modelId="{7DB3D805-B39A-4B45-90F7-1CCFCAA08045}" type="presOf" srcId="{091DD691-7F49-450E-B9DD-7FF885586653}" destId="{72A60AC0-405E-45F0-8895-B70C0645874F}" srcOrd="1" destOrd="0" presId="urn:microsoft.com/office/officeart/2008/layout/NameandTitleOrganizationalChart"/>
    <dgm:cxn modelId="{6028FA12-26B8-447E-8446-1C813195255F}" type="presOf" srcId="{3F5E5882-6A5B-47C0-B69C-5017EE755104}" destId="{B477D86E-1950-45B0-AB96-63C8C344D920}" srcOrd="0" destOrd="0" presId="urn:microsoft.com/office/officeart/2008/layout/NameandTitleOrganizationalChart"/>
    <dgm:cxn modelId="{68323C34-6205-44F1-BDEC-BC9F3B3DCCF7}" type="presOf" srcId="{4EC71760-D0F4-4165-AC02-17EBBF0240BD}" destId="{F167D1C5-375E-4622-9ED4-373A8230D9ED}" srcOrd="0" destOrd="0" presId="urn:microsoft.com/office/officeart/2008/layout/NameandTitleOrganizationalChart"/>
    <dgm:cxn modelId="{0F33A8CA-516F-4505-A6A1-4C5D6052B003}" type="presOf" srcId="{F29EE4C8-0C6B-4534-B272-DAEB4179FD15}" destId="{9ECF32C3-778C-4BA7-A3F9-E5C5E6699BF3}" srcOrd="0" destOrd="0" presId="urn:microsoft.com/office/officeart/2008/layout/NameandTitleOrganizationalChart"/>
    <dgm:cxn modelId="{58E01034-CBFD-4FFA-A5EA-7BDEEC3EBDE7}" type="presOf" srcId="{3B02E75A-01AA-4AC1-947B-3C867DBDF1E4}" destId="{19970CD8-AF99-4F5C-B49F-439A984BABF5}" srcOrd="0" destOrd="0" presId="urn:microsoft.com/office/officeart/2008/layout/NameandTitleOrganizationalChart"/>
    <dgm:cxn modelId="{1DD38A31-2B60-4AA7-B27F-04A20B3F2FD7}" srcId="{3F5E5882-6A5B-47C0-B69C-5017EE755104}" destId="{115F4700-A41C-4962-B887-C45026030032}" srcOrd="0" destOrd="0" parTransId="{568C0D47-BFF2-433F-B23D-74B5DE94B976}" sibTransId="{F29EE4C8-0C6B-4534-B272-DAEB4179FD15}"/>
    <dgm:cxn modelId="{28E2D9EC-FC8C-4179-9C31-3014A03F82EB}" type="presOf" srcId="{115F4700-A41C-4962-B887-C45026030032}" destId="{1E4AC5DB-45EB-4F9C-AEAE-0FDD98A7E912}" srcOrd="0" destOrd="0" presId="urn:microsoft.com/office/officeart/2008/layout/NameandTitleOrganizationalChart"/>
    <dgm:cxn modelId="{3564216E-A3CF-4133-8F90-63CBB2D338A6}" type="presParOf" srcId="{4C19BE19-0AC2-4677-8FA6-5958FF4A1AF1}" destId="{5F26B4FB-66FB-43F6-807F-5BA02B120A31}" srcOrd="0" destOrd="0" presId="urn:microsoft.com/office/officeart/2008/layout/NameandTitleOrganizationalChart"/>
    <dgm:cxn modelId="{BE369070-9A40-4879-BAD4-CBBA6EF43DDF}" type="presParOf" srcId="{5F26B4FB-66FB-43F6-807F-5BA02B120A31}" destId="{A504700F-A09E-46FF-8235-56DC3EBF82FE}" srcOrd="0" destOrd="0" presId="urn:microsoft.com/office/officeart/2008/layout/NameandTitleOrganizationalChart"/>
    <dgm:cxn modelId="{593CA3F3-03FC-4BA1-B139-38EDDB7FE022}" type="presParOf" srcId="{A504700F-A09E-46FF-8235-56DC3EBF82FE}" destId="{B477D86E-1950-45B0-AB96-63C8C344D920}" srcOrd="0" destOrd="0" presId="urn:microsoft.com/office/officeart/2008/layout/NameandTitleOrganizationalChart"/>
    <dgm:cxn modelId="{E3959352-F906-4912-B857-436EE1A1180A}" type="presParOf" srcId="{A504700F-A09E-46FF-8235-56DC3EBF82FE}" destId="{F167D1C5-375E-4622-9ED4-373A8230D9ED}" srcOrd="1" destOrd="0" presId="urn:microsoft.com/office/officeart/2008/layout/NameandTitleOrganizationalChart"/>
    <dgm:cxn modelId="{4B36F05A-3E43-4324-B9AA-06C7FA5C91C2}" type="presParOf" srcId="{A504700F-A09E-46FF-8235-56DC3EBF82FE}" destId="{F97B00EF-D830-48FF-823D-5628961FB75B}" srcOrd="2" destOrd="0" presId="urn:microsoft.com/office/officeart/2008/layout/NameandTitleOrganizationalChart"/>
    <dgm:cxn modelId="{53AD6F96-FBF0-453E-8E6F-CCDE0E555547}" type="presParOf" srcId="{5F26B4FB-66FB-43F6-807F-5BA02B120A31}" destId="{0DFF7758-8943-4435-ACBA-189AA32E1D0E}" srcOrd="1" destOrd="0" presId="urn:microsoft.com/office/officeart/2008/layout/NameandTitleOrganizationalChart"/>
    <dgm:cxn modelId="{B0A8EFC2-7E29-42E4-BAC0-DE8E6CC82D7E}" type="presParOf" srcId="{0DFF7758-8943-4435-ACBA-189AA32E1D0E}" destId="{19970CD8-AF99-4F5C-B49F-439A984BABF5}" srcOrd="0" destOrd="0" presId="urn:microsoft.com/office/officeart/2008/layout/NameandTitleOrganizationalChart"/>
    <dgm:cxn modelId="{FB9B1868-9995-4E90-BF60-4D623D104A8B}" type="presParOf" srcId="{0DFF7758-8943-4435-ACBA-189AA32E1D0E}" destId="{9B69B063-D5B8-4CCC-8474-F611C208E07D}" srcOrd="1" destOrd="0" presId="urn:microsoft.com/office/officeart/2008/layout/NameandTitleOrganizationalChart"/>
    <dgm:cxn modelId="{0EE067E9-AADB-4D11-B9B1-D7C0FEC31D50}" type="presParOf" srcId="{9B69B063-D5B8-4CCC-8474-F611C208E07D}" destId="{86809F2D-9ADA-477A-BACA-D52C7382DBDC}" srcOrd="0" destOrd="0" presId="urn:microsoft.com/office/officeart/2008/layout/NameandTitleOrganizationalChart"/>
    <dgm:cxn modelId="{4D57DF46-ED20-43F7-8235-037196B68CB8}" type="presParOf" srcId="{86809F2D-9ADA-477A-BACA-D52C7382DBDC}" destId="{B1E0DBC2-4CEA-401D-90C3-D70B68990928}" srcOrd="0" destOrd="0" presId="urn:microsoft.com/office/officeart/2008/layout/NameandTitleOrganizationalChart"/>
    <dgm:cxn modelId="{BE39AA30-75FB-42B5-B618-24F7405607D6}" type="presParOf" srcId="{86809F2D-9ADA-477A-BACA-D52C7382DBDC}" destId="{0F56AF12-1AF0-4872-8128-424E3A6BD990}" srcOrd="1" destOrd="0" presId="urn:microsoft.com/office/officeart/2008/layout/NameandTitleOrganizationalChart"/>
    <dgm:cxn modelId="{B3AFFAD1-E2BD-45A0-AA7D-1BAF8B2A5551}" type="presParOf" srcId="{86809F2D-9ADA-477A-BACA-D52C7382DBDC}" destId="{72A60AC0-405E-45F0-8895-B70C0645874F}" srcOrd="2" destOrd="0" presId="urn:microsoft.com/office/officeart/2008/layout/NameandTitleOrganizationalChart"/>
    <dgm:cxn modelId="{43B317A5-E066-4E34-8FB2-77859BBE415D}" type="presParOf" srcId="{9B69B063-D5B8-4CCC-8474-F611C208E07D}" destId="{B6FB64D0-4B87-4C77-B492-99474554EDC6}" srcOrd="1" destOrd="0" presId="urn:microsoft.com/office/officeart/2008/layout/NameandTitleOrganizationalChart"/>
    <dgm:cxn modelId="{923B0A7A-FA77-485B-9301-18CDA2E7C9F1}" type="presParOf" srcId="{9B69B063-D5B8-4CCC-8474-F611C208E07D}" destId="{2853684A-7183-4583-9634-F254F6DCA7AC}" srcOrd="2" destOrd="0" presId="urn:microsoft.com/office/officeart/2008/layout/NameandTitleOrganizationalChart"/>
    <dgm:cxn modelId="{FED09CAD-F7A4-41B7-B245-07F7F1298620}" type="presParOf" srcId="{5F26B4FB-66FB-43F6-807F-5BA02B120A31}" destId="{519B37DD-3946-40E7-9DE4-BA80C358C59D}" srcOrd="2" destOrd="0" presId="urn:microsoft.com/office/officeart/2008/layout/NameandTitleOrganizationalChart"/>
    <dgm:cxn modelId="{E6373FDC-85A3-4272-98B4-1028CE223075}" type="presParOf" srcId="{519B37DD-3946-40E7-9DE4-BA80C358C59D}" destId="{1F0888D8-0CAC-4447-A92C-51D88290DF6F}" srcOrd="0" destOrd="0" presId="urn:microsoft.com/office/officeart/2008/layout/NameandTitleOrganizationalChart"/>
    <dgm:cxn modelId="{D9A1669F-49B3-4D98-AAB3-E60A26BAB77C}" type="presParOf" srcId="{519B37DD-3946-40E7-9DE4-BA80C358C59D}" destId="{3E37C4E5-0443-46CC-8711-27D2E5E04D14}" srcOrd="1" destOrd="0" presId="urn:microsoft.com/office/officeart/2008/layout/NameandTitleOrganizationalChart"/>
    <dgm:cxn modelId="{8F28A507-E4C7-4D15-A685-C29F4C4BBBC7}" type="presParOf" srcId="{3E37C4E5-0443-46CC-8711-27D2E5E04D14}" destId="{09FE537E-590A-4ADB-A9A7-4B06CFC59057}" srcOrd="0" destOrd="0" presId="urn:microsoft.com/office/officeart/2008/layout/NameandTitleOrganizationalChart"/>
    <dgm:cxn modelId="{F53DFBA4-ACB6-4613-B611-F5A8458120EA}" type="presParOf" srcId="{09FE537E-590A-4ADB-A9A7-4B06CFC59057}" destId="{1E4AC5DB-45EB-4F9C-AEAE-0FDD98A7E912}" srcOrd="0" destOrd="0" presId="urn:microsoft.com/office/officeart/2008/layout/NameandTitleOrganizationalChart"/>
    <dgm:cxn modelId="{E083EFF0-DC09-425D-BC1C-A3F2DE8AA54D}" type="presParOf" srcId="{09FE537E-590A-4ADB-A9A7-4B06CFC59057}" destId="{9ECF32C3-778C-4BA7-A3F9-E5C5E6699BF3}" srcOrd="1" destOrd="0" presId="urn:microsoft.com/office/officeart/2008/layout/NameandTitleOrganizationalChart"/>
    <dgm:cxn modelId="{7D72764D-88DB-49D6-9B11-D287893C7045}" type="presParOf" srcId="{09FE537E-590A-4ADB-A9A7-4B06CFC59057}" destId="{2723B5AD-45FB-4002-A454-19C48BE087AE}" srcOrd="2" destOrd="0" presId="urn:microsoft.com/office/officeart/2008/layout/NameandTitleOrganizationalChart"/>
    <dgm:cxn modelId="{34361823-3FF6-4524-81B1-490AE25D7048}" type="presParOf" srcId="{3E37C4E5-0443-46CC-8711-27D2E5E04D14}" destId="{6749D649-FE30-498F-B6F1-1A63D57A4794}" srcOrd="1" destOrd="0" presId="urn:microsoft.com/office/officeart/2008/layout/NameandTitleOrganizationalChart"/>
    <dgm:cxn modelId="{614E1C1D-E090-481D-B3F1-B02AAAB4310D}" type="presParOf" srcId="{3E37C4E5-0443-46CC-8711-27D2E5E04D14}" destId="{5929C53C-AA92-4D9E-B98A-25C186EB8F77}" srcOrd="2" destOrd="0" presId="urn:microsoft.com/office/officeart/2008/layout/NameandTitleOrganizationalChar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07B9A2DD-B927-455A-ABE7-82BDB7975517}" type="doc">
      <dgm:prSet loTypeId="urn:microsoft.com/office/officeart/2005/8/layout/venn2" loCatId="relationship" qsTypeId="urn:microsoft.com/office/officeart/2005/8/quickstyle/simple3" qsCatId="simple" csTypeId="urn:microsoft.com/office/officeart/2005/8/colors/accent0_1" csCatId="mainScheme" phldr="1"/>
      <dgm:spPr/>
      <dgm:t>
        <a:bodyPr/>
        <a:lstStyle/>
        <a:p>
          <a:endParaRPr lang="en-US"/>
        </a:p>
      </dgm:t>
    </dgm:pt>
    <dgm:pt modelId="{0CCE3F38-7439-4F2F-8C11-8CB2C84A144D}">
      <dgm:prSet phldrT="[Text]" custT="1"/>
      <dgm:spPr/>
      <dgm:t>
        <a:bodyPr/>
        <a:lstStyle/>
        <a:p>
          <a:r>
            <a:rPr lang="en-US" sz="1800">
              <a:latin typeface="Times New Roman" pitchFamily="18" charset="0"/>
              <a:cs typeface="Times New Roman" pitchFamily="18" charset="0"/>
            </a:rPr>
            <a:t>Segurança Hemisférica (Ocidente - EUA)</a:t>
          </a:r>
        </a:p>
      </dgm:t>
    </dgm:pt>
    <dgm:pt modelId="{82E8F6B4-D618-4E91-98F8-EF2593663DB1}" type="parTrans" cxnId="{133FA70C-20FF-46BC-8B0F-291F9A0A92FB}">
      <dgm:prSet/>
      <dgm:spPr/>
      <dgm:t>
        <a:bodyPr/>
        <a:lstStyle/>
        <a:p>
          <a:endParaRPr lang="en-US" sz="1800">
            <a:latin typeface="Times New Roman" pitchFamily="18" charset="0"/>
            <a:cs typeface="Times New Roman" pitchFamily="18" charset="0"/>
          </a:endParaRPr>
        </a:p>
      </dgm:t>
    </dgm:pt>
    <dgm:pt modelId="{BF3FD9FA-A753-4FCC-A818-365D35F520B1}" type="sibTrans" cxnId="{133FA70C-20FF-46BC-8B0F-291F9A0A92FB}">
      <dgm:prSet/>
      <dgm:spPr/>
      <dgm:t>
        <a:bodyPr/>
        <a:lstStyle/>
        <a:p>
          <a:endParaRPr lang="en-US" sz="1800">
            <a:latin typeface="Times New Roman" pitchFamily="18" charset="0"/>
            <a:cs typeface="Times New Roman" pitchFamily="18" charset="0"/>
          </a:endParaRPr>
        </a:p>
      </dgm:t>
    </dgm:pt>
    <dgm:pt modelId="{922AC57D-BA4B-489C-8D8B-024EE29C18BF}">
      <dgm:prSet phldrT="[Text]" custT="1"/>
      <dgm:spPr/>
      <dgm:t>
        <a:bodyPr/>
        <a:lstStyle/>
        <a:p>
          <a:r>
            <a:rPr lang="en-US" sz="1800">
              <a:latin typeface="Times New Roman" pitchFamily="18" charset="0"/>
              <a:cs typeface="Times New Roman" pitchFamily="18" charset="0"/>
            </a:rPr>
            <a:t>Segurança Regional (OEA) </a:t>
          </a:r>
        </a:p>
      </dgm:t>
    </dgm:pt>
    <dgm:pt modelId="{739F9A19-E584-4933-AA67-7FC469F565C9}" type="parTrans" cxnId="{F2DAFE7C-0E42-427A-BC40-F9BB2B634F57}">
      <dgm:prSet/>
      <dgm:spPr/>
      <dgm:t>
        <a:bodyPr/>
        <a:lstStyle/>
        <a:p>
          <a:endParaRPr lang="en-US" sz="1800">
            <a:latin typeface="Times New Roman" pitchFamily="18" charset="0"/>
            <a:cs typeface="Times New Roman" pitchFamily="18" charset="0"/>
          </a:endParaRPr>
        </a:p>
      </dgm:t>
    </dgm:pt>
    <dgm:pt modelId="{D295DBDE-EC73-48E4-AF07-E2AA74728EF2}" type="sibTrans" cxnId="{F2DAFE7C-0E42-427A-BC40-F9BB2B634F57}">
      <dgm:prSet/>
      <dgm:spPr/>
      <dgm:t>
        <a:bodyPr/>
        <a:lstStyle/>
        <a:p>
          <a:endParaRPr lang="en-US" sz="1800">
            <a:latin typeface="Times New Roman" pitchFamily="18" charset="0"/>
            <a:cs typeface="Times New Roman" pitchFamily="18" charset="0"/>
          </a:endParaRPr>
        </a:p>
      </dgm:t>
    </dgm:pt>
    <dgm:pt modelId="{238E3627-F3E5-4725-BCF9-80D83883078A}">
      <dgm:prSet phldrT="[Text]" custT="1"/>
      <dgm:spPr/>
      <dgm:t>
        <a:bodyPr/>
        <a:lstStyle/>
        <a:p>
          <a:pPr algn="ctr"/>
          <a:r>
            <a:rPr lang="en-US" sz="1800">
              <a:latin typeface="Times New Roman" pitchFamily="18" charset="0"/>
              <a:cs typeface="Times New Roman" pitchFamily="18" charset="0"/>
            </a:rPr>
            <a:t> América do Sul (liderança brasileira).</a:t>
          </a:r>
        </a:p>
      </dgm:t>
    </dgm:pt>
    <dgm:pt modelId="{8A4FA6E2-FCAA-4B07-83AC-D509B7DC7841}" type="parTrans" cxnId="{EC0BACD9-1535-4B76-B316-7F44B8A39745}">
      <dgm:prSet/>
      <dgm:spPr/>
      <dgm:t>
        <a:bodyPr/>
        <a:lstStyle/>
        <a:p>
          <a:endParaRPr lang="en-US" sz="1800">
            <a:latin typeface="Times New Roman" pitchFamily="18" charset="0"/>
            <a:cs typeface="Times New Roman" pitchFamily="18" charset="0"/>
          </a:endParaRPr>
        </a:p>
      </dgm:t>
    </dgm:pt>
    <dgm:pt modelId="{50D624F9-F5A2-42EF-8062-B2DD8E10E680}" type="sibTrans" cxnId="{EC0BACD9-1535-4B76-B316-7F44B8A39745}">
      <dgm:prSet/>
      <dgm:spPr/>
      <dgm:t>
        <a:bodyPr/>
        <a:lstStyle/>
        <a:p>
          <a:endParaRPr lang="en-US" sz="1800">
            <a:latin typeface="Times New Roman" pitchFamily="18" charset="0"/>
            <a:cs typeface="Times New Roman" pitchFamily="18" charset="0"/>
          </a:endParaRPr>
        </a:p>
      </dgm:t>
    </dgm:pt>
    <dgm:pt modelId="{042B477C-FABB-4CAA-9D29-118A16D962AB}">
      <dgm:prSet custT="1"/>
      <dgm:spPr/>
      <dgm:t>
        <a:bodyPr/>
        <a:lstStyle/>
        <a:p>
          <a:r>
            <a:rPr lang="en-US" sz="1800">
              <a:latin typeface="Times New Roman" pitchFamily="18" charset="0"/>
              <a:cs typeface="Times New Roman" pitchFamily="18" charset="0"/>
            </a:rPr>
            <a:t>Bacia do Prata</a:t>
          </a:r>
        </a:p>
      </dgm:t>
    </dgm:pt>
    <dgm:pt modelId="{CB6CCC09-BC87-436C-961E-77E7728491B2}" type="parTrans" cxnId="{714453F1-E45B-4BB4-9C08-789C55542454}">
      <dgm:prSet/>
      <dgm:spPr/>
      <dgm:t>
        <a:bodyPr/>
        <a:lstStyle/>
        <a:p>
          <a:endParaRPr lang="en-US" sz="1800">
            <a:latin typeface="Times New Roman" pitchFamily="18" charset="0"/>
            <a:cs typeface="Times New Roman" pitchFamily="18" charset="0"/>
          </a:endParaRPr>
        </a:p>
      </dgm:t>
    </dgm:pt>
    <dgm:pt modelId="{D4B7AF92-53BA-40BF-B988-E912ECEE7AFD}" type="sibTrans" cxnId="{714453F1-E45B-4BB4-9C08-789C55542454}">
      <dgm:prSet/>
      <dgm:spPr/>
      <dgm:t>
        <a:bodyPr/>
        <a:lstStyle/>
        <a:p>
          <a:endParaRPr lang="en-US" sz="1800">
            <a:latin typeface="Times New Roman" pitchFamily="18" charset="0"/>
            <a:cs typeface="Times New Roman" pitchFamily="18" charset="0"/>
          </a:endParaRPr>
        </a:p>
      </dgm:t>
    </dgm:pt>
    <dgm:pt modelId="{E0A8666E-F386-433C-8ABE-21CFD380ACF0}" type="pres">
      <dgm:prSet presAssocID="{07B9A2DD-B927-455A-ABE7-82BDB7975517}" presName="Name0" presStyleCnt="0">
        <dgm:presLayoutVars>
          <dgm:chMax val="7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1254ADFC-2892-4172-9196-A8A141A5BE0B}" type="pres">
      <dgm:prSet presAssocID="{07B9A2DD-B927-455A-ABE7-82BDB7975517}" presName="comp1" presStyleCnt="0"/>
      <dgm:spPr/>
    </dgm:pt>
    <dgm:pt modelId="{0CB37B3C-3175-4E8D-80F4-107ABB2EF24B}" type="pres">
      <dgm:prSet presAssocID="{07B9A2DD-B927-455A-ABE7-82BDB7975517}" presName="circle1" presStyleLbl="node1" presStyleIdx="0" presStyleCnt="4"/>
      <dgm:spPr/>
      <dgm:t>
        <a:bodyPr/>
        <a:lstStyle/>
        <a:p>
          <a:endParaRPr lang="en-US"/>
        </a:p>
      </dgm:t>
    </dgm:pt>
    <dgm:pt modelId="{B067A8E6-1865-4D2E-80B2-6314014D9691}" type="pres">
      <dgm:prSet presAssocID="{07B9A2DD-B927-455A-ABE7-82BDB7975517}" presName="c1text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63A630-90E8-4FF3-9AEB-1ED64C7A3DC3}" type="pres">
      <dgm:prSet presAssocID="{07B9A2DD-B927-455A-ABE7-82BDB7975517}" presName="comp2" presStyleCnt="0"/>
      <dgm:spPr/>
    </dgm:pt>
    <dgm:pt modelId="{E1FD50F3-1606-4BAD-A73A-E803A1D79281}" type="pres">
      <dgm:prSet presAssocID="{07B9A2DD-B927-455A-ABE7-82BDB7975517}" presName="circle2" presStyleLbl="node1" presStyleIdx="1" presStyleCnt="4"/>
      <dgm:spPr/>
      <dgm:t>
        <a:bodyPr/>
        <a:lstStyle/>
        <a:p>
          <a:endParaRPr lang="en-US"/>
        </a:p>
      </dgm:t>
    </dgm:pt>
    <dgm:pt modelId="{393D3A61-C9A6-45CD-B73D-EE9D41FD8FBA}" type="pres">
      <dgm:prSet presAssocID="{07B9A2DD-B927-455A-ABE7-82BDB7975517}" presName="c2text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584281-DEE8-48A7-A84F-658125BE42D9}" type="pres">
      <dgm:prSet presAssocID="{07B9A2DD-B927-455A-ABE7-82BDB7975517}" presName="comp3" presStyleCnt="0"/>
      <dgm:spPr/>
    </dgm:pt>
    <dgm:pt modelId="{BC9C52C3-ED5D-4979-A592-0C48BE936B5C}" type="pres">
      <dgm:prSet presAssocID="{07B9A2DD-B927-455A-ABE7-82BDB7975517}" presName="circle3" presStyleLbl="node1" presStyleIdx="2" presStyleCnt="4"/>
      <dgm:spPr/>
      <dgm:t>
        <a:bodyPr/>
        <a:lstStyle/>
        <a:p>
          <a:endParaRPr lang="en-US"/>
        </a:p>
      </dgm:t>
    </dgm:pt>
    <dgm:pt modelId="{804426C3-E844-4411-91AF-47CF56129ED3}" type="pres">
      <dgm:prSet presAssocID="{07B9A2DD-B927-455A-ABE7-82BDB7975517}" presName="c3text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888026-9AE8-4CB5-9472-85410C1C808E}" type="pres">
      <dgm:prSet presAssocID="{07B9A2DD-B927-455A-ABE7-82BDB7975517}" presName="comp4" presStyleCnt="0"/>
      <dgm:spPr/>
    </dgm:pt>
    <dgm:pt modelId="{035013EF-C3A5-4FBC-BA26-634B60020798}" type="pres">
      <dgm:prSet presAssocID="{07B9A2DD-B927-455A-ABE7-82BDB7975517}" presName="circle4" presStyleLbl="node1" presStyleIdx="3" presStyleCnt="4"/>
      <dgm:spPr/>
      <dgm:t>
        <a:bodyPr/>
        <a:lstStyle/>
        <a:p>
          <a:endParaRPr lang="en-US"/>
        </a:p>
      </dgm:t>
    </dgm:pt>
    <dgm:pt modelId="{9A1DD10A-07C1-4BB8-8D83-94B7CEE71D89}" type="pres">
      <dgm:prSet presAssocID="{07B9A2DD-B927-455A-ABE7-82BDB7975517}" presName="c4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ADBE3CA-1319-4B57-9E9B-37FF5EA45785}" type="presOf" srcId="{0CCE3F38-7439-4F2F-8C11-8CB2C84A144D}" destId="{B067A8E6-1865-4D2E-80B2-6314014D9691}" srcOrd="1" destOrd="0" presId="urn:microsoft.com/office/officeart/2005/8/layout/venn2"/>
    <dgm:cxn modelId="{5945E29F-6537-4EAE-8107-632CD58A437D}" type="presOf" srcId="{238E3627-F3E5-4725-BCF9-80D83883078A}" destId="{BC9C52C3-ED5D-4979-A592-0C48BE936B5C}" srcOrd="0" destOrd="0" presId="urn:microsoft.com/office/officeart/2005/8/layout/venn2"/>
    <dgm:cxn modelId="{714453F1-E45B-4BB4-9C08-789C55542454}" srcId="{07B9A2DD-B927-455A-ABE7-82BDB7975517}" destId="{042B477C-FABB-4CAA-9D29-118A16D962AB}" srcOrd="3" destOrd="0" parTransId="{CB6CCC09-BC87-436C-961E-77E7728491B2}" sibTransId="{D4B7AF92-53BA-40BF-B988-E912ECEE7AFD}"/>
    <dgm:cxn modelId="{EC0BACD9-1535-4B76-B316-7F44B8A39745}" srcId="{07B9A2DD-B927-455A-ABE7-82BDB7975517}" destId="{238E3627-F3E5-4725-BCF9-80D83883078A}" srcOrd="2" destOrd="0" parTransId="{8A4FA6E2-FCAA-4B07-83AC-D509B7DC7841}" sibTransId="{50D624F9-F5A2-42EF-8062-B2DD8E10E680}"/>
    <dgm:cxn modelId="{CA0A977A-6497-4200-9B38-E3CC9A49FE22}" type="presOf" srcId="{238E3627-F3E5-4725-BCF9-80D83883078A}" destId="{804426C3-E844-4411-91AF-47CF56129ED3}" srcOrd="1" destOrd="0" presId="urn:microsoft.com/office/officeart/2005/8/layout/venn2"/>
    <dgm:cxn modelId="{FAFAACC1-55EF-4040-9B6F-DEF37225226F}" type="presOf" srcId="{042B477C-FABB-4CAA-9D29-118A16D962AB}" destId="{035013EF-C3A5-4FBC-BA26-634B60020798}" srcOrd="0" destOrd="0" presId="urn:microsoft.com/office/officeart/2005/8/layout/venn2"/>
    <dgm:cxn modelId="{F2DAFE7C-0E42-427A-BC40-F9BB2B634F57}" srcId="{07B9A2DD-B927-455A-ABE7-82BDB7975517}" destId="{922AC57D-BA4B-489C-8D8B-024EE29C18BF}" srcOrd="1" destOrd="0" parTransId="{739F9A19-E584-4933-AA67-7FC469F565C9}" sibTransId="{D295DBDE-EC73-48E4-AF07-E2AA74728EF2}"/>
    <dgm:cxn modelId="{BA99E133-5671-460D-B71D-2E2F89E61D7B}" type="presOf" srcId="{07B9A2DD-B927-455A-ABE7-82BDB7975517}" destId="{E0A8666E-F386-433C-8ABE-21CFD380ACF0}" srcOrd="0" destOrd="0" presId="urn:microsoft.com/office/officeart/2005/8/layout/venn2"/>
    <dgm:cxn modelId="{2F0C22C4-72DD-44F9-A925-782A2F5676BA}" type="presOf" srcId="{0CCE3F38-7439-4F2F-8C11-8CB2C84A144D}" destId="{0CB37B3C-3175-4E8D-80F4-107ABB2EF24B}" srcOrd="0" destOrd="0" presId="urn:microsoft.com/office/officeart/2005/8/layout/venn2"/>
    <dgm:cxn modelId="{0567DA86-5F78-4DA2-B619-DC30FF1F2D60}" type="presOf" srcId="{922AC57D-BA4B-489C-8D8B-024EE29C18BF}" destId="{E1FD50F3-1606-4BAD-A73A-E803A1D79281}" srcOrd="0" destOrd="0" presId="urn:microsoft.com/office/officeart/2005/8/layout/venn2"/>
    <dgm:cxn modelId="{44586FE4-5754-4335-B5A1-042518CF22F5}" type="presOf" srcId="{042B477C-FABB-4CAA-9D29-118A16D962AB}" destId="{9A1DD10A-07C1-4BB8-8D83-94B7CEE71D89}" srcOrd="1" destOrd="0" presId="urn:microsoft.com/office/officeart/2005/8/layout/venn2"/>
    <dgm:cxn modelId="{3891BC13-69D7-4251-A965-CE5F534C69D6}" type="presOf" srcId="{922AC57D-BA4B-489C-8D8B-024EE29C18BF}" destId="{393D3A61-C9A6-45CD-B73D-EE9D41FD8FBA}" srcOrd="1" destOrd="0" presId="urn:microsoft.com/office/officeart/2005/8/layout/venn2"/>
    <dgm:cxn modelId="{133FA70C-20FF-46BC-8B0F-291F9A0A92FB}" srcId="{07B9A2DD-B927-455A-ABE7-82BDB7975517}" destId="{0CCE3F38-7439-4F2F-8C11-8CB2C84A144D}" srcOrd="0" destOrd="0" parTransId="{82E8F6B4-D618-4E91-98F8-EF2593663DB1}" sibTransId="{BF3FD9FA-A753-4FCC-A818-365D35F520B1}"/>
    <dgm:cxn modelId="{E33D37A3-3AC1-4B3B-A062-9121948682AA}" type="presParOf" srcId="{E0A8666E-F386-433C-8ABE-21CFD380ACF0}" destId="{1254ADFC-2892-4172-9196-A8A141A5BE0B}" srcOrd="0" destOrd="0" presId="urn:microsoft.com/office/officeart/2005/8/layout/venn2"/>
    <dgm:cxn modelId="{EF2F29A8-FE02-4741-8293-63119D4ED5EC}" type="presParOf" srcId="{1254ADFC-2892-4172-9196-A8A141A5BE0B}" destId="{0CB37B3C-3175-4E8D-80F4-107ABB2EF24B}" srcOrd="0" destOrd="0" presId="urn:microsoft.com/office/officeart/2005/8/layout/venn2"/>
    <dgm:cxn modelId="{47E71C0C-C288-4B02-B31E-348894224867}" type="presParOf" srcId="{1254ADFC-2892-4172-9196-A8A141A5BE0B}" destId="{B067A8E6-1865-4D2E-80B2-6314014D9691}" srcOrd="1" destOrd="0" presId="urn:microsoft.com/office/officeart/2005/8/layout/venn2"/>
    <dgm:cxn modelId="{0EFD5F9A-8C08-4706-A5A4-072283EA3FB9}" type="presParOf" srcId="{E0A8666E-F386-433C-8ABE-21CFD380ACF0}" destId="{C163A630-90E8-4FF3-9AEB-1ED64C7A3DC3}" srcOrd="1" destOrd="0" presId="urn:microsoft.com/office/officeart/2005/8/layout/venn2"/>
    <dgm:cxn modelId="{651FEC25-53B3-486C-93FA-1EABD784B4B0}" type="presParOf" srcId="{C163A630-90E8-4FF3-9AEB-1ED64C7A3DC3}" destId="{E1FD50F3-1606-4BAD-A73A-E803A1D79281}" srcOrd="0" destOrd="0" presId="urn:microsoft.com/office/officeart/2005/8/layout/venn2"/>
    <dgm:cxn modelId="{F155431A-6FDD-44BC-8BDE-711DB58D8EA9}" type="presParOf" srcId="{C163A630-90E8-4FF3-9AEB-1ED64C7A3DC3}" destId="{393D3A61-C9A6-45CD-B73D-EE9D41FD8FBA}" srcOrd="1" destOrd="0" presId="urn:microsoft.com/office/officeart/2005/8/layout/venn2"/>
    <dgm:cxn modelId="{FA06157C-2DF0-441B-9AEE-04911A58EEA1}" type="presParOf" srcId="{E0A8666E-F386-433C-8ABE-21CFD380ACF0}" destId="{FA584281-DEE8-48A7-A84F-658125BE42D9}" srcOrd="2" destOrd="0" presId="urn:microsoft.com/office/officeart/2005/8/layout/venn2"/>
    <dgm:cxn modelId="{689C852C-0DEE-44E0-809C-4758CEDD9485}" type="presParOf" srcId="{FA584281-DEE8-48A7-A84F-658125BE42D9}" destId="{BC9C52C3-ED5D-4979-A592-0C48BE936B5C}" srcOrd="0" destOrd="0" presId="urn:microsoft.com/office/officeart/2005/8/layout/venn2"/>
    <dgm:cxn modelId="{9D258164-2F6D-496A-B941-3E2AE0055184}" type="presParOf" srcId="{FA584281-DEE8-48A7-A84F-658125BE42D9}" destId="{804426C3-E844-4411-91AF-47CF56129ED3}" srcOrd="1" destOrd="0" presId="urn:microsoft.com/office/officeart/2005/8/layout/venn2"/>
    <dgm:cxn modelId="{864A3C89-9B32-49AC-B68F-55E2463E759C}" type="presParOf" srcId="{E0A8666E-F386-433C-8ABE-21CFD380ACF0}" destId="{A3888026-9AE8-4CB5-9472-85410C1C808E}" srcOrd="3" destOrd="0" presId="urn:microsoft.com/office/officeart/2005/8/layout/venn2"/>
    <dgm:cxn modelId="{52A267D0-7C6A-4920-84B1-048509E21B64}" type="presParOf" srcId="{A3888026-9AE8-4CB5-9472-85410C1C808E}" destId="{035013EF-C3A5-4FBC-BA26-634B60020798}" srcOrd="0" destOrd="0" presId="urn:microsoft.com/office/officeart/2005/8/layout/venn2"/>
    <dgm:cxn modelId="{6CC7BEB3-DA65-4772-A7A9-1AED14C4C945}" type="presParOf" srcId="{A3888026-9AE8-4CB5-9472-85410C1C808E}" destId="{9A1DD10A-07C1-4BB8-8D83-94B7CEE71D89}" srcOrd="1" destOrd="0" presId="urn:microsoft.com/office/officeart/2005/8/layout/ven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4609DF5-B6CC-4640-B3D9-2868BE780531}" type="doc">
      <dgm:prSet loTypeId="urn:microsoft.com/office/officeart/2005/8/layout/arrow4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pt-BR"/>
        </a:p>
      </dgm:t>
    </dgm:pt>
    <dgm:pt modelId="{7A182F6B-3337-4338-8CFB-B6EF1D8C66E8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Segurança Nacional</a:t>
          </a:r>
        </a:p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Soberania Nacional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D16AA4BB-E3DE-4BD3-A1A1-972C146B77D9}" type="parTrans" cxnId="{B13E5162-205D-44FF-A63D-D1B37235C318}">
      <dgm:prSet/>
      <dgm:spPr/>
      <dgm:t>
        <a:bodyPr/>
        <a:lstStyle/>
        <a:p>
          <a:endParaRPr lang="pt-BR"/>
        </a:p>
      </dgm:t>
    </dgm:pt>
    <dgm:pt modelId="{A58121D8-2CA6-4FD1-B93F-D7395AAC2BCC}" type="sibTrans" cxnId="{B13E5162-205D-44FF-A63D-D1B37235C318}">
      <dgm:prSet/>
      <dgm:spPr/>
      <dgm:t>
        <a:bodyPr/>
        <a:lstStyle/>
        <a:p>
          <a:endParaRPr lang="pt-BR"/>
        </a:p>
      </dgm:t>
    </dgm:pt>
    <dgm:pt modelId="{29BEC527-3C5C-4391-9613-5F14A522FEAB}">
      <dgm:prSet phldrT="[Texto]"/>
      <dgm:spPr/>
      <dgm:t>
        <a:bodyPr/>
        <a:lstStyle/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Segurança Coletiva</a:t>
          </a:r>
        </a:p>
        <a:p>
          <a:r>
            <a:rPr lang="pt-BR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Soberania Limitada</a:t>
          </a:r>
          <a:endParaRPr lang="pt-BR" dirty="0"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CE7923A1-8A2A-4DEF-8516-4A4CD4D694D6}" type="parTrans" cxnId="{0F5CFF8D-9D71-46FA-939F-131A5FE738E1}">
      <dgm:prSet/>
      <dgm:spPr/>
      <dgm:t>
        <a:bodyPr/>
        <a:lstStyle/>
        <a:p>
          <a:endParaRPr lang="pt-BR"/>
        </a:p>
      </dgm:t>
    </dgm:pt>
    <dgm:pt modelId="{155D67C4-AE13-42D1-B11E-9FBFC59A2F03}" type="sibTrans" cxnId="{0F5CFF8D-9D71-46FA-939F-131A5FE738E1}">
      <dgm:prSet/>
      <dgm:spPr/>
      <dgm:t>
        <a:bodyPr/>
        <a:lstStyle/>
        <a:p>
          <a:endParaRPr lang="pt-BR"/>
        </a:p>
      </dgm:t>
    </dgm:pt>
    <dgm:pt modelId="{6DD5FE79-B7B5-4289-8536-D3436B8D0C13}" type="pres">
      <dgm:prSet presAssocID="{F4609DF5-B6CC-4640-B3D9-2868BE780531}" presName="compositeShape" presStyleCnt="0">
        <dgm:presLayoutVars>
          <dgm:chMax val="2"/>
          <dgm:dir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B4B0F55D-A6A8-414C-AE0F-51A14B755A70}" type="pres">
      <dgm:prSet presAssocID="{7A182F6B-3337-4338-8CFB-B6EF1D8C66E8}" presName="upArrow" presStyleLbl="node1" presStyleIdx="0" presStyleCnt="2"/>
      <dgm:spPr>
        <a:solidFill>
          <a:srgbClr val="00B050"/>
        </a:solidFill>
      </dgm:spPr>
    </dgm:pt>
    <dgm:pt modelId="{2BB4E6B2-22A4-44FB-A917-3A84C6517E42}" type="pres">
      <dgm:prSet presAssocID="{7A182F6B-3337-4338-8CFB-B6EF1D8C66E8}" presName="upArrowText" presStyleLbl="revTx" presStyleIdx="0" presStyleCnt="2" custScaleX="113230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6B5CF99-0BBC-452D-913C-6FCE369D9459}" type="pres">
      <dgm:prSet presAssocID="{29BEC527-3C5C-4391-9613-5F14A522FEAB}" presName="downArrow" presStyleLbl="node1" presStyleIdx="1" presStyleCnt="2"/>
      <dgm:spPr>
        <a:solidFill>
          <a:srgbClr val="C00000"/>
        </a:solidFill>
      </dgm:spPr>
    </dgm:pt>
    <dgm:pt modelId="{D393DCCF-58D8-4400-9B06-567B951F4302}" type="pres">
      <dgm:prSet presAssocID="{29BEC527-3C5C-4391-9613-5F14A522FEAB}" presName="downArrowText" presStyleLbl="revTx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B13E5162-205D-44FF-A63D-D1B37235C318}" srcId="{F4609DF5-B6CC-4640-B3D9-2868BE780531}" destId="{7A182F6B-3337-4338-8CFB-B6EF1D8C66E8}" srcOrd="0" destOrd="0" parTransId="{D16AA4BB-E3DE-4BD3-A1A1-972C146B77D9}" sibTransId="{A58121D8-2CA6-4FD1-B93F-D7395AAC2BCC}"/>
    <dgm:cxn modelId="{BAFD3F0A-D7CE-4C41-973A-6EBA2DF11227}" type="presOf" srcId="{F4609DF5-B6CC-4640-B3D9-2868BE780531}" destId="{6DD5FE79-B7B5-4289-8536-D3436B8D0C13}" srcOrd="0" destOrd="0" presId="urn:microsoft.com/office/officeart/2005/8/layout/arrow4"/>
    <dgm:cxn modelId="{0F5CFF8D-9D71-46FA-939F-131A5FE738E1}" srcId="{F4609DF5-B6CC-4640-B3D9-2868BE780531}" destId="{29BEC527-3C5C-4391-9613-5F14A522FEAB}" srcOrd="1" destOrd="0" parTransId="{CE7923A1-8A2A-4DEF-8516-4A4CD4D694D6}" sibTransId="{155D67C4-AE13-42D1-B11E-9FBFC59A2F03}"/>
    <dgm:cxn modelId="{6BC6B0B1-82F7-4021-83D1-C70D1312E03C}" type="presOf" srcId="{7A182F6B-3337-4338-8CFB-B6EF1D8C66E8}" destId="{2BB4E6B2-22A4-44FB-A917-3A84C6517E42}" srcOrd="0" destOrd="0" presId="urn:microsoft.com/office/officeart/2005/8/layout/arrow4"/>
    <dgm:cxn modelId="{F9047FFF-55C3-4967-A930-4564FDF21603}" type="presOf" srcId="{29BEC527-3C5C-4391-9613-5F14A522FEAB}" destId="{D393DCCF-58D8-4400-9B06-567B951F4302}" srcOrd="0" destOrd="0" presId="urn:microsoft.com/office/officeart/2005/8/layout/arrow4"/>
    <dgm:cxn modelId="{0024031F-C2C4-41B5-BD0C-30246AD88B94}" type="presParOf" srcId="{6DD5FE79-B7B5-4289-8536-D3436B8D0C13}" destId="{B4B0F55D-A6A8-414C-AE0F-51A14B755A70}" srcOrd="0" destOrd="0" presId="urn:microsoft.com/office/officeart/2005/8/layout/arrow4"/>
    <dgm:cxn modelId="{40C99406-490F-4DF7-BEDC-EBE9802DD34E}" type="presParOf" srcId="{6DD5FE79-B7B5-4289-8536-D3436B8D0C13}" destId="{2BB4E6B2-22A4-44FB-A917-3A84C6517E42}" srcOrd="1" destOrd="0" presId="urn:microsoft.com/office/officeart/2005/8/layout/arrow4"/>
    <dgm:cxn modelId="{560325BB-832D-43C3-A5F3-3D931767B498}" type="presParOf" srcId="{6DD5FE79-B7B5-4289-8536-D3436B8D0C13}" destId="{D6B5CF99-0BBC-452D-913C-6FCE369D9459}" srcOrd="2" destOrd="0" presId="urn:microsoft.com/office/officeart/2005/8/layout/arrow4"/>
    <dgm:cxn modelId="{E66BB6FE-CEE3-4D79-A301-204BEA26043A}" type="presParOf" srcId="{6DD5FE79-B7B5-4289-8536-D3436B8D0C13}" destId="{D393DCCF-58D8-4400-9B06-567B951F4302}" srcOrd="3" destOrd="0" presId="urn:microsoft.com/office/officeart/2005/8/layout/arrow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77466D9-6CF5-4F2A-A452-DD957A708F2E}">
      <dsp:nvSpPr>
        <dsp:cNvPr id="0" name=""/>
        <dsp:cNvSpPr/>
      </dsp:nvSpPr>
      <dsp:spPr>
        <a:xfrm>
          <a:off x="0" y="0"/>
          <a:ext cx="8747664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24AA95-5FAF-414A-9D2B-F44EDC184177}">
      <dsp:nvSpPr>
        <dsp:cNvPr id="0" name=""/>
        <dsp:cNvSpPr/>
      </dsp:nvSpPr>
      <dsp:spPr>
        <a:xfrm>
          <a:off x="0" y="0"/>
          <a:ext cx="1749532" cy="685800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9070" tIns="179070" rIns="179070" bIns="179070" numCol="1" spcCol="1270" anchor="t" anchorCtr="0">
          <a:noAutofit/>
        </a:bodyPr>
        <a:lstStyle/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4700" kern="1200" dirty="0" smtClean="0">
            <a:solidFill>
              <a:schemeClr val="accent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ts val="2400"/>
            </a:spcAft>
          </a:pPr>
          <a:endParaRPr lang="pt-BR" sz="4700" kern="1200" dirty="0" smtClean="0">
            <a:solidFill>
              <a:schemeClr val="accent2">
                <a:lumMod val="75000"/>
              </a:schemeClr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  <a:p>
          <a:pPr lvl="0" algn="ctr" defTabSz="2089150">
            <a:lnSpc>
              <a:spcPct val="90000"/>
            </a:lnSpc>
            <a:spcBef>
              <a:spcPct val="0"/>
            </a:spcBef>
            <a:spcAft>
              <a:spcPts val="2400"/>
            </a:spcAft>
          </a:pPr>
          <a:r>
            <a:rPr lang="pt-BR" sz="4700" kern="1200" dirty="0" smtClean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Plano de Aula</a:t>
          </a:r>
          <a:endParaRPr lang="pt-BR" sz="4700" kern="1200" dirty="0">
            <a:solidFill>
              <a:srgbClr val="660033"/>
            </a:solidFill>
          </a:endParaRPr>
        </a:p>
      </dsp:txBody>
      <dsp:txXfrm>
        <a:off x="0" y="0"/>
        <a:ext cx="1749532" cy="6858000"/>
      </dsp:txXfrm>
    </dsp:sp>
    <dsp:sp modelId="{507D011A-34A0-492B-A7E6-85EBC5768500}">
      <dsp:nvSpPr>
        <dsp:cNvPr id="0" name=""/>
        <dsp:cNvSpPr/>
      </dsp:nvSpPr>
      <dsp:spPr>
        <a:xfrm>
          <a:off x="1835700" y="44630"/>
          <a:ext cx="6866916" cy="16123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ctr" defTabSz="1244600">
            <a:lnSpc>
              <a:spcPct val="25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 quebra do Regime Democrático</a:t>
          </a:r>
          <a:endParaRPr lang="pt-BR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35700" y="44630"/>
        <a:ext cx="6866916" cy="1612366"/>
      </dsp:txXfrm>
    </dsp:sp>
    <dsp:sp modelId="{182BF60B-D8C5-4A97-8708-0C03C8315DF3}">
      <dsp:nvSpPr>
        <dsp:cNvPr id="0" name=""/>
        <dsp:cNvSpPr/>
      </dsp:nvSpPr>
      <dsp:spPr>
        <a:xfrm>
          <a:off x="1749532" y="1692985"/>
          <a:ext cx="69981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1B41DEB-8E22-4D05-99E8-6EB4B8442B6D}">
      <dsp:nvSpPr>
        <dsp:cNvPr id="0" name=""/>
        <dsp:cNvSpPr/>
      </dsp:nvSpPr>
      <dsp:spPr>
        <a:xfrm>
          <a:off x="1763666" y="3356995"/>
          <a:ext cx="6866916" cy="16123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ctr" defTabSz="12446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pt-BR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 Política Externa dos três primeiros governos militares: mudança na política externa</a:t>
          </a:r>
          <a:endParaRPr lang="pt-BR" sz="2800" kern="1200" dirty="0"/>
        </a:p>
      </dsp:txBody>
      <dsp:txXfrm>
        <a:off x="1763666" y="3356995"/>
        <a:ext cx="6866916" cy="1612366"/>
      </dsp:txXfrm>
    </dsp:sp>
    <dsp:sp modelId="{DE4AACA3-0C06-4DB9-9192-34E461F4340A}">
      <dsp:nvSpPr>
        <dsp:cNvPr id="0" name=""/>
        <dsp:cNvSpPr/>
      </dsp:nvSpPr>
      <dsp:spPr>
        <a:xfrm>
          <a:off x="1749532" y="3385970"/>
          <a:ext cx="69981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A4D1C7-9884-4F80-A859-8D53E8207AB3}">
      <dsp:nvSpPr>
        <dsp:cNvPr id="0" name=""/>
        <dsp:cNvSpPr/>
      </dsp:nvSpPr>
      <dsp:spPr>
        <a:xfrm>
          <a:off x="1835700" y="5085178"/>
          <a:ext cx="6866916" cy="16123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ctr" defTabSz="1244600">
            <a:lnSpc>
              <a:spcPct val="25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Regime Político e Política Externa</a:t>
          </a:r>
          <a:endParaRPr lang="pt-BR" sz="2800" kern="1200" dirty="0"/>
        </a:p>
      </dsp:txBody>
      <dsp:txXfrm>
        <a:off x="1835700" y="5085178"/>
        <a:ext cx="6866916" cy="1612366"/>
      </dsp:txXfrm>
    </dsp:sp>
    <dsp:sp modelId="{E4C0221B-0A30-4FEB-86B6-531DA4E14F97}">
      <dsp:nvSpPr>
        <dsp:cNvPr id="0" name=""/>
        <dsp:cNvSpPr/>
      </dsp:nvSpPr>
      <dsp:spPr>
        <a:xfrm>
          <a:off x="1749532" y="5078955"/>
          <a:ext cx="69981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EE16C50-C78E-4593-AC98-E9410E99697C}">
      <dsp:nvSpPr>
        <dsp:cNvPr id="0" name=""/>
        <dsp:cNvSpPr/>
      </dsp:nvSpPr>
      <dsp:spPr>
        <a:xfrm>
          <a:off x="1835700" y="1700805"/>
          <a:ext cx="6866916" cy="16123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t" anchorCtr="0">
          <a:noAutofit/>
        </a:bodyPr>
        <a:lstStyle/>
        <a:p>
          <a:pPr lvl="0" algn="ctr" defTabSz="1244600">
            <a:lnSpc>
              <a:spcPct val="250000"/>
            </a:lnSpc>
            <a:spcBef>
              <a:spcPct val="0"/>
            </a:spcBef>
            <a:spcAft>
              <a:spcPct val="35000"/>
            </a:spcAft>
          </a:pPr>
          <a:r>
            <a:rPr lang="pt-BR" sz="28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 Doutrina de Segurança Nacional de Golbery</a:t>
          </a:r>
          <a:endParaRPr lang="pt-BR" sz="28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1835700" y="1700805"/>
        <a:ext cx="6866916" cy="1612366"/>
      </dsp:txXfrm>
    </dsp:sp>
    <dsp:sp modelId="{998B6D53-60A8-4A2D-8FA1-61C0FE993B83}">
      <dsp:nvSpPr>
        <dsp:cNvPr id="0" name=""/>
        <dsp:cNvSpPr/>
      </dsp:nvSpPr>
      <dsp:spPr>
        <a:xfrm>
          <a:off x="1749532" y="6771940"/>
          <a:ext cx="6998131" cy="0"/>
        </a:xfrm>
        <a:prstGeom prst="lin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tint val="5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F0888D8-0CAC-4447-A92C-51D88290DF6F}">
      <dsp:nvSpPr>
        <dsp:cNvPr id="0" name=""/>
        <dsp:cNvSpPr/>
      </dsp:nvSpPr>
      <dsp:spPr>
        <a:xfrm>
          <a:off x="3235524" y="1155027"/>
          <a:ext cx="1058579" cy="1136098"/>
        </a:xfrm>
        <a:custGeom>
          <a:avLst/>
          <a:gdLst/>
          <a:ahLst/>
          <a:cxnLst/>
          <a:rect l="0" t="0" r="0" b="0"/>
          <a:pathLst>
            <a:path>
              <a:moveTo>
                <a:pt x="1058579" y="0"/>
              </a:moveTo>
              <a:lnTo>
                <a:pt x="0" y="1136098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970CD8-AF99-4F5C-B49F-439A984BABF5}">
      <dsp:nvSpPr>
        <dsp:cNvPr id="0" name=""/>
        <dsp:cNvSpPr/>
      </dsp:nvSpPr>
      <dsp:spPr>
        <a:xfrm>
          <a:off x="4294103" y="1155027"/>
          <a:ext cx="272072" cy="243553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66029"/>
              </a:lnTo>
              <a:lnTo>
                <a:pt x="272072" y="2166029"/>
              </a:lnTo>
              <a:lnTo>
                <a:pt x="272072" y="2435536"/>
              </a:lnTo>
            </a:path>
          </a:pathLst>
        </a:custGeom>
        <a:noFill/>
        <a:ln w="25400" cap="flat" cmpd="sng" algn="ctr">
          <a:solidFill>
            <a:schemeClr val="dk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477D86E-1950-45B0-AB96-63C8C344D920}">
      <dsp:nvSpPr>
        <dsp:cNvPr id="0" name=""/>
        <dsp:cNvSpPr/>
      </dsp:nvSpPr>
      <dsp:spPr>
        <a:xfrm>
          <a:off x="3178686" y="0"/>
          <a:ext cx="2230834" cy="11550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162987" numCol="1" spcCol="1270" anchor="ctr" anchorCtr="0">
          <a:noAutofit/>
        </a:bodyPr>
        <a:lstStyle/>
        <a:p>
          <a:pPr lvl="0" algn="ctr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EUA</a:t>
          </a:r>
          <a:endParaRPr lang="pt-BR" sz="4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178686" y="0"/>
        <a:ext cx="2230834" cy="1155027"/>
      </dsp:txXfrm>
    </dsp:sp>
    <dsp:sp modelId="{F167D1C5-375E-4622-9ED4-373A8230D9ED}">
      <dsp:nvSpPr>
        <dsp:cNvPr id="0" name=""/>
        <dsp:cNvSpPr/>
      </dsp:nvSpPr>
      <dsp:spPr>
        <a:xfrm>
          <a:off x="3562307" y="930080"/>
          <a:ext cx="2007750" cy="385009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0" tIns="15875" rIns="63500" bIns="15875" numCol="1" spcCol="1270" anchor="ctr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500" kern="1200"/>
        </a:p>
      </dsp:txBody>
      <dsp:txXfrm>
        <a:off x="3562307" y="930080"/>
        <a:ext cx="2007750" cy="385009"/>
      </dsp:txXfrm>
    </dsp:sp>
    <dsp:sp modelId="{B1E0DBC2-4CEA-401D-90C3-D70B68990928}">
      <dsp:nvSpPr>
        <dsp:cNvPr id="0" name=""/>
        <dsp:cNvSpPr/>
      </dsp:nvSpPr>
      <dsp:spPr>
        <a:xfrm>
          <a:off x="3450758" y="3590563"/>
          <a:ext cx="2230834" cy="11550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62987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Demais Países da AL e África</a:t>
          </a:r>
          <a:endParaRPr lang="pt-BR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450758" y="3590563"/>
        <a:ext cx="2230834" cy="1155027"/>
      </dsp:txXfrm>
    </dsp:sp>
    <dsp:sp modelId="{0F56AF12-1AF0-4872-8128-424E3A6BD990}">
      <dsp:nvSpPr>
        <dsp:cNvPr id="0" name=""/>
        <dsp:cNvSpPr/>
      </dsp:nvSpPr>
      <dsp:spPr>
        <a:xfrm>
          <a:off x="2769012" y="4544178"/>
          <a:ext cx="3594335" cy="385009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0" tIns="15875" rIns="63500" bIns="15875" numCol="1" spcCol="1270" anchor="ctr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500" kern="1200"/>
        </a:p>
      </dsp:txBody>
      <dsp:txXfrm>
        <a:off x="2769012" y="4544178"/>
        <a:ext cx="3594335" cy="385009"/>
      </dsp:txXfrm>
    </dsp:sp>
    <dsp:sp modelId="{1E4AC5DB-45EB-4F9C-AEAE-0FDD98A7E912}">
      <dsp:nvSpPr>
        <dsp:cNvPr id="0" name=""/>
        <dsp:cNvSpPr/>
      </dsp:nvSpPr>
      <dsp:spPr>
        <a:xfrm>
          <a:off x="3235524" y="1713612"/>
          <a:ext cx="2230834" cy="1155027"/>
        </a:xfrm>
        <a:prstGeom prst="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62987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BRA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ARG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MEX</a:t>
          </a:r>
          <a:endParaRPr lang="pt-BR" sz="2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235524" y="1713612"/>
        <a:ext cx="2230834" cy="1155027"/>
      </dsp:txXfrm>
    </dsp:sp>
    <dsp:sp modelId="{9ECF32C3-778C-4BA7-A3F9-E5C5E6699BF3}">
      <dsp:nvSpPr>
        <dsp:cNvPr id="0" name=""/>
        <dsp:cNvSpPr/>
      </dsp:nvSpPr>
      <dsp:spPr>
        <a:xfrm>
          <a:off x="2310466" y="2864420"/>
          <a:ext cx="4168010" cy="385009"/>
        </a:xfrm>
        <a:prstGeom prst="rect">
          <a:avLst/>
        </a:prstGeom>
        <a:solidFill>
          <a:schemeClr val="dk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dk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3500" tIns="15875" rIns="63500" bIns="15875" numCol="1" spcCol="1270" anchor="ctr" anchorCtr="0">
          <a:noAutofit/>
        </a:bodyPr>
        <a:lstStyle/>
        <a:p>
          <a:pPr lvl="0" algn="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pt-BR" sz="2500" kern="1200"/>
        </a:p>
      </dsp:txBody>
      <dsp:txXfrm>
        <a:off x="2310466" y="2864420"/>
        <a:ext cx="4168010" cy="38500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CB37B3C-3175-4E8D-80F4-107ABB2EF24B}">
      <dsp:nvSpPr>
        <dsp:cNvPr id="0" name=""/>
        <dsp:cNvSpPr/>
      </dsp:nvSpPr>
      <dsp:spPr>
        <a:xfrm>
          <a:off x="720000" y="0"/>
          <a:ext cx="6516000" cy="651600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>
              <a:latin typeface="Times New Roman" pitchFamily="18" charset="0"/>
              <a:cs typeface="Times New Roman" pitchFamily="18" charset="0"/>
            </a:rPr>
            <a:t>Segurança Hemisférica (Ocidente - EUA)</a:t>
          </a:r>
        </a:p>
      </dsp:txBody>
      <dsp:txXfrm>
        <a:off x="3067063" y="325799"/>
        <a:ext cx="1821873" cy="977400"/>
      </dsp:txXfrm>
    </dsp:sp>
    <dsp:sp modelId="{E1FD50F3-1606-4BAD-A73A-E803A1D79281}">
      <dsp:nvSpPr>
        <dsp:cNvPr id="0" name=""/>
        <dsp:cNvSpPr/>
      </dsp:nvSpPr>
      <dsp:spPr>
        <a:xfrm>
          <a:off x="1371599" y="1303199"/>
          <a:ext cx="5212800" cy="521280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>
              <a:latin typeface="Times New Roman" pitchFamily="18" charset="0"/>
              <a:cs typeface="Times New Roman" pitchFamily="18" charset="0"/>
            </a:rPr>
            <a:t>Segurança Regional (OEA) </a:t>
          </a:r>
        </a:p>
      </dsp:txBody>
      <dsp:txXfrm>
        <a:off x="3067063" y="1615967"/>
        <a:ext cx="1821873" cy="938304"/>
      </dsp:txXfrm>
    </dsp:sp>
    <dsp:sp modelId="{BC9C52C3-ED5D-4979-A592-0C48BE936B5C}">
      <dsp:nvSpPr>
        <dsp:cNvPr id="0" name=""/>
        <dsp:cNvSpPr/>
      </dsp:nvSpPr>
      <dsp:spPr>
        <a:xfrm>
          <a:off x="2023199" y="2606399"/>
          <a:ext cx="3909600" cy="390960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>
              <a:latin typeface="Times New Roman" pitchFamily="18" charset="0"/>
              <a:cs typeface="Times New Roman" pitchFamily="18" charset="0"/>
            </a:rPr>
            <a:t> América do Sul (liderança brasileira).</a:t>
          </a:r>
        </a:p>
      </dsp:txBody>
      <dsp:txXfrm>
        <a:off x="3067063" y="2899619"/>
        <a:ext cx="1821873" cy="879660"/>
      </dsp:txXfrm>
    </dsp:sp>
    <dsp:sp modelId="{035013EF-C3A5-4FBC-BA26-634B60020798}">
      <dsp:nvSpPr>
        <dsp:cNvPr id="0" name=""/>
        <dsp:cNvSpPr/>
      </dsp:nvSpPr>
      <dsp:spPr>
        <a:xfrm>
          <a:off x="2674800" y="3909600"/>
          <a:ext cx="2606400" cy="2606400"/>
        </a:xfrm>
        <a:prstGeom prst="ellipse">
          <a:avLst/>
        </a:prstGeom>
        <a:gradFill rotWithShape="0">
          <a:gsLst>
            <a:gs pos="0">
              <a:schemeClr val="l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l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l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>
              <a:latin typeface="Times New Roman" pitchFamily="18" charset="0"/>
              <a:cs typeface="Times New Roman" pitchFamily="18" charset="0"/>
            </a:rPr>
            <a:t>Bacia do Prata</a:t>
          </a:r>
        </a:p>
      </dsp:txBody>
      <dsp:txXfrm>
        <a:off x="3056498" y="4561199"/>
        <a:ext cx="1843003" cy="1303200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4B0F55D-A6A8-414C-AE0F-51A14B755A70}">
      <dsp:nvSpPr>
        <dsp:cNvPr id="0" name=""/>
        <dsp:cNvSpPr/>
      </dsp:nvSpPr>
      <dsp:spPr>
        <a:xfrm>
          <a:off x="4526" y="0"/>
          <a:ext cx="2715768" cy="2385060"/>
        </a:xfrm>
        <a:prstGeom prst="upArrow">
          <a:avLst/>
        </a:prstGeom>
        <a:solidFill>
          <a:srgbClr val="00B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B4E6B2-22A4-44FB-A917-3A84C6517E42}">
      <dsp:nvSpPr>
        <dsp:cNvPr id="0" name=""/>
        <dsp:cNvSpPr/>
      </dsp:nvSpPr>
      <dsp:spPr>
        <a:xfrm>
          <a:off x="2496910" y="0"/>
          <a:ext cx="5218290" cy="2385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0" rIns="284480" bIns="28448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Segurança Nacional</a:t>
          </a:r>
        </a:p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Soberania Nacional</a:t>
          </a:r>
          <a:endParaRPr lang="pt-BR" sz="4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2496910" y="0"/>
        <a:ext cx="5218290" cy="2385060"/>
      </dsp:txXfrm>
    </dsp:sp>
    <dsp:sp modelId="{D6B5CF99-0BBC-452D-913C-6FCE369D9459}">
      <dsp:nvSpPr>
        <dsp:cNvPr id="0" name=""/>
        <dsp:cNvSpPr/>
      </dsp:nvSpPr>
      <dsp:spPr>
        <a:xfrm>
          <a:off x="819256" y="2583814"/>
          <a:ext cx="2715768" cy="2385060"/>
        </a:xfrm>
        <a:prstGeom prst="downArrow">
          <a:avLst/>
        </a:prstGeom>
        <a:solidFill>
          <a:srgbClr val="C0000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393DCCF-58D8-4400-9B06-567B951F4302}">
      <dsp:nvSpPr>
        <dsp:cNvPr id="0" name=""/>
        <dsp:cNvSpPr/>
      </dsp:nvSpPr>
      <dsp:spPr>
        <a:xfrm>
          <a:off x="3616497" y="2583814"/>
          <a:ext cx="4608576" cy="2385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0" rIns="284480" bIns="284480" numCol="1" spcCol="1270" anchor="ctr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Segurança Coletiva</a:t>
          </a:r>
        </a:p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4000" kern="1200" dirty="0" smtClean="0">
              <a:latin typeface="Times New Roman" panose="02020603050405020304" pitchFamily="18" charset="0"/>
              <a:cs typeface="Times New Roman" panose="02020603050405020304" pitchFamily="18" charset="0"/>
            </a:rPr>
            <a:t>Soberania Limitada</a:t>
          </a:r>
          <a:endParaRPr lang="pt-BR" sz="4000" kern="1200" dirty="0"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3616497" y="2583814"/>
        <a:ext cx="4608576" cy="23850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NameandTitleOrganizationalChart">
  <dgm:title val=""/>
  <dgm:desc val=""/>
  <dgm:catLst>
    <dgm:cat type="hierarchy" pri="125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 fact="0.9"/>
                  <dgm:constr type="l" for="ch" forName="titleText1" refType="w" fact="0.2"/>
                  <dgm:constr type="t" for="ch" forName="titleText1" refType="h" fact="0.7"/>
                  <dgm:constr type="w" for="ch" forName="titleText1" refType="w" fact="0.9"/>
                  <dgm:constr type="h" for="ch" forName="titleText1" refType="h" fact="0.3"/>
                  <dgm:constr type="primFontSz" for="des" forName="titleText1" refType="primFontSz" refFor="des" refForName="rootText1" op="lte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Max/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h" fact="0.4"/>
              </dgm:constrLst>
              <dgm:ruleLst>
                <dgm:rule type="primFontSz" val="5" fact="NaN" max="NaN"/>
              </dgm:ruleLst>
            </dgm:layoutNode>
            <dgm:layoutNode name="titleText1" styleLbl="fgAcc0">
              <dgm:varLst>
                <dgm:chMax val="0"/>
                <dgm:chPref val="0"/>
              </dgm:varLst>
              <dgm:alg type="tx">
                <dgm:param type="parTxLTRAlign" val="r"/>
              </dgm:alg>
              <dgm:shape xmlns:r="http://schemas.openxmlformats.org/officeDocument/2006/relationships" type="rect" r:blip="">
                <dgm:adjLst/>
              </dgm:shape>
              <dgm:presOf axis="followSib" ptType="sibTrans" hideLastTrans="0" cnt="1"/>
              <dgm:constrLst>
                <dgm:constr type="primFontSz" val="65"/>
                <dgm:constr type="lMarg" refType="primFontSz" fact="0.2"/>
                <dgm:constr type="rMarg" refType="primFontSz" fact="0.2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1" func="var" arg="hierBranch" op="equ" val="hang">
                    <dgm:layoutNode name="Name42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3">
                    <dgm:layoutNode name="Name44">
                      <dgm:choose name="Name45">
                        <dgm:if name="Name46" axis="self" func="depth" op="lte" val="2">
                          <dgm:choose name="Name47">
                            <dgm:if name="Name4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4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0">
                          <dgm:choose name="Name51">
                            <dgm:if name="Name52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3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54">
                  <dgm:if name="Name55" func="var" arg="hierBranch" op="equ" val="l">
                    <dgm:choose name="Name56">
                      <dgm:if name="Name57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58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59" func="var" arg="hierBranch" op="equ" val="r">
                    <dgm:choose name="Name60">
                      <dgm:if name="Name61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2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3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64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65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66">
                    <dgm:if name="Name67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8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69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70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 fact="0.9"/>
                        <dgm:constr type="l" for="ch" forName="titleText2" refType="w" fact="0.2"/>
                        <dgm:constr type="t" for="ch" forName="titleText2" refType="h" fact="0.7"/>
                        <dgm:constr type="w" for="ch" forName="titleText2" refType="w" fact="0.9"/>
                        <dgm:constr type="h" for="ch" forName="titleText2" refType="h" fact="0.3"/>
                        <dgm:constr type="primFontSz" for="des" forName="titleText2" refType="primFontSz" refFor="des" refForName="rootText1" op="lte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 styleLbl="node1">
                    <dgm:varLst>
                      <dgm:chMax/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2" styleLbl="fgAcc1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71">
                    <dgm:if name="Name72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73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74" func="var" arg="hierBranch" op="equ" val="hang">
                      <dgm:choose name="Name75">
                        <dgm:if name="Name76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77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78" func="var" arg="hierBranch" op="equ" val="std">
                      <dgm:choose name="Name79">
                        <dgm:if name="Name80" func="var" arg="dir" op="equ" val="norm">
                          <dgm:alg type="hierChild"/>
                        </dgm:if>
                        <dgm:else name="Name81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82" func="var" arg="hierBranch" op="equ" val="init">
                      <dgm:choose name="Name83">
                        <dgm:if name="Name84" func="var" arg="dir" op="equ" val="norm">
                          <dgm:alg type="hierChild"/>
                        </dgm:if>
                        <dgm:else name="Name85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else name="Name86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87" ref="rep2a"/>
                </dgm:layoutNode>
                <dgm:layoutNode name="hierChild5">
                  <dgm:choose name="Name88">
                    <dgm:if name="Name89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90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91" ref="rep2b"/>
                </dgm:layoutNode>
              </dgm:layoutNode>
            </dgm:forEach>
          </dgm:layoutNode>
          <dgm:layoutNode name="hierChild3">
            <dgm:choose name="Name92">
              <dgm:if name="Name93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94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95" axis="precedSib" ptType="parTrans" st="-1" cnt="1">
                <dgm:layoutNode name="Name96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97">
                  <dgm:if name="Name98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99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0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01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02" func="var" arg="hierBranch" op="equ" val="init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else name="Name103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04">
                    <dgm:if name="Name105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6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07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08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 fact="0.9"/>
                        <dgm:constr type="l" for="ch" forName="titleText3" refType="w" fact="0.2"/>
                        <dgm:constr type="t" for="ch" forName="titleText3" refType="h" fact="0.7"/>
                        <dgm:constr type="w" for="ch" forName="titleText3" refType="w" fact="0.9"/>
                        <dgm:constr type="h" for="ch" forName="titleText3" refType="h" fact="0.3"/>
                        <dgm:constr type="primFontSz" for="des" forName="titleText3" refType="primFontSz" refFor="des" refForName="rootText3" op="lte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 styleLbl="asst1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h" fact="0.4"/>
                    </dgm:constrLst>
                    <dgm:ruleLst>
                      <dgm:rule type="primFontSz" val="5" fact="NaN" max="NaN"/>
                    </dgm:ruleLst>
                  </dgm:layoutNode>
                  <dgm:layoutNode name="titleText3" styleLbl="fgAcc2">
                    <dgm:varLst>
                      <dgm:chMax val="0"/>
                      <dgm:chPref val="0"/>
                    </dgm:varLst>
                    <dgm:alg type="tx">
                      <dgm:param type="parTxLTRAlign" val="r"/>
                    </dgm:alg>
                    <dgm:shape xmlns:r="http://schemas.openxmlformats.org/officeDocument/2006/relationships" type="rect" r:blip="">
                      <dgm:adjLst/>
                    </dgm:shape>
                    <dgm:presOf axis="followSib" ptType="sibTrans" hideLastTrans="0" cnt="1"/>
                    <dgm:constrLst>
                      <dgm:constr type="primFontSz" val="65"/>
                      <dgm:constr type="lMarg" refType="primFontSz" fact="0.2"/>
                      <dgm:constr type="rMarg" refType="primFontSz" fact="0.2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09">
                    <dgm:if name="Name110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11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12" func="var" arg="hierBranch" op="equ" val="hang">
                      <dgm:choose name="Name113">
                        <dgm:if name="Name114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15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16" func="var" arg="hierBranch" op="equ" val="std">
                      <dgm:choose name="Name117">
                        <dgm:if name="Name118" func="var" arg="dir" op="equ" val="norm">
                          <dgm:alg type="hierChild"/>
                        </dgm:if>
                        <dgm:else name="Name119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20" func="var" arg="hierBranch" op="equ" val="init">
                      <dgm:alg type="hierChild"/>
                    </dgm:if>
                    <dgm:else name="Name12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2" ref="rep2a"/>
                </dgm:layoutNode>
                <dgm:layoutNode name="hierChild7">
                  <dgm:choose name="Name123">
                    <dgm:if name="Name12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2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26" ref="rep2b"/>
                </dgm:layoutNode>
              </dgm:layoutNode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enn2">
  <dgm:title val=""/>
  <dgm:desc val=""/>
  <dgm:catLst>
    <dgm:cat type="relationship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1">
      <dgm:if name="Name2" axis="ch" ptType="node" func="cnt" op="lte" val="3">
        <dgm:constrLst>
          <dgm:constr type="w" for="ch" forName="comp1" refType="w"/>
          <dgm:constr type="h" for="ch" forName="comp1" refType="w" refFor="ch" refForName="comp1"/>
          <dgm:constr type="w" for="ch" forName="comp2" refType="w" fact="0.7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5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primFontSz" for="des" ptType="node" op="equ" val="65"/>
        </dgm:constrLst>
      </dgm:if>
      <dgm:if name="Name3" axis="ch" ptType="node" func="cnt" op="equ" val="4">
        <dgm:constrLst>
          <dgm:constr type="w" for="ch" forName="comp1" refType="w"/>
          <dgm:constr type="h" for="ch" forName="comp1" refType="w" refFor="ch" refForName="comp1"/>
          <dgm:constr type="w" for="ch" forName="comp2" refType="w" fact="0.8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6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4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primFontSz" for="des" ptType="node" op="equ" val="65"/>
        </dgm:constrLst>
      </dgm:if>
      <dgm:else name="Name4">
        <dgm:constrLst>
          <dgm:constr type="w" for="ch" forName="comp1" refType="w"/>
          <dgm:constr type="h" for="ch" forName="comp1" refType="w" refFor="ch" refForName="comp1"/>
          <dgm:constr type="w" for="ch" forName="comp2" refType="w" fact="0.85"/>
          <dgm:constr type="h" for="ch" forName="comp2" refType="w" refFor="ch" refForName="comp2"/>
          <dgm:constr type="ctrX" for="ch" forName="comp2" refType="ctrX" refFor="ch" refForName="comp1"/>
          <dgm:constr type="b" for="ch" forName="comp2" refType="b" refFor="ch" refForName="comp1"/>
          <dgm:constr type="w" for="ch" forName="comp3" refType="w" fact="0.7"/>
          <dgm:constr type="h" for="ch" forName="comp3" refType="w" refFor="ch" refForName="comp3"/>
          <dgm:constr type="ctrX" for="ch" forName="comp3" refType="ctrX" refFor="ch" refForName="comp1"/>
          <dgm:constr type="b" for="ch" forName="comp3" refType="b" refFor="ch" refForName="comp1"/>
          <dgm:constr type="w" for="ch" forName="comp4" refType="w" fact="0.55"/>
          <dgm:constr type="h" for="ch" forName="comp4" refType="w" refFor="ch" refForName="comp4"/>
          <dgm:constr type="ctrX" for="ch" forName="comp4" refType="ctrX" refFor="ch" refForName="comp1"/>
          <dgm:constr type="b" for="ch" forName="comp4" refType="b" refFor="ch" refForName="comp1"/>
          <dgm:constr type="w" for="ch" forName="comp5" refType="w" fact="0.4"/>
          <dgm:constr type="h" for="ch" forName="comp5" refType="w" refFor="ch" refForName="comp5"/>
          <dgm:constr type="ctrX" for="ch" forName="comp5" refType="ctrX" refFor="ch" refForName="comp1"/>
          <dgm:constr type="b" for="ch" forName="comp5" refType="b" refFor="ch" refForName="comp1"/>
          <dgm:constr type="w" for="ch" forName="comp6" refType="w" fact="0.25"/>
          <dgm:constr type="h" for="ch" forName="comp6" refType="w" refFor="ch" refForName="comp6"/>
          <dgm:constr type="ctrX" for="ch" forName="comp6" refType="ctrX" refFor="ch" refForName="comp1"/>
          <dgm:constr type="b" for="ch" forName="comp6" refType="b" refFor="ch" refForName="comp1"/>
          <dgm:constr type="w" for="ch" forName="comp7" refType="w" fact="0.15"/>
          <dgm:constr type="h" for="ch" forName="comp7" refType="w" refFor="ch" refForName="comp7"/>
          <dgm:constr type="ctrX" for="ch" forName="comp7" refType="ctrX" refFor="ch" refForName="comp1"/>
          <dgm:constr type="b" for="ch" forName="comp7" refType="b" refFor="ch" refForName="comp1"/>
          <dgm:constr type="primFontSz" for="des" ptType="node" op="equ" val="65"/>
        </dgm:constrLst>
      </dgm:else>
    </dgm:choose>
    <dgm:ruleLst/>
    <dgm:choose name="Name5">
      <dgm:if name="Name6" axis="ch" ptType="node" func="cnt" op="gte" val="1">
        <dgm:layoutNode name="comp1">
          <dgm:alg type="composite"/>
          <dgm:shape xmlns:r="http://schemas.openxmlformats.org/officeDocument/2006/relationships" r:blip="">
            <dgm:adjLst/>
          </dgm:shape>
          <dgm:presOf/>
          <dgm:choose name="Name7">
            <dgm:if name="Name8" axis="ch" ptType="node" func="cnt" op="equ" val="1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5"/>
                <dgm:constr type="w" for="ch" forName="c1text" refType="w" refFor="ch" refForName="circle1" fact="0.70711"/>
                <dgm:constr type="h" for="ch" forName="c1text" refType="h" refFor="ch" refForName="circle1" fact="0.5"/>
              </dgm:constrLst>
            </dgm:if>
            <dgm:if name="Name9" axis="ch" ptType="node" func="cnt" op="equ" val="2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6"/>
                <dgm:constr type="w" for="ch" forName="c1text" refType="w" refFor="ch" refForName="circle1" fact="0.525"/>
                <dgm:constr type="h" for="ch" forName="c1text" refType="h" refFor="ch" refForName="circle1" fact="0.17"/>
              </dgm:constrLst>
            </dgm:if>
            <dgm:if name="Name10" axis="ch" ptType="node" func="cnt" op="equ" val="3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3495"/>
                <dgm:constr type="h" for="ch" forName="c1text" refType="h" refFor="ch" refForName="circle1" fact="0.15"/>
              </dgm:constrLst>
            </dgm:if>
            <dgm:if name="Name11" axis="ch" ptType="node" func="cnt" op="equ" val="4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25"/>
                <dgm:constr type="w" for="ch" forName="c1text" refType="w" refFor="ch" refForName="circle1" fact="0.2796"/>
                <dgm:constr type="h" for="ch" forName="c1text" refType="h" refFor="ch" refForName="circle1" fact="0.15"/>
              </dgm:constrLst>
            </dgm:if>
            <dgm:if name="Name12" axis="ch" ptType="node" func="cnt" op="gte" val="5">
              <dgm:constrLst>
                <dgm:constr type="w" for="ch" forName="circle1" refType="w"/>
                <dgm:constr type="h" for="ch" forName="circle1" refType="h"/>
                <dgm:constr type="ctrX" for="ch" forName="circle1" refType="w" fact="0.5"/>
                <dgm:constr type="ctrY" for="ch" forName="circle1" refType="h" fact="0.5"/>
                <dgm:constr type="ctrX" for="ch" forName="c1text" refType="w" fact="0.5"/>
                <dgm:constr type="ctrY" for="ch" forName="c1text" refType="h" fact="0.1"/>
                <dgm:constr type="w" for="ch" forName="c1text" refType="w" refFor="ch" refForName="circle1" fact="0.375"/>
                <dgm:constr type="h" for="ch" forName="c1text" refType="h" refFor="ch" refForName="circle1" fact="0.1"/>
              </dgm:constrLst>
            </dgm:if>
            <dgm:else name="Name13"/>
          </dgm:choose>
          <dgm:ruleLst/>
          <dgm:layoutNode name="circle1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1 1" cnt="1 0"/>
            <dgm:constrLst>
              <dgm:constr type="h" refType="w"/>
            </dgm:constrLst>
            <dgm:ruleLst/>
          </dgm:layoutNode>
          <dgm:layoutNode name="c1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1 1" cnt="1 0"/>
            <dgm:constrLst/>
            <dgm:ruleLst>
              <dgm:rule type="primFontSz" val="5" fact="NaN" max="NaN"/>
            </dgm:ruleLst>
          </dgm:layoutNode>
        </dgm:layoutNode>
      </dgm:if>
      <dgm:else name="Name14"/>
    </dgm:choose>
    <dgm:choose name="Name15">
      <dgm:if name="Name16" axis="ch" ptType="node" func="cnt" op="gte" val="2">
        <dgm:layoutNode name="comp2">
          <dgm:alg type="composite"/>
          <dgm:shape xmlns:r="http://schemas.openxmlformats.org/officeDocument/2006/relationships" r:blip="">
            <dgm:adjLst/>
          </dgm:shape>
          <dgm:presOf/>
          <dgm:choose name="Name17">
            <dgm:if name="Name18" axis="ch" ptType="node" func="cnt" op="equ" val="2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5"/>
                <dgm:constr type="w" for="ch" forName="c2text" refType="w" refFor="ch" refForName="circle2" fact="0.70711"/>
                <dgm:constr type="h" for="ch" forName="c2text" refType="h" refFor="ch" refForName="circle2" fact="0.5"/>
              </dgm:constrLst>
            </dgm:if>
            <dgm:if name="Name19" axis="ch" ptType="node" func="cnt" op="equ" val="3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625"/>
                <dgm:constr type="w" for="ch" forName="c2text" refType="w" refFor="ch" refForName="circle2" fact="0.466"/>
                <dgm:constr type="h" for="ch" forName="c2text" refType="h" refFor="ch" refForName="circle2" fact="0.1875"/>
              </dgm:constrLst>
            </dgm:if>
            <dgm:if name="Name20" axis="ch" ptType="node" func="cnt" op="equ" val="4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5"/>
                <dgm:constr type="w" for="ch" forName="c2text" refType="w" refFor="ch" refForName="circle2" fact="0.3495"/>
                <dgm:constr type="h" for="ch" forName="c2text" refType="h" refFor="ch" refForName="circle2" fact="0.18"/>
              </dgm:constrLst>
            </dgm:if>
            <dgm:if name="Name21" axis="ch" ptType="node" func="cnt" op="gte" val="5">
              <dgm:constrLst>
                <dgm:constr type="w" for="ch" forName="circle2" refType="w"/>
                <dgm:constr type="h" for="ch" forName="circle2" refType="h"/>
                <dgm:constr type="ctrX" for="ch" forName="circle2" refType="w" fact="0.5"/>
                <dgm:constr type="ctrY" for="ch" forName="circle2" refType="h" fact="0.5"/>
                <dgm:constr type="ctrX" for="ch" forName="c2text" refType="w" fact="0.5"/>
                <dgm:constr type="ctrY" for="ch" forName="c2text" refType="h" fact="0.115"/>
                <dgm:constr type="w" for="ch" forName="c2text" refType="w" refFor="ch" refForName="circle2" fact="0.43125"/>
                <dgm:constr type="h" for="ch" forName="c2text" refType="h" refFor="ch" refForName="circle2" fact="0.115"/>
              </dgm:constrLst>
            </dgm:if>
            <dgm:else name="Name22"/>
          </dgm:choose>
          <dgm:ruleLst/>
          <dgm:layoutNode name="circle2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2 1" cnt="1 0"/>
            <dgm:constrLst>
              <dgm:constr type="h" refType="w"/>
            </dgm:constrLst>
            <dgm:ruleLst/>
          </dgm:layoutNode>
          <dgm:layoutNode name="c2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2 1" cnt="1 0"/>
            <dgm:constrLst/>
            <dgm:ruleLst>
              <dgm:rule type="primFontSz" val="5" fact="NaN" max="NaN"/>
            </dgm:ruleLst>
          </dgm:layoutNode>
        </dgm:layoutNode>
      </dgm:if>
      <dgm:else name="Name23"/>
    </dgm:choose>
    <dgm:choose name="Name24">
      <dgm:if name="Name25" axis="ch" ptType="node" func="cnt" op="gte" val="3">
        <dgm:layoutNode name="comp3">
          <dgm:alg type="composite"/>
          <dgm:shape xmlns:r="http://schemas.openxmlformats.org/officeDocument/2006/relationships" r:blip="">
            <dgm:adjLst/>
          </dgm:shape>
          <dgm:presOf/>
          <dgm:choose name="Name26">
            <dgm:if name="Name27" axis="ch" ptType="node" func="cnt" op="equ" val="3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5"/>
                <dgm:constr type="w" for="ch" forName="c3text" refType="w" refFor="ch" refForName="circle3" fact="0.70711"/>
                <dgm:constr type="h" for="ch" forName="c3text" refType="h" refFor="ch" refForName="circle3" fact="0.5"/>
              </dgm:constrLst>
            </dgm:if>
            <dgm:if name="Name28" axis="ch" ptType="node" func="cnt" op="equ" val="4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875"/>
                <dgm:constr type="w" for="ch" forName="c3text" refType="w" refFor="ch" refForName="circle3" fact="0.466"/>
                <dgm:constr type="h" for="ch" forName="c3text" refType="h" refFor="ch" refForName="circle3" fact="0.225"/>
              </dgm:constrLst>
            </dgm:if>
            <dgm:if name="Name29" axis="ch" ptType="node" func="cnt" op="gte" val="5">
              <dgm:constrLst>
                <dgm:constr type="w" for="ch" forName="circle3" refType="w"/>
                <dgm:constr type="h" for="ch" forName="circle3" refType="h"/>
                <dgm:constr type="ctrX" for="ch" forName="circle3" refType="w" fact="0.5"/>
                <dgm:constr type="ctrY" for="ch" forName="circle3" refType="h" fact="0.5"/>
                <dgm:constr type="ctrX" for="ch" forName="c3text" refType="w" fact="0.5"/>
                <dgm:constr type="ctrY" for="ch" forName="c3text" refType="h" fact="0.138"/>
                <dgm:constr type="w" for="ch" forName="c3text" refType="w" refFor="ch" refForName="circle3" fact="0.5175"/>
                <dgm:constr type="h" for="ch" forName="c3text" refType="h" refFor="ch" refForName="circle3" fact="0.138"/>
              </dgm:constrLst>
            </dgm:if>
            <dgm:else name="Name30"/>
          </dgm:choose>
          <dgm:ruleLst/>
          <dgm:layoutNode name="circle3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3 1" cnt="1 0"/>
            <dgm:constrLst>
              <dgm:constr type="h" refType="w"/>
            </dgm:constrLst>
            <dgm:ruleLst/>
          </dgm:layoutNode>
          <dgm:layoutNode name="c3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3 1" cnt="1 0"/>
            <dgm:constrLst/>
            <dgm:ruleLst>
              <dgm:rule type="primFontSz" val="5" fact="NaN" max="NaN"/>
            </dgm:ruleLst>
          </dgm:layoutNode>
        </dgm:layoutNode>
      </dgm:if>
      <dgm:else name="Name31"/>
    </dgm:choose>
    <dgm:choose name="Name32">
      <dgm:if name="Name33" axis="ch" ptType="node" func="cnt" op="gte" val="4">
        <dgm:layoutNode name="comp4">
          <dgm:alg type="composite"/>
          <dgm:shape xmlns:r="http://schemas.openxmlformats.org/officeDocument/2006/relationships" r:blip="">
            <dgm:adjLst/>
          </dgm:shape>
          <dgm:presOf/>
          <dgm:choose name="Name34">
            <dgm:if name="Name35" axis="ch" ptType="node" func="cnt" op="equ" val="4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5"/>
                <dgm:constr type="w" for="ch" forName="c4text" refType="w" refFor="ch" refForName="circle4" fact="0.70711"/>
                <dgm:constr type="h" for="ch" forName="c4text" refType="h" refFor="ch" refForName="circle4" fact="0.5"/>
              </dgm:constrLst>
            </dgm:if>
            <dgm:if name="Name36" axis="ch" ptType="node" func="cnt" op="gte" val="5">
              <dgm:constrLst>
                <dgm:constr type="w" for="ch" forName="circle4" refType="w"/>
                <dgm:constr type="h" for="ch" forName="circle4" refType="h"/>
                <dgm:constr type="ctrX" for="ch" forName="circle4" refType="w" fact="0.5"/>
                <dgm:constr type="ctrY" for="ch" forName="circle4" refType="h" fact="0.5"/>
                <dgm:constr type="ctrX" for="ch" forName="c4text" refType="w" fact="0.5"/>
                <dgm:constr type="ctrY" for="ch" forName="c4text" refType="h" fact="0.18"/>
                <dgm:constr type="w" for="ch" forName="c4text" refType="w" refFor="ch" refForName="circle4" fact="0.54"/>
                <dgm:constr type="h" for="ch" forName="c4text" refType="h" refFor="ch" refForName="circle4" fact="0.18"/>
              </dgm:constrLst>
            </dgm:if>
            <dgm:else name="Name37"/>
          </dgm:choose>
          <dgm:ruleLst/>
          <dgm:layoutNode name="circle4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4 1" cnt="1 0"/>
            <dgm:constrLst>
              <dgm:constr type="h" refType="w"/>
            </dgm:constrLst>
            <dgm:ruleLst/>
          </dgm:layoutNode>
          <dgm:layoutNode name="c4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4 1" cnt="1 0"/>
            <dgm:constrLst/>
            <dgm:ruleLst>
              <dgm:rule type="primFontSz" val="5" fact="NaN" max="NaN"/>
            </dgm:ruleLst>
          </dgm:layoutNode>
        </dgm:layoutNode>
      </dgm:if>
      <dgm:else name="Name38"/>
    </dgm:choose>
    <dgm:choose name="Name39">
      <dgm:if name="Name40" axis="ch" ptType="node" func="cnt" op="gte" val="5">
        <dgm:layoutNode name="comp5">
          <dgm:alg type="composite"/>
          <dgm:shape xmlns:r="http://schemas.openxmlformats.org/officeDocument/2006/relationships" r:blip="">
            <dgm:adjLst/>
          </dgm:shape>
          <dgm:presOf/>
          <dgm:choose name="Name41">
            <dgm:if name="Name42" axis="ch" ptType="node" func="cnt" op="equ" val="5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5"/>
                <dgm:constr type="w" for="ch" forName="c5text" refType="w" refFor="ch" refForName="circle5" fact="0.70711"/>
                <dgm:constr type="h" for="ch" forName="c5text" refType="h" refFor="ch" refForName="circle5" fact="0.5"/>
              </dgm:constrLst>
            </dgm:if>
            <dgm:if name="Name43" axis="ch" ptType="node" func="cnt" op="gte" val="6">
              <dgm:constrLst>
                <dgm:constr type="w" for="ch" forName="circle5" refType="w"/>
                <dgm:constr type="h" for="ch" forName="circle5" refType="h"/>
                <dgm:constr type="ctrX" for="ch" forName="circle5" refType="w" fact="0.5"/>
                <dgm:constr type="ctrY" for="ch" forName="circle5" refType="h" fact="0.5"/>
                <dgm:constr type="ctrX" for="ch" forName="c5text" refType="w" fact="0.5"/>
                <dgm:constr type="ctrY" for="ch" forName="c5text" refType="h" fact="0.25"/>
                <dgm:constr type="w" for="ch" forName="c5text" refType="w" refFor="ch" refForName="circle5" fact="0.65"/>
                <dgm:constr type="h" for="ch" forName="c5text" refType="h" refFor="ch" refForName="circle5" fact="0.25"/>
              </dgm:constrLst>
            </dgm:if>
            <dgm:else name="Name44"/>
          </dgm:choose>
          <dgm:ruleLst/>
          <dgm:layoutNode name="circle5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5 1" cnt="1 0"/>
            <dgm:constrLst>
              <dgm:constr type="h" refType="w"/>
            </dgm:constrLst>
            <dgm:ruleLst/>
          </dgm:layoutNode>
          <dgm:layoutNode name="c5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5 1" cnt="1 0"/>
            <dgm:constrLst/>
            <dgm:ruleLst>
              <dgm:rule type="primFontSz" val="5" fact="NaN" max="NaN"/>
            </dgm:ruleLst>
          </dgm:layoutNode>
        </dgm:layoutNode>
      </dgm:if>
      <dgm:else name="Name45"/>
    </dgm:choose>
    <dgm:choose name="Name46">
      <dgm:if name="Name47" axis="ch" ptType="node" func="cnt" op="gte" val="6">
        <dgm:layoutNode name="comp6">
          <dgm:alg type="composite"/>
          <dgm:shape xmlns:r="http://schemas.openxmlformats.org/officeDocument/2006/relationships" r:blip="">
            <dgm:adjLst/>
          </dgm:shape>
          <dgm:presOf/>
          <dgm:choose name="Name48">
            <dgm:if name="Name49" axis="ch" ptType="node" func="cnt" op="equ" val="6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5"/>
                <dgm:constr type="w" for="ch" forName="c6text" refType="w" refFor="ch" refForName="circle6" fact="0.70711"/>
                <dgm:constr type="h" for="ch" forName="c6text" refType="h" refFor="ch" refForName="circle6" fact="0.5"/>
              </dgm:constrLst>
            </dgm:if>
            <dgm:if name="Name50" axis="ch" ptType="node" func="cnt" op="gte" val="7">
              <dgm:constrLst>
                <dgm:constr type="w" for="ch" forName="circle6" refType="w"/>
                <dgm:constr type="h" for="ch" forName="circle6" refType="h"/>
                <dgm:constr type="ctrX" for="ch" forName="circle6" refType="w" fact="0.5"/>
                <dgm:constr type="ctrY" for="ch" forName="circle6" refType="h" fact="0.5"/>
                <dgm:constr type="ctrX" for="ch" forName="c6text" refType="w" fact="0.5"/>
                <dgm:constr type="ctrY" for="ch" forName="c6text" refType="h" fact="0.27"/>
                <dgm:constr type="w" for="ch" forName="c6text" refType="w" refFor="ch" refForName="circle6" fact="0.68"/>
                <dgm:constr type="h" for="ch" forName="c6text" refType="h" refFor="ch" refForName="circle6" fact="0.241"/>
              </dgm:constrLst>
            </dgm:if>
            <dgm:else name="Name51"/>
          </dgm:choose>
          <dgm:ruleLst/>
          <dgm:layoutNode name="circle6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6 1" cnt="1 0"/>
            <dgm:constrLst>
              <dgm:constr type="h" refType="w"/>
            </dgm:constrLst>
            <dgm:ruleLst/>
          </dgm:layoutNode>
          <dgm:layoutNode name="c6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6 1" cnt="1 0"/>
            <dgm:constrLst/>
            <dgm:ruleLst>
              <dgm:rule type="primFontSz" val="5" fact="NaN" max="NaN"/>
            </dgm:ruleLst>
          </dgm:layoutNode>
        </dgm:layoutNode>
      </dgm:if>
      <dgm:else name="Name52"/>
    </dgm:choose>
    <dgm:choose name="Name53">
      <dgm:if name="Name54" axis="ch" ptType="node" func="cnt" op="gte" val="7">
        <dgm:layoutNode name="comp7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circle7" refType="w"/>
            <dgm:constr type="h" for="ch" forName="circle7" refType="h"/>
            <dgm:constr type="ctrX" for="ch" forName="circle7" refType="w" fact="0.5"/>
            <dgm:constr type="ctrY" for="ch" forName="circle7" refType="h" fact="0.5"/>
            <dgm:constr type="ctrX" for="ch" forName="c7text" refType="w" fact="0.5"/>
            <dgm:constr type="ctrY" for="ch" forName="c7text" refType="h" fact="0.5"/>
            <dgm:constr type="w" for="ch" forName="c7text" refType="w" refFor="ch" refForName="circle7" fact="0.70711"/>
            <dgm:constr type="h" for="ch" forName="c7text" refType="h" refFor="ch" refForName="circle7" fact="0.5"/>
          </dgm:constrLst>
          <dgm:ruleLst/>
          <dgm:layoutNode name="circle7" styleLbl="node1">
            <dgm:alg type="sp"/>
            <dgm:shape xmlns:r="http://schemas.openxmlformats.org/officeDocument/2006/relationships" type="ellipse" r:blip="">
              <dgm:adjLst/>
            </dgm:shape>
            <dgm:presOf axis="ch desOrSelf" ptType="node node" st="7 1" cnt="1 0"/>
            <dgm:constrLst>
              <dgm:constr type="h" refType="w"/>
            </dgm:constrLst>
            <dgm:ruleLst/>
          </dgm:layoutNode>
          <dgm:layoutNode name="c7text">
            <dgm:varLst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ch desOrSelf" ptType="node node" st="7 1" cnt="1 0"/>
            <dgm:constrLst/>
            <dgm:ruleLst>
              <dgm:rule type="primFontSz" val="5" fact="NaN" max="NaN"/>
            </dgm:ruleLst>
          </dgm:layoutNode>
        </dgm:layoutNode>
      </dgm:if>
      <dgm:else name="Name55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arrow4">
  <dgm:title val=""/>
  <dgm:desc val=""/>
  <dgm:catLst>
    <dgm:cat type="relationship" pri="8000"/>
    <dgm:cat type="process" pri="3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clrData>
  <dgm:layoutNode name="compositeShape">
    <dgm:varLst>
      <dgm:chMax val="2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b" for="ch" forName="upArrowText" refType="h" fact="0.48"/>
              <dgm:constr type="l" for="ch" forName="upArrowText" refType="w" refFor="ch" refForName="upArrow" fact="1.03"/>
            </dgm:constrLst>
          </dgm:if>
          <dgm:else name="Name4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b" for="ch" forName="upArrow" refType="h" fact="0.48"/>
              <dgm:constr type="l" for="ch" forName="upArrow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b" for="ch" forName="upArrowText" refType="h" fact="0.48"/>
              <dgm:constr type="l" for="ch" forName="upArrowText" refType="w" refFor="ch" refForName="upArrow" fact="1.03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refFor="ch" refForName="downArrow" fact="0.3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 refType="w" refFor="ch" refForName="downArrow" fact="1.33"/>
            </dgm:constrLst>
          </dgm:else>
        </dgm:choose>
      </dgm:if>
      <dgm:else name="Name5">
        <dgm:choose name="Name6">
          <dgm:if name="Name7" axis="ch" ptType="node" func="cnt" op="lte" val="1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/>
              <dgm:constr type="t" for="ch" forName="upArrowText"/>
              <dgm:constr type="l" for="ch" forName="upArrowText" refType="w" fact="0.1"/>
            </dgm:constrLst>
          </dgm:if>
          <dgm:else name="Name8">
            <dgm:constrLst>
              <dgm:constr type="primFontSz" for="des" ptType="node" op="equ" val="65"/>
              <dgm:constr type="w" for="ch" forName="upArrow" refType="w" fact="0.33"/>
              <dgm:constr type="h" for="ch" forName="upArrow" refType="h" fact="0.48"/>
              <dgm:constr type="t" for="ch" forName="upArrow"/>
              <dgm:constr type="l" for="ch" forName="upArrow" refType="w" fact="0.67"/>
              <dgm:constr type="h" for="ch" forName="upArrow" refType="w" refFor="ch" refForName="upArrow" op="gte" fact="0.75"/>
              <dgm:constr type="w" for="ch" forName="upArrowText" refType="w" fact="0.56"/>
              <dgm:constr type="h" for="ch" forName="upArrowText" refType="h" fact="0.48"/>
              <dgm:constr type="t" for="ch" forName="upArrowText"/>
              <dgm:constr type="l" for="ch" forName="upArrowText" refType="w" fact="0.1"/>
              <dgm:constr type="w" for="ch" forName="downArrow" refType="w" fact="0.33"/>
              <dgm:constr type="h" for="ch" forName="downArrow" refType="h" fact="0.48"/>
              <dgm:constr type="t" for="ch" forName="downArrow" refType="h" fact="0.52"/>
              <dgm:constr type="l" for="ch" forName="downArrow" refType="w" fact="0.57"/>
              <dgm:constr type="h" for="ch" forName="downArrow" refType="w" refFor="ch" refForName="downArrow" op="gte" fact="0.75"/>
              <dgm:constr type="w" for="ch" forName="downArrowText" refType="w" fact="0.56"/>
              <dgm:constr type="h" for="ch" forName="downArrowText" refType="h" fact="0.48"/>
              <dgm:constr type="t" for="ch" forName="downArrowText" refType="h" fact="0.52"/>
              <dgm:constr type="l" for="ch" forName="downArrowText"/>
            </dgm:constrLst>
          </dgm:else>
        </dgm:choose>
      </dgm:else>
    </dgm:choose>
    <dgm:ruleLst/>
    <dgm:forEach name="Name9" axis="ch" ptType="node" cnt="1">
      <dgm:layoutNode name="upArrow" styleLbl="node1">
        <dgm:alg type="sp"/>
        <dgm:shape xmlns:r="http://schemas.openxmlformats.org/officeDocument/2006/relationships" type="upArrow" r:blip="">
          <dgm:adjLst/>
        </dgm:shape>
        <dgm:presOf/>
        <dgm:constrLst/>
        <dgm:ruleLst/>
      </dgm:layoutNode>
      <dgm:layoutNode name="upArrowText" styleLbl="revTx">
        <dgm:varLst>
          <dgm:chMax val="0"/>
          <dgm:bulletEnabled val="1"/>
        </dgm:varLst>
        <dgm:choose name="Name10">
          <dgm:if name="Name1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2">
            <dgm:choose name="Name13">
              <dgm:if name="Name14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15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  <dgm:forEach name="Name16" axis="ch" ptType="node" st="2" cnt="1">
      <dgm:layoutNode name="downArrow" styleLbl="node1">
        <dgm:alg type="sp"/>
        <dgm:shape xmlns:r="http://schemas.openxmlformats.org/officeDocument/2006/relationships" type="downArrow" r:blip="">
          <dgm:adjLst/>
        </dgm:shape>
        <dgm:presOf/>
        <dgm:constrLst/>
        <dgm:ruleLst/>
      </dgm:layoutNode>
      <dgm:layoutNode name="downArrowText" styleLbl="revTx">
        <dgm:varLst>
          <dgm:chMax val="0"/>
          <dgm:bulletEnabled val="1"/>
        </dgm:varLst>
        <dgm:choose name="Name17">
          <dgm:if name="Name18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19">
            <dgm:choose name="Name20">
              <dgm:if name="Name21" func="var" arg="dir" op="equ" val="norm">
                <dgm:alg type="tx">
                  <dgm:param type="parTxLTRAlign" val="l"/>
                  <dgm:param type="parTxRTLAlign" val="l"/>
                  <dgm:param type="txAnchorVertCh" val="mid"/>
                </dgm:alg>
              </dgm:if>
              <dgm:else name="Name22">
                <dgm:alg type="tx">
                  <dgm:param type="parTxLTRAlign" val="r"/>
                  <dgm:param type="parTxRTLAlign" val="r"/>
                  <dgm:param type="txAnchorVertCh" val="mid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onstrLst>
          <dgm:constr type="tMarg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3737-4579-4536-88D6-4E6F13326C0A}" type="datetimeFigureOut">
              <a:rPr lang="pt-BR" smtClean="0"/>
              <a:t>12/04/2016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59B8D-C022-48F3-BD7E-A0866F0E52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36130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3737-4579-4536-88D6-4E6F13326C0A}" type="datetimeFigureOut">
              <a:rPr lang="pt-BR" smtClean="0"/>
              <a:t>12/04/2016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59B8D-C022-48F3-BD7E-A0866F0E52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98651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3737-4579-4536-88D6-4E6F13326C0A}" type="datetimeFigureOut">
              <a:rPr lang="pt-BR" smtClean="0"/>
              <a:t>12/04/2016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59B8D-C022-48F3-BD7E-A0866F0E52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334522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3737-4579-4536-88D6-4E6F13326C0A}" type="datetimeFigureOut">
              <a:rPr lang="pt-BR" smtClean="0"/>
              <a:t>12/04/2016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59B8D-C022-48F3-BD7E-A0866F0E52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10767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3737-4579-4536-88D6-4E6F13326C0A}" type="datetimeFigureOut">
              <a:rPr lang="pt-BR" smtClean="0"/>
              <a:t>12/04/2016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59B8D-C022-48F3-BD7E-A0866F0E52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63075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3737-4579-4536-88D6-4E6F13326C0A}" type="datetimeFigureOut">
              <a:rPr lang="pt-BR" smtClean="0"/>
              <a:t>12/04/2016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59B8D-C022-48F3-BD7E-A0866F0E52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546322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3737-4579-4536-88D6-4E6F13326C0A}" type="datetimeFigureOut">
              <a:rPr lang="pt-BR" smtClean="0"/>
              <a:t>12/04/2016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59B8D-C022-48F3-BD7E-A0866F0E52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4295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3737-4579-4536-88D6-4E6F13326C0A}" type="datetimeFigureOut">
              <a:rPr lang="pt-BR" smtClean="0"/>
              <a:t>12/04/2016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59B8D-C022-48F3-BD7E-A0866F0E52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96932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3737-4579-4536-88D6-4E6F13326C0A}" type="datetimeFigureOut">
              <a:rPr lang="pt-BR" smtClean="0"/>
              <a:t>12/04/2016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59B8D-C022-48F3-BD7E-A0866F0E52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7184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3737-4579-4536-88D6-4E6F13326C0A}" type="datetimeFigureOut">
              <a:rPr lang="pt-BR" smtClean="0"/>
              <a:t>12/04/2016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59B8D-C022-48F3-BD7E-A0866F0E52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566573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AB3737-4579-4536-88D6-4E6F13326C0A}" type="datetimeFigureOut">
              <a:rPr lang="pt-BR" smtClean="0"/>
              <a:t>12/04/2016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59B8D-C022-48F3-BD7E-A0866F0E52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27979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AB3737-4579-4536-88D6-4E6F13326C0A}" type="datetimeFigureOut">
              <a:rPr lang="pt-BR" smtClean="0"/>
              <a:t>12/04/2016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F59B8D-C022-48F3-BD7E-A0866F0E521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90706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Aula 7. </a:t>
            </a:r>
            <a:r>
              <a:rPr lang="pt-BR" b="0" i="0" dirty="0" smtClean="0">
                <a:solidFill>
                  <a:srgbClr val="660033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Realinhamento automático, geopolítica e os projetos militares de inserção internacional</a:t>
            </a:r>
            <a:r>
              <a:rPr lang="pt-BR" b="0" i="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pt-BR" b="0" i="0" dirty="0" smtClean="0">
                <a:solidFill>
                  <a:schemeClr val="accent2">
                    <a:lumMod val="75000"/>
                  </a:schemeClr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pt-BR" dirty="0">
              <a:solidFill>
                <a:schemeClr val="accent2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FLP0437 - Política Externa Brasileira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Instituto de Relações Internacionais USP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Prof. Pedro </a:t>
            </a: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Feliú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2110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0581" y="116632"/>
            <a:ext cx="8229600" cy="792088"/>
          </a:xfrm>
        </p:spPr>
        <p:txBody>
          <a:bodyPr/>
          <a:lstStyle/>
          <a:p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Política Externa de Castelo Branco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472608"/>
          </a:xfrm>
        </p:spPr>
        <p:txBody>
          <a:bodyPr>
            <a:normAutofit fontScale="62500" lnSpcReduction="20000"/>
          </a:bodyPr>
          <a:lstStyle/>
          <a:p>
            <a:pPr>
              <a:spcAft>
                <a:spcPts val="1200"/>
              </a:spcAft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Vitalidade da Superioridade Militar dos EUA em defesa do ocidente – segurança coletiva</a:t>
            </a:r>
            <a:endParaRPr lang="pt-BR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1200"/>
              </a:spcAft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Ameaça Real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Segurança Interna – Guerras de Liberação</a:t>
            </a:r>
          </a:p>
          <a:p>
            <a:pPr>
              <a:spcAft>
                <a:spcPts val="1200"/>
              </a:spcAft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PEI substituída pelo realinhamento aos EUA –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Rompimento de relações com Cuba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(1964 - 1986)</a:t>
            </a:r>
          </a:p>
          <a:p>
            <a:pPr>
              <a:spcAft>
                <a:spcPts val="1200"/>
              </a:spcAft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Manutenção do discurso da PEI: Não-intervenção, auto determinação dos Povos</a:t>
            </a:r>
          </a:p>
          <a:p>
            <a:pPr>
              <a:spcAft>
                <a:spcPts val="1200"/>
              </a:spcAft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Modificação: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soberania limitada</a:t>
            </a:r>
          </a:p>
          <a:p>
            <a:pPr>
              <a:spcAft>
                <a:spcPts val="1200"/>
              </a:spcAft>
            </a:pP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Construção da Ferrovia Corumbá – Santa Cruz</a:t>
            </a:r>
          </a:p>
          <a:p>
            <a:pPr>
              <a:spcAft>
                <a:spcPts val="1200"/>
              </a:spcAft>
            </a:pP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Envio de Roberto Campos a URSS em 1965</a:t>
            </a:r>
          </a:p>
          <a:p>
            <a:pPr>
              <a:spcAft>
                <a:spcPts val="1200"/>
              </a:spcAft>
            </a:pPr>
            <a:r>
              <a:rPr lang="pt-BR" sz="3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UNCTAD: </a:t>
            </a: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 Norte-Sul ao Leste-Oeste</a:t>
            </a:r>
          </a:p>
          <a:p>
            <a:pPr>
              <a:spcAft>
                <a:spcPts val="1200"/>
              </a:spcAft>
            </a:pPr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Colônias Portuguesas</a:t>
            </a:r>
          </a:p>
          <a:p>
            <a:pPr>
              <a:spcAft>
                <a:spcPts val="1200"/>
              </a:spcAft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Eduardo Frei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o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mercado comum latino-americano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 smtClean="0"/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35459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71629" y="188640"/>
            <a:ext cx="8229600" cy="778098"/>
          </a:xfrm>
        </p:spPr>
        <p:txBody>
          <a:bodyPr/>
          <a:lstStyle/>
          <a:p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Segurança Coletiva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710374"/>
              </p:ext>
            </p:extLst>
          </p:nvPr>
        </p:nvGraphicFramePr>
        <p:xfrm>
          <a:off x="457200" y="1196975"/>
          <a:ext cx="8229600" cy="49291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CaixaDeTexto 4"/>
          <p:cNvSpPr txBox="1"/>
          <p:nvPr/>
        </p:nvSpPr>
        <p:spPr>
          <a:xfrm>
            <a:off x="4170049" y="2142515"/>
            <a:ext cx="18925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Proteção Nuclear</a:t>
            </a:r>
            <a:endParaRPr lang="pt-B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760743" y="4042006"/>
            <a:ext cx="41155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Sistema Inter-Americano de defesa - OEA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3707903" y="5726053"/>
            <a:ext cx="281679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Alinhamento ao Ocidente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362069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Intervenção na Rep. Dominicana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95536" y="1340768"/>
            <a:ext cx="28575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aixaDeTexto 2"/>
          <p:cNvSpPr txBox="1"/>
          <p:nvPr/>
        </p:nvSpPr>
        <p:spPr>
          <a:xfrm>
            <a:off x="4355976" y="1340768"/>
            <a:ext cx="388843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Cronologia</a:t>
            </a:r>
          </a:p>
          <a:p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1961 – Cai Trujillo</a:t>
            </a:r>
          </a:p>
          <a:p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1963 – Assume Bosch (PRD)</a:t>
            </a:r>
          </a:p>
          <a:p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1963 – Golpe militar de direita</a:t>
            </a:r>
          </a:p>
          <a:p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1964 – Forças Constitucionalistas</a:t>
            </a:r>
          </a:p>
          <a:p>
            <a:r>
              <a:rPr lang="pt-BR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1965 – Força Interamericana OEA</a:t>
            </a:r>
            <a:endParaRPr lang="pt-BR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e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36332845"/>
              </p:ext>
            </p:extLst>
          </p:nvPr>
        </p:nvGraphicFramePr>
        <p:xfrm>
          <a:off x="395536" y="3501008"/>
          <a:ext cx="3096344" cy="2961640"/>
        </p:xfrm>
        <a:graphic>
          <a:graphicData uri="http://schemas.openxmlformats.org/drawingml/2006/table">
            <a:tbl>
              <a:tblPr firstRow="1">
                <a:tableStyleId>{9D7B26C5-4107-4FEC-AEDC-1716B250A1EF}</a:tableStyleId>
              </a:tblPr>
              <a:tblGrid>
                <a:gridCol w="1548172"/>
                <a:gridCol w="1548172"/>
              </a:tblGrid>
              <a:tr h="360998"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País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Contingente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EUA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42000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Brasil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1130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Honduras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250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Paraguai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184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Nicarágua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160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Costa Rica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 (policiais)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El Salvador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pt-BR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CaixaDeTexto 5"/>
          <p:cNvSpPr txBox="1"/>
          <p:nvPr/>
        </p:nvSpPr>
        <p:spPr>
          <a:xfrm>
            <a:off x="4388728" y="3328664"/>
            <a:ext cx="388843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Lydon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Johnson - 1965 -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Vietnã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Castelo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Branco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negou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ESG -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teoria dos círculos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concêntricos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defesa do Brasil requeria preocupação com a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costa ocidental da África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cuja possível instalação de regimes hostis ameaçaria a segurança da enorme fronteira leste do Brasil. 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primeiro círculo deveria, então, ser responsabilidade dos EUA.   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94846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1"/>
          <p:cNvGraphicFramePr/>
          <p:nvPr>
            <p:extLst>
              <p:ext uri="{D42A27DB-BD31-4B8C-83A1-F6EECF244321}">
                <p14:modId xmlns:p14="http://schemas.microsoft.com/office/powerpoint/2010/main" val="2463342838"/>
              </p:ext>
            </p:extLst>
          </p:nvPr>
        </p:nvGraphicFramePr>
        <p:xfrm>
          <a:off x="611560" y="188640"/>
          <a:ext cx="7956000" cy="651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388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50106"/>
          </a:xfrm>
        </p:spPr>
        <p:txBody>
          <a:bodyPr/>
          <a:lstStyle/>
          <a:p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Atos de Itaipu - 1966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4861" y="1268760"/>
            <a:ext cx="8229600" cy="5141168"/>
          </a:xfrm>
        </p:spPr>
        <p:txBody>
          <a:bodyPr>
            <a:normAutofit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Abre caminho para a construção de Itaipu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Pastor insiste em reparação histórica na fronteira das sete quedas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Juracy Magalhães ameaça a guerra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Strossner 1953 – 1989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Coibi revolta popular e chega ao poder dando o golpe dentro do Partido Colorado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Primeiro a viajar ao Chile pós-73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Asilo a nazistas</a:t>
            </a:r>
          </a:p>
          <a:p>
            <a:pPr marL="0" indent="0">
              <a:buNone/>
            </a:pP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5354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994122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Costa e Silva e a Frustração com os EUA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86706" y="1628800"/>
            <a:ext cx="8229600" cy="4785395"/>
          </a:xfrm>
        </p:spPr>
        <p:txBody>
          <a:bodyPr>
            <a:normAutofit fontScale="92500" lnSpcReduction="20000"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Projeção psicanalítica – despejava as deficiências brasileiras nos EUA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Baixo IED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USAID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Estrutura do Comércio Internacional era lesiva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ALALC – ALADI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Rivalidade com a Argentina cresceu –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FIP (países contrários à intervenção na Dominicana)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Aliança para o Progresso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Pacto Sub-Imperialista: imaginação brasileira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16290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Costa e Silva e a Política Externa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Forte guinada em relação a Castelo – retoma a PEI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Atenua-se o conflito Leste – Oeste: TNP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Tensões Intra-Bloco x Tensões Entre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Blocos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Retomada do conflito Norte-Sul: Desenvolvimento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Programa Nuclear Brasileiro – fim dos círculos concêntricos – rejeição ao TNP (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China - </a:t>
            </a:r>
            <a:r>
              <a:rPr lang="pt-BR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assumiu o lugar de Taiwan no Conselho de Segurança da ONU, em 23 de novembro de 1971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746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Fim da Doutrina de Segurança Nacional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9548592"/>
              </p:ext>
            </p:extLst>
          </p:nvPr>
        </p:nvGraphicFramePr>
        <p:xfrm>
          <a:off x="457200" y="1412875"/>
          <a:ext cx="8229600" cy="4968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82417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850106"/>
          </a:xfrm>
        </p:spPr>
        <p:txBody>
          <a:bodyPr/>
          <a:lstStyle/>
          <a:p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Diplomacia da Prosperidade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>
            <a:normAutofit lnSpcReduction="10000"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Terceiro Mundismo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Integração Latino Americana x Interamericana (OEA)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Desenvolvimento Dependente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Embaixador Azeredo eleito presidente do G77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Fim das Fronteiras Ideológicas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Café Solúvel – protecionismo brasileiro</a:t>
            </a:r>
          </a:p>
          <a:p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Ambiguidades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FMI e PSI; Colônias Portuguesas 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94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50106"/>
          </a:xfrm>
        </p:spPr>
        <p:txBody>
          <a:bodyPr/>
          <a:lstStyle/>
          <a:p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Médici e a Política externa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Ascenção da Esquerda no Peru e Chile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Argentina e Uruguai próximos de uma guerra civil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Reformulação do Status Quo Internacional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Agenda de reformas nas OIs e Comércio Internacional – proximidade com a agenda Sul-Sul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Aumento das capacidades materiais do Brasil</a:t>
            </a:r>
          </a:p>
          <a:p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444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a 5"/>
          <p:cNvGraphicFramePr/>
          <p:nvPr>
            <p:extLst>
              <p:ext uri="{D42A27DB-BD31-4B8C-83A1-F6EECF244321}">
                <p14:modId xmlns:p14="http://schemas.microsoft.com/office/powerpoint/2010/main" val="4060329424"/>
              </p:ext>
            </p:extLst>
          </p:nvPr>
        </p:nvGraphicFramePr>
        <p:xfrm>
          <a:off x="0" y="0"/>
          <a:ext cx="8747664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428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Crescimento Econômico e o Milagre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http://www.r7.com/r7/media/2014/20140331-info-ditadura/GraficoPIB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5" y="1124743"/>
            <a:ext cx="9104393" cy="529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47555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Quadro Econômico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http://s2.glbimg.com/9JZaZleVizANXewSD-WtvO2t6fw=/e.glbimg.com/og/ed/f/original/2014/03/28/826_a_economia_sob_os_militare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412776"/>
            <a:ext cx="8989998" cy="522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7388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1872" y="188640"/>
            <a:ext cx="8229600" cy="850106"/>
          </a:xfrm>
        </p:spPr>
        <p:txBody>
          <a:bodyPr/>
          <a:lstStyle/>
          <a:p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Diplomacia do Interesse Nacional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4713387"/>
          </a:xfrm>
        </p:spPr>
        <p:txBody>
          <a:bodyPr>
            <a:normAutofit lnSpcReduction="10000"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Não reconhecimento do Terceiro Mundo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Brasil Potência: Imperialismo e projeção de poder – declaração das 200 milhas de território marítimo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Aproximação à África e América do Sul – nações mais fracas – Gibson Barbosa faz viagem inédita a 9 países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Rejeição do Alinhamento Automático – parceiro estratégico dos EUA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55387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Diplomacia do Interesse Nacional II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TNP: continuidade da posição de Costa e Silva – elemento congelador da distribuição de poder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Criação da Nuclebrás (1973) e início da importação de Usinas – Alemanha (1969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Independência Econômica e Nuclear é o foco da soberania nacional</a:t>
            </a: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Meio-Ambiente: obstáculo ao desenvolvimento das nações mais “fracas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 - </a:t>
            </a:r>
            <a:r>
              <a:rPr lang="pt-B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1972 Conferência de Estocolmo</a:t>
            </a:r>
          </a:p>
          <a:p>
            <a:endParaRPr lang="pt-BR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5748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Posição Internacional do Brasil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Renogociar a posição de dependência com os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EUA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diferença para Castelo - Rejeição do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alinhamento automático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; diferença para Costa e Silva – não subverter a ordem, inserir o Brasil nela (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imperialismo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  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Diminuição da dependência econômica -  México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Japão e Alemanha       EUA </a:t>
            </a:r>
          </a:p>
          <a:p>
            <a:r>
              <a:rPr lang="pt-BR" dirty="0" smtClean="0"/>
              <a:t> </a:t>
            </a: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Oliveiros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“</a:t>
            </a:r>
            <a:r>
              <a:rPr lang="pt-BR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acelerar o poder nacional do Brasil para que seja uma potência ouvida no concerto dos fortes e respeitada naquele dos fracos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pt-BR" dirty="0"/>
              <a:t>.</a:t>
            </a:r>
          </a:p>
        </p:txBody>
      </p:sp>
      <p:sp>
        <p:nvSpPr>
          <p:cNvPr id="4" name="Seta para cima 3"/>
          <p:cNvSpPr/>
          <p:nvPr/>
        </p:nvSpPr>
        <p:spPr>
          <a:xfrm>
            <a:off x="3851282" y="4328870"/>
            <a:ext cx="324000" cy="360000"/>
          </a:xfrm>
          <a:prstGeom prst="upArrow">
            <a:avLst/>
          </a:prstGeom>
          <a:solidFill>
            <a:srgbClr val="00B050"/>
          </a:solidFill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Seta para cima 5"/>
          <p:cNvSpPr/>
          <p:nvPr/>
        </p:nvSpPr>
        <p:spPr>
          <a:xfrm rot="10800000">
            <a:off x="5292080" y="4328870"/>
            <a:ext cx="324000" cy="360000"/>
          </a:xfrm>
          <a:prstGeom prst="upArrow">
            <a:avLst/>
          </a:prstGeom>
          <a:solidFill>
            <a:srgbClr val="FF0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3368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Relações com a América Latina e </a:t>
            </a:r>
            <a:r>
              <a:rPr lang="pt-BR" dirty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</a:t>
            </a:r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frica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Aproximação cautelosa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Aumento da cooperação internacional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Ajuda Externa Brasileira (modestas)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Inserção da Petrobrás na África e Iraque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Contrariedade e Abstenção às independências das Colônias Portuguesas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Exploração de Gás na Bolívia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Itaipu com o Paraguai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Argentina: superação das rivalidades – não é mais uma ameaça ao Brasil</a:t>
            </a:r>
          </a:p>
          <a:p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684279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Regime Político e Política Externa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Leeds: 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Díades democráticas cooperam mais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Díades autocráticas cooperam mais</a:t>
            </a: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Díades mistas cooperam menos</a:t>
            </a:r>
          </a:p>
          <a:p>
            <a:pPr marL="0" indent="0">
              <a:buNone/>
            </a:pPr>
            <a:r>
              <a:rPr lang="pt-BR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Qual a diferença na mudança de regime na Política Externa do Brasil?</a:t>
            </a:r>
          </a:p>
          <a:p>
            <a:pPr marL="0" indent="0">
              <a:buNone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Estudo de Caso x Comparação de N Grande </a:t>
            </a:r>
          </a:p>
          <a:p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028394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22114"/>
          </a:xfrm>
        </p:spPr>
        <p:txBody>
          <a:bodyPr/>
          <a:lstStyle/>
          <a:p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Quebra do Regime Democrático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12568"/>
          </a:xfrm>
        </p:spPr>
        <p:txBody>
          <a:bodyPr>
            <a:normAutofit fontScale="92500" lnSpcReduction="20000"/>
          </a:bodyPr>
          <a:lstStyle/>
          <a:p>
            <a:r>
              <a:rPr lang="pt-BR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Junta provisória: Costa e Silva (duas semanas)</a:t>
            </a:r>
          </a:p>
          <a:p>
            <a:r>
              <a:rPr lang="pt-BR" sz="33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 – I</a:t>
            </a:r>
            <a:r>
              <a:rPr lang="pt-BR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aumento das prerrogativas presidenciais</a:t>
            </a:r>
          </a:p>
          <a:p>
            <a:r>
              <a:rPr lang="pt-BR" sz="33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Congresso deve eleger presidente em dois dias</a:t>
            </a:r>
          </a:p>
          <a:p>
            <a:endParaRPr lang="pt-BR" sz="3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3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pt-BR" sz="35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35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Miguel Arraes deposto no PE</a:t>
            </a:r>
          </a:p>
          <a:p>
            <a:r>
              <a:rPr lang="pt-BR" sz="3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Gregório Bezerra agredido </a:t>
            </a:r>
          </a:p>
          <a:p>
            <a:endParaRPr lang="pt-BR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6560516"/>
              </p:ext>
            </p:extLst>
          </p:nvPr>
        </p:nvGraphicFramePr>
        <p:xfrm>
          <a:off x="549896" y="3140968"/>
          <a:ext cx="8064896" cy="1584960"/>
        </p:xfrm>
        <a:graphic>
          <a:graphicData uri="http://schemas.openxmlformats.org/drawingml/2006/table">
            <a:tbl>
              <a:tblPr>
                <a:tableStyleId>{8EC20E35-A176-4012-BC5E-935CFFF8708E}</a:tableStyleId>
              </a:tblPr>
              <a:tblGrid>
                <a:gridCol w="4032448"/>
                <a:gridCol w="4032448"/>
              </a:tblGrid>
              <a:tr h="370840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Cargo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Perda de Direitos Políticos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Deputado Federal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Militares na</a:t>
                      </a:r>
                      <a:r>
                        <a:rPr lang="pt-B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Reserva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146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Cidadãos/Políticos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BR" sz="20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 (Jango</a:t>
                      </a:r>
                      <a:r>
                        <a:rPr lang="pt-BR" sz="20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e Prestes, Por exemplo)</a:t>
                      </a:r>
                      <a:endParaRPr lang="pt-BR" sz="20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48149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922114"/>
          </a:xfrm>
        </p:spPr>
        <p:txBody>
          <a:bodyPr/>
          <a:lstStyle/>
          <a:p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Castelo Branco e a Política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ts val="600"/>
              </a:spcAft>
            </a:pP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11/04 – principais lideranças restantes no Congresso elegem Castelo Branco (JK – PSD)</a:t>
            </a:r>
          </a:p>
          <a:p>
            <a:pPr>
              <a:spcAft>
                <a:spcPts val="600"/>
              </a:spcAft>
            </a:pP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Castelo promete aos líderes políticos realizar eleições em 1965</a:t>
            </a:r>
          </a:p>
          <a:p>
            <a:pPr>
              <a:spcAft>
                <a:spcPts val="600"/>
              </a:spcAft>
            </a:pP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Pressões da Linha Dura: comportamento dúbio – cassa JK e garante a libertação de Arraes</a:t>
            </a:r>
          </a:p>
          <a:p>
            <a:pPr>
              <a:spcAft>
                <a:spcPts val="600"/>
              </a:spcAft>
            </a:pP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Eleições Estaduais de 1965 – derrota no RJ e MG</a:t>
            </a:r>
          </a:p>
          <a:p>
            <a:pPr>
              <a:spcAft>
                <a:spcPts val="600"/>
              </a:spcAft>
            </a:pP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I 2: extinção dos 13 partidos (ARENA e MDB); prolongamento do mandato do AI 1; cancela eleições diretas</a:t>
            </a:r>
          </a:p>
          <a:p>
            <a:pPr>
              <a:spcAft>
                <a:spcPts val="600"/>
              </a:spcAft>
            </a:pPr>
            <a:r>
              <a:rPr lang="pt-BR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Nova constituição promulgada pelo Congresso (AI 4), Lei de Segurança Nacional </a:t>
            </a:r>
          </a:p>
          <a:p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3591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Constituição de 67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Concentra Poder no Executivo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Executivo legisla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em matéria de segurança 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orçamento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leições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indiretas para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presidente (mandato 5 anos)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ena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 morte para crimes de segurança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nacional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Restringe ao trabalhador o direito de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greve</a:t>
            </a:r>
            <a:endParaRPr lang="pt-B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Abre espaço para a decretação posterior de leis de censura e banimento.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44165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850106"/>
          </a:xfrm>
        </p:spPr>
        <p:txBody>
          <a:bodyPr/>
          <a:lstStyle/>
          <a:p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Costa e Silva e o AI 5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 fontScale="77500" lnSpcReduction="20000"/>
          </a:bodyPr>
          <a:lstStyle/>
          <a:p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Vitória da Linha Dura</a:t>
            </a:r>
          </a:p>
          <a:p>
            <a:pPr marL="0" indent="0" algn="ctr">
              <a:buNone/>
            </a:pPr>
            <a:r>
              <a:rPr lang="pt-BR" sz="4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AI 5 (Dez, 1968)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Presidente volta a poder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fechar o Congresso, Assembleias e Câmaras. O Congresso foi fechado por tempo indeterminado no mesmo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dia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Renovou </a:t>
            </a: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poderes conferidos antes ao presidente para aplicar punições, cassar mandatos e suspender direitos políticos, agora em caráter permanente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Suspendeu a garantia do habeas corpus em casos de crimes políticos, contra a segurança nacional, a ordem econômica e a economia popular</a:t>
            </a:r>
          </a:p>
          <a:p>
            <a:pPr marL="514350" indent="-514350" fontAlgn="base">
              <a:buFont typeface="+mj-lt"/>
              <a:buAutoNum type="arabicPeriod"/>
            </a:pPr>
            <a:r>
              <a:rPr lang="pt-BR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Deu ao presidente o poder de confiscar bens de funcionários acusados de enriquecimento </a:t>
            </a:r>
            <a:r>
              <a:rPr lang="pt-BR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ilícito</a:t>
            </a:r>
          </a:p>
          <a:p>
            <a:pPr fontAlgn="base"/>
            <a:r>
              <a:rPr lang="pt-BR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Reação aos movimentos de resistência: ALN, MR-8, VPR</a:t>
            </a:r>
            <a:endParaRPr lang="pt-BR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pPr marL="0" indent="0">
              <a:buNone/>
            </a:pPr>
            <a:endParaRPr lang="pt-BR" dirty="0" smtClean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67413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arte.folha.uol.com.br/especiais/2014/03/23/o-golpe-e-a-ditadura-militar/images/cartaz_terrorista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88640"/>
            <a:ext cx="4464496" cy="5661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CaixaDeTexto 3"/>
          <p:cNvSpPr txBox="1"/>
          <p:nvPr/>
        </p:nvSpPr>
        <p:spPr>
          <a:xfrm>
            <a:off x="569876" y="5868609"/>
            <a:ext cx="771621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Carlos Lamarca (acima), Iara Iavelberg, </a:t>
            </a:r>
            <a:endParaRPr lang="pt-BR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Mariano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Joaquim da Silva (abaixo, à esq.) e James Allen Luz</a:t>
            </a:r>
          </a:p>
        </p:txBody>
      </p:sp>
    </p:spTree>
    <p:extLst>
      <p:ext uri="{BB962C8B-B14F-4D97-AF65-F5344CB8AC3E}">
        <p14:creationId xmlns:p14="http://schemas.microsoft.com/office/powerpoint/2010/main" val="735391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Repressão em Números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Espaço Reservado para Conteú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6782809"/>
              </p:ext>
            </p:extLst>
          </p:nvPr>
        </p:nvGraphicFramePr>
        <p:xfrm>
          <a:off x="457200" y="1600200"/>
          <a:ext cx="8229600" cy="4392000"/>
        </p:xfrm>
        <a:graphic>
          <a:graphicData uri="http://schemas.openxmlformats.org/drawingml/2006/table">
            <a:tbl>
              <a:tblPr firstRow="1" firstCol="1">
                <a:tableStyleId>{9D7B26C5-4107-4FEC-AEDC-1716B250A1EF}</a:tableStyleId>
              </a:tblPr>
              <a:tblGrid>
                <a:gridCol w="2743200"/>
                <a:gridCol w="2743200"/>
                <a:gridCol w="2743200"/>
              </a:tblGrid>
              <a:tr h="1098000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Tipos</a:t>
                      </a:r>
                      <a:r>
                        <a:rPr lang="pt-BR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pt-B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 Total</a:t>
                      </a:r>
                      <a:endParaRPr lang="pt-B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Anos de concentração</a:t>
                      </a:r>
                      <a:endParaRPr lang="pt-B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098000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Punições Políticas</a:t>
                      </a:r>
                      <a:endParaRPr lang="pt-B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5258</a:t>
                      </a:r>
                      <a:endParaRPr lang="pt-B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1969 e 1970 </a:t>
                      </a:r>
                      <a:endParaRPr lang="pt-B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098000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Denúncias de Tortura</a:t>
                      </a:r>
                      <a:endParaRPr lang="pt-B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6016</a:t>
                      </a:r>
                      <a:endParaRPr lang="pt-B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1969 - 1973</a:t>
                      </a:r>
                      <a:endParaRPr lang="pt-B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1098000"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Mortos e desaparecidos</a:t>
                      </a:r>
                      <a:endParaRPr lang="pt-B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356</a:t>
                      </a:r>
                      <a:endParaRPr lang="pt-B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28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1970 - 1974</a:t>
                      </a:r>
                      <a:endParaRPr lang="pt-BR" sz="28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3528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50106"/>
          </a:xfrm>
        </p:spPr>
        <p:txBody>
          <a:bodyPr/>
          <a:lstStyle/>
          <a:p>
            <a:r>
              <a:rPr lang="pt-BR" dirty="0" smtClean="0">
                <a:solidFill>
                  <a:srgbClr val="66003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Doutrina de Segurança Nacional</a:t>
            </a:r>
            <a:endParaRPr lang="pt-BR" dirty="0">
              <a:solidFill>
                <a:srgbClr val="660033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966738"/>
            <a:ext cx="8229600" cy="5990654"/>
          </a:xfrm>
        </p:spPr>
        <p:txBody>
          <a:bodyPr>
            <a:noAutofit/>
          </a:bodyPr>
          <a:lstStyle/>
          <a:p>
            <a:r>
              <a:rPr lang="pt-BR" sz="2400" dirty="0">
                <a:latin typeface="Times New Roman"/>
                <a:ea typeface="Calibri"/>
              </a:rPr>
              <a:t>D</a:t>
            </a:r>
            <a:r>
              <a:rPr lang="pt-BR" sz="2400" dirty="0" smtClean="0">
                <a:effectLst/>
                <a:latin typeface="Times New Roman"/>
                <a:ea typeface="Calibri"/>
              </a:rPr>
              <a:t>ispositivo </a:t>
            </a:r>
            <a:r>
              <a:rPr lang="pt-BR" sz="2400" b="1" dirty="0" smtClean="0">
                <a:effectLst/>
                <a:latin typeface="Times New Roman"/>
                <a:ea typeface="Calibri"/>
              </a:rPr>
              <a:t>teórico-doutrinário</a:t>
            </a:r>
          </a:p>
          <a:p>
            <a:r>
              <a:rPr lang="pt-BR" sz="2400" b="1" dirty="0" smtClean="0">
                <a:latin typeface="Times New Roman"/>
                <a:ea typeface="Calibri"/>
              </a:rPr>
              <a:t>ESG – </a:t>
            </a:r>
            <a:r>
              <a:rPr lang="pt-BR" sz="2400" dirty="0" smtClean="0">
                <a:latin typeface="Times New Roman"/>
                <a:ea typeface="Calibri"/>
              </a:rPr>
              <a:t>Golbery Couto e Silva </a:t>
            </a:r>
            <a:r>
              <a:rPr lang="pt-BR" sz="1800" dirty="0" smtClean="0">
                <a:latin typeface="Times New Roman"/>
                <a:ea typeface="Calibri"/>
              </a:rPr>
              <a:t>(contra a linha dura de Costa e Silva)</a:t>
            </a:r>
          </a:p>
          <a:p>
            <a:pPr lvl="0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Discurso 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livre-</a:t>
            </a:r>
            <a:r>
              <a:rPr lang="pt-BR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cambismo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dos EUA insuficiente.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Reconhecimento (EUA) da importância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Brasil no combate ao comunismo.</a:t>
            </a:r>
          </a:p>
          <a:p>
            <a:pPr lvl="0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EUA cooperar no fortalecimento da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economia nacional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 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instrumentos de </a:t>
            </a:r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defesa nacional</a:t>
            </a:r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pt-B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Território sul-americano protegido, Atlântico Sul e África </a:t>
            </a:r>
            <a:r>
              <a:rPr lang="pt-B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Meridional</a:t>
            </a:r>
            <a:endParaRPr lang="pt-B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Bipolarização rígida – o movimento dos não alinhados eram opções hesitantes pelo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comunismo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pt-B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Hegemonia hemisférica norte-americana sem total sujeição do BR aos interesses dos EUA – reconhecimento da liderança </a:t>
            </a:r>
            <a:r>
              <a:rPr lang="pt-B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sub-regional (Argentina, Brasil e México).</a:t>
            </a:r>
            <a:endParaRPr lang="pt-B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13035399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6774</TotalTime>
  <Words>1349</Words>
  <Application>Microsoft Office PowerPoint</Application>
  <PresentationFormat>Apresentação na tela (4:3)</PresentationFormat>
  <Paragraphs>215</Paragraphs>
  <Slides>26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27" baseType="lpstr">
      <vt:lpstr>Tema do Office</vt:lpstr>
      <vt:lpstr>Aula 7. Realinhamento automático, geopolítica e os projetos militares de inserção internacional </vt:lpstr>
      <vt:lpstr>Apresentação do PowerPoint</vt:lpstr>
      <vt:lpstr>A Quebra do Regime Democrático</vt:lpstr>
      <vt:lpstr>Castelo Branco e a Política</vt:lpstr>
      <vt:lpstr>Constituição de 67</vt:lpstr>
      <vt:lpstr>Costa e Silva e o AI 5</vt:lpstr>
      <vt:lpstr>Apresentação do PowerPoint</vt:lpstr>
      <vt:lpstr>A Repressão em Números</vt:lpstr>
      <vt:lpstr>A Doutrina de Segurança Nacional</vt:lpstr>
      <vt:lpstr>Política Externa de Castelo Branco</vt:lpstr>
      <vt:lpstr>Segurança Coletiva</vt:lpstr>
      <vt:lpstr>Intervenção na Rep. Dominicana</vt:lpstr>
      <vt:lpstr>Apresentação do PowerPoint</vt:lpstr>
      <vt:lpstr>Atos de Itaipu - 1966</vt:lpstr>
      <vt:lpstr>Costa e Silva e a Frustração com os EUA</vt:lpstr>
      <vt:lpstr>Costa e Silva e a Política Externa</vt:lpstr>
      <vt:lpstr>Fim da Doutrina de Segurança Nacional</vt:lpstr>
      <vt:lpstr>Diplomacia da Prosperidade</vt:lpstr>
      <vt:lpstr>Médici e a Política externa</vt:lpstr>
      <vt:lpstr>Crescimento Econômico e o Milagre</vt:lpstr>
      <vt:lpstr>Quadro Econômico</vt:lpstr>
      <vt:lpstr>Diplomacia do Interesse Nacional</vt:lpstr>
      <vt:lpstr>Diplomacia do Interesse Nacional II</vt:lpstr>
      <vt:lpstr>Posição Internacional do Brasil</vt:lpstr>
      <vt:lpstr>Relações com a América Latina e África</vt:lpstr>
      <vt:lpstr>Regime Político e Política Externa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</dc:creator>
  <cp:lastModifiedBy>P</cp:lastModifiedBy>
  <cp:revision>99</cp:revision>
  <dcterms:created xsi:type="dcterms:W3CDTF">2015-09-21T14:21:53Z</dcterms:created>
  <dcterms:modified xsi:type="dcterms:W3CDTF">2016-04-12T13:33:57Z</dcterms:modified>
</cp:coreProperties>
</file>