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8" r:id="rId3"/>
    <p:sldId id="257" r:id="rId4"/>
    <p:sldId id="276" r:id="rId5"/>
    <p:sldId id="278" r:id="rId6"/>
    <p:sldId id="260" r:id="rId7"/>
    <p:sldId id="272" r:id="rId8"/>
    <p:sldId id="271" r:id="rId9"/>
    <p:sldId id="259" r:id="rId10"/>
    <p:sldId id="269" r:id="rId11"/>
    <p:sldId id="264" r:id="rId12"/>
    <p:sldId id="274" r:id="rId13"/>
    <p:sldId id="275" r:id="rId14"/>
    <p:sldId id="279" r:id="rId15"/>
    <p:sldId id="280" r:id="rId16"/>
    <p:sldId id="28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1" d="100"/>
          <a:sy n="91" d="100"/>
        </p:scale>
        <p:origin x="-1400"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2B9137-40EA-A743-AFA8-42EB8D7D7308}" type="doc">
      <dgm:prSet loTypeId="urn:microsoft.com/office/officeart/2008/layout/NameandTitleOrganizationalChart" loCatId="" qsTypeId="urn:microsoft.com/office/officeart/2005/8/quickstyle/simple3" qsCatId="simple" csTypeId="urn:microsoft.com/office/officeart/2005/8/colors/accent1_2" csCatId="accent1" phldr="1"/>
      <dgm:spPr/>
      <dgm:t>
        <a:bodyPr/>
        <a:lstStyle/>
        <a:p>
          <a:endParaRPr lang="en-US"/>
        </a:p>
      </dgm:t>
    </dgm:pt>
    <dgm:pt modelId="{321B6640-9676-3343-869C-BB733CE6C064}">
      <dgm:prSet phldrT="[Text]" custT="1"/>
      <dgm:spPr/>
      <dgm:t>
        <a:bodyPr/>
        <a:lstStyle/>
        <a:p>
          <a:r>
            <a:rPr lang="pt-BR" sz="2000" noProof="0" dirty="0" smtClean="0">
              <a:latin typeface="Cambria"/>
              <a:cs typeface="Cambria"/>
            </a:rPr>
            <a:t>As três influências da Escola Inglesa</a:t>
          </a:r>
          <a:endParaRPr lang="pt-BR" sz="2000" noProof="0" dirty="0">
            <a:latin typeface="Cambria"/>
            <a:cs typeface="Cambria"/>
          </a:endParaRPr>
        </a:p>
      </dgm:t>
    </dgm:pt>
    <dgm:pt modelId="{95CB3628-F408-694D-A3EF-059AF9EC11C6}" type="parTrans" cxnId="{702E2558-FF2B-4A4E-A4A7-2E678759D24E}">
      <dgm:prSet/>
      <dgm:spPr/>
      <dgm:t>
        <a:bodyPr/>
        <a:lstStyle/>
        <a:p>
          <a:endParaRPr lang="pt-BR" noProof="0"/>
        </a:p>
      </dgm:t>
    </dgm:pt>
    <dgm:pt modelId="{920EDC23-EF5C-3B41-B2B4-ADB5E44110F6}" type="sibTrans" cxnId="{702E2558-FF2B-4A4E-A4A7-2E678759D24E}">
      <dgm:prSet/>
      <dgm:spPr/>
      <dgm:t>
        <a:bodyPr/>
        <a:lstStyle/>
        <a:p>
          <a:endParaRPr lang="pt-BR" noProof="0" dirty="0"/>
        </a:p>
      </dgm:t>
    </dgm:pt>
    <dgm:pt modelId="{796C5920-4223-5B44-AFAA-3E2891EC8DB1}">
      <dgm:prSet phldrT="[Text]" custT="1"/>
      <dgm:spPr/>
      <dgm:t>
        <a:bodyPr/>
        <a:lstStyle/>
        <a:p>
          <a:r>
            <a:rPr lang="pt-BR" sz="2400" noProof="0" dirty="0" smtClean="0">
              <a:latin typeface="Cambria"/>
              <a:cs typeface="Cambria"/>
            </a:rPr>
            <a:t>T. Hobbes</a:t>
          </a:r>
          <a:endParaRPr lang="pt-BR" sz="2400" noProof="0" dirty="0">
            <a:latin typeface="Cambria"/>
            <a:cs typeface="Cambria"/>
          </a:endParaRPr>
        </a:p>
      </dgm:t>
    </dgm:pt>
    <dgm:pt modelId="{29C4401D-DF65-0445-AAB5-00C9DD7ED14C}" type="parTrans" cxnId="{F4CA1DBC-DF9B-E54D-B502-3B726E12435E}">
      <dgm:prSet/>
      <dgm:spPr/>
      <dgm:t>
        <a:bodyPr/>
        <a:lstStyle/>
        <a:p>
          <a:endParaRPr lang="pt-BR" noProof="0"/>
        </a:p>
      </dgm:t>
    </dgm:pt>
    <dgm:pt modelId="{5E4EC698-39D2-D04D-8202-0B5CF39281E2}" type="sibTrans" cxnId="{F4CA1DBC-DF9B-E54D-B502-3B726E12435E}">
      <dgm:prSet/>
      <dgm:spPr/>
      <dgm:t>
        <a:bodyPr/>
        <a:lstStyle/>
        <a:p>
          <a:r>
            <a:rPr lang="pt-BR" noProof="0" dirty="0" smtClean="0"/>
            <a:t>Século XVII </a:t>
          </a:r>
          <a:endParaRPr lang="pt-BR" noProof="0" dirty="0"/>
        </a:p>
      </dgm:t>
    </dgm:pt>
    <dgm:pt modelId="{ACF7813E-F783-7A46-AB92-BBEDB230DB69}">
      <dgm:prSet phldrT="[Text]" custT="1"/>
      <dgm:spPr/>
      <dgm:t>
        <a:bodyPr/>
        <a:lstStyle/>
        <a:p>
          <a:r>
            <a:rPr lang="pt-BR" sz="2400" noProof="0" dirty="0" smtClean="0">
              <a:latin typeface="Cambria"/>
              <a:cs typeface="Cambria"/>
            </a:rPr>
            <a:t>Hugo Grotius</a:t>
          </a:r>
          <a:endParaRPr lang="pt-BR" sz="2400" noProof="0" dirty="0">
            <a:latin typeface="Cambria"/>
            <a:cs typeface="Cambria"/>
          </a:endParaRPr>
        </a:p>
      </dgm:t>
    </dgm:pt>
    <dgm:pt modelId="{DD843D1C-C99A-3E4E-AE88-6F8F6AC0FBB6}" type="parTrans" cxnId="{E258ABA9-65E6-DB40-AFA9-BB217A027D4C}">
      <dgm:prSet/>
      <dgm:spPr/>
      <dgm:t>
        <a:bodyPr/>
        <a:lstStyle/>
        <a:p>
          <a:endParaRPr lang="pt-BR" noProof="0"/>
        </a:p>
      </dgm:t>
    </dgm:pt>
    <dgm:pt modelId="{E19F9616-20B2-E34E-AE79-1B4B7D616764}" type="sibTrans" cxnId="{E258ABA9-65E6-DB40-AFA9-BB217A027D4C}">
      <dgm:prSet/>
      <dgm:spPr/>
      <dgm:t>
        <a:bodyPr/>
        <a:lstStyle/>
        <a:p>
          <a:r>
            <a:rPr lang="pt-BR" noProof="0" dirty="0" smtClean="0"/>
            <a:t>Século XVII</a:t>
          </a:r>
          <a:endParaRPr lang="pt-BR" noProof="0" dirty="0"/>
        </a:p>
      </dgm:t>
    </dgm:pt>
    <dgm:pt modelId="{4D59A0A1-E92C-B742-BFD8-D4AA2A52A3DB}">
      <dgm:prSet custT="1"/>
      <dgm:spPr/>
      <dgm:t>
        <a:bodyPr/>
        <a:lstStyle/>
        <a:p>
          <a:r>
            <a:rPr lang="pt-BR" sz="2400" noProof="0" dirty="0" smtClean="0">
              <a:latin typeface="Cambria"/>
              <a:cs typeface="Cambria"/>
            </a:rPr>
            <a:t>I. Kant</a:t>
          </a:r>
          <a:endParaRPr lang="pt-BR" sz="2400" noProof="0" dirty="0">
            <a:latin typeface="Cambria"/>
            <a:cs typeface="Cambria"/>
          </a:endParaRPr>
        </a:p>
      </dgm:t>
    </dgm:pt>
    <dgm:pt modelId="{5B463C49-0857-624E-A3E9-9EF4F7768B15}" type="sibTrans" cxnId="{B2B91EA4-D99F-9344-9273-9D55E9EF25FB}">
      <dgm:prSet/>
      <dgm:spPr/>
      <dgm:t>
        <a:bodyPr/>
        <a:lstStyle/>
        <a:p>
          <a:r>
            <a:rPr lang="pt-BR" noProof="0" dirty="0" smtClean="0"/>
            <a:t>Século XIX </a:t>
          </a:r>
          <a:endParaRPr lang="pt-BR" noProof="0" dirty="0"/>
        </a:p>
      </dgm:t>
    </dgm:pt>
    <dgm:pt modelId="{9347D29F-AE39-EB4B-B928-3BC5B70FC289}" type="parTrans" cxnId="{B2B91EA4-D99F-9344-9273-9D55E9EF25FB}">
      <dgm:prSet/>
      <dgm:spPr/>
      <dgm:t>
        <a:bodyPr/>
        <a:lstStyle/>
        <a:p>
          <a:endParaRPr lang="pt-BR" noProof="0"/>
        </a:p>
      </dgm:t>
    </dgm:pt>
    <dgm:pt modelId="{322F5DA6-C762-4843-B35B-96A2E49EE1AC}" type="pres">
      <dgm:prSet presAssocID="{4D2B9137-40EA-A743-AFA8-42EB8D7D7308}" presName="hierChild1" presStyleCnt="0">
        <dgm:presLayoutVars>
          <dgm:orgChart val="1"/>
          <dgm:chPref val="1"/>
          <dgm:dir/>
          <dgm:animOne val="branch"/>
          <dgm:animLvl val="lvl"/>
          <dgm:resizeHandles/>
        </dgm:presLayoutVars>
      </dgm:prSet>
      <dgm:spPr/>
      <dgm:t>
        <a:bodyPr/>
        <a:lstStyle/>
        <a:p>
          <a:endParaRPr lang="en-US"/>
        </a:p>
      </dgm:t>
    </dgm:pt>
    <dgm:pt modelId="{87B63032-97B1-6546-A3F3-BF510A00501D}" type="pres">
      <dgm:prSet presAssocID="{321B6640-9676-3343-869C-BB733CE6C064}" presName="hierRoot1" presStyleCnt="0">
        <dgm:presLayoutVars>
          <dgm:hierBranch val="init"/>
        </dgm:presLayoutVars>
      </dgm:prSet>
      <dgm:spPr/>
    </dgm:pt>
    <dgm:pt modelId="{64987E95-8BA8-E546-AE05-25BEF29B7F3E}" type="pres">
      <dgm:prSet presAssocID="{321B6640-9676-3343-869C-BB733CE6C064}" presName="rootComposite1" presStyleCnt="0"/>
      <dgm:spPr/>
    </dgm:pt>
    <dgm:pt modelId="{3884CDE2-96E5-2D49-AC06-52DD844C7714}" type="pres">
      <dgm:prSet presAssocID="{321B6640-9676-3343-869C-BB733CE6C064}" presName="rootText1" presStyleLbl="node0" presStyleIdx="0" presStyleCnt="1" custScaleX="148750">
        <dgm:presLayoutVars>
          <dgm:chMax/>
          <dgm:chPref val="3"/>
        </dgm:presLayoutVars>
      </dgm:prSet>
      <dgm:spPr/>
      <dgm:t>
        <a:bodyPr/>
        <a:lstStyle/>
        <a:p>
          <a:endParaRPr lang="en-US"/>
        </a:p>
      </dgm:t>
    </dgm:pt>
    <dgm:pt modelId="{21EFBF22-B30D-0A4F-83B1-9C83F73F5D3B}" type="pres">
      <dgm:prSet presAssocID="{321B6640-9676-3343-869C-BB733CE6C064}" presName="titleText1" presStyleLbl="fgAcc0" presStyleIdx="0" presStyleCnt="1" custScaleY="123341" custLinFactX="100000" custLinFactY="409929" custLinFactNeighborX="112468" custLinFactNeighborY="500000">
        <dgm:presLayoutVars>
          <dgm:chMax val="0"/>
          <dgm:chPref val="0"/>
        </dgm:presLayoutVars>
      </dgm:prSet>
      <dgm:spPr/>
      <dgm:t>
        <a:bodyPr/>
        <a:lstStyle/>
        <a:p>
          <a:endParaRPr lang="en-US"/>
        </a:p>
      </dgm:t>
    </dgm:pt>
    <dgm:pt modelId="{F8787A73-F24F-2448-9A05-9CB2C9068629}" type="pres">
      <dgm:prSet presAssocID="{321B6640-9676-3343-869C-BB733CE6C064}" presName="rootConnector1" presStyleLbl="node1" presStyleIdx="0" presStyleCnt="3"/>
      <dgm:spPr/>
      <dgm:t>
        <a:bodyPr/>
        <a:lstStyle/>
        <a:p>
          <a:endParaRPr lang="en-US"/>
        </a:p>
      </dgm:t>
    </dgm:pt>
    <dgm:pt modelId="{48C83BA2-00C7-8445-8200-E511A437B7D5}" type="pres">
      <dgm:prSet presAssocID="{321B6640-9676-3343-869C-BB733CE6C064}" presName="hierChild2" presStyleCnt="0"/>
      <dgm:spPr/>
    </dgm:pt>
    <dgm:pt modelId="{6F87ED5A-6875-314E-B0B6-0D9DA0ED88DA}" type="pres">
      <dgm:prSet presAssocID="{29C4401D-DF65-0445-AAB5-00C9DD7ED14C}" presName="Name37" presStyleLbl="parChTrans1D2" presStyleIdx="0" presStyleCnt="3"/>
      <dgm:spPr/>
      <dgm:t>
        <a:bodyPr/>
        <a:lstStyle/>
        <a:p>
          <a:endParaRPr lang="en-US"/>
        </a:p>
      </dgm:t>
    </dgm:pt>
    <dgm:pt modelId="{7FF33D64-162E-4440-9FC6-AB5ADF128401}" type="pres">
      <dgm:prSet presAssocID="{796C5920-4223-5B44-AFAA-3E2891EC8DB1}" presName="hierRoot2" presStyleCnt="0">
        <dgm:presLayoutVars>
          <dgm:hierBranch val="init"/>
        </dgm:presLayoutVars>
      </dgm:prSet>
      <dgm:spPr/>
      <dgm:t>
        <a:bodyPr/>
        <a:lstStyle/>
        <a:p>
          <a:endParaRPr lang="en-US"/>
        </a:p>
      </dgm:t>
    </dgm:pt>
    <dgm:pt modelId="{ED6DB62D-C242-0149-98DC-E4AF92364EE0}" type="pres">
      <dgm:prSet presAssocID="{796C5920-4223-5B44-AFAA-3E2891EC8DB1}" presName="rootComposite" presStyleCnt="0"/>
      <dgm:spPr/>
      <dgm:t>
        <a:bodyPr/>
        <a:lstStyle/>
        <a:p>
          <a:endParaRPr lang="en-US"/>
        </a:p>
      </dgm:t>
    </dgm:pt>
    <dgm:pt modelId="{083D87B3-E773-8F4B-88A7-B6C812A7B001}" type="pres">
      <dgm:prSet presAssocID="{796C5920-4223-5B44-AFAA-3E2891EC8DB1}" presName="rootText" presStyleLbl="node1" presStyleIdx="0" presStyleCnt="3">
        <dgm:presLayoutVars>
          <dgm:chMax/>
          <dgm:chPref val="3"/>
        </dgm:presLayoutVars>
      </dgm:prSet>
      <dgm:spPr/>
      <dgm:t>
        <a:bodyPr/>
        <a:lstStyle/>
        <a:p>
          <a:endParaRPr lang="en-US"/>
        </a:p>
      </dgm:t>
    </dgm:pt>
    <dgm:pt modelId="{66CBA237-9CA2-F94B-BE12-78FC5EC89004}" type="pres">
      <dgm:prSet presAssocID="{796C5920-4223-5B44-AFAA-3E2891EC8DB1}" presName="titleText2" presStyleLbl="fgAcc1" presStyleIdx="0" presStyleCnt="3">
        <dgm:presLayoutVars>
          <dgm:chMax val="0"/>
          <dgm:chPref val="0"/>
        </dgm:presLayoutVars>
      </dgm:prSet>
      <dgm:spPr/>
      <dgm:t>
        <a:bodyPr/>
        <a:lstStyle/>
        <a:p>
          <a:endParaRPr lang="en-US"/>
        </a:p>
      </dgm:t>
    </dgm:pt>
    <dgm:pt modelId="{A99085DC-2FC7-8F4A-9FE5-4EF033E1C037}" type="pres">
      <dgm:prSet presAssocID="{796C5920-4223-5B44-AFAA-3E2891EC8DB1}" presName="rootConnector" presStyleLbl="node2" presStyleIdx="0" presStyleCnt="0"/>
      <dgm:spPr/>
      <dgm:t>
        <a:bodyPr/>
        <a:lstStyle/>
        <a:p>
          <a:endParaRPr lang="en-US"/>
        </a:p>
      </dgm:t>
    </dgm:pt>
    <dgm:pt modelId="{CA5D564C-EE73-D44B-947A-BF31D76C700E}" type="pres">
      <dgm:prSet presAssocID="{796C5920-4223-5B44-AFAA-3E2891EC8DB1}" presName="hierChild4" presStyleCnt="0"/>
      <dgm:spPr/>
      <dgm:t>
        <a:bodyPr/>
        <a:lstStyle/>
        <a:p>
          <a:endParaRPr lang="en-US"/>
        </a:p>
      </dgm:t>
    </dgm:pt>
    <dgm:pt modelId="{BD40836E-669D-9A45-871F-3C912583DD47}" type="pres">
      <dgm:prSet presAssocID="{796C5920-4223-5B44-AFAA-3E2891EC8DB1}" presName="hierChild5" presStyleCnt="0"/>
      <dgm:spPr/>
      <dgm:t>
        <a:bodyPr/>
        <a:lstStyle/>
        <a:p>
          <a:endParaRPr lang="en-US"/>
        </a:p>
      </dgm:t>
    </dgm:pt>
    <dgm:pt modelId="{F4A5BD18-85FB-1142-870A-0A3D0BACD7B3}" type="pres">
      <dgm:prSet presAssocID="{DD843D1C-C99A-3E4E-AE88-6F8F6AC0FBB6}" presName="Name37" presStyleLbl="parChTrans1D2" presStyleIdx="1" presStyleCnt="3"/>
      <dgm:spPr/>
      <dgm:t>
        <a:bodyPr/>
        <a:lstStyle/>
        <a:p>
          <a:endParaRPr lang="en-US"/>
        </a:p>
      </dgm:t>
    </dgm:pt>
    <dgm:pt modelId="{2FA4843B-F42E-894F-8809-2EC0652421C6}" type="pres">
      <dgm:prSet presAssocID="{ACF7813E-F783-7A46-AB92-BBEDB230DB69}" presName="hierRoot2" presStyleCnt="0">
        <dgm:presLayoutVars>
          <dgm:hierBranch val="init"/>
        </dgm:presLayoutVars>
      </dgm:prSet>
      <dgm:spPr/>
      <dgm:t>
        <a:bodyPr/>
        <a:lstStyle/>
        <a:p>
          <a:endParaRPr lang="en-US"/>
        </a:p>
      </dgm:t>
    </dgm:pt>
    <dgm:pt modelId="{56444CE6-91DA-C94D-9D86-3E57190C4C16}" type="pres">
      <dgm:prSet presAssocID="{ACF7813E-F783-7A46-AB92-BBEDB230DB69}" presName="rootComposite" presStyleCnt="0"/>
      <dgm:spPr/>
      <dgm:t>
        <a:bodyPr/>
        <a:lstStyle/>
        <a:p>
          <a:endParaRPr lang="en-US"/>
        </a:p>
      </dgm:t>
    </dgm:pt>
    <dgm:pt modelId="{9B04B2F9-954F-4641-9C3C-9462883DE337}" type="pres">
      <dgm:prSet presAssocID="{ACF7813E-F783-7A46-AB92-BBEDB230DB69}" presName="rootText" presStyleLbl="node1" presStyleIdx="1" presStyleCnt="3" custScaleX="114161">
        <dgm:presLayoutVars>
          <dgm:chMax/>
          <dgm:chPref val="3"/>
        </dgm:presLayoutVars>
      </dgm:prSet>
      <dgm:spPr/>
      <dgm:t>
        <a:bodyPr/>
        <a:lstStyle/>
        <a:p>
          <a:endParaRPr lang="en-US"/>
        </a:p>
      </dgm:t>
    </dgm:pt>
    <dgm:pt modelId="{8F947301-655E-7644-A04F-ECA73BD119C8}" type="pres">
      <dgm:prSet presAssocID="{ACF7813E-F783-7A46-AB92-BBEDB230DB69}" presName="titleText2" presStyleLbl="fgAcc1" presStyleIdx="1" presStyleCnt="3">
        <dgm:presLayoutVars>
          <dgm:chMax val="0"/>
          <dgm:chPref val="0"/>
        </dgm:presLayoutVars>
      </dgm:prSet>
      <dgm:spPr/>
      <dgm:t>
        <a:bodyPr/>
        <a:lstStyle/>
        <a:p>
          <a:endParaRPr lang="en-US"/>
        </a:p>
      </dgm:t>
    </dgm:pt>
    <dgm:pt modelId="{D1C45771-43BB-5C49-A351-2FFBB25D3E3B}" type="pres">
      <dgm:prSet presAssocID="{ACF7813E-F783-7A46-AB92-BBEDB230DB69}" presName="rootConnector" presStyleLbl="node2" presStyleIdx="0" presStyleCnt="0"/>
      <dgm:spPr/>
      <dgm:t>
        <a:bodyPr/>
        <a:lstStyle/>
        <a:p>
          <a:endParaRPr lang="en-US"/>
        </a:p>
      </dgm:t>
    </dgm:pt>
    <dgm:pt modelId="{27234866-43FD-F045-80E1-B18C8D62D287}" type="pres">
      <dgm:prSet presAssocID="{ACF7813E-F783-7A46-AB92-BBEDB230DB69}" presName="hierChild4" presStyleCnt="0"/>
      <dgm:spPr/>
      <dgm:t>
        <a:bodyPr/>
        <a:lstStyle/>
        <a:p>
          <a:endParaRPr lang="en-US"/>
        </a:p>
      </dgm:t>
    </dgm:pt>
    <dgm:pt modelId="{590BF164-6343-F947-A4B5-E64CC11C3819}" type="pres">
      <dgm:prSet presAssocID="{ACF7813E-F783-7A46-AB92-BBEDB230DB69}" presName="hierChild5" presStyleCnt="0"/>
      <dgm:spPr/>
      <dgm:t>
        <a:bodyPr/>
        <a:lstStyle/>
        <a:p>
          <a:endParaRPr lang="en-US"/>
        </a:p>
      </dgm:t>
    </dgm:pt>
    <dgm:pt modelId="{66CA41CF-4369-AF4C-920A-7D2C3836D26B}" type="pres">
      <dgm:prSet presAssocID="{9347D29F-AE39-EB4B-B928-3BC5B70FC289}" presName="Name37" presStyleLbl="parChTrans1D2" presStyleIdx="2" presStyleCnt="3"/>
      <dgm:spPr/>
      <dgm:t>
        <a:bodyPr/>
        <a:lstStyle/>
        <a:p>
          <a:endParaRPr lang="en-US"/>
        </a:p>
      </dgm:t>
    </dgm:pt>
    <dgm:pt modelId="{0505A0BB-E22F-A846-AF4D-98BE1ADD8CCF}" type="pres">
      <dgm:prSet presAssocID="{4D59A0A1-E92C-B742-BFD8-D4AA2A52A3DB}" presName="hierRoot2" presStyleCnt="0">
        <dgm:presLayoutVars>
          <dgm:hierBranch val="init"/>
        </dgm:presLayoutVars>
      </dgm:prSet>
      <dgm:spPr/>
      <dgm:t>
        <a:bodyPr/>
        <a:lstStyle/>
        <a:p>
          <a:endParaRPr lang="en-US"/>
        </a:p>
      </dgm:t>
    </dgm:pt>
    <dgm:pt modelId="{09D77852-1075-3B44-B001-DC4AE679EDEA}" type="pres">
      <dgm:prSet presAssocID="{4D59A0A1-E92C-B742-BFD8-D4AA2A52A3DB}" presName="rootComposite" presStyleCnt="0"/>
      <dgm:spPr/>
      <dgm:t>
        <a:bodyPr/>
        <a:lstStyle/>
        <a:p>
          <a:endParaRPr lang="en-US"/>
        </a:p>
      </dgm:t>
    </dgm:pt>
    <dgm:pt modelId="{AFF5BFF0-E1F0-5340-AD08-3CECE2ED3B7A}" type="pres">
      <dgm:prSet presAssocID="{4D59A0A1-E92C-B742-BFD8-D4AA2A52A3DB}" presName="rootText" presStyleLbl="node1" presStyleIdx="2" presStyleCnt="3">
        <dgm:presLayoutVars>
          <dgm:chMax/>
          <dgm:chPref val="3"/>
        </dgm:presLayoutVars>
      </dgm:prSet>
      <dgm:spPr/>
      <dgm:t>
        <a:bodyPr/>
        <a:lstStyle/>
        <a:p>
          <a:endParaRPr lang="en-US"/>
        </a:p>
      </dgm:t>
    </dgm:pt>
    <dgm:pt modelId="{0512343A-8382-504A-BDC8-B45F751D0D7C}" type="pres">
      <dgm:prSet presAssocID="{4D59A0A1-E92C-B742-BFD8-D4AA2A52A3DB}" presName="titleText2" presStyleLbl="fgAcc1" presStyleIdx="2" presStyleCnt="3">
        <dgm:presLayoutVars>
          <dgm:chMax val="0"/>
          <dgm:chPref val="0"/>
        </dgm:presLayoutVars>
      </dgm:prSet>
      <dgm:spPr/>
      <dgm:t>
        <a:bodyPr/>
        <a:lstStyle/>
        <a:p>
          <a:endParaRPr lang="en-US"/>
        </a:p>
      </dgm:t>
    </dgm:pt>
    <dgm:pt modelId="{0268DF38-F279-954F-BAC1-170A6011EC6B}" type="pres">
      <dgm:prSet presAssocID="{4D59A0A1-E92C-B742-BFD8-D4AA2A52A3DB}" presName="rootConnector" presStyleLbl="node2" presStyleIdx="0" presStyleCnt="0"/>
      <dgm:spPr/>
      <dgm:t>
        <a:bodyPr/>
        <a:lstStyle/>
        <a:p>
          <a:endParaRPr lang="en-US"/>
        </a:p>
      </dgm:t>
    </dgm:pt>
    <dgm:pt modelId="{DA74B74F-2313-6D49-AE0B-8F5155F61C1A}" type="pres">
      <dgm:prSet presAssocID="{4D59A0A1-E92C-B742-BFD8-D4AA2A52A3DB}" presName="hierChild4" presStyleCnt="0"/>
      <dgm:spPr/>
      <dgm:t>
        <a:bodyPr/>
        <a:lstStyle/>
        <a:p>
          <a:endParaRPr lang="en-US"/>
        </a:p>
      </dgm:t>
    </dgm:pt>
    <dgm:pt modelId="{41BA928F-4068-874C-B74B-4EF6C6591ED4}" type="pres">
      <dgm:prSet presAssocID="{4D59A0A1-E92C-B742-BFD8-D4AA2A52A3DB}" presName="hierChild5" presStyleCnt="0"/>
      <dgm:spPr/>
      <dgm:t>
        <a:bodyPr/>
        <a:lstStyle/>
        <a:p>
          <a:endParaRPr lang="en-US"/>
        </a:p>
      </dgm:t>
    </dgm:pt>
    <dgm:pt modelId="{B8A39F16-6386-AB4D-949A-98D28CC723DF}" type="pres">
      <dgm:prSet presAssocID="{321B6640-9676-3343-869C-BB733CE6C064}" presName="hierChild3" presStyleCnt="0"/>
      <dgm:spPr/>
    </dgm:pt>
  </dgm:ptLst>
  <dgm:cxnLst>
    <dgm:cxn modelId="{A30DF779-13A5-D946-AFED-58691C104A2B}" type="presOf" srcId="{321B6640-9676-3343-869C-BB733CE6C064}" destId="{F8787A73-F24F-2448-9A05-9CB2C9068629}" srcOrd="1" destOrd="0" presId="urn:microsoft.com/office/officeart/2008/layout/NameandTitleOrganizationalChart"/>
    <dgm:cxn modelId="{F77A991D-A1BC-AB49-ABB4-79F6D54318AC}" type="presOf" srcId="{29C4401D-DF65-0445-AAB5-00C9DD7ED14C}" destId="{6F87ED5A-6875-314E-B0B6-0D9DA0ED88DA}" srcOrd="0" destOrd="0" presId="urn:microsoft.com/office/officeart/2008/layout/NameandTitleOrganizationalChart"/>
    <dgm:cxn modelId="{C7E9F9CA-8B51-D441-A96F-BE30B3EAD7BF}" type="presOf" srcId="{321B6640-9676-3343-869C-BB733CE6C064}" destId="{3884CDE2-96E5-2D49-AC06-52DD844C7714}" srcOrd="0" destOrd="0" presId="urn:microsoft.com/office/officeart/2008/layout/NameandTitleOrganizationalChart"/>
    <dgm:cxn modelId="{F4CA1DBC-DF9B-E54D-B502-3B726E12435E}" srcId="{321B6640-9676-3343-869C-BB733CE6C064}" destId="{796C5920-4223-5B44-AFAA-3E2891EC8DB1}" srcOrd="0" destOrd="0" parTransId="{29C4401D-DF65-0445-AAB5-00C9DD7ED14C}" sibTransId="{5E4EC698-39D2-D04D-8202-0B5CF39281E2}"/>
    <dgm:cxn modelId="{702E2558-FF2B-4A4E-A4A7-2E678759D24E}" srcId="{4D2B9137-40EA-A743-AFA8-42EB8D7D7308}" destId="{321B6640-9676-3343-869C-BB733CE6C064}" srcOrd="0" destOrd="0" parTransId="{95CB3628-F408-694D-A3EF-059AF9EC11C6}" sibTransId="{920EDC23-EF5C-3B41-B2B4-ADB5E44110F6}"/>
    <dgm:cxn modelId="{97AD4958-0846-2548-B27F-B1E4B15B77B1}" type="presOf" srcId="{4D59A0A1-E92C-B742-BFD8-D4AA2A52A3DB}" destId="{AFF5BFF0-E1F0-5340-AD08-3CECE2ED3B7A}" srcOrd="0" destOrd="0" presId="urn:microsoft.com/office/officeart/2008/layout/NameandTitleOrganizationalChart"/>
    <dgm:cxn modelId="{B77173A5-A11B-274F-87E2-1E8A67CF4FF6}" type="presOf" srcId="{E19F9616-20B2-E34E-AE79-1B4B7D616764}" destId="{8F947301-655E-7644-A04F-ECA73BD119C8}" srcOrd="0" destOrd="0" presId="urn:microsoft.com/office/officeart/2008/layout/NameandTitleOrganizationalChart"/>
    <dgm:cxn modelId="{E258ABA9-65E6-DB40-AFA9-BB217A027D4C}" srcId="{321B6640-9676-3343-869C-BB733CE6C064}" destId="{ACF7813E-F783-7A46-AB92-BBEDB230DB69}" srcOrd="1" destOrd="0" parTransId="{DD843D1C-C99A-3E4E-AE88-6F8F6AC0FBB6}" sibTransId="{E19F9616-20B2-E34E-AE79-1B4B7D616764}"/>
    <dgm:cxn modelId="{F03B217D-CD95-0A46-A0FB-BE3893547764}" type="presOf" srcId="{ACF7813E-F783-7A46-AB92-BBEDB230DB69}" destId="{D1C45771-43BB-5C49-A351-2FFBB25D3E3B}" srcOrd="1" destOrd="0" presId="urn:microsoft.com/office/officeart/2008/layout/NameandTitleOrganizationalChart"/>
    <dgm:cxn modelId="{411A89A0-C17B-8C41-8C64-85F924034D20}" type="presOf" srcId="{4D2B9137-40EA-A743-AFA8-42EB8D7D7308}" destId="{322F5DA6-C762-4843-B35B-96A2E49EE1AC}" srcOrd="0" destOrd="0" presId="urn:microsoft.com/office/officeart/2008/layout/NameandTitleOrganizationalChart"/>
    <dgm:cxn modelId="{3FADE4BD-3296-0B40-9C3D-24F924F3AE8D}" type="presOf" srcId="{920EDC23-EF5C-3B41-B2B4-ADB5E44110F6}" destId="{21EFBF22-B30D-0A4F-83B1-9C83F73F5D3B}" srcOrd="0" destOrd="0" presId="urn:microsoft.com/office/officeart/2008/layout/NameandTitleOrganizationalChart"/>
    <dgm:cxn modelId="{40FAD45B-BEDF-4F47-A250-A637F1960913}" type="presOf" srcId="{ACF7813E-F783-7A46-AB92-BBEDB230DB69}" destId="{9B04B2F9-954F-4641-9C3C-9462883DE337}" srcOrd="0" destOrd="0" presId="urn:microsoft.com/office/officeart/2008/layout/NameandTitleOrganizationalChart"/>
    <dgm:cxn modelId="{6BC9DC1D-B2FD-D54B-9199-DE06C9B94696}" type="presOf" srcId="{4D59A0A1-E92C-B742-BFD8-D4AA2A52A3DB}" destId="{0268DF38-F279-954F-BAC1-170A6011EC6B}" srcOrd="1" destOrd="0" presId="urn:microsoft.com/office/officeart/2008/layout/NameandTitleOrganizationalChart"/>
    <dgm:cxn modelId="{7E4E3059-111D-A74E-8F97-3970F4392E6A}" type="presOf" srcId="{796C5920-4223-5B44-AFAA-3E2891EC8DB1}" destId="{083D87B3-E773-8F4B-88A7-B6C812A7B001}" srcOrd="0" destOrd="0" presId="urn:microsoft.com/office/officeart/2008/layout/NameandTitleOrganizationalChart"/>
    <dgm:cxn modelId="{40185779-C770-6A48-8AF5-1CC0223E9939}" type="presOf" srcId="{796C5920-4223-5B44-AFAA-3E2891EC8DB1}" destId="{A99085DC-2FC7-8F4A-9FE5-4EF033E1C037}" srcOrd="1" destOrd="0" presId="urn:microsoft.com/office/officeart/2008/layout/NameandTitleOrganizationalChart"/>
    <dgm:cxn modelId="{B2B91EA4-D99F-9344-9273-9D55E9EF25FB}" srcId="{321B6640-9676-3343-869C-BB733CE6C064}" destId="{4D59A0A1-E92C-B742-BFD8-D4AA2A52A3DB}" srcOrd="2" destOrd="0" parTransId="{9347D29F-AE39-EB4B-B928-3BC5B70FC289}" sibTransId="{5B463C49-0857-624E-A3E9-9EF4F7768B15}"/>
    <dgm:cxn modelId="{3FF3C461-82AE-BD45-B298-492BDCB0CCB2}" type="presOf" srcId="{DD843D1C-C99A-3E4E-AE88-6F8F6AC0FBB6}" destId="{F4A5BD18-85FB-1142-870A-0A3D0BACD7B3}" srcOrd="0" destOrd="0" presId="urn:microsoft.com/office/officeart/2008/layout/NameandTitleOrganizationalChart"/>
    <dgm:cxn modelId="{3BD81BE1-6E2E-C742-9F80-28DDBDD6AFD0}" type="presOf" srcId="{5E4EC698-39D2-D04D-8202-0B5CF39281E2}" destId="{66CBA237-9CA2-F94B-BE12-78FC5EC89004}" srcOrd="0" destOrd="0" presId="urn:microsoft.com/office/officeart/2008/layout/NameandTitleOrganizationalChart"/>
    <dgm:cxn modelId="{F299DAC0-5D78-5143-9102-BBE7F6C53B67}" type="presOf" srcId="{5B463C49-0857-624E-A3E9-9EF4F7768B15}" destId="{0512343A-8382-504A-BDC8-B45F751D0D7C}" srcOrd="0" destOrd="0" presId="urn:microsoft.com/office/officeart/2008/layout/NameandTitleOrganizationalChart"/>
    <dgm:cxn modelId="{51AC5CC3-D057-804A-8FD9-6D52113B5FEE}" type="presOf" srcId="{9347D29F-AE39-EB4B-B928-3BC5B70FC289}" destId="{66CA41CF-4369-AF4C-920A-7D2C3836D26B}" srcOrd="0" destOrd="0" presId="urn:microsoft.com/office/officeart/2008/layout/NameandTitleOrganizationalChart"/>
    <dgm:cxn modelId="{3FD5623C-B6E3-054D-8D7A-2ABD8AB8FA81}" type="presParOf" srcId="{322F5DA6-C762-4843-B35B-96A2E49EE1AC}" destId="{87B63032-97B1-6546-A3F3-BF510A00501D}" srcOrd="0" destOrd="0" presId="urn:microsoft.com/office/officeart/2008/layout/NameandTitleOrganizationalChart"/>
    <dgm:cxn modelId="{B0BFC349-2D36-4C47-AACB-CABAD7528A30}" type="presParOf" srcId="{87B63032-97B1-6546-A3F3-BF510A00501D}" destId="{64987E95-8BA8-E546-AE05-25BEF29B7F3E}" srcOrd="0" destOrd="0" presId="urn:microsoft.com/office/officeart/2008/layout/NameandTitleOrganizationalChart"/>
    <dgm:cxn modelId="{1D05C257-7A15-DD48-9950-AEF44CB15226}" type="presParOf" srcId="{64987E95-8BA8-E546-AE05-25BEF29B7F3E}" destId="{3884CDE2-96E5-2D49-AC06-52DD844C7714}" srcOrd="0" destOrd="0" presId="urn:microsoft.com/office/officeart/2008/layout/NameandTitleOrganizationalChart"/>
    <dgm:cxn modelId="{ED71769C-4486-BC43-AAD4-CDB950246961}" type="presParOf" srcId="{64987E95-8BA8-E546-AE05-25BEF29B7F3E}" destId="{21EFBF22-B30D-0A4F-83B1-9C83F73F5D3B}" srcOrd="1" destOrd="0" presId="urn:microsoft.com/office/officeart/2008/layout/NameandTitleOrganizationalChart"/>
    <dgm:cxn modelId="{038E8B43-CA50-9440-B22F-0C27E5067692}" type="presParOf" srcId="{64987E95-8BA8-E546-AE05-25BEF29B7F3E}" destId="{F8787A73-F24F-2448-9A05-9CB2C9068629}" srcOrd="2" destOrd="0" presId="urn:microsoft.com/office/officeart/2008/layout/NameandTitleOrganizationalChart"/>
    <dgm:cxn modelId="{D1F1D82C-3005-0E47-AFC2-012495ECAFF1}" type="presParOf" srcId="{87B63032-97B1-6546-A3F3-BF510A00501D}" destId="{48C83BA2-00C7-8445-8200-E511A437B7D5}" srcOrd="1" destOrd="0" presId="urn:microsoft.com/office/officeart/2008/layout/NameandTitleOrganizationalChart"/>
    <dgm:cxn modelId="{D8FFD1BE-B04C-DC4F-B234-F2B7C8AE4C2A}" type="presParOf" srcId="{48C83BA2-00C7-8445-8200-E511A437B7D5}" destId="{6F87ED5A-6875-314E-B0B6-0D9DA0ED88DA}" srcOrd="0" destOrd="0" presId="urn:microsoft.com/office/officeart/2008/layout/NameandTitleOrganizationalChart"/>
    <dgm:cxn modelId="{8288BF68-5FA7-004A-8347-BE3E1D44491F}" type="presParOf" srcId="{48C83BA2-00C7-8445-8200-E511A437B7D5}" destId="{7FF33D64-162E-4440-9FC6-AB5ADF128401}" srcOrd="1" destOrd="0" presId="urn:microsoft.com/office/officeart/2008/layout/NameandTitleOrganizationalChart"/>
    <dgm:cxn modelId="{75965EC8-14CB-0041-A485-BAEED3804994}" type="presParOf" srcId="{7FF33D64-162E-4440-9FC6-AB5ADF128401}" destId="{ED6DB62D-C242-0149-98DC-E4AF92364EE0}" srcOrd="0" destOrd="0" presId="urn:microsoft.com/office/officeart/2008/layout/NameandTitleOrganizationalChart"/>
    <dgm:cxn modelId="{D21F5A1D-E238-D149-9BD4-F4C8CFBA8CE7}" type="presParOf" srcId="{ED6DB62D-C242-0149-98DC-E4AF92364EE0}" destId="{083D87B3-E773-8F4B-88A7-B6C812A7B001}" srcOrd="0" destOrd="0" presId="urn:microsoft.com/office/officeart/2008/layout/NameandTitleOrganizationalChart"/>
    <dgm:cxn modelId="{CFF44AEC-7A21-C64E-B8C5-7F8032962045}" type="presParOf" srcId="{ED6DB62D-C242-0149-98DC-E4AF92364EE0}" destId="{66CBA237-9CA2-F94B-BE12-78FC5EC89004}" srcOrd="1" destOrd="0" presId="urn:microsoft.com/office/officeart/2008/layout/NameandTitleOrganizationalChart"/>
    <dgm:cxn modelId="{315D293F-2B70-F047-BFF6-D9AC569E52F7}" type="presParOf" srcId="{ED6DB62D-C242-0149-98DC-E4AF92364EE0}" destId="{A99085DC-2FC7-8F4A-9FE5-4EF033E1C037}" srcOrd="2" destOrd="0" presId="urn:microsoft.com/office/officeart/2008/layout/NameandTitleOrganizationalChart"/>
    <dgm:cxn modelId="{A75C5F20-19A1-104E-9D3D-8DE1C4B3B637}" type="presParOf" srcId="{7FF33D64-162E-4440-9FC6-AB5ADF128401}" destId="{CA5D564C-EE73-D44B-947A-BF31D76C700E}" srcOrd="1" destOrd="0" presId="urn:microsoft.com/office/officeart/2008/layout/NameandTitleOrganizationalChart"/>
    <dgm:cxn modelId="{CFB8FF89-D205-C841-AA9B-8E1A0E3E351E}" type="presParOf" srcId="{7FF33D64-162E-4440-9FC6-AB5ADF128401}" destId="{BD40836E-669D-9A45-871F-3C912583DD47}" srcOrd="2" destOrd="0" presId="urn:microsoft.com/office/officeart/2008/layout/NameandTitleOrganizationalChart"/>
    <dgm:cxn modelId="{4167CE5B-98E6-7A4F-A777-BC6A564F5120}" type="presParOf" srcId="{48C83BA2-00C7-8445-8200-E511A437B7D5}" destId="{F4A5BD18-85FB-1142-870A-0A3D0BACD7B3}" srcOrd="2" destOrd="0" presId="urn:microsoft.com/office/officeart/2008/layout/NameandTitleOrganizationalChart"/>
    <dgm:cxn modelId="{52590DA2-2DFB-1E46-B953-3A16472BE13A}" type="presParOf" srcId="{48C83BA2-00C7-8445-8200-E511A437B7D5}" destId="{2FA4843B-F42E-894F-8809-2EC0652421C6}" srcOrd="3" destOrd="0" presId="urn:microsoft.com/office/officeart/2008/layout/NameandTitleOrganizationalChart"/>
    <dgm:cxn modelId="{6AC39617-6E7F-4C4B-A060-2E1E84752F0A}" type="presParOf" srcId="{2FA4843B-F42E-894F-8809-2EC0652421C6}" destId="{56444CE6-91DA-C94D-9D86-3E57190C4C16}" srcOrd="0" destOrd="0" presId="urn:microsoft.com/office/officeart/2008/layout/NameandTitleOrganizationalChart"/>
    <dgm:cxn modelId="{97AA667B-0C94-D34A-BC67-B1AE0018153F}" type="presParOf" srcId="{56444CE6-91DA-C94D-9D86-3E57190C4C16}" destId="{9B04B2F9-954F-4641-9C3C-9462883DE337}" srcOrd="0" destOrd="0" presId="urn:microsoft.com/office/officeart/2008/layout/NameandTitleOrganizationalChart"/>
    <dgm:cxn modelId="{6B0FE2CD-5E0F-5E42-8E89-B91C1B00D6EF}" type="presParOf" srcId="{56444CE6-91DA-C94D-9D86-3E57190C4C16}" destId="{8F947301-655E-7644-A04F-ECA73BD119C8}" srcOrd="1" destOrd="0" presId="urn:microsoft.com/office/officeart/2008/layout/NameandTitleOrganizationalChart"/>
    <dgm:cxn modelId="{43A2818B-8DA5-7A46-BF3A-3864F6F9DD3E}" type="presParOf" srcId="{56444CE6-91DA-C94D-9D86-3E57190C4C16}" destId="{D1C45771-43BB-5C49-A351-2FFBB25D3E3B}" srcOrd="2" destOrd="0" presId="urn:microsoft.com/office/officeart/2008/layout/NameandTitleOrganizationalChart"/>
    <dgm:cxn modelId="{37580779-1055-5D42-A313-4364BACB10B6}" type="presParOf" srcId="{2FA4843B-F42E-894F-8809-2EC0652421C6}" destId="{27234866-43FD-F045-80E1-B18C8D62D287}" srcOrd="1" destOrd="0" presId="urn:microsoft.com/office/officeart/2008/layout/NameandTitleOrganizationalChart"/>
    <dgm:cxn modelId="{A9CB0311-731C-CE46-884D-72E83260FA91}" type="presParOf" srcId="{2FA4843B-F42E-894F-8809-2EC0652421C6}" destId="{590BF164-6343-F947-A4B5-E64CC11C3819}" srcOrd="2" destOrd="0" presId="urn:microsoft.com/office/officeart/2008/layout/NameandTitleOrganizationalChart"/>
    <dgm:cxn modelId="{D7966EB8-8827-4D47-A9E6-43A2E4DEBE36}" type="presParOf" srcId="{48C83BA2-00C7-8445-8200-E511A437B7D5}" destId="{66CA41CF-4369-AF4C-920A-7D2C3836D26B}" srcOrd="4" destOrd="0" presId="urn:microsoft.com/office/officeart/2008/layout/NameandTitleOrganizationalChart"/>
    <dgm:cxn modelId="{9E983CB5-87FF-2646-AA9C-927BB01B7042}" type="presParOf" srcId="{48C83BA2-00C7-8445-8200-E511A437B7D5}" destId="{0505A0BB-E22F-A846-AF4D-98BE1ADD8CCF}" srcOrd="5" destOrd="0" presId="urn:microsoft.com/office/officeart/2008/layout/NameandTitleOrganizationalChart"/>
    <dgm:cxn modelId="{C5336678-3E8C-7745-B8D4-DE610B18450A}" type="presParOf" srcId="{0505A0BB-E22F-A846-AF4D-98BE1ADD8CCF}" destId="{09D77852-1075-3B44-B001-DC4AE679EDEA}" srcOrd="0" destOrd="0" presId="urn:microsoft.com/office/officeart/2008/layout/NameandTitleOrganizationalChart"/>
    <dgm:cxn modelId="{9A29364C-D83A-8147-8326-156F5A6BD786}" type="presParOf" srcId="{09D77852-1075-3B44-B001-DC4AE679EDEA}" destId="{AFF5BFF0-E1F0-5340-AD08-3CECE2ED3B7A}" srcOrd="0" destOrd="0" presId="urn:microsoft.com/office/officeart/2008/layout/NameandTitleOrganizationalChart"/>
    <dgm:cxn modelId="{9B504725-8E63-064F-87F2-D9083C421F8C}" type="presParOf" srcId="{09D77852-1075-3B44-B001-DC4AE679EDEA}" destId="{0512343A-8382-504A-BDC8-B45F751D0D7C}" srcOrd="1" destOrd="0" presId="urn:microsoft.com/office/officeart/2008/layout/NameandTitleOrganizationalChart"/>
    <dgm:cxn modelId="{49D4AC9F-A881-D446-8050-0CF26A2545F7}" type="presParOf" srcId="{09D77852-1075-3B44-B001-DC4AE679EDEA}" destId="{0268DF38-F279-954F-BAC1-170A6011EC6B}" srcOrd="2" destOrd="0" presId="urn:microsoft.com/office/officeart/2008/layout/NameandTitleOrganizationalChart"/>
    <dgm:cxn modelId="{D5ACFCE8-EDCF-1643-910C-BEE05051E9E6}" type="presParOf" srcId="{0505A0BB-E22F-A846-AF4D-98BE1ADD8CCF}" destId="{DA74B74F-2313-6D49-AE0B-8F5155F61C1A}" srcOrd="1" destOrd="0" presId="urn:microsoft.com/office/officeart/2008/layout/NameandTitleOrganizationalChart"/>
    <dgm:cxn modelId="{B2C196D5-C9A2-7F45-BF69-C3C4FBBDBF34}" type="presParOf" srcId="{0505A0BB-E22F-A846-AF4D-98BE1ADD8CCF}" destId="{41BA928F-4068-874C-B74B-4EF6C6591ED4}" srcOrd="2" destOrd="0" presId="urn:microsoft.com/office/officeart/2008/layout/NameandTitleOrganizationalChart"/>
    <dgm:cxn modelId="{324C03D2-4038-1B41-8B25-AABED4FDE3BD}" type="presParOf" srcId="{87B63032-97B1-6546-A3F3-BF510A00501D}" destId="{B8A39F16-6386-AB4D-949A-98D28CC723DF}" srcOrd="2" destOrd="0" presId="urn:microsoft.com/office/officeart/2008/layout/NameandTitleOrganizational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0B051A-40B9-6446-B2D9-10AE756CB907}" type="doc">
      <dgm:prSet loTypeId="urn:microsoft.com/office/officeart/2008/layout/NameandTitleOrganizationalChart" loCatId="" qsTypeId="urn:microsoft.com/office/officeart/2005/8/quickstyle/simple3" qsCatId="simple" csTypeId="urn:microsoft.com/office/officeart/2005/8/colors/accent1_2" csCatId="accent1" phldr="1"/>
      <dgm:spPr/>
      <dgm:t>
        <a:bodyPr/>
        <a:lstStyle/>
        <a:p>
          <a:endParaRPr lang="en-US"/>
        </a:p>
      </dgm:t>
    </dgm:pt>
    <dgm:pt modelId="{02EED916-0F7C-DA46-A3CB-5C3ED56F2F32}">
      <dgm:prSet phldrT="[Text]"/>
      <dgm:spPr/>
      <dgm:t>
        <a:bodyPr/>
        <a:lstStyle/>
        <a:p>
          <a:r>
            <a:rPr lang="en-US" dirty="0" smtClean="0">
              <a:latin typeface="Cambria"/>
              <a:cs typeface="Cambria"/>
            </a:rPr>
            <a:t>Martin Wight </a:t>
          </a:r>
        </a:p>
      </dgm:t>
    </dgm:pt>
    <dgm:pt modelId="{DD490525-A3BD-A948-9764-C6F0B37DAE5E}" type="parTrans" cxnId="{00779CE7-79EF-0E40-BC7B-5F1C4161A246}">
      <dgm:prSet/>
      <dgm:spPr/>
      <dgm:t>
        <a:bodyPr/>
        <a:lstStyle/>
        <a:p>
          <a:endParaRPr lang="en-US"/>
        </a:p>
      </dgm:t>
    </dgm:pt>
    <dgm:pt modelId="{3E1DC383-DAC6-B14D-8FF0-C3B9F3E72528}" type="sibTrans" cxnId="{00779CE7-79EF-0E40-BC7B-5F1C4161A246}">
      <dgm:prSet/>
      <dgm:spPr/>
      <dgm:t>
        <a:bodyPr/>
        <a:lstStyle/>
        <a:p>
          <a:r>
            <a:rPr lang="en-US" dirty="0" smtClean="0">
              <a:latin typeface="Cambria"/>
              <a:cs typeface="Cambria"/>
            </a:rPr>
            <a:t>1946</a:t>
          </a:r>
          <a:endParaRPr lang="en-US" dirty="0">
            <a:latin typeface="Cambria"/>
            <a:cs typeface="Cambria"/>
          </a:endParaRPr>
        </a:p>
      </dgm:t>
    </dgm:pt>
    <dgm:pt modelId="{C4240A1F-9FEE-2F4E-ACDB-6CB60D6C8F02}">
      <dgm:prSet phldrT="[Text]"/>
      <dgm:spPr/>
      <dgm:t>
        <a:bodyPr/>
        <a:lstStyle/>
        <a:p>
          <a:r>
            <a:rPr lang="en-US" dirty="0" smtClean="0">
              <a:latin typeface="Cambria"/>
              <a:cs typeface="Cambria"/>
            </a:rPr>
            <a:t>Barry Buzan</a:t>
          </a:r>
        </a:p>
      </dgm:t>
    </dgm:pt>
    <dgm:pt modelId="{B1E5058B-B3EF-534E-A692-A8357F7937C4}" type="sibTrans" cxnId="{90F098F4-65B7-2545-918D-F037F4492CE3}">
      <dgm:prSet/>
      <dgm:spPr/>
      <dgm:t>
        <a:bodyPr/>
        <a:lstStyle/>
        <a:p>
          <a:r>
            <a:rPr lang="en-US" dirty="0" smtClean="0">
              <a:latin typeface="Cambria"/>
              <a:cs typeface="Cambria"/>
            </a:rPr>
            <a:t>1983 e 1997</a:t>
          </a:r>
          <a:endParaRPr lang="en-US" dirty="0">
            <a:latin typeface="Cambria"/>
            <a:cs typeface="Cambria"/>
          </a:endParaRPr>
        </a:p>
      </dgm:t>
    </dgm:pt>
    <dgm:pt modelId="{CDD3A063-DADB-A948-AA7E-4C0EA2BA0ABF}" type="parTrans" cxnId="{90F098F4-65B7-2545-918D-F037F4492CE3}">
      <dgm:prSet/>
      <dgm:spPr/>
      <dgm:t>
        <a:bodyPr/>
        <a:lstStyle/>
        <a:p>
          <a:endParaRPr lang="en-US"/>
        </a:p>
      </dgm:t>
    </dgm:pt>
    <dgm:pt modelId="{91D9876C-21E9-724D-92BB-1954D4221DF2}">
      <dgm:prSet phldrT="[Text]"/>
      <dgm:spPr/>
      <dgm:t>
        <a:bodyPr/>
        <a:lstStyle/>
        <a:p>
          <a:r>
            <a:rPr lang="en-US" dirty="0" smtClean="0">
              <a:latin typeface="Cambria"/>
              <a:cs typeface="Cambria"/>
            </a:rPr>
            <a:t>Hedley Bull</a:t>
          </a:r>
        </a:p>
      </dgm:t>
    </dgm:pt>
    <dgm:pt modelId="{453D45BF-D69E-9340-9557-C31793D2C3FB}" type="sibTrans" cxnId="{60945EC4-8E68-7942-A814-E8DA4E383FDC}">
      <dgm:prSet/>
      <dgm:spPr/>
      <dgm:t>
        <a:bodyPr/>
        <a:lstStyle/>
        <a:p>
          <a:r>
            <a:rPr lang="en-US" dirty="0" smtClean="0">
              <a:latin typeface="Cambria"/>
              <a:cs typeface="Cambria"/>
            </a:rPr>
            <a:t>1977</a:t>
          </a:r>
          <a:endParaRPr lang="en-US" dirty="0">
            <a:latin typeface="Cambria"/>
            <a:cs typeface="Cambria"/>
          </a:endParaRPr>
        </a:p>
      </dgm:t>
    </dgm:pt>
    <dgm:pt modelId="{04A734E9-4B3A-AC49-AD67-EC9018F11228}" type="parTrans" cxnId="{60945EC4-8E68-7942-A814-E8DA4E383FDC}">
      <dgm:prSet/>
      <dgm:spPr/>
      <dgm:t>
        <a:bodyPr/>
        <a:lstStyle/>
        <a:p>
          <a:endParaRPr lang="en-US"/>
        </a:p>
      </dgm:t>
    </dgm:pt>
    <dgm:pt modelId="{18702588-EB15-EC4C-9C63-74A57B9FB56C}">
      <dgm:prSet phldrT="[Text]"/>
      <dgm:spPr/>
      <dgm:t>
        <a:bodyPr/>
        <a:lstStyle/>
        <a:p>
          <a:r>
            <a:rPr lang="en-US" dirty="0" smtClean="0">
              <a:latin typeface="Cambria"/>
              <a:cs typeface="Cambria"/>
            </a:rPr>
            <a:t>Adam Watson</a:t>
          </a:r>
        </a:p>
      </dgm:t>
    </dgm:pt>
    <dgm:pt modelId="{F2022A74-35B5-E042-996E-3A88B9F0ED44}" type="sibTrans" cxnId="{078B00B7-50BB-CA47-B43E-69A1F6FC99B4}">
      <dgm:prSet/>
      <dgm:spPr/>
      <dgm:t>
        <a:bodyPr/>
        <a:lstStyle/>
        <a:p>
          <a:r>
            <a:rPr lang="en-US" dirty="0" smtClean="0">
              <a:latin typeface="Cambria"/>
              <a:cs typeface="Cambria"/>
            </a:rPr>
            <a:t>1984 e 1992</a:t>
          </a:r>
          <a:endParaRPr lang="en-US" dirty="0">
            <a:latin typeface="Cambria"/>
            <a:cs typeface="Cambria"/>
          </a:endParaRPr>
        </a:p>
      </dgm:t>
    </dgm:pt>
    <dgm:pt modelId="{F5510C2C-EB90-8949-A3E3-82C935880625}" type="parTrans" cxnId="{078B00B7-50BB-CA47-B43E-69A1F6FC99B4}">
      <dgm:prSet/>
      <dgm:spPr/>
      <dgm:t>
        <a:bodyPr/>
        <a:lstStyle/>
        <a:p>
          <a:endParaRPr lang="en-US"/>
        </a:p>
      </dgm:t>
    </dgm:pt>
    <dgm:pt modelId="{8039DED4-0698-E34C-BEB3-3908ECEA1DCD}" type="pres">
      <dgm:prSet presAssocID="{7D0B051A-40B9-6446-B2D9-10AE756CB907}" presName="hierChild1" presStyleCnt="0">
        <dgm:presLayoutVars>
          <dgm:orgChart val="1"/>
          <dgm:chPref val="1"/>
          <dgm:dir/>
          <dgm:animOne val="branch"/>
          <dgm:animLvl val="lvl"/>
          <dgm:resizeHandles/>
        </dgm:presLayoutVars>
      </dgm:prSet>
      <dgm:spPr/>
      <dgm:t>
        <a:bodyPr/>
        <a:lstStyle/>
        <a:p>
          <a:endParaRPr lang="en-US"/>
        </a:p>
      </dgm:t>
    </dgm:pt>
    <dgm:pt modelId="{8478BDBF-A136-C147-A1EB-C3C616B60EB5}" type="pres">
      <dgm:prSet presAssocID="{02EED916-0F7C-DA46-A3CB-5C3ED56F2F32}" presName="hierRoot1" presStyleCnt="0">
        <dgm:presLayoutVars>
          <dgm:hierBranch val="init"/>
        </dgm:presLayoutVars>
      </dgm:prSet>
      <dgm:spPr/>
    </dgm:pt>
    <dgm:pt modelId="{92399782-E2E3-1843-8B59-CA2CD325CBFC}" type="pres">
      <dgm:prSet presAssocID="{02EED916-0F7C-DA46-A3CB-5C3ED56F2F32}" presName="rootComposite1" presStyleCnt="0"/>
      <dgm:spPr/>
    </dgm:pt>
    <dgm:pt modelId="{F2BF413C-D604-1244-83B4-A1DE08ED5925}" type="pres">
      <dgm:prSet presAssocID="{02EED916-0F7C-DA46-A3CB-5C3ED56F2F32}" presName="rootText1" presStyleLbl="node0" presStyleIdx="0" presStyleCnt="1" custScaleX="132825" custScaleY="108992">
        <dgm:presLayoutVars>
          <dgm:chMax/>
          <dgm:chPref val="3"/>
        </dgm:presLayoutVars>
      </dgm:prSet>
      <dgm:spPr/>
      <dgm:t>
        <a:bodyPr/>
        <a:lstStyle/>
        <a:p>
          <a:endParaRPr lang="en-US"/>
        </a:p>
      </dgm:t>
    </dgm:pt>
    <dgm:pt modelId="{536F01F4-C83A-4B42-9630-C5AE781FF344}" type="pres">
      <dgm:prSet presAssocID="{02EED916-0F7C-DA46-A3CB-5C3ED56F2F32}" presName="titleText1" presStyleLbl="fgAcc0" presStyleIdx="0" presStyleCnt="1">
        <dgm:presLayoutVars>
          <dgm:chMax val="0"/>
          <dgm:chPref val="0"/>
        </dgm:presLayoutVars>
      </dgm:prSet>
      <dgm:spPr/>
      <dgm:t>
        <a:bodyPr/>
        <a:lstStyle/>
        <a:p>
          <a:endParaRPr lang="en-US"/>
        </a:p>
      </dgm:t>
    </dgm:pt>
    <dgm:pt modelId="{18464E02-4939-E14E-9E5D-580C2D964D25}" type="pres">
      <dgm:prSet presAssocID="{02EED916-0F7C-DA46-A3CB-5C3ED56F2F32}" presName="rootConnector1" presStyleLbl="node1" presStyleIdx="0" presStyleCnt="3"/>
      <dgm:spPr/>
      <dgm:t>
        <a:bodyPr/>
        <a:lstStyle/>
        <a:p>
          <a:endParaRPr lang="en-US"/>
        </a:p>
      </dgm:t>
    </dgm:pt>
    <dgm:pt modelId="{ABB97714-D8D4-154D-B405-18B683FD12A4}" type="pres">
      <dgm:prSet presAssocID="{02EED916-0F7C-DA46-A3CB-5C3ED56F2F32}" presName="hierChild2" presStyleCnt="0"/>
      <dgm:spPr/>
    </dgm:pt>
    <dgm:pt modelId="{E6208A86-BDF4-694A-A8C5-D5E1256E08BD}" type="pres">
      <dgm:prSet presAssocID="{04A734E9-4B3A-AC49-AD67-EC9018F11228}" presName="Name37" presStyleLbl="parChTrans1D2" presStyleIdx="0" presStyleCnt="3"/>
      <dgm:spPr/>
      <dgm:t>
        <a:bodyPr/>
        <a:lstStyle/>
        <a:p>
          <a:endParaRPr lang="en-US"/>
        </a:p>
      </dgm:t>
    </dgm:pt>
    <dgm:pt modelId="{8023C44B-E01A-6147-8363-D3526AD99175}" type="pres">
      <dgm:prSet presAssocID="{91D9876C-21E9-724D-92BB-1954D4221DF2}" presName="hierRoot2" presStyleCnt="0">
        <dgm:presLayoutVars>
          <dgm:hierBranch val="init"/>
        </dgm:presLayoutVars>
      </dgm:prSet>
      <dgm:spPr/>
    </dgm:pt>
    <dgm:pt modelId="{BE46B787-0EFA-8943-AEBD-3C49828BD537}" type="pres">
      <dgm:prSet presAssocID="{91D9876C-21E9-724D-92BB-1954D4221DF2}" presName="rootComposite" presStyleCnt="0"/>
      <dgm:spPr/>
    </dgm:pt>
    <dgm:pt modelId="{C8E4777E-DAD6-4643-B012-6B94800F0E57}" type="pres">
      <dgm:prSet presAssocID="{91D9876C-21E9-724D-92BB-1954D4221DF2}" presName="rootText" presStyleLbl="node1" presStyleIdx="0" presStyleCnt="3" custScaleX="133967">
        <dgm:presLayoutVars>
          <dgm:chMax/>
          <dgm:chPref val="3"/>
        </dgm:presLayoutVars>
      </dgm:prSet>
      <dgm:spPr/>
      <dgm:t>
        <a:bodyPr/>
        <a:lstStyle/>
        <a:p>
          <a:endParaRPr lang="en-US"/>
        </a:p>
      </dgm:t>
    </dgm:pt>
    <dgm:pt modelId="{0052D1B4-9F15-A54F-87D0-30D02413F1B5}" type="pres">
      <dgm:prSet presAssocID="{91D9876C-21E9-724D-92BB-1954D4221DF2}" presName="titleText2" presStyleLbl="fgAcc1" presStyleIdx="0" presStyleCnt="3">
        <dgm:presLayoutVars>
          <dgm:chMax val="0"/>
          <dgm:chPref val="0"/>
        </dgm:presLayoutVars>
      </dgm:prSet>
      <dgm:spPr/>
      <dgm:t>
        <a:bodyPr/>
        <a:lstStyle/>
        <a:p>
          <a:endParaRPr lang="en-US"/>
        </a:p>
      </dgm:t>
    </dgm:pt>
    <dgm:pt modelId="{E5D85D02-3467-6544-914B-C1040CB53183}" type="pres">
      <dgm:prSet presAssocID="{91D9876C-21E9-724D-92BB-1954D4221DF2}" presName="rootConnector" presStyleLbl="node2" presStyleIdx="0" presStyleCnt="0"/>
      <dgm:spPr/>
      <dgm:t>
        <a:bodyPr/>
        <a:lstStyle/>
        <a:p>
          <a:endParaRPr lang="en-US"/>
        </a:p>
      </dgm:t>
    </dgm:pt>
    <dgm:pt modelId="{DA0EED44-00F7-354C-9CD5-899C22CFA8F7}" type="pres">
      <dgm:prSet presAssocID="{91D9876C-21E9-724D-92BB-1954D4221DF2}" presName="hierChild4" presStyleCnt="0"/>
      <dgm:spPr/>
    </dgm:pt>
    <dgm:pt modelId="{EE9308C3-FD7C-4646-A216-C8781FE2266D}" type="pres">
      <dgm:prSet presAssocID="{91D9876C-21E9-724D-92BB-1954D4221DF2}" presName="hierChild5" presStyleCnt="0"/>
      <dgm:spPr/>
    </dgm:pt>
    <dgm:pt modelId="{D98B038C-F152-3F4C-98F1-2F2F5A21E158}" type="pres">
      <dgm:prSet presAssocID="{F5510C2C-EB90-8949-A3E3-82C935880625}" presName="Name37" presStyleLbl="parChTrans1D2" presStyleIdx="1" presStyleCnt="3"/>
      <dgm:spPr/>
      <dgm:t>
        <a:bodyPr/>
        <a:lstStyle/>
        <a:p>
          <a:endParaRPr lang="en-US"/>
        </a:p>
      </dgm:t>
    </dgm:pt>
    <dgm:pt modelId="{F4CA6164-E394-BB42-9CF2-BE4E4BCFAB83}" type="pres">
      <dgm:prSet presAssocID="{18702588-EB15-EC4C-9C63-74A57B9FB56C}" presName="hierRoot2" presStyleCnt="0">
        <dgm:presLayoutVars>
          <dgm:hierBranch val="init"/>
        </dgm:presLayoutVars>
      </dgm:prSet>
      <dgm:spPr/>
    </dgm:pt>
    <dgm:pt modelId="{4E4EA164-35DD-084C-AF40-9785D34A4A03}" type="pres">
      <dgm:prSet presAssocID="{18702588-EB15-EC4C-9C63-74A57B9FB56C}" presName="rootComposite" presStyleCnt="0"/>
      <dgm:spPr/>
    </dgm:pt>
    <dgm:pt modelId="{28178926-7875-1346-974B-94CDDA1299C5}" type="pres">
      <dgm:prSet presAssocID="{18702588-EB15-EC4C-9C63-74A57B9FB56C}" presName="rootText" presStyleLbl="node1" presStyleIdx="1" presStyleCnt="3" custScaleX="140478">
        <dgm:presLayoutVars>
          <dgm:chMax/>
          <dgm:chPref val="3"/>
        </dgm:presLayoutVars>
      </dgm:prSet>
      <dgm:spPr/>
      <dgm:t>
        <a:bodyPr/>
        <a:lstStyle/>
        <a:p>
          <a:endParaRPr lang="en-US"/>
        </a:p>
      </dgm:t>
    </dgm:pt>
    <dgm:pt modelId="{AB3566F0-8001-244F-AC5B-3F89BB1017D1}" type="pres">
      <dgm:prSet presAssocID="{18702588-EB15-EC4C-9C63-74A57B9FB56C}" presName="titleText2" presStyleLbl="fgAcc1" presStyleIdx="1" presStyleCnt="3">
        <dgm:presLayoutVars>
          <dgm:chMax val="0"/>
          <dgm:chPref val="0"/>
        </dgm:presLayoutVars>
      </dgm:prSet>
      <dgm:spPr/>
      <dgm:t>
        <a:bodyPr/>
        <a:lstStyle/>
        <a:p>
          <a:endParaRPr lang="en-US"/>
        </a:p>
      </dgm:t>
    </dgm:pt>
    <dgm:pt modelId="{B0EB5311-F198-A746-AEBE-7784CD3455B1}" type="pres">
      <dgm:prSet presAssocID="{18702588-EB15-EC4C-9C63-74A57B9FB56C}" presName="rootConnector" presStyleLbl="node2" presStyleIdx="0" presStyleCnt="0"/>
      <dgm:spPr/>
      <dgm:t>
        <a:bodyPr/>
        <a:lstStyle/>
        <a:p>
          <a:endParaRPr lang="en-US"/>
        </a:p>
      </dgm:t>
    </dgm:pt>
    <dgm:pt modelId="{1E7B418C-3D1F-514E-9631-D620CFF34BFD}" type="pres">
      <dgm:prSet presAssocID="{18702588-EB15-EC4C-9C63-74A57B9FB56C}" presName="hierChild4" presStyleCnt="0"/>
      <dgm:spPr/>
    </dgm:pt>
    <dgm:pt modelId="{852D7E21-118A-6D44-BED9-5088590B2155}" type="pres">
      <dgm:prSet presAssocID="{18702588-EB15-EC4C-9C63-74A57B9FB56C}" presName="hierChild5" presStyleCnt="0"/>
      <dgm:spPr/>
    </dgm:pt>
    <dgm:pt modelId="{BF9D6571-D197-4640-BF03-E68B9AAD31CF}" type="pres">
      <dgm:prSet presAssocID="{CDD3A063-DADB-A948-AA7E-4C0EA2BA0ABF}" presName="Name37" presStyleLbl="parChTrans1D2" presStyleIdx="2" presStyleCnt="3"/>
      <dgm:spPr/>
      <dgm:t>
        <a:bodyPr/>
        <a:lstStyle/>
        <a:p>
          <a:endParaRPr lang="en-US"/>
        </a:p>
      </dgm:t>
    </dgm:pt>
    <dgm:pt modelId="{8ADFDE95-1987-0C41-B955-01B711612156}" type="pres">
      <dgm:prSet presAssocID="{C4240A1F-9FEE-2F4E-ACDB-6CB60D6C8F02}" presName="hierRoot2" presStyleCnt="0">
        <dgm:presLayoutVars>
          <dgm:hierBranch val="init"/>
        </dgm:presLayoutVars>
      </dgm:prSet>
      <dgm:spPr/>
    </dgm:pt>
    <dgm:pt modelId="{BB579F92-E13D-7F4B-84AD-9525AC79E985}" type="pres">
      <dgm:prSet presAssocID="{C4240A1F-9FEE-2F4E-ACDB-6CB60D6C8F02}" presName="rootComposite" presStyleCnt="0"/>
      <dgm:spPr/>
    </dgm:pt>
    <dgm:pt modelId="{1FDA1AA5-6BFB-2741-B106-84DBE39EA5B7}" type="pres">
      <dgm:prSet presAssocID="{C4240A1F-9FEE-2F4E-ACDB-6CB60D6C8F02}" presName="rootText" presStyleLbl="node1" presStyleIdx="2" presStyleCnt="3" custScaleX="136491">
        <dgm:presLayoutVars>
          <dgm:chMax/>
          <dgm:chPref val="3"/>
        </dgm:presLayoutVars>
      </dgm:prSet>
      <dgm:spPr/>
      <dgm:t>
        <a:bodyPr/>
        <a:lstStyle/>
        <a:p>
          <a:endParaRPr lang="en-US"/>
        </a:p>
      </dgm:t>
    </dgm:pt>
    <dgm:pt modelId="{45505169-BD67-3843-991D-6BCC1915ADEE}" type="pres">
      <dgm:prSet presAssocID="{C4240A1F-9FEE-2F4E-ACDB-6CB60D6C8F02}" presName="titleText2" presStyleLbl="fgAcc1" presStyleIdx="2" presStyleCnt="3">
        <dgm:presLayoutVars>
          <dgm:chMax val="0"/>
          <dgm:chPref val="0"/>
        </dgm:presLayoutVars>
      </dgm:prSet>
      <dgm:spPr/>
      <dgm:t>
        <a:bodyPr/>
        <a:lstStyle/>
        <a:p>
          <a:endParaRPr lang="en-US"/>
        </a:p>
      </dgm:t>
    </dgm:pt>
    <dgm:pt modelId="{46253BF4-21A5-2C40-9DD2-B7E4210BC0FA}" type="pres">
      <dgm:prSet presAssocID="{C4240A1F-9FEE-2F4E-ACDB-6CB60D6C8F02}" presName="rootConnector" presStyleLbl="node2" presStyleIdx="0" presStyleCnt="0"/>
      <dgm:spPr/>
      <dgm:t>
        <a:bodyPr/>
        <a:lstStyle/>
        <a:p>
          <a:endParaRPr lang="en-US"/>
        </a:p>
      </dgm:t>
    </dgm:pt>
    <dgm:pt modelId="{CC3893C6-DDA0-7145-B63A-94EFBCA6BB47}" type="pres">
      <dgm:prSet presAssocID="{C4240A1F-9FEE-2F4E-ACDB-6CB60D6C8F02}" presName="hierChild4" presStyleCnt="0"/>
      <dgm:spPr/>
    </dgm:pt>
    <dgm:pt modelId="{EB202BC4-9EC9-F74B-8272-91EEFB36BAEF}" type="pres">
      <dgm:prSet presAssocID="{C4240A1F-9FEE-2F4E-ACDB-6CB60D6C8F02}" presName="hierChild5" presStyleCnt="0"/>
      <dgm:spPr/>
    </dgm:pt>
    <dgm:pt modelId="{F239AB08-7562-BA48-987D-A8D17A7234C5}" type="pres">
      <dgm:prSet presAssocID="{02EED916-0F7C-DA46-A3CB-5C3ED56F2F32}" presName="hierChild3" presStyleCnt="0"/>
      <dgm:spPr/>
    </dgm:pt>
  </dgm:ptLst>
  <dgm:cxnLst>
    <dgm:cxn modelId="{04F29139-F2A6-4747-A1C4-6E046F6535BD}" type="presOf" srcId="{91D9876C-21E9-724D-92BB-1954D4221DF2}" destId="{C8E4777E-DAD6-4643-B012-6B94800F0E57}" srcOrd="0" destOrd="0" presId="urn:microsoft.com/office/officeart/2008/layout/NameandTitleOrganizationalChart"/>
    <dgm:cxn modelId="{078B00B7-50BB-CA47-B43E-69A1F6FC99B4}" srcId="{02EED916-0F7C-DA46-A3CB-5C3ED56F2F32}" destId="{18702588-EB15-EC4C-9C63-74A57B9FB56C}" srcOrd="1" destOrd="0" parTransId="{F5510C2C-EB90-8949-A3E3-82C935880625}" sibTransId="{F2022A74-35B5-E042-996E-3A88B9F0ED44}"/>
    <dgm:cxn modelId="{73D4E49C-2299-3F45-B4FA-DF6DE18A3FEF}" type="presOf" srcId="{F2022A74-35B5-E042-996E-3A88B9F0ED44}" destId="{AB3566F0-8001-244F-AC5B-3F89BB1017D1}" srcOrd="0" destOrd="0" presId="urn:microsoft.com/office/officeart/2008/layout/NameandTitleOrganizationalChart"/>
    <dgm:cxn modelId="{E1D02C8B-DCC1-7142-BC19-AE9926F0F181}" type="presOf" srcId="{02EED916-0F7C-DA46-A3CB-5C3ED56F2F32}" destId="{F2BF413C-D604-1244-83B4-A1DE08ED5925}" srcOrd="0" destOrd="0" presId="urn:microsoft.com/office/officeart/2008/layout/NameandTitleOrganizationalChart"/>
    <dgm:cxn modelId="{90F098F4-65B7-2545-918D-F037F4492CE3}" srcId="{02EED916-0F7C-DA46-A3CB-5C3ED56F2F32}" destId="{C4240A1F-9FEE-2F4E-ACDB-6CB60D6C8F02}" srcOrd="2" destOrd="0" parTransId="{CDD3A063-DADB-A948-AA7E-4C0EA2BA0ABF}" sibTransId="{B1E5058B-B3EF-534E-A692-A8357F7937C4}"/>
    <dgm:cxn modelId="{AD999B32-D6DC-2943-AEEB-498485072191}" type="presOf" srcId="{18702588-EB15-EC4C-9C63-74A57B9FB56C}" destId="{28178926-7875-1346-974B-94CDDA1299C5}" srcOrd="0" destOrd="0" presId="urn:microsoft.com/office/officeart/2008/layout/NameandTitleOrganizationalChart"/>
    <dgm:cxn modelId="{60945EC4-8E68-7942-A814-E8DA4E383FDC}" srcId="{02EED916-0F7C-DA46-A3CB-5C3ED56F2F32}" destId="{91D9876C-21E9-724D-92BB-1954D4221DF2}" srcOrd="0" destOrd="0" parTransId="{04A734E9-4B3A-AC49-AD67-EC9018F11228}" sibTransId="{453D45BF-D69E-9340-9557-C31793D2C3FB}"/>
    <dgm:cxn modelId="{02602756-3B7E-1244-B7E6-29EC607CDC5C}" type="presOf" srcId="{04A734E9-4B3A-AC49-AD67-EC9018F11228}" destId="{E6208A86-BDF4-694A-A8C5-D5E1256E08BD}" srcOrd="0" destOrd="0" presId="urn:microsoft.com/office/officeart/2008/layout/NameandTitleOrganizationalChart"/>
    <dgm:cxn modelId="{716733D5-8DC1-3F44-BCDB-987A3535819E}" type="presOf" srcId="{F5510C2C-EB90-8949-A3E3-82C935880625}" destId="{D98B038C-F152-3F4C-98F1-2F2F5A21E158}" srcOrd="0" destOrd="0" presId="urn:microsoft.com/office/officeart/2008/layout/NameandTitleOrganizationalChart"/>
    <dgm:cxn modelId="{A280C0FB-399A-8E4E-8F95-F705BFB5CAF7}" type="presOf" srcId="{18702588-EB15-EC4C-9C63-74A57B9FB56C}" destId="{B0EB5311-F198-A746-AEBE-7784CD3455B1}" srcOrd="1" destOrd="0" presId="urn:microsoft.com/office/officeart/2008/layout/NameandTitleOrganizationalChart"/>
    <dgm:cxn modelId="{F79159C6-06CC-E848-A776-05BC220414FB}" type="presOf" srcId="{C4240A1F-9FEE-2F4E-ACDB-6CB60D6C8F02}" destId="{1FDA1AA5-6BFB-2741-B106-84DBE39EA5B7}" srcOrd="0" destOrd="0" presId="urn:microsoft.com/office/officeart/2008/layout/NameandTitleOrganizationalChart"/>
    <dgm:cxn modelId="{E2657D48-EE1F-2E47-955C-9BCAFC080A57}" type="presOf" srcId="{3E1DC383-DAC6-B14D-8FF0-C3B9F3E72528}" destId="{536F01F4-C83A-4B42-9630-C5AE781FF344}" srcOrd="0" destOrd="0" presId="urn:microsoft.com/office/officeart/2008/layout/NameandTitleOrganizationalChart"/>
    <dgm:cxn modelId="{9C4BBA1B-17FF-5248-9320-5C76EB072E89}" type="presOf" srcId="{7D0B051A-40B9-6446-B2D9-10AE756CB907}" destId="{8039DED4-0698-E34C-BEB3-3908ECEA1DCD}" srcOrd="0" destOrd="0" presId="urn:microsoft.com/office/officeart/2008/layout/NameandTitleOrganizationalChart"/>
    <dgm:cxn modelId="{A35D3E49-21DE-024D-845A-D26B2F6B85B4}" type="presOf" srcId="{02EED916-0F7C-DA46-A3CB-5C3ED56F2F32}" destId="{18464E02-4939-E14E-9E5D-580C2D964D25}" srcOrd="1" destOrd="0" presId="urn:microsoft.com/office/officeart/2008/layout/NameandTitleOrganizationalChart"/>
    <dgm:cxn modelId="{CD90A861-62DF-8E46-8D7B-6AE0E30B526C}" type="presOf" srcId="{CDD3A063-DADB-A948-AA7E-4C0EA2BA0ABF}" destId="{BF9D6571-D197-4640-BF03-E68B9AAD31CF}" srcOrd="0" destOrd="0" presId="urn:microsoft.com/office/officeart/2008/layout/NameandTitleOrganizationalChart"/>
    <dgm:cxn modelId="{00779CE7-79EF-0E40-BC7B-5F1C4161A246}" srcId="{7D0B051A-40B9-6446-B2D9-10AE756CB907}" destId="{02EED916-0F7C-DA46-A3CB-5C3ED56F2F32}" srcOrd="0" destOrd="0" parTransId="{DD490525-A3BD-A948-9764-C6F0B37DAE5E}" sibTransId="{3E1DC383-DAC6-B14D-8FF0-C3B9F3E72528}"/>
    <dgm:cxn modelId="{BA12EB38-04DC-EB48-934C-9F6C1572A605}" type="presOf" srcId="{C4240A1F-9FEE-2F4E-ACDB-6CB60D6C8F02}" destId="{46253BF4-21A5-2C40-9DD2-B7E4210BC0FA}" srcOrd="1" destOrd="0" presId="urn:microsoft.com/office/officeart/2008/layout/NameandTitleOrganizationalChart"/>
    <dgm:cxn modelId="{44583568-E701-0D40-A9A3-1FD55FAF0075}" type="presOf" srcId="{B1E5058B-B3EF-534E-A692-A8357F7937C4}" destId="{45505169-BD67-3843-991D-6BCC1915ADEE}" srcOrd="0" destOrd="0" presId="urn:microsoft.com/office/officeart/2008/layout/NameandTitleOrganizationalChart"/>
    <dgm:cxn modelId="{B3BE7FC7-A4BA-EE4F-8B44-170C83812128}" type="presOf" srcId="{453D45BF-D69E-9340-9557-C31793D2C3FB}" destId="{0052D1B4-9F15-A54F-87D0-30D02413F1B5}" srcOrd="0" destOrd="0" presId="urn:microsoft.com/office/officeart/2008/layout/NameandTitleOrganizationalChart"/>
    <dgm:cxn modelId="{5F4414A9-22B0-3140-9C82-50624E77380A}" type="presOf" srcId="{91D9876C-21E9-724D-92BB-1954D4221DF2}" destId="{E5D85D02-3467-6544-914B-C1040CB53183}" srcOrd="1" destOrd="0" presId="urn:microsoft.com/office/officeart/2008/layout/NameandTitleOrganizationalChart"/>
    <dgm:cxn modelId="{F2CE8C09-3F8C-794F-B247-31C235033E68}" type="presParOf" srcId="{8039DED4-0698-E34C-BEB3-3908ECEA1DCD}" destId="{8478BDBF-A136-C147-A1EB-C3C616B60EB5}" srcOrd="0" destOrd="0" presId="urn:microsoft.com/office/officeart/2008/layout/NameandTitleOrganizationalChart"/>
    <dgm:cxn modelId="{42B38C57-BC24-1141-B1BC-907EF9174E61}" type="presParOf" srcId="{8478BDBF-A136-C147-A1EB-C3C616B60EB5}" destId="{92399782-E2E3-1843-8B59-CA2CD325CBFC}" srcOrd="0" destOrd="0" presId="urn:microsoft.com/office/officeart/2008/layout/NameandTitleOrganizationalChart"/>
    <dgm:cxn modelId="{C12D3958-2A87-FE4C-A06C-94EA1418C8A0}" type="presParOf" srcId="{92399782-E2E3-1843-8B59-CA2CD325CBFC}" destId="{F2BF413C-D604-1244-83B4-A1DE08ED5925}" srcOrd="0" destOrd="0" presId="urn:microsoft.com/office/officeart/2008/layout/NameandTitleOrganizationalChart"/>
    <dgm:cxn modelId="{4812468A-2689-2D49-AEA9-92D559C18AA8}" type="presParOf" srcId="{92399782-E2E3-1843-8B59-CA2CD325CBFC}" destId="{536F01F4-C83A-4B42-9630-C5AE781FF344}" srcOrd="1" destOrd="0" presId="urn:microsoft.com/office/officeart/2008/layout/NameandTitleOrganizationalChart"/>
    <dgm:cxn modelId="{D47272DB-B64C-8345-95A0-971F317A61ED}" type="presParOf" srcId="{92399782-E2E3-1843-8B59-CA2CD325CBFC}" destId="{18464E02-4939-E14E-9E5D-580C2D964D25}" srcOrd="2" destOrd="0" presId="urn:microsoft.com/office/officeart/2008/layout/NameandTitleOrganizationalChart"/>
    <dgm:cxn modelId="{2D85044F-0125-8E48-AF6A-AF73911427C0}" type="presParOf" srcId="{8478BDBF-A136-C147-A1EB-C3C616B60EB5}" destId="{ABB97714-D8D4-154D-B405-18B683FD12A4}" srcOrd="1" destOrd="0" presId="urn:microsoft.com/office/officeart/2008/layout/NameandTitleOrganizationalChart"/>
    <dgm:cxn modelId="{7EEF2FBC-00ED-CA49-8859-988D6CA38D25}" type="presParOf" srcId="{ABB97714-D8D4-154D-B405-18B683FD12A4}" destId="{E6208A86-BDF4-694A-A8C5-D5E1256E08BD}" srcOrd="0" destOrd="0" presId="urn:microsoft.com/office/officeart/2008/layout/NameandTitleOrganizationalChart"/>
    <dgm:cxn modelId="{066DA001-A9FB-2E4E-B017-3909AADEAB33}" type="presParOf" srcId="{ABB97714-D8D4-154D-B405-18B683FD12A4}" destId="{8023C44B-E01A-6147-8363-D3526AD99175}" srcOrd="1" destOrd="0" presId="urn:microsoft.com/office/officeart/2008/layout/NameandTitleOrganizationalChart"/>
    <dgm:cxn modelId="{65DACB55-4E9D-6341-B898-E2829CA0689B}" type="presParOf" srcId="{8023C44B-E01A-6147-8363-D3526AD99175}" destId="{BE46B787-0EFA-8943-AEBD-3C49828BD537}" srcOrd="0" destOrd="0" presId="urn:microsoft.com/office/officeart/2008/layout/NameandTitleOrganizationalChart"/>
    <dgm:cxn modelId="{7686B659-53FE-5347-AD04-8BA9CE246D3B}" type="presParOf" srcId="{BE46B787-0EFA-8943-AEBD-3C49828BD537}" destId="{C8E4777E-DAD6-4643-B012-6B94800F0E57}" srcOrd="0" destOrd="0" presId="urn:microsoft.com/office/officeart/2008/layout/NameandTitleOrganizationalChart"/>
    <dgm:cxn modelId="{0F027A1A-888F-A740-B366-EB903E8890C3}" type="presParOf" srcId="{BE46B787-0EFA-8943-AEBD-3C49828BD537}" destId="{0052D1B4-9F15-A54F-87D0-30D02413F1B5}" srcOrd="1" destOrd="0" presId="urn:microsoft.com/office/officeart/2008/layout/NameandTitleOrganizationalChart"/>
    <dgm:cxn modelId="{86D83C79-AB18-7B46-B6B2-3408954EB392}" type="presParOf" srcId="{BE46B787-0EFA-8943-AEBD-3C49828BD537}" destId="{E5D85D02-3467-6544-914B-C1040CB53183}" srcOrd="2" destOrd="0" presId="urn:microsoft.com/office/officeart/2008/layout/NameandTitleOrganizationalChart"/>
    <dgm:cxn modelId="{49F96725-7088-ED4F-AC58-0D890676F9EB}" type="presParOf" srcId="{8023C44B-E01A-6147-8363-D3526AD99175}" destId="{DA0EED44-00F7-354C-9CD5-899C22CFA8F7}" srcOrd="1" destOrd="0" presId="urn:microsoft.com/office/officeart/2008/layout/NameandTitleOrganizationalChart"/>
    <dgm:cxn modelId="{CA215956-1867-1540-A3B5-A65FDA6AF55A}" type="presParOf" srcId="{8023C44B-E01A-6147-8363-D3526AD99175}" destId="{EE9308C3-FD7C-4646-A216-C8781FE2266D}" srcOrd="2" destOrd="0" presId="urn:microsoft.com/office/officeart/2008/layout/NameandTitleOrganizationalChart"/>
    <dgm:cxn modelId="{E0DA4727-07A8-0349-853B-C8268A29AD36}" type="presParOf" srcId="{ABB97714-D8D4-154D-B405-18B683FD12A4}" destId="{D98B038C-F152-3F4C-98F1-2F2F5A21E158}" srcOrd="2" destOrd="0" presId="urn:microsoft.com/office/officeart/2008/layout/NameandTitleOrganizationalChart"/>
    <dgm:cxn modelId="{B4C58A48-EF95-3240-A344-221CB7A9CDC1}" type="presParOf" srcId="{ABB97714-D8D4-154D-B405-18B683FD12A4}" destId="{F4CA6164-E394-BB42-9CF2-BE4E4BCFAB83}" srcOrd="3" destOrd="0" presId="urn:microsoft.com/office/officeart/2008/layout/NameandTitleOrganizationalChart"/>
    <dgm:cxn modelId="{E28449BE-F6BB-914B-9DE2-6932722AC42D}" type="presParOf" srcId="{F4CA6164-E394-BB42-9CF2-BE4E4BCFAB83}" destId="{4E4EA164-35DD-084C-AF40-9785D34A4A03}" srcOrd="0" destOrd="0" presId="urn:microsoft.com/office/officeart/2008/layout/NameandTitleOrganizationalChart"/>
    <dgm:cxn modelId="{FBEF7B84-3988-C546-8A26-BFC07C8AE9AD}" type="presParOf" srcId="{4E4EA164-35DD-084C-AF40-9785D34A4A03}" destId="{28178926-7875-1346-974B-94CDDA1299C5}" srcOrd="0" destOrd="0" presId="urn:microsoft.com/office/officeart/2008/layout/NameandTitleOrganizationalChart"/>
    <dgm:cxn modelId="{729CA419-EADA-0346-A496-707ACF495012}" type="presParOf" srcId="{4E4EA164-35DD-084C-AF40-9785D34A4A03}" destId="{AB3566F0-8001-244F-AC5B-3F89BB1017D1}" srcOrd="1" destOrd="0" presId="urn:microsoft.com/office/officeart/2008/layout/NameandTitleOrganizationalChart"/>
    <dgm:cxn modelId="{07A68855-AB67-E84F-8B85-29DF5A0A46D8}" type="presParOf" srcId="{4E4EA164-35DD-084C-AF40-9785D34A4A03}" destId="{B0EB5311-F198-A746-AEBE-7784CD3455B1}" srcOrd="2" destOrd="0" presId="urn:microsoft.com/office/officeart/2008/layout/NameandTitleOrganizationalChart"/>
    <dgm:cxn modelId="{9E8AA49D-B457-2F4E-9344-402C0ADC7915}" type="presParOf" srcId="{F4CA6164-E394-BB42-9CF2-BE4E4BCFAB83}" destId="{1E7B418C-3D1F-514E-9631-D620CFF34BFD}" srcOrd="1" destOrd="0" presId="urn:microsoft.com/office/officeart/2008/layout/NameandTitleOrganizationalChart"/>
    <dgm:cxn modelId="{F9057CC7-5A69-9C44-9994-52DF25AAA920}" type="presParOf" srcId="{F4CA6164-E394-BB42-9CF2-BE4E4BCFAB83}" destId="{852D7E21-118A-6D44-BED9-5088590B2155}" srcOrd="2" destOrd="0" presId="urn:microsoft.com/office/officeart/2008/layout/NameandTitleOrganizationalChart"/>
    <dgm:cxn modelId="{FA32EB8E-5650-784A-AF7B-F183B90BF2D3}" type="presParOf" srcId="{ABB97714-D8D4-154D-B405-18B683FD12A4}" destId="{BF9D6571-D197-4640-BF03-E68B9AAD31CF}" srcOrd="4" destOrd="0" presId="urn:microsoft.com/office/officeart/2008/layout/NameandTitleOrganizationalChart"/>
    <dgm:cxn modelId="{756736DD-8AE7-CF41-8C94-5D7A19AE2A7A}" type="presParOf" srcId="{ABB97714-D8D4-154D-B405-18B683FD12A4}" destId="{8ADFDE95-1987-0C41-B955-01B711612156}" srcOrd="5" destOrd="0" presId="urn:microsoft.com/office/officeart/2008/layout/NameandTitleOrganizationalChart"/>
    <dgm:cxn modelId="{77330618-43DE-D44E-A94B-FF6CA9191B0B}" type="presParOf" srcId="{8ADFDE95-1987-0C41-B955-01B711612156}" destId="{BB579F92-E13D-7F4B-84AD-9525AC79E985}" srcOrd="0" destOrd="0" presId="urn:microsoft.com/office/officeart/2008/layout/NameandTitleOrganizationalChart"/>
    <dgm:cxn modelId="{3818424E-E37C-174A-93F9-AFC732D5FB2F}" type="presParOf" srcId="{BB579F92-E13D-7F4B-84AD-9525AC79E985}" destId="{1FDA1AA5-6BFB-2741-B106-84DBE39EA5B7}" srcOrd="0" destOrd="0" presId="urn:microsoft.com/office/officeart/2008/layout/NameandTitleOrganizationalChart"/>
    <dgm:cxn modelId="{A9F487F0-92BC-324D-9B79-0E1DEE4B1815}" type="presParOf" srcId="{BB579F92-E13D-7F4B-84AD-9525AC79E985}" destId="{45505169-BD67-3843-991D-6BCC1915ADEE}" srcOrd="1" destOrd="0" presId="urn:microsoft.com/office/officeart/2008/layout/NameandTitleOrganizationalChart"/>
    <dgm:cxn modelId="{3150E2C6-7607-B444-8958-A51891DB7EFA}" type="presParOf" srcId="{BB579F92-E13D-7F4B-84AD-9525AC79E985}" destId="{46253BF4-21A5-2C40-9DD2-B7E4210BC0FA}" srcOrd="2" destOrd="0" presId="urn:microsoft.com/office/officeart/2008/layout/NameandTitleOrganizationalChart"/>
    <dgm:cxn modelId="{E35F2C46-2A44-9C48-88BE-BA4D9BE9EACB}" type="presParOf" srcId="{8ADFDE95-1987-0C41-B955-01B711612156}" destId="{CC3893C6-DDA0-7145-B63A-94EFBCA6BB47}" srcOrd="1" destOrd="0" presId="urn:microsoft.com/office/officeart/2008/layout/NameandTitleOrganizationalChart"/>
    <dgm:cxn modelId="{88F2EFC5-BA65-5549-A747-FC4FE212CE32}" type="presParOf" srcId="{8ADFDE95-1987-0C41-B955-01B711612156}" destId="{EB202BC4-9EC9-F74B-8272-91EEFB36BAEF}" srcOrd="2" destOrd="0" presId="urn:microsoft.com/office/officeart/2008/layout/NameandTitleOrganizationalChart"/>
    <dgm:cxn modelId="{766012C8-9A38-4445-8453-C04FBBA0CB01}" type="presParOf" srcId="{8478BDBF-A136-C147-A1EB-C3C616B60EB5}" destId="{F239AB08-7562-BA48-987D-A8D17A7234C5}" srcOrd="2" destOrd="0" presId="urn:microsoft.com/office/officeart/2008/layout/NameandTitleOrganizationalChar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ECD2F8-AC2C-A447-8FBF-41588524F2CD}" type="doc">
      <dgm:prSet loTypeId="urn:microsoft.com/office/officeart/2005/8/layout/hProcess3" loCatId="" qsTypeId="urn:microsoft.com/office/officeart/2005/8/quickstyle/simple2" qsCatId="simple" csTypeId="urn:microsoft.com/office/officeart/2005/8/colors/colorful3" csCatId="colorful" phldr="1"/>
      <dgm:spPr/>
    </dgm:pt>
    <dgm:pt modelId="{4CF43710-9DFC-6849-8842-5EAE7A901B73}">
      <dgm:prSet phldrT="[Text]"/>
      <dgm:spPr/>
      <dgm:t>
        <a:bodyPr/>
        <a:lstStyle/>
        <a:p>
          <a:r>
            <a:rPr lang="pt-BR" noProof="0" dirty="0" smtClean="0">
              <a:latin typeface="Cambria"/>
              <a:cs typeface="Cambria"/>
            </a:rPr>
            <a:t>A Escola Inglesa Clássica</a:t>
          </a:r>
          <a:endParaRPr lang="pt-BR" noProof="0" dirty="0">
            <a:latin typeface="Cambria"/>
            <a:cs typeface="Cambria"/>
          </a:endParaRPr>
        </a:p>
      </dgm:t>
    </dgm:pt>
    <dgm:pt modelId="{690CB52C-BBFC-514A-AEFF-E3298B39A328}" type="parTrans" cxnId="{E859B3BB-CB37-6B40-A341-5AFA41B0CC53}">
      <dgm:prSet/>
      <dgm:spPr/>
      <dgm:t>
        <a:bodyPr/>
        <a:lstStyle/>
        <a:p>
          <a:endParaRPr lang="en-US"/>
        </a:p>
      </dgm:t>
    </dgm:pt>
    <dgm:pt modelId="{FF176000-C847-D341-A68B-1A749E61E00A}" type="sibTrans" cxnId="{E859B3BB-CB37-6B40-A341-5AFA41B0CC53}">
      <dgm:prSet/>
      <dgm:spPr/>
      <dgm:t>
        <a:bodyPr/>
        <a:lstStyle/>
        <a:p>
          <a:endParaRPr lang="en-US"/>
        </a:p>
      </dgm:t>
    </dgm:pt>
    <dgm:pt modelId="{55B90D33-2F86-CD41-AC58-3C4B061228B7}" type="pres">
      <dgm:prSet presAssocID="{2FECD2F8-AC2C-A447-8FBF-41588524F2CD}" presName="Name0" presStyleCnt="0">
        <dgm:presLayoutVars>
          <dgm:dir/>
          <dgm:animLvl val="lvl"/>
          <dgm:resizeHandles val="exact"/>
        </dgm:presLayoutVars>
      </dgm:prSet>
      <dgm:spPr/>
    </dgm:pt>
    <dgm:pt modelId="{88723B4C-1071-434E-9857-0F272403C7E0}" type="pres">
      <dgm:prSet presAssocID="{2FECD2F8-AC2C-A447-8FBF-41588524F2CD}" presName="dummy" presStyleCnt="0"/>
      <dgm:spPr/>
    </dgm:pt>
    <dgm:pt modelId="{BA943DD2-8F0A-2348-B300-B1B2A5378B5D}" type="pres">
      <dgm:prSet presAssocID="{2FECD2F8-AC2C-A447-8FBF-41588524F2CD}" presName="linH" presStyleCnt="0"/>
      <dgm:spPr/>
    </dgm:pt>
    <dgm:pt modelId="{635909D8-4A8E-E147-A1A4-8B10F5C00279}" type="pres">
      <dgm:prSet presAssocID="{2FECD2F8-AC2C-A447-8FBF-41588524F2CD}" presName="padding1" presStyleCnt="0"/>
      <dgm:spPr/>
    </dgm:pt>
    <dgm:pt modelId="{94F722C5-A81F-C74C-B7EC-0B3B58D80C2A}" type="pres">
      <dgm:prSet presAssocID="{4CF43710-9DFC-6849-8842-5EAE7A901B73}" presName="linV" presStyleCnt="0"/>
      <dgm:spPr/>
    </dgm:pt>
    <dgm:pt modelId="{701B49A6-29E8-5645-9BBF-EA1862E07F1C}" type="pres">
      <dgm:prSet presAssocID="{4CF43710-9DFC-6849-8842-5EAE7A901B73}" presName="spVertical1" presStyleCnt="0"/>
      <dgm:spPr/>
    </dgm:pt>
    <dgm:pt modelId="{CAB09F6B-82BF-2B45-BFD6-03909D7084A2}" type="pres">
      <dgm:prSet presAssocID="{4CF43710-9DFC-6849-8842-5EAE7A901B73}" presName="parTx" presStyleLbl="revTx" presStyleIdx="0" presStyleCnt="1">
        <dgm:presLayoutVars>
          <dgm:chMax val="0"/>
          <dgm:chPref val="0"/>
          <dgm:bulletEnabled val="1"/>
        </dgm:presLayoutVars>
      </dgm:prSet>
      <dgm:spPr/>
      <dgm:t>
        <a:bodyPr/>
        <a:lstStyle/>
        <a:p>
          <a:endParaRPr lang="en-US"/>
        </a:p>
      </dgm:t>
    </dgm:pt>
    <dgm:pt modelId="{23782804-9722-804D-9432-B806DB254EC2}" type="pres">
      <dgm:prSet presAssocID="{4CF43710-9DFC-6849-8842-5EAE7A901B73}" presName="spVertical2" presStyleCnt="0"/>
      <dgm:spPr/>
    </dgm:pt>
    <dgm:pt modelId="{4F6CF1AA-33F4-8340-8C12-087C58A354C2}" type="pres">
      <dgm:prSet presAssocID="{4CF43710-9DFC-6849-8842-5EAE7A901B73}" presName="spVertical3" presStyleCnt="0"/>
      <dgm:spPr/>
    </dgm:pt>
    <dgm:pt modelId="{DE137250-B85D-1342-9F41-2F4A59C439B6}" type="pres">
      <dgm:prSet presAssocID="{2FECD2F8-AC2C-A447-8FBF-41588524F2CD}" presName="padding2" presStyleCnt="0"/>
      <dgm:spPr/>
    </dgm:pt>
    <dgm:pt modelId="{C34C9B0F-CEA4-5B48-B9BF-08D0DF56773B}" type="pres">
      <dgm:prSet presAssocID="{2FECD2F8-AC2C-A447-8FBF-41588524F2CD}" presName="negArrow" presStyleCnt="0"/>
      <dgm:spPr/>
    </dgm:pt>
    <dgm:pt modelId="{6BD1B363-0C3D-1C42-BE55-900F11AC263E}" type="pres">
      <dgm:prSet presAssocID="{2FECD2F8-AC2C-A447-8FBF-41588524F2CD}" presName="backgroundArrow" presStyleLbl="node1" presStyleIdx="0" presStyleCnt="1" custScaleX="63303" custLinFactNeighborY="-21722"/>
      <dgm:spPr/>
    </dgm:pt>
  </dgm:ptLst>
  <dgm:cxnLst>
    <dgm:cxn modelId="{E859B3BB-CB37-6B40-A341-5AFA41B0CC53}" srcId="{2FECD2F8-AC2C-A447-8FBF-41588524F2CD}" destId="{4CF43710-9DFC-6849-8842-5EAE7A901B73}" srcOrd="0" destOrd="0" parTransId="{690CB52C-BBFC-514A-AEFF-E3298B39A328}" sibTransId="{FF176000-C847-D341-A68B-1A749E61E00A}"/>
    <dgm:cxn modelId="{79A24DDE-1B7B-024E-937D-05B7720AF696}" type="presOf" srcId="{4CF43710-9DFC-6849-8842-5EAE7A901B73}" destId="{CAB09F6B-82BF-2B45-BFD6-03909D7084A2}" srcOrd="0" destOrd="0" presId="urn:microsoft.com/office/officeart/2005/8/layout/hProcess3"/>
    <dgm:cxn modelId="{357CDC1C-26A7-DC40-9A9C-C11A2563E6EA}" type="presOf" srcId="{2FECD2F8-AC2C-A447-8FBF-41588524F2CD}" destId="{55B90D33-2F86-CD41-AC58-3C4B061228B7}" srcOrd="0" destOrd="0" presId="urn:microsoft.com/office/officeart/2005/8/layout/hProcess3"/>
    <dgm:cxn modelId="{A4DE570C-7602-164D-A54A-3C358CA10BBE}" type="presParOf" srcId="{55B90D33-2F86-CD41-AC58-3C4B061228B7}" destId="{88723B4C-1071-434E-9857-0F272403C7E0}" srcOrd="0" destOrd="0" presId="urn:microsoft.com/office/officeart/2005/8/layout/hProcess3"/>
    <dgm:cxn modelId="{0AAB9C6E-2982-5F41-9657-6EB41410F601}" type="presParOf" srcId="{55B90D33-2F86-CD41-AC58-3C4B061228B7}" destId="{BA943DD2-8F0A-2348-B300-B1B2A5378B5D}" srcOrd="1" destOrd="0" presId="urn:microsoft.com/office/officeart/2005/8/layout/hProcess3"/>
    <dgm:cxn modelId="{E0EC7B5C-0967-6744-A700-17DC5550E4CC}" type="presParOf" srcId="{BA943DD2-8F0A-2348-B300-B1B2A5378B5D}" destId="{635909D8-4A8E-E147-A1A4-8B10F5C00279}" srcOrd="0" destOrd="0" presId="urn:microsoft.com/office/officeart/2005/8/layout/hProcess3"/>
    <dgm:cxn modelId="{E29A77A6-5E55-0A40-B328-8F056C2623CD}" type="presParOf" srcId="{BA943DD2-8F0A-2348-B300-B1B2A5378B5D}" destId="{94F722C5-A81F-C74C-B7EC-0B3B58D80C2A}" srcOrd="1" destOrd="0" presId="urn:microsoft.com/office/officeart/2005/8/layout/hProcess3"/>
    <dgm:cxn modelId="{45B8A13B-DFDC-5B44-92D5-409ACB4C8D14}" type="presParOf" srcId="{94F722C5-A81F-C74C-B7EC-0B3B58D80C2A}" destId="{701B49A6-29E8-5645-9BBF-EA1862E07F1C}" srcOrd="0" destOrd="0" presId="urn:microsoft.com/office/officeart/2005/8/layout/hProcess3"/>
    <dgm:cxn modelId="{300297F4-3BD5-2348-B381-3C7A46BD355A}" type="presParOf" srcId="{94F722C5-A81F-C74C-B7EC-0B3B58D80C2A}" destId="{CAB09F6B-82BF-2B45-BFD6-03909D7084A2}" srcOrd="1" destOrd="0" presId="urn:microsoft.com/office/officeart/2005/8/layout/hProcess3"/>
    <dgm:cxn modelId="{EDB784CB-05BD-584B-AA6C-436D850F072C}" type="presParOf" srcId="{94F722C5-A81F-C74C-B7EC-0B3B58D80C2A}" destId="{23782804-9722-804D-9432-B806DB254EC2}" srcOrd="2" destOrd="0" presId="urn:microsoft.com/office/officeart/2005/8/layout/hProcess3"/>
    <dgm:cxn modelId="{871B7D22-FA5F-E54B-B010-52836D36641C}" type="presParOf" srcId="{94F722C5-A81F-C74C-B7EC-0B3B58D80C2A}" destId="{4F6CF1AA-33F4-8340-8C12-087C58A354C2}" srcOrd="3" destOrd="0" presId="urn:microsoft.com/office/officeart/2005/8/layout/hProcess3"/>
    <dgm:cxn modelId="{27249F37-9890-8240-9BEF-75E156336041}" type="presParOf" srcId="{BA943DD2-8F0A-2348-B300-B1B2A5378B5D}" destId="{DE137250-B85D-1342-9F41-2F4A59C439B6}" srcOrd="2" destOrd="0" presId="urn:microsoft.com/office/officeart/2005/8/layout/hProcess3"/>
    <dgm:cxn modelId="{92C65051-A802-F944-9142-C6500158C895}" type="presParOf" srcId="{BA943DD2-8F0A-2348-B300-B1B2A5378B5D}" destId="{C34C9B0F-CEA4-5B48-B9BF-08D0DF56773B}" srcOrd="3" destOrd="0" presId="urn:microsoft.com/office/officeart/2005/8/layout/hProcess3"/>
    <dgm:cxn modelId="{28FFF9B7-449F-BB45-B644-0A47A7E5063E}" type="presParOf" srcId="{BA943DD2-8F0A-2348-B300-B1B2A5378B5D}" destId="{6BD1B363-0C3D-1C42-BE55-900F11AC263E}" srcOrd="4" destOrd="0" presId="urn:microsoft.com/office/officeart/2005/8/layout/hProcess3"/>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5674906-953E-934A-96EC-4CDAD9E1992D}" type="doc">
      <dgm:prSet loTypeId="urn:microsoft.com/office/officeart/2005/8/layout/hProcess3" loCatId="" qsTypeId="urn:microsoft.com/office/officeart/2005/8/quickstyle/simple2" qsCatId="simple" csTypeId="urn:microsoft.com/office/officeart/2005/8/colors/colorful3" csCatId="colorful" phldr="1"/>
      <dgm:spPr/>
    </dgm:pt>
    <dgm:pt modelId="{EF665E36-6678-804D-8CD3-32202EA6E6F6}">
      <dgm:prSet phldrT="[Text]"/>
      <dgm:spPr/>
      <dgm:t>
        <a:bodyPr/>
        <a:lstStyle/>
        <a:p>
          <a:r>
            <a:rPr lang="pt-BR" noProof="0" dirty="0" smtClean="0">
              <a:latin typeface="Cambria"/>
              <a:cs typeface="Cambria"/>
            </a:rPr>
            <a:t>A Escola Inglesa Moderna</a:t>
          </a:r>
          <a:endParaRPr lang="pt-BR" noProof="0" dirty="0">
            <a:latin typeface="Cambria"/>
            <a:cs typeface="Cambria"/>
          </a:endParaRPr>
        </a:p>
      </dgm:t>
    </dgm:pt>
    <dgm:pt modelId="{8B626D8E-D05E-E44E-B773-399BF262899D}" type="parTrans" cxnId="{CCDD89B9-D241-CB4F-B2A5-854790A72B47}">
      <dgm:prSet/>
      <dgm:spPr/>
      <dgm:t>
        <a:bodyPr/>
        <a:lstStyle/>
        <a:p>
          <a:endParaRPr lang="en-US"/>
        </a:p>
      </dgm:t>
    </dgm:pt>
    <dgm:pt modelId="{722151AC-5376-8345-A38D-65828C055748}" type="sibTrans" cxnId="{CCDD89B9-D241-CB4F-B2A5-854790A72B47}">
      <dgm:prSet/>
      <dgm:spPr/>
      <dgm:t>
        <a:bodyPr/>
        <a:lstStyle/>
        <a:p>
          <a:endParaRPr lang="en-US"/>
        </a:p>
      </dgm:t>
    </dgm:pt>
    <dgm:pt modelId="{58A78DD6-802B-7748-A92A-D1022BEB5C33}" type="pres">
      <dgm:prSet presAssocID="{85674906-953E-934A-96EC-4CDAD9E1992D}" presName="Name0" presStyleCnt="0">
        <dgm:presLayoutVars>
          <dgm:dir/>
          <dgm:animLvl val="lvl"/>
          <dgm:resizeHandles val="exact"/>
        </dgm:presLayoutVars>
      </dgm:prSet>
      <dgm:spPr/>
    </dgm:pt>
    <dgm:pt modelId="{674B7F18-24D9-B040-BBF2-F3C0B360746B}" type="pres">
      <dgm:prSet presAssocID="{85674906-953E-934A-96EC-4CDAD9E1992D}" presName="dummy" presStyleCnt="0"/>
      <dgm:spPr/>
    </dgm:pt>
    <dgm:pt modelId="{164F9B9A-C1A6-D34C-A1B7-0C16A3E71E73}" type="pres">
      <dgm:prSet presAssocID="{85674906-953E-934A-96EC-4CDAD9E1992D}" presName="linH" presStyleCnt="0"/>
      <dgm:spPr/>
    </dgm:pt>
    <dgm:pt modelId="{F5BD524C-69AB-A34C-85D4-A90305C1F5F3}" type="pres">
      <dgm:prSet presAssocID="{85674906-953E-934A-96EC-4CDAD9E1992D}" presName="padding1" presStyleCnt="0"/>
      <dgm:spPr/>
    </dgm:pt>
    <dgm:pt modelId="{0E656122-0797-2D4C-8046-0CDF49D1084D}" type="pres">
      <dgm:prSet presAssocID="{EF665E36-6678-804D-8CD3-32202EA6E6F6}" presName="linV" presStyleCnt="0"/>
      <dgm:spPr/>
    </dgm:pt>
    <dgm:pt modelId="{1B4D1A62-20BA-724A-9C10-80AA75A08617}" type="pres">
      <dgm:prSet presAssocID="{EF665E36-6678-804D-8CD3-32202EA6E6F6}" presName="spVertical1" presStyleCnt="0"/>
      <dgm:spPr/>
    </dgm:pt>
    <dgm:pt modelId="{3496A74E-9443-CB44-AE0F-2E9879EF0F81}" type="pres">
      <dgm:prSet presAssocID="{EF665E36-6678-804D-8CD3-32202EA6E6F6}" presName="parTx" presStyleLbl="revTx" presStyleIdx="0" presStyleCnt="1">
        <dgm:presLayoutVars>
          <dgm:chMax val="0"/>
          <dgm:chPref val="0"/>
          <dgm:bulletEnabled val="1"/>
        </dgm:presLayoutVars>
      </dgm:prSet>
      <dgm:spPr/>
      <dgm:t>
        <a:bodyPr/>
        <a:lstStyle/>
        <a:p>
          <a:endParaRPr lang="en-US"/>
        </a:p>
      </dgm:t>
    </dgm:pt>
    <dgm:pt modelId="{3BC54572-CE14-FA41-8FA4-370139AA38DD}" type="pres">
      <dgm:prSet presAssocID="{EF665E36-6678-804D-8CD3-32202EA6E6F6}" presName="spVertical2" presStyleCnt="0"/>
      <dgm:spPr/>
    </dgm:pt>
    <dgm:pt modelId="{FBF03E8D-8417-F448-AB94-34F4DC00C09A}" type="pres">
      <dgm:prSet presAssocID="{EF665E36-6678-804D-8CD3-32202EA6E6F6}" presName="spVertical3" presStyleCnt="0"/>
      <dgm:spPr/>
    </dgm:pt>
    <dgm:pt modelId="{0278FF7F-3D3A-DC45-A5B6-7692D4E194DB}" type="pres">
      <dgm:prSet presAssocID="{85674906-953E-934A-96EC-4CDAD9E1992D}" presName="padding2" presStyleCnt="0"/>
      <dgm:spPr/>
    </dgm:pt>
    <dgm:pt modelId="{6DC441A4-52D0-9742-A89B-88319E876190}" type="pres">
      <dgm:prSet presAssocID="{85674906-953E-934A-96EC-4CDAD9E1992D}" presName="negArrow" presStyleCnt="0"/>
      <dgm:spPr/>
    </dgm:pt>
    <dgm:pt modelId="{D964A410-D6D7-9C44-AA01-A8AEC021CFE4}" type="pres">
      <dgm:prSet presAssocID="{85674906-953E-934A-96EC-4CDAD9E1992D}" presName="backgroundArrow" presStyleLbl="node1" presStyleIdx="0" presStyleCnt="1" custLinFactNeighborX="735" custLinFactNeighborY="-1288"/>
      <dgm:spPr/>
    </dgm:pt>
  </dgm:ptLst>
  <dgm:cxnLst>
    <dgm:cxn modelId="{3E71A1CA-F36F-DA44-A7B9-18A0FD5859E0}" type="presOf" srcId="{EF665E36-6678-804D-8CD3-32202EA6E6F6}" destId="{3496A74E-9443-CB44-AE0F-2E9879EF0F81}" srcOrd="0" destOrd="0" presId="urn:microsoft.com/office/officeart/2005/8/layout/hProcess3"/>
    <dgm:cxn modelId="{644E45D4-14C1-884A-A280-D42E34417640}" type="presOf" srcId="{85674906-953E-934A-96EC-4CDAD9E1992D}" destId="{58A78DD6-802B-7748-A92A-D1022BEB5C33}" srcOrd="0" destOrd="0" presId="urn:microsoft.com/office/officeart/2005/8/layout/hProcess3"/>
    <dgm:cxn modelId="{CCDD89B9-D241-CB4F-B2A5-854790A72B47}" srcId="{85674906-953E-934A-96EC-4CDAD9E1992D}" destId="{EF665E36-6678-804D-8CD3-32202EA6E6F6}" srcOrd="0" destOrd="0" parTransId="{8B626D8E-D05E-E44E-B773-399BF262899D}" sibTransId="{722151AC-5376-8345-A38D-65828C055748}"/>
    <dgm:cxn modelId="{2C3FDCB7-EDC2-314D-BD57-D279AC31CEAE}" type="presParOf" srcId="{58A78DD6-802B-7748-A92A-D1022BEB5C33}" destId="{674B7F18-24D9-B040-BBF2-F3C0B360746B}" srcOrd="0" destOrd="0" presId="urn:microsoft.com/office/officeart/2005/8/layout/hProcess3"/>
    <dgm:cxn modelId="{C44BB02B-A8EA-CA4C-9E16-D69CEC0A890E}" type="presParOf" srcId="{58A78DD6-802B-7748-A92A-D1022BEB5C33}" destId="{164F9B9A-C1A6-D34C-A1B7-0C16A3E71E73}" srcOrd="1" destOrd="0" presId="urn:microsoft.com/office/officeart/2005/8/layout/hProcess3"/>
    <dgm:cxn modelId="{19E00C76-4777-0649-8D65-02FC39166C6D}" type="presParOf" srcId="{164F9B9A-C1A6-D34C-A1B7-0C16A3E71E73}" destId="{F5BD524C-69AB-A34C-85D4-A90305C1F5F3}" srcOrd="0" destOrd="0" presId="urn:microsoft.com/office/officeart/2005/8/layout/hProcess3"/>
    <dgm:cxn modelId="{9B569F2D-5846-9F4E-878F-EEDC6874C8E1}" type="presParOf" srcId="{164F9B9A-C1A6-D34C-A1B7-0C16A3E71E73}" destId="{0E656122-0797-2D4C-8046-0CDF49D1084D}" srcOrd="1" destOrd="0" presId="urn:microsoft.com/office/officeart/2005/8/layout/hProcess3"/>
    <dgm:cxn modelId="{06CA8347-63FD-8241-9993-7B2550D00753}" type="presParOf" srcId="{0E656122-0797-2D4C-8046-0CDF49D1084D}" destId="{1B4D1A62-20BA-724A-9C10-80AA75A08617}" srcOrd="0" destOrd="0" presId="urn:microsoft.com/office/officeart/2005/8/layout/hProcess3"/>
    <dgm:cxn modelId="{35E45BD8-7CEE-6848-B2EB-B224F8BBCC40}" type="presParOf" srcId="{0E656122-0797-2D4C-8046-0CDF49D1084D}" destId="{3496A74E-9443-CB44-AE0F-2E9879EF0F81}" srcOrd="1" destOrd="0" presId="urn:microsoft.com/office/officeart/2005/8/layout/hProcess3"/>
    <dgm:cxn modelId="{6AAB450B-383A-1C43-AD2F-6EA411A6A729}" type="presParOf" srcId="{0E656122-0797-2D4C-8046-0CDF49D1084D}" destId="{3BC54572-CE14-FA41-8FA4-370139AA38DD}" srcOrd="2" destOrd="0" presId="urn:microsoft.com/office/officeart/2005/8/layout/hProcess3"/>
    <dgm:cxn modelId="{130F7475-462C-824E-9D01-8BE62E30220B}" type="presParOf" srcId="{0E656122-0797-2D4C-8046-0CDF49D1084D}" destId="{FBF03E8D-8417-F448-AB94-34F4DC00C09A}" srcOrd="3" destOrd="0" presId="urn:microsoft.com/office/officeart/2005/8/layout/hProcess3"/>
    <dgm:cxn modelId="{0665B0A3-6E2A-6F47-B796-DDF8E6EB7BED}" type="presParOf" srcId="{164F9B9A-C1A6-D34C-A1B7-0C16A3E71E73}" destId="{0278FF7F-3D3A-DC45-A5B6-7692D4E194DB}" srcOrd="2" destOrd="0" presId="urn:microsoft.com/office/officeart/2005/8/layout/hProcess3"/>
    <dgm:cxn modelId="{F5900EAB-FACD-A549-A367-8B12509E3D94}" type="presParOf" srcId="{164F9B9A-C1A6-D34C-A1B7-0C16A3E71E73}" destId="{6DC441A4-52D0-9742-A89B-88319E876190}" srcOrd="3" destOrd="0" presId="urn:microsoft.com/office/officeart/2005/8/layout/hProcess3"/>
    <dgm:cxn modelId="{E6AEBF56-6A47-BE4B-8770-54A8BF41EDAC}" type="presParOf" srcId="{164F9B9A-C1A6-D34C-A1B7-0C16A3E71E73}" destId="{D964A410-D6D7-9C44-AA01-A8AEC021CFE4}" srcOrd="4" destOrd="0" presId="urn:microsoft.com/office/officeart/2005/8/layout/hProcess3"/>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CA41CF-4369-AF4C-920A-7D2C3836D26B}">
      <dsp:nvSpPr>
        <dsp:cNvPr id="0" name=""/>
        <dsp:cNvSpPr/>
      </dsp:nvSpPr>
      <dsp:spPr>
        <a:xfrm>
          <a:off x="4572000" y="937037"/>
          <a:ext cx="2397774" cy="576918"/>
        </a:xfrm>
        <a:custGeom>
          <a:avLst/>
          <a:gdLst/>
          <a:ahLst/>
          <a:cxnLst/>
          <a:rect l="0" t="0" r="0" b="0"/>
          <a:pathLst>
            <a:path>
              <a:moveTo>
                <a:pt x="0" y="0"/>
              </a:moveTo>
              <a:lnTo>
                <a:pt x="0" y="358629"/>
              </a:lnTo>
              <a:lnTo>
                <a:pt x="2397774" y="358629"/>
              </a:lnTo>
              <a:lnTo>
                <a:pt x="2397774" y="576918"/>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A5BD18-85FB-1142-870A-0A3D0BACD7B3}">
      <dsp:nvSpPr>
        <dsp:cNvPr id="0" name=""/>
        <dsp:cNvSpPr/>
      </dsp:nvSpPr>
      <dsp:spPr>
        <a:xfrm>
          <a:off x="4499904" y="937037"/>
          <a:ext cx="91440" cy="576918"/>
        </a:xfrm>
        <a:custGeom>
          <a:avLst/>
          <a:gdLst/>
          <a:ahLst/>
          <a:cxnLst/>
          <a:rect l="0" t="0" r="0" b="0"/>
          <a:pathLst>
            <a:path>
              <a:moveTo>
                <a:pt x="72095" y="0"/>
              </a:moveTo>
              <a:lnTo>
                <a:pt x="72095" y="358629"/>
              </a:lnTo>
              <a:lnTo>
                <a:pt x="45720" y="358629"/>
              </a:lnTo>
              <a:lnTo>
                <a:pt x="45720" y="576918"/>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87ED5A-6875-314E-B0B6-0D9DA0ED88DA}">
      <dsp:nvSpPr>
        <dsp:cNvPr id="0" name=""/>
        <dsp:cNvSpPr/>
      </dsp:nvSpPr>
      <dsp:spPr>
        <a:xfrm>
          <a:off x="1993537" y="937037"/>
          <a:ext cx="2578462" cy="576918"/>
        </a:xfrm>
        <a:custGeom>
          <a:avLst/>
          <a:gdLst/>
          <a:ahLst/>
          <a:cxnLst/>
          <a:rect l="0" t="0" r="0" b="0"/>
          <a:pathLst>
            <a:path>
              <a:moveTo>
                <a:pt x="2578462" y="0"/>
              </a:moveTo>
              <a:lnTo>
                <a:pt x="2578462" y="358629"/>
              </a:lnTo>
              <a:lnTo>
                <a:pt x="0" y="358629"/>
              </a:lnTo>
              <a:lnTo>
                <a:pt x="0" y="576918"/>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84CDE2-96E5-2D49-AC06-52DD844C7714}">
      <dsp:nvSpPr>
        <dsp:cNvPr id="0" name=""/>
        <dsp:cNvSpPr/>
      </dsp:nvSpPr>
      <dsp:spPr>
        <a:xfrm>
          <a:off x="3228130" y="1512"/>
          <a:ext cx="2687739" cy="935524"/>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32013" numCol="1" spcCol="1270" anchor="ctr" anchorCtr="0">
          <a:noAutofit/>
        </a:bodyPr>
        <a:lstStyle/>
        <a:p>
          <a:pPr lvl="0" algn="ctr" defTabSz="889000">
            <a:lnSpc>
              <a:spcPct val="90000"/>
            </a:lnSpc>
            <a:spcBef>
              <a:spcPct val="0"/>
            </a:spcBef>
            <a:spcAft>
              <a:spcPct val="35000"/>
            </a:spcAft>
          </a:pPr>
          <a:r>
            <a:rPr lang="pt-BR" sz="2000" kern="1200" noProof="0" dirty="0" smtClean="0">
              <a:latin typeface="Cambria"/>
              <a:cs typeface="Cambria"/>
            </a:rPr>
            <a:t>As três influências da Escola Inglesa</a:t>
          </a:r>
          <a:endParaRPr lang="pt-BR" sz="2000" kern="1200" noProof="0" dirty="0">
            <a:latin typeface="Cambria"/>
            <a:cs typeface="Cambria"/>
          </a:endParaRPr>
        </a:p>
      </dsp:txBody>
      <dsp:txXfrm>
        <a:off x="3228130" y="1512"/>
        <a:ext cx="2687739" cy="935524"/>
      </dsp:txXfrm>
    </dsp:sp>
    <dsp:sp modelId="{21EFBF22-B30D-0A4F-83B1-9C83F73F5D3B}">
      <dsp:nvSpPr>
        <dsp:cNvPr id="0" name=""/>
        <dsp:cNvSpPr/>
      </dsp:nvSpPr>
      <dsp:spPr>
        <a:xfrm>
          <a:off x="7485079" y="2170311"/>
          <a:ext cx="1626195" cy="38462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8420" tIns="14605" rIns="58420" bIns="14605" numCol="1" spcCol="1270" anchor="ctr" anchorCtr="0">
          <a:noAutofit/>
        </a:bodyPr>
        <a:lstStyle/>
        <a:p>
          <a:pPr lvl="0" algn="r" defTabSz="1022350">
            <a:lnSpc>
              <a:spcPct val="90000"/>
            </a:lnSpc>
            <a:spcBef>
              <a:spcPct val="0"/>
            </a:spcBef>
            <a:spcAft>
              <a:spcPct val="35000"/>
            </a:spcAft>
          </a:pPr>
          <a:endParaRPr lang="pt-BR" sz="2300" kern="1200" noProof="0" dirty="0"/>
        </a:p>
      </dsp:txBody>
      <dsp:txXfrm>
        <a:off x="7485079" y="2170311"/>
        <a:ext cx="1626195" cy="384628"/>
      </dsp:txXfrm>
    </dsp:sp>
    <dsp:sp modelId="{083D87B3-E773-8F4B-88A7-B6C812A7B001}">
      <dsp:nvSpPr>
        <dsp:cNvPr id="0" name=""/>
        <dsp:cNvSpPr/>
      </dsp:nvSpPr>
      <dsp:spPr>
        <a:xfrm>
          <a:off x="1090095" y="1513955"/>
          <a:ext cx="1806883" cy="935524"/>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32013" numCol="1" spcCol="1270" anchor="ctr" anchorCtr="0">
          <a:noAutofit/>
        </a:bodyPr>
        <a:lstStyle/>
        <a:p>
          <a:pPr lvl="0" algn="ctr" defTabSz="1066800">
            <a:lnSpc>
              <a:spcPct val="90000"/>
            </a:lnSpc>
            <a:spcBef>
              <a:spcPct val="0"/>
            </a:spcBef>
            <a:spcAft>
              <a:spcPct val="35000"/>
            </a:spcAft>
          </a:pPr>
          <a:r>
            <a:rPr lang="pt-BR" sz="2400" kern="1200" noProof="0" dirty="0" smtClean="0">
              <a:latin typeface="Cambria"/>
              <a:cs typeface="Cambria"/>
            </a:rPr>
            <a:t>T. Hobbes</a:t>
          </a:r>
          <a:endParaRPr lang="pt-BR" sz="2400" kern="1200" noProof="0" dirty="0">
            <a:latin typeface="Cambria"/>
            <a:cs typeface="Cambria"/>
          </a:endParaRPr>
        </a:p>
      </dsp:txBody>
      <dsp:txXfrm>
        <a:off x="1090095" y="1513955"/>
        <a:ext cx="1806883" cy="935524"/>
      </dsp:txXfrm>
    </dsp:sp>
    <dsp:sp modelId="{66CBA237-9CA2-F94B-BE12-78FC5EC89004}">
      <dsp:nvSpPr>
        <dsp:cNvPr id="0" name=""/>
        <dsp:cNvSpPr/>
      </dsp:nvSpPr>
      <dsp:spPr>
        <a:xfrm>
          <a:off x="1451472" y="2241585"/>
          <a:ext cx="1626195" cy="31184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0800" tIns="12700" rIns="50800" bIns="12700" numCol="1" spcCol="1270" anchor="ctr" anchorCtr="0">
          <a:noAutofit/>
        </a:bodyPr>
        <a:lstStyle/>
        <a:p>
          <a:pPr lvl="0" algn="r" defTabSz="889000">
            <a:lnSpc>
              <a:spcPct val="90000"/>
            </a:lnSpc>
            <a:spcBef>
              <a:spcPct val="0"/>
            </a:spcBef>
            <a:spcAft>
              <a:spcPct val="35000"/>
            </a:spcAft>
          </a:pPr>
          <a:r>
            <a:rPr lang="pt-BR" sz="2000" kern="1200" noProof="0" dirty="0" smtClean="0"/>
            <a:t>Século XVII </a:t>
          </a:r>
          <a:endParaRPr lang="pt-BR" sz="2000" kern="1200" noProof="0" dirty="0"/>
        </a:p>
      </dsp:txBody>
      <dsp:txXfrm>
        <a:off x="1451472" y="2241585"/>
        <a:ext cx="1626195" cy="311841"/>
      </dsp:txXfrm>
    </dsp:sp>
    <dsp:sp modelId="{9B04B2F9-954F-4641-9C3C-9462883DE337}">
      <dsp:nvSpPr>
        <dsp:cNvPr id="0" name=""/>
        <dsp:cNvSpPr/>
      </dsp:nvSpPr>
      <dsp:spPr>
        <a:xfrm>
          <a:off x="3514245" y="1513955"/>
          <a:ext cx="2062756" cy="935524"/>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32013" numCol="1" spcCol="1270" anchor="ctr" anchorCtr="0">
          <a:noAutofit/>
        </a:bodyPr>
        <a:lstStyle/>
        <a:p>
          <a:pPr lvl="0" algn="ctr" defTabSz="1066800">
            <a:lnSpc>
              <a:spcPct val="90000"/>
            </a:lnSpc>
            <a:spcBef>
              <a:spcPct val="0"/>
            </a:spcBef>
            <a:spcAft>
              <a:spcPct val="35000"/>
            </a:spcAft>
          </a:pPr>
          <a:r>
            <a:rPr lang="pt-BR" sz="2400" kern="1200" noProof="0" dirty="0" smtClean="0">
              <a:latin typeface="Cambria"/>
              <a:cs typeface="Cambria"/>
            </a:rPr>
            <a:t>Hugo Grotius</a:t>
          </a:r>
          <a:endParaRPr lang="pt-BR" sz="2400" kern="1200" noProof="0" dirty="0">
            <a:latin typeface="Cambria"/>
            <a:cs typeface="Cambria"/>
          </a:endParaRPr>
        </a:p>
      </dsp:txBody>
      <dsp:txXfrm>
        <a:off x="3514245" y="1513955"/>
        <a:ext cx="2062756" cy="935524"/>
      </dsp:txXfrm>
    </dsp:sp>
    <dsp:sp modelId="{8F947301-655E-7644-A04F-ECA73BD119C8}">
      <dsp:nvSpPr>
        <dsp:cNvPr id="0" name=""/>
        <dsp:cNvSpPr/>
      </dsp:nvSpPr>
      <dsp:spPr>
        <a:xfrm>
          <a:off x="4003558" y="2241585"/>
          <a:ext cx="1626195" cy="31184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0800" tIns="12700" rIns="50800" bIns="12700" numCol="1" spcCol="1270" anchor="ctr" anchorCtr="0">
          <a:noAutofit/>
        </a:bodyPr>
        <a:lstStyle/>
        <a:p>
          <a:pPr lvl="0" algn="r" defTabSz="889000">
            <a:lnSpc>
              <a:spcPct val="90000"/>
            </a:lnSpc>
            <a:spcBef>
              <a:spcPct val="0"/>
            </a:spcBef>
            <a:spcAft>
              <a:spcPct val="35000"/>
            </a:spcAft>
          </a:pPr>
          <a:r>
            <a:rPr lang="pt-BR" sz="2000" kern="1200" noProof="0" dirty="0" smtClean="0"/>
            <a:t>Século XVII</a:t>
          </a:r>
          <a:endParaRPr lang="pt-BR" sz="2000" kern="1200" noProof="0" dirty="0"/>
        </a:p>
      </dsp:txBody>
      <dsp:txXfrm>
        <a:off x="4003558" y="2241585"/>
        <a:ext cx="1626195" cy="311841"/>
      </dsp:txXfrm>
    </dsp:sp>
    <dsp:sp modelId="{AFF5BFF0-E1F0-5340-AD08-3CECE2ED3B7A}">
      <dsp:nvSpPr>
        <dsp:cNvPr id="0" name=""/>
        <dsp:cNvSpPr/>
      </dsp:nvSpPr>
      <dsp:spPr>
        <a:xfrm>
          <a:off x="6066332" y="1513955"/>
          <a:ext cx="1806883" cy="935524"/>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32013" numCol="1" spcCol="1270" anchor="ctr" anchorCtr="0">
          <a:noAutofit/>
        </a:bodyPr>
        <a:lstStyle/>
        <a:p>
          <a:pPr lvl="0" algn="ctr" defTabSz="1066800">
            <a:lnSpc>
              <a:spcPct val="90000"/>
            </a:lnSpc>
            <a:spcBef>
              <a:spcPct val="0"/>
            </a:spcBef>
            <a:spcAft>
              <a:spcPct val="35000"/>
            </a:spcAft>
          </a:pPr>
          <a:r>
            <a:rPr lang="pt-BR" sz="2400" kern="1200" noProof="0" dirty="0" smtClean="0">
              <a:latin typeface="Cambria"/>
              <a:cs typeface="Cambria"/>
            </a:rPr>
            <a:t>I. Kant</a:t>
          </a:r>
          <a:endParaRPr lang="pt-BR" sz="2400" kern="1200" noProof="0" dirty="0">
            <a:latin typeface="Cambria"/>
            <a:cs typeface="Cambria"/>
          </a:endParaRPr>
        </a:p>
      </dsp:txBody>
      <dsp:txXfrm>
        <a:off x="6066332" y="1513955"/>
        <a:ext cx="1806883" cy="935524"/>
      </dsp:txXfrm>
    </dsp:sp>
    <dsp:sp modelId="{0512343A-8382-504A-BDC8-B45F751D0D7C}">
      <dsp:nvSpPr>
        <dsp:cNvPr id="0" name=""/>
        <dsp:cNvSpPr/>
      </dsp:nvSpPr>
      <dsp:spPr>
        <a:xfrm>
          <a:off x="6427708" y="2241585"/>
          <a:ext cx="1626195" cy="31184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0800" tIns="12700" rIns="50800" bIns="12700" numCol="1" spcCol="1270" anchor="ctr" anchorCtr="0">
          <a:noAutofit/>
        </a:bodyPr>
        <a:lstStyle/>
        <a:p>
          <a:pPr lvl="0" algn="r" defTabSz="889000">
            <a:lnSpc>
              <a:spcPct val="90000"/>
            </a:lnSpc>
            <a:spcBef>
              <a:spcPct val="0"/>
            </a:spcBef>
            <a:spcAft>
              <a:spcPct val="35000"/>
            </a:spcAft>
          </a:pPr>
          <a:r>
            <a:rPr lang="pt-BR" sz="2000" kern="1200" noProof="0" dirty="0" smtClean="0"/>
            <a:t>Século XIX </a:t>
          </a:r>
          <a:endParaRPr lang="pt-BR" sz="2000" kern="1200" noProof="0" dirty="0"/>
        </a:p>
      </dsp:txBody>
      <dsp:txXfrm>
        <a:off x="6427708" y="2241585"/>
        <a:ext cx="1626195" cy="3118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9D6571-D197-4640-BF03-E68B9AAD31CF}">
      <dsp:nvSpPr>
        <dsp:cNvPr id="0" name=""/>
        <dsp:cNvSpPr/>
      </dsp:nvSpPr>
      <dsp:spPr>
        <a:xfrm>
          <a:off x="4572000" y="1920421"/>
          <a:ext cx="3146962" cy="537939"/>
        </a:xfrm>
        <a:custGeom>
          <a:avLst/>
          <a:gdLst/>
          <a:ahLst/>
          <a:cxnLst/>
          <a:rect l="0" t="0" r="0" b="0"/>
          <a:pathLst>
            <a:path>
              <a:moveTo>
                <a:pt x="0" y="0"/>
              </a:moveTo>
              <a:lnTo>
                <a:pt x="0" y="302363"/>
              </a:lnTo>
              <a:lnTo>
                <a:pt x="3146962" y="302363"/>
              </a:lnTo>
              <a:lnTo>
                <a:pt x="3146962" y="537939"/>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8B038C-F152-3F4C-98F1-2F2F5A21E158}">
      <dsp:nvSpPr>
        <dsp:cNvPr id="0" name=""/>
        <dsp:cNvSpPr/>
      </dsp:nvSpPr>
      <dsp:spPr>
        <a:xfrm>
          <a:off x="4501671" y="1920421"/>
          <a:ext cx="91440" cy="537939"/>
        </a:xfrm>
        <a:custGeom>
          <a:avLst/>
          <a:gdLst/>
          <a:ahLst/>
          <a:cxnLst/>
          <a:rect l="0" t="0" r="0" b="0"/>
          <a:pathLst>
            <a:path>
              <a:moveTo>
                <a:pt x="70328" y="0"/>
              </a:moveTo>
              <a:lnTo>
                <a:pt x="70328" y="302363"/>
              </a:lnTo>
              <a:lnTo>
                <a:pt x="45720" y="302363"/>
              </a:lnTo>
              <a:lnTo>
                <a:pt x="45720" y="537939"/>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208A86-BDF4-694A-A8C5-D5E1256E08BD}">
      <dsp:nvSpPr>
        <dsp:cNvPr id="0" name=""/>
        <dsp:cNvSpPr/>
      </dsp:nvSpPr>
      <dsp:spPr>
        <a:xfrm>
          <a:off x="1400428" y="1920421"/>
          <a:ext cx="3171571" cy="537939"/>
        </a:xfrm>
        <a:custGeom>
          <a:avLst/>
          <a:gdLst/>
          <a:ahLst/>
          <a:cxnLst/>
          <a:rect l="0" t="0" r="0" b="0"/>
          <a:pathLst>
            <a:path>
              <a:moveTo>
                <a:pt x="3171571" y="0"/>
              </a:moveTo>
              <a:lnTo>
                <a:pt x="3171571" y="302363"/>
              </a:lnTo>
              <a:lnTo>
                <a:pt x="0" y="302363"/>
              </a:lnTo>
              <a:lnTo>
                <a:pt x="0" y="537939"/>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BF413C-D604-1244-83B4-A1DE08ED5925}">
      <dsp:nvSpPr>
        <dsp:cNvPr id="0" name=""/>
        <dsp:cNvSpPr/>
      </dsp:nvSpPr>
      <dsp:spPr>
        <a:xfrm>
          <a:off x="3276970" y="820024"/>
          <a:ext cx="2590059" cy="1100397"/>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42468" numCol="1" spcCol="1270" anchor="ctr" anchorCtr="0">
          <a:noAutofit/>
        </a:bodyPr>
        <a:lstStyle/>
        <a:p>
          <a:pPr lvl="0" algn="ctr" defTabSz="1333500">
            <a:lnSpc>
              <a:spcPct val="90000"/>
            </a:lnSpc>
            <a:spcBef>
              <a:spcPct val="0"/>
            </a:spcBef>
            <a:spcAft>
              <a:spcPct val="35000"/>
            </a:spcAft>
          </a:pPr>
          <a:r>
            <a:rPr lang="en-US" sz="3000" kern="1200" dirty="0" smtClean="0">
              <a:latin typeface="Cambria"/>
              <a:cs typeface="Cambria"/>
            </a:rPr>
            <a:t>Martin Wight </a:t>
          </a:r>
        </a:p>
      </dsp:txBody>
      <dsp:txXfrm>
        <a:off x="3276970" y="820024"/>
        <a:ext cx="2590059" cy="1100397"/>
      </dsp:txXfrm>
    </dsp:sp>
    <dsp:sp modelId="{536F01F4-C83A-4B42-9630-C5AE781FF344}">
      <dsp:nvSpPr>
        <dsp:cNvPr id="0" name=""/>
        <dsp:cNvSpPr/>
      </dsp:nvSpPr>
      <dsp:spPr>
        <a:xfrm>
          <a:off x="3987006" y="1650670"/>
          <a:ext cx="1754981" cy="3365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5880" tIns="13970" rIns="55880" bIns="13970" numCol="1" spcCol="1270" anchor="ctr" anchorCtr="0">
          <a:noAutofit/>
        </a:bodyPr>
        <a:lstStyle/>
        <a:p>
          <a:pPr lvl="0" algn="r" defTabSz="977900">
            <a:lnSpc>
              <a:spcPct val="90000"/>
            </a:lnSpc>
            <a:spcBef>
              <a:spcPct val="0"/>
            </a:spcBef>
            <a:spcAft>
              <a:spcPct val="35000"/>
            </a:spcAft>
          </a:pPr>
          <a:r>
            <a:rPr lang="en-US" sz="2200" kern="1200" dirty="0" smtClean="0">
              <a:latin typeface="Cambria"/>
              <a:cs typeface="Cambria"/>
            </a:rPr>
            <a:t>1946</a:t>
          </a:r>
          <a:endParaRPr lang="en-US" sz="2200" kern="1200" dirty="0">
            <a:latin typeface="Cambria"/>
            <a:cs typeface="Cambria"/>
          </a:endParaRPr>
        </a:p>
      </dsp:txBody>
      <dsp:txXfrm>
        <a:off x="3987006" y="1650670"/>
        <a:ext cx="1754981" cy="336537"/>
      </dsp:txXfrm>
    </dsp:sp>
    <dsp:sp modelId="{C8E4777E-DAD6-4643-B012-6B94800F0E57}">
      <dsp:nvSpPr>
        <dsp:cNvPr id="0" name=""/>
        <dsp:cNvSpPr/>
      </dsp:nvSpPr>
      <dsp:spPr>
        <a:xfrm>
          <a:off x="94264" y="2458360"/>
          <a:ext cx="2612328" cy="1009612"/>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42468" numCol="1" spcCol="1270" anchor="ctr" anchorCtr="0">
          <a:noAutofit/>
        </a:bodyPr>
        <a:lstStyle/>
        <a:p>
          <a:pPr lvl="0" algn="ctr" defTabSz="1333500">
            <a:lnSpc>
              <a:spcPct val="90000"/>
            </a:lnSpc>
            <a:spcBef>
              <a:spcPct val="0"/>
            </a:spcBef>
            <a:spcAft>
              <a:spcPct val="35000"/>
            </a:spcAft>
          </a:pPr>
          <a:r>
            <a:rPr lang="en-US" sz="3000" kern="1200" dirty="0" smtClean="0">
              <a:latin typeface="Cambria"/>
              <a:cs typeface="Cambria"/>
            </a:rPr>
            <a:t>Hedley Bull</a:t>
          </a:r>
        </a:p>
      </dsp:txBody>
      <dsp:txXfrm>
        <a:off x="94264" y="2458360"/>
        <a:ext cx="2612328" cy="1009612"/>
      </dsp:txXfrm>
    </dsp:sp>
    <dsp:sp modelId="{0052D1B4-9F15-A54F-87D0-30D02413F1B5}">
      <dsp:nvSpPr>
        <dsp:cNvPr id="0" name=""/>
        <dsp:cNvSpPr/>
      </dsp:nvSpPr>
      <dsp:spPr>
        <a:xfrm>
          <a:off x="815434" y="3243615"/>
          <a:ext cx="1754981" cy="3365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5880" tIns="13970" rIns="55880" bIns="13970" numCol="1" spcCol="1270" anchor="ctr" anchorCtr="0">
          <a:noAutofit/>
        </a:bodyPr>
        <a:lstStyle/>
        <a:p>
          <a:pPr lvl="0" algn="r" defTabSz="977900">
            <a:lnSpc>
              <a:spcPct val="90000"/>
            </a:lnSpc>
            <a:spcBef>
              <a:spcPct val="0"/>
            </a:spcBef>
            <a:spcAft>
              <a:spcPct val="35000"/>
            </a:spcAft>
          </a:pPr>
          <a:r>
            <a:rPr lang="en-US" sz="2200" kern="1200" dirty="0" smtClean="0">
              <a:latin typeface="Cambria"/>
              <a:cs typeface="Cambria"/>
            </a:rPr>
            <a:t>1977</a:t>
          </a:r>
          <a:endParaRPr lang="en-US" sz="2200" kern="1200" dirty="0">
            <a:latin typeface="Cambria"/>
            <a:cs typeface="Cambria"/>
          </a:endParaRPr>
        </a:p>
      </dsp:txBody>
      <dsp:txXfrm>
        <a:off x="815434" y="3243615"/>
        <a:ext cx="1754981" cy="336537"/>
      </dsp:txXfrm>
    </dsp:sp>
    <dsp:sp modelId="{28178926-7875-1346-974B-94CDDA1299C5}">
      <dsp:nvSpPr>
        <dsp:cNvPr id="0" name=""/>
        <dsp:cNvSpPr/>
      </dsp:nvSpPr>
      <dsp:spPr>
        <a:xfrm>
          <a:off x="3177745" y="2458360"/>
          <a:ext cx="2739291" cy="1009612"/>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42468" numCol="1" spcCol="1270" anchor="ctr" anchorCtr="0">
          <a:noAutofit/>
        </a:bodyPr>
        <a:lstStyle/>
        <a:p>
          <a:pPr lvl="0" algn="ctr" defTabSz="1333500">
            <a:lnSpc>
              <a:spcPct val="90000"/>
            </a:lnSpc>
            <a:spcBef>
              <a:spcPct val="0"/>
            </a:spcBef>
            <a:spcAft>
              <a:spcPct val="35000"/>
            </a:spcAft>
          </a:pPr>
          <a:r>
            <a:rPr lang="en-US" sz="3000" kern="1200" dirty="0" smtClean="0">
              <a:latin typeface="Cambria"/>
              <a:cs typeface="Cambria"/>
            </a:rPr>
            <a:t>Adam Watson</a:t>
          </a:r>
        </a:p>
      </dsp:txBody>
      <dsp:txXfrm>
        <a:off x="3177745" y="2458360"/>
        <a:ext cx="2739291" cy="1009612"/>
      </dsp:txXfrm>
    </dsp:sp>
    <dsp:sp modelId="{AB3566F0-8001-244F-AC5B-3F89BB1017D1}">
      <dsp:nvSpPr>
        <dsp:cNvPr id="0" name=""/>
        <dsp:cNvSpPr/>
      </dsp:nvSpPr>
      <dsp:spPr>
        <a:xfrm>
          <a:off x="3962397" y="3243615"/>
          <a:ext cx="1754981" cy="3365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5880" tIns="13970" rIns="55880" bIns="13970" numCol="1" spcCol="1270" anchor="ctr" anchorCtr="0">
          <a:noAutofit/>
        </a:bodyPr>
        <a:lstStyle/>
        <a:p>
          <a:pPr lvl="0" algn="r" defTabSz="977900">
            <a:lnSpc>
              <a:spcPct val="90000"/>
            </a:lnSpc>
            <a:spcBef>
              <a:spcPct val="0"/>
            </a:spcBef>
            <a:spcAft>
              <a:spcPct val="35000"/>
            </a:spcAft>
          </a:pPr>
          <a:r>
            <a:rPr lang="en-US" sz="2200" kern="1200" dirty="0" smtClean="0">
              <a:latin typeface="Cambria"/>
              <a:cs typeface="Cambria"/>
            </a:rPr>
            <a:t>1984 e 1992</a:t>
          </a:r>
          <a:endParaRPr lang="en-US" sz="2200" kern="1200" dirty="0">
            <a:latin typeface="Cambria"/>
            <a:cs typeface="Cambria"/>
          </a:endParaRPr>
        </a:p>
      </dsp:txBody>
      <dsp:txXfrm>
        <a:off x="3962397" y="3243615"/>
        <a:ext cx="1754981" cy="336537"/>
      </dsp:txXfrm>
    </dsp:sp>
    <dsp:sp modelId="{1FDA1AA5-6BFB-2741-B106-84DBE39EA5B7}">
      <dsp:nvSpPr>
        <dsp:cNvPr id="0" name=""/>
        <dsp:cNvSpPr/>
      </dsp:nvSpPr>
      <dsp:spPr>
        <a:xfrm>
          <a:off x="6388189" y="2458360"/>
          <a:ext cx="2661546" cy="1009612"/>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42468" numCol="1" spcCol="1270" anchor="ctr" anchorCtr="0">
          <a:noAutofit/>
        </a:bodyPr>
        <a:lstStyle/>
        <a:p>
          <a:pPr lvl="0" algn="ctr" defTabSz="1333500">
            <a:lnSpc>
              <a:spcPct val="90000"/>
            </a:lnSpc>
            <a:spcBef>
              <a:spcPct val="0"/>
            </a:spcBef>
            <a:spcAft>
              <a:spcPct val="35000"/>
            </a:spcAft>
          </a:pPr>
          <a:r>
            <a:rPr lang="en-US" sz="3000" kern="1200" dirty="0" smtClean="0">
              <a:latin typeface="Cambria"/>
              <a:cs typeface="Cambria"/>
            </a:rPr>
            <a:t>Barry Buzan</a:t>
          </a:r>
        </a:p>
      </dsp:txBody>
      <dsp:txXfrm>
        <a:off x="6388189" y="2458360"/>
        <a:ext cx="2661546" cy="1009612"/>
      </dsp:txXfrm>
    </dsp:sp>
    <dsp:sp modelId="{45505169-BD67-3843-991D-6BCC1915ADEE}">
      <dsp:nvSpPr>
        <dsp:cNvPr id="0" name=""/>
        <dsp:cNvSpPr/>
      </dsp:nvSpPr>
      <dsp:spPr>
        <a:xfrm>
          <a:off x="7133969" y="3243615"/>
          <a:ext cx="1754981" cy="3365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5880" tIns="13970" rIns="55880" bIns="13970" numCol="1" spcCol="1270" anchor="ctr" anchorCtr="0">
          <a:noAutofit/>
        </a:bodyPr>
        <a:lstStyle/>
        <a:p>
          <a:pPr lvl="0" algn="r" defTabSz="977900">
            <a:lnSpc>
              <a:spcPct val="90000"/>
            </a:lnSpc>
            <a:spcBef>
              <a:spcPct val="0"/>
            </a:spcBef>
            <a:spcAft>
              <a:spcPct val="35000"/>
            </a:spcAft>
          </a:pPr>
          <a:r>
            <a:rPr lang="en-US" sz="2200" kern="1200" dirty="0" smtClean="0">
              <a:latin typeface="Cambria"/>
              <a:cs typeface="Cambria"/>
            </a:rPr>
            <a:t>1983 e 1997</a:t>
          </a:r>
          <a:endParaRPr lang="en-US" sz="2200" kern="1200" dirty="0">
            <a:latin typeface="Cambria"/>
            <a:cs typeface="Cambria"/>
          </a:endParaRPr>
        </a:p>
      </dsp:txBody>
      <dsp:txXfrm>
        <a:off x="7133969" y="3243615"/>
        <a:ext cx="1754981" cy="3365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D1B363-0C3D-1C42-BE55-900F11AC263E}">
      <dsp:nvSpPr>
        <dsp:cNvPr id="0" name=""/>
        <dsp:cNvSpPr/>
      </dsp:nvSpPr>
      <dsp:spPr>
        <a:xfrm>
          <a:off x="0" y="0"/>
          <a:ext cx="2818904" cy="936000"/>
        </a:xfrm>
        <a:prstGeom prst="rightArrow">
          <a:avLst/>
        </a:prstGeom>
        <a:solidFill>
          <a:schemeClr val="accent3">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CAB09F6B-82BF-2B45-BFD6-03909D7084A2}">
      <dsp:nvSpPr>
        <dsp:cNvPr id="0" name=""/>
        <dsp:cNvSpPr/>
      </dsp:nvSpPr>
      <dsp:spPr>
        <a:xfrm>
          <a:off x="227771" y="268443"/>
          <a:ext cx="2339911" cy="46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2080" rIns="0" bIns="132080" numCol="1" spcCol="1270" anchor="ctr" anchorCtr="0">
          <a:noAutofit/>
        </a:bodyPr>
        <a:lstStyle/>
        <a:p>
          <a:pPr lvl="0" algn="ctr" defTabSz="577850">
            <a:lnSpc>
              <a:spcPct val="90000"/>
            </a:lnSpc>
            <a:spcBef>
              <a:spcPct val="0"/>
            </a:spcBef>
            <a:spcAft>
              <a:spcPct val="35000"/>
            </a:spcAft>
          </a:pPr>
          <a:r>
            <a:rPr lang="pt-BR" sz="1300" kern="1200" noProof="0" dirty="0" smtClean="0">
              <a:latin typeface="Cambria"/>
              <a:cs typeface="Cambria"/>
            </a:rPr>
            <a:t>A Escola Inglesa Clássica</a:t>
          </a:r>
          <a:endParaRPr lang="pt-BR" sz="1300" kern="1200" noProof="0" dirty="0">
            <a:latin typeface="Cambria"/>
            <a:cs typeface="Cambria"/>
          </a:endParaRPr>
        </a:p>
      </dsp:txBody>
      <dsp:txXfrm>
        <a:off x="227771" y="268443"/>
        <a:ext cx="2339911" cy="468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64A410-D6D7-9C44-AA01-A8AEC021CFE4}">
      <dsp:nvSpPr>
        <dsp:cNvPr id="0" name=""/>
        <dsp:cNvSpPr/>
      </dsp:nvSpPr>
      <dsp:spPr>
        <a:xfrm>
          <a:off x="0" y="0"/>
          <a:ext cx="8415311" cy="1080000"/>
        </a:xfrm>
        <a:prstGeom prst="rightArrow">
          <a:avLst/>
        </a:prstGeom>
        <a:solidFill>
          <a:schemeClr val="accent3">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3496A74E-9443-CB44-AE0F-2E9879EF0F81}">
      <dsp:nvSpPr>
        <dsp:cNvPr id="0" name=""/>
        <dsp:cNvSpPr/>
      </dsp:nvSpPr>
      <dsp:spPr>
        <a:xfrm>
          <a:off x="676342" y="283908"/>
          <a:ext cx="7462014" cy="54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0" rIns="0" bIns="152400" numCol="1" spcCol="1270" anchor="ctr" anchorCtr="0">
          <a:noAutofit/>
        </a:bodyPr>
        <a:lstStyle/>
        <a:p>
          <a:pPr lvl="0" algn="ctr" defTabSz="666750">
            <a:lnSpc>
              <a:spcPct val="90000"/>
            </a:lnSpc>
            <a:spcBef>
              <a:spcPct val="0"/>
            </a:spcBef>
            <a:spcAft>
              <a:spcPct val="35000"/>
            </a:spcAft>
          </a:pPr>
          <a:r>
            <a:rPr lang="pt-BR" sz="1500" kern="1200" noProof="0" dirty="0" smtClean="0">
              <a:latin typeface="Cambria"/>
              <a:cs typeface="Cambria"/>
            </a:rPr>
            <a:t>A Escola Inglesa Moderna</a:t>
          </a:r>
          <a:endParaRPr lang="pt-BR" sz="1500" kern="1200" noProof="0" dirty="0">
            <a:latin typeface="Cambria"/>
            <a:cs typeface="Cambria"/>
          </a:endParaRPr>
        </a:p>
      </dsp:txBody>
      <dsp:txXfrm>
        <a:off x="676342" y="283908"/>
        <a:ext cx="7462014" cy="540000"/>
      </dsp:txXfrm>
    </dsp:sp>
  </dsp:spTree>
</dsp:drawing>
</file>

<file path=ppt/diagrams/layout1.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x-none"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9/12/16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x-none"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9/12/16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9/12/16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x-none"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9/12/16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9/12/16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x-none"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9/12/16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x-none"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pPr/>
              <a:t>9/12/16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x-none"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pPr/>
              <a:t>9/12/16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x-none"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pPr/>
              <a:t>9/12/16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pPr/>
              <a:t>9/12/16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pPr/>
              <a:t>9/12/16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x-none"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9/12/16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x-none"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pPr/>
              <a:t>9/12/16</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diagramQuickStyle" Target="../diagrams/quickStyle2.xml"/><Relationship Id="rId20" Type="http://schemas.openxmlformats.org/officeDocument/2006/relationships/diagramColors" Target="../diagrams/colors4.xml"/><Relationship Id="rId21" Type="http://schemas.microsoft.com/office/2007/relationships/diagramDrawing" Target="../diagrams/drawing4.xml"/><Relationship Id="rId10" Type="http://schemas.openxmlformats.org/officeDocument/2006/relationships/diagramColors" Target="../diagrams/colors2.xml"/><Relationship Id="rId11" Type="http://schemas.microsoft.com/office/2007/relationships/diagramDrawing" Target="../diagrams/drawing2.xml"/><Relationship Id="rId12" Type="http://schemas.openxmlformats.org/officeDocument/2006/relationships/diagramData" Target="../diagrams/data3.xml"/><Relationship Id="rId13" Type="http://schemas.openxmlformats.org/officeDocument/2006/relationships/diagramLayout" Target="../diagrams/layout3.xml"/><Relationship Id="rId14" Type="http://schemas.openxmlformats.org/officeDocument/2006/relationships/diagramQuickStyle" Target="../diagrams/quickStyle3.xml"/><Relationship Id="rId15" Type="http://schemas.openxmlformats.org/officeDocument/2006/relationships/diagramColors" Target="../diagrams/colors3.xml"/><Relationship Id="rId16" Type="http://schemas.microsoft.com/office/2007/relationships/diagramDrawing" Target="../diagrams/drawing3.xml"/><Relationship Id="rId17" Type="http://schemas.openxmlformats.org/officeDocument/2006/relationships/diagramData" Target="../diagrams/data4.xml"/><Relationship Id="rId18" Type="http://schemas.openxmlformats.org/officeDocument/2006/relationships/diagramLayout" Target="../diagrams/layout4.xml"/><Relationship Id="rId19" Type="http://schemas.openxmlformats.org/officeDocument/2006/relationships/diagramQuickStyle" Target="../diagrams/quickStyle4.xml"/><Relationship Id="rId1" Type="http://schemas.openxmlformats.org/officeDocument/2006/relationships/slideLayout" Target="../slideLayouts/slideLayout2.xml"/><Relationship Id="rId2" Type="http://schemas.openxmlformats.org/officeDocument/2006/relationships/diagramData" Target="../diagrams/data1.xml"/><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diagramData" Target="../diagrams/data2.xml"/><Relationship Id="rId8" Type="http://schemas.openxmlformats.org/officeDocument/2006/relationships/diagramLayout" Target="../diagrams/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954705573"/>
              </p:ext>
            </p:extLst>
          </p:nvPr>
        </p:nvGraphicFramePr>
        <p:xfrm>
          <a:off x="0" y="41873"/>
          <a:ext cx="9144000" cy="25549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extLst>
              <p:ext uri="{D42A27DB-BD31-4B8C-83A1-F6EECF244321}">
                <p14:modId xmlns:p14="http://schemas.microsoft.com/office/powerpoint/2010/main" val="2457928819"/>
              </p:ext>
            </p:extLst>
          </p:nvPr>
        </p:nvGraphicFramePr>
        <p:xfrm>
          <a:off x="0" y="2338650"/>
          <a:ext cx="9144000" cy="440017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8" name="Diagram 7"/>
          <p:cNvGraphicFramePr/>
          <p:nvPr>
            <p:extLst>
              <p:ext uri="{D42A27DB-BD31-4B8C-83A1-F6EECF244321}">
                <p14:modId xmlns:p14="http://schemas.microsoft.com/office/powerpoint/2010/main" val="3332258931"/>
              </p:ext>
            </p:extLst>
          </p:nvPr>
        </p:nvGraphicFramePr>
        <p:xfrm>
          <a:off x="223280" y="3084441"/>
          <a:ext cx="2818905" cy="1004887"/>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3" name="Diagram 12"/>
          <p:cNvGraphicFramePr/>
          <p:nvPr>
            <p:extLst>
              <p:ext uri="{D42A27DB-BD31-4B8C-83A1-F6EECF244321}">
                <p14:modId xmlns:p14="http://schemas.microsoft.com/office/powerpoint/2010/main" val="1288513186"/>
              </p:ext>
            </p:extLst>
          </p:nvPr>
        </p:nvGraphicFramePr>
        <p:xfrm>
          <a:off x="351912" y="5792053"/>
          <a:ext cx="8415311" cy="110781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202203578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9275" y="979168"/>
            <a:ext cx="8042276" cy="5340949"/>
          </a:xfrm>
        </p:spPr>
        <p:txBody>
          <a:bodyPr>
            <a:normAutofit fontScale="92500"/>
          </a:bodyPr>
          <a:lstStyle/>
          <a:p>
            <a:pPr algn="just"/>
            <a:r>
              <a:rPr lang="pt-BR" u="sng" dirty="0" smtClean="0">
                <a:solidFill>
                  <a:srgbClr val="000000"/>
                </a:solidFill>
                <a:latin typeface="Cambria"/>
                <a:cs typeface="Cambria"/>
              </a:rPr>
              <a:t>Sociedade </a:t>
            </a:r>
            <a:r>
              <a:rPr lang="pt-BR" u="sng" dirty="0">
                <a:solidFill>
                  <a:srgbClr val="000000"/>
                </a:solidFill>
                <a:latin typeface="Cambria"/>
                <a:cs typeface="Cambria"/>
              </a:rPr>
              <a:t>Internacional</a:t>
            </a:r>
            <a:r>
              <a:rPr lang="pt-BR" dirty="0">
                <a:solidFill>
                  <a:srgbClr val="000000"/>
                </a:solidFill>
                <a:latin typeface="Cambria"/>
                <a:cs typeface="Cambria"/>
              </a:rPr>
              <a:t>: </a:t>
            </a:r>
            <a:endParaRPr lang="pt-BR" dirty="0" smtClean="0">
              <a:solidFill>
                <a:srgbClr val="000000"/>
              </a:solidFill>
              <a:latin typeface="Cambria"/>
              <a:cs typeface="Cambria"/>
            </a:endParaRPr>
          </a:p>
          <a:p>
            <a:pPr marL="457200" indent="-457200" algn="just">
              <a:buFont typeface="+mj-lt"/>
              <a:buAutoNum type="arabicPeriod"/>
            </a:pPr>
            <a:r>
              <a:rPr lang="pt-BR" dirty="0">
                <a:solidFill>
                  <a:srgbClr val="000000"/>
                </a:solidFill>
                <a:latin typeface="Cambria"/>
                <a:cs typeface="Cambria"/>
              </a:rPr>
              <a:t>E</a:t>
            </a:r>
            <a:r>
              <a:rPr lang="pt-BR" dirty="0" smtClean="0">
                <a:solidFill>
                  <a:srgbClr val="000000"/>
                </a:solidFill>
                <a:latin typeface="Cambria"/>
                <a:cs typeface="Cambria"/>
              </a:rPr>
              <a:t>xiste </a:t>
            </a:r>
            <a:r>
              <a:rPr lang="pt-BR" dirty="0">
                <a:solidFill>
                  <a:srgbClr val="000000"/>
                </a:solidFill>
                <a:latin typeface="Cambria"/>
                <a:cs typeface="Cambria"/>
              </a:rPr>
              <a:t>uma sociedade de Estados ou sociedade internacional quando um grupo de Estados, consciente de certos valores e interesses comuns, forma uma sociedade, no sentido de se considerarem ligados, no seu relacionamento, por um conjunto de regras, e participam de instituições comuns. </a:t>
            </a:r>
            <a:endParaRPr lang="pt-BR" dirty="0" smtClean="0">
              <a:solidFill>
                <a:srgbClr val="000000"/>
              </a:solidFill>
              <a:latin typeface="Cambria"/>
              <a:cs typeface="Cambria"/>
            </a:endParaRPr>
          </a:p>
          <a:p>
            <a:pPr marL="457200" indent="-457200" algn="just">
              <a:buFont typeface="+mj-lt"/>
              <a:buAutoNum type="arabicPeriod"/>
            </a:pPr>
            <a:r>
              <a:rPr lang="pt-BR" dirty="0" smtClean="0">
                <a:solidFill>
                  <a:srgbClr val="000000"/>
                </a:solidFill>
                <a:latin typeface="Cambria"/>
                <a:cs typeface="Cambria"/>
              </a:rPr>
              <a:t>Se </a:t>
            </a:r>
            <a:r>
              <a:rPr lang="pt-BR" dirty="0">
                <a:solidFill>
                  <a:srgbClr val="000000"/>
                </a:solidFill>
                <a:latin typeface="Cambria"/>
                <a:cs typeface="Cambria"/>
              </a:rPr>
              <a:t>eles formam uma sociedade internacional é porque se sentem vinculados a determinadas regras no seu inter-relacionamento, tais como a de respeitar a independência de cada um, honrar os acordos e limitar o uso recíproco da </a:t>
            </a:r>
            <a:r>
              <a:rPr lang="pt-BR" dirty="0" smtClean="0">
                <a:solidFill>
                  <a:srgbClr val="000000"/>
                </a:solidFill>
                <a:latin typeface="Cambria"/>
                <a:cs typeface="Cambria"/>
              </a:rPr>
              <a:t>força.</a:t>
            </a:r>
          </a:p>
          <a:p>
            <a:pPr marL="457200" indent="-457200" algn="just">
              <a:buFont typeface="+mj-lt"/>
              <a:buAutoNum type="arabicPeriod"/>
            </a:pPr>
            <a:r>
              <a:rPr lang="pt-BR" dirty="0">
                <a:solidFill>
                  <a:srgbClr val="000000"/>
                </a:solidFill>
                <a:latin typeface="Cambria"/>
                <a:cs typeface="Cambria"/>
              </a:rPr>
              <a:t>O conceito de sociedade internacional é revolucionário porque permite pensar a existência de uma sociedade internacional, de molde nacional, na ordem internacional. </a:t>
            </a:r>
            <a:endParaRPr lang="en-US" dirty="0">
              <a:solidFill>
                <a:srgbClr val="000000"/>
              </a:solidFill>
              <a:latin typeface="Cambria"/>
              <a:cs typeface="Cambria"/>
            </a:endParaRPr>
          </a:p>
        </p:txBody>
      </p:sp>
      <p:sp>
        <p:nvSpPr>
          <p:cNvPr id="4" name="Title 1"/>
          <p:cNvSpPr>
            <a:spLocks noGrp="1"/>
          </p:cNvSpPr>
          <p:nvPr>
            <p:ph type="title"/>
          </p:nvPr>
        </p:nvSpPr>
        <p:spPr>
          <a:xfrm>
            <a:off x="549275" y="107576"/>
            <a:ext cx="8042276" cy="596201"/>
          </a:xfrm>
        </p:spPr>
        <p:txBody>
          <a:bodyPr/>
          <a:lstStyle/>
          <a:p>
            <a:r>
              <a:rPr lang="pt-BR" sz="3200" dirty="0" smtClean="0">
                <a:latin typeface="Cambria"/>
                <a:cs typeface="Cambria"/>
              </a:rPr>
              <a:t>A ordem internacional para Bull (</a:t>
            </a:r>
            <a:r>
              <a:rPr lang="pt-BR" sz="3200" dirty="0">
                <a:latin typeface="Cambria"/>
                <a:cs typeface="Cambria"/>
              </a:rPr>
              <a:t>V</a:t>
            </a:r>
            <a:r>
              <a:rPr lang="pt-BR" sz="3200" dirty="0" smtClean="0">
                <a:latin typeface="Cambria"/>
                <a:cs typeface="Cambria"/>
              </a:rPr>
              <a:t>)</a:t>
            </a:r>
            <a:endParaRPr lang="pt-BR" sz="3200" dirty="0">
              <a:latin typeface="Cambria"/>
              <a:cs typeface="Cambria"/>
            </a:endParaRPr>
          </a:p>
        </p:txBody>
      </p:sp>
    </p:spTree>
    <p:extLst>
      <p:ext uri="{BB962C8B-B14F-4D97-AF65-F5344CB8AC3E}">
        <p14:creationId xmlns:p14="http://schemas.microsoft.com/office/powerpoint/2010/main" val="1855826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9275" y="987778"/>
            <a:ext cx="8042276" cy="5514509"/>
          </a:xfrm>
        </p:spPr>
        <p:txBody>
          <a:bodyPr>
            <a:normAutofit fontScale="85000" lnSpcReduction="10000"/>
          </a:bodyPr>
          <a:lstStyle/>
          <a:p>
            <a:pPr marL="0" indent="0" algn="just">
              <a:buNone/>
            </a:pPr>
            <a:r>
              <a:rPr lang="pt-BR" dirty="0" smtClean="0">
                <a:solidFill>
                  <a:srgbClr val="000000"/>
                </a:solidFill>
                <a:latin typeface="Cambria"/>
                <a:cs typeface="Cambria"/>
              </a:rPr>
              <a:t>Os elementos sempre presentes da sociedade internacional para Bull: </a:t>
            </a:r>
          </a:p>
          <a:p>
            <a:pPr marL="457200" indent="-457200" algn="just">
              <a:buFont typeface="+mj-lt"/>
              <a:buAutoNum type="arabicPeriod"/>
            </a:pPr>
            <a:r>
              <a:rPr lang="pt-BR" dirty="0" smtClean="0">
                <a:solidFill>
                  <a:srgbClr val="000000"/>
                </a:solidFill>
                <a:latin typeface="Cambria"/>
                <a:cs typeface="Cambria"/>
              </a:rPr>
              <a:t>interesses/objetivos: vida, verdade e posse.</a:t>
            </a:r>
          </a:p>
          <a:p>
            <a:pPr marL="457200" indent="-457200" algn="just">
              <a:buFont typeface="+mj-lt"/>
              <a:buAutoNum type="arabicPeriod"/>
            </a:pPr>
            <a:r>
              <a:rPr lang="pt-BR" dirty="0" smtClean="0">
                <a:solidFill>
                  <a:srgbClr val="000000"/>
                </a:solidFill>
                <a:latin typeface="Cambria"/>
                <a:cs typeface="Cambria"/>
              </a:rPr>
              <a:t>regras: soberania, tratados e violência.</a:t>
            </a:r>
          </a:p>
          <a:p>
            <a:pPr marL="457200" indent="-457200" algn="just">
              <a:buFont typeface="+mj-lt"/>
              <a:buAutoNum type="arabicPeriod"/>
            </a:pPr>
            <a:r>
              <a:rPr lang="pt-BR" dirty="0" smtClean="0">
                <a:solidFill>
                  <a:srgbClr val="000000"/>
                </a:solidFill>
                <a:latin typeface="Cambria"/>
                <a:cs typeface="Cambria"/>
              </a:rPr>
              <a:t>instituições: equilíbrio de poder, direito internacional, diplomacia, guerra e grandes potências.</a:t>
            </a:r>
          </a:p>
          <a:p>
            <a:pPr marL="0" indent="0" algn="just"/>
            <a:r>
              <a:rPr lang="pt-BR" u="sng" dirty="0" smtClean="0">
                <a:solidFill>
                  <a:srgbClr val="000000"/>
                </a:solidFill>
                <a:latin typeface="Cambria"/>
                <a:cs typeface="Cambria"/>
              </a:rPr>
              <a:t> Como a ordem é mantida na política mundial?</a:t>
            </a:r>
            <a:r>
              <a:rPr lang="pt-BR" dirty="0" smtClean="0">
                <a:solidFill>
                  <a:srgbClr val="000000"/>
                </a:solidFill>
                <a:latin typeface="Cambria"/>
                <a:cs typeface="Cambria"/>
              </a:rPr>
              <a:t> A ordem é mantida por um senso de </a:t>
            </a:r>
            <a:r>
              <a:rPr lang="pt-BR" u="sng" dirty="0" smtClean="0">
                <a:solidFill>
                  <a:srgbClr val="000000"/>
                </a:solidFill>
                <a:latin typeface="Cambria"/>
                <a:cs typeface="Cambria"/>
              </a:rPr>
              <a:t>interesses comuns</a:t>
            </a:r>
            <a:r>
              <a:rPr lang="pt-BR" dirty="0" smtClean="0">
                <a:solidFill>
                  <a:srgbClr val="000000"/>
                </a:solidFill>
                <a:latin typeface="Cambria"/>
                <a:cs typeface="Cambria"/>
              </a:rPr>
              <a:t> em relação a objetivos elementares, às </a:t>
            </a:r>
            <a:r>
              <a:rPr lang="pt-BR" u="sng" dirty="0" smtClean="0">
                <a:solidFill>
                  <a:srgbClr val="000000"/>
                </a:solidFill>
                <a:latin typeface="Cambria"/>
                <a:cs typeface="Cambria"/>
              </a:rPr>
              <a:t>regras</a:t>
            </a:r>
            <a:r>
              <a:rPr lang="pt-BR" dirty="0" smtClean="0">
                <a:solidFill>
                  <a:srgbClr val="000000"/>
                </a:solidFill>
                <a:latin typeface="Cambria"/>
                <a:cs typeface="Cambria"/>
              </a:rPr>
              <a:t> que preservem a forma de conduta que os sustentam e às </a:t>
            </a:r>
            <a:r>
              <a:rPr lang="pt-BR" u="sng" dirty="0" smtClean="0">
                <a:solidFill>
                  <a:srgbClr val="000000"/>
                </a:solidFill>
                <a:latin typeface="Cambria"/>
                <a:cs typeface="Cambria"/>
              </a:rPr>
              <a:t>instituições</a:t>
            </a:r>
            <a:r>
              <a:rPr lang="pt-BR" dirty="0" smtClean="0">
                <a:solidFill>
                  <a:srgbClr val="000000"/>
                </a:solidFill>
                <a:latin typeface="Cambria"/>
                <a:cs typeface="Cambria"/>
              </a:rPr>
              <a:t> que tornam essas regras efetivas. </a:t>
            </a:r>
          </a:p>
          <a:p>
            <a:pPr marL="0" indent="0" algn="just"/>
            <a:r>
              <a:rPr lang="pt-BR" dirty="0" smtClean="0">
                <a:solidFill>
                  <a:srgbClr val="000000"/>
                </a:solidFill>
                <a:latin typeface="Cambria"/>
                <a:cs typeface="Cambria"/>
              </a:rPr>
              <a:t> Definição ordem internacional: “</a:t>
            </a:r>
            <a:r>
              <a:rPr lang="pt-BR" i="1" dirty="0" smtClean="0">
                <a:solidFill>
                  <a:srgbClr val="000000"/>
                </a:solidFill>
                <a:latin typeface="Cambria"/>
                <a:cs typeface="Cambria"/>
              </a:rPr>
              <a:t>um grupo de Estados que não formam meramente um sistema, no sentido de que o comportamento de um é levado em consideração no cálculo estratégico do outro, mas que também estabeleceram por meio do consenso regras e instituições comuns na conduta de suas relações, e reconhecem o interesse na manutenção desses acordos</a:t>
            </a:r>
            <a:r>
              <a:rPr lang="pt-BR" dirty="0" smtClean="0">
                <a:solidFill>
                  <a:srgbClr val="000000"/>
                </a:solidFill>
                <a:latin typeface="Cambria"/>
                <a:cs typeface="Cambria"/>
              </a:rPr>
              <a:t>” (Bull e Watson, 1984, p. 1).</a:t>
            </a:r>
            <a:endParaRPr lang="pt-BR" dirty="0">
              <a:solidFill>
                <a:srgbClr val="000000"/>
              </a:solidFill>
              <a:latin typeface="Cambria"/>
              <a:cs typeface="Cambria"/>
            </a:endParaRPr>
          </a:p>
        </p:txBody>
      </p:sp>
      <p:sp>
        <p:nvSpPr>
          <p:cNvPr id="4" name="Title 1"/>
          <p:cNvSpPr>
            <a:spLocks noGrp="1"/>
          </p:cNvSpPr>
          <p:nvPr>
            <p:ph type="title"/>
          </p:nvPr>
        </p:nvSpPr>
        <p:spPr>
          <a:xfrm>
            <a:off x="549275" y="107576"/>
            <a:ext cx="8042276" cy="596201"/>
          </a:xfrm>
        </p:spPr>
        <p:txBody>
          <a:bodyPr/>
          <a:lstStyle/>
          <a:p>
            <a:r>
              <a:rPr lang="pt-BR" sz="3200" dirty="0" smtClean="0">
                <a:latin typeface="Cambria"/>
                <a:cs typeface="Cambria"/>
              </a:rPr>
              <a:t>A ordem internacional para Bull (VI)</a:t>
            </a:r>
            <a:endParaRPr lang="pt-BR" sz="3200" dirty="0">
              <a:latin typeface="Cambria"/>
              <a:cs typeface="Cambria"/>
            </a:endParaRPr>
          </a:p>
        </p:txBody>
      </p:sp>
    </p:spTree>
    <p:extLst>
      <p:ext uri="{BB962C8B-B14F-4D97-AF65-F5344CB8AC3E}">
        <p14:creationId xmlns:p14="http://schemas.microsoft.com/office/powerpoint/2010/main" val="79494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9275" y="979168"/>
            <a:ext cx="8042276" cy="5340949"/>
          </a:xfrm>
        </p:spPr>
        <p:txBody>
          <a:bodyPr>
            <a:normAutofit fontScale="92500" lnSpcReduction="20000"/>
          </a:bodyPr>
          <a:lstStyle/>
          <a:p>
            <a:pPr algn="just"/>
            <a:r>
              <a:rPr lang="pt-BR" u="sng" dirty="0" smtClean="0">
                <a:solidFill>
                  <a:srgbClr val="000000"/>
                </a:solidFill>
                <a:latin typeface="Cambria"/>
                <a:cs typeface="Cambria"/>
              </a:rPr>
              <a:t>Regras</a:t>
            </a:r>
            <a:r>
              <a:rPr lang="pt-BR" dirty="0">
                <a:solidFill>
                  <a:srgbClr val="000000"/>
                </a:solidFill>
                <a:latin typeface="Cambria"/>
                <a:cs typeface="Cambria"/>
              </a:rPr>
              <a:t>: </a:t>
            </a:r>
            <a:endParaRPr lang="pt-BR" dirty="0" smtClean="0">
              <a:solidFill>
                <a:srgbClr val="000000"/>
              </a:solidFill>
              <a:latin typeface="Cambria"/>
              <a:cs typeface="Cambria"/>
            </a:endParaRPr>
          </a:p>
          <a:p>
            <a:pPr marL="457200" indent="-457200" algn="just">
              <a:buFont typeface="+mj-lt"/>
              <a:buAutoNum type="arabicPeriod"/>
            </a:pPr>
            <a:r>
              <a:rPr lang="pt-BR" dirty="0">
                <a:solidFill>
                  <a:srgbClr val="000000"/>
                </a:solidFill>
                <a:latin typeface="Cambria"/>
                <a:cs typeface="Cambria"/>
              </a:rPr>
              <a:t>O</a:t>
            </a:r>
            <a:r>
              <a:rPr lang="pt-BR" dirty="0" smtClean="0">
                <a:solidFill>
                  <a:srgbClr val="000000"/>
                </a:solidFill>
                <a:latin typeface="Cambria"/>
                <a:cs typeface="Cambria"/>
              </a:rPr>
              <a:t> </a:t>
            </a:r>
            <a:r>
              <a:rPr lang="pt-BR" dirty="0">
                <a:solidFill>
                  <a:srgbClr val="000000"/>
                </a:solidFill>
                <a:latin typeface="Cambria"/>
                <a:cs typeface="Cambria"/>
              </a:rPr>
              <a:t>sentimento de que há interesses comuns na realização dos objetivos elementares pode ser vago e não orienta em si a ação e o comportamento dos atores. São as regras que contribuem para esse tipo de orientação. </a:t>
            </a:r>
            <a:endParaRPr lang="pt-BR" dirty="0" smtClean="0">
              <a:solidFill>
                <a:srgbClr val="000000"/>
              </a:solidFill>
              <a:latin typeface="Cambria"/>
              <a:cs typeface="Cambria"/>
            </a:endParaRPr>
          </a:p>
          <a:p>
            <a:pPr marL="457200" indent="-457200" algn="just">
              <a:buFont typeface="+mj-lt"/>
              <a:buAutoNum type="arabicPeriod"/>
            </a:pPr>
            <a:r>
              <a:rPr lang="pt-BR" dirty="0" smtClean="0">
                <a:solidFill>
                  <a:srgbClr val="000000"/>
                </a:solidFill>
                <a:latin typeface="Cambria"/>
                <a:cs typeface="Cambria"/>
              </a:rPr>
              <a:t>As </a:t>
            </a:r>
            <a:r>
              <a:rPr lang="pt-BR" dirty="0">
                <a:solidFill>
                  <a:srgbClr val="000000"/>
                </a:solidFill>
                <a:latin typeface="Cambria"/>
                <a:cs typeface="Cambria"/>
              </a:rPr>
              <a:t>regras são princípios gerais imperativos que autorizam ou obrigam determinados atores a se comportarem de modo prescrito. </a:t>
            </a:r>
            <a:endParaRPr lang="pt-BR" dirty="0" smtClean="0">
              <a:solidFill>
                <a:srgbClr val="000000"/>
              </a:solidFill>
              <a:latin typeface="Cambria"/>
              <a:cs typeface="Cambria"/>
            </a:endParaRPr>
          </a:p>
          <a:p>
            <a:pPr marL="457200" indent="-457200" algn="just">
              <a:buFont typeface="+mj-lt"/>
              <a:buAutoNum type="arabicPeriod"/>
            </a:pPr>
            <a:r>
              <a:rPr lang="pt-BR" dirty="0">
                <a:solidFill>
                  <a:srgbClr val="000000"/>
                </a:solidFill>
                <a:latin typeface="Cambria"/>
                <a:cs typeface="Cambria"/>
              </a:rPr>
              <a:t>A</a:t>
            </a:r>
            <a:r>
              <a:rPr lang="pt-BR" dirty="0" smtClean="0">
                <a:solidFill>
                  <a:srgbClr val="000000"/>
                </a:solidFill>
                <a:latin typeface="Cambria"/>
                <a:cs typeface="Cambria"/>
              </a:rPr>
              <a:t>s </a:t>
            </a:r>
            <a:r>
              <a:rPr lang="pt-BR" dirty="0">
                <a:solidFill>
                  <a:srgbClr val="000000"/>
                </a:solidFill>
                <a:latin typeface="Cambria"/>
                <a:cs typeface="Cambria"/>
              </a:rPr>
              <a:t>regras podem ter o status de direito internacional, norma moral, costume ou prática estabelecida; como podem ser regras operacionais, regras do jogo desenvolvidas sem um acordo formal e até mesmo sem comunicação verbal entre as partes.</a:t>
            </a:r>
            <a:r>
              <a:rPr lang="en-US" dirty="0">
                <a:solidFill>
                  <a:srgbClr val="000000"/>
                </a:solidFill>
                <a:latin typeface="Cambria"/>
                <a:cs typeface="Cambria"/>
              </a:rPr>
              <a:t> </a:t>
            </a:r>
            <a:endParaRPr lang="en-US" dirty="0" smtClean="0">
              <a:solidFill>
                <a:srgbClr val="000000"/>
              </a:solidFill>
              <a:latin typeface="Cambria"/>
              <a:cs typeface="Cambria"/>
            </a:endParaRPr>
          </a:p>
          <a:p>
            <a:pPr marL="457200" indent="-457200" algn="just">
              <a:buFont typeface="+mj-lt"/>
              <a:buAutoNum type="arabicPeriod"/>
            </a:pPr>
            <a:r>
              <a:rPr lang="pt-BR" dirty="0" smtClean="0">
                <a:solidFill>
                  <a:srgbClr val="000000"/>
                </a:solidFill>
                <a:latin typeface="Cambria"/>
                <a:cs typeface="Cambria"/>
              </a:rPr>
              <a:t>As </a:t>
            </a:r>
            <a:r>
              <a:rPr lang="pt-BR" dirty="0">
                <a:solidFill>
                  <a:srgbClr val="000000"/>
                </a:solidFill>
                <a:latin typeface="Cambria"/>
                <a:cs typeface="Cambria"/>
              </a:rPr>
              <a:t>regras precisam ser feitas, comunicadas, administradas, interpretadas, aplicadas, legitimadas, adaptáveis e protegidas.</a:t>
            </a:r>
          </a:p>
          <a:p>
            <a:pPr algn="just"/>
            <a:endParaRPr lang="en-US" dirty="0">
              <a:solidFill>
                <a:srgbClr val="000000"/>
              </a:solidFill>
            </a:endParaRPr>
          </a:p>
        </p:txBody>
      </p:sp>
      <p:sp>
        <p:nvSpPr>
          <p:cNvPr id="4" name="Title 1"/>
          <p:cNvSpPr>
            <a:spLocks noGrp="1"/>
          </p:cNvSpPr>
          <p:nvPr>
            <p:ph type="title"/>
          </p:nvPr>
        </p:nvSpPr>
        <p:spPr>
          <a:xfrm>
            <a:off x="549275" y="107576"/>
            <a:ext cx="8042276" cy="596201"/>
          </a:xfrm>
        </p:spPr>
        <p:txBody>
          <a:bodyPr/>
          <a:lstStyle/>
          <a:p>
            <a:r>
              <a:rPr lang="pt-BR" sz="3200" dirty="0" smtClean="0">
                <a:latin typeface="Cambria"/>
                <a:cs typeface="Cambria"/>
              </a:rPr>
              <a:t>A ordem internacional para Bull (VII)</a:t>
            </a:r>
            <a:endParaRPr lang="pt-BR" sz="3200" dirty="0">
              <a:latin typeface="Cambria"/>
              <a:cs typeface="Cambria"/>
            </a:endParaRPr>
          </a:p>
        </p:txBody>
      </p:sp>
    </p:spTree>
    <p:extLst>
      <p:ext uri="{BB962C8B-B14F-4D97-AF65-F5344CB8AC3E}">
        <p14:creationId xmlns:p14="http://schemas.microsoft.com/office/powerpoint/2010/main" val="2582690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9275" y="832556"/>
            <a:ext cx="8042276" cy="5700330"/>
          </a:xfrm>
        </p:spPr>
        <p:txBody>
          <a:bodyPr>
            <a:normAutofit fontScale="85000" lnSpcReduction="20000"/>
          </a:bodyPr>
          <a:lstStyle/>
          <a:p>
            <a:pPr algn="just"/>
            <a:r>
              <a:rPr lang="pt-BR" u="sng" dirty="0" smtClean="0">
                <a:solidFill>
                  <a:srgbClr val="000000"/>
                </a:solidFill>
                <a:latin typeface="Cambria"/>
                <a:cs typeface="Cambria"/>
              </a:rPr>
              <a:t>Instituições</a:t>
            </a:r>
            <a:r>
              <a:rPr lang="pt-BR" dirty="0" smtClean="0">
                <a:solidFill>
                  <a:srgbClr val="000000"/>
                </a:solidFill>
                <a:latin typeface="Cambria"/>
                <a:cs typeface="Cambria"/>
              </a:rPr>
              <a:t>: um conjunto de hábitos e práticas orientados para atingir objetivos comuns. </a:t>
            </a:r>
          </a:p>
          <a:p>
            <a:pPr algn="just"/>
            <a:r>
              <a:rPr lang="pt-BR" dirty="0" smtClean="0">
                <a:solidFill>
                  <a:srgbClr val="000000"/>
                </a:solidFill>
                <a:latin typeface="Cambria"/>
                <a:cs typeface="Cambria"/>
              </a:rPr>
              <a:t>As instituições manifestam o </a:t>
            </a:r>
            <a:r>
              <a:rPr lang="pt-BR" u="sng" dirty="0" smtClean="0">
                <a:solidFill>
                  <a:srgbClr val="000000"/>
                </a:solidFill>
                <a:latin typeface="Cambria"/>
                <a:cs typeface="Cambria"/>
              </a:rPr>
              <a:t>elemento de colaboração</a:t>
            </a:r>
            <a:r>
              <a:rPr lang="pt-BR" dirty="0" smtClean="0">
                <a:solidFill>
                  <a:srgbClr val="000000"/>
                </a:solidFill>
                <a:latin typeface="Cambria"/>
                <a:cs typeface="Cambria"/>
              </a:rPr>
              <a:t> entre os Estados no desempenho da sua função política, e constituem ao mesmo tempo um </a:t>
            </a:r>
            <a:r>
              <a:rPr lang="pt-BR" u="sng" dirty="0" smtClean="0">
                <a:solidFill>
                  <a:srgbClr val="000000"/>
                </a:solidFill>
                <a:latin typeface="Cambria"/>
                <a:cs typeface="Cambria"/>
              </a:rPr>
              <a:t>meio de sustentar</a:t>
            </a:r>
            <a:r>
              <a:rPr lang="pt-BR" dirty="0" smtClean="0">
                <a:solidFill>
                  <a:srgbClr val="000000"/>
                </a:solidFill>
                <a:latin typeface="Cambria"/>
                <a:cs typeface="Cambria"/>
              </a:rPr>
              <a:t> tal colaboração e tornar as regras efetivas. </a:t>
            </a:r>
            <a:endParaRPr lang="en-US" dirty="0" smtClean="0">
              <a:solidFill>
                <a:srgbClr val="000000"/>
              </a:solidFill>
              <a:latin typeface="Cambria"/>
              <a:cs typeface="Cambria"/>
            </a:endParaRPr>
          </a:p>
          <a:p>
            <a:pPr algn="just"/>
            <a:r>
              <a:rPr lang="pt-BR" dirty="0" smtClean="0">
                <a:solidFill>
                  <a:srgbClr val="000000"/>
                </a:solidFill>
                <a:latin typeface="Cambria"/>
                <a:cs typeface="Cambria"/>
              </a:rPr>
              <a:t>Os </a:t>
            </a:r>
            <a:r>
              <a:rPr lang="pt-BR" dirty="0">
                <a:solidFill>
                  <a:srgbClr val="000000"/>
                </a:solidFill>
                <a:latin typeface="Cambria"/>
                <a:cs typeface="Cambria"/>
              </a:rPr>
              <a:t>Estados colaboram entre si em vários </a:t>
            </a:r>
            <a:r>
              <a:rPr lang="pt-BR" dirty="0" smtClean="0">
                <a:solidFill>
                  <a:srgbClr val="000000"/>
                </a:solidFill>
                <a:latin typeface="Cambria"/>
                <a:cs typeface="Cambria"/>
              </a:rPr>
              <a:t>graus - As primárias são as instituições que compartilham identidades na ordem internacional. As secundárias são produto de uma parte mais liberal da ordem internacional (as OI p. ex.).</a:t>
            </a:r>
          </a:p>
          <a:p>
            <a:pPr marL="457200" indent="-457200" algn="just">
              <a:buFont typeface="+mj-lt"/>
              <a:buAutoNum type="arabicPeriod"/>
            </a:pPr>
            <a:r>
              <a:rPr lang="pt-BR" dirty="0" smtClean="0">
                <a:solidFill>
                  <a:srgbClr val="000000"/>
                </a:solidFill>
                <a:latin typeface="Cambria"/>
                <a:cs typeface="Cambria"/>
              </a:rPr>
              <a:t>equilíbrio </a:t>
            </a:r>
            <a:r>
              <a:rPr lang="pt-BR" dirty="0">
                <a:solidFill>
                  <a:srgbClr val="000000"/>
                </a:solidFill>
                <a:latin typeface="Cambria"/>
                <a:cs typeface="Cambria"/>
              </a:rPr>
              <a:t>de </a:t>
            </a:r>
            <a:r>
              <a:rPr lang="pt-BR" dirty="0" smtClean="0">
                <a:solidFill>
                  <a:srgbClr val="000000"/>
                </a:solidFill>
                <a:latin typeface="Cambria"/>
                <a:cs typeface="Cambria"/>
              </a:rPr>
              <a:t>poder. </a:t>
            </a:r>
          </a:p>
          <a:p>
            <a:pPr marL="457200" indent="-457200" algn="just">
              <a:buFont typeface="+mj-lt"/>
              <a:buAutoNum type="arabicPeriod"/>
            </a:pPr>
            <a:r>
              <a:rPr lang="pt-BR" dirty="0" smtClean="0">
                <a:solidFill>
                  <a:srgbClr val="000000"/>
                </a:solidFill>
                <a:latin typeface="Cambria"/>
                <a:cs typeface="Cambria"/>
              </a:rPr>
              <a:t>o </a:t>
            </a:r>
            <a:r>
              <a:rPr lang="pt-BR" dirty="0">
                <a:solidFill>
                  <a:srgbClr val="000000"/>
                </a:solidFill>
                <a:latin typeface="Cambria"/>
                <a:cs typeface="Cambria"/>
              </a:rPr>
              <a:t>direito </a:t>
            </a:r>
            <a:r>
              <a:rPr lang="pt-BR" dirty="0" smtClean="0">
                <a:solidFill>
                  <a:srgbClr val="000000"/>
                </a:solidFill>
                <a:latin typeface="Cambria"/>
                <a:cs typeface="Cambria"/>
              </a:rPr>
              <a:t>internacional. </a:t>
            </a:r>
          </a:p>
          <a:p>
            <a:pPr marL="457200" indent="-457200" algn="just">
              <a:buFont typeface="+mj-lt"/>
              <a:buAutoNum type="arabicPeriod"/>
            </a:pPr>
            <a:r>
              <a:rPr lang="pt-BR" dirty="0" smtClean="0">
                <a:solidFill>
                  <a:srgbClr val="000000"/>
                </a:solidFill>
                <a:latin typeface="Cambria"/>
                <a:cs typeface="Cambria"/>
              </a:rPr>
              <a:t>os </a:t>
            </a:r>
            <a:r>
              <a:rPr lang="pt-BR" dirty="0">
                <a:solidFill>
                  <a:srgbClr val="000000"/>
                </a:solidFill>
                <a:latin typeface="Cambria"/>
                <a:cs typeface="Cambria"/>
              </a:rPr>
              <a:t>mecanismos </a:t>
            </a:r>
            <a:r>
              <a:rPr lang="pt-BR" dirty="0" smtClean="0">
                <a:solidFill>
                  <a:srgbClr val="000000"/>
                </a:solidFill>
                <a:latin typeface="Cambria"/>
                <a:cs typeface="Cambria"/>
              </a:rPr>
              <a:t>diplomáticos. </a:t>
            </a:r>
          </a:p>
          <a:p>
            <a:pPr marL="457200" indent="-457200" algn="just">
              <a:buFont typeface="+mj-lt"/>
              <a:buAutoNum type="arabicPeriod"/>
            </a:pPr>
            <a:r>
              <a:rPr lang="pt-BR" dirty="0" smtClean="0">
                <a:solidFill>
                  <a:srgbClr val="000000"/>
                </a:solidFill>
                <a:latin typeface="Cambria"/>
                <a:cs typeface="Cambria"/>
              </a:rPr>
              <a:t>as </a:t>
            </a:r>
            <a:r>
              <a:rPr lang="pt-BR" dirty="0">
                <a:solidFill>
                  <a:srgbClr val="000000"/>
                </a:solidFill>
                <a:latin typeface="Cambria"/>
                <a:cs typeface="Cambria"/>
              </a:rPr>
              <a:t>grandes </a:t>
            </a:r>
            <a:r>
              <a:rPr lang="pt-BR" dirty="0" smtClean="0">
                <a:solidFill>
                  <a:srgbClr val="000000"/>
                </a:solidFill>
                <a:latin typeface="Cambria"/>
                <a:cs typeface="Cambria"/>
              </a:rPr>
              <a:t>potências. </a:t>
            </a:r>
            <a:endParaRPr lang="pt-BR" dirty="0">
              <a:solidFill>
                <a:srgbClr val="000000"/>
              </a:solidFill>
              <a:latin typeface="Cambria"/>
              <a:cs typeface="Cambria"/>
            </a:endParaRPr>
          </a:p>
          <a:p>
            <a:pPr marL="457200" indent="-457200" algn="just">
              <a:buFont typeface="+mj-lt"/>
              <a:buAutoNum type="arabicPeriod"/>
            </a:pPr>
            <a:r>
              <a:rPr lang="pt-BR" dirty="0" smtClean="0">
                <a:solidFill>
                  <a:srgbClr val="000000"/>
                </a:solidFill>
                <a:latin typeface="Cambria"/>
                <a:cs typeface="Cambria"/>
              </a:rPr>
              <a:t>a </a:t>
            </a:r>
            <a:r>
              <a:rPr lang="pt-BR" dirty="0">
                <a:solidFill>
                  <a:srgbClr val="000000"/>
                </a:solidFill>
                <a:latin typeface="Cambria"/>
                <a:cs typeface="Cambria"/>
              </a:rPr>
              <a:t>guerra. </a:t>
            </a:r>
            <a:endParaRPr lang="pt-BR" dirty="0" smtClean="0">
              <a:solidFill>
                <a:srgbClr val="000000"/>
              </a:solidFill>
              <a:latin typeface="Cambria"/>
              <a:cs typeface="Cambria"/>
            </a:endParaRPr>
          </a:p>
        </p:txBody>
      </p:sp>
      <p:sp>
        <p:nvSpPr>
          <p:cNvPr id="4" name="Title 1"/>
          <p:cNvSpPr>
            <a:spLocks noGrp="1"/>
          </p:cNvSpPr>
          <p:nvPr>
            <p:ph type="title"/>
          </p:nvPr>
        </p:nvSpPr>
        <p:spPr>
          <a:xfrm>
            <a:off x="549275" y="107576"/>
            <a:ext cx="8042276" cy="596201"/>
          </a:xfrm>
        </p:spPr>
        <p:txBody>
          <a:bodyPr/>
          <a:lstStyle/>
          <a:p>
            <a:r>
              <a:rPr lang="pt-BR" sz="3200" dirty="0" smtClean="0">
                <a:latin typeface="Cambria"/>
                <a:cs typeface="Cambria"/>
              </a:rPr>
              <a:t>A ordem internacional para Bull (VIII)</a:t>
            </a:r>
            <a:endParaRPr lang="pt-BR" sz="3200" dirty="0">
              <a:latin typeface="Cambria"/>
              <a:cs typeface="Cambria"/>
            </a:endParaRPr>
          </a:p>
        </p:txBody>
      </p:sp>
    </p:spTree>
    <p:extLst>
      <p:ext uri="{BB962C8B-B14F-4D97-AF65-F5344CB8AC3E}">
        <p14:creationId xmlns:p14="http://schemas.microsoft.com/office/powerpoint/2010/main" val="4095024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009287"/>
          </a:xfrm>
        </p:spPr>
        <p:txBody>
          <a:bodyPr/>
          <a:lstStyle/>
          <a:p>
            <a:r>
              <a:rPr lang="pt-BR" sz="2800" dirty="0" smtClean="0">
                <a:latin typeface="Cambria"/>
                <a:cs typeface="Cambria"/>
              </a:rPr>
              <a:t>A Expansão da Sociedade Internacional (1984) – Hedley Bull e Adam Watson</a:t>
            </a:r>
            <a:endParaRPr lang="pt-BR" sz="2800" dirty="0">
              <a:latin typeface="Cambria"/>
              <a:cs typeface="Cambria"/>
            </a:endParaRPr>
          </a:p>
        </p:txBody>
      </p:sp>
      <p:sp>
        <p:nvSpPr>
          <p:cNvPr id="3" name="Content Placeholder 2"/>
          <p:cNvSpPr>
            <a:spLocks noGrp="1"/>
          </p:cNvSpPr>
          <p:nvPr>
            <p:ph idx="1"/>
          </p:nvPr>
        </p:nvSpPr>
        <p:spPr>
          <a:xfrm>
            <a:off x="549275" y="1346355"/>
            <a:ext cx="8042276" cy="5278327"/>
          </a:xfrm>
        </p:spPr>
        <p:txBody>
          <a:bodyPr/>
          <a:lstStyle/>
          <a:p>
            <a:pPr algn="just"/>
            <a:r>
              <a:rPr lang="pt-BR" dirty="0">
                <a:solidFill>
                  <a:schemeClr val="tx1"/>
                </a:solidFill>
                <a:latin typeface="Cambria"/>
                <a:cs typeface="Cambria"/>
              </a:rPr>
              <a:t>A sociedade internacional é ocidental, uma vez que são os valores europeus que formatam essa ordem. A sociedade internacional é o conjunto de valores, instituições e regras criadas não de maneira abstrata, mas histórica. </a:t>
            </a:r>
            <a:endParaRPr lang="pt-BR" dirty="0" smtClean="0">
              <a:solidFill>
                <a:schemeClr val="tx1"/>
              </a:solidFill>
              <a:latin typeface="Cambria"/>
              <a:cs typeface="Cambria"/>
            </a:endParaRPr>
          </a:p>
          <a:p>
            <a:pPr algn="just"/>
            <a:r>
              <a:rPr lang="pt-BR" dirty="0" smtClean="0">
                <a:solidFill>
                  <a:schemeClr val="tx1"/>
                </a:solidFill>
                <a:latin typeface="Cambria"/>
                <a:cs typeface="Cambria"/>
              </a:rPr>
              <a:t>O </a:t>
            </a:r>
            <a:r>
              <a:rPr lang="pt-BR" dirty="0">
                <a:solidFill>
                  <a:schemeClr val="tx1"/>
                </a:solidFill>
                <a:latin typeface="Cambria"/>
                <a:cs typeface="Cambria"/>
              </a:rPr>
              <a:t>conceito de sociedade internacional de Bull está ligado à </a:t>
            </a:r>
            <a:r>
              <a:rPr lang="pt-BR" dirty="0" smtClean="0">
                <a:solidFill>
                  <a:schemeClr val="tx1"/>
                </a:solidFill>
                <a:latin typeface="Cambria"/>
                <a:cs typeface="Cambria"/>
              </a:rPr>
              <a:t>ideia </a:t>
            </a:r>
            <a:r>
              <a:rPr lang="pt-BR" dirty="0">
                <a:solidFill>
                  <a:schemeClr val="tx1"/>
                </a:solidFill>
                <a:latin typeface="Cambria"/>
                <a:cs typeface="Cambria"/>
              </a:rPr>
              <a:t>de civilização, até por conta da lógica britânica de ver o </a:t>
            </a:r>
            <a:r>
              <a:rPr lang="pt-BR" dirty="0" smtClean="0">
                <a:solidFill>
                  <a:schemeClr val="tx1"/>
                </a:solidFill>
                <a:latin typeface="Cambria"/>
                <a:cs typeface="Cambria"/>
              </a:rPr>
              <a:t>mundo.</a:t>
            </a:r>
          </a:p>
          <a:p>
            <a:pPr algn="just"/>
            <a:r>
              <a:rPr lang="pt-BR" dirty="0">
                <a:solidFill>
                  <a:srgbClr val="000000"/>
                </a:solidFill>
                <a:latin typeface="Cambria"/>
                <a:cs typeface="Cambria"/>
              </a:rPr>
              <a:t>A visão britânica das relações internacionais engloba, além dos objetivos básicos de caráter econômico da empreitada colonialista, o envolvimento com os povos colonizados. </a:t>
            </a:r>
            <a:endParaRPr lang="en-US" dirty="0">
              <a:solidFill>
                <a:srgbClr val="000000"/>
              </a:solidFill>
              <a:latin typeface="Cambria"/>
              <a:cs typeface="Cambria"/>
            </a:endParaRPr>
          </a:p>
        </p:txBody>
      </p:sp>
    </p:spTree>
    <p:extLst>
      <p:ext uri="{BB962C8B-B14F-4D97-AF65-F5344CB8AC3E}">
        <p14:creationId xmlns:p14="http://schemas.microsoft.com/office/powerpoint/2010/main" val="3425116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9275" y="458985"/>
            <a:ext cx="8042276" cy="6089200"/>
          </a:xfrm>
        </p:spPr>
        <p:txBody>
          <a:bodyPr>
            <a:normAutofit fontScale="92500" lnSpcReduction="20000"/>
          </a:bodyPr>
          <a:lstStyle/>
          <a:p>
            <a:pPr algn="just"/>
            <a:r>
              <a:rPr lang="pt-BR" dirty="0">
                <a:solidFill>
                  <a:srgbClr val="000000"/>
                </a:solidFill>
                <a:latin typeface="Cambria"/>
                <a:cs typeface="Cambria"/>
              </a:rPr>
              <a:t>A base desse processo é a expansão do Estado-nação nos moldes europeus, agregando diversos sistemas internacionais regionais que operavam com base em distintas regras e instituições, definidas, por seu turno, por alguma cultura dominante. </a:t>
            </a:r>
            <a:endParaRPr lang="pt-BR" dirty="0" smtClean="0">
              <a:solidFill>
                <a:srgbClr val="000000"/>
              </a:solidFill>
              <a:latin typeface="Cambria"/>
              <a:cs typeface="Cambria"/>
            </a:endParaRPr>
          </a:p>
          <a:p>
            <a:pPr algn="just"/>
            <a:r>
              <a:rPr lang="pt-BR" dirty="0" smtClean="0">
                <a:solidFill>
                  <a:srgbClr val="000000"/>
                </a:solidFill>
                <a:latin typeface="Cambria"/>
                <a:cs typeface="Cambria"/>
              </a:rPr>
              <a:t>As </a:t>
            </a:r>
            <a:r>
              <a:rPr lang="pt-BR" dirty="0">
                <a:solidFill>
                  <a:srgbClr val="000000"/>
                </a:solidFill>
                <a:latin typeface="Cambria"/>
                <a:cs typeface="Cambria"/>
              </a:rPr>
              <a:t>estruturas jurídica e política do Estado soberano constituíram-se no instrumento e símbolo dessa expansão. A independência dos Estados americanos marca o triunfo dessa estrutura denominada Estado-</a:t>
            </a:r>
            <a:r>
              <a:rPr lang="pt-BR" dirty="0" smtClean="0">
                <a:solidFill>
                  <a:srgbClr val="000000"/>
                </a:solidFill>
                <a:latin typeface="Cambria"/>
                <a:cs typeface="Cambria"/>
              </a:rPr>
              <a:t>nação sobre outros sistemas de organização política: árabe</a:t>
            </a:r>
            <a:r>
              <a:rPr lang="pt-BR" dirty="0">
                <a:solidFill>
                  <a:srgbClr val="000000"/>
                </a:solidFill>
                <a:latin typeface="Cambria"/>
                <a:cs typeface="Cambria"/>
              </a:rPr>
              <a:t>-islâmico, indiano, tártaro-mongol, </a:t>
            </a:r>
            <a:r>
              <a:rPr lang="pt-BR" dirty="0" smtClean="0">
                <a:solidFill>
                  <a:srgbClr val="000000"/>
                </a:solidFill>
                <a:latin typeface="Cambria"/>
                <a:cs typeface="Cambria"/>
              </a:rPr>
              <a:t>chinês.</a:t>
            </a:r>
          </a:p>
          <a:p>
            <a:pPr algn="just"/>
            <a:r>
              <a:rPr lang="pt-BR" dirty="0">
                <a:solidFill>
                  <a:srgbClr val="000000"/>
                </a:solidFill>
                <a:latin typeface="Cambria"/>
                <a:cs typeface="Cambria"/>
              </a:rPr>
              <a:t>Segundo Bull, o auge dessa sociedade internacional formada pela expansão europeia foi atingido na passagem do século XIX para o século XX. </a:t>
            </a:r>
          </a:p>
          <a:p>
            <a:pPr algn="just"/>
            <a:r>
              <a:rPr lang="pt-BR" dirty="0">
                <a:solidFill>
                  <a:srgbClr val="000000"/>
                </a:solidFill>
                <a:latin typeface="Cambria"/>
                <a:cs typeface="Cambria"/>
              </a:rPr>
              <a:t>Após a Segunda Guerra Mundial, a sociedade internacional passa por mudanças profundas dominadas de </a:t>
            </a:r>
            <a:r>
              <a:rPr lang="pt-BR" u="sng" dirty="0">
                <a:solidFill>
                  <a:srgbClr val="000000"/>
                </a:solidFill>
                <a:latin typeface="Cambria"/>
                <a:cs typeface="Cambria"/>
              </a:rPr>
              <a:t>“A Revolta contra o Ocidente”</a:t>
            </a:r>
            <a:r>
              <a:rPr lang="pt-BR" dirty="0">
                <a:solidFill>
                  <a:srgbClr val="000000"/>
                </a:solidFill>
                <a:latin typeface="Cambria"/>
                <a:cs typeface="Cambria"/>
              </a:rPr>
              <a:t>, cujo resultado foi a formação da atual sociedade internacional global.</a:t>
            </a:r>
          </a:p>
          <a:p>
            <a:pPr algn="just"/>
            <a:endParaRPr lang="en-US" dirty="0">
              <a:solidFill>
                <a:srgbClr val="000000"/>
              </a:solidFill>
            </a:endParaRPr>
          </a:p>
        </p:txBody>
      </p:sp>
    </p:spTree>
    <p:extLst>
      <p:ext uri="{BB962C8B-B14F-4D97-AF65-F5344CB8AC3E}">
        <p14:creationId xmlns:p14="http://schemas.microsoft.com/office/powerpoint/2010/main" val="1340557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9275" y="336589"/>
            <a:ext cx="8042276" cy="6288094"/>
          </a:xfrm>
        </p:spPr>
        <p:txBody>
          <a:bodyPr>
            <a:normAutofit fontScale="77500" lnSpcReduction="20000"/>
          </a:bodyPr>
          <a:lstStyle/>
          <a:p>
            <a:pPr algn="just"/>
            <a:r>
              <a:rPr lang="pt-BR" dirty="0" smtClean="0">
                <a:solidFill>
                  <a:srgbClr val="000000"/>
                </a:solidFill>
                <a:latin typeface="Cambria"/>
                <a:cs typeface="Cambria"/>
              </a:rPr>
              <a:t>As </a:t>
            </a:r>
            <a:r>
              <a:rPr lang="pt-BR" dirty="0">
                <a:solidFill>
                  <a:srgbClr val="000000"/>
                </a:solidFill>
                <a:latin typeface="Cambria"/>
                <a:cs typeface="Cambria"/>
              </a:rPr>
              <a:t>Etapas da Revolta contra o Ocidente: </a:t>
            </a:r>
            <a:endParaRPr lang="en-US" dirty="0">
              <a:solidFill>
                <a:srgbClr val="000000"/>
              </a:solidFill>
              <a:latin typeface="Cambria"/>
              <a:cs typeface="Cambria"/>
            </a:endParaRPr>
          </a:p>
          <a:p>
            <a:pPr algn="just"/>
            <a:r>
              <a:rPr lang="pt-BR" dirty="0">
                <a:solidFill>
                  <a:srgbClr val="000000"/>
                </a:solidFill>
                <a:latin typeface="Cambria"/>
                <a:cs typeface="Cambria"/>
              </a:rPr>
              <a:t>1ª) Luta pela igualdade soberana dos Estados: luta pela supressão dos tratados desiguais, sobretudo pela eliminação da cláusula da de extraterritorialidade dos europeus. Essa luta foi travada nas décadas de 1920 e 1930 por aqueles povos submetidos ao regime semi-colonial (chineses) e ao regime de mandatos (egípcios).</a:t>
            </a:r>
            <a:endParaRPr lang="en-US" dirty="0">
              <a:solidFill>
                <a:srgbClr val="000000"/>
              </a:solidFill>
              <a:latin typeface="Cambria"/>
              <a:cs typeface="Cambria"/>
            </a:endParaRPr>
          </a:p>
          <a:p>
            <a:pPr algn="just"/>
            <a:r>
              <a:rPr lang="pt-BR" dirty="0">
                <a:solidFill>
                  <a:srgbClr val="000000"/>
                </a:solidFill>
                <a:latin typeface="Cambria"/>
                <a:cs typeface="Cambria"/>
              </a:rPr>
              <a:t>2ª) Revolução </a:t>
            </a:r>
            <a:r>
              <a:rPr lang="pt-BR" dirty="0" smtClean="0">
                <a:solidFill>
                  <a:srgbClr val="000000"/>
                </a:solidFill>
                <a:latin typeface="Cambria"/>
                <a:cs typeface="Cambria"/>
              </a:rPr>
              <a:t>anticolonial: </a:t>
            </a:r>
            <a:r>
              <a:rPr lang="pt-BR" dirty="0">
                <a:solidFill>
                  <a:srgbClr val="000000"/>
                </a:solidFill>
                <a:latin typeface="Cambria"/>
                <a:cs typeface="Cambria"/>
              </a:rPr>
              <a:t>colônias que lutaram pela sua independência. Essa luta dura quatro décadas. De 1940 a 1950 ocorre a descolonização da Ásia. Nas décadas de 60 e 70 a descolonização da África.</a:t>
            </a:r>
            <a:endParaRPr lang="en-US" dirty="0">
              <a:solidFill>
                <a:srgbClr val="000000"/>
              </a:solidFill>
              <a:latin typeface="Cambria"/>
              <a:cs typeface="Cambria"/>
            </a:endParaRPr>
          </a:p>
          <a:p>
            <a:pPr algn="just"/>
            <a:r>
              <a:rPr lang="pt-BR" dirty="0">
                <a:solidFill>
                  <a:srgbClr val="000000"/>
                </a:solidFill>
                <a:latin typeface="Cambria"/>
                <a:cs typeface="Cambria"/>
              </a:rPr>
              <a:t>3ª) Em favor da igualdade racial: essa fase tem como grande referência da Conferência de Bandung na Indonésia, ocorrida em 1955. Os povos recém descolonizados se reuniram para denunciar, entre outras injustiças, o racismo. A Convenção sobre a Eliminação da Discriminação Racial, de 1966, na ONU representa a legitimação pela ONU dessa luta </a:t>
            </a:r>
            <a:endParaRPr lang="pt-BR" dirty="0" smtClean="0">
              <a:solidFill>
                <a:srgbClr val="000000"/>
              </a:solidFill>
              <a:latin typeface="Cambria"/>
              <a:cs typeface="Cambria"/>
            </a:endParaRPr>
          </a:p>
          <a:p>
            <a:pPr algn="just"/>
            <a:r>
              <a:rPr lang="pt-BR" dirty="0" smtClean="0">
                <a:solidFill>
                  <a:srgbClr val="000000"/>
                </a:solidFill>
                <a:latin typeface="Cambria"/>
                <a:cs typeface="Cambria"/>
              </a:rPr>
              <a:t>4ª</a:t>
            </a:r>
            <a:r>
              <a:rPr lang="pt-BR" dirty="0">
                <a:solidFill>
                  <a:srgbClr val="000000"/>
                </a:solidFill>
                <a:latin typeface="Cambria"/>
                <a:cs typeface="Cambria"/>
              </a:rPr>
              <a:t>) Luta contra a </a:t>
            </a:r>
            <a:r>
              <a:rPr lang="pt-BR" dirty="0" smtClean="0">
                <a:solidFill>
                  <a:srgbClr val="000000"/>
                </a:solidFill>
                <a:latin typeface="Cambria"/>
                <a:cs typeface="Cambria"/>
              </a:rPr>
              <a:t>injustiça </a:t>
            </a:r>
            <a:r>
              <a:rPr lang="pt-BR" dirty="0">
                <a:solidFill>
                  <a:srgbClr val="000000"/>
                </a:solidFill>
                <a:latin typeface="Cambria"/>
                <a:cs typeface="Cambria"/>
              </a:rPr>
              <a:t>e</a:t>
            </a:r>
            <a:r>
              <a:rPr lang="pt-BR" dirty="0" smtClean="0">
                <a:solidFill>
                  <a:srgbClr val="000000"/>
                </a:solidFill>
                <a:latin typeface="Cambria"/>
                <a:cs typeface="Cambria"/>
              </a:rPr>
              <a:t>conômica</a:t>
            </a:r>
            <a:r>
              <a:rPr lang="pt-BR" dirty="0">
                <a:solidFill>
                  <a:srgbClr val="000000"/>
                </a:solidFill>
                <a:latin typeface="Cambria"/>
                <a:cs typeface="Cambria"/>
              </a:rPr>
              <a:t>: na década de 1960 a luta é travada a partir da discussão sobre a forma mediante a qual os países ricos deviam prestar ajuda ao processo de desenvolvimento dos países pobres (formação do Grupo 77 e a criação da UNCTAD)</a:t>
            </a:r>
            <a:r>
              <a:rPr lang="pt-BR" dirty="0" smtClean="0">
                <a:solidFill>
                  <a:srgbClr val="000000"/>
                </a:solidFill>
                <a:latin typeface="Cambria"/>
                <a:cs typeface="Cambria"/>
              </a:rPr>
              <a:t>.</a:t>
            </a:r>
            <a:endParaRPr lang="en-US" dirty="0">
              <a:solidFill>
                <a:srgbClr val="000000"/>
              </a:solidFill>
              <a:latin typeface="Cambria"/>
              <a:cs typeface="Cambria"/>
            </a:endParaRPr>
          </a:p>
          <a:p>
            <a:pPr algn="just"/>
            <a:r>
              <a:rPr lang="pt-BR" dirty="0">
                <a:solidFill>
                  <a:srgbClr val="000000"/>
                </a:solidFill>
                <a:latin typeface="Cambria"/>
                <a:cs typeface="Cambria"/>
              </a:rPr>
              <a:t>5ª) Luta pela liberalização cultural: o processo pelo qual vários povos passam a rejeitar os valores e crenças disseminados pelos europeus, buscando recuperar e valorizar suas antigas </a:t>
            </a:r>
            <a:r>
              <a:rPr lang="pt-BR" dirty="0" smtClean="0">
                <a:solidFill>
                  <a:srgbClr val="000000"/>
                </a:solidFill>
                <a:latin typeface="Cambria"/>
                <a:cs typeface="Cambria"/>
              </a:rPr>
              <a:t>tradições.</a:t>
            </a:r>
            <a:endParaRPr lang="en-US" dirty="0">
              <a:solidFill>
                <a:srgbClr val="000000"/>
              </a:solidFill>
              <a:latin typeface="Cambria"/>
              <a:cs typeface="Cambria"/>
            </a:endParaRPr>
          </a:p>
        </p:txBody>
      </p:sp>
    </p:spTree>
    <p:extLst>
      <p:ext uri="{BB962C8B-B14F-4D97-AF65-F5344CB8AC3E}">
        <p14:creationId xmlns:p14="http://schemas.microsoft.com/office/powerpoint/2010/main" val="2486713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9275" y="1178060"/>
            <a:ext cx="8042276" cy="5431323"/>
          </a:xfrm>
        </p:spPr>
        <p:txBody>
          <a:bodyPr>
            <a:normAutofit fontScale="85000" lnSpcReduction="20000"/>
          </a:bodyPr>
          <a:lstStyle/>
          <a:p>
            <a:pPr algn="just"/>
            <a:r>
              <a:rPr lang="pt-BR" dirty="0" smtClean="0">
                <a:solidFill>
                  <a:srgbClr val="000000"/>
                </a:solidFill>
                <a:latin typeface="Cambria"/>
                <a:cs typeface="Cambria"/>
              </a:rPr>
              <a:t>Viveu durante as guerras dos Trinta Anos (1618-1648) e da Independência da Holanda (1548-1648).</a:t>
            </a:r>
          </a:p>
          <a:p>
            <a:pPr algn="just"/>
            <a:r>
              <a:rPr lang="pt-BR" dirty="0" smtClean="0">
                <a:solidFill>
                  <a:schemeClr val="tx1"/>
                </a:solidFill>
                <a:latin typeface="Cambria"/>
                <a:cs typeface="Cambria"/>
              </a:rPr>
              <a:t>Publicou </a:t>
            </a:r>
            <a:r>
              <a:rPr lang="pt-BR" dirty="0">
                <a:solidFill>
                  <a:schemeClr val="tx1"/>
                </a:solidFill>
                <a:latin typeface="Cambria"/>
                <a:cs typeface="Cambria"/>
              </a:rPr>
              <a:t>“</a:t>
            </a:r>
            <a:r>
              <a:rPr lang="pt-BR" i="1" dirty="0">
                <a:solidFill>
                  <a:schemeClr val="tx1"/>
                </a:solidFill>
                <a:latin typeface="Cambria"/>
                <a:cs typeface="Cambria"/>
              </a:rPr>
              <a:t>Do Direito da Guerra e da Paz</a:t>
            </a:r>
            <a:r>
              <a:rPr lang="pt-BR" dirty="0">
                <a:solidFill>
                  <a:schemeClr val="tx1"/>
                </a:solidFill>
                <a:latin typeface="Cambria"/>
                <a:cs typeface="Cambria"/>
              </a:rPr>
              <a:t>”(1625</a:t>
            </a:r>
            <a:r>
              <a:rPr lang="pt-BR" dirty="0" smtClean="0">
                <a:solidFill>
                  <a:schemeClr val="tx1"/>
                </a:solidFill>
                <a:latin typeface="Cambria"/>
                <a:cs typeface="Cambria"/>
              </a:rPr>
              <a:t>).</a:t>
            </a:r>
          </a:p>
          <a:p>
            <a:pPr algn="just"/>
            <a:r>
              <a:rPr lang="pt-BR" dirty="0" smtClean="0">
                <a:solidFill>
                  <a:srgbClr val="000000"/>
                </a:solidFill>
                <a:latin typeface="Cambria"/>
                <a:cs typeface="Cambria"/>
              </a:rPr>
              <a:t>Considerado o “pai intelectual” da Paz de </a:t>
            </a:r>
            <a:r>
              <a:rPr lang="pt-BR" dirty="0" err="1" smtClean="0">
                <a:solidFill>
                  <a:srgbClr val="000000"/>
                </a:solidFill>
                <a:latin typeface="Cambria"/>
                <a:cs typeface="Cambria"/>
              </a:rPr>
              <a:t>Westphalia</a:t>
            </a:r>
            <a:r>
              <a:rPr lang="pt-BR" dirty="0">
                <a:solidFill>
                  <a:srgbClr val="000000"/>
                </a:solidFill>
                <a:latin typeface="Cambria"/>
                <a:cs typeface="Cambria"/>
              </a:rPr>
              <a:t> </a:t>
            </a:r>
            <a:r>
              <a:rPr lang="pt-BR" dirty="0" smtClean="0">
                <a:solidFill>
                  <a:srgbClr val="000000"/>
                </a:solidFill>
                <a:latin typeface="Cambria"/>
                <a:cs typeface="Cambria"/>
              </a:rPr>
              <a:t>(1648).</a:t>
            </a:r>
          </a:p>
          <a:p>
            <a:pPr algn="just"/>
            <a:r>
              <a:rPr lang="pt-BR" dirty="0" smtClean="0">
                <a:solidFill>
                  <a:srgbClr val="000000"/>
                </a:solidFill>
                <a:latin typeface="Cambria"/>
                <a:cs typeface="Cambria"/>
              </a:rPr>
              <a:t>O </a:t>
            </a:r>
            <a:r>
              <a:rPr lang="pt-BR" dirty="0">
                <a:solidFill>
                  <a:srgbClr val="000000"/>
                </a:solidFill>
                <a:latin typeface="Cambria"/>
                <a:cs typeface="Cambria"/>
              </a:rPr>
              <a:t>cerne da intervenção filosófica de Grotius é constituído por sua percepção de lei natural. </a:t>
            </a:r>
            <a:endParaRPr lang="pt-BR" dirty="0" smtClean="0">
              <a:solidFill>
                <a:srgbClr val="000000"/>
              </a:solidFill>
              <a:latin typeface="Cambria"/>
              <a:cs typeface="Cambria"/>
            </a:endParaRPr>
          </a:p>
          <a:p>
            <a:pPr algn="just"/>
            <a:r>
              <a:rPr lang="pt-BR" dirty="0">
                <a:solidFill>
                  <a:srgbClr val="000000"/>
                </a:solidFill>
                <a:latin typeface="Cambria"/>
                <a:cs typeface="Cambria"/>
              </a:rPr>
              <a:t>P</a:t>
            </a:r>
            <a:r>
              <a:rPr lang="pt-BR" dirty="0" smtClean="0">
                <a:solidFill>
                  <a:srgbClr val="000000"/>
                </a:solidFill>
                <a:latin typeface="Cambria"/>
                <a:cs typeface="Cambria"/>
              </a:rPr>
              <a:t>or </a:t>
            </a:r>
            <a:r>
              <a:rPr lang="pt-BR" dirty="0">
                <a:solidFill>
                  <a:srgbClr val="000000"/>
                </a:solidFill>
                <a:latin typeface="Cambria"/>
                <a:cs typeface="Cambria"/>
              </a:rPr>
              <a:t>lei natural deve-se entender um corpo de regras morais reconhecidas por todos os seres humanos</a:t>
            </a:r>
            <a:r>
              <a:rPr lang="pt-BR" dirty="0" smtClean="0">
                <a:solidFill>
                  <a:srgbClr val="000000"/>
                </a:solidFill>
                <a:latin typeface="Cambria"/>
                <a:cs typeface="Cambria"/>
              </a:rPr>
              <a:t>.</a:t>
            </a:r>
          </a:p>
          <a:p>
            <a:pPr algn="just"/>
            <a:r>
              <a:rPr lang="pt-BR" dirty="0">
                <a:solidFill>
                  <a:srgbClr val="000000"/>
                </a:solidFill>
                <a:latin typeface="Cambria"/>
                <a:cs typeface="Cambria"/>
              </a:rPr>
              <a:t>Grotius buscava mostrar a possibilidade de alguma objetividade nos valores morais. Isto é, procurava mostrar que a despeito das diversas formas </a:t>
            </a:r>
            <a:r>
              <a:rPr lang="pt-BR" dirty="0" smtClean="0">
                <a:solidFill>
                  <a:srgbClr val="000000"/>
                </a:solidFill>
                <a:latin typeface="Cambria"/>
                <a:cs typeface="Cambria"/>
              </a:rPr>
              <a:t>culturais </a:t>
            </a:r>
            <a:r>
              <a:rPr lang="pt-BR" dirty="0">
                <a:solidFill>
                  <a:srgbClr val="000000"/>
                </a:solidFill>
                <a:latin typeface="Cambria"/>
                <a:cs typeface="Cambria"/>
              </a:rPr>
              <a:t>existentes mundo afora, era possível identificar um denominador moral comum a todas as criaturas racionais. </a:t>
            </a:r>
          </a:p>
          <a:p>
            <a:pPr algn="just"/>
            <a:r>
              <a:rPr lang="pt-BR" dirty="0">
                <a:solidFill>
                  <a:srgbClr val="000000"/>
                </a:solidFill>
                <a:latin typeface="Cambria"/>
                <a:cs typeface="Cambria"/>
              </a:rPr>
              <a:t>J</a:t>
            </a:r>
            <a:r>
              <a:rPr lang="pt-BR" dirty="0" smtClean="0">
                <a:solidFill>
                  <a:srgbClr val="000000"/>
                </a:solidFill>
                <a:latin typeface="Cambria"/>
                <a:cs typeface="Cambria"/>
              </a:rPr>
              <a:t>á </a:t>
            </a:r>
            <a:r>
              <a:rPr lang="pt-BR" dirty="0">
                <a:solidFill>
                  <a:srgbClr val="000000"/>
                </a:solidFill>
                <a:latin typeface="Cambria"/>
                <a:cs typeface="Cambria"/>
              </a:rPr>
              <a:t>que os Estados são conjuntos de pessoas, todos estão submetidos à lei natural e integrados à sociedade </a:t>
            </a:r>
            <a:r>
              <a:rPr lang="pt-BR" dirty="0" smtClean="0">
                <a:solidFill>
                  <a:srgbClr val="000000"/>
                </a:solidFill>
                <a:latin typeface="Cambria"/>
                <a:cs typeface="Cambria"/>
              </a:rPr>
              <a:t>internacional. </a:t>
            </a:r>
          </a:p>
        </p:txBody>
      </p:sp>
      <p:sp>
        <p:nvSpPr>
          <p:cNvPr id="4" name="Title 1"/>
          <p:cNvSpPr>
            <a:spLocks noGrp="1"/>
          </p:cNvSpPr>
          <p:nvPr>
            <p:ph type="title"/>
          </p:nvPr>
        </p:nvSpPr>
        <p:spPr>
          <a:xfrm>
            <a:off x="549275" y="352368"/>
            <a:ext cx="8042276" cy="825693"/>
          </a:xfrm>
        </p:spPr>
        <p:txBody>
          <a:bodyPr anchor="ctr"/>
          <a:lstStyle/>
          <a:p>
            <a:r>
              <a:rPr lang="pt-BR" sz="2800" dirty="0" smtClean="0">
                <a:latin typeface="Cambria"/>
                <a:cs typeface="Cambria"/>
              </a:rPr>
              <a:t>A influência de Hugo Grotius na Escola Inglesa</a:t>
            </a:r>
            <a:endParaRPr lang="pt-BR" sz="2800" dirty="0">
              <a:latin typeface="Cambria"/>
              <a:cs typeface="Cambria"/>
            </a:endParaRPr>
          </a:p>
        </p:txBody>
      </p:sp>
    </p:spTree>
    <p:extLst>
      <p:ext uri="{BB962C8B-B14F-4D97-AF65-F5344CB8AC3E}">
        <p14:creationId xmlns:p14="http://schemas.microsoft.com/office/powerpoint/2010/main" val="1851213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825693"/>
          </a:xfrm>
        </p:spPr>
        <p:txBody>
          <a:bodyPr/>
          <a:lstStyle/>
          <a:p>
            <a:r>
              <a:rPr lang="pt-BR" sz="3600" dirty="0" smtClean="0">
                <a:latin typeface="Cambria"/>
                <a:cs typeface="Cambria"/>
              </a:rPr>
              <a:t>As três origens da Escola Inglesa</a:t>
            </a:r>
            <a:endParaRPr lang="pt-BR" sz="3600" dirty="0">
              <a:latin typeface="Cambria"/>
              <a:cs typeface="Cambria"/>
            </a:endParaRPr>
          </a:p>
        </p:txBody>
      </p:sp>
      <p:sp>
        <p:nvSpPr>
          <p:cNvPr id="3" name="Content Placeholder 2"/>
          <p:cNvSpPr>
            <a:spLocks noGrp="1"/>
          </p:cNvSpPr>
          <p:nvPr>
            <p:ph idx="1"/>
          </p:nvPr>
        </p:nvSpPr>
        <p:spPr>
          <a:xfrm>
            <a:off x="549275" y="1101564"/>
            <a:ext cx="8042276" cy="5614916"/>
          </a:xfrm>
        </p:spPr>
        <p:txBody>
          <a:bodyPr>
            <a:normAutofit fontScale="85000" lnSpcReduction="10000"/>
          </a:bodyPr>
          <a:lstStyle/>
          <a:p>
            <a:pPr algn="just"/>
            <a:r>
              <a:rPr lang="pt-BR" dirty="0">
                <a:solidFill>
                  <a:srgbClr val="000000"/>
                </a:solidFill>
                <a:latin typeface="Cambria"/>
                <a:cs typeface="Cambria"/>
              </a:rPr>
              <a:t>Bull incorporou à sua reflexão a tese de </a:t>
            </a:r>
            <a:r>
              <a:rPr lang="pt-BR" dirty="0" smtClean="0">
                <a:solidFill>
                  <a:srgbClr val="000000"/>
                </a:solidFill>
                <a:latin typeface="Cambria"/>
                <a:cs typeface="Cambria"/>
              </a:rPr>
              <a:t>Martin Wight </a:t>
            </a:r>
            <a:r>
              <a:rPr lang="pt-BR" dirty="0">
                <a:solidFill>
                  <a:srgbClr val="000000"/>
                </a:solidFill>
                <a:latin typeface="Cambria"/>
                <a:cs typeface="Cambria"/>
              </a:rPr>
              <a:t>segundo a qual a análise das relações internacionais é tributária das </a:t>
            </a:r>
            <a:r>
              <a:rPr lang="pt-BR" dirty="0" smtClean="0">
                <a:solidFill>
                  <a:srgbClr val="000000"/>
                </a:solidFill>
                <a:latin typeface="Cambria"/>
                <a:cs typeface="Cambria"/>
              </a:rPr>
              <a:t>ideias </a:t>
            </a:r>
            <a:r>
              <a:rPr lang="pt-BR" dirty="0">
                <a:solidFill>
                  <a:srgbClr val="000000"/>
                </a:solidFill>
                <a:latin typeface="Cambria"/>
                <a:cs typeface="Cambria"/>
              </a:rPr>
              <a:t>centrais arroladas no debate entre as três maiores tradições do pensamento ocidental: o realismo de Maquiavel; o racionalismo de Hugo Grotius e o idealismo de Immanuel </a:t>
            </a:r>
            <a:r>
              <a:rPr lang="pt-BR" dirty="0" smtClean="0">
                <a:solidFill>
                  <a:srgbClr val="000000"/>
                </a:solidFill>
                <a:latin typeface="Cambria"/>
                <a:cs typeface="Cambria"/>
              </a:rPr>
              <a:t>Kant</a:t>
            </a:r>
            <a:r>
              <a:rPr lang="en-US" dirty="0" smtClean="0">
                <a:solidFill>
                  <a:srgbClr val="000000"/>
                </a:solidFill>
                <a:latin typeface="Cambria"/>
                <a:cs typeface="Cambria"/>
              </a:rPr>
              <a:t>.</a:t>
            </a:r>
          </a:p>
          <a:p>
            <a:pPr algn="just"/>
            <a:r>
              <a:rPr lang="pt-BR" dirty="0">
                <a:solidFill>
                  <a:srgbClr val="000000"/>
                </a:solidFill>
                <a:latin typeface="Cambria"/>
                <a:cs typeface="Cambria"/>
              </a:rPr>
              <a:t>(</a:t>
            </a:r>
            <a:r>
              <a:rPr lang="pt-BR" dirty="0" err="1">
                <a:solidFill>
                  <a:srgbClr val="000000"/>
                </a:solidFill>
                <a:latin typeface="Cambria"/>
                <a:cs typeface="Cambria"/>
              </a:rPr>
              <a:t>i</a:t>
            </a:r>
            <a:r>
              <a:rPr lang="pt-BR" dirty="0">
                <a:solidFill>
                  <a:srgbClr val="000000"/>
                </a:solidFill>
                <a:latin typeface="Cambria"/>
                <a:cs typeface="Cambria"/>
              </a:rPr>
              <a:t>) A visão </a:t>
            </a:r>
            <a:r>
              <a:rPr lang="pt-BR" u="sng" dirty="0">
                <a:solidFill>
                  <a:srgbClr val="000000"/>
                </a:solidFill>
                <a:latin typeface="Cambria"/>
                <a:cs typeface="Cambria"/>
              </a:rPr>
              <a:t>hobbesiana</a:t>
            </a:r>
            <a:r>
              <a:rPr lang="pt-BR" dirty="0">
                <a:solidFill>
                  <a:srgbClr val="000000"/>
                </a:solidFill>
                <a:latin typeface="Cambria"/>
                <a:cs typeface="Cambria"/>
              </a:rPr>
              <a:t> é minimalista porque o sistema internacional </a:t>
            </a:r>
            <a:r>
              <a:rPr lang="pt-BR" dirty="0" smtClean="0">
                <a:solidFill>
                  <a:srgbClr val="000000"/>
                </a:solidFill>
                <a:latin typeface="Cambria"/>
                <a:cs typeface="Cambria"/>
              </a:rPr>
              <a:t>reduz os objetivos dos Estados à apenas </a:t>
            </a:r>
            <a:r>
              <a:rPr lang="pt-BR" dirty="0">
                <a:solidFill>
                  <a:srgbClr val="000000"/>
                </a:solidFill>
                <a:latin typeface="Cambria"/>
                <a:cs typeface="Cambria"/>
              </a:rPr>
              <a:t>sua </a:t>
            </a:r>
            <a:r>
              <a:rPr lang="pt-BR" dirty="0" smtClean="0">
                <a:solidFill>
                  <a:srgbClr val="000000"/>
                </a:solidFill>
                <a:latin typeface="Cambria"/>
                <a:cs typeface="Cambria"/>
              </a:rPr>
              <a:t>preservação.</a:t>
            </a:r>
            <a:endParaRPr lang="en-US" dirty="0">
              <a:solidFill>
                <a:srgbClr val="000000"/>
              </a:solidFill>
              <a:latin typeface="Cambria"/>
              <a:cs typeface="Cambria"/>
            </a:endParaRPr>
          </a:p>
          <a:p>
            <a:pPr algn="just"/>
            <a:r>
              <a:rPr lang="pt-BR" dirty="0">
                <a:solidFill>
                  <a:srgbClr val="000000"/>
                </a:solidFill>
                <a:latin typeface="Cambria"/>
                <a:cs typeface="Cambria"/>
              </a:rPr>
              <a:t>(ii) A visão </a:t>
            </a:r>
            <a:r>
              <a:rPr lang="pt-BR" u="sng" dirty="0">
                <a:solidFill>
                  <a:srgbClr val="000000"/>
                </a:solidFill>
                <a:latin typeface="Cambria"/>
                <a:cs typeface="Cambria"/>
              </a:rPr>
              <a:t>kantiana</a:t>
            </a:r>
            <a:r>
              <a:rPr lang="pt-BR" dirty="0">
                <a:solidFill>
                  <a:srgbClr val="000000"/>
                </a:solidFill>
                <a:latin typeface="Cambria"/>
                <a:cs typeface="Cambria"/>
              </a:rPr>
              <a:t> não nega que o mundo é conflitivo, porém não é a essência das relações internacionais. Como Kant acredita na constante melhora dos </a:t>
            </a:r>
            <a:r>
              <a:rPr lang="pt-BR" dirty="0" smtClean="0">
                <a:solidFill>
                  <a:srgbClr val="000000"/>
                </a:solidFill>
                <a:latin typeface="Cambria"/>
                <a:cs typeface="Cambria"/>
              </a:rPr>
              <a:t>indivíduos, </a:t>
            </a:r>
            <a:r>
              <a:rPr lang="pt-BR" dirty="0">
                <a:solidFill>
                  <a:srgbClr val="000000"/>
                </a:solidFill>
                <a:latin typeface="Cambria"/>
                <a:cs typeface="Cambria"/>
              </a:rPr>
              <a:t>ocorre a possibilidade de vínculos transnacionais deslocando a preocupação do sistema internacional para o indivíduo e suas transformações morais. </a:t>
            </a:r>
            <a:endParaRPr lang="pt-BR" dirty="0" smtClean="0">
              <a:solidFill>
                <a:srgbClr val="000000"/>
              </a:solidFill>
              <a:latin typeface="Cambria"/>
              <a:cs typeface="Cambria"/>
            </a:endParaRPr>
          </a:p>
          <a:p>
            <a:pPr algn="just"/>
            <a:r>
              <a:rPr lang="pt-BR" dirty="0" smtClean="0">
                <a:solidFill>
                  <a:srgbClr val="000000"/>
                </a:solidFill>
                <a:latin typeface="Cambria"/>
                <a:cs typeface="Cambria"/>
              </a:rPr>
              <a:t>(</a:t>
            </a:r>
            <a:r>
              <a:rPr lang="pt-BR" dirty="0">
                <a:solidFill>
                  <a:srgbClr val="000000"/>
                </a:solidFill>
                <a:latin typeface="Cambria"/>
                <a:cs typeface="Cambria"/>
              </a:rPr>
              <a:t>iii) A visão </a:t>
            </a:r>
            <a:r>
              <a:rPr lang="pt-BR" u="sng" dirty="0">
                <a:solidFill>
                  <a:srgbClr val="000000"/>
                </a:solidFill>
                <a:latin typeface="Cambria"/>
                <a:cs typeface="Cambria"/>
              </a:rPr>
              <a:t>groceana</a:t>
            </a:r>
            <a:r>
              <a:rPr lang="pt-BR" dirty="0">
                <a:solidFill>
                  <a:srgbClr val="000000"/>
                </a:solidFill>
                <a:latin typeface="Cambria"/>
                <a:cs typeface="Cambria"/>
              </a:rPr>
              <a:t> não nega a existência de conflitos e não nega que a ordem seja anárquica, assim como acredita na centralidade do estado. Mas essa anarquia é matizada, pois os estados tendem à </a:t>
            </a:r>
            <a:r>
              <a:rPr lang="pt-BR" dirty="0" smtClean="0">
                <a:solidFill>
                  <a:srgbClr val="000000"/>
                </a:solidFill>
                <a:latin typeface="Cambria"/>
                <a:cs typeface="Cambria"/>
              </a:rPr>
              <a:t>cooperação e ao respeito aos contratos</a:t>
            </a:r>
            <a:r>
              <a:rPr lang="pt-BR" dirty="0" smtClean="0">
                <a:solidFill>
                  <a:srgbClr val="000000"/>
                </a:solidFill>
              </a:rPr>
              <a:t>. </a:t>
            </a:r>
            <a:endParaRPr lang="en-US" dirty="0" smtClean="0">
              <a:solidFill>
                <a:schemeClr val="tx1"/>
              </a:solidFill>
            </a:endParaRPr>
          </a:p>
        </p:txBody>
      </p:sp>
    </p:spTree>
    <p:extLst>
      <p:ext uri="{BB962C8B-B14F-4D97-AF65-F5344CB8AC3E}">
        <p14:creationId xmlns:p14="http://schemas.microsoft.com/office/powerpoint/2010/main" val="270070702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31683"/>
          </a:xfrm>
        </p:spPr>
        <p:txBody>
          <a:bodyPr/>
          <a:lstStyle/>
          <a:p>
            <a:r>
              <a:rPr lang="pt-BR" sz="3200" dirty="0" smtClean="0">
                <a:latin typeface="Cambria"/>
                <a:cs typeface="Cambria"/>
              </a:rPr>
              <a:t>Os três conceitos e tradições fundamentais da escola inglesa</a:t>
            </a:r>
            <a:endParaRPr lang="pt-BR" sz="3200" dirty="0">
              <a:latin typeface="Cambria"/>
              <a:cs typeface="Cambria"/>
            </a:endParaRPr>
          </a:p>
        </p:txBody>
      </p:sp>
      <p:sp>
        <p:nvSpPr>
          <p:cNvPr id="3" name="Content Placeholder 2"/>
          <p:cNvSpPr>
            <a:spLocks noGrp="1"/>
          </p:cNvSpPr>
          <p:nvPr>
            <p:ph idx="1"/>
          </p:nvPr>
        </p:nvSpPr>
        <p:spPr>
          <a:xfrm>
            <a:off x="397814" y="1600201"/>
            <a:ext cx="8338807" cy="4825588"/>
          </a:xfrm>
        </p:spPr>
        <p:txBody>
          <a:bodyPr/>
          <a:lstStyle/>
          <a:p>
            <a:pPr algn="just"/>
            <a:r>
              <a:rPr lang="pt-BR" u="sng" dirty="0" smtClean="0">
                <a:solidFill>
                  <a:srgbClr val="000000"/>
                </a:solidFill>
                <a:latin typeface="Cambria"/>
                <a:cs typeface="Cambria"/>
              </a:rPr>
              <a:t>Sistema Internacional (Hobbes/Maquiavel)</a:t>
            </a:r>
            <a:r>
              <a:rPr lang="pt-BR" dirty="0" smtClean="0">
                <a:solidFill>
                  <a:srgbClr val="000000"/>
                </a:solidFill>
                <a:latin typeface="Cambria"/>
                <a:cs typeface="Cambria"/>
              </a:rPr>
              <a:t>: definido pela política de poder e tem a estrutura anárquica no centro da teoria de RI.</a:t>
            </a:r>
          </a:p>
          <a:p>
            <a:pPr algn="just"/>
            <a:r>
              <a:rPr lang="pt-BR" u="sng" dirty="0" smtClean="0">
                <a:solidFill>
                  <a:srgbClr val="000000"/>
                </a:solidFill>
                <a:latin typeface="Cambria"/>
                <a:cs typeface="Cambria"/>
              </a:rPr>
              <a:t>Sociedade Internacional (Grotius)</a:t>
            </a:r>
            <a:r>
              <a:rPr lang="pt-BR" dirty="0" smtClean="0">
                <a:solidFill>
                  <a:srgbClr val="000000"/>
                </a:solidFill>
                <a:latin typeface="Cambria"/>
                <a:cs typeface="Cambria"/>
              </a:rPr>
              <a:t>: a institucionalização dos interesses e identidades entre os Estados; e coloca a criação de normas, regras e instituições comuns no centro da teoria de RI.</a:t>
            </a:r>
          </a:p>
          <a:p>
            <a:pPr algn="just"/>
            <a:r>
              <a:rPr lang="pt-BR" u="sng" dirty="0" smtClean="0">
                <a:solidFill>
                  <a:srgbClr val="000000"/>
                </a:solidFill>
                <a:latin typeface="Cambria"/>
                <a:cs typeface="Cambria"/>
              </a:rPr>
              <a:t>Sociedade Mundial (Kant)</a:t>
            </a:r>
            <a:r>
              <a:rPr lang="pt-BR" dirty="0" smtClean="0">
                <a:solidFill>
                  <a:srgbClr val="000000"/>
                </a:solidFill>
                <a:latin typeface="Cambria"/>
                <a:cs typeface="Cambria"/>
              </a:rPr>
              <a:t>: o indivíduo como foco de uma sociedade identitária única e a transcendência do Estado-nação como centro da teoria de RI.</a:t>
            </a:r>
            <a:endParaRPr lang="en-US" dirty="0">
              <a:latin typeface="Cambria"/>
              <a:cs typeface="Cambria"/>
            </a:endParaRPr>
          </a:p>
        </p:txBody>
      </p:sp>
    </p:spTree>
    <p:extLst>
      <p:ext uri="{BB962C8B-B14F-4D97-AF65-F5344CB8AC3E}">
        <p14:creationId xmlns:p14="http://schemas.microsoft.com/office/powerpoint/2010/main" val="130292716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9275" y="107576"/>
            <a:ext cx="8042276" cy="825693"/>
          </a:xfrm>
        </p:spPr>
        <p:txBody>
          <a:bodyPr/>
          <a:lstStyle/>
          <a:p>
            <a:r>
              <a:rPr lang="pt-BR" sz="3600" dirty="0" smtClean="0">
                <a:latin typeface="Cambria"/>
                <a:cs typeface="Cambria"/>
              </a:rPr>
              <a:t>Três influências da Escola Inglesa</a:t>
            </a:r>
            <a:endParaRPr lang="pt-BR" sz="3600" dirty="0">
              <a:latin typeface="Cambria"/>
              <a:cs typeface="Cambria"/>
            </a:endParaRPr>
          </a:p>
        </p:txBody>
      </p:sp>
      <p:pic>
        <p:nvPicPr>
          <p:cNvPr id="1027" name="Picture 3"/>
          <p:cNvPicPr>
            <a:picLocks noGrp="1" noChangeAspect="1" noChangeArrowheads="1"/>
          </p:cNvPicPr>
          <p:nvPr>
            <p:ph idx="1"/>
          </p:nvPr>
        </p:nvPicPr>
        <p:blipFill>
          <a:blip r:embed="rId2"/>
          <a:srcRect/>
          <a:stretch>
            <a:fillRect/>
          </a:stretch>
        </p:blipFill>
        <p:spPr bwMode="auto">
          <a:xfrm>
            <a:off x="367214" y="1116863"/>
            <a:ext cx="8354108" cy="5385424"/>
          </a:xfrm>
          <a:prstGeom prst="rect">
            <a:avLst/>
          </a:prstGeom>
          <a:noFill/>
          <a:ln w="9525">
            <a:noFill/>
            <a:miter lim="800000"/>
            <a:headEnd/>
            <a:tailEnd/>
          </a:ln>
          <a:effectLst/>
        </p:spPr>
      </p:pic>
    </p:spTree>
    <p:extLst>
      <p:ext uri="{BB962C8B-B14F-4D97-AF65-F5344CB8AC3E}">
        <p14:creationId xmlns:p14="http://schemas.microsoft.com/office/powerpoint/2010/main" val="762774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7214" y="933269"/>
            <a:ext cx="8537715" cy="5706713"/>
          </a:xfrm>
        </p:spPr>
        <p:txBody>
          <a:bodyPr>
            <a:normAutofit fontScale="92500"/>
          </a:bodyPr>
          <a:lstStyle/>
          <a:p>
            <a:pPr algn="just"/>
            <a:r>
              <a:rPr lang="pt-BR" dirty="0" smtClean="0">
                <a:solidFill>
                  <a:srgbClr val="000000"/>
                </a:solidFill>
                <a:latin typeface="Cambria"/>
                <a:cs typeface="Cambria"/>
              </a:rPr>
              <a:t>É </a:t>
            </a:r>
            <a:r>
              <a:rPr lang="pt-BR" dirty="0">
                <a:solidFill>
                  <a:srgbClr val="000000"/>
                </a:solidFill>
                <a:latin typeface="Cambria"/>
                <a:cs typeface="Cambria"/>
              </a:rPr>
              <a:t>possível construir um estado teórico objetivo para o princípio de lei natural de Grotius? Esse parâmetro objetivo é dado pelo conceito de sociedade internacional, ligado ao conceito de ordem internacional</a:t>
            </a:r>
            <a:r>
              <a:rPr lang="pt-BR" u="sng" dirty="0">
                <a:solidFill>
                  <a:srgbClr val="000000"/>
                </a:solidFill>
                <a:latin typeface="Cambria"/>
                <a:cs typeface="Cambria"/>
              </a:rPr>
              <a:t>. </a:t>
            </a:r>
            <a:endParaRPr lang="pt-BR" u="sng" dirty="0" smtClean="0">
              <a:solidFill>
                <a:srgbClr val="000000"/>
              </a:solidFill>
              <a:latin typeface="Cambria"/>
              <a:cs typeface="Cambria"/>
            </a:endParaRPr>
          </a:p>
          <a:p>
            <a:pPr algn="just"/>
            <a:r>
              <a:rPr lang="pt-BR" u="sng" dirty="0" smtClean="0">
                <a:solidFill>
                  <a:srgbClr val="000000"/>
                </a:solidFill>
                <a:latin typeface="Cambria"/>
                <a:cs typeface="Cambria"/>
              </a:rPr>
              <a:t>A </a:t>
            </a:r>
            <a:r>
              <a:rPr lang="pt-BR" u="sng" dirty="0">
                <a:solidFill>
                  <a:srgbClr val="000000"/>
                </a:solidFill>
                <a:latin typeface="Cambria"/>
                <a:cs typeface="Cambria"/>
              </a:rPr>
              <a:t>sociedade internacional tem um objetivo: a ordem </a:t>
            </a:r>
            <a:r>
              <a:rPr lang="pt-BR" u="sng" dirty="0" smtClean="0">
                <a:solidFill>
                  <a:srgbClr val="000000"/>
                </a:solidFill>
                <a:latin typeface="Cambria"/>
                <a:cs typeface="Cambria"/>
              </a:rPr>
              <a:t>internacional</a:t>
            </a:r>
            <a:r>
              <a:rPr lang="pt-BR" dirty="0" smtClean="0">
                <a:solidFill>
                  <a:srgbClr val="000000"/>
                </a:solidFill>
                <a:latin typeface="Cambria"/>
                <a:cs typeface="Cambria"/>
              </a:rPr>
              <a:t>.</a:t>
            </a:r>
          </a:p>
          <a:p>
            <a:pPr algn="just"/>
            <a:r>
              <a:rPr lang="pt-BR" dirty="0">
                <a:solidFill>
                  <a:srgbClr val="000000"/>
                </a:solidFill>
                <a:latin typeface="Cambria"/>
                <a:cs typeface="Cambria"/>
              </a:rPr>
              <a:t>Para Bull só existe ordem com relação a determinados objetivos. A ordem é um padrão de atividade humana que sustenta os seus objetivos elementares primários ou universais (influência da Lei Natural de Grotius). </a:t>
            </a:r>
          </a:p>
          <a:p>
            <a:pPr algn="just"/>
            <a:r>
              <a:rPr lang="pt-BR" dirty="0" smtClean="0">
                <a:solidFill>
                  <a:srgbClr val="000000"/>
                </a:solidFill>
                <a:latin typeface="Cambria"/>
                <a:cs typeface="Cambria"/>
              </a:rPr>
              <a:t>É </a:t>
            </a:r>
            <a:r>
              <a:rPr lang="pt-BR" dirty="0">
                <a:solidFill>
                  <a:srgbClr val="000000"/>
                </a:solidFill>
                <a:latin typeface="Cambria"/>
                <a:cs typeface="Cambria"/>
              </a:rPr>
              <a:t>possível definir essa ordem? </a:t>
            </a:r>
            <a:r>
              <a:rPr lang="pt-BR" dirty="0" smtClean="0">
                <a:solidFill>
                  <a:srgbClr val="000000"/>
                </a:solidFill>
                <a:latin typeface="Cambria"/>
                <a:cs typeface="Cambria"/>
              </a:rPr>
              <a:t>Bull </a:t>
            </a:r>
            <a:r>
              <a:rPr lang="pt-BR" dirty="0">
                <a:solidFill>
                  <a:srgbClr val="000000"/>
                </a:solidFill>
                <a:latin typeface="Cambria"/>
                <a:cs typeface="Cambria"/>
              </a:rPr>
              <a:t>define a ordem não pela realidade dessa ordem, mas pelo funcionamento da sociedade </a:t>
            </a:r>
            <a:r>
              <a:rPr lang="pt-BR" dirty="0" smtClean="0">
                <a:solidFill>
                  <a:srgbClr val="000000"/>
                </a:solidFill>
                <a:latin typeface="Cambria"/>
                <a:cs typeface="Cambria"/>
              </a:rPr>
              <a:t>internacional. Define </a:t>
            </a:r>
            <a:r>
              <a:rPr lang="pt-BR" dirty="0">
                <a:solidFill>
                  <a:srgbClr val="000000"/>
                </a:solidFill>
                <a:latin typeface="Cambria"/>
                <a:cs typeface="Cambria"/>
              </a:rPr>
              <a:t>essa ordem pelos objetivos da ordem: </a:t>
            </a:r>
            <a:r>
              <a:rPr lang="pt-BR" u="sng" dirty="0">
                <a:solidFill>
                  <a:srgbClr val="000000"/>
                </a:solidFill>
                <a:latin typeface="Cambria"/>
                <a:cs typeface="Cambria"/>
              </a:rPr>
              <a:t>manutenção da vida, o cumprimento dos contratos e a preservação da </a:t>
            </a:r>
            <a:r>
              <a:rPr lang="pt-BR" u="sng" dirty="0" smtClean="0">
                <a:solidFill>
                  <a:srgbClr val="000000"/>
                </a:solidFill>
                <a:latin typeface="Cambria"/>
                <a:cs typeface="Cambria"/>
              </a:rPr>
              <a:t>propriedade</a:t>
            </a:r>
            <a:r>
              <a:rPr lang="pt-BR" dirty="0" smtClean="0">
                <a:solidFill>
                  <a:srgbClr val="000000"/>
                </a:solidFill>
                <a:latin typeface="Cambria"/>
                <a:cs typeface="Cambria"/>
              </a:rPr>
              <a:t>.</a:t>
            </a:r>
          </a:p>
          <a:p>
            <a:pPr algn="just"/>
            <a:endParaRPr lang="en-US" dirty="0" smtClean="0">
              <a:solidFill>
                <a:srgbClr val="000000"/>
              </a:solidFill>
            </a:endParaRPr>
          </a:p>
          <a:p>
            <a:pPr algn="just"/>
            <a:endParaRPr lang="en-US" dirty="0" smtClean="0"/>
          </a:p>
          <a:p>
            <a:pPr algn="just"/>
            <a:endParaRPr lang="en-US" dirty="0"/>
          </a:p>
          <a:p>
            <a:endParaRPr lang="en-US" dirty="0"/>
          </a:p>
        </p:txBody>
      </p:sp>
      <p:sp>
        <p:nvSpPr>
          <p:cNvPr id="4" name="Title 1"/>
          <p:cNvSpPr>
            <a:spLocks noGrp="1"/>
          </p:cNvSpPr>
          <p:nvPr>
            <p:ph type="title"/>
          </p:nvPr>
        </p:nvSpPr>
        <p:spPr>
          <a:xfrm>
            <a:off x="549275" y="107576"/>
            <a:ext cx="8042276" cy="596201"/>
          </a:xfrm>
        </p:spPr>
        <p:txBody>
          <a:bodyPr/>
          <a:lstStyle/>
          <a:p>
            <a:r>
              <a:rPr lang="pt-BR" sz="3200" dirty="0" smtClean="0">
                <a:latin typeface="Cambria"/>
                <a:cs typeface="Cambria"/>
              </a:rPr>
              <a:t>A ordem internacional para Bull (</a:t>
            </a:r>
            <a:r>
              <a:rPr lang="pt-BR" sz="3200" dirty="0">
                <a:latin typeface="Cambria"/>
                <a:cs typeface="Cambria"/>
              </a:rPr>
              <a:t>I</a:t>
            </a:r>
            <a:r>
              <a:rPr lang="pt-BR" sz="3200" dirty="0" smtClean="0">
                <a:latin typeface="Cambria"/>
                <a:cs typeface="Cambria"/>
              </a:rPr>
              <a:t>)</a:t>
            </a:r>
            <a:endParaRPr lang="pt-BR" sz="3200" dirty="0">
              <a:latin typeface="Cambria"/>
              <a:cs typeface="Cambria"/>
            </a:endParaRPr>
          </a:p>
        </p:txBody>
      </p:sp>
    </p:spTree>
    <p:extLst>
      <p:ext uri="{BB962C8B-B14F-4D97-AF65-F5344CB8AC3E}">
        <p14:creationId xmlns:p14="http://schemas.microsoft.com/office/powerpoint/2010/main" val="154354212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9275" y="917970"/>
            <a:ext cx="8042276" cy="5507819"/>
          </a:xfrm>
        </p:spPr>
        <p:txBody>
          <a:bodyPr>
            <a:normAutofit fontScale="85000" lnSpcReduction="20000"/>
          </a:bodyPr>
          <a:lstStyle/>
          <a:p>
            <a:pPr algn="just"/>
            <a:r>
              <a:rPr lang="pt-BR" dirty="0">
                <a:solidFill>
                  <a:srgbClr val="000000"/>
                </a:solidFill>
                <a:latin typeface="Cambria"/>
                <a:cs typeface="Cambria"/>
              </a:rPr>
              <a:t>Os objetivos elementares qualificados como objetivos comuns: </a:t>
            </a:r>
            <a:endParaRPr lang="pt-BR" dirty="0" smtClean="0">
              <a:solidFill>
                <a:srgbClr val="000000"/>
              </a:solidFill>
              <a:latin typeface="Cambria"/>
              <a:cs typeface="Cambria"/>
            </a:endParaRPr>
          </a:p>
          <a:p>
            <a:pPr marL="457200" indent="-457200" algn="just">
              <a:buFont typeface="+mj-lt"/>
              <a:buAutoNum type="arabicPeriod"/>
            </a:pPr>
            <a:r>
              <a:rPr lang="pt-BR" dirty="0" smtClean="0">
                <a:solidFill>
                  <a:srgbClr val="000000"/>
                </a:solidFill>
                <a:latin typeface="Cambria"/>
                <a:cs typeface="Cambria"/>
              </a:rPr>
              <a:t>a </a:t>
            </a:r>
            <a:r>
              <a:rPr lang="pt-BR" dirty="0">
                <a:solidFill>
                  <a:srgbClr val="000000"/>
                </a:solidFill>
                <a:latin typeface="Cambria"/>
                <a:cs typeface="Cambria"/>
              </a:rPr>
              <a:t>limitação da violência (somente os Estados tem o monopólio da violência e a guerra somente pode ser praticada por uma causa justa, ou seja, que possa ser defendida em termos de regras comuns</a:t>
            </a:r>
            <a:r>
              <a:rPr lang="pt-BR" dirty="0" smtClean="0">
                <a:solidFill>
                  <a:srgbClr val="000000"/>
                </a:solidFill>
                <a:latin typeface="Cambria"/>
                <a:cs typeface="Cambria"/>
              </a:rPr>
              <a:t>).</a:t>
            </a:r>
          </a:p>
          <a:p>
            <a:pPr marL="457200" indent="-457200" algn="just">
              <a:buFont typeface="+mj-lt"/>
              <a:buAutoNum type="arabicPeriod"/>
            </a:pPr>
            <a:r>
              <a:rPr lang="pt-BR" dirty="0" smtClean="0">
                <a:solidFill>
                  <a:srgbClr val="000000"/>
                </a:solidFill>
                <a:latin typeface="Cambria"/>
                <a:cs typeface="Cambria"/>
              </a:rPr>
              <a:t>cumprimento </a:t>
            </a:r>
            <a:r>
              <a:rPr lang="pt-BR" dirty="0">
                <a:solidFill>
                  <a:srgbClr val="000000"/>
                </a:solidFill>
                <a:latin typeface="Cambria"/>
                <a:cs typeface="Cambria"/>
              </a:rPr>
              <a:t>das promessas (princípio </a:t>
            </a:r>
            <a:r>
              <a:rPr lang="pt-BR" i="1" dirty="0">
                <a:solidFill>
                  <a:srgbClr val="000000"/>
                </a:solidFill>
                <a:latin typeface="Cambria"/>
                <a:cs typeface="Cambria"/>
              </a:rPr>
              <a:t>pacta sunt servanda</a:t>
            </a:r>
            <a:r>
              <a:rPr lang="pt-BR" dirty="0" smtClean="0">
                <a:solidFill>
                  <a:srgbClr val="000000"/>
                </a:solidFill>
                <a:latin typeface="Cambria"/>
                <a:cs typeface="Cambria"/>
              </a:rPr>
              <a:t>).</a:t>
            </a:r>
          </a:p>
          <a:p>
            <a:pPr marL="457200" indent="-457200" algn="just">
              <a:buFont typeface="+mj-lt"/>
              <a:buAutoNum type="arabicPeriod"/>
            </a:pPr>
            <a:r>
              <a:rPr lang="pt-BR" dirty="0" smtClean="0">
                <a:solidFill>
                  <a:srgbClr val="000000"/>
                </a:solidFill>
                <a:latin typeface="Cambria"/>
                <a:cs typeface="Cambria"/>
              </a:rPr>
              <a:t>regras </a:t>
            </a:r>
            <a:r>
              <a:rPr lang="pt-BR" dirty="0">
                <a:solidFill>
                  <a:srgbClr val="000000"/>
                </a:solidFill>
                <a:latin typeface="Cambria"/>
                <a:cs typeface="Cambria"/>
              </a:rPr>
              <a:t>que assegurem a propriedade (representada não apenas pelo reconhecimento recíproco das posses de cada Estado, mas sim no reconhecimento mútuo de soberania, como princípio que assegura a possa das populações e território pelos Estados).</a:t>
            </a:r>
            <a:r>
              <a:rPr lang="en-US" dirty="0">
                <a:solidFill>
                  <a:srgbClr val="000000"/>
                </a:solidFill>
                <a:latin typeface="Cambria"/>
                <a:cs typeface="Cambria"/>
              </a:rPr>
              <a:t> </a:t>
            </a:r>
            <a:endParaRPr lang="pt-BR" dirty="0" smtClean="0">
              <a:solidFill>
                <a:srgbClr val="000000"/>
              </a:solidFill>
              <a:latin typeface="Cambria"/>
              <a:cs typeface="Cambria"/>
            </a:endParaRPr>
          </a:p>
          <a:p>
            <a:pPr marL="514350" indent="-514350" algn="just">
              <a:buAutoNum type="romanLcParenBoth"/>
            </a:pPr>
            <a:r>
              <a:rPr lang="pt-BR" dirty="0" smtClean="0">
                <a:solidFill>
                  <a:srgbClr val="000000"/>
                </a:solidFill>
                <a:latin typeface="Cambria"/>
                <a:cs typeface="Cambria"/>
              </a:rPr>
              <a:t>a </a:t>
            </a:r>
            <a:r>
              <a:rPr lang="pt-BR" dirty="0">
                <a:solidFill>
                  <a:srgbClr val="000000"/>
                </a:solidFill>
                <a:latin typeface="Cambria"/>
                <a:cs typeface="Cambria"/>
              </a:rPr>
              <a:t>garantia a vida. </a:t>
            </a:r>
          </a:p>
          <a:p>
            <a:pPr marL="514350" indent="-514350" algn="just">
              <a:buAutoNum type="romanLcParenBoth"/>
            </a:pPr>
            <a:r>
              <a:rPr lang="pt-BR" dirty="0">
                <a:solidFill>
                  <a:srgbClr val="000000"/>
                </a:solidFill>
                <a:latin typeface="Cambria"/>
                <a:cs typeface="Cambria"/>
              </a:rPr>
              <a:t>a garantia que as promessas sejam cumpridas. </a:t>
            </a:r>
          </a:p>
          <a:p>
            <a:pPr marL="514350" indent="-514350" algn="just">
              <a:buAutoNum type="romanLcParenBoth"/>
            </a:pPr>
            <a:r>
              <a:rPr lang="pt-BR" dirty="0">
                <a:solidFill>
                  <a:srgbClr val="000000"/>
                </a:solidFill>
                <a:latin typeface="Cambria"/>
                <a:cs typeface="Cambria"/>
              </a:rPr>
              <a:t>a garantia de que a posse seja estável. </a:t>
            </a:r>
          </a:p>
          <a:p>
            <a:pPr marL="0" indent="0" algn="ctr">
              <a:buNone/>
            </a:pPr>
            <a:r>
              <a:rPr lang="pt-BR" dirty="0">
                <a:solidFill>
                  <a:srgbClr val="000000"/>
                </a:solidFill>
                <a:latin typeface="Cambria"/>
                <a:cs typeface="Cambria"/>
              </a:rPr>
              <a:t>(vida, verdade e propriedade)</a:t>
            </a:r>
            <a:r>
              <a:rPr lang="en-US" dirty="0">
                <a:solidFill>
                  <a:srgbClr val="000000"/>
                </a:solidFill>
                <a:latin typeface="Cambria"/>
                <a:cs typeface="Cambria"/>
              </a:rPr>
              <a:t> </a:t>
            </a:r>
            <a:r>
              <a:rPr lang="pt-BR" dirty="0">
                <a:solidFill>
                  <a:srgbClr val="000000"/>
                </a:solidFill>
                <a:latin typeface="Cambria"/>
                <a:cs typeface="Cambria"/>
              </a:rPr>
              <a:t> </a:t>
            </a:r>
            <a:endParaRPr lang="en-US" dirty="0">
              <a:solidFill>
                <a:srgbClr val="000000"/>
              </a:solidFill>
              <a:latin typeface="Cambria"/>
              <a:cs typeface="Cambria"/>
            </a:endParaRPr>
          </a:p>
          <a:p>
            <a:endParaRPr lang="en-US" dirty="0"/>
          </a:p>
        </p:txBody>
      </p:sp>
      <p:sp>
        <p:nvSpPr>
          <p:cNvPr id="4" name="Title 1"/>
          <p:cNvSpPr>
            <a:spLocks noGrp="1"/>
          </p:cNvSpPr>
          <p:nvPr>
            <p:ph type="title"/>
          </p:nvPr>
        </p:nvSpPr>
        <p:spPr>
          <a:xfrm>
            <a:off x="549275" y="107576"/>
            <a:ext cx="8042276" cy="642099"/>
          </a:xfrm>
        </p:spPr>
        <p:txBody>
          <a:bodyPr/>
          <a:lstStyle/>
          <a:p>
            <a:r>
              <a:rPr lang="pt-BR" sz="3200" dirty="0" smtClean="0">
                <a:latin typeface="Cambria"/>
                <a:cs typeface="Cambria"/>
              </a:rPr>
              <a:t>A ordem internacional para Bull (II)</a:t>
            </a:r>
            <a:endParaRPr lang="pt-BR" sz="3200" dirty="0">
              <a:latin typeface="Cambria"/>
              <a:cs typeface="Cambria"/>
            </a:endParaRPr>
          </a:p>
        </p:txBody>
      </p:sp>
    </p:spTree>
    <p:extLst>
      <p:ext uri="{BB962C8B-B14F-4D97-AF65-F5344CB8AC3E}">
        <p14:creationId xmlns:p14="http://schemas.microsoft.com/office/powerpoint/2010/main" val="2426395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7214" y="933269"/>
            <a:ext cx="8537715" cy="5706713"/>
          </a:xfrm>
        </p:spPr>
        <p:txBody>
          <a:bodyPr>
            <a:normAutofit fontScale="92500" lnSpcReduction="20000"/>
          </a:bodyPr>
          <a:lstStyle/>
          <a:p>
            <a:pPr algn="just"/>
            <a:r>
              <a:rPr lang="pt-BR" u="sng" dirty="0">
                <a:solidFill>
                  <a:srgbClr val="000000"/>
                </a:solidFill>
                <a:latin typeface="Cambria"/>
                <a:cs typeface="Cambria"/>
              </a:rPr>
              <a:t>Ordem Internacional</a:t>
            </a:r>
            <a:r>
              <a:rPr lang="pt-BR" dirty="0">
                <a:solidFill>
                  <a:srgbClr val="000000"/>
                </a:solidFill>
                <a:latin typeface="Cambria"/>
                <a:cs typeface="Cambria"/>
              </a:rPr>
              <a:t>: por ordem internacional Bull entende um padrão ou disposição das atividades internacionais que sustentam os objetivos elementares, primários ou universais de uma sociedade de Estados. E quais são esses objetivos? </a:t>
            </a:r>
            <a:endParaRPr lang="en-US" dirty="0">
              <a:solidFill>
                <a:srgbClr val="000000"/>
              </a:solidFill>
              <a:latin typeface="Cambria"/>
              <a:cs typeface="Cambria"/>
            </a:endParaRPr>
          </a:p>
          <a:p>
            <a:pPr marL="457200" lvl="0" indent="-457200" algn="just">
              <a:buFont typeface="+mj-lt"/>
              <a:buAutoNum type="arabicPeriod"/>
            </a:pPr>
            <a:r>
              <a:rPr lang="pt-BR" dirty="0" smtClean="0">
                <a:solidFill>
                  <a:srgbClr val="000000"/>
                </a:solidFill>
                <a:latin typeface="Cambria"/>
                <a:cs typeface="Cambria"/>
              </a:rPr>
              <a:t>Preservar </a:t>
            </a:r>
            <a:r>
              <a:rPr lang="pt-BR" dirty="0">
                <a:solidFill>
                  <a:srgbClr val="000000"/>
                </a:solidFill>
                <a:latin typeface="Cambria"/>
                <a:cs typeface="Cambria"/>
              </a:rPr>
              <a:t>o próprio sistema e a sociedade de Estados. O que quer que os separe, os Estados modernos se unem na crença de que eles são os principais atores da política mundial e os mais importantes sujeitos de deveres e direitos dessa sociedade. </a:t>
            </a:r>
            <a:endParaRPr lang="en-US" dirty="0">
              <a:solidFill>
                <a:srgbClr val="000000"/>
              </a:solidFill>
              <a:latin typeface="Cambria"/>
              <a:cs typeface="Cambria"/>
            </a:endParaRPr>
          </a:p>
          <a:p>
            <a:pPr marL="457200" lvl="0" indent="-457200" algn="just">
              <a:buFont typeface="+mj-lt"/>
              <a:buAutoNum type="arabicPeriod"/>
            </a:pPr>
            <a:r>
              <a:rPr lang="pt-BR" dirty="0" smtClean="0">
                <a:solidFill>
                  <a:srgbClr val="000000"/>
                </a:solidFill>
                <a:latin typeface="Cambria"/>
                <a:cs typeface="Cambria"/>
              </a:rPr>
              <a:t>Manter </a:t>
            </a:r>
            <a:r>
              <a:rPr lang="pt-BR" dirty="0">
                <a:solidFill>
                  <a:srgbClr val="000000"/>
                </a:solidFill>
                <a:latin typeface="Cambria"/>
                <a:cs typeface="Cambria"/>
              </a:rPr>
              <a:t>a independência ou a soberania externa dos Estados individuais. O que se almeja na participação da sociedade de Estados é o reconhecimento da sua independência com relação à autoridade externa, e especialmente o reconhecimento da jurisdição plena sobre seu território e população </a:t>
            </a:r>
            <a:endParaRPr lang="pt-BR" dirty="0" smtClean="0">
              <a:solidFill>
                <a:srgbClr val="000000"/>
              </a:solidFill>
              <a:latin typeface="Cambria"/>
              <a:cs typeface="Cambria"/>
            </a:endParaRPr>
          </a:p>
          <a:p>
            <a:pPr marL="457200" lvl="0" indent="-457200" algn="just">
              <a:buFont typeface="+mj-lt"/>
              <a:buAutoNum type="arabicPeriod"/>
            </a:pPr>
            <a:r>
              <a:rPr lang="pt-BR" dirty="0" smtClean="0">
                <a:solidFill>
                  <a:srgbClr val="000000"/>
                </a:solidFill>
                <a:latin typeface="Cambria"/>
                <a:cs typeface="Cambria"/>
              </a:rPr>
              <a:t>Manter </a:t>
            </a:r>
            <a:r>
              <a:rPr lang="pt-BR" dirty="0">
                <a:solidFill>
                  <a:srgbClr val="000000"/>
                </a:solidFill>
                <a:latin typeface="Cambria"/>
                <a:cs typeface="Cambria"/>
              </a:rPr>
              <a:t>a paz. Pretende-se manter a paz no sentido de ausência da guerra entre os Estados membros dessa </a:t>
            </a:r>
            <a:r>
              <a:rPr lang="pt-BR" dirty="0" smtClean="0">
                <a:solidFill>
                  <a:srgbClr val="000000"/>
                </a:solidFill>
                <a:latin typeface="Cambria"/>
                <a:cs typeface="Cambria"/>
              </a:rPr>
              <a:t>sociedade, embora </a:t>
            </a:r>
            <a:r>
              <a:rPr lang="pt-BR" dirty="0">
                <a:solidFill>
                  <a:srgbClr val="000000"/>
                </a:solidFill>
                <a:latin typeface="Cambria"/>
                <a:cs typeface="Cambria"/>
              </a:rPr>
              <a:t>paz e a guerra também estejam subordinadas, pela visão da sociedade internacional, à preservação do próprio sistema de </a:t>
            </a:r>
            <a:r>
              <a:rPr lang="pt-BR" dirty="0" smtClean="0">
                <a:solidFill>
                  <a:srgbClr val="000000"/>
                </a:solidFill>
                <a:latin typeface="Cambria"/>
                <a:cs typeface="Cambria"/>
              </a:rPr>
              <a:t>Estados. </a:t>
            </a:r>
            <a:endParaRPr lang="en-US" dirty="0">
              <a:solidFill>
                <a:srgbClr val="000000"/>
              </a:solidFill>
              <a:latin typeface="Cambria"/>
              <a:cs typeface="Cambria"/>
            </a:endParaRPr>
          </a:p>
          <a:p>
            <a:pPr algn="just"/>
            <a:endParaRPr lang="en-US" dirty="0" smtClean="0"/>
          </a:p>
          <a:p>
            <a:pPr algn="just"/>
            <a:endParaRPr lang="en-US" dirty="0"/>
          </a:p>
          <a:p>
            <a:endParaRPr lang="en-US" dirty="0"/>
          </a:p>
        </p:txBody>
      </p:sp>
      <p:sp>
        <p:nvSpPr>
          <p:cNvPr id="4" name="Title 1"/>
          <p:cNvSpPr>
            <a:spLocks noGrp="1"/>
          </p:cNvSpPr>
          <p:nvPr>
            <p:ph type="title"/>
          </p:nvPr>
        </p:nvSpPr>
        <p:spPr>
          <a:xfrm>
            <a:off x="549275" y="107576"/>
            <a:ext cx="8042276" cy="596201"/>
          </a:xfrm>
        </p:spPr>
        <p:txBody>
          <a:bodyPr/>
          <a:lstStyle/>
          <a:p>
            <a:r>
              <a:rPr lang="pt-BR" sz="3200" dirty="0" smtClean="0">
                <a:latin typeface="Cambria"/>
                <a:cs typeface="Cambria"/>
              </a:rPr>
              <a:t>A ordem internacional para Bull (III)</a:t>
            </a:r>
            <a:endParaRPr lang="pt-BR" sz="3200" dirty="0">
              <a:latin typeface="Cambria"/>
              <a:cs typeface="Cambria"/>
            </a:endParaRPr>
          </a:p>
        </p:txBody>
      </p:sp>
    </p:spTree>
    <p:extLst>
      <p:ext uri="{BB962C8B-B14F-4D97-AF65-F5344CB8AC3E}">
        <p14:creationId xmlns:p14="http://schemas.microsoft.com/office/powerpoint/2010/main" val="405875129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9275" y="979168"/>
            <a:ext cx="8042276" cy="5706713"/>
          </a:xfrm>
        </p:spPr>
        <p:txBody>
          <a:bodyPr>
            <a:normAutofit fontScale="92500" lnSpcReduction="10000"/>
          </a:bodyPr>
          <a:lstStyle/>
          <a:p>
            <a:pPr algn="just"/>
            <a:r>
              <a:rPr lang="pt-BR" dirty="0">
                <a:solidFill>
                  <a:srgbClr val="000000"/>
                </a:solidFill>
                <a:latin typeface="Cambria"/>
                <a:cs typeface="Cambria"/>
              </a:rPr>
              <a:t>A ordem internacional tem um ponto de partida: a existência de Estados soberanos </a:t>
            </a:r>
            <a:r>
              <a:rPr lang="pt-BR" dirty="0" smtClean="0">
                <a:solidFill>
                  <a:srgbClr val="000000"/>
                </a:solidFill>
                <a:latin typeface="Cambria"/>
                <a:cs typeface="Cambria"/>
              </a:rPr>
              <a:t>internamente.</a:t>
            </a:r>
          </a:p>
          <a:p>
            <a:pPr algn="just"/>
            <a:r>
              <a:rPr lang="pt-BR" u="sng" dirty="0" smtClean="0">
                <a:solidFill>
                  <a:srgbClr val="000000"/>
                </a:solidFill>
                <a:latin typeface="Cambria"/>
                <a:cs typeface="Cambria"/>
              </a:rPr>
              <a:t>Sistema </a:t>
            </a:r>
            <a:r>
              <a:rPr lang="pt-BR" u="sng" dirty="0">
                <a:solidFill>
                  <a:srgbClr val="000000"/>
                </a:solidFill>
                <a:latin typeface="Cambria"/>
                <a:cs typeface="Cambria"/>
              </a:rPr>
              <a:t>de Estados</a:t>
            </a:r>
            <a:r>
              <a:rPr lang="pt-BR" dirty="0">
                <a:solidFill>
                  <a:srgbClr val="000000"/>
                </a:solidFill>
                <a:latin typeface="Cambria"/>
                <a:cs typeface="Cambria"/>
              </a:rPr>
              <a:t>: </a:t>
            </a:r>
            <a:endParaRPr lang="pt-BR" dirty="0" smtClean="0">
              <a:solidFill>
                <a:srgbClr val="000000"/>
              </a:solidFill>
              <a:latin typeface="Cambria"/>
              <a:cs typeface="Cambria"/>
            </a:endParaRPr>
          </a:p>
          <a:p>
            <a:pPr marL="457200" indent="-457200" algn="just">
              <a:buFont typeface="+mj-lt"/>
              <a:buAutoNum type="arabicPeriod"/>
            </a:pPr>
            <a:r>
              <a:rPr lang="pt-BR" dirty="0">
                <a:solidFill>
                  <a:srgbClr val="000000"/>
                </a:solidFill>
                <a:latin typeface="Cambria"/>
                <a:cs typeface="Cambria"/>
              </a:rPr>
              <a:t>U</a:t>
            </a:r>
            <a:r>
              <a:rPr lang="pt-BR" dirty="0" smtClean="0">
                <a:solidFill>
                  <a:srgbClr val="000000"/>
                </a:solidFill>
                <a:latin typeface="Cambria"/>
                <a:cs typeface="Cambria"/>
              </a:rPr>
              <a:t>m </a:t>
            </a:r>
            <a:r>
              <a:rPr lang="pt-BR" dirty="0">
                <a:solidFill>
                  <a:srgbClr val="000000"/>
                </a:solidFill>
                <a:latin typeface="Cambria"/>
                <a:cs typeface="Cambria"/>
              </a:rPr>
              <a:t>sistema de Estados se forma quando dois ou mais Estados têm suficiente contato entre si, com suficiente impacto recíproco nas suas decisões de tal forma que se conduzam como partes de um todo</a:t>
            </a:r>
            <a:r>
              <a:rPr lang="pt-BR" dirty="0" smtClean="0">
                <a:solidFill>
                  <a:srgbClr val="000000"/>
                </a:solidFill>
                <a:latin typeface="Cambria"/>
                <a:cs typeface="Cambria"/>
              </a:rPr>
              <a:t>.</a:t>
            </a:r>
          </a:p>
          <a:p>
            <a:pPr marL="457200" indent="-457200" algn="just">
              <a:buFont typeface="+mj-lt"/>
              <a:buAutoNum type="arabicPeriod"/>
            </a:pPr>
            <a:r>
              <a:rPr lang="pt-BR" dirty="0" smtClean="0">
                <a:solidFill>
                  <a:srgbClr val="000000"/>
                </a:solidFill>
                <a:latin typeface="Cambria"/>
                <a:cs typeface="Cambria"/>
              </a:rPr>
              <a:t>Esta </a:t>
            </a:r>
            <a:r>
              <a:rPr lang="pt-BR" dirty="0">
                <a:solidFill>
                  <a:srgbClr val="000000"/>
                </a:solidFill>
                <a:latin typeface="Cambria"/>
                <a:cs typeface="Cambria"/>
              </a:rPr>
              <a:t>interação entre os Estados que define um sistema internacional pode ter a forma de cooperação ou de conflito, ou mesmo de neutralidade ou indiferenças </a:t>
            </a:r>
            <a:r>
              <a:rPr lang="pt-BR" dirty="0" smtClean="0">
                <a:solidFill>
                  <a:srgbClr val="000000"/>
                </a:solidFill>
                <a:latin typeface="Cambria"/>
                <a:cs typeface="Cambria"/>
              </a:rPr>
              <a:t>recíprocas.</a:t>
            </a:r>
          </a:p>
          <a:p>
            <a:pPr marL="457200" indent="-457200" algn="just">
              <a:buFont typeface="+mj-lt"/>
              <a:buAutoNum type="arabicPeriod"/>
            </a:pPr>
            <a:r>
              <a:rPr lang="pt-BR" dirty="0">
                <a:solidFill>
                  <a:srgbClr val="000000"/>
                </a:solidFill>
                <a:latin typeface="Cambria"/>
                <a:cs typeface="Cambria"/>
              </a:rPr>
              <a:t>N</a:t>
            </a:r>
            <a:r>
              <a:rPr lang="pt-BR" dirty="0" smtClean="0">
                <a:solidFill>
                  <a:srgbClr val="000000"/>
                </a:solidFill>
                <a:latin typeface="Cambria"/>
                <a:cs typeface="Cambria"/>
              </a:rPr>
              <a:t>ão significa compartilhamentos de interesses, regras e instituições comuns. Por ex. Sistema grego de cidades Estado versus Pérsia, sistema europeu de Estados e Império Otomano, sistema mongol e sistema indiano.  </a:t>
            </a:r>
            <a:r>
              <a:rPr lang="en-US" dirty="0" smtClean="0">
                <a:solidFill>
                  <a:srgbClr val="000000"/>
                </a:solidFill>
                <a:latin typeface="Cambria"/>
                <a:cs typeface="Cambria"/>
              </a:rPr>
              <a:t> </a:t>
            </a:r>
            <a:endParaRPr lang="en-US" dirty="0">
              <a:solidFill>
                <a:srgbClr val="000000"/>
              </a:solidFill>
              <a:latin typeface="Cambria"/>
              <a:cs typeface="Cambria"/>
            </a:endParaRPr>
          </a:p>
        </p:txBody>
      </p:sp>
      <p:sp>
        <p:nvSpPr>
          <p:cNvPr id="4" name="Title 1"/>
          <p:cNvSpPr>
            <a:spLocks noGrp="1"/>
          </p:cNvSpPr>
          <p:nvPr>
            <p:ph type="title"/>
          </p:nvPr>
        </p:nvSpPr>
        <p:spPr>
          <a:xfrm>
            <a:off x="549275" y="107576"/>
            <a:ext cx="8042276" cy="596201"/>
          </a:xfrm>
        </p:spPr>
        <p:txBody>
          <a:bodyPr/>
          <a:lstStyle/>
          <a:p>
            <a:r>
              <a:rPr lang="pt-BR" sz="3200" dirty="0" smtClean="0">
                <a:latin typeface="Cambria"/>
                <a:cs typeface="Cambria"/>
              </a:rPr>
              <a:t>A ordem internacional para Bull (IV)</a:t>
            </a:r>
            <a:endParaRPr lang="pt-BR" sz="3200" dirty="0">
              <a:latin typeface="Cambria"/>
              <a:cs typeface="Cambria"/>
            </a:endParaRPr>
          </a:p>
        </p:txBody>
      </p:sp>
    </p:spTree>
    <p:extLst>
      <p:ext uri="{BB962C8B-B14F-4D97-AF65-F5344CB8AC3E}">
        <p14:creationId xmlns:p14="http://schemas.microsoft.com/office/powerpoint/2010/main" val="9438334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564</TotalTime>
  <Words>2109</Words>
  <Application>Microsoft Macintosh PowerPoint</Application>
  <PresentationFormat>On-screen Show (4:3)</PresentationFormat>
  <Paragraphs>104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Breeze</vt:lpstr>
      <vt:lpstr>PowerPoint Presentation</vt:lpstr>
      <vt:lpstr>A influência de Hugo Grotius na Escola Inglesa</vt:lpstr>
      <vt:lpstr>As três origens da Escola Inglesa</vt:lpstr>
      <vt:lpstr>Os três conceitos e tradições fundamentais da escola inglesa</vt:lpstr>
      <vt:lpstr>Três influências da Escola Inglesa</vt:lpstr>
      <vt:lpstr>A ordem internacional para Bull (I)</vt:lpstr>
      <vt:lpstr>A ordem internacional para Bull (II)</vt:lpstr>
      <vt:lpstr>A ordem internacional para Bull (III)</vt:lpstr>
      <vt:lpstr>A ordem internacional para Bull (IV)</vt:lpstr>
      <vt:lpstr>A ordem internacional para Bull (V)</vt:lpstr>
      <vt:lpstr>A ordem internacional para Bull (VI)</vt:lpstr>
      <vt:lpstr>A ordem internacional para Bull (VII)</vt:lpstr>
      <vt:lpstr>A ordem internacional para Bull (VIII)</vt:lpstr>
      <vt:lpstr>A Expansão da Sociedade Internacional (1984) – Hedley Bull e Adam Watson</vt:lpstr>
      <vt:lpstr>PowerPoint Presentation</vt:lpstr>
      <vt:lpstr>PowerPoint Presentation</vt:lpstr>
    </vt:vector>
  </TitlesOfParts>
  <Company>ESPM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realismo ofensivo de John Mearsheimer</dc:title>
  <dc:creator>Feliciano Guimaraes</dc:creator>
  <cp:lastModifiedBy>Feliciano Guimaraes</cp:lastModifiedBy>
  <cp:revision>109</cp:revision>
  <dcterms:created xsi:type="dcterms:W3CDTF">2014-02-20T14:42:30Z</dcterms:created>
  <dcterms:modified xsi:type="dcterms:W3CDTF">2016-09-12T20:02:41Z</dcterms:modified>
</cp:coreProperties>
</file>