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9" r:id="rId5"/>
    <p:sldId id="270" r:id="rId6"/>
    <p:sldId id="268" r:id="rId7"/>
    <p:sldId id="261" r:id="rId8"/>
    <p:sldId id="263" r:id="rId9"/>
    <p:sldId id="262" r:id="rId10"/>
    <p:sldId id="264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4E76-16BE-48C2-94AD-4B41F7D9F7C7}" type="datetimeFigureOut">
              <a:rPr lang="pt-BR" smtClean="0"/>
              <a:t>28/11/2020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8036-AAB8-4E44-9286-E06AC292F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18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4E76-16BE-48C2-94AD-4B41F7D9F7C7}" type="datetimeFigureOut">
              <a:rPr lang="pt-BR" smtClean="0"/>
              <a:t>28/11/2020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8036-AAB8-4E44-9286-E06AC292F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75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4E76-16BE-48C2-94AD-4B41F7D9F7C7}" type="datetimeFigureOut">
              <a:rPr lang="pt-BR" smtClean="0"/>
              <a:t>28/11/2020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8036-AAB8-4E44-9286-E06AC292F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31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4E76-16BE-48C2-94AD-4B41F7D9F7C7}" type="datetimeFigureOut">
              <a:rPr lang="pt-BR" smtClean="0"/>
              <a:t>28/11/2020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8036-AAB8-4E44-9286-E06AC292F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85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4E76-16BE-48C2-94AD-4B41F7D9F7C7}" type="datetimeFigureOut">
              <a:rPr lang="pt-BR" smtClean="0"/>
              <a:t>28/11/2020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8036-AAB8-4E44-9286-E06AC292F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63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4E76-16BE-48C2-94AD-4B41F7D9F7C7}" type="datetimeFigureOut">
              <a:rPr lang="pt-BR" smtClean="0"/>
              <a:t>28/11/2020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8036-AAB8-4E44-9286-E06AC292F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23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4E76-16BE-48C2-94AD-4B41F7D9F7C7}" type="datetimeFigureOut">
              <a:rPr lang="pt-BR" smtClean="0"/>
              <a:t>28/11/2020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8036-AAB8-4E44-9286-E06AC292F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1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4E76-16BE-48C2-94AD-4B41F7D9F7C7}" type="datetimeFigureOut">
              <a:rPr lang="pt-BR" smtClean="0"/>
              <a:t>28/11/2020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8036-AAB8-4E44-9286-E06AC292F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61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4E76-16BE-48C2-94AD-4B41F7D9F7C7}" type="datetimeFigureOut">
              <a:rPr lang="pt-BR" smtClean="0"/>
              <a:t>28/11/2020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8036-AAB8-4E44-9286-E06AC292F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38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4E76-16BE-48C2-94AD-4B41F7D9F7C7}" type="datetimeFigureOut">
              <a:rPr lang="pt-BR" smtClean="0"/>
              <a:t>28/11/2020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8036-AAB8-4E44-9286-E06AC292F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65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4E76-16BE-48C2-94AD-4B41F7D9F7C7}" type="datetimeFigureOut">
              <a:rPr lang="pt-BR" smtClean="0"/>
              <a:t>28/11/2020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8036-AAB8-4E44-9286-E06AC292F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73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C4E76-16BE-48C2-94AD-4B41F7D9F7C7}" type="datetimeFigureOut">
              <a:rPr lang="pt-BR" smtClean="0"/>
              <a:t>28/11/2020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78036-AAB8-4E44-9286-E06AC292F5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35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156" y="90152"/>
            <a:ext cx="11372044" cy="665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15154"/>
          </a:xfrm>
        </p:spPr>
        <p:txBody>
          <a:bodyPr>
            <a:normAutofit/>
          </a:bodyPr>
          <a:lstStyle/>
          <a:p>
            <a:r>
              <a:rPr lang="pt-BR" sz="2000" dirty="0" smtClean="0"/>
              <a:t>Amor de </a:t>
            </a:r>
            <a:r>
              <a:rPr lang="pt-BR" sz="2000" dirty="0" err="1" smtClean="0"/>
              <a:t>ciudad</a:t>
            </a:r>
            <a:r>
              <a:rPr lang="pt-BR" sz="2000" dirty="0" smtClean="0"/>
              <a:t> grande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772732"/>
            <a:ext cx="6019800" cy="59886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¡</a:t>
            </a:r>
            <a:r>
              <a:rPr lang="pt-BR" dirty="0" err="1" smtClean="0"/>
              <a:t>Ea,que</a:t>
            </a:r>
            <a:r>
              <a:rPr lang="pt-BR" dirty="0" smtClean="0"/>
              <a:t> </a:t>
            </a:r>
            <a:r>
              <a:rPr lang="pt-BR" dirty="0" err="1" smtClean="0"/>
              <a:t>son</a:t>
            </a:r>
            <a:r>
              <a:rPr lang="pt-BR" dirty="0" smtClean="0"/>
              <a:t> </a:t>
            </a:r>
            <a:r>
              <a:rPr lang="pt-BR" dirty="0" err="1" smtClean="0"/>
              <a:t>patrañas</a:t>
            </a:r>
            <a:r>
              <a:rPr lang="pt-BR" dirty="0"/>
              <a:t>! </a:t>
            </a:r>
            <a:r>
              <a:rPr lang="pt-BR" dirty="0" err="1" smtClean="0"/>
              <a:t>Pues</a:t>
            </a:r>
            <a:r>
              <a:rPr lang="pt-BR" dirty="0" smtClean="0"/>
              <a:t> ¿</a:t>
            </a:r>
            <a:r>
              <a:rPr lang="pt-BR" dirty="0" err="1" smtClean="0"/>
              <a:t>quién</a:t>
            </a:r>
            <a:r>
              <a:rPr lang="pt-BR" dirty="0" smtClean="0"/>
              <a:t> </a:t>
            </a:r>
            <a:r>
              <a:rPr lang="pt-BR" dirty="0" err="1" smtClean="0"/>
              <a:t>tiene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 err="1" smtClean="0"/>
              <a:t>Tiempo</a:t>
            </a:r>
            <a:r>
              <a:rPr lang="pt-BR" dirty="0" smtClean="0"/>
              <a:t> de ser </a:t>
            </a:r>
            <a:r>
              <a:rPr lang="pt-BR" dirty="0" err="1" smtClean="0"/>
              <a:t>hidalgo</a:t>
            </a:r>
            <a:r>
              <a:rPr lang="pt-BR" dirty="0" smtClean="0"/>
              <a:t>?¡</a:t>
            </a:r>
            <a:r>
              <a:rPr lang="pt-BR" dirty="0" err="1" smtClean="0"/>
              <a:t>Bien</a:t>
            </a:r>
            <a:r>
              <a:rPr lang="pt-BR" dirty="0" smtClean="0"/>
              <a:t> que </a:t>
            </a:r>
            <a:r>
              <a:rPr lang="pt-BR" dirty="0" err="1" smtClean="0"/>
              <a:t>sienta</a:t>
            </a:r>
            <a:r>
              <a:rPr lang="pt-BR" dirty="0" smtClean="0"/>
              <a:t>,</a:t>
            </a:r>
          </a:p>
          <a:p>
            <a:pPr marL="0" indent="0">
              <a:buNone/>
            </a:pPr>
            <a:r>
              <a:rPr lang="pt-BR" dirty="0" err="1" smtClean="0"/>
              <a:t>Cual</a:t>
            </a:r>
            <a:r>
              <a:rPr lang="pt-BR" dirty="0" smtClean="0"/>
              <a:t> áureo vaso o </a:t>
            </a:r>
            <a:r>
              <a:rPr lang="pt-BR" dirty="0" err="1" smtClean="0"/>
              <a:t>lienzo</a:t>
            </a:r>
            <a:r>
              <a:rPr lang="pt-BR" dirty="0" smtClean="0"/>
              <a:t> suntuoso,</a:t>
            </a:r>
          </a:p>
          <a:p>
            <a:pPr marL="0" indent="0">
              <a:buNone/>
            </a:pPr>
            <a:r>
              <a:rPr lang="pt-BR" dirty="0" smtClean="0"/>
              <a:t>Dama gentil </a:t>
            </a:r>
            <a:r>
              <a:rPr lang="pt-BR" dirty="0" err="1" smtClean="0"/>
              <a:t>en</a:t>
            </a:r>
            <a:r>
              <a:rPr lang="pt-BR" dirty="0" smtClean="0"/>
              <a:t> casa de magnate!</a:t>
            </a:r>
          </a:p>
          <a:p>
            <a:pPr marL="0" indent="0">
              <a:buNone/>
            </a:pPr>
            <a:r>
              <a:rPr lang="pt-BR" dirty="0" smtClean="0"/>
              <a:t>¡O si se </a:t>
            </a:r>
            <a:r>
              <a:rPr lang="pt-BR" dirty="0" err="1" smtClean="0"/>
              <a:t>tiene</a:t>
            </a:r>
            <a:r>
              <a:rPr lang="pt-BR" dirty="0" smtClean="0"/>
              <a:t> </a:t>
            </a:r>
            <a:r>
              <a:rPr lang="pt-BR" dirty="0" err="1" smtClean="0"/>
              <a:t>sed</a:t>
            </a:r>
            <a:r>
              <a:rPr lang="pt-BR" dirty="0" smtClean="0"/>
              <a:t>, se alarga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brazo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Y a </a:t>
            </a:r>
            <a:r>
              <a:rPr lang="pt-BR" dirty="0" err="1" smtClean="0"/>
              <a:t>la</a:t>
            </a:r>
            <a:r>
              <a:rPr lang="pt-BR" dirty="0" smtClean="0"/>
              <a:t> copa que </a:t>
            </a:r>
            <a:r>
              <a:rPr lang="pt-BR" dirty="0" err="1" smtClean="0"/>
              <a:t>pasa</a:t>
            </a:r>
            <a:r>
              <a:rPr lang="pt-BR" dirty="0" smtClean="0"/>
              <a:t> se </a:t>
            </a:r>
            <a:r>
              <a:rPr lang="pt-BR" dirty="0" err="1" smtClean="0"/>
              <a:t>la</a:t>
            </a:r>
            <a:r>
              <a:rPr lang="pt-BR" dirty="0" smtClean="0"/>
              <a:t> apura!</a:t>
            </a:r>
          </a:p>
          <a:p>
            <a:pPr marL="0" indent="0">
              <a:buNone/>
            </a:pPr>
            <a:r>
              <a:rPr lang="pt-BR" dirty="0" err="1" smtClean="0"/>
              <a:t>Luego</a:t>
            </a:r>
            <a:r>
              <a:rPr lang="pt-BR" dirty="0" smtClean="0"/>
              <a:t>, </a:t>
            </a:r>
            <a:r>
              <a:rPr lang="pt-BR" dirty="0" err="1" smtClean="0"/>
              <a:t>la</a:t>
            </a:r>
            <a:r>
              <a:rPr lang="pt-BR" dirty="0" smtClean="0"/>
              <a:t> copa </a:t>
            </a:r>
            <a:r>
              <a:rPr lang="pt-BR" dirty="0" err="1" smtClean="0"/>
              <a:t>turbia</a:t>
            </a:r>
            <a:r>
              <a:rPr lang="pt-BR" dirty="0" smtClean="0"/>
              <a:t> al polvo </a:t>
            </a:r>
            <a:r>
              <a:rPr lang="pt-BR" dirty="0" err="1" smtClean="0"/>
              <a:t>rueda</a:t>
            </a:r>
            <a:r>
              <a:rPr lang="pt-BR" dirty="0" smtClean="0"/>
              <a:t>,</a:t>
            </a:r>
          </a:p>
          <a:p>
            <a:pPr marL="0" indent="0">
              <a:buNone/>
            </a:pPr>
            <a:r>
              <a:rPr lang="pt-BR" dirty="0" smtClean="0"/>
              <a:t>¡Y </a:t>
            </a:r>
            <a:r>
              <a:rPr lang="pt-BR" dirty="0" err="1" smtClean="0"/>
              <a:t>el</a:t>
            </a:r>
            <a:r>
              <a:rPr lang="pt-BR" dirty="0" smtClean="0"/>
              <a:t> hábil catador –manchado </a:t>
            </a:r>
            <a:r>
              <a:rPr lang="pt-BR" dirty="0" err="1" smtClean="0"/>
              <a:t>el</a:t>
            </a:r>
            <a:r>
              <a:rPr lang="pt-BR" dirty="0" smtClean="0"/>
              <a:t> pecho</a:t>
            </a:r>
          </a:p>
          <a:p>
            <a:pPr marL="0" indent="0">
              <a:buNone/>
            </a:pPr>
            <a:r>
              <a:rPr lang="pt-BR" dirty="0" smtClean="0"/>
              <a:t>De una sangre </a:t>
            </a:r>
            <a:r>
              <a:rPr lang="pt-BR" dirty="0" err="1" smtClean="0"/>
              <a:t>invisible</a:t>
            </a:r>
            <a:r>
              <a:rPr lang="pt-BR" dirty="0" smtClean="0"/>
              <a:t>–  </a:t>
            </a:r>
            <a:r>
              <a:rPr lang="pt-BR" dirty="0" err="1" smtClean="0"/>
              <a:t>sigue</a:t>
            </a:r>
            <a:r>
              <a:rPr lang="pt-BR" dirty="0" smtClean="0"/>
              <a:t> alegre</a:t>
            </a:r>
          </a:p>
          <a:p>
            <a:pPr marL="0" indent="0">
              <a:buNone/>
            </a:pPr>
            <a:r>
              <a:rPr lang="pt-BR" dirty="0" smtClean="0"/>
              <a:t>Coronado de mirtos, </a:t>
            </a:r>
            <a:r>
              <a:rPr lang="pt-BR" dirty="0" err="1" smtClean="0"/>
              <a:t>su</a:t>
            </a:r>
            <a:r>
              <a:rPr lang="pt-BR" dirty="0" smtClean="0"/>
              <a:t> </a:t>
            </a:r>
            <a:r>
              <a:rPr lang="pt-BR" dirty="0" err="1" smtClean="0"/>
              <a:t>camino</a:t>
            </a:r>
            <a:r>
              <a:rPr lang="pt-BR" dirty="0" smtClean="0"/>
              <a:t>!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¡No </a:t>
            </a:r>
            <a:r>
              <a:rPr lang="pt-BR" dirty="0" err="1" smtClean="0"/>
              <a:t>son</a:t>
            </a:r>
            <a:r>
              <a:rPr lang="pt-BR" dirty="0" smtClean="0"/>
              <a:t>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cuerpos</a:t>
            </a:r>
            <a:r>
              <a:rPr lang="pt-BR" dirty="0" smtClean="0"/>
              <a:t> </a:t>
            </a:r>
            <a:r>
              <a:rPr lang="pt-BR" dirty="0" err="1" smtClean="0"/>
              <a:t>ya</a:t>
            </a:r>
            <a:r>
              <a:rPr lang="pt-BR" dirty="0" smtClean="0"/>
              <a:t> sino </a:t>
            </a:r>
            <a:r>
              <a:rPr lang="pt-BR" dirty="0" err="1" smtClean="0"/>
              <a:t>desechos</a:t>
            </a:r>
            <a:r>
              <a:rPr lang="pt-BR" dirty="0" smtClean="0"/>
              <a:t>,</a:t>
            </a:r>
          </a:p>
          <a:p>
            <a:pPr marL="0" indent="0">
              <a:buNone/>
            </a:pPr>
            <a:r>
              <a:rPr lang="pt-BR" dirty="0" smtClean="0"/>
              <a:t>Y </a:t>
            </a:r>
            <a:r>
              <a:rPr lang="pt-BR" dirty="0" err="1" smtClean="0"/>
              <a:t>fosas</a:t>
            </a:r>
            <a:r>
              <a:rPr lang="pt-BR" dirty="0" smtClean="0"/>
              <a:t>, y </a:t>
            </a:r>
            <a:r>
              <a:rPr lang="pt-BR" dirty="0" err="1" smtClean="0"/>
              <a:t>jirones</a:t>
            </a:r>
            <a:r>
              <a:rPr lang="pt-BR" dirty="0"/>
              <a:t>! </a:t>
            </a:r>
            <a:r>
              <a:rPr lang="pt-BR" dirty="0" smtClean="0"/>
              <a:t>¡Y </a:t>
            </a:r>
            <a:r>
              <a:rPr lang="pt-BR" dirty="0" err="1" smtClean="0"/>
              <a:t>las</a:t>
            </a:r>
            <a:r>
              <a:rPr lang="pt-BR" dirty="0" smtClean="0"/>
              <a:t> almas</a:t>
            </a:r>
          </a:p>
          <a:p>
            <a:pPr marL="0" indent="0">
              <a:buNone/>
            </a:pPr>
            <a:r>
              <a:rPr lang="pt-BR" dirty="0" smtClean="0"/>
              <a:t>No </a:t>
            </a:r>
            <a:r>
              <a:rPr lang="pt-BR" dirty="0" err="1" smtClean="0"/>
              <a:t>son</a:t>
            </a:r>
            <a:r>
              <a:rPr lang="pt-BR" dirty="0" smtClean="0"/>
              <a:t> como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árbol</a:t>
            </a:r>
            <a:r>
              <a:rPr lang="pt-BR" dirty="0" smtClean="0"/>
              <a:t> fruta rica  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02310" y="888642"/>
            <a:ext cx="5751490" cy="54992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cuyo</a:t>
            </a:r>
            <a:r>
              <a:rPr lang="pt-BR" dirty="0" smtClean="0"/>
              <a:t> </a:t>
            </a:r>
            <a:r>
              <a:rPr lang="pt-BR" dirty="0" err="1" smtClean="0"/>
              <a:t>blanda</a:t>
            </a:r>
            <a:r>
              <a:rPr lang="pt-BR" dirty="0" smtClean="0"/>
              <a:t> </a:t>
            </a:r>
            <a:r>
              <a:rPr lang="pt-BR" dirty="0" err="1" smtClean="0"/>
              <a:t>piel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almíbar</a:t>
            </a:r>
            <a:r>
              <a:rPr lang="pt-BR" dirty="0" smtClean="0"/>
              <a:t> </a:t>
            </a:r>
            <a:r>
              <a:rPr lang="pt-BR" dirty="0" err="1" smtClean="0"/>
              <a:t>dulce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su</a:t>
            </a:r>
            <a:r>
              <a:rPr lang="pt-BR" dirty="0" smtClean="0"/>
              <a:t> </a:t>
            </a:r>
            <a:r>
              <a:rPr lang="pt-BR" dirty="0" err="1" smtClean="0"/>
              <a:t>sazón</a:t>
            </a:r>
            <a:r>
              <a:rPr lang="pt-BR" dirty="0" smtClean="0"/>
              <a:t> de </a:t>
            </a:r>
            <a:r>
              <a:rPr lang="pt-BR" dirty="0" err="1" smtClean="0"/>
              <a:t>madurez</a:t>
            </a:r>
            <a:r>
              <a:rPr lang="pt-BR" dirty="0" smtClean="0"/>
              <a:t> </a:t>
            </a:r>
            <a:r>
              <a:rPr lang="pt-BR" dirty="0" err="1" smtClean="0"/>
              <a:t>rebosa</a:t>
            </a:r>
            <a:r>
              <a:rPr lang="pt-BR" dirty="0" smtClean="0"/>
              <a:t>,</a:t>
            </a:r>
          </a:p>
          <a:p>
            <a:pPr marL="0" indent="0">
              <a:buNone/>
            </a:pPr>
            <a:r>
              <a:rPr lang="pt-BR" dirty="0" smtClean="0"/>
              <a:t>Sino fruta de </a:t>
            </a:r>
            <a:r>
              <a:rPr lang="pt-BR" dirty="0" err="1" smtClean="0"/>
              <a:t>plaza</a:t>
            </a:r>
            <a:r>
              <a:rPr lang="pt-BR" dirty="0" smtClean="0"/>
              <a:t> que a </a:t>
            </a:r>
            <a:r>
              <a:rPr lang="pt-BR" dirty="0" err="1" smtClean="0"/>
              <a:t>brutales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Golpes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rudor</a:t>
            </a:r>
            <a:r>
              <a:rPr lang="pt-BR" dirty="0" smtClean="0"/>
              <a:t> labrador madura!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¡La </a:t>
            </a:r>
            <a:r>
              <a:rPr lang="pt-BR" dirty="0" err="1" smtClean="0"/>
              <a:t>edad</a:t>
            </a:r>
            <a:r>
              <a:rPr lang="pt-BR" dirty="0" smtClean="0"/>
              <a:t> es </a:t>
            </a:r>
            <a:r>
              <a:rPr lang="pt-BR" dirty="0" err="1" smtClean="0"/>
              <a:t>ésta</a:t>
            </a:r>
            <a:r>
              <a:rPr lang="pt-BR" dirty="0" smtClean="0"/>
              <a:t> de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labios</a:t>
            </a:r>
            <a:r>
              <a:rPr lang="pt-BR" dirty="0" smtClean="0"/>
              <a:t> secos!</a:t>
            </a:r>
          </a:p>
          <a:p>
            <a:pPr marL="0" indent="0">
              <a:buNone/>
            </a:pPr>
            <a:r>
              <a:rPr lang="pt-BR" dirty="0" smtClean="0"/>
              <a:t>¡De </a:t>
            </a:r>
            <a:r>
              <a:rPr lang="pt-BR" dirty="0" err="1" smtClean="0"/>
              <a:t>las</a:t>
            </a:r>
            <a:r>
              <a:rPr lang="pt-BR" dirty="0" smtClean="0"/>
              <a:t> </a:t>
            </a:r>
            <a:r>
              <a:rPr lang="pt-BR" dirty="0" err="1" smtClean="0"/>
              <a:t>noches</a:t>
            </a:r>
            <a:r>
              <a:rPr lang="pt-BR" dirty="0" smtClean="0"/>
              <a:t> </a:t>
            </a:r>
            <a:r>
              <a:rPr lang="pt-BR" dirty="0" err="1" smtClean="0"/>
              <a:t>sin</a:t>
            </a:r>
            <a:r>
              <a:rPr lang="pt-BR" dirty="0" smtClean="0"/>
              <a:t> </a:t>
            </a:r>
            <a:r>
              <a:rPr lang="pt-BR" dirty="0" err="1" smtClean="0"/>
              <a:t>sueño</a:t>
            </a:r>
            <a:r>
              <a:rPr lang="pt-BR" dirty="0"/>
              <a:t>! </a:t>
            </a:r>
            <a:r>
              <a:rPr lang="pt-BR" dirty="0" smtClean="0"/>
              <a:t>¡De </a:t>
            </a:r>
            <a:r>
              <a:rPr lang="pt-BR" dirty="0" err="1" smtClean="0"/>
              <a:t>la</a:t>
            </a:r>
            <a:r>
              <a:rPr lang="pt-BR" dirty="0" smtClean="0"/>
              <a:t> vida</a:t>
            </a:r>
          </a:p>
          <a:p>
            <a:pPr marL="0" indent="0">
              <a:buNone/>
            </a:pPr>
            <a:r>
              <a:rPr lang="pt-BR" dirty="0" err="1" smtClean="0"/>
              <a:t>Estrujada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agraz</a:t>
            </a:r>
            <a:r>
              <a:rPr lang="pt-BR" dirty="0"/>
              <a:t>! </a:t>
            </a:r>
            <a:r>
              <a:rPr lang="pt-BR" dirty="0" smtClean="0"/>
              <a:t>¿</a:t>
            </a:r>
            <a:r>
              <a:rPr lang="pt-BR" dirty="0" err="1" smtClean="0"/>
              <a:t>Qué</a:t>
            </a:r>
            <a:r>
              <a:rPr lang="pt-BR" dirty="0" smtClean="0"/>
              <a:t> es </a:t>
            </a:r>
            <a:r>
              <a:rPr lang="pt-BR" dirty="0" err="1" smtClean="0"/>
              <a:t>lo</a:t>
            </a:r>
            <a:r>
              <a:rPr lang="pt-BR" dirty="0" smtClean="0"/>
              <a:t> que falta</a:t>
            </a:r>
          </a:p>
          <a:p>
            <a:pPr marL="0" indent="0">
              <a:buNone/>
            </a:pPr>
            <a:r>
              <a:rPr lang="pt-BR" dirty="0" smtClean="0"/>
              <a:t>Que </a:t>
            </a:r>
            <a:r>
              <a:rPr lang="pt-BR" dirty="0" err="1" smtClean="0"/>
              <a:t>la</a:t>
            </a:r>
            <a:r>
              <a:rPr lang="pt-BR" dirty="0" smtClean="0"/>
              <a:t> ventura falta? Como </a:t>
            </a:r>
            <a:r>
              <a:rPr lang="pt-BR" dirty="0" err="1" smtClean="0"/>
              <a:t>liebre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Azorada</a:t>
            </a:r>
            <a:r>
              <a:rPr lang="pt-BR" dirty="0" smtClean="0"/>
              <a:t>,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espíritu</a:t>
            </a:r>
            <a:r>
              <a:rPr lang="pt-BR" dirty="0" smtClean="0"/>
              <a:t> se esconde,</a:t>
            </a:r>
          </a:p>
          <a:p>
            <a:pPr marL="0" indent="0">
              <a:buNone/>
            </a:pPr>
            <a:r>
              <a:rPr lang="pt-BR" dirty="0" smtClean="0"/>
              <a:t>Trémulo </a:t>
            </a:r>
            <a:r>
              <a:rPr lang="pt-BR" dirty="0" err="1" smtClean="0"/>
              <a:t>huyendo</a:t>
            </a:r>
            <a:r>
              <a:rPr lang="pt-BR" dirty="0" smtClean="0"/>
              <a:t> al </a:t>
            </a:r>
            <a:r>
              <a:rPr lang="pt-BR" dirty="0" err="1" smtClean="0"/>
              <a:t>cazador</a:t>
            </a:r>
            <a:r>
              <a:rPr lang="pt-BR" dirty="0" smtClean="0"/>
              <a:t> que </a:t>
            </a:r>
            <a:r>
              <a:rPr lang="pt-BR" dirty="0" err="1" smtClean="0"/>
              <a:t>ríe</a:t>
            </a:r>
            <a:r>
              <a:rPr lang="pt-BR" dirty="0" smtClean="0"/>
              <a:t>,</a:t>
            </a:r>
          </a:p>
          <a:p>
            <a:pPr marL="0" indent="0">
              <a:buNone/>
            </a:pPr>
            <a:r>
              <a:rPr lang="pt-BR" dirty="0" err="1" smtClean="0"/>
              <a:t>Cual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soto</a:t>
            </a:r>
            <a:r>
              <a:rPr lang="pt-BR" dirty="0" smtClean="0"/>
              <a:t> </a:t>
            </a:r>
            <a:r>
              <a:rPr lang="pt-BR" dirty="0" err="1" smtClean="0"/>
              <a:t>selvoso</a:t>
            </a:r>
            <a:r>
              <a:rPr lang="pt-BR" dirty="0" smtClean="0"/>
              <a:t>,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nuestro</a:t>
            </a:r>
            <a:r>
              <a:rPr lang="pt-BR" dirty="0" smtClean="0"/>
              <a:t> pecho;</a:t>
            </a:r>
          </a:p>
          <a:p>
            <a:pPr marL="0" indent="0">
              <a:buNone/>
            </a:pPr>
            <a:r>
              <a:rPr lang="pt-BR" dirty="0" smtClean="0"/>
              <a:t>Y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deseo</a:t>
            </a:r>
            <a:r>
              <a:rPr lang="pt-BR" dirty="0" smtClean="0"/>
              <a:t>, de </a:t>
            </a:r>
            <a:r>
              <a:rPr lang="pt-BR" dirty="0" err="1" smtClean="0"/>
              <a:t>brazo</a:t>
            </a:r>
            <a:r>
              <a:rPr lang="pt-BR" dirty="0" smtClean="0"/>
              <a:t> 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fiebre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Cual</a:t>
            </a:r>
            <a:r>
              <a:rPr lang="pt-BR" dirty="0" smtClean="0"/>
              <a:t> rico </a:t>
            </a:r>
            <a:r>
              <a:rPr lang="pt-BR" dirty="0" err="1" smtClean="0"/>
              <a:t>cazador</a:t>
            </a:r>
            <a:r>
              <a:rPr lang="pt-BR" dirty="0" smtClean="0"/>
              <a:t> recorre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soto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93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638"/>
          </a:xfrm>
        </p:spPr>
        <p:txBody>
          <a:bodyPr>
            <a:normAutofit/>
          </a:bodyPr>
          <a:lstStyle/>
          <a:p>
            <a:r>
              <a:rPr lang="pt-BR" sz="2000" dirty="0" smtClean="0"/>
              <a:t>Amor de </a:t>
            </a:r>
            <a:r>
              <a:rPr lang="pt-BR" sz="2000" dirty="0" err="1" smtClean="0"/>
              <a:t>ciudad</a:t>
            </a:r>
            <a:r>
              <a:rPr lang="pt-BR" sz="2000" dirty="0" smtClean="0"/>
              <a:t> grande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6280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¡Me espanta la ciudad! ¡Toda está llena</a:t>
            </a:r>
          </a:p>
          <a:p>
            <a:pPr marL="0" indent="0">
              <a:buNone/>
            </a:pPr>
            <a:r>
              <a:rPr lang="es-ES" dirty="0"/>
              <a:t>De copas por vaciar, o huecas copas!</a:t>
            </a:r>
          </a:p>
          <a:p>
            <a:pPr marL="0" indent="0">
              <a:buNone/>
            </a:pPr>
            <a:r>
              <a:rPr lang="es-ES" dirty="0"/>
              <a:t>¡Tengo miedo ¡ay de mí! De que este vino</a:t>
            </a:r>
          </a:p>
          <a:p>
            <a:pPr marL="0" indent="0">
              <a:buNone/>
            </a:pPr>
            <a:r>
              <a:rPr lang="es-ES" dirty="0"/>
              <a:t>Tósigo sea, y en mis venas luego</a:t>
            </a:r>
          </a:p>
          <a:p>
            <a:pPr marL="0" indent="0">
              <a:buNone/>
            </a:pPr>
            <a:r>
              <a:rPr lang="es-ES" dirty="0"/>
              <a:t>Cual duende </a:t>
            </a:r>
            <a:r>
              <a:rPr lang="es-ES" dirty="0" err="1"/>
              <a:t>vingador</a:t>
            </a:r>
            <a:r>
              <a:rPr lang="es-ES" dirty="0"/>
              <a:t> los dientes clave!</a:t>
            </a:r>
          </a:p>
          <a:p>
            <a:pPr marL="0" indent="0">
              <a:buNone/>
            </a:pPr>
            <a:r>
              <a:rPr lang="es-ES" dirty="0"/>
              <a:t>¡Tengo sed; mas de un vino que en la tierra</a:t>
            </a:r>
          </a:p>
          <a:p>
            <a:pPr marL="0" indent="0">
              <a:buNone/>
            </a:pPr>
            <a:r>
              <a:rPr lang="es-ES" dirty="0"/>
              <a:t>No se sabe beber! ¡No he padecido</a:t>
            </a:r>
          </a:p>
          <a:p>
            <a:pPr marL="0" indent="0">
              <a:buNone/>
            </a:pPr>
            <a:r>
              <a:rPr lang="es-ES" dirty="0"/>
              <a:t>Bastante aún, para romper el muro</a:t>
            </a:r>
          </a:p>
          <a:p>
            <a:pPr marL="0" indent="0">
              <a:buNone/>
            </a:pPr>
            <a:r>
              <a:rPr lang="es-ES" dirty="0"/>
              <a:t>Que me aparta  ¡oh dolor! de mi viñedo!</a:t>
            </a:r>
          </a:p>
          <a:p>
            <a:pPr marL="0" indent="0">
              <a:buNone/>
            </a:pPr>
            <a:r>
              <a:rPr lang="es-ES" dirty="0"/>
              <a:t>¡Tomad vosotros, catadores ruines</a:t>
            </a:r>
          </a:p>
          <a:p>
            <a:pPr marL="0" indent="0">
              <a:buNone/>
            </a:pPr>
            <a:r>
              <a:rPr lang="es-ES" dirty="0"/>
              <a:t>De vinilos humanos, esos vasos</a:t>
            </a:r>
          </a:p>
          <a:p>
            <a:pPr marL="0" indent="0">
              <a:buNone/>
            </a:pPr>
            <a:r>
              <a:rPr lang="es-ES" dirty="0"/>
              <a:t>Donde el jugo de </a:t>
            </a:r>
            <a:r>
              <a:rPr lang="es-ES" dirty="0" err="1"/>
              <a:t>lírio</a:t>
            </a:r>
            <a:r>
              <a:rPr lang="es-ES" dirty="0"/>
              <a:t> a grandes sorbos</a:t>
            </a:r>
          </a:p>
          <a:p>
            <a:pPr marL="0" indent="0">
              <a:buNone/>
            </a:pPr>
            <a:r>
              <a:rPr lang="es-ES" dirty="0"/>
              <a:t>Sin compasión y sin temor se bebe!</a:t>
            </a:r>
          </a:p>
          <a:p>
            <a:pPr marL="0" indent="0">
              <a:buNone/>
            </a:pPr>
            <a:r>
              <a:rPr lang="es-ES" dirty="0"/>
              <a:t>¡Tomad! ¡Yo soy honrado, y tengo miedo!</a:t>
            </a:r>
          </a:p>
        </p:txBody>
      </p:sp>
    </p:spTree>
    <p:extLst>
      <p:ext uri="{BB962C8B-B14F-4D97-AF65-F5344CB8AC3E}">
        <p14:creationId xmlns:p14="http://schemas.microsoft.com/office/powerpoint/2010/main" val="956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215" y="90152"/>
            <a:ext cx="12183414" cy="676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Licencias poéticas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Licencias poéticas: son cuatro: sinalefa, hiato, sinéresis y diéresis.</a:t>
            </a:r>
            <a:endParaRPr lang="es-ES" sz="1400" dirty="0">
              <a:solidFill>
                <a:prstClr val="black"/>
              </a:solidFill>
            </a:endParaRPr>
          </a:p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 </a:t>
            </a:r>
            <a:endParaRPr lang="es-ES" sz="1400" dirty="0">
              <a:solidFill>
                <a:prstClr val="black"/>
              </a:solidFill>
            </a:endParaRPr>
          </a:p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srgbClr val="FF0000"/>
                </a:solidFill>
                <a:latin typeface="Times New Roman" panose="02020603050405020304" pitchFamily="18" charset="0"/>
              </a:rPr>
              <a:t>Sinalefa:</a:t>
            </a: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 consiste en agrupar, a los efectos de la pronunciación, en una sola sílaba la vocal final de una palabra y la inicial de la siguiente, por lo tanto, resta una sílaba al verso.</a:t>
            </a:r>
            <a:endParaRPr lang="es-ES" sz="1400" dirty="0">
              <a:solidFill>
                <a:prstClr val="black"/>
              </a:solidFill>
            </a:endParaRPr>
          </a:p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 </a:t>
            </a:r>
            <a:endParaRPr lang="es-ES" sz="1400" dirty="0">
              <a:solidFill>
                <a:prstClr val="black"/>
              </a:solidFill>
            </a:endParaRPr>
          </a:p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srgbClr val="FF00FF"/>
                </a:solidFill>
                <a:latin typeface="Times New Roman" panose="02020603050405020304" pitchFamily="18" charset="0"/>
              </a:rPr>
              <a:t>Hiato</a:t>
            </a: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: cuando una palabra termina con vocal y la siguiente comienza también con vocal y no se forma sinalefa, hay hiato. Esto puede ser causado por dos motivos, o por un signo de puntuación (exige una pausa) o por la acentuación del verso que impone una pausa.</a:t>
            </a:r>
            <a:endParaRPr lang="es-ES" sz="1400" dirty="0">
              <a:solidFill>
                <a:prstClr val="black"/>
              </a:solidFill>
            </a:endParaRPr>
          </a:p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 </a:t>
            </a:r>
            <a:endParaRPr lang="es-ES" sz="1400" dirty="0">
              <a:solidFill>
                <a:prstClr val="black"/>
              </a:solidFill>
            </a:endParaRPr>
          </a:p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srgbClr val="339966"/>
                </a:solidFill>
                <a:latin typeface="Times New Roman" panose="02020603050405020304" pitchFamily="18" charset="0"/>
              </a:rPr>
              <a:t>Sinéresis</a:t>
            </a: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: se produce un </a:t>
            </a:r>
            <a:r>
              <a:rPr lang="es-ES" sz="1400" dirty="0">
                <a:solidFill>
                  <a:srgbClr val="FF0000"/>
                </a:solidFill>
                <a:latin typeface="Times New Roman" panose="02020603050405020304" pitchFamily="18" charset="0"/>
              </a:rPr>
              <a:t>diptongo falso entre dos vocales abiertas</a:t>
            </a: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, para unir dos sílabas, es decir, si en una palabra se pronuncian en una sola sílaba vocales que pertenecen a sílabas distintas, hay sinéresis.</a:t>
            </a:r>
          </a:p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Vocales abiertas: A, E, O</a:t>
            </a:r>
          </a:p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Vocales cerradas: I, U</a:t>
            </a:r>
          </a:p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Diptongo (unión de dos vocales): se forma con dos vocales cerradas</a:t>
            </a:r>
          </a:p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                                                                  o  con una vocal débil y una fuerte (sin importar el orden)</a:t>
            </a:r>
          </a:p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           </a:t>
            </a:r>
            <a:endParaRPr lang="es-ES" sz="1400" dirty="0">
              <a:solidFill>
                <a:prstClr val="black"/>
              </a:solidFill>
            </a:endParaRPr>
          </a:p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 </a:t>
            </a:r>
            <a:endParaRPr lang="es-ES" sz="1400" dirty="0">
              <a:solidFill>
                <a:prstClr val="black"/>
              </a:solidFill>
            </a:endParaRPr>
          </a:p>
          <a:p>
            <a:pPr marL="0" lvl="0" indent="228600" algn="just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400" dirty="0">
                <a:solidFill>
                  <a:srgbClr val="0000FF"/>
                </a:solidFill>
                <a:latin typeface="Times New Roman" panose="02020603050405020304" pitchFamily="18" charset="0"/>
              </a:rPr>
              <a:t>Diéresis</a:t>
            </a: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: consiste en </a:t>
            </a:r>
            <a:r>
              <a:rPr lang="es-ES" sz="1400" dirty="0">
                <a:solidFill>
                  <a:srgbClr val="FF0000"/>
                </a:solidFill>
                <a:latin typeface="Times New Roman" panose="02020603050405020304" pitchFamily="18" charset="0"/>
              </a:rPr>
              <a:t>separar dos vocales que normalmente forman diptongo</a:t>
            </a:r>
            <a:r>
              <a:rPr lang="es-ES" sz="1400" dirty="0">
                <a:solidFill>
                  <a:prstClr val="black"/>
                </a:solidFill>
                <a:latin typeface="Times New Roman" panose="02020603050405020304" pitchFamily="18" charset="0"/>
              </a:rPr>
              <a:t>, generando una sílaba más. El poeta coloca una diéresis o crema ( ¨ ), sobre una vocal débil, en una palabra que no la lleva.</a:t>
            </a:r>
            <a:endParaRPr lang="es-ES" sz="1400" dirty="0">
              <a:solidFill>
                <a:prstClr val="black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5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44624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Pensar </a:t>
            </a:r>
            <a:r>
              <a:rPr lang="pt-BR" dirty="0" err="1" smtClean="0"/>
              <a:t>la</a:t>
            </a:r>
            <a:r>
              <a:rPr lang="pt-BR" dirty="0" smtClean="0"/>
              <a:t> métrica de </a:t>
            </a:r>
            <a:r>
              <a:rPr lang="pt-BR" dirty="0" err="1" smtClean="0"/>
              <a:t>estos</a:t>
            </a:r>
            <a:r>
              <a:rPr lang="pt-BR" dirty="0" smtClean="0"/>
              <a:t> poemas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800" b="0" dirty="0" smtClean="0"/>
              <a:t>“</a:t>
            </a:r>
            <a:r>
              <a:rPr lang="pt-BR" sz="1800" b="0" dirty="0" err="1" smtClean="0"/>
              <a:t>Yo</a:t>
            </a:r>
            <a:r>
              <a:rPr lang="pt-BR" sz="1800" b="0" dirty="0" smtClean="0"/>
              <a:t> persigo una forma”</a:t>
            </a:r>
          </a:p>
          <a:p>
            <a:r>
              <a:rPr lang="pt-BR" sz="1800" b="0" dirty="0" smtClean="0"/>
              <a:t>(Rubén </a:t>
            </a:r>
            <a:r>
              <a:rPr lang="pt-BR" sz="1800" b="0" dirty="0" err="1"/>
              <a:t>D</a:t>
            </a:r>
            <a:r>
              <a:rPr lang="pt-BR" sz="1800" b="0" dirty="0" err="1" smtClean="0"/>
              <a:t>arío</a:t>
            </a:r>
            <a:r>
              <a:rPr lang="pt-BR" sz="1800" b="0" dirty="0" smtClean="0"/>
              <a:t>, Prosas Profanas, 1896-1901)</a:t>
            </a:r>
            <a:endParaRPr lang="pt-BR" sz="1800" b="0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6757" y="2632765"/>
            <a:ext cx="5157787" cy="1424080"/>
          </a:xfrm>
          <a:prstGeom prst="rect">
            <a:avLst/>
          </a:prstGeom>
        </p:spPr>
      </p:pic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ES" sz="2000" b="0" dirty="0" smtClean="0">
                <a:solidFill>
                  <a:prstClr val="black"/>
                </a:solidFill>
                <a:latin typeface="Calibri Light" panose="020F0302020204030204"/>
              </a:rPr>
              <a:t>“Divagación” </a:t>
            </a:r>
          </a:p>
          <a:p>
            <a:r>
              <a:rPr lang="es-ES" sz="2000" b="0" dirty="0" smtClean="0">
                <a:solidFill>
                  <a:prstClr val="black"/>
                </a:solidFill>
                <a:latin typeface="Calibri Light" panose="020F0302020204030204"/>
              </a:rPr>
              <a:t>(</a:t>
            </a:r>
            <a:r>
              <a:rPr lang="es-ES" sz="2000" b="0" dirty="0" err="1">
                <a:solidFill>
                  <a:prstClr val="black"/>
                </a:solidFill>
                <a:latin typeface="Calibri Light" panose="020F0302020204030204"/>
              </a:rPr>
              <a:t>Ruben</a:t>
            </a:r>
            <a:r>
              <a:rPr lang="es-ES" sz="2000" b="0" dirty="0">
                <a:solidFill>
                  <a:prstClr val="black"/>
                </a:solidFill>
                <a:latin typeface="Calibri Light" panose="020F0302020204030204"/>
              </a:rPr>
              <a:t> Darío, </a:t>
            </a:r>
            <a:r>
              <a:rPr lang="es-ES" sz="2000" b="0" i="1" dirty="0">
                <a:solidFill>
                  <a:prstClr val="black"/>
                </a:solidFill>
                <a:latin typeface="Calibri Light" panose="020F0302020204030204"/>
              </a:rPr>
              <a:t>Prosas profanas</a:t>
            </a:r>
            <a:r>
              <a:rPr lang="es-ES" sz="2000" b="0" dirty="0">
                <a:solidFill>
                  <a:prstClr val="black"/>
                </a:solidFill>
                <a:latin typeface="Calibri Light" panose="020F0302020204030204"/>
              </a:rPr>
              <a:t>, </a:t>
            </a:r>
            <a:r>
              <a:rPr lang="es-ES" sz="2000" b="0" dirty="0" smtClean="0">
                <a:solidFill>
                  <a:prstClr val="black"/>
                </a:solidFill>
                <a:latin typeface="Calibri Light" panose="020F0302020204030204"/>
              </a:rPr>
              <a:t>1896- 1901</a:t>
            </a:r>
            <a:r>
              <a:rPr lang="es-ES" sz="2000" b="0" dirty="0">
                <a:solidFill>
                  <a:prstClr val="black"/>
                </a:solidFill>
                <a:latin typeface="Calibri Light" panose="020F0302020204030204"/>
              </a:rPr>
              <a:t>)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35292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es-ES" sz="17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s-ES" sz="1700" dirty="0" smtClean="0">
                <a:solidFill>
                  <a:prstClr val="black"/>
                </a:solidFill>
              </a:rPr>
              <a:t>¿</a:t>
            </a:r>
            <a:r>
              <a:rPr lang="es-ES" sz="1700" dirty="0">
                <a:solidFill>
                  <a:prstClr val="black"/>
                </a:solidFill>
              </a:rPr>
              <a:t>Vienes? Me llega aquí, pues que suspiras, </a:t>
            </a:r>
          </a:p>
          <a:p>
            <a:pPr marL="0" lvl="0" indent="0">
              <a:buNone/>
            </a:pPr>
            <a:r>
              <a:rPr lang="es-ES" sz="1700" dirty="0">
                <a:solidFill>
                  <a:prstClr val="black"/>
                </a:solidFill>
              </a:rPr>
              <a:t>un soplo de las mágicas fragancias </a:t>
            </a:r>
          </a:p>
          <a:p>
            <a:pPr marL="0" lvl="0" indent="0">
              <a:buNone/>
            </a:pPr>
            <a:r>
              <a:rPr lang="es-ES" sz="1700" dirty="0">
                <a:solidFill>
                  <a:prstClr val="black"/>
                </a:solidFill>
              </a:rPr>
              <a:t>que hicieron los delirios de las liras </a:t>
            </a:r>
          </a:p>
          <a:p>
            <a:pPr marL="0" lvl="0" indent="0">
              <a:buNone/>
            </a:pPr>
            <a:r>
              <a:rPr lang="es-ES" sz="1700" dirty="0">
                <a:solidFill>
                  <a:prstClr val="black"/>
                </a:solidFill>
              </a:rPr>
              <a:t>en las </a:t>
            </a:r>
            <a:r>
              <a:rPr lang="es-ES" sz="1700" dirty="0" err="1">
                <a:solidFill>
                  <a:prstClr val="black"/>
                </a:solidFill>
              </a:rPr>
              <a:t>Grecias</a:t>
            </a:r>
            <a:r>
              <a:rPr lang="es-ES" sz="1700" dirty="0">
                <a:solidFill>
                  <a:prstClr val="black"/>
                </a:solidFill>
              </a:rPr>
              <a:t>, las Romas y las </a:t>
            </a:r>
            <a:r>
              <a:rPr lang="es-ES" sz="1700" dirty="0" err="1">
                <a:solidFill>
                  <a:prstClr val="black"/>
                </a:solidFill>
              </a:rPr>
              <a:t>Francias</a:t>
            </a:r>
            <a:r>
              <a:rPr lang="es-ES" sz="1700" dirty="0">
                <a:solidFill>
                  <a:prstClr val="black"/>
                </a:solidFill>
              </a:rPr>
              <a:t>. </a:t>
            </a:r>
          </a:p>
          <a:p>
            <a:pPr marL="0" indent="0">
              <a:buNone/>
            </a:pPr>
            <a:endParaRPr lang="es-AR" sz="1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A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“Divagación absurda” (Herrera y </a:t>
            </a:r>
            <a:r>
              <a:rPr lang="es-AR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Reissig</a:t>
            </a:r>
            <a:r>
              <a:rPr lang="es-A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1903)</a:t>
            </a:r>
            <a:endParaRPr lang="es-AR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A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Noche </a:t>
            </a:r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 tenues suspiros</a:t>
            </a:r>
            <a:b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platónicamente ilesos:</a:t>
            </a:r>
            <a:b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vuelan bandadas de besos</a:t>
            </a:r>
            <a:b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 parejas de suspiros;</a:t>
            </a:r>
            <a:b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ebrios de amor, los </a:t>
            </a:r>
            <a:r>
              <a:rPr lang="es-AR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cefiros</a:t>
            </a:r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hinchan su leve pulmón,</a:t>
            </a:r>
            <a:b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 los sauces en montón</a:t>
            </a:r>
            <a:b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obseden los camalotes</a:t>
            </a:r>
            <a:b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como torvos hugonotes</a:t>
            </a:r>
            <a:b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A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 una muda emigración.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40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245660"/>
            <a:ext cx="10515600" cy="586854"/>
          </a:xfrm>
        </p:spPr>
        <p:txBody>
          <a:bodyPr>
            <a:normAutofit fontScale="90000"/>
          </a:bodyPr>
          <a:lstStyle/>
          <a:p>
            <a:r>
              <a:rPr lang="es-ES" dirty="0"/>
              <a:t> </a:t>
            </a:r>
            <a:br>
              <a:rPr lang="es-ES" dirty="0"/>
            </a:br>
            <a:r>
              <a:rPr lang="es-ES" sz="2700" dirty="0" smtClean="0"/>
              <a:t>Nocturno (</a:t>
            </a:r>
            <a:r>
              <a:rPr lang="es-ES" sz="2700" dirty="0" smtClean="0"/>
              <a:t>Rubén </a:t>
            </a:r>
            <a:r>
              <a:rPr lang="es-ES" sz="2700" dirty="0"/>
              <a:t>Darío, </a:t>
            </a:r>
            <a:r>
              <a:rPr lang="es-ES" sz="2700" i="1" dirty="0"/>
              <a:t>Cantos de vida y esperanza</a:t>
            </a:r>
            <a:r>
              <a:rPr lang="es-ES" sz="2700" dirty="0"/>
              <a:t>,1905)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" y="573206"/>
            <a:ext cx="6019800" cy="628479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Quiero </a:t>
            </a:r>
            <a:r>
              <a:rPr lang="es-ES" dirty="0"/>
              <a:t>expresar mi angustia en versos que abolida </a:t>
            </a:r>
          </a:p>
          <a:p>
            <a:pPr marL="0" indent="0">
              <a:buNone/>
            </a:pPr>
            <a:r>
              <a:rPr lang="es-ES" dirty="0"/>
              <a:t>dirán mi juventud de rosas y de ensueños, </a:t>
            </a:r>
          </a:p>
          <a:p>
            <a:pPr marL="0" indent="0">
              <a:buNone/>
            </a:pPr>
            <a:r>
              <a:rPr lang="es-ES" dirty="0"/>
              <a:t>y la desfloración amarga de mi vida </a:t>
            </a:r>
          </a:p>
          <a:p>
            <a:pPr marL="0" indent="0">
              <a:buNone/>
            </a:pPr>
            <a:r>
              <a:rPr lang="es-ES" dirty="0"/>
              <a:t>por un vasto dolor y cuidados pequeños.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Y </a:t>
            </a:r>
            <a:r>
              <a:rPr lang="es-ES" dirty="0"/>
              <a:t>el viaje a un vago Oriente por entrevistos barcos, </a:t>
            </a:r>
          </a:p>
          <a:p>
            <a:pPr marL="0" indent="0">
              <a:buNone/>
            </a:pPr>
            <a:r>
              <a:rPr lang="es-ES" dirty="0"/>
              <a:t>y el grano de oraciones que floreció en blasfemia, </a:t>
            </a:r>
          </a:p>
          <a:p>
            <a:pPr marL="0" indent="0">
              <a:buNone/>
            </a:pPr>
            <a:r>
              <a:rPr lang="es-ES" dirty="0"/>
              <a:t>y los azoramientos del cisne entre los charcos </a:t>
            </a:r>
          </a:p>
          <a:p>
            <a:pPr marL="0" indent="0">
              <a:buNone/>
            </a:pPr>
            <a:r>
              <a:rPr lang="es-ES" dirty="0"/>
              <a:t>y el falso azul nocturno de </a:t>
            </a:r>
            <a:r>
              <a:rPr lang="es-ES" dirty="0" err="1"/>
              <a:t>inquerida</a:t>
            </a:r>
            <a:r>
              <a:rPr lang="es-ES" dirty="0"/>
              <a:t> bohemia.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Lejano </a:t>
            </a:r>
            <a:r>
              <a:rPr lang="es-ES" dirty="0"/>
              <a:t>clavicordio que en silencio y olvido </a:t>
            </a:r>
          </a:p>
          <a:p>
            <a:pPr marL="0" indent="0">
              <a:buNone/>
            </a:pPr>
            <a:r>
              <a:rPr lang="es-ES" dirty="0"/>
              <a:t>no diste nunca al sueño la sublime sonata, </a:t>
            </a:r>
          </a:p>
          <a:p>
            <a:pPr marL="0" indent="0">
              <a:buNone/>
            </a:pPr>
            <a:r>
              <a:rPr lang="es-ES" dirty="0"/>
              <a:t>huérfano esquife, árbol insigne, obscuro nido </a:t>
            </a:r>
          </a:p>
          <a:p>
            <a:pPr marL="0" indent="0">
              <a:buNone/>
            </a:pPr>
            <a:r>
              <a:rPr lang="es-ES" dirty="0"/>
              <a:t>que suavizó la noche de dulzura de plata...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199" y="573205"/>
            <a:ext cx="6019801" cy="61414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Esperanza </a:t>
            </a:r>
            <a:r>
              <a:rPr lang="es-ES" dirty="0"/>
              <a:t>olorosa a hierbas frescas, trino </a:t>
            </a:r>
          </a:p>
          <a:p>
            <a:pPr marL="0" indent="0">
              <a:buNone/>
            </a:pPr>
            <a:r>
              <a:rPr lang="es-ES" dirty="0"/>
              <a:t>del ruiseñor primaveral y matinal, </a:t>
            </a:r>
          </a:p>
          <a:p>
            <a:pPr marL="0" indent="0">
              <a:buNone/>
            </a:pPr>
            <a:r>
              <a:rPr lang="es-ES" dirty="0"/>
              <a:t>azucena tronchada por un fatal destino, </a:t>
            </a:r>
          </a:p>
          <a:p>
            <a:pPr marL="0" indent="0">
              <a:buNone/>
            </a:pPr>
            <a:r>
              <a:rPr lang="es-ES" dirty="0"/>
              <a:t>rebusca de la dicha, persecución del mal...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ánfora funesta del divino veneno </a:t>
            </a:r>
          </a:p>
          <a:p>
            <a:pPr marL="0" indent="0">
              <a:buNone/>
            </a:pPr>
            <a:r>
              <a:rPr lang="es-ES" dirty="0"/>
              <a:t>que ha de hacer por la vida la tortura interior, </a:t>
            </a:r>
          </a:p>
          <a:p>
            <a:pPr marL="0" indent="0">
              <a:buNone/>
            </a:pPr>
            <a:r>
              <a:rPr lang="es-ES" dirty="0"/>
              <a:t>la conciencia espantable de nuestro humano cieno </a:t>
            </a:r>
          </a:p>
          <a:p>
            <a:pPr marL="0" indent="0">
              <a:buNone/>
            </a:pPr>
            <a:r>
              <a:rPr lang="es-ES" dirty="0"/>
              <a:t>y el horror de sentirse pasajero, el horror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de </a:t>
            </a:r>
            <a:r>
              <a:rPr lang="es-ES" dirty="0"/>
              <a:t>ir a tientas, en intermitentes espantos, </a:t>
            </a:r>
          </a:p>
          <a:p>
            <a:pPr marL="0" indent="0">
              <a:buNone/>
            </a:pPr>
            <a:r>
              <a:rPr lang="es-ES" dirty="0"/>
              <a:t>hacia lo inevitable, desconocido, y la </a:t>
            </a:r>
          </a:p>
          <a:p>
            <a:pPr marL="0" indent="0">
              <a:buNone/>
            </a:pPr>
            <a:r>
              <a:rPr lang="es-ES" dirty="0"/>
              <a:t>pesadilla brutal de este dormir de llantos </a:t>
            </a:r>
          </a:p>
          <a:p>
            <a:pPr marL="0" indent="0">
              <a:buNone/>
            </a:pPr>
            <a:r>
              <a:rPr lang="es-ES" dirty="0"/>
              <a:t>¡de la cual no hay más que Ella que nos despertará!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78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52803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MIS VERSOS </a:t>
            </a:r>
            <a:r>
              <a:rPr lang="pt-BR" sz="1600" dirty="0" smtClean="0"/>
              <a:t>(Prólogo A </a:t>
            </a:r>
            <a:r>
              <a:rPr lang="pt-BR" sz="1600" i="1" dirty="0" smtClean="0"/>
              <a:t>Versos Libres</a:t>
            </a:r>
            <a:r>
              <a:rPr lang="pt-BR" sz="1600" dirty="0" smtClean="0"/>
              <a:t>)</a:t>
            </a:r>
            <a:endParaRPr lang="pt-BR" sz="1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95003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ES" dirty="0" smtClean="0"/>
              <a:t>      Estos </a:t>
            </a:r>
            <a:r>
              <a:rPr lang="es-ES" dirty="0"/>
              <a:t>son mis versos. Son como son. A nadie los pedí prestados. Mientras no pude encerrar integras mis visiones en una forma adecuada a </a:t>
            </a:r>
            <a:r>
              <a:rPr lang="es-ES" dirty="0" smtClean="0"/>
              <a:t>ellas, </a:t>
            </a:r>
            <a:r>
              <a:rPr lang="es-ES" dirty="0"/>
              <a:t>dejé volar mis visiones: </a:t>
            </a:r>
            <a:r>
              <a:rPr lang="es-ES" dirty="0" err="1"/>
              <a:t>ioh</a:t>
            </a:r>
            <a:r>
              <a:rPr lang="es-ES" dirty="0"/>
              <a:t>, cuánto áureo amigo que ya nunca ha vuelto! Pero la poesía tiene su honradez, y yo he </a:t>
            </a:r>
            <a:r>
              <a:rPr lang="es-ES" dirty="0" smtClean="0"/>
              <a:t>querido </a:t>
            </a:r>
            <a:r>
              <a:rPr lang="es-ES" dirty="0"/>
              <a:t>siempre </a:t>
            </a:r>
            <a:r>
              <a:rPr lang="es-ES" dirty="0" smtClean="0"/>
              <a:t>ser honrado. </a:t>
            </a:r>
            <a:r>
              <a:rPr lang="es-ES" dirty="0"/>
              <a:t>Recortar versos, también sé, pero no </a:t>
            </a:r>
            <a:r>
              <a:rPr lang="es-ES" dirty="0" smtClean="0"/>
              <a:t>quiero. </a:t>
            </a:r>
            <a:r>
              <a:rPr lang="es-ES" dirty="0"/>
              <a:t>Así </a:t>
            </a:r>
            <a:r>
              <a:rPr lang="es-ES" dirty="0" smtClean="0"/>
              <a:t>como </a:t>
            </a:r>
            <a:r>
              <a:rPr lang="es-ES" dirty="0"/>
              <a:t>cada hombre </a:t>
            </a:r>
            <a:r>
              <a:rPr lang="es-ES" dirty="0" smtClean="0"/>
              <a:t>trae </a:t>
            </a:r>
            <a:r>
              <a:rPr lang="es-ES" dirty="0"/>
              <a:t>su </a:t>
            </a:r>
            <a:r>
              <a:rPr lang="es-ES" dirty="0" smtClean="0"/>
              <a:t>fisonomía, </a:t>
            </a:r>
            <a:r>
              <a:rPr lang="es-ES" dirty="0"/>
              <a:t>cada inspiración trae su lenguaje. Amo las sonoridades </a:t>
            </a:r>
            <a:r>
              <a:rPr lang="es-ES" dirty="0" smtClean="0"/>
              <a:t>difíciles, el </a:t>
            </a:r>
            <a:r>
              <a:rPr lang="es-ES" dirty="0"/>
              <a:t>verso </a:t>
            </a:r>
            <a:r>
              <a:rPr lang="es-ES" dirty="0" smtClean="0"/>
              <a:t>escultórico</a:t>
            </a:r>
            <a:r>
              <a:rPr lang="es-ES" dirty="0"/>
              <a:t>, </a:t>
            </a:r>
            <a:r>
              <a:rPr lang="es-ES" dirty="0" smtClean="0"/>
              <a:t>vibrante </a:t>
            </a:r>
            <a:r>
              <a:rPr lang="es-ES" dirty="0"/>
              <a:t>como </a:t>
            </a:r>
            <a:r>
              <a:rPr lang="es-ES" dirty="0" smtClean="0"/>
              <a:t>la porcelana, volador </a:t>
            </a:r>
            <a:r>
              <a:rPr lang="es-ES" dirty="0"/>
              <a:t>como un ave, ardiente y </a:t>
            </a:r>
            <a:r>
              <a:rPr lang="es-ES" dirty="0" smtClean="0"/>
              <a:t>arrollador </a:t>
            </a:r>
            <a:r>
              <a:rPr lang="es-ES" dirty="0"/>
              <a:t>como una lengua de lava. EI </a:t>
            </a:r>
            <a:r>
              <a:rPr lang="es-ES" dirty="0" smtClean="0"/>
              <a:t>verso ha </a:t>
            </a:r>
            <a:r>
              <a:rPr lang="es-ES" dirty="0"/>
              <a:t>de ser como una espada reluciente, que deja a los </a:t>
            </a:r>
            <a:r>
              <a:rPr lang="es-ES" dirty="0" smtClean="0"/>
              <a:t>espectadores la memoria de un </a:t>
            </a:r>
            <a:r>
              <a:rPr lang="es-ES" dirty="0"/>
              <a:t>guerrero </a:t>
            </a:r>
            <a:r>
              <a:rPr lang="es-ES" dirty="0" smtClean="0"/>
              <a:t>que </a:t>
            </a:r>
            <a:r>
              <a:rPr lang="es-ES" dirty="0"/>
              <a:t>va </a:t>
            </a:r>
            <a:r>
              <a:rPr lang="es-ES" dirty="0" smtClean="0"/>
              <a:t>camino </a:t>
            </a:r>
            <a:r>
              <a:rPr lang="es-ES" dirty="0"/>
              <a:t>al </a:t>
            </a:r>
            <a:r>
              <a:rPr lang="es-ES" dirty="0" smtClean="0"/>
              <a:t>cielo, </a:t>
            </a:r>
            <a:r>
              <a:rPr lang="es-ES" dirty="0"/>
              <a:t>y al envainarla en el Sol, se rompe en alas. </a:t>
            </a:r>
            <a:endParaRPr lang="es-ES" dirty="0" smtClean="0"/>
          </a:p>
          <a:p>
            <a:pPr marL="0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Tajos son éstos </a:t>
            </a:r>
            <a:r>
              <a:rPr lang="es-ES" dirty="0"/>
              <a:t>de mis propias </a:t>
            </a:r>
            <a:r>
              <a:rPr lang="es-ES" dirty="0" smtClean="0"/>
              <a:t>entrañas -</a:t>
            </a:r>
            <a:r>
              <a:rPr lang="es-ES" dirty="0"/>
              <a:t>mis guerreros</a:t>
            </a:r>
            <a:r>
              <a:rPr lang="es-ES" dirty="0" smtClean="0"/>
              <a:t>. -Ninguno </a:t>
            </a:r>
            <a:r>
              <a:rPr lang="es-ES" dirty="0"/>
              <a:t>me ha </a:t>
            </a:r>
            <a:r>
              <a:rPr lang="es-ES" dirty="0" smtClean="0"/>
              <a:t>salido recalentado, </a:t>
            </a:r>
            <a:r>
              <a:rPr lang="es-ES" dirty="0"/>
              <a:t>artificioso, recompuesto, de la mente; sino como </a:t>
            </a:r>
            <a:r>
              <a:rPr lang="es-ES" dirty="0" smtClean="0"/>
              <a:t>las </a:t>
            </a:r>
            <a:r>
              <a:rPr lang="es-ES" dirty="0" err="1" smtClean="0"/>
              <a:t>Iágrimas</a:t>
            </a:r>
            <a:r>
              <a:rPr lang="es-ES" dirty="0" smtClean="0"/>
              <a:t> salen </a:t>
            </a:r>
            <a:r>
              <a:rPr lang="es-ES" dirty="0"/>
              <a:t>de los ojos y la </a:t>
            </a:r>
            <a:r>
              <a:rPr lang="es-ES" dirty="0" smtClean="0"/>
              <a:t>sangre </a:t>
            </a:r>
            <a:r>
              <a:rPr lang="es-ES" dirty="0"/>
              <a:t>sale a </a:t>
            </a:r>
            <a:r>
              <a:rPr lang="es-ES" dirty="0" smtClean="0"/>
              <a:t>borbotones </a:t>
            </a:r>
            <a:r>
              <a:rPr lang="es-ES" dirty="0"/>
              <a:t>de la herida</a:t>
            </a:r>
            <a:r>
              <a:rPr lang="es-ES" dirty="0" smtClean="0"/>
              <a:t>.</a:t>
            </a:r>
          </a:p>
          <a:p>
            <a:pPr marL="0" indent="0" algn="just">
              <a:buNone/>
            </a:pPr>
            <a:r>
              <a:rPr lang="es-ES" dirty="0" smtClean="0"/>
              <a:t>        No zurcí de </a:t>
            </a:r>
            <a:r>
              <a:rPr lang="es-ES" dirty="0"/>
              <a:t>este y aquél, sino </a:t>
            </a:r>
            <a:r>
              <a:rPr lang="es-ES" dirty="0" smtClean="0"/>
              <a:t>sajé </a:t>
            </a:r>
            <a:r>
              <a:rPr lang="es-ES" dirty="0"/>
              <a:t>en mí mismo. Van escritos, no en </a:t>
            </a:r>
            <a:r>
              <a:rPr lang="es-ES" dirty="0" smtClean="0"/>
              <a:t>tinta </a:t>
            </a:r>
            <a:r>
              <a:rPr lang="es-ES" dirty="0"/>
              <a:t>de </a:t>
            </a:r>
            <a:r>
              <a:rPr lang="es-ES" dirty="0" smtClean="0"/>
              <a:t>academia</a:t>
            </a:r>
            <a:r>
              <a:rPr lang="es-ES" dirty="0"/>
              <a:t>, sino en mi propia sangre. Lo </a:t>
            </a:r>
            <a:r>
              <a:rPr lang="es-ES" dirty="0" smtClean="0"/>
              <a:t>que </a:t>
            </a:r>
            <a:r>
              <a:rPr lang="es-ES" dirty="0"/>
              <a:t>aquí doy a ver lo he visto antes (yo </a:t>
            </a:r>
            <a:r>
              <a:rPr lang="es-ES" dirty="0" smtClean="0"/>
              <a:t>lo </a:t>
            </a:r>
            <a:r>
              <a:rPr lang="es-ES" dirty="0"/>
              <a:t>he </a:t>
            </a:r>
            <a:r>
              <a:rPr lang="es-ES" dirty="0" smtClean="0"/>
              <a:t>visto, yo), y </a:t>
            </a:r>
            <a:r>
              <a:rPr lang="es-ES" dirty="0"/>
              <a:t>he visto </a:t>
            </a:r>
            <a:r>
              <a:rPr lang="es-ES" dirty="0" smtClean="0"/>
              <a:t>mucho más. </a:t>
            </a:r>
            <a:r>
              <a:rPr lang="es-ES" dirty="0"/>
              <a:t>que huyó sin darme tiempo a que </a:t>
            </a:r>
            <a:r>
              <a:rPr lang="es-ES" dirty="0" smtClean="0"/>
              <a:t>copiara sus rasgos</a:t>
            </a:r>
            <a:r>
              <a:rPr lang="es-ES" dirty="0"/>
              <a:t>.-De la </a:t>
            </a:r>
            <a:r>
              <a:rPr lang="es-ES" dirty="0" smtClean="0"/>
              <a:t>extrañeza, singularidad, </a:t>
            </a:r>
            <a:r>
              <a:rPr lang="es-ES" dirty="0"/>
              <a:t>prisa, </a:t>
            </a:r>
            <a:r>
              <a:rPr lang="es-ES" dirty="0" smtClean="0"/>
              <a:t>amontonamiento, arrebato de mis visiones, yo mismo tuve la culpa, que las he hecho surgir ante mí como las copio. De la copia yo soy el responsable. Hallé quebrados los vestidos, y toros no y usé de estos colores. Ya sé que no son usados. Amo las sonoridades difíciles y la sinceridad, aunque pueda parecer brutal.</a:t>
            </a:r>
          </a:p>
          <a:p>
            <a:pPr marL="0" indent="0" algn="just">
              <a:buNone/>
            </a:pPr>
            <a:r>
              <a:rPr lang="es-ES" dirty="0"/>
              <a:t> </a:t>
            </a:r>
            <a:r>
              <a:rPr lang="es-ES" dirty="0" smtClean="0"/>
              <a:t>       Todo lo que han de decir, ya lo sé, y me lo tengo contestado. He querido ser leal, y si pequé, no me avergüenzo de haber pecado.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9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7651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Mis versos van </a:t>
            </a:r>
            <a:r>
              <a:rPr lang="pt-BR" dirty="0" err="1" smtClean="0"/>
              <a:t>revueltos</a:t>
            </a:r>
            <a:r>
              <a:rPr lang="pt-BR" dirty="0" smtClean="0"/>
              <a:t> (</a:t>
            </a:r>
            <a:r>
              <a:rPr lang="pt-BR" i="1" dirty="0" smtClean="0"/>
              <a:t>Versos Libres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476518"/>
            <a:ext cx="6019801" cy="62591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Mis versos van </a:t>
            </a:r>
            <a:r>
              <a:rPr lang="pt-BR" dirty="0" err="1" smtClean="0"/>
              <a:t>revueltos</a:t>
            </a:r>
            <a:r>
              <a:rPr lang="pt-BR" dirty="0" smtClean="0"/>
              <a:t> y </a:t>
            </a:r>
            <a:r>
              <a:rPr lang="pt-BR" dirty="0" err="1" smtClean="0"/>
              <a:t>encendidos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Como mi </a:t>
            </a:r>
            <a:r>
              <a:rPr lang="pt-BR" dirty="0" err="1" smtClean="0"/>
              <a:t>corazón</a:t>
            </a:r>
            <a:r>
              <a:rPr lang="pt-BR" dirty="0" smtClean="0"/>
              <a:t>: </a:t>
            </a:r>
            <a:r>
              <a:rPr lang="pt-BR" dirty="0" err="1" smtClean="0"/>
              <a:t>bien</a:t>
            </a:r>
            <a:r>
              <a:rPr lang="pt-BR" dirty="0" smtClean="0"/>
              <a:t> es que corra</a:t>
            </a:r>
          </a:p>
          <a:p>
            <a:pPr marL="0" indent="0">
              <a:buNone/>
            </a:pPr>
            <a:r>
              <a:rPr lang="pt-BR" dirty="0" smtClean="0"/>
              <a:t>Manso </a:t>
            </a:r>
            <a:r>
              <a:rPr lang="pt-BR" dirty="0" err="1" smtClean="0"/>
              <a:t>el</a:t>
            </a:r>
            <a:r>
              <a:rPr lang="pt-BR" dirty="0" smtClean="0"/>
              <a:t> Arroyo que </a:t>
            </a:r>
            <a:r>
              <a:rPr lang="pt-BR" dirty="0" err="1" smtClean="0"/>
              <a:t>en</a:t>
            </a:r>
            <a:r>
              <a:rPr lang="pt-BR" dirty="0" smtClean="0"/>
              <a:t> fácil </a:t>
            </a:r>
            <a:r>
              <a:rPr lang="pt-BR" dirty="0" err="1" smtClean="0"/>
              <a:t>llano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Entre céspedes frescos se desliza: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¡</a:t>
            </a:r>
            <a:r>
              <a:rPr lang="pt-BR" dirty="0" err="1" smtClean="0"/>
              <a:t>Ay</a:t>
            </a:r>
            <a:r>
              <a:rPr lang="pt-BR" dirty="0" smtClean="0"/>
              <a:t>!; pero </a:t>
            </a:r>
            <a:r>
              <a:rPr lang="pt-BR" dirty="0" err="1" smtClean="0"/>
              <a:t>el</a:t>
            </a:r>
            <a:r>
              <a:rPr lang="pt-BR" dirty="0" smtClean="0"/>
              <a:t> agua que </a:t>
            </a:r>
            <a:r>
              <a:rPr lang="pt-BR" dirty="0" err="1" smtClean="0"/>
              <a:t>del</a:t>
            </a:r>
            <a:r>
              <a:rPr lang="pt-BR" dirty="0" smtClean="0"/>
              <a:t> monte </a:t>
            </a:r>
            <a:r>
              <a:rPr lang="pt-BR" dirty="0" err="1" smtClean="0"/>
              <a:t>viene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Arrebatada; que por </a:t>
            </a:r>
            <a:r>
              <a:rPr lang="pt-BR" dirty="0" err="1" smtClean="0"/>
              <a:t>hondas</a:t>
            </a:r>
            <a:r>
              <a:rPr lang="pt-BR" dirty="0" smtClean="0"/>
              <a:t> </a:t>
            </a:r>
            <a:r>
              <a:rPr lang="pt-BR" dirty="0" err="1" smtClean="0"/>
              <a:t>breñas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Baja, que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destrozan</a:t>
            </a:r>
            <a:r>
              <a:rPr lang="pt-BR" dirty="0" smtClean="0"/>
              <a:t>; que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sedientos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Pedregales</a:t>
            </a:r>
            <a:r>
              <a:rPr lang="pt-BR" dirty="0" smtClean="0"/>
              <a:t> </a:t>
            </a:r>
            <a:r>
              <a:rPr lang="pt-BR" dirty="0" err="1" smtClean="0"/>
              <a:t>tropieza</a:t>
            </a:r>
            <a:r>
              <a:rPr lang="pt-BR" dirty="0" smtClean="0"/>
              <a:t>, y entre </a:t>
            </a:r>
            <a:r>
              <a:rPr lang="pt-BR" dirty="0" err="1" smtClean="0"/>
              <a:t>rudos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Troncos salta </a:t>
            </a:r>
            <a:r>
              <a:rPr lang="pt-BR" dirty="0" err="1" smtClean="0"/>
              <a:t>en</a:t>
            </a:r>
            <a:r>
              <a:rPr lang="pt-BR" dirty="0" smtClean="0"/>
              <a:t> quebrados </a:t>
            </a:r>
            <a:r>
              <a:rPr lang="pt-BR" dirty="0" err="1" smtClean="0"/>
              <a:t>borbotones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¿</a:t>
            </a:r>
            <a:r>
              <a:rPr lang="pt-BR" dirty="0" err="1" smtClean="0"/>
              <a:t>Cómo</a:t>
            </a:r>
            <a:r>
              <a:rPr lang="pt-BR" dirty="0" smtClean="0"/>
              <a:t> </a:t>
            </a:r>
            <a:r>
              <a:rPr lang="pt-BR" dirty="0" err="1" smtClean="0"/>
              <a:t>despedazada</a:t>
            </a:r>
            <a:r>
              <a:rPr lang="pt-BR" dirty="0" smtClean="0"/>
              <a:t>, </a:t>
            </a:r>
            <a:r>
              <a:rPr lang="pt-BR" dirty="0" err="1" smtClean="0"/>
              <a:t>podrá</a:t>
            </a:r>
            <a:r>
              <a:rPr lang="pt-BR" dirty="0" smtClean="0"/>
              <a:t> </a:t>
            </a:r>
            <a:r>
              <a:rPr lang="pt-BR" dirty="0" err="1" smtClean="0"/>
              <a:t>luego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Cual</a:t>
            </a:r>
            <a:r>
              <a:rPr lang="pt-BR" dirty="0" smtClean="0"/>
              <a:t> </a:t>
            </a:r>
            <a:r>
              <a:rPr lang="pt-BR" dirty="0" err="1" smtClean="0"/>
              <a:t>lebrel</a:t>
            </a:r>
            <a:r>
              <a:rPr lang="pt-BR" dirty="0" smtClean="0"/>
              <a:t> de </a:t>
            </a:r>
            <a:r>
              <a:rPr lang="pt-BR" dirty="0" err="1" smtClean="0"/>
              <a:t>salón</a:t>
            </a:r>
            <a:r>
              <a:rPr lang="pt-BR" dirty="0" smtClean="0"/>
              <a:t>, jugar </a:t>
            </a:r>
            <a:r>
              <a:rPr lang="pt-BR" dirty="0" err="1" smtClean="0"/>
              <a:t>sumisa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jardín</a:t>
            </a:r>
            <a:r>
              <a:rPr lang="pt-BR" dirty="0" smtClean="0"/>
              <a:t> podado </a:t>
            </a:r>
            <a:r>
              <a:rPr lang="pt-BR" dirty="0" err="1" smtClean="0"/>
              <a:t>con</a:t>
            </a:r>
            <a:r>
              <a:rPr lang="pt-BR" dirty="0" smtClean="0"/>
              <a:t> </a:t>
            </a:r>
            <a:r>
              <a:rPr lang="pt-BR" dirty="0" err="1" smtClean="0"/>
              <a:t>las</a:t>
            </a:r>
            <a:r>
              <a:rPr lang="pt-BR" dirty="0" smtClean="0"/>
              <a:t> flores,</a:t>
            </a:r>
          </a:p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pecera</a:t>
            </a:r>
            <a:r>
              <a:rPr lang="pt-BR" dirty="0" smtClean="0"/>
              <a:t> de oro ondear alegre</a:t>
            </a:r>
          </a:p>
          <a:p>
            <a:pPr marL="0" indent="0">
              <a:buNone/>
            </a:pPr>
            <a:r>
              <a:rPr lang="pt-BR" dirty="0" smtClean="0"/>
              <a:t>Para querer de damas olorosas?-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476518"/>
            <a:ext cx="5805152" cy="61689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Inundará </a:t>
            </a:r>
            <a:r>
              <a:rPr lang="pt-BR" dirty="0" err="1" smtClean="0"/>
              <a:t>el</a:t>
            </a:r>
            <a:r>
              <a:rPr lang="pt-BR" dirty="0" smtClean="0"/>
              <a:t> palácio perfumado,</a:t>
            </a:r>
          </a:p>
          <a:p>
            <a:pPr marL="0" indent="0">
              <a:buNone/>
            </a:pPr>
            <a:r>
              <a:rPr lang="pt-BR" dirty="0" smtClean="0"/>
              <a:t>Como </a:t>
            </a:r>
            <a:r>
              <a:rPr lang="pt-BR" dirty="0" err="1" smtClean="0"/>
              <a:t>profanación</a:t>
            </a:r>
            <a:r>
              <a:rPr lang="pt-BR" dirty="0" smtClean="0"/>
              <a:t>: se entrará </a:t>
            </a:r>
            <a:r>
              <a:rPr lang="pt-BR" dirty="0" err="1" smtClean="0"/>
              <a:t>fiera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Por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joyantes</a:t>
            </a:r>
            <a:r>
              <a:rPr lang="pt-BR" dirty="0" smtClean="0"/>
              <a:t> gabinetes, donde</a:t>
            </a:r>
          </a:p>
          <a:p>
            <a:pPr marL="0" indent="0">
              <a:buNone/>
            </a:pPr>
            <a:r>
              <a:rPr lang="pt-BR" dirty="0" smtClean="0"/>
              <a:t>Los bardos, lindos como abates, </a:t>
            </a:r>
            <a:r>
              <a:rPr lang="pt-BR" dirty="0" err="1" smtClean="0"/>
              <a:t>hilan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Tiernas</a:t>
            </a:r>
            <a:r>
              <a:rPr lang="pt-BR" dirty="0" smtClean="0"/>
              <a:t> </a:t>
            </a:r>
            <a:r>
              <a:rPr lang="pt-BR" dirty="0" err="1" smtClean="0"/>
              <a:t>quintillas</a:t>
            </a:r>
            <a:r>
              <a:rPr lang="pt-BR" dirty="0" smtClean="0"/>
              <a:t> y rimas </a:t>
            </a:r>
            <a:r>
              <a:rPr lang="pt-BR" dirty="0" err="1" smtClean="0"/>
              <a:t>dulces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Con</a:t>
            </a:r>
            <a:r>
              <a:rPr lang="pt-BR" dirty="0" smtClean="0"/>
              <a:t> </a:t>
            </a:r>
            <a:r>
              <a:rPr lang="pt-BR" dirty="0" err="1" smtClean="0"/>
              <a:t>aguja</a:t>
            </a:r>
            <a:r>
              <a:rPr lang="pt-BR" dirty="0" smtClean="0"/>
              <a:t> de </a:t>
            </a:r>
            <a:r>
              <a:rPr lang="pt-BR" dirty="0" err="1" smtClean="0"/>
              <a:t>plata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blanca</a:t>
            </a:r>
            <a:r>
              <a:rPr lang="pt-BR" dirty="0" smtClean="0"/>
              <a:t> seda.</a:t>
            </a:r>
          </a:p>
          <a:p>
            <a:pPr marL="0" indent="0">
              <a:buNone/>
            </a:pPr>
            <a:r>
              <a:rPr lang="pt-BR" dirty="0" smtClean="0"/>
              <a:t>Y sobre sus </a:t>
            </a:r>
            <a:r>
              <a:rPr lang="pt-BR" dirty="0" err="1" smtClean="0"/>
              <a:t>divanes</a:t>
            </a:r>
            <a:r>
              <a:rPr lang="pt-BR" dirty="0" smtClean="0"/>
              <a:t> espantadas</a:t>
            </a:r>
          </a:p>
          <a:p>
            <a:pPr marL="0" indent="0">
              <a:buNone/>
            </a:pPr>
            <a:r>
              <a:rPr lang="pt-BR" dirty="0" err="1" smtClean="0"/>
              <a:t>Las</a:t>
            </a:r>
            <a:r>
              <a:rPr lang="pt-BR" dirty="0" smtClean="0"/>
              <a:t> </a:t>
            </a:r>
            <a:r>
              <a:rPr lang="pt-BR" dirty="0" err="1" smtClean="0"/>
              <a:t>señoras</a:t>
            </a:r>
            <a:r>
              <a:rPr lang="pt-BR" dirty="0" smtClean="0"/>
              <a:t>, </a:t>
            </a:r>
            <a:r>
              <a:rPr lang="pt-BR" dirty="0" err="1" smtClean="0"/>
              <a:t>los</a:t>
            </a:r>
            <a:r>
              <a:rPr lang="pt-BR" dirty="0" smtClean="0"/>
              <a:t> pies de media suave</a:t>
            </a:r>
          </a:p>
          <a:p>
            <a:pPr marL="0" indent="0">
              <a:buNone/>
            </a:pPr>
            <a:r>
              <a:rPr lang="pt-BR" dirty="0" err="1" smtClean="0"/>
              <a:t>Recogerán</a:t>
            </a:r>
            <a:r>
              <a:rPr lang="pt-BR" dirty="0" smtClean="0"/>
              <a:t>, - </a:t>
            </a:r>
            <a:r>
              <a:rPr lang="pt-BR" dirty="0" err="1" smtClean="0"/>
              <a:t>en</a:t>
            </a:r>
            <a:r>
              <a:rPr lang="pt-BR" dirty="0" smtClean="0"/>
              <a:t> tanto </a:t>
            </a:r>
            <a:r>
              <a:rPr lang="pt-BR" dirty="0" err="1" smtClean="0"/>
              <a:t>el</a:t>
            </a:r>
            <a:r>
              <a:rPr lang="pt-BR" dirty="0" smtClean="0"/>
              <a:t> agua rota,</a:t>
            </a:r>
          </a:p>
          <a:p>
            <a:pPr marL="0" indent="0">
              <a:buNone/>
            </a:pPr>
            <a:r>
              <a:rPr lang="pt-BR" dirty="0" smtClean="0"/>
              <a:t>Falsa, como todo </a:t>
            </a:r>
            <a:r>
              <a:rPr lang="pt-BR" dirty="0" err="1" smtClean="0"/>
              <a:t>lo</a:t>
            </a:r>
            <a:r>
              <a:rPr lang="pt-BR" dirty="0" smtClean="0"/>
              <a:t> que expira,</a:t>
            </a:r>
          </a:p>
          <a:p>
            <a:pPr marL="0" indent="0">
              <a:buNone/>
            </a:pPr>
            <a:r>
              <a:rPr lang="pt-BR" dirty="0" err="1" smtClean="0"/>
              <a:t>Besa</a:t>
            </a:r>
            <a:r>
              <a:rPr lang="pt-BR" dirty="0" smtClean="0"/>
              <a:t> humilde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chapín</a:t>
            </a:r>
            <a:r>
              <a:rPr lang="pt-BR" dirty="0" smtClean="0"/>
              <a:t> abandonado,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/>
              <a:t>¡Y </a:t>
            </a:r>
            <a:r>
              <a:rPr lang="pt-BR" dirty="0" err="1" smtClean="0"/>
              <a:t>en</a:t>
            </a:r>
            <a:r>
              <a:rPr lang="pt-BR" dirty="0" smtClean="0"/>
              <a:t> bruscos saltos </a:t>
            </a:r>
            <a:r>
              <a:rPr lang="pt-BR" dirty="0" err="1" smtClean="0"/>
              <a:t>destemplada</a:t>
            </a:r>
            <a:r>
              <a:rPr lang="pt-BR" dirty="0" smtClean="0"/>
              <a:t> </a:t>
            </a:r>
            <a:r>
              <a:rPr lang="pt-BR" dirty="0" err="1" smtClean="0"/>
              <a:t>muere</a:t>
            </a:r>
            <a:r>
              <a:rPr lang="pt-BR" dirty="0" smtClean="0"/>
              <a:t>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853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3031"/>
            <a:ext cx="10515600" cy="65682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Amor de </a:t>
            </a:r>
            <a:r>
              <a:rPr lang="pt-BR" dirty="0" err="1" smtClean="0"/>
              <a:t>ciudad</a:t>
            </a:r>
            <a:r>
              <a:rPr lang="pt-BR" dirty="0" smtClean="0"/>
              <a:t> grande (</a:t>
            </a:r>
            <a:r>
              <a:rPr lang="pt-BR" i="1" dirty="0" smtClean="0"/>
              <a:t>Versos Libres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0" y="759854"/>
            <a:ext cx="6040191" cy="59242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De gorja </a:t>
            </a:r>
            <a:r>
              <a:rPr lang="pt-BR" dirty="0" err="1" smtClean="0"/>
              <a:t>son</a:t>
            </a:r>
            <a:r>
              <a:rPr lang="pt-BR" dirty="0" smtClean="0"/>
              <a:t> y rapidez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tiempos</a:t>
            </a:r>
            <a:r>
              <a:rPr lang="pt-BR" dirty="0" smtClean="0"/>
              <a:t>,</a:t>
            </a:r>
          </a:p>
          <a:p>
            <a:pPr marL="0" indent="0">
              <a:buNone/>
            </a:pPr>
            <a:r>
              <a:rPr lang="pt-BR" dirty="0" smtClean="0"/>
              <a:t>Corre </a:t>
            </a:r>
            <a:r>
              <a:rPr lang="pt-BR" dirty="0" err="1" smtClean="0"/>
              <a:t>cual</a:t>
            </a:r>
            <a:r>
              <a:rPr lang="pt-BR" dirty="0" smtClean="0"/>
              <a:t> luz </a:t>
            </a:r>
            <a:r>
              <a:rPr lang="pt-BR" dirty="0" err="1" smtClean="0"/>
              <a:t>la</a:t>
            </a:r>
            <a:r>
              <a:rPr lang="pt-BR" dirty="0" smtClean="0"/>
              <a:t> voz; </a:t>
            </a:r>
            <a:r>
              <a:rPr lang="pt-BR" dirty="0" err="1" smtClean="0"/>
              <a:t>en</a:t>
            </a:r>
            <a:r>
              <a:rPr lang="pt-BR" dirty="0" smtClean="0"/>
              <a:t> alta </a:t>
            </a:r>
            <a:r>
              <a:rPr lang="pt-BR" dirty="0" err="1" smtClean="0"/>
              <a:t>aguja</a:t>
            </a:r>
            <a:r>
              <a:rPr lang="pt-BR" dirty="0" smtClean="0"/>
              <a:t>,</a:t>
            </a:r>
          </a:p>
          <a:p>
            <a:pPr marL="0" indent="0">
              <a:buNone/>
            </a:pPr>
            <a:r>
              <a:rPr lang="pt-BR" dirty="0" err="1" smtClean="0"/>
              <a:t>Cual</a:t>
            </a:r>
            <a:r>
              <a:rPr lang="pt-BR" dirty="0" smtClean="0"/>
              <a:t> nave </a:t>
            </a:r>
            <a:r>
              <a:rPr lang="pt-BR" dirty="0" err="1" smtClean="0"/>
              <a:t>despeñada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sirte</a:t>
            </a:r>
            <a:r>
              <a:rPr lang="pt-BR" dirty="0" smtClean="0"/>
              <a:t> horrenda,</a:t>
            </a:r>
          </a:p>
          <a:p>
            <a:pPr marL="0" indent="0">
              <a:buNone/>
            </a:pPr>
            <a:r>
              <a:rPr lang="pt-BR" dirty="0" err="1" smtClean="0"/>
              <a:t>Húndese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rayo</a:t>
            </a:r>
            <a:r>
              <a:rPr lang="pt-BR" dirty="0" smtClean="0"/>
              <a:t>, y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ligera</a:t>
            </a:r>
            <a:r>
              <a:rPr lang="pt-BR" dirty="0" smtClean="0"/>
              <a:t> barca</a:t>
            </a:r>
          </a:p>
          <a:p>
            <a:pPr marL="0" indent="0">
              <a:buNone/>
            </a:pPr>
            <a:r>
              <a:rPr lang="pt-BR" dirty="0" smtClean="0"/>
              <a:t>El </a:t>
            </a:r>
            <a:r>
              <a:rPr lang="pt-BR" dirty="0" err="1" smtClean="0"/>
              <a:t>hombre</a:t>
            </a:r>
            <a:r>
              <a:rPr lang="pt-BR" dirty="0" smtClean="0"/>
              <a:t>, como alado, </a:t>
            </a:r>
            <a:r>
              <a:rPr lang="pt-BR" dirty="0" err="1" smtClean="0"/>
              <a:t>el</a:t>
            </a:r>
            <a:r>
              <a:rPr lang="pt-BR" dirty="0" smtClean="0"/>
              <a:t> aire </a:t>
            </a:r>
            <a:r>
              <a:rPr lang="pt-BR" dirty="0" err="1" smtClean="0"/>
              <a:t>hiende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¡</a:t>
            </a:r>
            <a:r>
              <a:rPr lang="pt-BR" dirty="0" err="1" smtClean="0"/>
              <a:t>Así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amor, </a:t>
            </a:r>
            <a:r>
              <a:rPr lang="pt-BR" dirty="0" err="1" smtClean="0"/>
              <a:t>sin</a:t>
            </a:r>
            <a:r>
              <a:rPr lang="pt-BR" dirty="0" smtClean="0"/>
              <a:t> pompa </a:t>
            </a:r>
            <a:r>
              <a:rPr lang="pt-BR" dirty="0" err="1" smtClean="0"/>
              <a:t>ni</a:t>
            </a:r>
            <a:r>
              <a:rPr lang="pt-BR" dirty="0" smtClean="0"/>
              <a:t> </a:t>
            </a:r>
            <a:r>
              <a:rPr lang="pt-BR" dirty="0" err="1" smtClean="0"/>
              <a:t>misterio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Muere</a:t>
            </a:r>
            <a:r>
              <a:rPr lang="pt-BR" dirty="0" smtClean="0"/>
              <a:t>, apenas </a:t>
            </a:r>
            <a:r>
              <a:rPr lang="pt-BR" dirty="0" err="1" smtClean="0"/>
              <a:t>nacido</a:t>
            </a:r>
            <a:r>
              <a:rPr lang="pt-BR" dirty="0" smtClean="0"/>
              <a:t>, de saciado!</a:t>
            </a:r>
          </a:p>
          <a:p>
            <a:pPr marL="0" indent="0">
              <a:buNone/>
            </a:pPr>
            <a:r>
              <a:rPr lang="pt-BR" dirty="0" smtClean="0"/>
              <a:t>¡Jaula es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villa</a:t>
            </a:r>
            <a:r>
              <a:rPr lang="pt-BR" dirty="0" smtClean="0"/>
              <a:t> de palomas </a:t>
            </a:r>
            <a:r>
              <a:rPr lang="pt-BR" dirty="0" err="1" smtClean="0"/>
              <a:t>muertas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Y ávidos </a:t>
            </a:r>
            <a:r>
              <a:rPr lang="pt-BR" dirty="0" err="1" smtClean="0"/>
              <a:t>cazadores</a:t>
            </a:r>
            <a:r>
              <a:rPr lang="pt-BR" dirty="0" smtClean="0"/>
              <a:t>! Si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pechos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Se </a:t>
            </a:r>
            <a:r>
              <a:rPr lang="pt-BR" dirty="0" err="1" smtClean="0"/>
              <a:t>rompen</a:t>
            </a:r>
            <a:r>
              <a:rPr lang="pt-BR" dirty="0" smtClean="0"/>
              <a:t> de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hombres</a:t>
            </a:r>
            <a:r>
              <a:rPr lang="pt-BR" dirty="0" smtClean="0"/>
              <a:t> y </a:t>
            </a:r>
            <a:r>
              <a:rPr lang="pt-BR" dirty="0" err="1" smtClean="0"/>
              <a:t>las</a:t>
            </a:r>
            <a:r>
              <a:rPr lang="pt-BR" dirty="0" smtClean="0"/>
              <a:t> carnes</a:t>
            </a:r>
          </a:p>
          <a:p>
            <a:pPr marL="0" indent="0">
              <a:buNone/>
            </a:pPr>
            <a:r>
              <a:rPr lang="pt-BR" dirty="0" smtClean="0"/>
              <a:t>Rotas por </a:t>
            </a:r>
            <a:r>
              <a:rPr lang="pt-BR" dirty="0" err="1" smtClean="0"/>
              <a:t>tierra</a:t>
            </a:r>
            <a:r>
              <a:rPr lang="pt-BR" dirty="0" smtClean="0"/>
              <a:t> </a:t>
            </a:r>
            <a:r>
              <a:rPr lang="pt-BR" dirty="0" err="1" smtClean="0"/>
              <a:t>ruedan</a:t>
            </a:r>
            <a:r>
              <a:rPr lang="pt-BR" dirty="0" smtClean="0"/>
              <a:t>,¡no </a:t>
            </a:r>
            <a:r>
              <a:rPr lang="pt-BR" dirty="0" err="1" smtClean="0"/>
              <a:t>han</a:t>
            </a:r>
            <a:r>
              <a:rPr lang="pt-BR" dirty="0" smtClean="0"/>
              <a:t> de verse</a:t>
            </a:r>
          </a:p>
          <a:p>
            <a:pPr marL="0" indent="0">
              <a:buNone/>
            </a:pPr>
            <a:r>
              <a:rPr lang="pt-BR" dirty="0" smtClean="0"/>
              <a:t>Dentro más que </a:t>
            </a:r>
            <a:r>
              <a:rPr lang="pt-BR" dirty="0" err="1" smtClean="0"/>
              <a:t>frutillas</a:t>
            </a:r>
            <a:r>
              <a:rPr lang="pt-BR" dirty="0" smtClean="0"/>
              <a:t> </a:t>
            </a:r>
            <a:r>
              <a:rPr lang="pt-BR" dirty="0" err="1" smtClean="0"/>
              <a:t>estrujadas</a:t>
            </a:r>
            <a:r>
              <a:rPr lang="pt-BR" dirty="0" smtClean="0"/>
              <a:t>!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911403" y="759854"/>
            <a:ext cx="6280597" cy="60981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 Se ama de pie,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las</a:t>
            </a:r>
            <a:r>
              <a:rPr lang="pt-BR" dirty="0" smtClean="0"/>
              <a:t> </a:t>
            </a:r>
            <a:r>
              <a:rPr lang="pt-BR" dirty="0" err="1" smtClean="0"/>
              <a:t>calles,entre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polvo</a:t>
            </a:r>
          </a:p>
          <a:p>
            <a:pPr marL="0" indent="0">
              <a:buNone/>
            </a:pPr>
            <a:r>
              <a:rPr lang="pt-BR" dirty="0" smtClean="0"/>
              <a:t>De 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 smtClean="0"/>
              <a:t>salones</a:t>
            </a:r>
            <a:r>
              <a:rPr lang="pt-BR" dirty="0" smtClean="0"/>
              <a:t> y </a:t>
            </a:r>
            <a:r>
              <a:rPr lang="pt-BR" dirty="0" err="1" smtClean="0"/>
              <a:t>las</a:t>
            </a:r>
            <a:r>
              <a:rPr lang="pt-BR" dirty="0" smtClean="0"/>
              <a:t> </a:t>
            </a:r>
            <a:r>
              <a:rPr lang="pt-BR" dirty="0" err="1" smtClean="0"/>
              <a:t>plazas</a:t>
            </a:r>
            <a:r>
              <a:rPr lang="pt-BR" dirty="0" smtClean="0"/>
              <a:t>; </a:t>
            </a:r>
            <a:r>
              <a:rPr lang="pt-BR" dirty="0" err="1" smtClean="0"/>
              <a:t>muere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La flor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día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que </a:t>
            </a:r>
            <a:r>
              <a:rPr lang="pt-BR" dirty="0" err="1" smtClean="0"/>
              <a:t>nace</a:t>
            </a:r>
            <a:r>
              <a:rPr lang="pt-BR" dirty="0" smtClean="0"/>
              <a:t>. </a:t>
            </a:r>
            <a:r>
              <a:rPr lang="pt-BR" dirty="0" err="1" smtClean="0"/>
              <a:t>Aquella</a:t>
            </a:r>
            <a:r>
              <a:rPr lang="pt-BR" dirty="0" smtClean="0"/>
              <a:t> </a:t>
            </a:r>
            <a:r>
              <a:rPr lang="pt-BR" dirty="0" err="1" smtClean="0"/>
              <a:t>virgen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Trémula que antes a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muerte</a:t>
            </a:r>
            <a:r>
              <a:rPr lang="pt-BR" dirty="0" smtClean="0"/>
              <a:t> </a:t>
            </a:r>
            <a:r>
              <a:rPr lang="pt-BR" dirty="0" err="1" smtClean="0"/>
              <a:t>daba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La mano pura que a ignorado </a:t>
            </a:r>
            <a:r>
              <a:rPr lang="pt-BR" dirty="0" err="1" smtClean="0"/>
              <a:t>mozo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 smtClean="0"/>
              <a:t>El </a:t>
            </a:r>
            <a:r>
              <a:rPr lang="pt-BR" dirty="0" err="1" smtClean="0"/>
              <a:t>goce</a:t>
            </a:r>
            <a:r>
              <a:rPr lang="pt-BR" dirty="0" smtClean="0"/>
              <a:t> de temer; </a:t>
            </a:r>
            <a:r>
              <a:rPr lang="pt-BR" dirty="0" err="1" smtClean="0"/>
              <a:t>aquel</a:t>
            </a:r>
            <a:r>
              <a:rPr lang="pt-BR" dirty="0" smtClean="0"/>
              <a:t> </a:t>
            </a:r>
            <a:r>
              <a:rPr lang="pt-BR" dirty="0" err="1" smtClean="0"/>
              <a:t>salirse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Del pecho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corazón</a:t>
            </a:r>
            <a:r>
              <a:rPr lang="pt-BR" dirty="0" smtClean="0"/>
              <a:t>;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inefable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Placer</a:t>
            </a:r>
            <a:r>
              <a:rPr lang="pt-BR" dirty="0" smtClean="0"/>
              <a:t> de merecer; </a:t>
            </a:r>
            <a:r>
              <a:rPr lang="pt-BR" dirty="0" err="1" smtClean="0"/>
              <a:t>el</a:t>
            </a:r>
            <a:r>
              <a:rPr lang="pt-BR" dirty="0" smtClean="0"/>
              <a:t> grato susto</a:t>
            </a:r>
          </a:p>
          <a:p>
            <a:pPr marL="0" indent="0">
              <a:buNone/>
            </a:pPr>
            <a:r>
              <a:rPr lang="pt-BR" dirty="0" smtClean="0"/>
              <a:t>De </a:t>
            </a:r>
            <a:r>
              <a:rPr lang="pt-BR" dirty="0" err="1" smtClean="0"/>
              <a:t>caminar</a:t>
            </a:r>
            <a:r>
              <a:rPr lang="pt-BR" dirty="0" smtClean="0"/>
              <a:t> de </a:t>
            </a:r>
            <a:r>
              <a:rPr lang="pt-BR" dirty="0" err="1" smtClean="0"/>
              <a:t>prisa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derechura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Del </a:t>
            </a:r>
            <a:r>
              <a:rPr lang="pt-BR" dirty="0" err="1" smtClean="0"/>
              <a:t>hogar</a:t>
            </a:r>
            <a:r>
              <a:rPr lang="pt-BR" dirty="0" smtClean="0"/>
              <a:t> de </a:t>
            </a:r>
            <a:r>
              <a:rPr lang="pt-BR" dirty="0" err="1" smtClean="0"/>
              <a:t>la</a:t>
            </a:r>
            <a:r>
              <a:rPr lang="pt-BR" dirty="0" smtClean="0"/>
              <a:t> amada, y a sus </a:t>
            </a:r>
            <a:r>
              <a:rPr lang="pt-BR" dirty="0" err="1" smtClean="0"/>
              <a:t>puertas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Como </a:t>
            </a:r>
            <a:r>
              <a:rPr lang="pt-BR" dirty="0" err="1" smtClean="0"/>
              <a:t>un</a:t>
            </a:r>
            <a:r>
              <a:rPr lang="pt-BR" dirty="0" smtClean="0"/>
              <a:t> </a:t>
            </a:r>
            <a:r>
              <a:rPr lang="pt-BR" dirty="0" err="1" smtClean="0"/>
              <a:t>niño</a:t>
            </a:r>
            <a:r>
              <a:rPr lang="pt-BR" dirty="0" smtClean="0"/>
              <a:t> feliz romper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llanto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 smtClean="0"/>
              <a:t>Y </a:t>
            </a:r>
            <a:r>
              <a:rPr lang="pt-BR" dirty="0" err="1" smtClean="0"/>
              <a:t>aquel</a:t>
            </a:r>
            <a:r>
              <a:rPr lang="pt-BR" dirty="0" smtClean="0"/>
              <a:t> mirar, de </a:t>
            </a:r>
            <a:r>
              <a:rPr lang="pt-BR" dirty="0" err="1" smtClean="0"/>
              <a:t>nuestro</a:t>
            </a:r>
            <a:r>
              <a:rPr lang="pt-BR" dirty="0" smtClean="0"/>
              <a:t> amor al </a:t>
            </a:r>
            <a:r>
              <a:rPr lang="pt-BR" dirty="0" err="1" smtClean="0"/>
              <a:t>fuego</a:t>
            </a:r>
            <a:r>
              <a:rPr lang="pt-BR" dirty="0" smtClean="0"/>
              <a:t>,</a:t>
            </a:r>
          </a:p>
          <a:p>
            <a:pPr marL="0" indent="0">
              <a:buNone/>
            </a:pPr>
            <a:r>
              <a:rPr lang="pt-BR" dirty="0" err="1" smtClean="0"/>
              <a:t>Irse</a:t>
            </a:r>
            <a:r>
              <a:rPr lang="pt-BR" dirty="0" smtClean="0"/>
              <a:t> </a:t>
            </a:r>
            <a:r>
              <a:rPr lang="pt-BR" dirty="0" err="1" smtClean="0"/>
              <a:t>tiñendo</a:t>
            </a:r>
            <a:r>
              <a:rPr lang="pt-BR" dirty="0" smtClean="0"/>
              <a:t> de color </a:t>
            </a:r>
            <a:r>
              <a:rPr lang="pt-BR" dirty="0" err="1" smtClean="0"/>
              <a:t>las</a:t>
            </a:r>
            <a:r>
              <a:rPr lang="pt-BR" dirty="0" smtClean="0"/>
              <a:t> rosas,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757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Poética (</a:t>
            </a:r>
            <a:r>
              <a:rPr lang="pt-BR" i="1" dirty="0" smtClean="0"/>
              <a:t>Versos Libres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27280"/>
            <a:ext cx="10515600" cy="56409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La </a:t>
            </a:r>
            <a:r>
              <a:rPr lang="pt-BR" dirty="0" err="1" smtClean="0"/>
              <a:t>verdad</a:t>
            </a:r>
            <a:r>
              <a:rPr lang="pt-BR" dirty="0" smtClean="0"/>
              <a:t> </a:t>
            </a:r>
            <a:r>
              <a:rPr lang="pt-BR" dirty="0" err="1" smtClean="0"/>
              <a:t>quiere</a:t>
            </a:r>
            <a:r>
              <a:rPr lang="pt-BR" dirty="0" smtClean="0"/>
              <a:t> cetro. El verso </a:t>
            </a:r>
            <a:r>
              <a:rPr lang="pt-BR" dirty="0" err="1" smtClean="0"/>
              <a:t>mío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Puede</a:t>
            </a:r>
            <a:r>
              <a:rPr lang="pt-BR" dirty="0" smtClean="0"/>
              <a:t>, </a:t>
            </a:r>
            <a:r>
              <a:rPr lang="pt-BR" dirty="0" err="1" smtClean="0"/>
              <a:t>cual</a:t>
            </a:r>
            <a:r>
              <a:rPr lang="pt-BR" dirty="0" smtClean="0"/>
              <a:t> </a:t>
            </a:r>
            <a:r>
              <a:rPr lang="pt-BR" dirty="0" err="1" smtClean="0"/>
              <a:t>paje</a:t>
            </a:r>
            <a:r>
              <a:rPr lang="pt-BR" dirty="0" smtClean="0"/>
              <a:t> </a:t>
            </a:r>
            <a:r>
              <a:rPr lang="pt-BR" dirty="0" err="1" smtClean="0"/>
              <a:t>amable</a:t>
            </a:r>
            <a:r>
              <a:rPr lang="pt-BR" dirty="0" smtClean="0"/>
              <a:t>, ir por </a:t>
            </a:r>
            <a:r>
              <a:rPr lang="pt-BR" dirty="0" err="1" smtClean="0"/>
              <a:t>lujosas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Salas, de aroma vario y </a:t>
            </a:r>
            <a:r>
              <a:rPr lang="pt-BR" dirty="0" err="1" smtClean="0"/>
              <a:t>luces</a:t>
            </a:r>
            <a:r>
              <a:rPr lang="pt-BR" dirty="0" smtClean="0"/>
              <a:t> ricas,</a:t>
            </a:r>
          </a:p>
          <a:p>
            <a:pPr marL="0" indent="0">
              <a:buNone/>
            </a:pPr>
            <a:r>
              <a:rPr lang="pt-BR" dirty="0" smtClean="0"/>
              <a:t>Temblando enamorado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cortejo</a:t>
            </a:r>
          </a:p>
          <a:p>
            <a:pPr marL="0" indent="0">
              <a:buNone/>
            </a:pPr>
            <a:r>
              <a:rPr lang="pt-BR" dirty="0" smtClean="0"/>
              <a:t>De una ilustre princesa, o gratas </a:t>
            </a:r>
            <a:r>
              <a:rPr lang="pt-BR" dirty="0" err="1" smtClean="0"/>
              <a:t>nieves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Repartiendo</a:t>
            </a:r>
            <a:r>
              <a:rPr lang="pt-BR" dirty="0" smtClean="0"/>
              <a:t> a </a:t>
            </a:r>
            <a:r>
              <a:rPr lang="pt-BR" dirty="0" err="1" smtClean="0"/>
              <a:t>las</a:t>
            </a:r>
            <a:r>
              <a:rPr lang="pt-BR" dirty="0" smtClean="0"/>
              <a:t> damas. De </a:t>
            </a:r>
            <a:r>
              <a:rPr lang="pt-BR" dirty="0" err="1" smtClean="0"/>
              <a:t>espadines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Sabe mi verso, y de </a:t>
            </a:r>
            <a:r>
              <a:rPr lang="pt-BR" dirty="0" err="1" smtClean="0"/>
              <a:t>jubón</a:t>
            </a:r>
            <a:r>
              <a:rPr lang="pt-BR" dirty="0" smtClean="0"/>
              <a:t> violeta</a:t>
            </a:r>
          </a:p>
          <a:p>
            <a:pPr marL="0" indent="0">
              <a:buNone/>
            </a:pPr>
            <a:r>
              <a:rPr lang="pt-BR" dirty="0" smtClean="0"/>
              <a:t>Y toca </a:t>
            </a:r>
            <a:r>
              <a:rPr lang="pt-BR" dirty="0" err="1" smtClean="0"/>
              <a:t>rubia</a:t>
            </a:r>
            <a:r>
              <a:rPr lang="pt-BR" dirty="0" smtClean="0"/>
              <a:t>, y </a:t>
            </a:r>
            <a:r>
              <a:rPr lang="pt-BR" dirty="0" err="1" smtClean="0"/>
              <a:t>calza</a:t>
            </a:r>
            <a:r>
              <a:rPr lang="pt-BR" dirty="0" smtClean="0"/>
              <a:t> </a:t>
            </a:r>
            <a:r>
              <a:rPr lang="pt-BR" dirty="0" err="1" smtClean="0"/>
              <a:t>acuchillada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Sabe de </a:t>
            </a:r>
            <a:r>
              <a:rPr lang="pt-BR" dirty="0" err="1" smtClean="0"/>
              <a:t>vinos</a:t>
            </a:r>
            <a:r>
              <a:rPr lang="pt-BR" dirty="0" smtClean="0"/>
              <a:t> </a:t>
            </a:r>
            <a:r>
              <a:rPr lang="pt-BR" dirty="0" err="1" smtClean="0"/>
              <a:t>tibios</a:t>
            </a:r>
            <a:r>
              <a:rPr lang="pt-BR" dirty="0" smtClean="0"/>
              <a:t> y de amores</a:t>
            </a:r>
          </a:p>
          <a:p>
            <a:pPr marL="0" indent="0">
              <a:buNone/>
            </a:pPr>
            <a:r>
              <a:rPr lang="pt-BR" dirty="0" smtClean="0"/>
              <a:t>Mi verso </a:t>
            </a:r>
            <a:r>
              <a:rPr lang="pt-BR" dirty="0" err="1" smtClean="0"/>
              <a:t>montaraz</a:t>
            </a:r>
            <a:r>
              <a:rPr lang="pt-BR" dirty="0" smtClean="0"/>
              <a:t>; pero </a:t>
            </a:r>
            <a:r>
              <a:rPr lang="pt-BR" dirty="0" err="1" smtClean="0"/>
              <a:t>el</a:t>
            </a:r>
            <a:r>
              <a:rPr lang="pt-BR" dirty="0" smtClean="0"/>
              <a:t> silencio</a:t>
            </a:r>
          </a:p>
          <a:p>
            <a:pPr marL="0" indent="0">
              <a:buNone/>
            </a:pPr>
            <a:r>
              <a:rPr lang="pt-BR" dirty="0" smtClean="0"/>
              <a:t>Del verdadeiro amor, y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espesura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De </a:t>
            </a:r>
            <a:r>
              <a:rPr lang="pt-BR" dirty="0" err="1" smtClean="0"/>
              <a:t>la</a:t>
            </a:r>
            <a:r>
              <a:rPr lang="pt-BR" dirty="0" smtClean="0"/>
              <a:t> selva prolífica </a:t>
            </a:r>
            <a:r>
              <a:rPr lang="pt-BR" dirty="0" err="1" smtClean="0"/>
              <a:t>prefiere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¡</a:t>
            </a:r>
            <a:r>
              <a:rPr lang="pt-BR" dirty="0" err="1" smtClean="0"/>
              <a:t>Cuál</a:t>
            </a:r>
            <a:r>
              <a:rPr lang="pt-BR" dirty="0" smtClean="0"/>
              <a:t> </a:t>
            </a:r>
            <a:r>
              <a:rPr lang="pt-BR" dirty="0" err="1" smtClean="0"/>
              <a:t>gusta</a:t>
            </a:r>
            <a:r>
              <a:rPr lang="pt-BR" dirty="0" smtClean="0"/>
              <a:t> </a:t>
            </a:r>
            <a:r>
              <a:rPr lang="pt-BR" dirty="0" err="1" smtClean="0"/>
              <a:t>del</a:t>
            </a:r>
            <a:r>
              <a:rPr lang="pt-BR" dirty="0" smtClean="0"/>
              <a:t> canário, </a:t>
            </a:r>
            <a:r>
              <a:rPr lang="pt-BR" dirty="0" err="1" smtClean="0"/>
              <a:t>cuál</a:t>
            </a:r>
            <a:r>
              <a:rPr lang="pt-BR" dirty="0" smtClean="0"/>
              <a:t> </a:t>
            </a:r>
            <a:r>
              <a:rPr lang="pt-BR" dirty="0" err="1" smtClean="0"/>
              <a:t>del</a:t>
            </a:r>
            <a:r>
              <a:rPr lang="pt-BR" dirty="0" smtClean="0"/>
              <a:t> </a:t>
            </a:r>
            <a:r>
              <a:rPr lang="pt-BR" dirty="0" err="1" smtClean="0"/>
              <a:t>aguila</a:t>
            </a:r>
            <a:r>
              <a:rPr lang="pt-BR" dirty="0" smtClean="0"/>
              <a:t>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301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1534</Words>
  <Application>Microsoft Office PowerPoint</Application>
  <PresentationFormat>Widescreen</PresentationFormat>
  <Paragraphs>177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Licencias poéticas</vt:lpstr>
      <vt:lpstr>Pensar la métrica de estos poemas</vt:lpstr>
      <vt:lpstr>  Nocturno (Rubén Darío, Cantos de vida y esperanza,1905)</vt:lpstr>
      <vt:lpstr>MIS VERSOS (Prólogo A Versos Libres)</vt:lpstr>
      <vt:lpstr>Mis versos van revueltos (Versos Libres)</vt:lpstr>
      <vt:lpstr>Amor de ciudad grande (Versos Libres)</vt:lpstr>
      <vt:lpstr>Poética (Versos Libres)</vt:lpstr>
      <vt:lpstr>Amor de ciudad grande</vt:lpstr>
      <vt:lpstr>Amor de ciudad grande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15</cp:revision>
  <dcterms:created xsi:type="dcterms:W3CDTF">2020-11-27T21:40:03Z</dcterms:created>
  <dcterms:modified xsi:type="dcterms:W3CDTF">2020-11-28T19:20:35Z</dcterms:modified>
</cp:coreProperties>
</file>