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09" r:id="rId2"/>
    <p:sldId id="294" r:id="rId3"/>
    <p:sldId id="511" r:id="rId4"/>
    <p:sldId id="516" r:id="rId5"/>
    <p:sldId id="518" r:id="rId6"/>
    <p:sldId id="519" r:id="rId7"/>
    <p:sldId id="284" r:id="rId8"/>
    <p:sldId id="520" r:id="rId9"/>
    <p:sldId id="521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2A14A7-4A57-4838-9428-B4C71ABDA184}" v="2" dt="2020-10-08T20:42:21.9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49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NI KENSKI" userId="1f534849b2dc324c" providerId="LiveId" clId="{972A14A7-4A57-4838-9428-B4C71ABDA184}"/>
    <pc:docChg chg="undo custSel addSld delSld modSld">
      <pc:chgData name="VANI KENSKI" userId="1f534849b2dc324c" providerId="LiveId" clId="{972A14A7-4A57-4838-9428-B4C71ABDA184}" dt="2020-10-08T20:51:19.420" v="564" actId="14100"/>
      <pc:docMkLst>
        <pc:docMk/>
      </pc:docMkLst>
      <pc:sldChg chg="addSp delSp modSp add mod">
        <pc:chgData name="VANI KENSKI" userId="1f534849b2dc324c" providerId="LiveId" clId="{972A14A7-4A57-4838-9428-B4C71ABDA184}" dt="2020-10-08T18:38:12.444" v="127" actId="22"/>
        <pc:sldMkLst>
          <pc:docMk/>
          <pc:sldMk cId="1242313749" sldId="284"/>
        </pc:sldMkLst>
        <pc:spChg chg="add mod">
          <ac:chgData name="VANI KENSKI" userId="1f534849b2dc324c" providerId="LiveId" clId="{972A14A7-4A57-4838-9428-B4C71ABDA184}" dt="2020-10-08T18:37:37.905" v="122" actId="207"/>
          <ac:spMkLst>
            <pc:docMk/>
            <pc:sldMk cId="1242313749" sldId="284"/>
            <ac:spMk id="2" creationId="{A2AD228B-5B2A-406D-8391-2E9E7FBA28B1}"/>
          </ac:spMkLst>
        </pc:spChg>
        <pc:spChg chg="mod">
          <ac:chgData name="VANI KENSKI" userId="1f534849b2dc324c" providerId="LiveId" clId="{972A14A7-4A57-4838-9428-B4C71ABDA184}" dt="2020-10-08T18:35:49.480" v="108" actId="1037"/>
          <ac:spMkLst>
            <pc:docMk/>
            <pc:sldMk cId="1242313749" sldId="284"/>
            <ac:spMk id="3" creationId="{00000000-0000-0000-0000-000000000000}"/>
          </ac:spMkLst>
        </pc:spChg>
        <pc:spChg chg="mod">
          <ac:chgData name="VANI KENSKI" userId="1f534849b2dc324c" providerId="LiveId" clId="{972A14A7-4A57-4838-9428-B4C71ABDA184}" dt="2020-10-08T18:36:00.818" v="120" actId="1035"/>
          <ac:spMkLst>
            <pc:docMk/>
            <pc:sldMk cId="1242313749" sldId="284"/>
            <ac:spMk id="4" creationId="{00000000-0000-0000-0000-000000000000}"/>
          </ac:spMkLst>
        </pc:spChg>
        <pc:picChg chg="add del">
          <ac:chgData name="VANI KENSKI" userId="1f534849b2dc324c" providerId="LiveId" clId="{972A14A7-4A57-4838-9428-B4C71ABDA184}" dt="2020-10-08T18:38:09.362" v="126" actId="22"/>
          <ac:picMkLst>
            <pc:docMk/>
            <pc:sldMk cId="1242313749" sldId="284"/>
            <ac:picMk id="7" creationId="{4657B5AB-2D12-42F3-9008-61D22FAF4600}"/>
          </ac:picMkLst>
        </pc:picChg>
        <pc:picChg chg="add">
          <ac:chgData name="VANI KENSKI" userId="1f534849b2dc324c" providerId="LiveId" clId="{972A14A7-4A57-4838-9428-B4C71ABDA184}" dt="2020-10-08T18:38:12.444" v="127" actId="22"/>
          <ac:picMkLst>
            <pc:docMk/>
            <pc:sldMk cId="1242313749" sldId="284"/>
            <ac:picMk id="9" creationId="{0EA4859F-C6FE-4400-A4C3-E32BEFF35192}"/>
          </ac:picMkLst>
        </pc:picChg>
      </pc:sldChg>
      <pc:sldChg chg="addSp modSp mod">
        <pc:chgData name="VANI KENSKI" userId="1f534849b2dc324c" providerId="LiveId" clId="{972A14A7-4A57-4838-9428-B4C71ABDA184}" dt="2020-10-08T18:38:00.175" v="124" actId="1076"/>
        <pc:sldMkLst>
          <pc:docMk/>
          <pc:sldMk cId="438113109" sldId="519"/>
        </pc:sldMkLst>
        <pc:picChg chg="add mod">
          <ac:chgData name="VANI KENSKI" userId="1f534849b2dc324c" providerId="LiveId" clId="{972A14A7-4A57-4838-9428-B4C71ABDA184}" dt="2020-10-08T18:38:00.175" v="124" actId="1076"/>
          <ac:picMkLst>
            <pc:docMk/>
            <pc:sldMk cId="438113109" sldId="519"/>
            <ac:picMk id="3" creationId="{0AA46A59-6D04-4830-BD34-FC6F3D1482D4}"/>
          </ac:picMkLst>
        </pc:picChg>
      </pc:sldChg>
      <pc:sldChg chg="addSp modSp new mod">
        <pc:chgData name="VANI KENSKI" userId="1f534849b2dc324c" providerId="LiveId" clId="{972A14A7-4A57-4838-9428-B4C71ABDA184}" dt="2020-10-08T20:44:56.530" v="456" actId="14100"/>
        <pc:sldMkLst>
          <pc:docMk/>
          <pc:sldMk cId="388441506" sldId="520"/>
        </pc:sldMkLst>
        <pc:spChg chg="mod">
          <ac:chgData name="VANI KENSKI" userId="1f534849b2dc324c" providerId="LiveId" clId="{972A14A7-4A57-4838-9428-B4C71ABDA184}" dt="2020-10-08T20:44:40.229" v="432" actId="14100"/>
          <ac:spMkLst>
            <pc:docMk/>
            <pc:sldMk cId="388441506" sldId="520"/>
            <ac:spMk id="2" creationId="{E5AF422B-27A9-41E2-8533-D853D366597C}"/>
          </ac:spMkLst>
        </pc:spChg>
        <pc:spChg chg="mod">
          <ac:chgData name="VANI KENSKI" userId="1f534849b2dc324c" providerId="LiveId" clId="{972A14A7-4A57-4838-9428-B4C71ABDA184}" dt="2020-10-08T20:44:45.890" v="454" actId="1035"/>
          <ac:spMkLst>
            <pc:docMk/>
            <pc:sldMk cId="388441506" sldId="520"/>
            <ac:spMk id="3" creationId="{726D00AF-A482-471A-A094-CAB0528B18E5}"/>
          </ac:spMkLst>
        </pc:spChg>
        <pc:spChg chg="add mod">
          <ac:chgData name="VANI KENSKI" userId="1f534849b2dc324c" providerId="LiveId" clId="{972A14A7-4A57-4838-9428-B4C71ABDA184}" dt="2020-10-08T20:44:56.530" v="456" actId="14100"/>
          <ac:spMkLst>
            <pc:docMk/>
            <pc:sldMk cId="388441506" sldId="520"/>
            <ac:spMk id="4" creationId="{865F2A59-5D63-4DCA-8755-59B3798463C2}"/>
          </ac:spMkLst>
        </pc:spChg>
      </pc:sldChg>
      <pc:sldChg chg="del">
        <pc:chgData name="VANI KENSKI" userId="1f534849b2dc324c" providerId="LiveId" clId="{972A14A7-4A57-4838-9428-B4C71ABDA184}" dt="2020-10-08T18:38:24.032" v="128" actId="2696"/>
        <pc:sldMkLst>
          <pc:docMk/>
          <pc:sldMk cId="2086938041" sldId="520"/>
        </pc:sldMkLst>
      </pc:sldChg>
      <pc:sldChg chg="modSp new mod">
        <pc:chgData name="VANI KENSKI" userId="1f534849b2dc324c" providerId="LiveId" clId="{972A14A7-4A57-4838-9428-B4C71ABDA184}" dt="2020-10-08T20:51:19.420" v="564" actId="14100"/>
        <pc:sldMkLst>
          <pc:docMk/>
          <pc:sldMk cId="110461550" sldId="521"/>
        </pc:sldMkLst>
        <pc:spChg chg="mod">
          <ac:chgData name="VANI KENSKI" userId="1f534849b2dc324c" providerId="LiveId" clId="{972A14A7-4A57-4838-9428-B4C71ABDA184}" dt="2020-10-08T20:46:44.703" v="520" actId="20577"/>
          <ac:spMkLst>
            <pc:docMk/>
            <pc:sldMk cId="110461550" sldId="521"/>
            <ac:spMk id="2" creationId="{EB2FE1A0-9101-411E-BE5D-5F1D0C7D8AEE}"/>
          </ac:spMkLst>
        </pc:spChg>
        <pc:spChg chg="mod">
          <ac:chgData name="VANI KENSKI" userId="1f534849b2dc324c" providerId="LiveId" clId="{972A14A7-4A57-4838-9428-B4C71ABDA184}" dt="2020-10-08T20:51:19.420" v="564" actId="14100"/>
          <ac:spMkLst>
            <pc:docMk/>
            <pc:sldMk cId="110461550" sldId="521"/>
            <ac:spMk id="3" creationId="{5EAEB713-F861-4042-89E8-F552F307C387}"/>
          </ac:spMkLst>
        </pc:spChg>
      </pc:sldChg>
      <pc:sldChg chg="delSp modSp add del mod">
        <pc:chgData name="VANI KENSKI" userId="1f534849b2dc324c" providerId="LiveId" clId="{972A14A7-4A57-4838-9428-B4C71ABDA184}" dt="2020-10-08T18:36:10.614" v="121" actId="2696"/>
        <pc:sldMkLst>
          <pc:docMk/>
          <pc:sldMk cId="3614563534" sldId="521"/>
        </pc:sldMkLst>
        <pc:spChg chg="del mod">
          <ac:chgData name="VANI KENSKI" userId="1f534849b2dc324c" providerId="LiveId" clId="{972A14A7-4A57-4838-9428-B4C71ABDA184}" dt="2020-10-08T18:35:16.629" v="30" actId="21"/>
          <ac:spMkLst>
            <pc:docMk/>
            <pc:sldMk cId="3614563534" sldId="521"/>
            <ac:spMk id="7" creationId="{A6BC776F-FC64-4A26-842C-D3565F198F21}"/>
          </ac:spMkLst>
        </pc:spChg>
        <pc:graphicFrameChg chg="del">
          <ac:chgData name="VANI KENSKI" userId="1f534849b2dc324c" providerId="LiveId" clId="{972A14A7-4A57-4838-9428-B4C71ABDA184}" dt="2020-10-08T18:26:53.605" v="1" actId="478"/>
          <ac:graphicFrameMkLst>
            <pc:docMk/>
            <pc:sldMk cId="3614563534" sldId="521"/>
            <ac:graphicFrameMk id="5" creationId="{786D6211-8BF4-4D24-B1DF-855B97145CA4}"/>
          </ac:graphicFrameMkLst>
        </pc:graphicFrameChg>
        <pc:graphicFrameChg chg="del">
          <ac:chgData name="VANI KENSKI" userId="1f534849b2dc324c" providerId="LiveId" clId="{972A14A7-4A57-4838-9428-B4C71ABDA184}" dt="2020-10-08T18:26:57.608" v="2" actId="478"/>
          <ac:graphicFrameMkLst>
            <pc:docMk/>
            <pc:sldMk cId="3614563534" sldId="521"/>
            <ac:graphicFrameMk id="6" creationId="{272B12B6-3822-44F8-BBC5-B5A257A3FB61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131395-C326-44D3-9030-520CDD40DDA2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F790D73-EEA6-4901-A551-D7CF87C39E4E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pt-BR" dirty="0"/>
            <a:t>D</a:t>
          </a:r>
        </a:p>
      </dgm:t>
    </dgm:pt>
    <dgm:pt modelId="{7EAD6FE2-3039-416A-BBDB-09521E461DBF}" type="parTrans" cxnId="{B2816984-D861-4845-AD96-F9AA36DAE821}">
      <dgm:prSet/>
      <dgm:spPr/>
      <dgm:t>
        <a:bodyPr/>
        <a:lstStyle/>
        <a:p>
          <a:endParaRPr lang="pt-BR"/>
        </a:p>
      </dgm:t>
    </dgm:pt>
    <dgm:pt modelId="{6BAA69E2-F3B9-400C-8B8C-E5562AEA3EFE}" type="sibTrans" cxnId="{B2816984-D861-4845-AD96-F9AA36DAE821}">
      <dgm:prSet/>
      <dgm:spPr>
        <a:blipFill rotWithShape="1">
          <a:blip xmlns:r="http://schemas.openxmlformats.org/officeDocument/2006/relationships" r:embed="rId2"/>
          <a:srcRect/>
          <a:stretch>
            <a:fillRect t="-8000" b="-8000"/>
          </a:stretch>
        </a:blipFill>
      </dgm:spPr>
      <dgm:t>
        <a:bodyPr/>
        <a:lstStyle/>
        <a:p>
          <a:endParaRPr lang="pt-BR"/>
        </a:p>
      </dgm:t>
    </dgm:pt>
    <dgm:pt modelId="{79EF34B0-BE16-4253-BFC7-DE45D3ABFBB6}">
      <dgm:prSet phldrT="[Texto]"/>
      <dgm:spPr/>
      <dgm:t>
        <a:bodyPr/>
        <a:lstStyle/>
        <a:p>
          <a:r>
            <a:rPr lang="pt-BR" dirty="0"/>
            <a:t>D</a:t>
          </a:r>
        </a:p>
      </dgm:t>
    </dgm:pt>
    <dgm:pt modelId="{F3539B80-27BD-428E-B4B2-7E643337670D}" type="parTrans" cxnId="{AF7B6F0A-5586-45F5-83DE-90FAA8EBAAA9}">
      <dgm:prSet/>
      <dgm:spPr/>
      <dgm:t>
        <a:bodyPr/>
        <a:lstStyle/>
        <a:p>
          <a:endParaRPr lang="pt-BR"/>
        </a:p>
      </dgm:t>
    </dgm:pt>
    <dgm:pt modelId="{EDBC2B27-67E9-464D-B007-39BB51514012}" type="sibTrans" cxnId="{AF7B6F0A-5586-45F5-83DE-90FAA8EBAAA9}">
      <dgm:prSet/>
      <dgm:spPr/>
      <dgm:t>
        <a:bodyPr/>
        <a:lstStyle/>
        <a:p>
          <a:endParaRPr lang="pt-BR"/>
        </a:p>
      </dgm:t>
    </dgm:pt>
    <dgm:pt modelId="{97B2B098-6BB8-40A4-8340-ED94BB24CD66}">
      <dgm:prSet phldrT="[Texto]"/>
      <dgm:spPr/>
      <dgm:t>
        <a:bodyPr/>
        <a:lstStyle/>
        <a:p>
          <a:r>
            <a:rPr lang="pt-BR" dirty="0"/>
            <a:t>D</a:t>
          </a:r>
        </a:p>
      </dgm:t>
    </dgm:pt>
    <dgm:pt modelId="{644271A3-4B43-4274-9EBF-C11C5B3BAE80}" type="sibTrans" cxnId="{9CAE52C0-88AA-4EC2-BBF5-5545A20C4331}">
      <dgm:prSet/>
      <dgm:spPr/>
      <dgm:t>
        <a:bodyPr/>
        <a:lstStyle/>
        <a:p>
          <a:endParaRPr lang="pt-BR"/>
        </a:p>
      </dgm:t>
    </dgm:pt>
    <dgm:pt modelId="{C1C6E6FB-3236-4040-BD47-A5FF923BA3AA}" type="parTrans" cxnId="{9CAE52C0-88AA-4EC2-BBF5-5545A20C4331}">
      <dgm:prSet/>
      <dgm:spPr/>
      <dgm:t>
        <a:bodyPr/>
        <a:lstStyle/>
        <a:p>
          <a:endParaRPr lang="pt-BR"/>
        </a:p>
      </dgm:t>
    </dgm:pt>
    <dgm:pt modelId="{9D5574A0-9A89-46DD-B1E5-184BF6BEC93D}" type="pres">
      <dgm:prSet presAssocID="{ED131395-C326-44D3-9030-520CDD40DDA2}" presName="Name0" presStyleCnt="0">
        <dgm:presLayoutVars>
          <dgm:chMax val="21"/>
          <dgm:chPref val="21"/>
        </dgm:presLayoutVars>
      </dgm:prSet>
      <dgm:spPr/>
    </dgm:pt>
    <dgm:pt modelId="{4C700A74-2874-455A-8A57-E856F27595CE}" type="pres">
      <dgm:prSet presAssocID="{6F790D73-EEA6-4901-A551-D7CF87C39E4E}" presName="text1" presStyleCnt="0"/>
      <dgm:spPr/>
    </dgm:pt>
    <dgm:pt modelId="{7350C3EE-DABB-4C28-B62E-66218EA62C85}" type="pres">
      <dgm:prSet presAssocID="{6F790D73-EEA6-4901-A551-D7CF87C39E4E}" presName="textRepeatNode" presStyleLbl="alignNode1" presStyleIdx="0" presStyleCnt="3" custLinFactX="100000" custLinFactNeighborX="150165" custLinFactNeighborY="-62606">
        <dgm:presLayoutVars>
          <dgm:chMax val="0"/>
          <dgm:chPref val="0"/>
          <dgm:bulletEnabled val="1"/>
        </dgm:presLayoutVars>
      </dgm:prSet>
      <dgm:spPr/>
    </dgm:pt>
    <dgm:pt modelId="{6127DD58-9B35-4413-9524-40A15F68FCDB}" type="pres">
      <dgm:prSet presAssocID="{6F790D73-EEA6-4901-A551-D7CF87C39E4E}" presName="textaccent1" presStyleCnt="0"/>
      <dgm:spPr/>
    </dgm:pt>
    <dgm:pt modelId="{A2AE610E-3E2D-4B92-B62C-30F09CA6FFD9}" type="pres">
      <dgm:prSet presAssocID="{6F790D73-EEA6-4901-A551-D7CF87C39E4E}" presName="accentRepeatNode" presStyleLbl="solidAlignAcc1" presStyleIdx="0" presStyleCnt="6"/>
      <dgm:spPr/>
    </dgm:pt>
    <dgm:pt modelId="{F81E419E-AA2C-4CE4-8F78-6B19FD7D3CE4}" type="pres">
      <dgm:prSet presAssocID="{6BAA69E2-F3B9-400C-8B8C-E5562AEA3EFE}" presName="image1" presStyleCnt="0"/>
      <dgm:spPr/>
    </dgm:pt>
    <dgm:pt modelId="{20D71EF7-E91C-4C47-B8DE-A9FBDEAD3A22}" type="pres">
      <dgm:prSet presAssocID="{6BAA69E2-F3B9-400C-8B8C-E5562AEA3EFE}" presName="imageRepeatNode" presStyleLbl="alignAcc1" presStyleIdx="0" presStyleCnt="3" custScaleX="99235" custScaleY="86907" custLinFactNeighborX="3391" custLinFactNeighborY="201"/>
      <dgm:spPr/>
    </dgm:pt>
    <dgm:pt modelId="{1243E648-3645-40D1-BF13-5637B7E98AED}" type="pres">
      <dgm:prSet presAssocID="{6BAA69E2-F3B9-400C-8B8C-E5562AEA3EFE}" presName="imageaccent1" presStyleCnt="0"/>
      <dgm:spPr/>
    </dgm:pt>
    <dgm:pt modelId="{A16530CF-883B-49A8-94B3-089E78A8CDA7}" type="pres">
      <dgm:prSet presAssocID="{6BAA69E2-F3B9-400C-8B8C-E5562AEA3EFE}" presName="accentRepeatNode" presStyleLbl="solidAlignAcc1" presStyleIdx="1" presStyleCnt="6"/>
      <dgm:spPr/>
    </dgm:pt>
    <dgm:pt modelId="{6383DAB3-CC8A-47E2-B55C-D83FF0A1A036}" type="pres">
      <dgm:prSet presAssocID="{79EF34B0-BE16-4253-BFC7-DE45D3ABFBB6}" presName="text2" presStyleCnt="0"/>
      <dgm:spPr/>
    </dgm:pt>
    <dgm:pt modelId="{0FE481B4-160C-47A2-AD9A-89174F2567A9}" type="pres">
      <dgm:prSet presAssocID="{79EF34B0-BE16-4253-BFC7-DE45D3ABFBB6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469F560C-5A7C-481F-B41A-F91CEF9A0EED}" type="pres">
      <dgm:prSet presAssocID="{79EF34B0-BE16-4253-BFC7-DE45D3ABFBB6}" presName="textaccent2" presStyleCnt="0"/>
      <dgm:spPr/>
    </dgm:pt>
    <dgm:pt modelId="{32C6266C-EE57-420E-B73A-E100C175C160}" type="pres">
      <dgm:prSet presAssocID="{79EF34B0-BE16-4253-BFC7-DE45D3ABFBB6}" presName="accentRepeatNode" presStyleLbl="solidAlignAcc1" presStyleIdx="2" presStyleCnt="6"/>
      <dgm:spPr/>
    </dgm:pt>
    <dgm:pt modelId="{EA5A300E-F762-46E8-B8F3-50B6DFCAC058}" type="pres">
      <dgm:prSet presAssocID="{EDBC2B27-67E9-464D-B007-39BB51514012}" presName="image2" presStyleCnt="0"/>
      <dgm:spPr/>
    </dgm:pt>
    <dgm:pt modelId="{6B48D6D1-4DEF-4264-A936-EE950F0E0424}" type="pres">
      <dgm:prSet presAssocID="{EDBC2B27-67E9-464D-B007-39BB51514012}" presName="imageRepeatNode" presStyleLbl="alignAcc1" presStyleIdx="1" presStyleCnt="3"/>
      <dgm:spPr/>
    </dgm:pt>
    <dgm:pt modelId="{DF9A14CA-45F0-456D-8250-17F9946D3ACF}" type="pres">
      <dgm:prSet presAssocID="{EDBC2B27-67E9-464D-B007-39BB51514012}" presName="imageaccent2" presStyleCnt="0"/>
      <dgm:spPr/>
    </dgm:pt>
    <dgm:pt modelId="{A1989A19-A348-4DB7-8D2E-A268CA63B8AC}" type="pres">
      <dgm:prSet presAssocID="{EDBC2B27-67E9-464D-B007-39BB51514012}" presName="accentRepeatNode" presStyleLbl="solidAlignAcc1" presStyleIdx="3" presStyleCnt="6"/>
      <dgm:spPr/>
    </dgm:pt>
    <dgm:pt modelId="{8F3C98F5-4DE9-459B-9B53-49044CD3D740}" type="pres">
      <dgm:prSet presAssocID="{97B2B098-6BB8-40A4-8340-ED94BB24CD66}" presName="text3" presStyleCnt="0"/>
      <dgm:spPr/>
    </dgm:pt>
    <dgm:pt modelId="{837C9F36-8384-410E-B026-4D39310CA2E0}" type="pres">
      <dgm:prSet presAssocID="{97B2B098-6BB8-40A4-8340-ED94BB24CD66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AA9DC651-E0C0-48CD-A44D-A7865B4A4CCF}" type="pres">
      <dgm:prSet presAssocID="{97B2B098-6BB8-40A4-8340-ED94BB24CD66}" presName="textaccent3" presStyleCnt="0"/>
      <dgm:spPr/>
    </dgm:pt>
    <dgm:pt modelId="{1AB6DBAD-B690-4082-9393-8E8837224F4C}" type="pres">
      <dgm:prSet presAssocID="{97B2B098-6BB8-40A4-8340-ED94BB24CD66}" presName="accentRepeatNode" presStyleLbl="solidAlignAcc1" presStyleIdx="4" presStyleCnt="6"/>
      <dgm:spPr/>
    </dgm:pt>
    <dgm:pt modelId="{176996CD-3341-4AD7-9012-FA8E143800A1}" type="pres">
      <dgm:prSet presAssocID="{644271A3-4B43-4274-9EBF-C11C5B3BAE80}" presName="image3" presStyleCnt="0"/>
      <dgm:spPr/>
    </dgm:pt>
    <dgm:pt modelId="{3C4B49FE-0E47-4CC9-ADAD-EE468106777C}" type="pres">
      <dgm:prSet presAssocID="{644271A3-4B43-4274-9EBF-C11C5B3BAE80}" presName="imageRepeatNode" presStyleLbl="alignAcc1" presStyleIdx="2" presStyleCnt="3"/>
      <dgm:spPr/>
    </dgm:pt>
    <dgm:pt modelId="{9901E834-F0CB-4CF6-9DAE-67D0BE48A060}" type="pres">
      <dgm:prSet presAssocID="{644271A3-4B43-4274-9EBF-C11C5B3BAE80}" presName="imageaccent3" presStyleCnt="0"/>
      <dgm:spPr/>
    </dgm:pt>
    <dgm:pt modelId="{39C2A827-0578-4DCE-9A37-4ADAA24A86F5}" type="pres">
      <dgm:prSet presAssocID="{644271A3-4B43-4274-9EBF-C11C5B3BAE80}" presName="accentRepeatNode" presStyleLbl="solidAlignAcc1" presStyleIdx="5" presStyleCnt="6"/>
      <dgm:spPr/>
    </dgm:pt>
  </dgm:ptLst>
  <dgm:cxnLst>
    <dgm:cxn modelId="{AF7B6F0A-5586-45F5-83DE-90FAA8EBAAA9}" srcId="{ED131395-C326-44D3-9030-520CDD40DDA2}" destId="{79EF34B0-BE16-4253-BFC7-DE45D3ABFBB6}" srcOrd="1" destOrd="0" parTransId="{F3539B80-27BD-428E-B4B2-7E643337670D}" sibTransId="{EDBC2B27-67E9-464D-B007-39BB51514012}"/>
    <dgm:cxn modelId="{7874DC2F-5BAE-4C04-911A-36C705F481C0}" type="presOf" srcId="{ED131395-C326-44D3-9030-520CDD40DDA2}" destId="{9D5574A0-9A89-46DD-B1E5-184BF6BEC93D}" srcOrd="0" destOrd="0" presId="urn:microsoft.com/office/officeart/2008/layout/HexagonCluster"/>
    <dgm:cxn modelId="{65A1356A-4CA4-49CB-B738-FD3DA273531F}" type="presOf" srcId="{6F790D73-EEA6-4901-A551-D7CF87C39E4E}" destId="{7350C3EE-DABB-4C28-B62E-66218EA62C85}" srcOrd="0" destOrd="0" presId="urn:microsoft.com/office/officeart/2008/layout/HexagonCluster"/>
    <dgm:cxn modelId="{B2816984-D861-4845-AD96-F9AA36DAE821}" srcId="{ED131395-C326-44D3-9030-520CDD40DDA2}" destId="{6F790D73-EEA6-4901-A551-D7CF87C39E4E}" srcOrd="0" destOrd="0" parTransId="{7EAD6FE2-3039-416A-BBDB-09521E461DBF}" sibTransId="{6BAA69E2-F3B9-400C-8B8C-E5562AEA3EFE}"/>
    <dgm:cxn modelId="{BF2CF8A8-06B8-40E4-BAC7-CF40A4B7C585}" type="presOf" srcId="{79EF34B0-BE16-4253-BFC7-DE45D3ABFBB6}" destId="{0FE481B4-160C-47A2-AD9A-89174F2567A9}" srcOrd="0" destOrd="0" presId="urn:microsoft.com/office/officeart/2008/layout/HexagonCluster"/>
    <dgm:cxn modelId="{54F06DBB-921B-435B-8991-4F889824E770}" type="presOf" srcId="{644271A3-4B43-4274-9EBF-C11C5B3BAE80}" destId="{3C4B49FE-0E47-4CC9-ADAD-EE468106777C}" srcOrd="0" destOrd="0" presId="urn:microsoft.com/office/officeart/2008/layout/HexagonCluster"/>
    <dgm:cxn modelId="{9CAE52C0-88AA-4EC2-BBF5-5545A20C4331}" srcId="{ED131395-C326-44D3-9030-520CDD40DDA2}" destId="{97B2B098-6BB8-40A4-8340-ED94BB24CD66}" srcOrd="2" destOrd="0" parTransId="{C1C6E6FB-3236-4040-BD47-A5FF923BA3AA}" sibTransId="{644271A3-4B43-4274-9EBF-C11C5B3BAE80}"/>
    <dgm:cxn modelId="{30B0F4C3-D657-4BE1-A83E-5854E6F6748D}" type="presOf" srcId="{6BAA69E2-F3B9-400C-8B8C-E5562AEA3EFE}" destId="{20D71EF7-E91C-4C47-B8DE-A9FBDEAD3A22}" srcOrd="0" destOrd="0" presId="urn:microsoft.com/office/officeart/2008/layout/HexagonCluster"/>
    <dgm:cxn modelId="{578F4EC6-01AB-4F0E-95FA-38E53EF80A60}" type="presOf" srcId="{97B2B098-6BB8-40A4-8340-ED94BB24CD66}" destId="{837C9F36-8384-410E-B026-4D39310CA2E0}" srcOrd="0" destOrd="0" presId="urn:microsoft.com/office/officeart/2008/layout/HexagonCluster"/>
    <dgm:cxn modelId="{AA149DD7-5AEB-4A02-9218-22C80A813AC8}" type="presOf" srcId="{EDBC2B27-67E9-464D-B007-39BB51514012}" destId="{6B48D6D1-4DEF-4264-A936-EE950F0E0424}" srcOrd="0" destOrd="0" presId="urn:microsoft.com/office/officeart/2008/layout/HexagonCluster"/>
    <dgm:cxn modelId="{1E1C3419-D332-4A06-96B7-4522CEE98822}" type="presParOf" srcId="{9D5574A0-9A89-46DD-B1E5-184BF6BEC93D}" destId="{4C700A74-2874-455A-8A57-E856F27595CE}" srcOrd="0" destOrd="0" presId="urn:microsoft.com/office/officeart/2008/layout/HexagonCluster"/>
    <dgm:cxn modelId="{4BCDD99F-361F-4D4A-9F13-A22D4935ECA4}" type="presParOf" srcId="{4C700A74-2874-455A-8A57-E856F27595CE}" destId="{7350C3EE-DABB-4C28-B62E-66218EA62C85}" srcOrd="0" destOrd="0" presId="urn:microsoft.com/office/officeart/2008/layout/HexagonCluster"/>
    <dgm:cxn modelId="{31953BAE-C4A6-41C7-9EE9-0D0A46D2D5B3}" type="presParOf" srcId="{9D5574A0-9A89-46DD-B1E5-184BF6BEC93D}" destId="{6127DD58-9B35-4413-9524-40A15F68FCDB}" srcOrd="1" destOrd="0" presId="urn:microsoft.com/office/officeart/2008/layout/HexagonCluster"/>
    <dgm:cxn modelId="{6ED7B197-7B9B-443A-82A9-8C5C786FC635}" type="presParOf" srcId="{6127DD58-9B35-4413-9524-40A15F68FCDB}" destId="{A2AE610E-3E2D-4B92-B62C-30F09CA6FFD9}" srcOrd="0" destOrd="0" presId="urn:microsoft.com/office/officeart/2008/layout/HexagonCluster"/>
    <dgm:cxn modelId="{C3935A1C-66F8-46A5-A55F-860D9194B014}" type="presParOf" srcId="{9D5574A0-9A89-46DD-B1E5-184BF6BEC93D}" destId="{F81E419E-AA2C-4CE4-8F78-6B19FD7D3CE4}" srcOrd="2" destOrd="0" presId="urn:microsoft.com/office/officeart/2008/layout/HexagonCluster"/>
    <dgm:cxn modelId="{F5F133B9-9B01-48A8-96DE-F11D7AAB93ED}" type="presParOf" srcId="{F81E419E-AA2C-4CE4-8F78-6B19FD7D3CE4}" destId="{20D71EF7-E91C-4C47-B8DE-A9FBDEAD3A22}" srcOrd="0" destOrd="0" presId="urn:microsoft.com/office/officeart/2008/layout/HexagonCluster"/>
    <dgm:cxn modelId="{60D34AF6-F738-4C06-8FC5-3A8F2F6522B9}" type="presParOf" srcId="{9D5574A0-9A89-46DD-B1E5-184BF6BEC93D}" destId="{1243E648-3645-40D1-BF13-5637B7E98AED}" srcOrd="3" destOrd="0" presId="urn:microsoft.com/office/officeart/2008/layout/HexagonCluster"/>
    <dgm:cxn modelId="{CD2B8800-8C93-4BC2-BC1D-B59AC584676B}" type="presParOf" srcId="{1243E648-3645-40D1-BF13-5637B7E98AED}" destId="{A16530CF-883B-49A8-94B3-089E78A8CDA7}" srcOrd="0" destOrd="0" presId="urn:microsoft.com/office/officeart/2008/layout/HexagonCluster"/>
    <dgm:cxn modelId="{8A7DF0B1-3A59-4DCD-83CC-81B68D02FD23}" type="presParOf" srcId="{9D5574A0-9A89-46DD-B1E5-184BF6BEC93D}" destId="{6383DAB3-CC8A-47E2-B55C-D83FF0A1A036}" srcOrd="4" destOrd="0" presId="urn:microsoft.com/office/officeart/2008/layout/HexagonCluster"/>
    <dgm:cxn modelId="{3EF2AF9C-80E9-4BE0-B44D-ADBDBE9E56CD}" type="presParOf" srcId="{6383DAB3-CC8A-47E2-B55C-D83FF0A1A036}" destId="{0FE481B4-160C-47A2-AD9A-89174F2567A9}" srcOrd="0" destOrd="0" presId="urn:microsoft.com/office/officeart/2008/layout/HexagonCluster"/>
    <dgm:cxn modelId="{A812109F-981B-4B26-8DF0-A252ED1BCD9F}" type="presParOf" srcId="{9D5574A0-9A89-46DD-B1E5-184BF6BEC93D}" destId="{469F560C-5A7C-481F-B41A-F91CEF9A0EED}" srcOrd="5" destOrd="0" presId="urn:microsoft.com/office/officeart/2008/layout/HexagonCluster"/>
    <dgm:cxn modelId="{149AC967-F471-409F-BA80-1EF693E30F0D}" type="presParOf" srcId="{469F560C-5A7C-481F-B41A-F91CEF9A0EED}" destId="{32C6266C-EE57-420E-B73A-E100C175C160}" srcOrd="0" destOrd="0" presId="urn:microsoft.com/office/officeart/2008/layout/HexagonCluster"/>
    <dgm:cxn modelId="{25DF2672-973E-4A3C-B456-B1C9B01E95FE}" type="presParOf" srcId="{9D5574A0-9A89-46DD-B1E5-184BF6BEC93D}" destId="{EA5A300E-F762-46E8-B8F3-50B6DFCAC058}" srcOrd="6" destOrd="0" presId="urn:microsoft.com/office/officeart/2008/layout/HexagonCluster"/>
    <dgm:cxn modelId="{08C64BE1-A4A7-4160-AAC9-D44AF2C1FB52}" type="presParOf" srcId="{EA5A300E-F762-46E8-B8F3-50B6DFCAC058}" destId="{6B48D6D1-4DEF-4264-A936-EE950F0E0424}" srcOrd="0" destOrd="0" presId="urn:microsoft.com/office/officeart/2008/layout/HexagonCluster"/>
    <dgm:cxn modelId="{38DF9772-7EC8-4F30-BB9D-CA286F2BB438}" type="presParOf" srcId="{9D5574A0-9A89-46DD-B1E5-184BF6BEC93D}" destId="{DF9A14CA-45F0-456D-8250-17F9946D3ACF}" srcOrd="7" destOrd="0" presId="urn:microsoft.com/office/officeart/2008/layout/HexagonCluster"/>
    <dgm:cxn modelId="{1CB74A04-F0DD-494A-AAD2-C71A274554A1}" type="presParOf" srcId="{DF9A14CA-45F0-456D-8250-17F9946D3ACF}" destId="{A1989A19-A348-4DB7-8D2E-A268CA63B8AC}" srcOrd="0" destOrd="0" presId="urn:microsoft.com/office/officeart/2008/layout/HexagonCluster"/>
    <dgm:cxn modelId="{839B0281-AF25-42BA-8505-33ACE2600E35}" type="presParOf" srcId="{9D5574A0-9A89-46DD-B1E5-184BF6BEC93D}" destId="{8F3C98F5-4DE9-459B-9B53-49044CD3D740}" srcOrd="8" destOrd="0" presId="urn:microsoft.com/office/officeart/2008/layout/HexagonCluster"/>
    <dgm:cxn modelId="{227D9E05-B915-42EA-B003-C035204810C3}" type="presParOf" srcId="{8F3C98F5-4DE9-459B-9B53-49044CD3D740}" destId="{837C9F36-8384-410E-B026-4D39310CA2E0}" srcOrd="0" destOrd="0" presId="urn:microsoft.com/office/officeart/2008/layout/HexagonCluster"/>
    <dgm:cxn modelId="{C607D91E-5E6A-4E05-BC50-DE51D7AB07E5}" type="presParOf" srcId="{9D5574A0-9A89-46DD-B1E5-184BF6BEC93D}" destId="{AA9DC651-E0C0-48CD-A44D-A7865B4A4CCF}" srcOrd="9" destOrd="0" presId="urn:microsoft.com/office/officeart/2008/layout/HexagonCluster"/>
    <dgm:cxn modelId="{41B58DB2-521A-4003-A660-F39B05D743FE}" type="presParOf" srcId="{AA9DC651-E0C0-48CD-A44D-A7865B4A4CCF}" destId="{1AB6DBAD-B690-4082-9393-8E8837224F4C}" srcOrd="0" destOrd="0" presId="urn:microsoft.com/office/officeart/2008/layout/HexagonCluster"/>
    <dgm:cxn modelId="{49BC417B-D5E4-4FCD-A810-F9D035872517}" type="presParOf" srcId="{9D5574A0-9A89-46DD-B1E5-184BF6BEC93D}" destId="{176996CD-3341-4AD7-9012-FA8E143800A1}" srcOrd="10" destOrd="0" presId="urn:microsoft.com/office/officeart/2008/layout/HexagonCluster"/>
    <dgm:cxn modelId="{DB7D45FC-3724-4BB1-B509-0BA2EF87E7CF}" type="presParOf" srcId="{176996CD-3341-4AD7-9012-FA8E143800A1}" destId="{3C4B49FE-0E47-4CC9-ADAD-EE468106777C}" srcOrd="0" destOrd="0" presId="urn:microsoft.com/office/officeart/2008/layout/HexagonCluster"/>
    <dgm:cxn modelId="{5F984E1C-21B2-475A-9ACE-F2F6D697D5BD}" type="presParOf" srcId="{9D5574A0-9A89-46DD-B1E5-184BF6BEC93D}" destId="{9901E834-F0CB-4CF6-9DAE-67D0BE48A060}" srcOrd="11" destOrd="0" presId="urn:microsoft.com/office/officeart/2008/layout/HexagonCluster"/>
    <dgm:cxn modelId="{6C122276-4F90-490E-B4AF-9F6B882C52C4}" type="presParOf" srcId="{9901E834-F0CB-4CF6-9DAE-67D0BE48A060}" destId="{39C2A827-0578-4DCE-9A37-4ADAA24A86F5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50C3EE-DABB-4C28-B62E-66218EA62C85}">
      <dsp:nvSpPr>
        <dsp:cNvPr id="0" name=""/>
        <dsp:cNvSpPr/>
      </dsp:nvSpPr>
      <dsp:spPr>
        <a:xfrm>
          <a:off x="6051419" y="1279792"/>
          <a:ext cx="1461076" cy="1259702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6040" rIns="0" bIns="6604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200" kern="1200" dirty="0"/>
            <a:t>D</a:t>
          </a:r>
        </a:p>
      </dsp:txBody>
      <dsp:txXfrm>
        <a:off x="6278151" y="1475274"/>
        <a:ext cx="1007613" cy="868738"/>
      </dsp:txXfrm>
    </dsp:sp>
    <dsp:sp modelId="{A2AE610E-3E2D-4B92-B62C-30F09CA6FFD9}">
      <dsp:nvSpPr>
        <dsp:cNvPr id="0" name=""/>
        <dsp:cNvSpPr/>
      </dsp:nvSpPr>
      <dsp:spPr>
        <a:xfrm>
          <a:off x="2440564" y="2624574"/>
          <a:ext cx="171065" cy="14743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D71EF7-E91C-4C47-B8DE-A9FBDEAD3A22}">
      <dsp:nvSpPr>
        <dsp:cNvPr id="0" name=""/>
        <dsp:cNvSpPr/>
      </dsp:nvSpPr>
      <dsp:spPr>
        <a:xfrm>
          <a:off x="1208807" y="1476828"/>
          <a:ext cx="1449898" cy="1094769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/>
          <a:srcRect/>
          <a:stretch>
            <a:fillRect t="-8000" b="-8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6530CF-883B-49A8-94B3-089E78A8CDA7}">
      <dsp:nvSpPr>
        <dsp:cNvPr id="0" name=""/>
        <dsp:cNvSpPr/>
      </dsp:nvSpPr>
      <dsp:spPr>
        <a:xfrm>
          <a:off x="2148349" y="2485125"/>
          <a:ext cx="171065" cy="14743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E481B4-160C-47A2-AD9A-89174F2567A9}">
      <dsp:nvSpPr>
        <dsp:cNvPr id="0" name=""/>
        <dsp:cNvSpPr/>
      </dsp:nvSpPr>
      <dsp:spPr>
        <a:xfrm>
          <a:off x="3647382" y="1376853"/>
          <a:ext cx="1461076" cy="125970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6040" rIns="0" bIns="6604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200" kern="1200" dirty="0"/>
            <a:t>D</a:t>
          </a:r>
        </a:p>
      </dsp:txBody>
      <dsp:txXfrm>
        <a:off x="3874114" y="1572335"/>
        <a:ext cx="1007613" cy="868738"/>
      </dsp:txXfrm>
    </dsp:sp>
    <dsp:sp modelId="{32C6266C-EE57-420E-B73A-E100C175C160}">
      <dsp:nvSpPr>
        <dsp:cNvPr id="0" name=""/>
        <dsp:cNvSpPr/>
      </dsp:nvSpPr>
      <dsp:spPr>
        <a:xfrm>
          <a:off x="4646218" y="2468817"/>
          <a:ext cx="171065" cy="14743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48D6D1-4DEF-4264-A936-EE950F0E0424}">
      <dsp:nvSpPr>
        <dsp:cNvPr id="0" name=""/>
        <dsp:cNvSpPr/>
      </dsp:nvSpPr>
      <dsp:spPr>
        <a:xfrm>
          <a:off x="4892157" y="2068441"/>
          <a:ext cx="1461076" cy="125970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989A19-A348-4DB7-8D2E-A268CA63B8AC}">
      <dsp:nvSpPr>
        <dsp:cNvPr id="0" name=""/>
        <dsp:cNvSpPr/>
      </dsp:nvSpPr>
      <dsp:spPr>
        <a:xfrm>
          <a:off x="4930113" y="2624574"/>
          <a:ext cx="171065" cy="14743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7C9F36-8384-410E-B026-4D39310CA2E0}">
      <dsp:nvSpPr>
        <dsp:cNvPr id="0" name=""/>
        <dsp:cNvSpPr/>
      </dsp:nvSpPr>
      <dsp:spPr>
        <a:xfrm>
          <a:off x="2402608" y="688260"/>
          <a:ext cx="1461076" cy="125970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6040" rIns="0" bIns="6604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200" kern="1200" dirty="0"/>
            <a:t>D</a:t>
          </a:r>
        </a:p>
      </dsp:txBody>
      <dsp:txXfrm>
        <a:off x="2629340" y="883742"/>
        <a:ext cx="1007613" cy="868738"/>
      </dsp:txXfrm>
    </dsp:sp>
    <dsp:sp modelId="{1AB6DBAD-B690-4082-9393-8E8837224F4C}">
      <dsp:nvSpPr>
        <dsp:cNvPr id="0" name=""/>
        <dsp:cNvSpPr/>
      </dsp:nvSpPr>
      <dsp:spPr>
        <a:xfrm>
          <a:off x="3393124" y="715550"/>
          <a:ext cx="171065" cy="14743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4B49FE-0E47-4CC9-ADAD-EE468106777C}">
      <dsp:nvSpPr>
        <dsp:cNvPr id="0" name=""/>
        <dsp:cNvSpPr/>
      </dsp:nvSpPr>
      <dsp:spPr>
        <a:xfrm>
          <a:off x="3647382" y="0"/>
          <a:ext cx="1461076" cy="125970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C2A827-0578-4DCE-9A37-4ADAA24A86F5}">
      <dsp:nvSpPr>
        <dsp:cNvPr id="0" name=""/>
        <dsp:cNvSpPr/>
      </dsp:nvSpPr>
      <dsp:spPr>
        <a:xfrm>
          <a:off x="3690539" y="553137"/>
          <a:ext cx="171065" cy="14743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67B831-296E-4367-AB93-B00C3C7490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C9D0F40-E3F0-4A64-AA5E-399B199EB9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B8612BF-488A-4771-B0A6-54CCD42F8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27B52-EAC6-44DA-90A1-EFBD2AACFE38}" type="datetimeFigureOut">
              <a:rPr lang="pt-BR" smtClean="0"/>
              <a:t>08/10/2020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8FAB34D-5A9C-4606-9D76-4D1AF7DA3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CCFAA94-C332-4CBA-837B-95AC4AA65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7DF3D-1B44-48DB-8894-31877029A2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6607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C84EAD-D5E3-4BFB-BA97-5CB4B9329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83A650F-AC3A-4512-8090-22DEA24576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93EFC69-23E2-47A0-8A1E-816D85A6B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27B52-EAC6-44DA-90A1-EFBD2AACFE38}" type="datetimeFigureOut">
              <a:rPr lang="pt-BR" smtClean="0"/>
              <a:t>08/10/2020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AC4C1A9-04CF-4316-A999-6D783A0B5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BFAA372-3026-45B1-9135-EE140C159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7DF3D-1B44-48DB-8894-31877029A2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0687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4F06340-1B80-4721-BB23-0AF400A966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61F3FD3-4F0F-4F1B-B7B2-8ABE69F4A7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DB6F92-7CB6-4F52-9130-4F870743A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27B52-EAC6-44DA-90A1-EFBD2AACFE38}" type="datetimeFigureOut">
              <a:rPr lang="pt-BR" smtClean="0"/>
              <a:t>08/10/2020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76D9A27-D35E-4CBE-B40C-3C286BE26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9C61D49-3E6F-41F3-88AC-C5C29391A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7DF3D-1B44-48DB-8894-31877029A2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2872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19F55C-2FAB-4486-9F62-3A5EC4090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9485B0-CD97-416F-BFF4-2B58F1D72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02C84C8-EB97-4E6B-BAD8-7C12A7AD2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27B52-EAC6-44DA-90A1-EFBD2AACFE38}" type="datetimeFigureOut">
              <a:rPr lang="pt-BR" smtClean="0"/>
              <a:t>08/10/2020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06B8A0-210D-4188-8EBA-2ECC09545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E69CF99-3813-4C9D-817C-6158CDC5A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7DF3D-1B44-48DB-8894-31877029A2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4111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43F814-F7A8-474C-9E94-3A10DA75C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57E1F70-0C15-48AB-B5D4-E07EF2CF2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AB8F67C-9CCA-46CF-8089-353387DEF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27B52-EAC6-44DA-90A1-EFBD2AACFE38}" type="datetimeFigureOut">
              <a:rPr lang="pt-BR" smtClean="0"/>
              <a:t>08/10/2020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27365F0-6A38-4969-A754-CA2AC459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5871D42-9FB4-4719-B7DC-C0D52547B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7DF3D-1B44-48DB-8894-31877029A2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0247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F1BE0D-5995-4434-BBF4-7332AF15A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12D1166-B252-4B63-A8D2-418068524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68EF86B-80A9-458B-833A-37D777B949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2910991-34D9-4D3D-BD7C-6D864DAFB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27B52-EAC6-44DA-90A1-EFBD2AACFE38}" type="datetimeFigureOut">
              <a:rPr lang="pt-BR" smtClean="0"/>
              <a:t>08/10/2020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6E53D21-9250-486D-AEF1-1A2CC877C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892B8BA-2910-4E6C-97B4-4C6A07529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7DF3D-1B44-48DB-8894-31877029A2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1280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4A445A-AE22-459A-ABE4-DC08BEB2C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B8C8DD-59D7-46A7-A8F1-DCE428BC6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7004CA3-5FE1-48BE-85E1-F23701EBD4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9B03B74-8F29-434D-BDF5-E17AC338FF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AAD0010-5660-41A3-9F2A-FF300A8C2F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0993A8A-11B6-48D9-B0F4-28D3E87AC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27B52-EAC6-44DA-90A1-EFBD2AACFE38}" type="datetimeFigureOut">
              <a:rPr lang="pt-BR" smtClean="0"/>
              <a:t>08/10/2020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6904357-BDBF-4158-AE39-9A1057B95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734406E-6C7E-4A70-9E37-842CBFB1E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7DF3D-1B44-48DB-8894-31877029A2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7256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5E08B5-5694-4F43-9A3B-E2B3C7116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C759A15-10DC-49E3-B68E-CF7B36437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27B52-EAC6-44DA-90A1-EFBD2AACFE38}" type="datetimeFigureOut">
              <a:rPr lang="pt-BR" smtClean="0"/>
              <a:t>08/10/2020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4C20BF2-6EFB-41EF-B09B-02EA5E0F1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F939760-CBB8-4050-B743-E504F85E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7DF3D-1B44-48DB-8894-31877029A2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1209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A9F5C47-04A0-41CE-A952-0B454780E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27B52-EAC6-44DA-90A1-EFBD2AACFE38}" type="datetimeFigureOut">
              <a:rPr lang="pt-BR" smtClean="0"/>
              <a:t>08/10/2020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03231FC-188F-46BE-B784-528CF9C14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6E27796-ACDF-4849-905C-6EA8624F9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7DF3D-1B44-48DB-8894-31877029A2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3487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6CD10C-E749-41E2-BD7B-FD2648899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83C2FA2-6413-48C7-A754-EBA8748F3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58AA0BA-1AD2-47C1-8C78-44C66252D8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E81AB18-C79D-4732-BBBC-E78AC0386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27B52-EAC6-44DA-90A1-EFBD2AACFE38}" type="datetimeFigureOut">
              <a:rPr lang="pt-BR" smtClean="0"/>
              <a:t>08/10/2020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D47A87A-A811-43FF-AC56-B0CE4D3D9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0CE95F6-35A8-4D04-A662-92F43407C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7DF3D-1B44-48DB-8894-31877029A2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7877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870780-3715-446A-9C1D-CC01429D5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314652E-804F-4AF7-BD67-D358F18CE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2AABBC6-11CA-4F11-B18C-430411B5B2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AACEFD2-583E-4B88-9D94-7164A40F8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27B52-EAC6-44DA-90A1-EFBD2AACFE38}" type="datetimeFigureOut">
              <a:rPr lang="pt-BR" smtClean="0"/>
              <a:t>08/10/2020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094FD0F-B610-425D-9BFD-564DAB273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F2B5D75-94E2-45F1-A6C8-E25ECD68A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7DF3D-1B44-48DB-8894-31877029A2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0696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CAED727-B171-46D5-AC87-861D2E4F5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8D44FFE-193C-409D-A4D4-6A2B09733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CDC9DBF-0116-4D77-A4DE-DD27EADB99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27B52-EAC6-44DA-90A1-EFBD2AACFE38}" type="datetimeFigureOut">
              <a:rPr lang="pt-BR" smtClean="0"/>
              <a:t>08/10/2020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C41911-0E4B-4BA4-ABB6-1D8E4E9B71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5E49D3E-9821-4EC8-8E9E-83E5F06F87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7DF3D-1B44-48DB-8894-31877029A2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6780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12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image" Target="../media/image6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0.emf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emf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19536" y="318875"/>
            <a:ext cx="8134672" cy="768367"/>
          </a:xfrm>
        </p:spPr>
        <p:txBody>
          <a:bodyPr>
            <a:normAutofit/>
          </a:bodyPr>
          <a:lstStyle/>
          <a:p>
            <a:r>
              <a:rPr lang="pt-BR" sz="4000" b="1" dirty="0"/>
              <a:t>DESIGN DIDATICO DIGITAL 2020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41073" y="5068412"/>
            <a:ext cx="3894667" cy="1060727"/>
          </a:xfrm>
        </p:spPr>
        <p:txBody>
          <a:bodyPr>
            <a:noAutofit/>
          </a:bodyPr>
          <a:lstStyle/>
          <a:p>
            <a:r>
              <a:rPr lang="pt-BR" sz="2000" b="1" dirty="0">
                <a:solidFill>
                  <a:srgbClr val="78370A"/>
                </a:solidFill>
              </a:rPr>
              <a:t>Aula 6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000" b="1" dirty="0">
                <a:solidFill>
                  <a:srgbClr val="78370A"/>
                </a:solidFill>
              </a:rPr>
              <a:t>Unidade 2: Teorias. Metodologias.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000" b="1" dirty="0">
                <a:solidFill>
                  <a:srgbClr val="78370A"/>
                </a:solidFill>
              </a:rPr>
              <a:t>Abordagens. Estratégias. Trilhas </a:t>
            </a:r>
          </a:p>
        </p:txBody>
      </p:sp>
      <p:graphicFrame>
        <p:nvGraphicFramePr>
          <p:cNvPr id="4" name="Diagrama 3"/>
          <p:cNvGraphicFramePr/>
          <p:nvPr/>
        </p:nvGraphicFramePr>
        <p:xfrm>
          <a:off x="3048000" y="1397000"/>
          <a:ext cx="7512496" cy="3328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957" y="2060849"/>
            <a:ext cx="146367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85" y="1484786"/>
            <a:ext cx="146367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8" y="2256983"/>
            <a:ext cx="1559346" cy="125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499" y="4227061"/>
            <a:ext cx="146367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6" y="3542465"/>
            <a:ext cx="146367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1" y="4071460"/>
            <a:ext cx="146367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5" y="4071460"/>
            <a:ext cx="146367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9" y="3440428"/>
            <a:ext cx="146367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BE385BE5-F32B-4214-938C-1F78BFB1786B}"/>
              </a:ext>
            </a:extLst>
          </p:cNvPr>
          <p:cNvSpPr txBox="1"/>
          <p:nvPr/>
        </p:nvSpPr>
        <p:spPr>
          <a:xfrm>
            <a:off x="4241073" y="1968129"/>
            <a:ext cx="1271454" cy="323165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Apresentação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3064B02C-3D5E-4BCB-A38B-AF832FEBF809}"/>
              </a:ext>
            </a:extLst>
          </p:cNvPr>
          <p:cNvSpPr/>
          <p:nvPr/>
        </p:nvSpPr>
        <p:spPr>
          <a:xfrm>
            <a:off x="3095333" y="2410347"/>
            <a:ext cx="1343377" cy="780009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Contexto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E1D80C21-BCAD-4E5D-AD43-8541CE76D4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55362" y="157632"/>
            <a:ext cx="1210235" cy="88750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A3B090B8-B801-488F-B678-2E533CAC19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62804" y="2945323"/>
            <a:ext cx="1463167" cy="1261981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1BB8EFAA-6EC3-4A1E-B616-F6F6C476D691}"/>
              </a:ext>
            </a:extLst>
          </p:cNvPr>
          <p:cNvSpPr txBox="1"/>
          <p:nvPr/>
        </p:nvSpPr>
        <p:spPr>
          <a:xfrm>
            <a:off x="1821405" y="3196583"/>
            <a:ext cx="1302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Unidade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800" b="1" dirty="0">
                <a:solidFill>
                  <a:schemeClr val="accent1"/>
                </a:solidFill>
              </a:rPr>
              <a:t>Ensino 4.0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A34C120-803E-4D3F-AEC5-F5C3F98E9F4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27648" y="1310089"/>
            <a:ext cx="1112361" cy="834623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72E88EFB-5B24-4550-8D1B-340ED4B5E8A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0800000">
            <a:off x="1195569" y="2096191"/>
            <a:ext cx="1707398" cy="618196"/>
          </a:xfrm>
          <a:prstGeom prst="ellipse">
            <a:avLst/>
          </a:prstGeom>
          <a:ln w="63500" cap="rnd">
            <a:solidFill>
              <a:schemeClr val="bg2">
                <a:lumMod val="9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832D85D9-2734-46DB-A15A-C87D643F9C9A}"/>
              </a:ext>
            </a:extLst>
          </p:cNvPr>
          <p:cNvPicPr/>
          <p:nvPr/>
        </p:nvPicPr>
        <p:blipFill>
          <a:blip r:embed="rId13"/>
          <a:stretch>
            <a:fillRect/>
          </a:stretch>
        </p:blipFill>
        <p:spPr>
          <a:xfrm>
            <a:off x="930483" y="4361216"/>
            <a:ext cx="1642745" cy="886623"/>
          </a:xfrm>
          <a:prstGeom prst="ellipse">
            <a:avLst/>
          </a:prstGeom>
          <a:ln w="635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1D0CB936-AA7C-4217-B8F1-0B28FEEF82DA}"/>
              </a:ext>
            </a:extLst>
          </p:cNvPr>
          <p:cNvSpPr txBox="1"/>
          <p:nvPr/>
        </p:nvSpPr>
        <p:spPr>
          <a:xfrm>
            <a:off x="3271004" y="3802685"/>
            <a:ext cx="1079101" cy="707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Ensino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Didática 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2AA9F771-53A6-4E92-A92D-0BF471F3B8B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68217" y="5271696"/>
            <a:ext cx="2042337" cy="1950889"/>
          </a:xfrm>
          <a:prstGeom prst="rect">
            <a:avLst/>
          </a:prstGeom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F243AFCC-4073-4DA1-9AC2-2B5677319F45}"/>
              </a:ext>
            </a:extLst>
          </p:cNvPr>
          <p:cNvSpPr txBox="1"/>
          <p:nvPr/>
        </p:nvSpPr>
        <p:spPr>
          <a:xfrm>
            <a:off x="4319454" y="4278474"/>
            <a:ext cx="14400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b="1" dirty="0">
                <a:solidFill>
                  <a:srgbClr val="78370A"/>
                </a:solidFill>
              </a:rPr>
              <a:t>Unidade 2:   </a:t>
            </a:r>
            <a:r>
              <a:rPr lang="pt-BR" b="1" dirty="0">
                <a:solidFill>
                  <a:srgbClr val="78370A"/>
                </a:solidFill>
              </a:rPr>
              <a:t>Didática</a:t>
            </a:r>
          </a:p>
          <a:p>
            <a:pPr algn="ctr"/>
            <a:r>
              <a:rPr lang="pt-BR" sz="1800" b="1" dirty="0">
                <a:solidFill>
                  <a:srgbClr val="78370A"/>
                </a:solidFill>
              </a:rPr>
              <a:t>Teorias</a:t>
            </a: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1F1BC97E-ADB5-44FC-A60E-C248AAD77EF0}"/>
              </a:ext>
            </a:extLst>
          </p:cNvPr>
          <p:cNvSpPr/>
          <p:nvPr/>
        </p:nvSpPr>
        <p:spPr>
          <a:xfrm>
            <a:off x="6857299" y="4278474"/>
            <a:ext cx="1065064" cy="9144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Teóricos e teorias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7C278979-4BE2-4D07-8E88-A56960E7F12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30278" y="5104724"/>
            <a:ext cx="930259" cy="768799"/>
          </a:xfrm>
          <a:prstGeom prst="rect">
            <a:avLst/>
          </a:prstGeom>
        </p:spPr>
      </p:pic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98DC86D5-CF86-4C9C-9E46-4C6C179A3B43}"/>
              </a:ext>
            </a:extLst>
          </p:cNvPr>
          <p:cNvSpPr/>
          <p:nvPr/>
        </p:nvSpPr>
        <p:spPr>
          <a:xfrm>
            <a:off x="8107597" y="3544383"/>
            <a:ext cx="1268887" cy="1144123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/>
              <a:t>Trilhas </a:t>
            </a:r>
          </a:p>
        </p:txBody>
      </p:sp>
    </p:spTree>
    <p:extLst>
      <p:ext uri="{BB962C8B-B14F-4D97-AF65-F5344CB8AC3E}">
        <p14:creationId xmlns:p14="http://schemas.microsoft.com/office/powerpoint/2010/main" val="729862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3CD0A5CC-E341-472A-BB43-27BD08AB0494}"/>
              </a:ext>
            </a:extLst>
          </p:cNvPr>
          <p:cNvSpPr txBox="1"/>
          <p:nvPr/>
        </p:nvSpPr>
        <p:spPr>
          <a:xfrm>
            <a:off x="3614048" y="531223"/>
            <a:ext cx="413659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800" b="1" dirty="0"/>
              <a:t>DESIGN DIDÁTICO DIGITAL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04ED7DB-9529-462D-A4DC-10AE93836A43}"/>
              </a:ext>
            </a:extLst>
          </p:cNvPr>
          <p:cNvSpPr txBox="1"/>
          <p:nvPr/>
        </p:nvSpPr>
        <p:spPr>
          <a:xfrm>
            <a:off x="1114697" y="1263452"/>
            <a:ext cx="9518469" cy="48936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/>
              <a:t>Foco </a:t>
            </a:r>
          </a:p>
          <a:p>
            <a:pPr marL="742950" lvl="1" indent="-298450">
              <a:buFont typeface="Arial" panose="020B0604020202020204" pitchFamily="34" charset="0"/>
              <a:buChar char="•"/>
            </a:pPr>
            <a:r>
              <a:rPr lang="pt-BR" sz="2400" dirty="0"/>
              <a:t>Formação do docente (universitário) para o desenvolvimento do ensino mediada pelos meios digitais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/>
              <a:t>Objetivos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dirty="0"/>
              <a:t>Formação profissional docente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/>
              <a:t>Contexto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dirty="0"/>
              <a:t>Educação 4.0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dirty="0"/>
              <a:t>Competências &gt;  Hard Skills /</a:t>
            </a:r>
            <a:r>
              <a:rPr lang="pt-BR" sz="2400" b="1" dirty="0"/>
              <a:t>Soft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/>
              <a:t>Abordagens didáticas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dirty="0"/>
              <a:t>Baseadas na interação, comunicação, centrada nas pessoas.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/>
              <a:t>Estratégias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dirty="0"/>
              <a:t>Vivências – Desafios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dirty="0"/>
              <a:t>Atuação em equipes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BD4820B3-6CF2-4622-B952-17EB5DCC1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4887" y="350834"/>
            <a:ext cx="1207113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204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449A1-9094-4A23-900D-F16451A7C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pt-BR" sz="3200" b="1" dirty="0">
                <a:latin typeface="+mn-lt"/>
              </a:rPr>
              <a:t>Trilhas de aprendizagem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1013AE3-CA98-4E49-A1B8-5C5CBB043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475" y="1375954"/>
            <a:ext cx="11051176" cy="478971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pt-BR" dirty="0"/>
              <a:t>Estratégias para o aprendizado através de rotas flexíveis e alternativas voltadas para a busca da excelência profissional e humana (</a:t>
            </a:r>
            <a:r>
              <a:rPr lang="pt-BR" sz="1800" dirty="0"/>
              <a:t>FREITAS, 2002)</a:t>
            </a:r>
          </a:p>
          <a:p>
            <a:pPr>
              <a:lnSpc>
                <a:spcPct val="150000"/>
              </a:lnSpc>
            </a:pPr>
            <a:r>
              <a:rPr lang="pt-BR" dirty="0"/>
              <a:t>Rotas para aprendizagem de determinadas competências por meio da escolha entre várias  possibilidades das que mais se aproximam de seus objetivos e preferências. </a:t>
            </a:r>
          </a:p>
          <a:p>
            <a:pPr>
              <a:lnSpc>
                <a:spcPct val="150000"/>
              </a:lnSpc>
            </a:pPr>
            <a:r>
              <a:rPr lang="pt-BR" dirty="0"/>
              <a:t>Esse é o caráter emancipatório que esperamos alcançar ao possibilitar as Trilhas de Aprendizagem para professores universitários(</a:t>
            </a:r>
            <a:r>
              <a:rPr lang="pt-BR" sz="1800" i="1" dirty="0"/>
              <a:t>Taxa et alii, 2017</a:t>
            </a:r>
            <a:r>
              <a:rPr lang="pt-BR" dirty="0"/>
              <a:t>).</a:t>
            </a:r>
          </a:p>
          <a:p>
            <a:pPr>
              <a:lnSpc>
                <a:spcPct val="150000"/>
              </a:lnSpc>
            </a:pPr>
            <a:r>
              <a:rPr lang="pt-BR" b="1" dirty="0"/>
              <a:t>No DDD, as trilhas são orientadas pela necessidade de formação de professores universitários para o contexto 4.0.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E84C809-A8F5-4F31-B922-94D7E3C46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243" y="352620"/>
            <a:ext cx="1207113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953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45F640-6152-43B1-9E00-EF76C338C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3149"/>
          </a:xfrm>
        </p:spPr>
        <p:txBody>
          <a:bodyPr>
            <a:normAutofit fontScale="90000"/>
          </a:bodyPr>
          <a:lstStyle/>
          <a:p>
            <a:r>
              <a:rPr lang="pt-BR" sz="3200" dirty="0">
                <a:latin typeface="+mn-lt"/>
              </a:rPr>
              <a:t>Trilhas de Aprendizagem no DDD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B417161-1126-4EF0-B8A3-5625CDB2D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434" y="1001486"/>
            <a:ext cx="8456023" cy="549138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285750" indent="-285750"/>
            <a:r>
              <a:rPr lang="pt-BR" sz="2400" b="1" dirty="0"/>
              <a:t>Contexto</a:t>
            </a:r>
          </a:p>
          <a:p>
            <a:pPr marL="742950" lvl="1" indent="-285750"/>
            <a:r>
              <a:rPr lang="pt-BR" dirty="0"/>
              <a:t>Educação 4.0</a:t>
            </a:r>
          </a:p>
          <a:p>
            <a:pPr marL="742950" lvl="1" indent="-285750"/>
            <a:r>
              <a:rPr lang="pt-BR" dirty="0"/>
              <a:t>Competências &gt;  Hard Skills /</a:t>
            </a:r>
            <a:r>
              <a:rPr lang="pt-BR" b="1" dirty="0"/>
              <a:t>Soft Skills</a:t>
            </a:r>
          </a:p>
          <a:p>
            <a:pPr marL="742950" lvl="1" indent="-285750"/>
            <a:r>
              <a:rPr lang="pt-BR" dirty="0"/>
              <a:t>Formação didática do profissional docente</a:t>
            </a:r>
          </a:p>
          <a:p>
            <a:pPr marL="742950" lvl="1" indent="-285750"/>
            <a:r>
              <a:rPr lang="pt-BR" dirty="0"/>
              <a:t>Vivências – Desafios  - Atuação em equipes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/>
              <a:t>Foco </a:t>
            </a:r>
          </a:p>
          <a:p>
            <a:pPr marL="742950" lvl="1" indent="-298450">
              <a:buFont typeface="Arial" panose="020B0604020202020204" pitchFamily="34" charset="0"/>
              <a:buChar char="•"/>
            </a:pPr>
            <a:r>
              <a:rPr lang="pt-BR" dirty="0"/>
              <a:t> Tema/ Assunto? Por que é relevante no contexto? Para quem? </a:t>
            </a:r>
          </a:p>
          <a:p>
            <a:pPr marL="742950" lvl="1" indent="-298450">
              <a:buFont typeface="Arial" panose="020B0604020202020204" pitchFamily="34" charset="0"/>
              <a:buChar char="•"/>
            </a:pPr>
            <a:r>
              <a:rPr lang="pt-BR" sz="2400" dirty="0"/>
              <a:t>Situação (por que?)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/>
              <a:t>Estrutura </a:t>
            </a:r>
          </a:p>
          <a:p>
            <a:pPr marL="457200" lvl="1" indent="0">
              <a:buNone/>
            </a:pPr>
            <a:r>
              <a:rPr lang="pt-BR" sz="2600" dirty="0"/>
              <a:t>1. Introdução (contexto, história, situação problema)</a:t>
            </a:r>
          </a:p>
          <a:p>
            <a:pPr marL="457200" lvl="1" indent="0">
              <a:buNone/>
            </a:pPr>
            <a:r>
              <a:rPr lang="pt-BR" sz="2600" dirty="0"/>
              <a:t>2. Passos - Desafios</a:t>
            </a:r>
          </a:p>
          <a:p>
            <a:pPr marL="1200150" lvl="2" indent="-285750"/>
            <a:r>
              <a:rPr lang="pt-BR" sz="2600" dirty="0"/>
              <a:t>Organização Linear</a:t>
            </a:r>
          </a:p>
          <a:p>
            <a:pPr marL="1657350" lvl="3" indent="-285750"/>
            <a:r>
              <a:rPr lang="pt-BR" sz="2600" dirty="0"/>
              <a:t>Um passo é pré-requisito do próximo </a:t>
            </a:r>
          </a:p>
          <a:p>
            <a:pPr marL="1200150" lvl="2" indent="-285750"/>
            <a:r>
              <a:rPr lang="pt-BR" sz="2600" dirty="0"/>
              <a:t>Agrupada</a:t>
            </a:r>
          </a:p>
          <a:p>
            <a:pPr marL="1657350" lvl="3" indent="-285750"/>
            <a:r>
              <a:rPr lang="pt-BR" sz="2600" dirty="0"/>
              <a:t>O estudante escolhe o trajeto</a:t>
            </a:r>
            <a:endParaRPr lang="pt-BR" sz="2400" b="1" dirty="0"/>
          </a:p>
          <a:p>
            <a:pPr marL="457200" lvl="1" indent="0">
              <a:buNone/>
            </a:pPr>
            <a:r>
              <a:rPr lang="pt-BR" sz="2600" dirty="0"/>
              <a:t>3. Avaliação</a:t>
            </a:r>
            <a:r>
              <a:rPr lang="pt-BR" sz="3200" b="1" dirty="0"/>
              <a:t> </a:t>
            </a:r>
            <a:endParaRPr lang="pt-BR" sz="32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32FEF9E-891B-4265-86CF-321528C72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4887" y="350834"/>
            <a:ext cx="1207113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877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45F640-6152-43B1-9E00-EF76C338C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5035"/>
          </a:xfrm>
        </p:spPr>
        <p:txBody>
          <a:bodyPr>
            <a:normAutofit/>
          </a:bodyPr>
          <a:lstStyle/>
          <a:p>
            <a:r>
              <a:rPr lang="pt-BR" dirty="0"/>
              <a:t>Proposta de Trilha de Aprendizagem no DDD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B417161-1126-4EF0-B8A3-5625CDB2D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108" y="1280161"/>
            <a:ext cx="8177349" cy="459812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285750" indent="-285750"/>
            <a:r>
              <a:rPr lang="pt-BR" sz="2400" b="1" dirty="0"/>
              <a:t>Composição da Equipe /temas 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b="1" dirty="0"/>
              <a:t>Contexto</a:t>
            </a:r>
          </a:p>
          <a:p>
            <a:pPr marL="742950" lvl="1" indent="-285750"/>
            <a:r>
              <a:rPr lang="pt-BR" dirty="0"/>
              <a:t>Educação 4.0</a:t>
            </a:r>
          </a:p>
          <a:p>
            <a:pPr marL="742950" lvl="1" indent="-285750"/>
            <a:r>
              <a:rPr lang="pt-BR" dirty="0"/>
              <a:t>Competências &gt;  Hard Skills /</a:t>
            </a:r>
            <a:r>
              <a:rPr lang="pt-BR" b="1" dirty="0"/>
              <a:t>Soft Skills</a:t>
            </a:r>
          </a:p>
          <a:p>
            <a:pPr marL="742950" lvl="1" indent="-285750"/>
            <a:r>
              <a:rPr lang="pt-BR" dirty="0"/>
              <a:t>Aprendizagem online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b="1" dirty="0"/>
              <a:t>Foco </a:t>
            </a:r>
          </a:p>
          <a:p>
            <a:pPr marL="742950" lvl="1" indent="-298450">
              <a:buFont typeface="Arial" panose="020B0604020202020204" pitchFamily="34" charset="0"/>
              <a:buChar char="•"/>
            </a:pPr>
            <a:r>
              <a:rPr lang="pt-BR" dirty="0"/>
              <a:t> Tema/ Assunto? </a:t>
            </a:r>
          </a:p>
          <a:p>
            <a:pPr marL="742950" lvl="1" indent="-298450">
              <a:buFont typeface="Arial" panose="020B0604020202020204" pitchFamily="34" charset="0"/>
              <a:buChar char="•"/>
            </a:pPr>
            <a:r>
              <a:rPr lang="pt-BR" dirty="0"/>
              <a:t>Para quem? </a:t>
            </a:r>
          </a:p>
          <a:p>
            <a:pPr marL="742950" lvl="1" indent="-298450">
              <a:buFont typeface="Arial" panose="020B0604020202020204" pitchFamily="34" charset="0"/>
              <a:buChar char="•"/>
            </a:pPr>
            <a:r>
              <a:rPr lang="pt-BR" sz="2400" dirty="0"/>
              <a:t>Situação (por que?)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b="1" dirty="0"/>
              <a:t>Estrutura </a:t>
            </a:r>
          </a:p>
          <a:p>
            <a:pPr lvl="1"/>
            <a:r>
              <a:rPr lang="pt-BR" sz="2000" b="1" dirty="0"/>
              <a:t> </a:t>
            </a:r>
            <a:r>
              <a:rPr lang="pt-BR" sz="2000" dirty="0"/>
              <a:t>Como pensam estruturar / organizar a trilha?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A7E0371-74C8-4BE5-B19E-BF4E121F6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4887" y="350834"/>
            <a:ext cx="1207113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319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821DE5-9CE0-42F1-88C5-6BEBF2909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Trilhas – DDD 2020</a:t>
            </a:r>
          </a:p>
        </p:txBody>
      </p:sp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id="{786D6211-8BF4-4D24-B1DF-855B97145CA4}"/>
              </a:ext>
            </a:extLst>
          </p:cNvPr>
          <p:cNvGraphicFramePr>
            <a:graphicFrameLocks noGrp="1"/>
          </p:cNvGraphicFramePr>
          <p:nvPr/>
        </p:nvGraphicFramePr>
        <p:xfrm>
          <a:off x="2031999" y="1950723"/>
          <a:ext cx="8287658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829">
                  <a:extLst>
                    <a:ext uri="{9D8B030D-6E8A-4147-A177-3AD203B41FA5}">
                      <a16:colId xmlns:a16="http://schemas.microsoft.com/office/drawing/2014/main" val="3440462772"/>
                    </a:ext>
                  </a:extLst>
                </a:gridCol>
                <a:gridCol w="4143829">
                  <a:extLst>
                    <a:ext uri="{9D8B030D-6E8A-4147-A177-3AD203B41FA5}">
                      <a16:colId xmlns:a16="http://schemas.microsoft.com/office/drawing/2014/main" val="816006032"/>
                    </a:ext>
                  </a:extLst>
                </a:gridCol>
              </a:tblGrid>
              <a:tr h="390041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EQUIPES /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TEMAS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213265"/>
                  </a:ext>
                </a:extLst>
              </a:tr>
              <a:tr h="390041">
                <a:tc>
                  <a:txBody>
                    <a:bodyPr/>
                    <a:lstStyle/>
                    <a:p>
                      <a:r>
                        <a:rPr lang="pt-BR" sz="2400" dirty="0"/>
                        <a:t>Monaliza e Jussara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Colaboração /Cooperação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908592"/>
                  </a:ext>
                </a:extLst>
              </a:tr>
              <a:tr h="390041">
                <a:tc>
                  <a:txBody>
                    <a:bodyPr/>
                    <a:lstStyle/>
                    <a:p>
                      <a:r>
                        <a:rPr lang="pt-BR" sz="2400" dirty="0"/>
                        <a:t>Alfredo, Camila e Daniel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Gamificação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0355263"/>
                  </a:ext>
                </a:extLst>
              </a:tr>
              <a:tr h="390041">
                <a:tc>
                  <a:txBody>
                    <a:bodyPr/>
                    <a:lstStyle/>
                    <a:p>
                      <a:r>
                        <a:rPr lang="pt-BR" sz="2400" dirty="0"/>
                        <a:t>Rafael e José Carlos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Gestão Didática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770851"/>
                  </a:ext>
                </a:extLst>
              </a:tr>
              <a:tr h="390041">
                <a:tc>
                  <a:txBody>
                    <a:bodyPr/>
                    <a:lstStyle/>
                    <a:p>
                      <a:r>
                        <a:rPr lang="pt-BR" sz="2400" dirty="0"/>
                        <a:t>Aurea, Wilson e Samo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Formação uso TICs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63468"/>
                  </a:ext>
                </a:extLst>
              </a:tr>
              <a:tr h="390041">
                <a:tc>
                  <a:txBody>
                    <a:bodyPr/>
                    <a:lstStyle/>
                    <a:p>
                      <a:r>
                        <a:rPr lang="pt-BR" sz="2400" dirty="0"/>
                        <a:t>Maria Laura, Luiz e Nico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Desenvolvimento DES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1663046"/>
                  </a:ext>
                </a:extLst>
              </a:tr>
              <a:tr h="390041">
                <a:tc>
                  <a:txBody>
                    <a:bodyPr/>
                    <a:lstStyle/>
                    <a:p>
                      <a:r>
                        <a:rPr lang="pt-BR" sz="2400" dirty="0"/>
                        <a:t>Osmar, Fabiana e Marisa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Jogo das Línguas</a:t>
                      </a:r>
                      <a:endParaRPr lang="pt-B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194110"/>
                  </a:ext>
                </a:extLst>
              </a:tr>
              <a:tr h="390041">
                <a:tc>
                  <a:txBody>
                    <a:bodyPr/>
                    <a:lstStyle/>
                    <a:p>
                      <a:r>
                        <a:rPr lang="pt-BR" sz="2400" dirty="0"/>
                        <a:t>Regis e Cynthia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Mediação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8946991"/>
                  </a:ext>
                </a:extLst>
              </a:tr>
            </a:tbl>
          </a:graphicData>
        </a:graphic>
      </p:graphicFrame>
      <p:graphicFrame>
        <p:nvGraphicFramePr>
          <p:cNvPr id="6" name="Tabela 6">
            <a:extLst>
              <a:ext uri="{FF2B5EF4-FFF2-40B4-BE49-F238E27FC236}">
                <a16:creationId xmlns:a16="http://schemas.microsoft.com/office/drawing/2014/main" id="{272B12B6-3822-44F8-BBC5-B5A257A3FB61}"/>
              </a:ext>
            </a:extLst>
          </p:cNvPr>
          <p:cNvGraphicFramePr>
            <a:graphicFrameLocks noGrp="1"/>
          </p:cNvGraphicFramePr>
          <p:nvPr/>
        </p:nvGraphicFramePr>
        <p:xfrm>
          <a:off x="2031999" y="5622598"/>
          <a:ext cx="828765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829">
                  <a:extLst>
                    <a:ext uri="{9D8B030D-6E8A-4147-A177-3AD203B41FA5}">
                      <a16:colId xmlns:a16="http://schemas.microsoft.com/office/drawing/2014/main" val="1853563582"/>
                    </a:ext>
                  </a:extLst>
                </a:gridCol>
                <a:gridCol w="4143829">
                  <a:extLst>
                    <a:ext uri="{9D8B030D-6E8A-4147-A177-3AD203B41FA5}">
                      <a16:colId xmlns:a16="http://schemas.microsoft.com/office/drawing/2014/main" val="39483549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2400" b="0" dirty="0">
                          <a:solidFill>
                            <a:schemeClr val="tx1"/>
                          </a:solidFill>
                        </a:rPr>
                        <a:t>Wallace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b="0" dirty="0">
                          <a:solidFill>
                            <a:schemeClr val="tx1"/>
                          </a:solidFill>
                        </a:rPr>
                        <a:t>Autoavaliação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686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/>
                        <a:t>Fabiano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REA – Educação Física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562946"/>
                  </a:ext>
                </a:extLst>
              </a:tr>
            </a:tbl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A6BC776F-FC64-4A26-842C-D3565F198F21}"/>
              </a:ext>
            </a:extLst>
          </p:cNvPr>
          <p:cNvSpPr txBox="1"/>
          <p:nvPr/>
        </p:nvSpPr>
        <p:spPr>
          <a:xfrm>
            <a:off x="5495109" y="1227909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PASSO 1.  FORMAÇÃO EQUIPES. ESCOLHA DE TEMAS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AA46A59-6D04-4830-BD34-FC6F3D148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9424" y="143909"/>
            <a:ext cx="1207113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113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09747" y="332656"/>
            <a:ext cx="8229600" cy="43204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t-BR" b="1" dirty="0"/>
              <a:t>Design de uma trilha didática online livre.</a:t>
            </a:r>
          </a:p>
        </p:txBody>
      </p:sp>
      <p:sp>
        <p:nvSpPr>
          <p:cNvPr id="4" name="Retângulo 3"/>
          <p:cNvSpPr/>
          <p:nvPr/>
        </p:nvSpPr>
        <p:spPr>
          <a:xfrm>
            <a:off x="731520" y="1166947"/>
            <a:ext cx="9756968" cy="5072634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457200" lvl="2" indent="-457200">
              <a:buFont typeface="Wingdings" panose="05000000000000000000" pitchFamily="2" charset="2"/>
              <a:buChar char="Ø"/>
            </a:pPr>
            <a:r>
              <a:rPr lang="pt-BR" sz="2800" dirty="0"/>
              <a:t>Definição do Contexto.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C00000"/>
                </a:solidFill>
              </a:rPr>
              <a:t>De que trata a proposta?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C00000"/>
                </a:solidFill>
              </a:rPr>
              <a:t>Qual a necessidade que deu origem à proposta?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C00000"/>
                </a:solidFill>
              </a:rPr>
              <a:t>Por que vale a pena investir recursos nessa proposta?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C00000"/>
                </a:solidFill>
              </a:rPr>
              <a:t>Que benefícios são esperados?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C00000"/>
                </a:solidFill>
              </a:rPr>
              <a:t>Quais serão os beneficiados?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C00000"/>
                </a:solidFill>
              </a:rPr>
              <a:t>Qual a área de atuação do projeto?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C00000"/>
                </a:solidFill>
              </a:rPr>
              <a:t>Qual o público-alvo? </a:t>
            </a:r>
          </a:p>
          <a:p>
            <a:pPr marL="457200" lvl="3"/>
            <a:endParaRPr lang="pt-BR" sz="2800" dirty="0"/>
          </a:p>
          <a:p>
            <a:pPr marL="457200" lvl="2" indent="-457200">
              <a:buFont typeface="Wingdings" panose="05000000000000000000" pitchFamily="2" charset="2"/>
              <a:buChar char="Ø"/>
            </a:pPr>
            <a:r>
              <a:rPr lang="pt-BR" sz="2800" dirty="0"/>
              <a:t>Determinação dos passos tempos.</a:t>
            </a:r>
          </a:p>
          <a:p>
            <a:pPr marL="914400" lvl="3" indent="-457200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C00000"/>
                </a:solidFill>
              </a:rPr>
              <a:t>Quais os principais passos do projeto?</a:t>
            </a:r>
          </a:p>
          <a:p>
            <a:pPr marL="914400" lvl="3" indent="-457200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C00000"/>
                </a:solidFill>
              </a:rPr>
              <a:t>Quem será responsável  em cada passo? </a:t>
            </a:r>
          </a:p>
          <a:p>
            <a:pPr marL="914400" lvl="3" indent="-457200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C00000"/>
                </a:solidFill>
              </a:rPr>
              <a:t>Qual a ordem ou sequência?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2AD228B-5B2A-406D-8391-2E9E7FBA28B1}"/>
              </a:ext>
            </a:extLst>
          </p:cNvPr>
          <p:cNvSpPr txBox="1"/>
          <p:nvPr/>
        </p:nvSpPr>
        <p:spPr>
          <a:xfrm>
            <a:off x="6574971" y="731518"/>
            <a:ext cx="411915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/>
              <a:t>PASSO 2.  ORGANIZAÇÃO DA PROPOSTA 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EA4859F-C6FE-4400-A4C3-E32BEFF35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4887" y="350834"/>
            <a:ext cx="1207113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313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AF422B-27A9-41E2-8533-D853D3665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258"/>
            <a:ext cx="10515600" cy="696686"/>
          </a:xfrm>
        </p:spPr>
        <p:txBody>
          <a:bodyPr>
            <a:normAutofit/>
          </a:bodyPr>
          <a:lstStyle/>
          <a:p>
            <a:r>
              <a:rPr lang="pt-BR" sz="2800" b="1" dirty="0">
                <a:latin typeface="Abadi" panose="020B0604020104020204" pitchFamily="34" charset="0"/>
              </a:rPr>
              <a:t>Agendamentos encontros síncronos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6D00AF-A482-471A-A094-CAB0528B1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0259"/>
            <a:ext cx="4543697" cy="31730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/>
              <a:t>Grupos </a:t>
            </a:r>
          </a:p>
          <a:p>
            <a:pPr marL="0" indent="0">
              <a:buNone/>
            </a:pPr>
            <a:r>
              <a:rPr lang="pt-BR" sz="2400" dirty="0"/>
              <a:t>Agendamentos: 9/10/2020</a:t>
            </a:r>
          </a:p>
          <a:p>
            <a:pPr marL="0" indent="0">
              <a:buNone/>
            </a:pPr>
            <a:r>
              <a:rPr lang="pt-BR" sz="2400" dirty="0"/>
              <a:t>19: 00</a:t>
            </a:r>
          </a:p>
          <a:p>
            <a:pPr marL="0" indent="0">
              <a:buNone/>
            </a:pPr>
            <a:r>
              <a:rPr lang="pt-BR" sz="2400" dirty="0"/>
              <a:t>19: 15</a:t>
            </a:r>
          </a:p>
          <a:p>
            <a:pPr marL="0" indent="0">
              <a:buNone/>
            </a:pPr>
            <a:r>
              <a:rPr lang="pt-BR" sz="2400" dirty="0"/>
              <a:t>19:30</a:t>
            </a:r>
          </a:p>
          <a:p>
            <a:pPr marL="0" indent="0">
              <a:buNone/>
            </a:pPr>
            <a:r>
              <a:rPr lang="pt-BR" sz="2400" dirty="0"/>
              <a:t>19:45</a:t>
            </a:r>
          </a:p>
          <a:p>
            <a:pPr marL="0" indent="0">
              <a:buNone/>
            </a:pPr>
            <a:r>
              <a:rPr lang="pt-BR" sz="2400" dirty="0"/>
              <a:t>20:00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65F2A59-5D63-4DCA-8755-59B3798463C2}"/>
              </a:ext>
            </a:extLst>
          </p:cNvPr>
          <p:cNvSpPr txBox="1"/>
          <p:nvPr/>
        </p:nvSpPr>
        <p:spPr>
          <a:xfrm>
            <a:off x="931818" y="4023354"/>
            <a:ext cx="49116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pt-BR" sz="2400" dirty="0"/>
              <a:t>Grupos </a:t>
            </a:r>
          </a:p>
          <a:p>
            <a:pPr marL="0" indent="0">
              <a:buNone/>
            </a:pPr>
            <a:r>
              <a:rPr lang="pt-BR" sz="2400" dirty="0"/>
              <a:t>Agendamentos: 12/10/2020</a:t>
            </a:r>
          </a:p>
          <a:p>
            <a:pPr marL="0" indent="0">
              <a:buNone/>
            </a:pPr>
            <a:r>
              <a:rPr lang="pt-BR" sz="2400" dirty="0"/>
              <a:t>19: 00</a:t>
            </a:r>
          </a:p>
          <a:p>
            <a:pPr marL="0" indent="0">
              <a:buNone/>
            </a:pPr>
            <a:r>
              <a:rPr lang="pt-BR" sz="2400" dirty="0"/>
              <a:t>19: 15</a:t>
            </a:r>
          </a:p>
          <a:p>
            <a:pPr marL="0" indent="0">
              <a:buNone/>
            </a:pPr>
            <a:r>
              <a:rPr lang="pt-BR" sz="2400" dirty="0"/>
              <a:t>19:30</a:t>
            </a:r>
          </a:p>
          <a:p>
            <a:pPr marL="0" indent="0">
              <a:buNone/>
            </a:pPr>
            <a:r>
              <a:rPr lang="pt-BR" sz="2400" dirty="0"/>
              <a:t>19:45</a:t>
            </a:r>
          </a:p>
          <a:p>
            <a:pPr marL="0" indent="0">
              <a:buNone/>
            </a:pPr>
            <a:r>
              <a:rPr lang="pt-BR" sz="2400" dirty="0"/>
              <a:t>20:00</a:t>
            </a:r>
          </a:p>
        </p:txBody>
      </p:sp>
    </p:spTree>
    <p:extLst>
      <p:ext uri="{BB962C8B-B14F-4D97-AF65-F5344CB8AC3E}">
        <p14:creationId xmlns:p14="http://schemas.microsoft.com/office/powerpoint/2010/main" val="388441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2FE1A0-9101-411E-BE5D-5F1D0C7D8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Próximo tema (15/10/2020)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EAEB713-F861-4042-89E8-F552F307C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42466"/>
          </a:xfrm>
        </p:spPr>
        <p:txBody>
          <a:bodyPr/>
          <a:lstStyle/>
          <a:p>
            <a:r>
              <a:rPr lang="pt-BR" dirty="0"/>
              <a:t>Gestão de projeto didático digital </a:t>
            </a:r>
          </a:p>
          <a:p>
            <a:pPr marL="896938" indent="357188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Características de um Projeto didático de curso online</a:t>
            </a:r>
            <a:endParaRPr lang="pt-BR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896938" indent="357188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Elementos do Planejamento do projeto didático online</a:t>
            </a:r>
            <a:endParaRPr lang="pt-BR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896938" indent="357188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Gestão do projeto: aspectos relevantes </a:t>
            </a:r>
            <a:endParaRPr lang="pt-BR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896938" indent="357188">
              <a:lnSpc>
                <a:spcPct val="150000"/>
              </a:lnSpc>
            </a:pPr>
            <a:r>
              <a:rPr lang="pt-BR" sz="1800" dirty="0"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Validações, avaliações, ajustes.   </a:t>
            </a:r>
            <a:endParaRPr lang="pt-BR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04615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539</Words>
  <Application>Microsoft Office PowerPoint</Application>
  <PresentationFormat>Widescreen</PresentationFormat>
  <Paragraphs>123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6" baseType="lpstr">
      <vt:lpstr>Abadi</vt:lpstr>
      <vt:lpstr>Arial</vt:lpstr>
      <vt:lpstr>Calibri</vt:lpstr>
      <vt:lpstr>Calibri Light</vt:lpstr>
      <vt:lpstr>Cambria</vt:lpstr>
      <vt:lpstr>Wingdings</vt:lpstr>
      <vt:lpstr>Tema do Office</vt:lpstr>
      <vt:lpstr>DESIGN DIDATICO DIGITAL 2020</vt:lpstr>
      <vt:lpstr>Apresentação do PowerPoint</vt:lpstr>
      <vt:lpstr>Trilhas de aprendizagem</vt:lpstr>
      <vt:lpstr>Trilhas de Aprendizagem no DDD </vt:lpstr>
      <vt:lpstr>Proposta de Trilha de Aprendizagem no DDD </vt:lpstr>
      <vt:lpstr>Trilhas – DDD 2020</vt:lpstr>
      <vt:lpstr>Apresentação do PowerPoint</vt:lpstr>
      <vt:lpstr>Agendamentos encontros síncronos </vt:lpstr>
      <vt:lpstr>Próximo tema (15/10/2020)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DIDATICO DIGITAL 2020</dc:title>
  <dc:creator>VANI KENSKI</dc:creator>
  <cp:lastModifiedBy>VANI KENSKI</cp:lastModifiedBy>
  <cp:revision>1</cp:revision>
  <dcterms:created xsi:type="dcterms:W3CDTF">2020-10-08T18:24:38Z</dcterms:created>
  <dcterms:modified xsi:type="dcterms:W3CDTF">2020-10-08T20:51:32Z</dcterms:modified>
</cp:coreProperties>
</file>