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7674-0DD1-41AD-AA69-F1A3D6B09413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1E8FD-F49A-4722-8593-537A3E434F4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47748D-A90D-44F0-B9E0-75A0E917C243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91D6-095E-4227-BDA8-2826EDA4BC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5DC5-FE4E-4588-BA53-5CBD4F66A4FC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20E9-E769-4892-927E-2184ABCF0D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superficiais da cabeça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pt-BR" sz="3200" dirty="0" smtClean="0"/>
              <a:t>Drenagem linfática: </a:t>
            </a:r>
            <a:r>
              <a:rPr lang="pt-BR" sz="3200" dirty="0" smtClean="0">
                <a:solidFill>
                  <a:schemeClr val="bg1"/>
                </a:solidFill>
              </a:rPr>
              <a:t>colar pericervical</a:t>
            </a:r>
          </a:p>
        </p:txBody>
      </p:sp>
      <p:pic>
        <p:nvPicPr>
          <p:cNvPr id="11267" name="Picture 4" descr="F66122-008-f1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571625"/>
            <a:ext cx="4740275" cy="4883150"/>
          </a:xfrm>
          <a:noFill/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2195736" y="6309320"/>
            <a:ext cx="5400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684213" y="4010025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dirty="0"/>
              <a:t> </a:t>
            </a:r>
            <a:r>
              <a:rPr lang="pt-BR" altLang="pt-BR" sz="2400" b="1" dirty="0" smtClean="0"/>
              <a:t>Plano superficial: face e couro cabeludo;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/>
          </a:p>
          <a:p>
            <a:pPr algn="just">
              <a:buFont typeface="Arial" charset="0"/>
              <a:buChar char="•"/>
            </a:pPr>
            <a:r>
              <a:rPr lang="pt-BR" altLang="pt-BR" sz="2400" b="1" dirty="0"/>
              <a:t> </a:t>
            </a:r>
            <a:r>
              <a:rPr lang="pt-BR" altLang="pt-BR" sz="2400" b="1" dirty="0" smtClean="0"/>
              <a:t> Vascularização e inervação .</a:t>
            </a:r>
            <a:endParaRPr lang="pt-BR" altLang="pt-BR" sz="2800" b="1" dirty="0">
              <a:cs typeface="Arial" charset="0"/>
            </a:endParaRPr>
          </a:p>
        </p:txBody>
      </p:sp>
      <p:pic>
        <p:nvPicPr>
          <p:cNvPr id="1026" name="Picture 2" descr="G:\PLANOS SUPERFICI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24536" cy="36184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448717"/>
            <a:ext cx="7543800" cy="96405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FF0000"/>
                </a:solidFill>
              </a:rPr>
              <a:t>Face e couro cabeludo</a:t>
            </a:r>
            <a:r>
              <a:rPr lang="pt-BR" sz="2800" dirty="0" smtClean="0">
                <a:solidFill>
                  <a:srgbClr val="FF0000"/>
                </a:solidFill>
              </a:rPr>
              <a:t/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1) Mm. da mímica = expressão facial</a:t>
            </a:r>
          </a:p>
        </p:txBody>
      </p:sp>
      <p:pic>
        <p:nvPicPr>
          <p:cNvPr id="3075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5900"/>
            <a:ext cx="3816350" cy="5111750"/>
          </a:xfrm>
          <a:noFill/>
        </p:spPr>
      </p:pic>
      <p:sp>
        <p:nvSpPr>
          <p:cNvPr id="4100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143375" y="1600200"/>
            <a:ext cx="4857750" cy="757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000" b="1" smtClean="0">
                <a:solidFill>
                  <a:srgbClr val="FF0000"/>
                </a:solidFill>
              </a:rPr>
              <a:t>São mm.  estriados esqueléticos  cutâneos</a:t>
            </a:r>
          </a:p>
        </p:txBody>
      </p:sp>
      <p:pic>
        <p:nvPicPr>
          <p:cNvPr id="22221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4214813"/>
            <a:ext cx="2154238" cy="242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2218" name="Picture 10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57438"/>
            <a:ext cx="220027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483768" y="116632"/>
            <a:ext cx="230425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Tegumento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92080" y="116632"/>
            <a:ext cx="338437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Pele + tela subcutânea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860032" y="260648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66122-008-f06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850" y="2276475"/>
            <a:ext cx="6134100" cy="439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4691063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/>
              <a:t>Nervo facial (VII)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6453336"/>
            <a:ext cx="669674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 descr="Resultado de imagem para paralisia facial de 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93181"/>
            <a:ext cx="3214688" cy="4548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12" descr="Resultado de imagem para bot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605" y="1268760"/>
            <a:ext cx="8143875" cy="55086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5940152" y="1887215"/>
            <a:ext cx="280831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botulinium</a:t>
            </a:r>
            <a:endParaRPr lang="pt-BR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1340768"/>
            <a:ext cx="280831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Rugas de expressão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93663"/>
            <a:ext cx="8901112" cy="59848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Origem aparente no crânio e no encéfalo do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VII par</a:t>
            </a:r>
          </a:p>
        </p:txBody>
      </p:sp>
      <p:pic>
        <p:nvPicPr>
          <p:cNvPr id="5123" name="Picture 3" descr="nett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836613"/>
            <a:ext cx="2952750" cy="5689600"/>
          </a:xfrm>
        </p:spPr>
      </p:pic>
      <p:pic>
        <p:nvPicPr>
          <p:cNvPr id="6" name="Picture 6" descr="lamina 112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28688"/>
            <a:ext cx="4206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660232" y="2708920"/>
            <a:ext cx="1296144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051720" y="3861048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netter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2736"/>
            <a:ext cx="3128963" cy="5586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 rot="3387270" flipH="1">
            <a:off x="1677818" y="4455732"/>
            <a:ext cx="595984" cy="30539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61925"/>
            <a:ext cx="7543800" cy="98107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Nervo Trigêmeo (V): </a:t>
            </a:r>
            <a:r>
              <a:rPr lang="pt-BR" sz="2400" b="1" dirty="0" smtClean="0">
                <a:solidFill>
                  <a:srgbClr val="FF0000"/>
                </a:solidFill>
              </a:rPr>
              <a:t>divisões: V1, V2 e V3</a:t>
            </a:r>
            <a:endParaRPr 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3226" r="19839" b="22050"/>
          <a:stretch>
            <a:fillRect/>
          </a:stretch>
        </p:blipFill>
        <p:spPr>
          <a:xfrm>
            <a:off x="4038600" y="1595438"/>
            <a:ext cx="4962525" cy="4210050"/>
          </a:xfrm>
          <a:noFill/>
        </p:spPr>
      </p:pic>
      <p:pic>
        <p:nvPicPr>
          <p:cNvPr id="6" name="Picture 6" descr="lamina 112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" y="1287463"/>
            <a:ext cx="4084638" cy="5356225"/>
          </a:xfrm>
          <a:noFill/>
        </p:spPr>
      </p:pic>
      <p:pic>
        <p:nvPicPr>
          <p:cNvPr id="7" name="Picture 3" descr="nett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0575" y="1214438"/>
            <a:ext cx="3209925" cy="5521325"/>
          </a:xfr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8316416" y="5373216"/>
            <a:ext cx="8275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88024" y="1340768"/>
            <a:ext cx="42203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9909807">
            <a:off x="2513436" y="3069144"/>
            <a:ext cx="36004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9909807">
            <a:off x="2526107" y="3357176"/>
            <a:ext cx="36004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9909807">
            <a:off x="2310083" y="3716848"/>
            <a:ext cx="36004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pt-BR" sz="2800" b="1" dirty="0" smtClean="0"/>
              <a:t>Couro cabeludo</a:t>
            </a:r>
            <a:r>
              <a:rPr lang="pt-BR" sz="2800" dirty="0" smtClean="0">
                <a:solidFill>
                  <a:srgbClr val="FF0000"/>
                </a:solidFill>
              </a:rPr>
              <a:t/>
            </a:r>
            <a:br>
              <a:rPr lang="pt-BR" sz="2800" dirty="0" smtClean="0">
                <a:solidFill>
                  <a:srgbClr val="FF0000"/>
                </a:solidFill>
              </a:rPr>
            </a:br>
            <a:endParaRPr 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4" descr="netter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17725"/>
            <a:ext cx="33575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219325"/>
            <a:ext cx="3279775" cy="435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932363" y="3284538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>
                <a:solidFill>
                  <a:schemeClr val="bg1"/>
                </a:solidFill>
                <a:latin typeface="Arial" charset="0"/>
              </a:rPr>
              <a:t>EPC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428750"/>
            <a:ext cx="3455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F66122-008-f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063" y="1785938"/>
            <a:ext cx="4471987" cy="4614862"/>
          </a:xfrm>
          <a:noFill/>
          <a:ln>
            <a:solidFill>
              <a:schemeClr val="tx1"/>
            </a:solidFill>
          </a:ln>
        </p:spPr>
      </p:pic>
      <p:sp>
        <p:nvSpPr>
          <p:cNvPr id="15" name="Freeform 10"/>
          <p:cNvSpPr>
            <a:spLocks/>
          </p:cNvSpPr>
          <p:nvPr/>
        </p:nvSpPr>
        <p:spPr bwMode="auto">
          <a:xfrm>
            <a:off x="2643188" y="3495675"/>
            <a:ext cx="571500" cy="433388"/>
          </a:xfrm>
          <a:custGeom>
            <a:avLst/>
            <a:gdLst>
              <a:gd name="T0" fmla="*/ 0 w 205"/>
              <a:gd name="T1" fmla="*/ 0 h 273"/>
              <a:gd name="T2" fmla="*/ 2147483647 w 205"/>
              <a:gd name="T3" fmla="*/ 2147483647 h 273"/>
              <a:gd name="T4" fmla="*/ 2147483647 w 205"/>
              <a:gd name="T5" fmla="*/ 2147483647 h 273"/>
              <a:gd name="T6" fmla="*/ 0 60000 65536"/>
              <a:gd name="T7" fmla="*/ 0 60000 65536"/>
              <a:gd name="T8" fmla="*/ 0 60000 65536"/>
              <a:gd name="T9" fmla="*/ 0 w 205"/>
              <a:gd name="T10" fmla="*/ 0 h 273"/>
              <a:gd name="T11" fmla="*/ 205 w 205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" h="273">
                <a:moveTo>
                  <a:pt x="0" y="0"/>
                </a:moveTo>
                <a:cubicBezTo>
                  <a:pt x="79" y="22"/>
                  <a:pt x="159" y="45"/>
                  <a:pt x="182" y="91"/>
                </a:cubicBezTo>
                <a:cubicBezTo>
                  <a:pt x="205" y="137"/>
                  <a:pt x="144" y="243"/>
                  <a:pt x="136" y="273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547664" y="764704"/>
            <a:ext cx="65527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 5 Camadas</a:t>
            </a:r>
            <a:r>
              <a:rPr lang="pt-BR" b="1" dirty="0" smtClean="0"/>
              <a:t>: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/>
              <a:t>pele, </a:t>
            </a:r>
            <a:r>
              <a:rPr lang="pt-BR" b="1" dirty="0" err="1" smtClean="0"/>
              <a:t>tc</a:t>
            </a:r>
            <a:r>
              <a:rPr lang="pt-BR" b="1" dirty="0" smtClean="0"/>
              <a:t> denso, epicrânio, </a:t>
            </a:r>
            <a:r>
              <a:rPr lang="pt-BR" b="1" dirty="0" err="1" smtClean="0"/>
              <a:t>tc</a:t>
            </a:r>
            <a:r>
              <a:rPr lang="pt-BR" b="1" dirty="0" smtClean="0"/>
              <a:t> frouxo e pericrânio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6237312"/>
            <a:ext cx="48245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 descr="netter 1"/>
          <p:cNvPicPr>
            <a:picLocks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357688" y="1268413"/>
            <a:ext cx="4678362" cy="5516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FF0000"/>
                </a:solidFill>
              </a:rPr>
              <a:t>Inervação da face e couro cabeludo</a:t>
            </a:r>
            <a:br>
              <a:rPr lang="pt-BR" sz="2800" smtClean="0">
                <a:solidFill>
                  <a:srgbClr val="FF0000"/>
                </a:solidFill>
              </a:rPr>
            </a:br>
            <a:r>
              <a:rPr lang="pt-BR" sz="2400" smtClean="0"/>
              <a:t>Ramos cutâneos do nervo Trigêmeo (V)</a:t>
            </a:r>
          </a:p>
        </p:txBody>
      </p:sp>
      <p:pic>
        <p:nvPicPr>
          <p:cNvPr id="8195" name="Picture 3" descr="F66122-008-f0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84313"/>
            <a:ext cx="5832475" cy="5113337"/>
          </a:xfrm>
          <a:noFill/>
          <a:ln>
            <a:solidFill>
              <a:schemeClr val="tx1"/>
            </a:solidFill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H="1" flipV="1">
            <a:off x="4716463" y="4149725"/>
            <a:ext cx="287337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19672" y="6381328"/>
            <a:ext cx="59766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2380818"/>
            <a:ext cx="244827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1. Raiz oftálmica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3820978"/>
            <a:ext cx="244827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2. Raiz maxilar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5477162"/>
            <a:ext cx="244827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3. Raiz  mandibular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F66122-008-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832475" cy="545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267744" y="6525344"/>
            <a:ext cx="496855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3166281" y="1364776"/>
            <a:ext cx="2254154" cy="4162567"/>
          </a:xfrm>
          <a:custGeom>
            <a:avLst/>
            <a:gdLst>
              <a:gd name="connsiteX0" fmla="*/ 0 w 2254154"/>
              <a:gd name="connsiteY0" fmla="*/ 4162567 h 4162567"/>
              <a:gd name="connsiteX1" fmla="*/ 696035 w 2254154"/>
              <a:gd name="connsiteY1" fmla="*/ 3780430 h 4162567"/>
              <a:gd name="connsiteX2" fmla="*/ 1228298 w 2254154"/>
              <a:gd name="connsiteY2" fmla="*/ 3398293 h 4162567"/>
              <a:gd name="connsiteX3" fmla="*/ 1378423 w 2254154"/>
              <a:gd name="connsiteY3" fmla="*/ 2893325 h 4162567"/>
              <a:gd name="connsiteX4" fmla="*/ 1637731 w 2254154"/>
              <a:gd name="connsiteY4" fmla="*/ 2634018 h 4162567"/>
              <a:gd name="connsiteX5" fmla="*/ 1883391 w 2254154"/>
              <a:gd name="connsiteY5" fmla="*/ 2415654 h 4162567"/>
              <a:gd name="connsiteX6" fmla="*/ 1937982 w 2254154"/>
              <a:gd name="connsiteY6" fmla="*/ 2088108 h 4162567"/>
              <a:gd name="connsiteX7" fmla="*/ 1992573 w 2254154"/>
              <a:gd name="connsiteY7" fmla="*/ 1692323 h 4162567"/>
              <a:gd name="connsiteX8" fmla="*/ 2238232 w 2254154"/>
              <a:gd name="connsiteY8" fmla="*/ 1078173 h 4162567"/>
              <a:gd name="connsiteX9" fmla="*/ 2088107 w 2254154"/>
              <a:gd name="connsiteY9" fmla="*/ 682388 h 4162567"/>
              <a:gd name="connsiteX10" fmla="*/ 1555844 w 2254154"/>
              <a:gd name="connsiteY10" fmla="*/ 532263 h 4162567"/>
              <a:gd name="connsiteX11" fmla="*/ 1719618 w 2254154"/>
              <a:gd name="connsiteY11" fmla="*/ 0 h 4162567"/>
              <a:gd name="connsiteX12" fmla="*/ 1719618 w 2254154"/>
              <a:gd name="connsiteY12" fmla="*/ 0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4154" h="4162567">
                <a:moveTo>
                  <a:pt x="0" y="4162567"/>
                </a:moveTo>
                <a:cubicBezTo>
                  <a:pt x="245659" y="4035188"/>
                  <a:pt x="491319" y="3907809"/>
                  <a:pt x="696035" y="3780430"/>
                </a:cubicBezTo>
                <a:cubicBezTo>
                  <a:pt x="900751" y="3653051"/>
                  <a:pt x="1114567" y="3546144"/>
                  <a:pt x="1228298" y="3398293"/>
                </a:cubicBezTo>
                <a:cubicBezTo>
                  <a:pt x="1342029" y="3250442"/>
                  <a:pt x="1310184" y="3020704"/>
                  <a:pt x="1378423" y="2893325"/>
                </a:cubicBezTo>
                <a:cubicBezTo>
                  <a:pt x="1446662" y="2765946"/>
                  <a:pt x="1553570" y="2713630"/>
                  <a:pt x="1637731" y="2634018"/>
                </a:cubicBezTo>
                <a:cubicBezTo>
                  <a:pt x="1721892" y="2554406"/>
                  <a:pt x="1833349" y="2506639"/>
                  <a:pt x="1883391" y="2415654"/>
                </a:cubicBezTo>
                <a:cubicBezTo>
                  <a:pt x="1933433" y="2324669"/>
                  <a:pt x="1919785" y="2208663"/>
                  <a:pt x="1937982" y="2088108"/>
                </a:cubicBezTo>
                <a:cubicBezTo>
                  <a:pt x="1956179" y="1967553"/>
                  <a:pt x="1942531" y="1860646"/>
                  <a:pt x="1992573" y="1692323"/>
                </a:cubicBezTo>
                <a:cubicBezTo>
                  <a:pt x="2042615" y="1524000"/>
                  <a:pt x="2222310" y="1246496"/>
                  <a:pt x="2238232" y="1078173"/>
                </a:cubicBezTo>
                <a:cubicBezTo>
                  <a:pt x="2254154" y="909850"/>
                  <a:pt x="2201838" y="773373"/>
                  <a:pt x="2088107" y="682388"/>
                </a:cubicBezTo>
                <a:cubicBezTo>
                  <a:pt x="1974376" y="591403"/>
                  <a:pt x="1617259" y="645994"/>
                  <a:pt x="1555844" y="532263"/>
                </a:cubicBezTo>
                <a:cubicBezTo>
                  <a:pt x="1494429" y="418532"/>
                  <a:pt x="1719618" y="0"/>
                  <a:pt x="1719618" y="0"/>
                </a:cubicBezTo>
                <a:lnTo>
                  <a:pt x="1719618" y="0"/>
                </a:lnTo>
              </a:path>
            </a:pathLst>
          </a:cu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Vascularização superficial da face e do couro cabeludo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endParaRPr lang="pt-BR" sz="2400" b="1" dirty="0" smtClean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176712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pt-BR" sz="1800" b="1" dirty="0" smtClean="0">
                <a:solidFill>
                  <a:srgbClr val="FF0000"/>
                </a:solidFill>
              </a:rPr>
              <a:t>Artérias da face:</a:t>
            </a:r>
            <a:r>
              <a:rPr lang="pt-BR" sz="1800" b="1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facial (a. angular);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temporal superficial (a. facial transversa);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</a:t>
            </a:r>
            <a:r>
              <a:rPr lang="pt-BR" sz="1800" b="1" dirty="0" err="1" smtClean="0"/>
              <a:t>mentual</a:t>
            </a:r>
            <a:r>
              <a:rPr lang="pt-BR" sz="1800" b="1" dirty="0" smtClean="0"/>
              <a:t>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</a:t>
            </a:r>
            <a:r>
              <a:rPr lang="pt-BR" sz="1800" b="1" dirty="0" err="1" smtClean="0"/>
              <a:t>infra-orbital</a:t>
            </a:r>
            <a:r>
              <a:rPr lang="pt-BR" sz="1800" b="1" dirty="0" smtClean="0"/>
              <a:t>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>
                <a:solidFill>
                  <a:schemeClr val="tx2"/>
                </a:solidFill>
              </a:rPr>
              <a:t>A. dorsal do nariz;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>
                <a:solidFill>
                  <a:schemeClr val="tx2"/>
                </a:solidFill>
              </a:rPr>
              <a:t>A. </a:t>
            </a:r>
            <a:r>
              <a:rPr lang="pt-BR" sz="1800" b="1" dirty="0" err="1" smtClean="0">
                <a:solidFill>
                  <a:schemeClr val="tx2"/>
                </a:solidFill>
              </a:rPr>
              <a:t>supra-troclear</a:t>
            </a:r>
            <a:r>
              <a:rPr lang="pt-BR" sz="1800" b="1" dirty="0" smtClean="0">
                <a:solidFill>
                  <a:schemeClr val="tx2"/>
                </a:solidFill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>
                <a:solidFill>
                  <a:schemeClr val="tx2"/>
                </a:solidFill>
              </a:rPr>
              <a:t>A. </a:t>
            </a:r>
            <a:r>
              <a:rPr lang="pt-BR" sz="1800" b="1" dirty="0" err="1" smtClean="0">
                <a:solidFill>
                  <a:schemeClr val="tx2"/>
                </a:solidFill>
              </a:rPr>
              <a:t>supra-orbital</a:t>
            </a:r>
            <a:r>
              <a:rPr lang="pt-BR" sz="1800" b="1" dirty="0" smtClean="0">
                <a:solidFill>
                  <a:schemeClr val="tx2"/>
                </a:solidFill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pt-BR" sz="1800" b="1" dirty="0" smtClean="0">
                <a:solidFill>
                  <a:srgbClr val="FF0000"/>
                </a:solidFill>
              </a:rPr>
              <a:t>Artérias do couro cabeludo: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temporal superficial;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occipital;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/>
              <a:t>A. auricular posterior;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>
                <a:solidFill>
                  <a:schemeClr val="tx2"/>
                </a:solidFill>
              </a:rPr>
              <a:t>A. </a:t>
            </a:r>
            <a:r>
              <a:rPr lang="pt-BR" sz="1800" b="1" dirty="0" err="1" smtClean="0">
                <a:solidFill>
                  <a:schemeClr val="tx2"/>
                </a:solidFill>
              </a:rPr>
              <a:t>supra-troclear</a:t>
            </a:r>
            <a:r>
              <a:rPr lang="pt-BR" sz="1800" b="1" dirty="0" smtClean="0">
                <a:solidFill>
                  <a:schemeClr val="tx2"/>
                </a:solidFill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1800" b="1" dirty="0" smtClean="0">
                <a:solidFill>
                  <a:schemeClr val="tx2"/>
                </a:solidFill>
              </a:rPr>
              <a:t>A. </a:t>
            </a:r>
            <a:r>
              <a:rPr lang="pt-BR" sz="1800" b="1" dirty="0" err="1" smtClean="0">
                <a:solidFill>
                  <a:schemeClr val="tx2"/>
                </a:solidFill>
              </a:rPr>
              <a:t>supra-orbital</a:t>
            </a:r>
            <a:r>
              <a:rPr lang="pt-BR" sz="18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400" smtClean="0"/>
          </a:p>
        </p:txBody>
      </p:sp>
      <p:pic>
        <p:nvPicPr>
          <p:cNvPr id="9221" name="Picture 4" descr="netter 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2150" y="1268413"/>
            <a:ext cx="4678362" cy="5516562"/>
          </a:xfrm>
          <a:noFill/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908175" y="4076700"/>
            <a:ext cx="3603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3325" name="Picture 13" descr="Resultado de imagem para arteria carotida externa e ra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4914900" cy="4357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6023029"/>
            <a:ext cx="453650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Irrigação sanguínea</a:t>
            </a:r>
            <a:r>
              <a:rPr lang="pt-BR" b="1" dirty="0" smtClean="0"/>
              <a:t>: ramos da ACE e ACI</a:t>
            </a:r>
            <a:br>
              <a:rPr lang="pt-BR" b="1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91512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dirty="0" smtClean="0">
                <a:solidFill>
                  <a:schemeClr val="accent1"/>
                </a:solidFill>
              </a:rPr>
              <a:t> Drenagem venosa</a:t>
            </a:r>
            <a:r>
              <a:rPr lang="pt-BR" sz="2000" dirty="0" smtClean="0">
                <a:solidFill>
                  <a:srgbClr val="FFFF00"/>
                </a:solidFill>
              </a:rPr>
              <a:t/>
            </a:r>
            <a:br>
              <a:rPr lang="pt-BR" sz="2000" dirty="0" smtClean="0">
                <a:solidFill>
                  <a:srgbClr val="FFFF00"/>
                </a:solidFill>
              </a:rPr>
            </a:br>
            <a:r>
              <a:rPr lang="pt-BR" sz="2000" b="1" dirty="0" smtClean="0"/>
              <a:t>Veia facial – VJI; </a:t>
            </a:r>
            <a:br>
              <a:rPr lang="pt-BR" sz="2000" b="1" dirty="0" smtClean="0"/>
            </a:br>
            <a:r>
              <a:rPr lang="pt-BR" sz="2000" b="1" dirty="0" smtClean="0"/>
              <a:t>Veia facial: veias oftálmicas sup. e inf. e plexo pterigóide; </a:t>
            </a:r>
            <a:br>
              <a:rPr lang="pt-BR" sz="2000" b="1" dirty="0" smtClean="0"/>
            </a:br>
            <a:endParaRPr lang="pt-BR" sz="2000" b="1" dirty="0" smtClean="0"/>
          </a:p>
        </p:txBody>
      </p:sp>
      <p:pic>
        <p:nvPicPr>
          <p:cNvPr id="10243" name="Picture 3" descr="F66122-008-f0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857375"/>
            <a:ext cx="4284662" cy="4752975"/>
          </a:xfrm>
          <a:noFill/>
          <a:ln>
            <a:solidFill>
              <a:schemeClr val="tx1"/>
            </a:solidFill>
          </a:ln>
        </p:spPr>
      </p:pic>
      <p:pic>
        <p:nvPicPr>
          <p:cNvPr id="8196" name="Picture 4" descr="nette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5750"/>
            <a:ext cx="43926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Freeform 8"/>
          <p:cNvSpPr>
            <a:spLocks/>
          </p:cNvSpPr>
          <p:nvPr/>
        </p:nvSpPr>
        <p:spPr bwMode="auto">
          <a:xfrm>
            <a:off x="2987675" y="4797425"/>
            <a:ext cx="504825" cy="1079500"/>
          </a:xfrm>
          <a:custGeom>
            <a:avLst/>
            <a:gdLst>
              <a:gd name="T0" fmla="*/ 0 w 318"/>
              <a:gd name="T1" fmla="*/ 0 h 680"/>
              <a:gd name="T2" fmla="*/ 2147483647 w 318"/>
              <a:gd name="T3" fmla="*/ 2147483647 h 680"/>
              <a:gd name="T4" fmla="*/ 2147483647 w 318"/>
              <a:gd name="T5" fmla="*/ 2147483647 h 680"/>
              <a:gd name="T6" fmla="*/ 2147483647 w 318"/>
              <a:gd name="T7" fmla="*/ 2147483647 h 680"/>
              <a:gd name="T8" fmla="*/ 2147483647 w 318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680"/>
              <a:gd name="T17" fmla="*/ 318 w 318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680">
                <a:moveTo>
                  <a:pt x="0" y="0"/>
                </a:moveTo>
                <a:cubicBezTo>
                  <a:pt x="26" y="3"/>
                  <a:pt x="53" y="7"/>
                  <a:pt x="91" y="45"/>
                </a:cubicBezTo>
                <a:cubicBezTo>
                  <a:pt x="129" y="83"/>
                  <a:pt x="197" y="136"/>
                  <a:pt x="227" y="227"/>
                </a:cubicBezTo>
                <a:cubicBezTo>
                  <a:pt x="257" y="318"/>
                  <a:pt x="257" y="515"/>
                  <a:pt x="272" y="590"/>
                </a:cubicBezTo>
                <a:cubicBezTo>
                  <a:pt x="287" y="665"/>
                  <a:pt x="310" y="665"/>
                  <a:pt x="318" y="68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1214438" y="4572000"/>
            <a:ext cx="642937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16200000" flipV="1">
            <a:off x="1000125" y="3643313"/>
            <a:ext cx="1285875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 para a esquerda 8"/>
          <p:cNvSpPr/>
          <p:nvPr/>
        </p:nvSpPr>
        <p:spPr>
          <a:xfrm>
            <a:off x="3419872" y="4725144"/>
            <a:ext cx="360040" cy="28803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9512" y="5949280"/>
            <a:ext cx="44644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-286603" y="1613652"/>
            <a:ext cx="4831307" cy="4500545"/>
          </a:xfrm>
          <a:custGeom>
            <a:avLst/>
            <a:gdLst>
              <a:gd name="connsiteX0" fmla="*/ 4462818 w 4831307"/>
              <a:gd name="connsiteY0" fmla="*/ 515399 h 4500545"/>
              <a:gd name="connsiteX1" fmla="*/ 4462818 w 4831307"/>
              <a:gd name="connsiteY1" fmla="*/ 515399 h 4500545"/>
              <a:gd name="connsiteX2" fmla="*/ 4612943 w 4831307"/>
              <a:gd name="connsiteY2" fmla="*/ 474455 h 4500545"/>
              <a:gd name="connsiteX3" fmla="*/ 4749421 w 4831307"/>
              <a:gd name="connsiteY3" fmla="*/ 447160 h 4500545"/>
              <a:gd name="connsiteX4" fmla="*/ 4804012 w 4831307"/>
              <a:gd name="connsiteY4" fmla="*/ 351626 h 4500545"/>
              <a:gd name="connsiteX5" fmla="*/ 4831307 w 4831307"/>
              <a:gd name="connsiteY5" fmla="*/ 269739 h 4500545"/>
              <a:gd name="connsiteX6" fmla="*/ 4804012 w 4831307"/>
              <a:gd name="connsiteY6" fmla="*/ 174205 h 4500545"/>
              <a:gd name="connsiteX7" fmla="*/ 4776716 w 4831307"/>
              <a:gd name="connsiteY7" fmla="*/ 133261 h 4500545"/>
              <a:gd name="connsiteX8" fmla="*/ 4735773 w 4831307"/>
              <a:gd name="connsiteY8" fmla="*/ 119614 h 4500545"/>
              <a:gd name="connsiteX9" fmla="*/ 4572000 w 4831307"/>
              <a:gd name="connsiteY9" fmla="*/ 92318 h 4500545"/>
              <a:gd name="connsiteX10" fmla="*/ 4326340 w 4831307"/>
              <a:gd name="connsiteY10" fmla="*/ 65023 h 4500545"/>
              <a:gd name="connsiteX11" fmla="*/ 4217158 w 4831307"/>
              <a:gd name="connsiteY11" fmla="*/ 51375 h 4500545"/>
              <a:gd name="connsiteX12" fmla="*/ 3835021 w 4831307"/>
              <a:gd name="connsiteY12" fmla="*/ 37727 h 4500545"/>
              <a:gd name="connsiteX13" fmla="*/ 3780430 w 4831307"/>
              <a:gd name="connsiteY13" fmla="*/ 24079 h 4500545"/>
              <a:gd name="connsiteX14" fmla="*/ 1392072 w 4831307"/>
              <a:gd name="connsiteY14" fmla="*/ 24079 h 4500545"/>
              <a:gd name="connsiteX15" fmla="*/ 859809 w 4831307"/>
              <a:gd name="connsiteY15" fmla="*/ 51375 h 4500545"/>
              <a:gd name="connsiteX16" fmla="*/ 805218 w 4831307"/>
              <a:gd name="connsiteY16" fmla="*/ 65023 h 4500545"/>
              <a:gd name="connsiteX17" fmla="*/ 723331 w 4831307"/>
              <a:gd name="connsiteY17" fmla="*/ 92318 h 4500545"/>
              <a:gd name="connsiteX18" fmla="*/ 682388 w 4831307"/>
              <a:gd name="connsiteY18" fmla="*/ 119614 h 4500545"/>
              <a:gd name="connsiteX19" fmla="*/ 600502 w 4831307"/>
              <a:gd name="connsiteY19" fmla="*/ 133261 h 4500545"/>
              <a:gd name="connsiteX20" fmla="*/ 545910 w 4831307"/>
              <a:gd name="connsiteY20" fmla="*/ 146909 h 4500545"/>
              <a:gd name="connsiteX21" fmla="*/ 464024 w 4831307"/>
              <a:gd name="connsiteY21" fmla="*/ 174205 h 4500545"/>
              <a:gd name="connsiteX22" fmla="*/ 423081 w 4831307"/>
              <a:gd name="connsiteY22" fmla="*/ 201500 h 4500545"/>
              <a:gd name="connsiteX23" fmla="*/ 341194 w 4831307"/>
              <a:gd name="connsiteY23" fmla="*/ 228796 h 4500545"/>
              <a:gd name="connsiteX24" fmla="*/ 286603 w 4831307"/>
              <a:gd name="connsiteY24" fmla="*/ 310682 h 4500545"/>
              <a:gd name="connsiteX25" fmla="*/ 245660 w 4831307"/>
              <a:gd name="connsiteY25" fmla="*/ 351626 h 4500545"/>
              <a:gd name="connsiteX26" fmla="*/ 218364 w 4831307"/>
              <a:gd name="connsiteY26" fmla="*/ 419864 h 4500545"/>
              <a:gd name="connsiteX27" fmla="*/ 191069 w 4831307"/>
              <a:gd name="connsiteY27" fmla="*/ 460808 h 4500545"/>
              <a:gd name="connsiteX28" fmla="*/ 163773 w 4831307"/>
              <a:gd name="connsiteY28" fmla="*/ 556342 h 4500545"/>
              <a:gd name="connsiteX29" fmla="*/ 122830 w 4831307"/>
              <a:gd name="connsiteY29" fmla="*/ 651876 h 4500545"/>
              <a:gd name="connsiteX30" fmla="*/ 109182 w 4831307"/>
              <a:gd name="connsiteY30" fmla="*/ 720115 h 4500545"/>
              <a:gd name="connsiteX31" fmla="*/ 95534 w 4831307"/>
              <a:gd name="connsiteY31" fmla="*/ 802002 h 4500545"/>
              <a:gd name="connsiteX32" fmla="*/ 81887 w 4831307"/>
              <a:gd name="connsiteY32" fmla="*/ 842945 h 4500545"/>
              <a:gd name="connsiteX33" fmla="*/ 68239 w 4831307"/>
              <a:gd name="connsiteY33" fmla="*/ 952127 h 4500545"/>
              <a:gd name="connsiteX34" fmla="*/ 40943 w 4831307"/>
              <a:gd name="connsiteY34" fmla="*/ 1143196 h 4500545"/>
              <a:gd name="connsiteX35" fmla="*/ 27296 w 4831307"/>
              <a:gd name="connsiteY35" fmla="*/ 1266026 h 4500545"/>
              <a:gd name="connsiteX36" fmla="*/ 13648 w 4831307"/>
              <a:gd name="connsiteY36" fmla="*/ 1375208 h 4500545"/>
              <a:gd name="connsiteX37" fmla="*/ 0 w 4831307"/>
              <a:gd name="connsiteY37" fmla="*/ 1579924 h 4500545"/>
              <a:gd name="connsiteX38" fmla="*/ 13648 w 4831307"/>
              <a:gd name="connsiteY38" fmla="*/ 2262312 h 4500545"/>
              <a:gd name="connsiteX39" fmla="*/ 40943 w 4831307"/>
              <a:gd name="connsiteY39" fmla="*/ 2494324 h 4500545"/>
              <a:gd name="connsiteX40" fmla="*/ 54591 w 4831307"/>
              <a:gd name="connsiteY40" fmla="*/ 2576211 h 4500545"/>
              <a:gd name="connsiteX41" fmla="*/ 81887 w 4831307"/>
              <a:gd name="connsiteY41" fmla="*/ 2658097 h 4500545"/>
              <a:gd name="connsiteX42" fmla="*/ 95534 w 4831307"/>
              <a:gd name="connsiteY42" fmla="*/ 2780927 h 4500545"/>
              <a:gd name="connsiteX43" fmla="*/ 109182 w 4831307"/>
              <a:gd name="connsiteY43" fmla="*/ 2849166 h 4500545"/>
              <a:gd name="connsiteX44" fmla="*/ 122830 w 4831307"/>
              <a:gd name="connsiteY44" fmla="*/ 2931052 h 4500545"/>
              <a:gd name="connsiteX45" fmla="*/ 136478 w 4831307"/>
              <a:gd name="connsiteY45" fmla="*/ 3108473 h 4500545"/>
              <a:gd name="connsiteX46" fmla="*/ 163773 w 4831307"/>
              <a:gd name="connsiteY46" fmla="*/ 3285894 h 4500545"/>
              <a:gd name="connsiteX47" fmla="*/ 191069 w 4831307"/>
              <a:gd name="connsiteY47" fmla="*/ 3654384 h 4500545"/>
              <a:gd name="connsiteX48" fmla="*/ 204716 w 4831307"/>
              <a:gd name="connsiteY48" fmla="*/ 3722623 h 4500545"/>
              <a:gd name="connsiteX49" fmla="*/ 218364 w 4831307"/>
              <a:gd name="connsiteY49" fmla="*/ 3763566 h 4500545"/>
              <a:gd name="connsiteX50" fmla="*/ 232012 w 4831307"/>
              <a:gd name="connsiteY50" fmla="*/ 3872748 h 4500545"/>
              <a:gd name="connsiteX51" fmla="*/ 245660 w 4831307"/>
              <a:gd name="connsiteY51" fmla="*/ 3913691 h 4500545"/>
              <a:gd name="connsiteX52" fmla="*/ 259307 w 4831307"/>
              <a:gd name="connsiteY52" fmla="*/ 4268533 h 4500545"/>
              <a:gd name="connsiteX53" fmla="*/ 272955 w 4831307"/>
              <a:gd name="connsiteY53" fmla="*/ 4336772 h 4500545"/>
              <a:gd name="connsiteX54" fmla="*/ 300251 w 4831307"/>
              <a:gd name="connsiteY54" fmla="*/ 4432306 h 4500545"/>
              <a:gd name="connsiteX55" fmla="*/ 327546 w 4831307"/>
              <a:gd name="connsiteY55" fmla="*/ 4473249 h 4500545"/>
              <a:gd name="connsiteX56" fmla="*/ 423081 w 4831307"/>
              <a:gd name="connsiteY56" fmla="*/ 4500545 h 4500545"/>
              <a:gd name="connsiteX57" fmla="*/ 532263 w 4831307"/>
              <a:gd name="connsiteY57" fmla="*/ 4486897 h 4500545"/>
              <a:gd name="connsiteX58" fmla="*/ 586854 w 4831307"/>
              <a:gd name="connsiteY58" fmla="*/ 4391363 h 4500545"/>
              <a:gd name="connsiteX59" fmla="*/ 600502 w 4831307"/>
              <a:gd name="connsiteY59" fmla="*/ 4350420 h 4500545"/>
              <a:gd name="connsiteX60" fmla="*/ 614149 w 4831307"/>
              <a:gd name="connsiteY60" fmla="*/ 4200294 h 4500545"/>
              <a:gd name="connsiteX61" fmla="*/ 627797 w 4831307"/>
              <a:gd name="connsiteY61" fmla="*/ 4145703 h 4500545"/>
              <a:gd name="connsiteX62" fmla="*/ 641445 w 4831307"/>
              <a:gd name="connsiteY62" fmla="*/ 3640736 h 4500545"/>
              <a:gd name="connsiteX63" fmla="*/ 655093 w 4831307"/>
              <a:gd name="connsiteY63" fmla="*/ 3586145 h 4500545"/>
              <a:gd name="connsiteX64" fmla="*/ 668740 w 4831307"/>
              <a:gd name="connsiteY64" fmla="*/ 3517906 h 4500545"/>
              <a:gd name="connsiteX65" fmla="*/ 682388 w 4831307"/>
              <a:gd name="connsiteY65" fmla="*/ 3258599 h 4500545"/>
              <a:gd name="connsiteX66" fmla="*/ 696036 w 4831307"/>
              <a:gd name="connsiteY66" fmla="*/ 3053882 h 4500545"/>
              <a:gd name="connsiteX67" fmla="*/ 709684 w 4831307"/>
              <a:gd name="connsiteY67" fmla="*/ 2767279 h 4500545"/>
              <a:gd name="connsiteX68" fmla="*/ 736979 w 4831307"/>
              <a:gd name="connsiteY68" fmla="*/ 2467029 h 4500545"/>
              <a:gd name="connsiteX69" fmla="*/ 764275 w 4831307"/>
              <a:gd name="connsiteY69" fmla="*/ 2262312 h 4500545"/>
              <a:gd name="connsiteX70" fmla="*/ 791570 w 4831307"/>
              <a:gd name="connsiteY70" fmla="*/ 1934766 h 4500545"/>
              <a:gd name="connsiteX71" fmla="*/ 818866 w 4831307"/>
              <a:gd name="connsiteY71" fmla="*/ 1689106 h 4500545"/>
              <a:gd name="connsiteX72" fmla="*/ 832513 w 4831307"/>
              <a:gd name="connsiteY72" fmla="*/ 1470742 h 4500545"/>
              <a:gd name="connsiteX73" fmla="*/ 859809 w 4831307"/>
              <a:gd name="connsiteY73" fmla="*/ 1293321 h 4500545"/>
              <a:gd name="connsiteX74" fmla="*/ 873457 w 4831307"/>
              <a:gd name="connsiteY74" fmla="*/ 842945 h 4500545"/>
              <a:gd name="connsiteX75" fmla="*/ 914400 w 4831307"/>
              <a:gd name="connsiteY75" fmla="*/ 829297 h 4500545"/>
              <a:gd name="connsiteX76" fmla="*/ 996287 w 4831307"/>
              <a:gd name="connsiteY76" fmla="*/ 788354 h 4500545"/>
              <a:gd name="connsiteX77" fmla="*/ 1091821 w 4831307"/>
              <a:gd name="connsiteY77" fmla="*/ 761058 h 4500545"/>
              <a:gd name="connsiteX78" fmla="*/ 1105469 w 4831307"/>
              <a:gd name="connsiteY78" fmla="*/ 802002 h 4500545"/>
              <a:gd name="connsiteX79" fmla="*/ 1119116 w 4831307"/>
              <a:gd name="connsiteY79" fmla="*/ 897536 h 4500545"/>
              <a:gd name="connsiteX80" fmla="*/ 1146412 w 4831307"/>
              <a:gd name="connsiteY80" fmla="*/ 1061309 h 4500545"/>
              <a:gd name="connsiteX81" fmla="*/ 1187355 w 4831307"/>
              <a:gd name="connsiteY81" fmla="*/ 1143196 h 4500545"/>
              <a:gd name="connsiteX82" fmla="*/ 1201003 w 4831307"/>
              <a:gd name="connsiteY82" fmla="*/ 1457094 h 4500545"/>
              <a:gd name="connsiteX83" fmla="*/ 1214651 w 4831307"/>
              <a:gd name="connsiteY83" fmla="*/ 1498038 h 4500545"/>
              <a:gd name="connsiteX84" fmla="*/ 1282890 w 4831307"/>
              <a:gd name="connsiteY84" fmla="*/ 1579924 h 4500545"/>
              <a:gd name="connsiteX85" fmla="*/ 1310185 w 4831307"/>
              <a:gd name="connsiteY85" fmla="*/ 1620867 h 4500545"/>
              <a:gd name="connsiteX86" fmla="*/ 1351128 w 4831307"/>
              <a:gd name="connsiteY86" fmla="*/ 1770993 h 4500545"/>
              <a:gd name="connsiteX87" fmla="*/ 1433015 w 4831307"/>
              <a:gd name="connsiteY87" fmla="*/ 1811936 h 4500545"/>
              <a:gd name="connsiteX88" fmla="*/ 1460310 w 4831307"/>
              <a:gd name="connsiteY88" fmla="*/ 1770993 h 4500545"/>
              <a:gd name="connsiteX89" fmla="*/ 1487606 w 4831307"/>
              <a:gd name="connsiteY89" fmla="*/ 1620867 h 4500545"/>
              <a:gd name="connsiteX90" fmla="*/ 1501254 w 4831307"/>
              <a:gd name="connsiteY90" fmla="*/ 1566276 h 4500545"/>
              <a:gd name="connsiteX91" fmla="*/ 1528549 w 4831307"/>
              <a:gd name="connsiteY91" fmla="*/ 1484390 h 4500545"/>
              <a:gd name="connsiteX92" fmla="*/ 1514902 w 4831307"/>
              <a:gd name="connsiteY92" fmla="*/ 1320617 h 4500545"/>
              <a:gd name="connsiteX93" fmla="*/ 1487606 w 4831307"/>
              <a:gd name="connsiteY93" fmla="*/ 1184139 h 4500545"/>
              <a:gd name="connsiteX94" fmla="*/ 1501254 w 4831307"/>
              <a:gd name="connsiteY94" fmla="*/ 774706 h 4500545"/>
              <a:gd name="connsiteX95" fmla="*/ 1542197 w 4831307"/>
              <a:gd name="connsiteY95" fmla="*/ 747411 h 4500545"/>
              <a:gd name="connsiteX96" fmla="*/ 1624084 w 4831307"/>
              <a:gd name="connsiteY96" fmla="*/ 720115 h 4500545"/>
              <a:gd name="connsiteX97" fmla="*/ 1665027 w 4831307"/>
              <a:gd name="connsiteY97" fmla="*/ 624581 h 4500545"/>
              <a:gd name="connsiteX98" fmla="*/ 1678675 w 4831307"/>
              <a:gd name="connsiteY98" fmla="*/ 583638 h 4500545"/>
              <a:gd name="connsiteX99" fmla="*/ 1787857 w 4831307"/>
              <a:gd name="connsiteY99" fmla="*/ 501751 h 4500545"/>
              <a:gd name="connsiteX100" fmla="*/ 1869743 w 4831307"/>
              <a:gd name="connsiteY100" fmla="*/ 474455 h 4500545"/>
              <a:gd name="connsiteX101" fmla="*/ 1992573 w 4831307"/>
              <a:gd name="connsiteY101" fmla="*/ 433512 h 4500545"/>
              <a:gd name="connsiteX102" fmla="*/ 2060812 w 4831307"/>
              <a:gd name="connsiteY102" fmla="*/ 419864 h 4500545"/>
              <a:gd name="connsiteX103" fmla="*/ 2101755 w 4831307"/>
              <a:gd name="connsiteY103" fmla="*/ 406217 h 4500545"/>
              <a:gd name="connsiteX104" fmla="*/ 2361063 w 4831307"/>
              <a:gd name="connsiteY104" fmla="*/ 392569 h 4500545"/>
              <a:gd name="connsiteX105" fmla="*/ 2606722 w 4831307"/>
              <a:gd name="connsiteY105" fmla="*/ 406217 h 4500545"/>
              <a:gd name="connsiteX106" fmla="*/ 2647666 w 4831307"/>
              <a:gd name="connsiteY106" fmla="*/ 419864 h 4500545"/>
              <a:gd name="connsiteX107" fmla="*/ 2674961 w 4831307"/>
              <a:gd name="connsiteY107" fmla="*/ 501751 h 4500545"/>
              <a:gd name="connsiteX108" fmla="*/ 2688609 w 4831307"/>
              <a:gd name="connsiteY108" fmla="*/ 542694 h 4500545"/>
              <a:gd name="connsiteX109" fmla="*/ 2729552 w 4831307"/>
              <a:gd name="connsiteY109" fmla="*/ 761058 h 4500545"/>
              <a:gd name="connsiteX110" fmla="*/ 2743200 w 4831307"/>
              <a:gd name="connsiteY110" fmla="*/ 802002 h 4500545"/>
              <a:gd name="connsiteX111" fmla="*/ 2825087 w 4831307"/>
              <a:gd name="connsiteY111" fmla="*/ 842945 h 4500545"/>
              <a:gd name="connsiteX112" fmla="*/ 2879678 w 4831307"/>
              <a:gd name="connsiteY112" fmla="*/ 829297 h 4500545"/>
              <a:gd name="connsiteX113" fmla="*/ 2893325 w 4831307"/>
              <a:gd name="connsiteY113" fmla="*/ 747411 h 4500545"/>
              <a:gd name="connsiteX114" fmla="*/ 2906973 w 4831307"/>
              <a:gd name="connsiteY114" fmla="*/ 706467 h 4500545"/>
              <a:gd name="connsiteX115" fmla="*/ 2975212 w 4831307"/>
              <a:gd name="connsiteY115" fmla="*/ 569990 h 4500545"/>
              <a:gd name="connsiteX116" fmla="*/ 3016155 w 4831307"/>
              <a:gd name="connsiteY116" fmla="*/ 542694 h 4500545"/>
              <a:gd name="connsiteX117" fmla="*/ 3111690 w 4831307"/>
              <a:gd name="connsiteY117" fmla="*/ 515399 h 4500545"/>
              <a:gd name="connsiteX118" fmla="*/ 3234519 w 4831307"/>
              <a:gd name="connsiteY118" fmla="*/ 488103 h 4500545"/>
              <a:gd name="connsiteX119" fmla="*/ 3302758 w 4831307"/>
              <a:gd name="connsiteY119" fmla="*/ 474455 h 4500545"/>
              <a:gd name="connsiteX120" fmla="*/ 3343702 w 4831307"/>
              <a:gd name="connsiteY120" fmla="*/ 460808 h 4500545"/>
              <a:gd name="connsiteX121" fmla="*/ 3398293 w 4831307"/>
              <a:gd name="connsiteY121" fmla="*/ 447160 h 4500545"/>
              <a:gd name="connsiteX122" fmla="*/ 3875964 w 4831307"/>
              <a:gd name="connsiteY122" fmla="*/ 460808 h 4500545"/>
              <a:gd name="connsiteX123" fmla="*/ 4067033 w 4831307"/>
              <a:gd name="connsiteY123" fmla="*/ 474455 h 4500545"/>
              <a:gd name="connsiteX124" fmla="*/ 4121624 w 4831307"/>
              <a:gd name="connsiteY124" fmla="*/ 488103 h 4500545"/>
              <a:gd name="connsiteX125" fmla="*/ 4517409 w 4831307"/>
              <a:gd name="connsiteY125" fmla="*/ 488103 h 4500545"/>
              <a:gd name="connsiteX126" fmla="*/ 4517409 w 4831307"/>
              <a:gd name="connsiteY126" fmla="*/ 488103 h 4500545"/>
              <a:gd name="connsiteX127" fmla="*/ 4558352 w 4831307"/>
              <a:gd name="connsiteY127" fmla="*/ 529047 h 45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831307" h="4500545">
                <a:moveTo>
                  <a:pt x="4462818" y="515399"/>
                </a:moveTo>
                <a:lnTo>
                  <a:pt x="4462818" y="515399"/>
                </a:lnTo>
                <a:cubicBezTo>
                  <a:pt x="4512860" y="501751"/>
                  <a:pt x="4562309" y="485707"/>
                  <a:pt x="4612943" y="474455"/>
                </a:cubicBezTo>
                <a:cubicBezTo>
                  <a:pt x="4801133" y="432635"/>
                  <a:pt x="4642893" y="482670"/>
                  <a:pt x="4749421" y="447160"/>
                </a:cubicBezTo>
                <a:cubicBezTo>
                  <a:pt x="4774040" y="410232"/>
                  <a:pt x="4786698" y="394911"/>
                  <a:pt x="4804012" y="351626"/>
                </a:cubicBezTo>
                <a:cubicBezTo>
                  <a:pt x="4814698" y="324912"/>
                  <a:pt x="4831307" y="269739"/>
                  <a:pt x="4831307" y="269739"/>
                </a:cubicBezTo>
                <a:cubicBezTo>
                  <a:pt x="4826933" y="252243"/>
                  <a:pt x="4813803" y="193788"/>
                  <a:pt x="4804012" y="174205"/>
                </a:cubicBezTo>
                <a:cubicBezTo>
                  <a:pt x="4796676" y="159534"/>
                  <a:pt x="4789524" y="143508"/>
                  <a:pt x="4776716" y="133261"/>
                </a:cubicBezTo>
                <a:cubicBezTo>
                  <a:pt x="4765483" y="124274"/>
                  <a:pt x="4749879" y="122435"/>
                  <a:pt x="4735773" y="119614"/>
                </a:cubicBezTo>
                <a:cubicBezTo>
                  <a:pt x="4681504" y="108760"/>
                  <a:pt x="4626788" y="100145"/>
                  <a:pt x="4572000" y="92318"/>
                </a:cubicBezTo>
                <a:cubicBezTo>
                  <a:pt x="4382193" y="65202"/>
                  <a:pt x="4578061" y="91519"/>
                  <a:pt x="4326340" y="65023"/>
                </a:cubicBezTo>
                <a:cubicBezTo>
                  <a:pt x="4289864" y="61184"/>
                  <a:pt x="4253779" y="53410"/>
                  <a:pt x="4217158" y="51375"/>
                </a:cubicBezTo>
                <a:cubicBezTo>
                  <a:pt x="4089894" y="44305"/>
                  <a:pt x="3962400" y="42276"/>
                  <a:pt x="3835021" y="37727"/>
                </a:cubicBezTo>
                <a:cubicBezTo>
                  <a:pt x="3816824" y="33178"/>
                  <a:pt x="3799182" y="24505"/>
                  <a:pt x="3780430" y="24079"/>
                </a:cubicBezTo>
                <a:cubicBezTo>
                  <a:pt x="2720932" y="0"/>
                  <a:pt x="2473532" y="12195"/>
                  <a:pt x="1392072" y="24079"/>
                </a:cubicBezTo>
                <a:cubicBezTo>
                  <a:pt x="1099055" y="60707"/>
                  <a:pt x="1488145" y="15469"/>
                  <a:pt x="859809" y="51375"/>
                </a:cubicBezTo>
                <a:cubicBezTo>
                  <a:pt x="841082" y="52445"/>
                  <a:pt x="823184" y="59633"/>
                  <a:pt x="805218" y="65023"/>
                </a:cubicBezTo>
                <a:cubicBezTo>
                  <a:pt x="777659" y="73291"/>
                  <a:pt x="723331" y="92318"/>
                  <a:pt x="723331" y="92318"/>
                </a:cubicBezTo>
                <a:cubicBezTo>
                  <a:pt x="709683" y="101417"/>
                  <a:pt x="697949" y="114427"/>
                  <a:pt x="682388" y="119614"/>
                </a:cubicBezTo>
                <a:cubicBezTo>
                  <a:pt x="656136" y="128365"/>
                  <a:pt x="627636" y="127834"/>
                  <a:pt x="600502" y="133261"/>
                </a:cubicBezTo>
                <a:cubicBezTo>
                  <a:pt x="582109" y="136940"/>
                  <a:pt x="563876" y="141519"/>
                  <a:pt x="545910" y="146909"/>
                </a:cubicBezTo>
                <a:cubicBezTo>
                  <a:pt x="518352" y="155177"/>
                  <a:pt x="487964" y="158245"/>
                  <a:pt x="464024" y="174205"/>
                </a:cubicBezTo>
                <a:cubicBezTo>
                  <a:pt x="450376" y="183303"/>
                  <a:pt x="438070" y="194838"/>
                  <a:pt x="423081" y="201500"/>
                </a:cubicBezTo>
                <a:cubicBezTo>
                  <a:pt x="396789" y="213185"/>
                  <a:pt x="341194" y="228796"/>
                  <a:pt x="341194" y="228796"/>
                </a:cubicBezTo>
                <a:cubicBezTo>
                  <a:pt x="322997" y="256091"/>
                  <a:pt x="306743" y="284787"/>
                  <a:pt x="286603" y="310682"/>
                </a:cubicBezTo>
                <a:cubicBezTo>
                  <a:pt x="274753" y="325917"/>
                  <a:pt x="255890" y="335259"/>
                  <a:pt x="245660" y="351626"/>
                </a:cubicBezTo>
                <a:cubicBezTo>
                  <a:pt x="232676" y="372400"/>
                  <a:pt x="229320" y="397952"/>
                  <a:pt x="218364" y="419864"/>
                </a:cubicBezTo>
                <a:cubicBezTo>
                  <a:pt x="211029" y="434535"/>
                  <a:pt x="198404" y="446137"/>
                  <a:pt x="191069" y="460808"/>
                </a:cubicBezTo>
                <a:cubicBezTo>
                  <a:pt x="180161" y="482625"/>
                  <a:pt x="169604" y="535933"/>
                  <a:pt x="163773" y="556342"/>
                </a:cubicBezTo>
                <a:cubicBezTo>
                  <a:pt x="150386" y="603197"/>
                  <a:pt x="147091" y="603353"/>
                  <a:pt x="122830" y="651876"/>
                </a:cubicBezTo>
                <a:cubicBezTo>
                  <a:pt x="118281" y="674622"/>
                  <a:pt x="113332" y="697292"/>
                  <a:pt x="109182" y="720115"/>
                </a:cubicBezTo>
                <a:cubicBezTo>
                  <a:pt x="104232" y="747341"/>
                  <a:pt x="101537" y="774989"/>
                  <a:pt x="95534" y="802002"/>
                </a:cubicBezTo>
                <a:cubicBezTo>
                  <a:pt x="92413" y="816045"/>
                  <a:pt x="86436" y="829297"/>
                  <a:pt x="81887" y="842945"/>
                </a:cubicBezTo>
                <a:cubicBezTo>
                  <a:pt x="77338" y="879339"/>
                  <a:pt x="72079" y="915651"/>
                  <a:pt x="68239" y="952127"/>
                </a:cubicBezTo>
                <a:cubicBezTo>
                  <a:pt x="49838" y="1126930"/>
                  <a:pt x="71469" y="1051619"/>
                  <a:pt x="40943" y="1143196"/>
                </a:cubicBezTo>
                <a:cubicBezTo>
                  <a:pt x="36394" y="1184139"/>
                  <a:pt x="32109" y="1225113"/>
                  <a:pt x="27296" y="1266026"/>
                </a:cubicBezTo>
                <a:cubicBezTo>
                  <a:pt x="23011" y="1302452"/>
                  <a:pt x="16825" y="1338669"/>
                  <a:pt x="13648" y="1375208"/>
                </a:cubicBezTo>
                <a:cubicBezTo>
                  <a:pt x="7723" y="1443341"/>
                  <a:pt x="4549" y="1511685"/>
                  <a:pt x="0" y="1579924"/>
                </a:cubicBezTo>
                <a:cubicBezTo>
                  <a:pt x="4549" y="1807387"/>
                  <a:pt x="6313" y="2034922"/>
                  <a:pt x="13648" y="2262312"/>
                </a:cubicBezTo>
                <a:cubicBezTo>
                  <a:pt x="18747" y="2420374"/>
                  <a:pt x="20989" y="2384576"/>
                  <a:pt x="40943" y="2494324"/>
                </a:cubicBezTo>
                <a:cubicBezTo>
                  <a:pt x="45893" y="2521550"/>
                  <a:pt x="47879" y="2549365"/>
                  <a:pt x="54591" y="2576211"/>
                </a:cubicBezTo>
                <a:cubicBezTo>
                  <a:pt x="61569" y="2604124"/>
                  <a:pt x="72788" y="2630802"/>
                  <a:pt x="81887" y="2658097"/>
                </a:cubicBezTo>
                <a:cubicBezTo>
                  <a:pt x="86436" y="2699040"/>
                  <a:pt x="89708" y="2740146"/>
                  <a:pt x="95534" y="2780927"/>
                </a:cubicBezTo>
                <a:cubicBezTo>
                  <a:pt x="98814" y="2803891"/>
                  <a:pt x="105032" y="2826343"/>
                  <a:pt x="109182" y="2849166"/>
                </a:cubicBezTo>
                <a:cubicBezTo>
                  <a:pt x="114132" y="2876391"/>
                  <a:pt x="118281" y="2903757"/>
                  <a:pt x="122830" y="2931052"/>
                </a:cubicBezTo>
                <a:cubicBezTo>
                  <a:pt x="127379" y="2990192"/>
                  <a:pt x="130576" y="3049452"/>
                  <a:pt x="136478" y="3108473"/>
                </a:cubicBezTo>
                <a:cubicBezTo>
                  <a:pt x="140870" y="3152396"/>
                  <a:pt x="156164" y="3240240"/>
                  <a:pt x="163773" y="3285894"/>
                </a:cubicBezTo>
                <a:cubicBezTo>
                  <a:pt x="172444" y="3450648"/>
                  <a:pt x="169611" y="3514901"/>
                  <a:pt x="191069" y="3654384"/>
                </a:cubicBezTo>
                <a:cubicBezTo>
                  <a:pt x="194596" y="3677311"/>
                  <a:pt x="199090" y="3700119"/>
                  <a:pt x="204716" y="3722623"/>
                </a:cubicBezTo>
                <a:cubicBezTo>
                  <a:pt x="208205" y="3736579"/>
                  <a:pt x="213815" y="3749918"/>
                  <a:pt x="218364" y="3763566"/>
                </a:cubicBezTo>
                <a:cubicBezTo>
                  <a:pt x="222913" y="3799960"/>
                  <a:pt x="225451" y="3836662"/>
                  <a:pt x="232012" y="3872748"/>
                </a:cubicBezTo>
                <a:cubicBezTo>
                  <a:pt x="234585" y="3886902"/>
                  <a:pt x="244670" y="3899339"/>
                  <a:pt x="245660" y="3913691"/>
                </a:cubicBezTo>
                <a:cubicBezTo>
                  <a:pt x="253804" y="4031779"/>
                  <a:pt x="251686" y="4150410"/>
                  <a:pt x="259307" y="4268533"/>
                </a:cubicBezTo>
                <a:cubicBezTo>
                  <a:pt x="260800" y="4291682"/>
                  <a:pt x="267923" y="4314128"/>
                  <a:pt x="272955" y="4336772"/>
                </a:cubicBezTo>
                <a:cubicBezTo>
                  <a:pt x="276454" y="4352515"/>
                  <a:pt x="291132" y="4414067"/>
                  <a:pt x="300251" y="4432306"/>
                </a:cubicBezTo>
                <a:cubicBezTo>
                  <a:pt x="307586" y="4446977"/>
                  <a:pt x="314738" y="4463003"/>
                  <a:pt x="327546" y="4473249"/>
                </a:cubicBezTo>
                <a:cubicBezTo>
                  <a:pt x="336445" y="4480368"/>
                  <a:pt x="419514" y="4499653"/>
                  <a:pt x="423081" y="4500545"/>
                </a:cubicBezTo>
                <a:cubicBezTo>
                  <a:pt x="459475" y="4495996"/>
                  <a:pt x="497794" y="4499431"/>
                  <a:pt x="532263" y="4486897"/>
                </a:cubicBezTo>
                <a:cubicBezTo>
                  <a:pt x="578477" y="4470092"/>
                  <a:pt x="576292" y="4428331"/>
                  <a:pt x="586854" y="4391363"/>
                </a:cubicBezTo>
                <a:cubicBezTo>
                  <a:pt x="590806" y="4377531"/>
                  <a:pt x="595953" y="4364068"/>
                  <a:pt x="600502" y="4350420"/>
                </a:cubicBezTo>
                <a:cubicBezTo>
                  <a:pt x="605051" y="4300378"/>
                  <a:pt x="607508" y="4250102"/>
                  <a:pt x="614149" y="4200294"/>
                </a:cubicBezTo>
                <a:cubicBezTo>
                  <a:pt x="616628" y="4181701"/>
                  <a:pt x="626883" y="4164438"/>
                  <a:pt x="627797" y="4145703"/>
                </a:cubicBezTo>
                <a:cubicBezTo>
                  <a:pt x="636001" y="3977519"/>
                  <a:pt x="633241" y="3808920"/>
                  <a:pt x="641445" y="3640736"/>
                </a:cubicBezTo>
                <a:cubicBezTo>
                  <a:pt x="642359" y="3622001"/>
                  <a:pt x="651024" y="3604455"/>
                  <a:pt x="655093" y="3586145"/>
                </a:cubicBezTo>
                <a:cubicBezTo>
                  <a:pt x="660125" y="3563501"/>
                  <a:pt x="664191" y="3540652"/>
                  <a:pt x="668740" y="3517906"/>
                </a:cubicBezTo>
                <a:cubicBezTo>
                  <a:pt x="673289" y="3431470"/>
                  <a:pt x="677305" y="3345005"/>
                  <a:pt x="682388" y="3258599"/>
                </a:cubicBezTo>
                <a:cubicBezTo>
                  <a:pt x="686404" y="3190327"/>
                  <a:pt x="692242" y="3122167"/>
                  <a:pt x="696036" y="3053882"/>
                </a:cubicBezTo>
                <a:cubicBezTo>
                  <a:pt x="701341" y="2958387"/>
                  <a:pt x="703027" y="2862690"/>
                  <a:pt x="709684" y="2767279"/>
                </a:cubicBezTo>
                <a:cubicBezTo>
                  <a:pt x="716678" y="2667027"/>
                  <a:pt x="727881" y="2567112"/>
                  <a:pt x="736979" y="2467029"/>
                </a:cubicBezTo>
                <a:cubicBezTo>
                  <a:pt x="752325" y="2298225"/>
                  <a:pt x="738440" y="2365650"/>
                  <a:pt x="764275" y="2262312"/>
                </a:cubicBezTo>
                <a:cubicBezTo>
                  <a:pt x="805224" y="1893752"/>
                  <a:pt x="742394" y="2475690"/>
                  <a:pt x="791570" y="1934766"/>
                </a:cubicBezTo>
                <a:cubicBezTo>
                  <a:pt x="799029" y="1852714"/>
                  <a:pt x="813727" y="1771336"/>
                  <a:pt x="818866" y="1689106"/>
                </a:cubicBezTo>
                <a:cubicBezTo>
                  <a:pt x="823415" y="1616318"/>
                  <a:pt x="826195" y="1543398"/>
                  <a:pt x="832513" y="1470742"/>
                </a:cubicBezTo>
                <a:cubicBezTo>
                  <a:pt x="835706" y="1434026"/>
                  <a:pt x="853233" y="1332775"/>
                  <a:pt x="859809" y="1293321"/>
                </a:cubicBezTo>
                <a:cubicBezTo>
                  <a:pt x="846410" y="1119132"/>
                  <a:pt x="829064" y="1029394"/>
                  <a:pt x="873457" y="842945"/>
                </a:cubicBezTo>
                <a:cubicBezTo>
                  <a:pt x="876789" y="828950"/>
                  <a:pt x="901533" y="835731"/>
                  <a:pt x="914400" y="829297"/>
                </a:cubicBezTo>
                <a:cubicBezTo>
                  <a:pt x="1020224" y="776385"/>
                  <a:pt x="893375" y="822658"/>
                  <a:pt x="996287" y="788354"/>
                </a:cubicBezTo>
                <a:cubicBezTo>
                  <a:pt x="1027441" y="757200"/>
                  <a:pt x="1040908" y="720328"/>
                  <a:pt x="1091821" y="761058"/>
                </a:cubicBezTo>
                <a:cubicBezTo>
                  <a:pt x="1103055" y="770045"/>
                  <a:pt x="1100920" y="788354"/>
                  <a:pt x="1105469" y="802002"/>
                </a:cubicBezTo>
                <a:cubicBezTo>
                  <a:pt x="1110018" y="833847"/>
                  <a:pt x="1114865" y="865650"/>
                  <a:pt x="1119116" y="897536"/>
                </a:cubicBezTo>
                <a:cubicBezTo>
                  <a:pt x="1122417" y="922292"/>
                  <a:pt x="1130350" y="1023830"/>
                  <a:pt x="1146412" y="1061309"/>
                </a:cubicBezTo>
                <a:cubicBezTo>
                  <a:pt x="1225781" y="1246503"/>
                  <a:pt x="1129846" y="970670"/>
                  <a:pt x="1187355" y="1143196"/>
                </a:cubicBezTo>
                <a:cubicBezTo>
                  <a:pt x="1191904" y="1247829"/>
                  <a:pt x="1192970" y="1352671"/>
                  <a:pt x="1201003" y="1457094"/>
                </a:cubicBezTo>
                <a:cubicBezTo>
                  <a:pt x="1202106" y="1471438"/>
                  <a:pt x="1208217" y="1485171"/>
                  <a:pt x="1214651" y="1498038"/>
                </a:cubicBezTo>
                <a:cubicBezTo>
                  <a:pt x="1240065" y="1548867"/>
                  <a:pt x="1245159" y="1534647"/>
                  <a:pt x="1282890" y="1579924"/>
                </a:cubicBezTo>
                <a:cubicBezTo>
                  <a:pt x="1293391" y="1592525"/>
                  <a:pt x="1302850" y="1606196"/>
                  <a:pt x="1310185" y="1620867"/>
                </a:cubicBezTo>
                <a:cubicBezTo>
                  <a:pt x="1325315" y="1651127"/>
                  <a:pt x="1347414" y="1768517"/>
                  <a:pt x="1351128" y="1770993"/>
                </a:cubicBezTo>
                <a:cubicBezTo>
                  <a:pt x="1404042" y="1806268"/>
                  <a:pt x="1376511" y="1793101"/>
                  <a:pt x="1433015" y="1811936"/>
                </a:cubicBezTo>
                <a:cubicBezTo>
                  <a:pt x="1442113" y="1798288"/>
                  <a:pt x="1452975" y="1785664"/>
                  <a:pt x="1460310" y="1770993"/>
                </a:cubicBezTo>
                <a:cubicBezTo>
                  <a:pt x="1482271" y="1727070"/>
                  <a:pt x="1480549" y="1663211"/>
                  <a:pt x="1487606" y="1620867"/>
                </a:cubicBezTo>
                <a:cubicBezTo>
                  <a:pt x="1490690" y="1602365"/>
                  <a:pt x="1495864" y="1584242"/>
                  <a:pt x="1501254" y="1566276"/>
                </a:cubicBezTo>
                <a:cubicBezTo>
                  <a:pt x="1509521" y="1538718"/>
                  <a:pt x="1528549" y="1484390"/>
                  <a:pt x="1528549" y="1484390"/>
                </a:cubicBezTo>
                <a:cubicBezTo>
                  <a:pt x="1524000" y="1429799"/>
                  <a:pt x="1520951" y="1375062"/>
                  <a:pt x="1514902" y="1320617"/>
                </a:cubicBezTo>
                <a:cubicBezTo>
                  <a:pt x="1508210" y="1260385"/>
                  <a:pt x="1501161" y="1238357"/>
                  <a:pt x="1487606" y="1184139"/>
                </a:cubicBezTo>
                <a:cubicBezTo>
                  <a:pt x="1492155" y="1047661"/>
                  <a:pt x="1484317" y="910205"/>
                  <a:pt x="1501254" y="774706"/>
                </a:cubicBezTo>
                <a:cubicBezTo>
                  <a:pt x="1503288" y="758430"/>
                  <a:pt x="1527208" y="754073"/>
                  <a:pt x="1542197" y="747411"/>
                </a:cubicBezTo>
                <a:cubicBezTo>
                  <a:pt x="1568489" y="735726"/>
                  <a:pt x="1624084" y="720115"/>
                  <a:pt x="1624084" y="720115"/>
                </a:cubicBezTo>
                <a:cubicBezTo>
                  <a:pt x="1656085" y="624106"/>
                  <a:pt x="1614438" y="742619"/>
                  <a:pt x="1665027" y="624581"/>
                </a:cubicBezTo>
                <a:cubicBezTo>
                  <a:pt x="1670694" y="611358"/>
                  <a:pt x="1669313" y="594561"/>
                  <a:pt x="1678675" y="583638"/>
                </a:cubicBezTo>
                <a:cubicBezTo>
                  <a:pt x="1682960" y="578639"/>
                  <a:pt x="1765901" y="511509"/>
                  <a:pt x="1787857" y="501751"/>
                </a:cubicBezTo>
                <a:cubicBezTo>
                  <a:pt x="1814149" y="490065"/>
                  <a:pt x="1845803" y="490414"/>
                  <a:pt x="1869743" y="474455"/>
                </a:cubicBezTo>
                <a:cubicBezTo>
                  <a:pt x="1935528" y="430600"/>
                  <a:pt x="1891443" y="451900"/>
                  <a:pt x="1992573" y="433512"/>
                </a:cubicBezTo>
                <a:cubicBezTo>
                  <a:pt x="2015396" y="429362"/>
                  <a:pt x="2038308" y="425490"/>
                  <a:pt x="2060812" y="419864"/>
                </a:cubicBezTo>
                <a:cubicBezTo>
                  <a:pt x="2074768" y="416375"/>
                  <a:pt x="2087428" y="407519"/>
                  <a:pt x="2101755" y="406217"/>
                </a:cubicBezTo>
                <a:cubicBezTo>
                  <a:pt x="2187955" y="398381"/>
                  <a:pt x="2274627" y="397118"/>
                  <a:pt x="2361063" y="392569"/>
                </a:cubicBezTo>
                <a:cubicBezTo>
                  <a:pt x="2442949" y="397118"/>
                  <a:pt x="2525079" y="398442"/>
                  <a:pt x="2606722" y="406217"/>
                </a:cubicBezTo>
                <a:cubicBezTo>
                  <a:pt x="2621043" y="407581"/>
                  <a:pt x="2639304" y="408158"/>
                  <a:pt x="2647666" y="419864"/>
                </a:cubicBezTo>
                <a:cubicBezTo>
                  <a:pt x="2664390" y="443277"/>
                  <a:pt x="2665863" y="474455"/>
                  <a:pt x="2674961" y="501751"/>
                </a:cubicBezTo>
                <a:lnTo>
                  <a:pt x="2688609" y="542694"/>
                </a:lnTo>
                <a:cubicBezTo>
                  <a:pt x="2713410" y="865104"/>
                  <a:pt x="2666619" y="635190"/>
                  <a:pt x="2729552" y="761058"/>
                </a:cubicBezTo>
                <a:cubicBezTo>
                  <a:pt x="2735986" y="773925"/>
                  <a:pt x="2734213" y="790768"/>
                  <a:pt x="2743200" y="802002"/>
                </a:cubicBezTo>
                <a:cubicBezTo>
                  <a:pt x="2762441" y="826053"/>
                  <a:pt x="2798116" y="833955"/>
                  <a:pt x="2825087" y="842945"/>
                </a:cubicBezTo>
                <a:cubicBezTo>
                  <a:pt x="2843284" y="838396"/>
                  <a:pt x="2868776" y="844560"/>
                  <a:pt x="2879678" y="829297"/>
                </a:cubicBezTo>
                <a:cubicBezTo>
                  <a:pt x="2895762" y="806779"/>
                  <a:pt x="2887322" y="774424"/>
                  <a:pt x="2893325" y="747411"/>
                </a:cubicBezTo>
                <a:cubicBezTo>
                  <a:pt x="2896446" y="733367"/>
                  <a:pt x="2903021" y="720300"/>
                  <a:pt x="2906973" y="706467"/>
                </a:cubicBezTo>
                <a:cubicBezTo>
                  <a:pt x="2921460" y="655764"/>
                  <a:pt x="2922665" y="605022"/>
                  <a:pt x="2975212" y="569990"/>
                </a:cubicBezTo>
                <a:cubicBezTo>
                  <a:pt x="2988860" y="560891"/>
                  <a:pt x="3001484" y="550029"/>
                  <a:pt x="3016155" y="542694"/>
                </a:cubicBezTo>
                <a:cubicBezTo>
                  <a:pt x="3037964" y="531790"/>
                  <a:pt x="3091293" y="521227"/>
                  <a:pt x="3111690" y="515399"/>
                </a:cubicBezTo>
                <a:cubicBezTo>
                  <a:pt x="3216967" y="485319"/>
                  <a:pt x="3065191" y="518891"/>
                  <a:pt x="3234519" y="488103"/>
                </a:cubicBezTo>
                <a:cubicBezTo>
                  <a:pt x="3257342" y="483953"/>
                  <a:pt x="3280254" y="480081"/>
                  <a:pt x="3302758" y="474455"/>
                </a:cubicBezTo>
                <a:cubicBezTo>
                  <a:pt x="3316715" y="470966"/>
                  <a:pt x="3329869" y="464760"/>
                  <a:pt x="3343702" y="460808"/>
                </a:cubicBezTo>
                <a:cubicBezTo>
                  <a:pt x="3361737" y="455655"/>
                  <a:pt x="3380096" y="451709"/>
                  <a:pt x="3398293" y="447160"/>
                </a:cubicBezTo>
                <a:lnTo>
                  <a:pt x="3875964" y="460808"/>
                </a:lnTo>
                <a:cubicBezTo>
                  <a:pt x="3939763" y="463412"/>
                  <a:pt x="4003572" y="467404"/>
                  <a:pt x="4067033" y="474455"/>
                </a:cubicBezTo>
                <a:cubicBezTo>
                  <a:pt x="4085675" y="476526"/>
                  <a:pt x="4102876" y="487535"/>
                  <a:pt x="4121624" y="488103"/>
                </a:cubicBezTo>
                <a:cubicBezTo>
                  <a:pt x="4253492" y="492099"/>
                  <a:pt x="4385481" y="488103"/>
                  <a:pt x="4517409" y="488103"/>
                </a:cubicBezTo>
                <a:lnTo>
                  <a:pt x="4517409" y="488103"/>
                </a:lnTo>
                <a:lnTo>
                  <a:pt x="4558352" y="52904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614149" y="1604611"/>
            <a:ext cx="4367284" cy="4776717"/>
          </a:xfrm>
          <a:custGeom>
            <a:avLst/>
            <a:gdLst>
              <a:gd name="connsiteX0" fmla="*/ 122830 w 4367284"/>
              <a:gd name="connsiteY0" fmla="*/ 4067033 h 4776717"/>
              <a:gd name="connsiteX1" fmla="*/ 122830 w 4367284"/>
              <a:gd name="connsiteY1" fmla="*/ 4067033 h 4776717"/>
              <a:gd name="connsiteX2" fmla="*/ 245660 w 4367284"/>
              <a:gd name="connsiteY2" fmla="*/ 4039738 h 4776717"/>
              <a:gd name="connsiteX3" fmla="*/ 518615 w 4367284"/>
              <a:gd name="connsiteY3" fmla="*/ 4067033 h 4776717"/>
              <a:gd name="connsiteX4" fmla="*/ 559558 w 4367284"/>
              <a:gd name="connsiteY4" fmla="*/ 4094329 h 4776717"/>
              <a:gd name="connsiteX5" fmla="*/ 655093 w 4367284"/>
              <a:gd name="connsiteY5" fmla="*/ 4107976 h 4776717"/>
              <a:gd name="connsiteX6" fmla="*/ 736979 w 4367284"/>
              <a:gd name="connsiteY6" fmla="*/ 4121624 h 4776717"/>
              <a:gd name="connsiteX7" fmla="*/ 818866 w 4367284"/>
              <a:gd name="connsiteY7" fmla="*/ 4148920 h 4776717"/>
              <a:gd name="connsiteX8" fmla="*/ 900752 w 4367284"/>
              <a:gd name="connsiteY8" fmla="*/ 4176215 h 4776717"/>
              <a:gd name="connsiteX9" fmla="*/ 941696 w 4367284"/>
              <a:gd name="connsiteY9" fmla="*/ 4189863 h 4776717"/>
              <a:gd name="connsiteX10" fmla="*/ 1433015 w 4367284"/>
              <a:gd name="connsiteY10" fmla="*/ 4203511 h 4776717"/>
              <a:gd name="connsiteX11" fmla="*/ 1501254 w 4367284"/>
              <a:gd name="connsiteY11" fmla="*/ 4258102 h 4776717"/>
              <a:gd name="connsiteX12" fmla="*/ 1596788 w 4367284"/>
              <a:gd name="connsiteY12" fmla="*/ 4285397 h 4776717"/>
              <a:gd name="connsiteX13" fmla="*/ 1678675 w 4367284"/>
              <a:gd name="connsiteY13" fmla="*/ 4312693 h 4776717"/>
              <a:gd name="connsiteX14" fmla="*/ 1719618 w 4367284"/>
              <a:gd name="connsiteY14" fmla="*/ 4326341 h 4776717"/>
              <a:gd name="connsiteX15" fmla="*/ 1760561 w 4367284"/>
              <a:gd name="connsiteY15" fmla="*/ 4312693 h 4776717"/>
              <a:gd name="connsiteX16" fmla="*/ 1746914 w 4367284"/>
              <a:gd name="connsiteY16" fmla="*/ 4271750 h 4776717"/>
              <a:gd name="connsiteX17" fmla="*/ 1733266 w 4367284"/>
              <a:gd name="connsiteY17" fmla="*/ 4217159 h 4776717"/>
              <a:gd name="connsiteX18" fmla="*/ 1719618 w 4367284"/>
              <a:gd name="connsiteY18" fmla="*/ 4176215 h 4776717"/>
              <a:gd name="connsiteX19" fmla="*/ 1692323 w 4367284"/>
              <a:gd name="connsiteY19" fmla="*/ 4080681 h 4776717"/>
              <a:gd name="connsiteX20" fmla="*/ 1705970 w 4367284"/>
              <a:gd name="connsiteY20" fmla="*/ 3957851 h 4776717"/>
              <a:gd name="connsiteX21" fmla="*/ 1801505 w 4367284"/>
              <a:gd name="connsiteY21" fmla="*/ 3903260 h 4776717"/>
              <a:gd name="connsiteX22" fmla="*/ 1842448 w 4367284"/>
              <a:gd name="connsiteY22" fmla="*/ 3889612 h 4776717"/>
              <a:gd name="connsiteX23" fmla="*/ 1951630 w 4367284"/>
              <a:gd name="connsiteY23" fmla="*/ 3862317 h 4776717"/>
              <a:gd name="connsiteX24" fmla="*/ 2074460 w 4367284"/>
              <a:gd name="connsiteY24" fmla="*/ 3835021 h 4776717"/>
              <a:gd name="connsiteX25" fmla="*/ 2169994 w 4367284"/>
              <a:gd name="connsiteY25" fmla="*/ 3848669 h 4776717"/>
              <a:gd name="connsiteX26" fmla="*/ 2320120 w 4367284"/>
              <a:gd name="connsiteY26" fmla="*/ 3889612 h 4776717"/>
              <a:gd name="connsiteX27" fmla="*/ 2402006 w 4367284"/>
              <a:gd name="connsiteY27" fmla="*/ 3944203 h 4776717"/>
              <a:gd name="connsiteX28" fmla="*/ 2456597 w 4367284"/>
              <a:gd name="connsiteY28" fmla="*/ 4026090 h 4776717"/>
              <a:gd name="connsiteX29" fmla="*/ 2511188 w 4367284"/>
              <a:gd name="connsiteY29" fmla="*/ 4135272 h 4776717"/>
              <a:gd name="connsiteX30" fmla="*/ 2552132 w 4367284"/>
              <a:gd name="connsiteY30" fmla="*/ 4148920 h 4776717"/>
              <a:gd name="connsiteX31" fmla="*/ 2620370 w 4367284"/>
              <a:gd name="connsiteY31" fmla="*/ 4244454 h 4776717"/>
              <a:gd name="connsiteX32" fmla="*/ 2702257 w 4367284"/>
              <a:gd name="connsiteY32" fmla="*/ 4312693 h 4776717"/>
              <a:gd name="connsiteX33" fmla="*/ 2743200 w 4367284"/>
              <a:gd name="connsiteY33" fmla="*/ 4326341 h 4776717"/>
              <a:gd name="connsiteX34" fmla="*/ 2838735 w 4367284"/>
              <a:gd name="connsiteY34" fmla="*/ 4367284 h 4776717"/>
              <a:gd name="connsiteX35" fmla="*/ 2920621 w 4367284"/>
              <a:gd name="connsiteY35" fmla="*/ 4421875 h 4776717"/>
              <a:gd name="connsiteX36" fmla="*/ 3002508 w 4367284"/>
              <a:gd name="connsiteY36" fmla="*/ 4462818 h 4776717"/>
              <a:gd name="connsiteX37" fmla="*/ 3043451 w 4367284"/>
              <a:gd name="connsiteY37" fmla="*/ 4490114 h 4776717"/>
              <a:gd name="connsiteX38" fmla="*/ 3316406 w 4367284"/>
              <a:gd name="connsiteY38" fmla="*/ 4421875 h 4776717"/>
              <a:gd name="connsiteX39" fmla="*/ 3357350 w 4367284"/>
              <a:gd name="connsiteY39" fmla="*/ 4394579 h 4776717"/>
              <a:gd name="connsiteX40" fmla="*/ 3398293 w 4367284"/>
              <a:gd name="connsiteY40" fmla="*/ 4367284 h 4776717"/>
              <a:gd name="connsiteX41" fmla="*/ 3466532 w 4367284"/>
              <a:gd name="connsiteY41" fmla="*/ 4299045 h 4776717"/>
              <a:gd name="connsiteX42" fmla="*/ 3493827 w 4367284"/>
              <a:gd name="connsiteY42" fmla="*/ 4258102 h 4776717"/>
              <a:gd name="connsiteX43" fmla="*/ 3534770 w 4367284"/>
              <a:gd name="connsiteY43" fmla="*/ 4203511 h 4776717"/>
              <a:gd name="connsiteX44" fmla="*/ 3589361 w 4367284"/>
              <a:gd name="connsiteY44" fmla="*/ 4039738 h 4776717"/>
              <a:gd name="connsiteX45" fmla="*/ 3603009 w 4367284"/>
              <a:gd name="connsiteY45" fmla="*/ 3998794 h 4776717"/>
              <a:gd name="connsiteX46" fmla="*/ 3616657 w 4367284"/>
              <a:gd name="connsiteY46" fmla="*/ 3957851 h 4776717"/>
              <a:gd name="connsiteX47" fmla="*/ 3630305 w 4367284"/>
              <a:gd name="connsiteY47" fmla="*/ 3575714 h 4776717"/>
              <a:gd name="connsiteX48" fmla="*/ 3643952 w 4367284"/>
              <a:gd name="connsiteY48" fmla="*/ 3534770 h 4776717"/>
              <a:gd name="connsiteX49" fmla="*/ 3671248 w 4367284"/>
              <a:gd name="connsiteY49" fmla="*/ 3070747 h 4776717"/>
              <a:gd name="connsiteX50" fmla="*/ 3684896 w 4367284"/>
              <a:gd name="connsiteY50" fmla="*/ 2388359 h 4776717"/>
              <a:gd name="connsiteX51" fmla="*/ 3698544 w 4367284"/>
              <a:gd name="connsiteY51" fmla="*/ 2224585 h 4776717"/>
              <a:gd name="connsiteX52" fmla="*/ 3671248 w 4367284"/>
              <a:gd name="connsiteY52" fmla="*/ 1528550 h 4776717"/>
              <a:gd name="connsiteX53" fmla="*/ 3684896 w 4367284"/>
              <a:gd name="connsiteY53" fmla="*/ 955344 h 4776717"/>
              <a:gd name="connsiteX54" fmla="*/ 3698544 w 4367284"/>
              <a:gd name="connsiteY54" fmla="*/ 887105 h 4776717"/>
              <a:gd name="connsiteX55" fmla="*/ 3725839 w 4367284"/>
              <a:gd name="connsiteY55" fmla="*/ 723332 h 4776717"/>
              <a:gd name="connsiteX56" fmla="*/ 3780430 w 4367284"/>
              <a:gd name="connsiteY56" fmla="*/ 573206 h 4776717"/>
              <a:gd name="connsiteX57" fmla="*/ 3807726 w 4367284"/>
              <a:gd name="connsiteY57" fmla="*/ 477672 h 4776717"/>
              <a:gd name="connsiteX58" fmla="*/ 3835021 w 4367284"/>
              <a:gd name="connsiteY58" fmla="*/ 354842 h 4776717"/>
              <a:gd name="connsiteX59" fmla="*/ 3862317 w 4367284"/>
              <a:gd name="connsiteY59" fmla="*/ 204717 h 4776717"/>
              <a:gd name="connsiteX60" fmla="*/ 3889612 w 4367284"/>
              <a:gd name="connsiteY60" fmla="*/ 122830 h 4776717"/>
              <a:gd name="connsiteX61" fmla="*/ 3930555 w 4367284"/>
              <a:gd name="connsiteY61" fmla="*/ 95535 h 4776717"/>
              <a:gd name="connsiteX62" fmla="*/ 4039738 w 4367284"/>
              <a:gd name="connsiteY62" fmla="*/ 27296 h 4776717"/>
              <a:gd name="connsiteX63" fmla="*/ 4080681 w 4367284"/>
              <a:gd name="connsiteY63" fmla="*/ 13648 h 4776717"/>
              <a:gd name="connsiteX64" fmla="*/ 4121624 w 4367284"/>
              <a:gd name="connsiteY64" fmla="*/ 0 h 4776717"/>
              <a:gd name="connsiteX65" fmla="*/ 4203511 w 4367284"/>
              <a:gd name="connsiteY65" fmla="*/ 40944 h 4776717"/>
              <a:gd name="connsiteX66" fmla="*/ 4217158 w 4367284"/>
              <a:gd name="connsiteY66" fmla="*/ 81887 h 4776717"/>
              <a:gd name="connsiteX67" fmla="*/ 4244454 w 4367284"/>
              <a:gd name="connsiteY67" fmla="*/ 191069 h 4776717"/>
              <a:gd name="connsiteX68" fmla="*/ 4230806 w 4367284"/>
              <a:gd name="connsiteY68" fmla="*/ 1883391 h 4776717"/>
              <a:gd name="connsiteX69" fmla="*/ 4217158 w 4367284"/>
              <a:gd name="connsiteY69" fmla="*/ 1924335 h 4776717"/>
              <a:gd name="connsiteX70" fmla="*/ 4176215 w 4367284"/>
              <a:gd name="connsiteY70" fmla="*/ 2101756 h 4776717"/>
              <a:gd name="connsiteX71" fmla="*/ 4148920 w 4367284"/>
              <a:gd name="connsiteY71" fmla="*/ 2183642 h 4776717"/>
              <a:gd name="connsiteX72" fmla="*/ 4135272 w 4367284"/>
              <a:gd name="connsiteY72" fmla="*/ 2224585 h 4776717"/>
              <a:gd name="connsiteX73" fmla="*/ 4162567 w 4367284"/>
              <a:gd name="connsiteY73" fmla="*/ 2947917 h 4776717"/>
              <a:gd name="connsiteX74" fmla="*/ 4176215 w 4367284"/>
              <a:gd name="connsiteY74" fmla="*/ 3125338 h 4776717"/>
              <a:gd name="connsiteX75" fmla="*/ 4203511 w 4367284"/>
              <a:gd name="connsiteY75" fmla="*/ 3289111 h 4776717"/>
              <a:gd name="connsiteX76" fmla="*/ 4217158 w 4367284"/>
              <a:gd name="connsiteY76" fmla="*/ 3466532 h 4776717"/>
              <a:gd name="connsiteX77" fmla="*/ 4244454 w 4367284"/>
              <a:gd name="connsiteY77" fmla="*/ 3562066 h 4776717"/>
              <a:gd name="connsiteX78" fmla="*/ 4258102 w 4367284"/>
              <a:gd name="connsiteY78" fmla="*/ 3657600 h 4776717"/>
              <a:gd name="connsiteX79" fmla="*/ 4285397 w 4367284"/>
              <a:gd name="connsiteY79" fmla="*/ 3998794 h 4776717"/>
              <a:gd name="connsiteX80" fmla="*/ 4299045 w 4367284"/>
              <a:gd name="connsiteY80" fmla="*/ 4189863 h 4776717"/>
              <a:gd name="connsiteX81" fmla="*/ 4312693 w 4367284"/>
              <a:gd name="connsiteY81" fmla="*/ 4258102 h 4776717"/>
              <a:gd name="connsiteX82" fmla="*/ 4326341 w 4367284"/>
              <a:gd name="connsiteY82" fmla="*/ 4367284 h 4776717"/>
              <a:gd name="connsiteX83" fmla="*/ 4353636 w 4367284"/>
              <a:gd name="connsiteY83" fmla="*/ 4449170 h 4776717"/>
              <a:gd name="connsiteX84" fmla="*/ 4367284 w 4367284"/>
              <a:gd name="connsiteY84" fmla="*/ 4517409 h 4776717"/>
              <a:gd name="connsiteX85" fmla="*/ 4353636 w 4367284"/>
              <a:gd name="connsiteY85" fmla="*/ 4694830 h 4776717"/>
              <a:gd name="connsiteX86" fmla="*/ 4339988 w 4367284"/>
              <a:gd name="connsiteY86" fmla="*/ 4735773 h 4776717"/>
              <a:gd name="connsiteX87" fmla="*/ 4258102 w 4367284"/>
              <a:gd name="connsiteY87" fmla="*/ 4776717 h 4776717"/>
              <a:gd name="connsiteX88" fmla="*/ 4053385 w 4367284"/>
              <a:gd name="connsiteY88" fmla="*/ 4763069 h 4776717"/>
              <a:gd name="connsiteX89" fmla="*/ 3930555 w 4367284"/>
              <a:gd name="connsiteY89" fmla="*/ 4708478 h 4776717"/>
              <a:gd name="connsiteX90" fmla="*/ 3807726 w 4367284"/>
              <a:gd name="connsiteY90" fmla="*/ 4667535 h 4776717"/>
              <a:gd name="connsiteX91" fmla="*/ 3766782 w 4367284"/>
              <a:gd name="connsiteY91" fmla="*/ 4653887 h 4776717"/>
              <a:gd name="connsiteX92" fmla="*/ 3603009 w 4367284"/>
              <a:gd name="connsiteY92" fmla="*/ 4626591 h 4776717"/>
              <a:gd name="connsiteX93" fmla="*/ 3521123 w 4367284"/>
              <a:gd name="connsiteY93" fmla="*/ 4612944 h 4776717"/>
              <a:gd name="connsiteX94" fmla="*/ 3370997 w 4367284"/>
              <a:gd name="connsiteY94" fmla="*/ 4585648 h 4776717"/>
              <a:gd name="connsiteX95" fmla="*/ 3220872 w 4367284"/>
              <a:gd name="connsiteY95" fmla="*/ 4599296 h 4776717"/>
              <a:gd name="connsiteX96" fmla="*/ 3138985 w 4367284"/>
              <a:gd name="connsiteY96" fmla="*/ 4612944 h 4776717"/>
              <a:gd name="connsiteX97" fmla="*/ 2606723 w 4367284"/>
              <a:gd name="connsiteY97" fmla="*/ 4585648 h 4776717"/>
              <a:gd name="connsiteX98" fmla="*/ 2320120 w 4367284"/>
              <a:gd name="connsiteY98" fmla="*/ 4558353 h 4776717"/>
              <a:gd name="connsiteX99" fmla="*/ 2210938 w 4367284"/>
              <a:gd name="connsiteY99" fmla="*/ 4531057 h 4776717"/>
              <a:gd name="connsiteX100" fmla="*/ 2101755 w 4367284"/>
              <a:gd name="connsiteY100" fmla="*/ 4544705 h 4776717"/>
              <a:gd name="connsiteX101" fmla="*/ 2033517 w 4367284"/>
              <a:gd name="connsiteY101" fmla="*/ 4572000 h 4776717"/>
              <a:gd name="connsiteX102" fmla="*/ 1897039 w 4367284"/>
              <a:gd name="connsiteY102" fmla="*/ 4599296 h 4776717"/>
              <a:gd name="connsiteX103" fmla="*/ 1828800 w 4367284"/>
              <a:gd name="connsiteY103" fmla="*/ 4612944 h 4776717"/>
              <a:gd name="connsiteX104" fmla="*/ 1637732 w 4367284"/>
              <a:gd name="connsiteY104" fmla="*/ 4599296 h 4776717"/>
              <a:gd name="connsiteX105" fmla="*/ 1596788 w 4367284"/>
              <a:gd name="connsiteY105" fmla="*/ 4585648 h 4776717"/>
              <a:gd name="connsiteX106" fmla="*/ 1528550 w 4367284"/>
              <a:gd name="connsiteY106" fmla="*/ 4572000 h 4776717"/>
              <a:gd name="connsiteX107" fmla="*/ 1405720 w 4367284"/>
              <a:gd name="connsiteY107" fmla="*/ 4544705 h 4776717"/>
              <a:gd name="connsiteX108" fmla="*/ 477672 w 4367284"/>
              <a:gd name="connsiteY108" fmla="*/ 4544705 h 4776717"/>
              <a:gd name="connsiteX109" fmla="*/ 423081 w 4367284"/>
              <a:gd name="connsiteY109" fmla="*/ 4517409 h 4776717"/>
              <a:gd name="connsiteX110" fmla="*/ 382138 w 4367284"/>
              <a:gd name="connsiteY110" fmla="*/ 4503761 h 4776717"/>
              <a:gd name="connsiteX111" fmla="*/ 259308 w 4367284"/>
              <a:gd name="connsiteY111" fmla="*/ 4421875 h 4776717"/>
              <a:gd name="connsiteX112" fmla="*/ 218364 w 4367284"/>
              <a:gd name="connsiteY112" fmla="*/ 4394579 h 4776717"/>
              <a:gd name="connsiteX113" fmla="*/ 95535 w 4367284"/>
              <a:gd name="connsiteY113" fmla="*/ 4299045 h 4776717"/>
              <a:gd name="connsiteX114" fmla="*/ 13648 w 4367284"/>
              <a:gd name="connsiteY114" fmla="*/ 4244454 h 4776717"/>
              <a:gd name="connsiteX115" fmla="*/ 0 w 4367284"/>
              <a:gd name="connsiteY115" fmla="*/ 4203511 h 4776717"/>
              <a:gd name="connsiteX116" fmla="*/ 95535 w 4367284"/>
              <a:gd name="connsiteY116" fmla="*/ 4135272 h 4776717"/>
              <a:gd name="connsiteX117" fmla="*/ 163773 w 4367284"/>
              <a:gd name="connsiteY117" fmla="*/ 4121624 h 4776717"/>
              <a:gd name="connsiteX118" fmla="*/ 163773 w 4367284"/>
              <a:gd name="connsiteY118" fmla="*/ 4121624 h 4776717"/>
              <a:gd name="connsiteX119" fmla="*/ 204717 w 4367284"/>
              <a:gd name="connsiteY119" fmla="*/ 4080681 h 47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367284" h="4776717">
                <a:moveTo>
                  <a:pt x="122830" y="4067033"/>
                </a:moveTo>
                <a:lnTo>
                  <a:pt x="122830" y="4067033"/>
                </a:lnTo>
                <a:cubicBezTo>
                  <a:pt x="163773" y="4057935"/>
                  <a:pt x="203751" y="4041414"/>
                  <a:pt x="245660" y="4039738"/>
                </a:cubicBezTo>
                <a:cubicBezTo>
                  <a:pt x="398951" y="4033606"/>
                  <a:pt x="414823" y="4041084"/>
                  <a:pt x="518615" y="4067033"/>
                </a:cubicBezTo>
                <a:cubicBezTo>
                  <a:pt x="532263" y="4076132"/>
                  <a:pt x="543847" y="4089616"/>
                  <a:pt x="559558" y="4094329"/>
                </a:cubicBezTo>
                <a:cubicBezTo>
                  <a:pt x="590370" y="4103572"/>
                  <a:pt x="623299" y="4103085"/>
                  <a:pt x="655093" y="4107976"/>
                </a:cubicBezTo>
                <a:cubicBezTo>
                  <a:pt x="682443" y="4112184"/>
                  <a:pt x="710133" y="4114912"/>
                  <a:pt x="736979" y="4121624"/>
                </a:cubicBezTo>
                <a:cubicBezTo>
                  <a:pt x="764892" y="4128602"/>
                  <a:pt x="791570" y="4139822"/>
                  <a:pt x="818866" y="4148920"/>
                </a:cubicBezTo>
                <a:lnTo>
                  <a:pt x="900752" y="4176215"/>
                </a:lnTo>
                <a:cubicBezTo>
                  <a:pt x="914400" y="4180764"/>
                  <a:pt x="927315" y="4189464"/>
                  <a:pt x="941696" y="4189863"/>
                </a:cubicBezTo>
                <a:lnTo>
                  <a:pt x="1433015" y="4203511"/>
                </a:lnTo>
                <a:cubicBezTo>
                  <a:pt x="1535926" y="4237816"/>
                  <a:pt x="1413065" y="4187551"/>
                  <a:pt x="1501254" y="4258102"/>
                </a:cubicBezTo>
                <a:cubicBezTo>
                  <a:pt x="1510430" y="4265442"/>
                  <a:pt x="1592861" y="4284219"/>
                  <a:pt x="1596788" y="4285397"/>
                </a:cubicBezTo>
                <a:cubicBezTo>
                  <a:pt x="1624347" y="4293665"/>
                  <a:pt x="1651379" y="4303594"/>
                  <a:pt x="1678675" y="4312693"/>
                </a:cubicBezTo>
                <a:lnTo>
                  <a:pt x="1719618" y="4326341"/>
                </a:lnTo>
                <a:cubicBezTo>
                  <a:pt x="1733266" y="4321792"/>
                  <a:pt x="1754127" y="4325560"/>
                  <a:pt x="1760561" y="4312693"/>
                </a:cubicBezTo>
                <a:cubicBezTo>
                  <a:pt x="1766995" y="4299826"/>
                  <a:pt x="1750866" y="4285582"/>
                  <a:pt x="1746914" y="4271750"/>
                </a:cubicBezTo>
                <a:cubicBezTo>
                  <a:pt x="1741761" y="4253715"/>
                  <a:pt x="1738419" y="4235194"/>
                  <a:pt x="1733266" y="4217159"/>
                </a:cubicBezTo>
                <a:cubicBezTo>
                  <a:pt x="1729314" y="4203326"/>
                  <a:pt x="1723570" y="4190048"/>
                  <a:pt x="1719618" y="4176215"/>
                </a:cubicBezTo>
                <a:cubicBezTo>
                  <a:pt x="1685339" y="4056239"/>
                  <a:pt x="1725049" y="4178862"/>
                  <a:pt x="1692323" y="4080681"/>
                </a:cubicBezTo>
                <a:cubicBezTo>
                  <a:pt x="1696872" y="4039738"/>
                  <a:pt x="1692943" y="3996932"/>
                  <a:pt x="1705970" y="3957851"/>
                </a:cubicBezTo>
                <a:cubicBezTo>
                  <a:pt x="1721227" y="3912079"/>
                  <a:pt x="1766042" y="3913393"/>
                  <a:pt x="1801505" y="3903260"/>
                </a:cubicBezTo>
                <a:cubicBezTo>
                  <a:pt x="1815337" y="3899308"/>
                  <a:pt x="1828569" y="3893397"/>
                  <a:pt x="1842448" y="3889612"/>
                </a:cubicBezTo>
                <a:cubicBezTo>
                  <a:pt x="1878640" y="3879741"/>
                  <a:pt x="1914844" y="3869674"/>
                  <a:pt x="1951630" y="3862317"/>
                </a:cubicBezTo>
                <a:cubicBezTo>
                  <a:pt x="2038262" y="3844990"/>
                  <a:pt x="1997365" y="3854295"/>
                  <a:pt x="2074460" y="3835021"/>
                </a:cubicBezTo>
                <a:cubicBezTo>
                  <a:pt x="2106305" y="3839570"/>
                  <a:pt x="2138451" y="3842360"/>
                  <a:pt x="2169994" y="3848669"/>
                </a:cubicBezTo>
                <a:cubicBezTo>
                  <a:pt x="2246959" y="3864062"/>
                  <a:pt x="2261294" y="3870003"/>
                  <a:pt x="2320120" y="3889612"/>
                </a:cubicBezTo>
                <a:cubicBezTo>
                  <a:pt x="2347415" y="3907809"/>
                  <a:pt x="2391632" y="3913081"/>
                  <a:pt x="2402006" y="3944203"/>
                </a:cubicBezTo>
                <a:cubicBezTo>
                  <a:pt x="2421757" y="4003457"/>
                  <a:pt x="2405481" y="3974974"/>
                  <a:pt x="2456597" y="4026090"/>
                </a:cubicBezTo>
                <a:cubicBezTo>
                  <a:pt x="2464839" y="4046695"/>
                  <a:pt x="2487139" y="4116033"/>
                  <a:pt x="2511188" y="4135272"/>
                </a:cubicBezTo>
                <a:cubicBezTo>
                  <a:pt x="2522422" y="4144259"/>
                  <a:pt x="2538484" y="4144371"/>
                  <a:pt x="2552132" y="4148920"/>
                </a:cubicBezTo>
                <a:cubicBezTo>
                  <a:pt x="2583976" y="4244454"/>
                  <a:pt x="2552132" y="4221707"/>
                  <a:pt x="2620370" y="4244454"/>
                </a:cubicBezTo>
                <a:cubicBezTo>
                  <a:pt x="2650552" y="4274635"/>
                  <a:pt x="2664257" y="4293693"/>
                  <a:pt x="2702257" y="4312693"/>
                </a:cubicBezTo>
                <a:cubicBezTo>
                  <a:pt x="2715124" y="4319127"/>
                  <a:pt x="2730333" y="4319907"/>
                  <a:pt x="2743200" y="4326341"/>
                </a:cubicBezTo>
                <a:cubicBezTo>
                  <a:pt x="2837449" y="4373465"/>
                  <a:pt x="2725122" y="4338880"/>
                  <a:pt x="2838735" y="4367284"/>
                </a:cubicBezTo>
                <a:cubicBezTo>
                  <a:pt x="2916348" y="4444897"/>
                  <a:pt x="2841618" y="4382373"/>
                  <a:pt x="2920621" y="4421875"/>
                </a:cubicBezTo>
                <a:cubicBezTo>
                  <a:pt x="3026445" y="4474787"/>
                  <a:pt x="2899596" y="4428514"/>
                  <a:pt x="3002508" y="4462818"/>
                </a:cubicBezTo>
                <a:cubicBezTo>
                  <a:pt x="3016156" y="4471917"/>
                  <a:pt x="3027077" y="4489151"/>
                  <a:pt x="3043451" y="4490114"/>
                </a:cubicBezTo>
                <a:cubicBezTo>
                  <a:pt x="3227063" y="4500915"/>
                  <a:pt x="3202034" y="4498123"/>
                  <a:pt x="3316406" y="4421875"/>
                </a:cubicBezTo>
                <a:lnTo>
                  <a:pt x="3357350" y="4394579"/>
                </a:lnTo>
                <a:lnTo>
                  <a:pt x="3398293" y="4367284"/>
                </a:lnTo>
                <a:cubicBezTo>
                  <a:pt x="3471079" y="4258104"/>
                  <a:pt x="3375547" y="4390030"/>
                  <a:pt x="3466532" y="4299045"/>
                </a:cubicBezTo>
                <a:cubicBezTo>
                  <a:pt x="3478130" y="4287447"/>
                  <a:pt x="3484293" y="4271449"/>
                  <a:pt x="3493827" y="4258102"/>
                </a:cubicBezTo>
                <a:cubicBezTo>
                  <a:pt x="3507048" y="4239593"/>
                  <a:pt x="3521122" y="4221708"/>
                  <a:pt x="3534770" y="4203511"/>
                </a:cubicBezTo>
                <a:lnTo>
                  <a:pt x="3589361" y="4039738"/>
                </a:lnTo>
                <a:lnTo>
                  <a:pt x="3603009" y="3998794"/>
                </a:lnTo>
                <a:lnTo>
                  <a:pt x="3616657" y="3957851"/>
                </a:lnTo>
                <a:cubicBezTo>
                  <a:pt x="3621206" y="3830472"/>
                  <a:pt x="3622099" y="3702910"/>
                  <a:pt x="3630305" y="3575714"/>
                </a:cubicBezTo>
                <a:cubicBezTo>
                  <a:pt x="3631231" y="3561358"/>
                  <a:pt x="3642168" y="3549045"/>
                  <a:pt x="3643952" y="3534770"/>
                </a:cubicBezTo>
                <a:cubicBezTo>
                  <a:pt x="3656865" y="3431461"/>
                  <a:pt x="3667792" y="3143331"/>
                  <a:pt x="3671248" y="3070747"/>
                </a:cubicBezTo>
                <a:cubicBezTo>
                  <a:pt x="3675797" y="2843284"/>
                  <a:pt x="3677561" y="2615749"/>
                  <a:pt x="3684896" y="2388359"/>
                </a:cubicBezTo>
                <a:cubicBezTo>
                  <a:pt x="3686662" y="2333607"/>
                  <a:pt x="3699413" y="2279359"/>
                  <a:pt x="3698544" y="2224585"/>
                </a:cubicBezTo>
                <a:cubicBezTo>
                  <a:pt x="3694859" y="1992424"/>
                  <a:pt x="3671248" y="1528550"/>
                  <a:pt x="3671248" y="1528550"/>
                </a:cubicBezTo>
                <a:cubicBezTo>
                  <a:pt x="3675797" y="1337481"/>
                  <a:pt x="3676770" y="1146294"/>
                  <a:pt x="3684896" y="955344"/>
                </a:cubicBezTo>
                <a:cubicBezTo>
                  <a:pt x="3685882" y="932168"/>
                  <a:pt x="3695264" y="910069"/>
                  <a:pt x="3698544" y="887105"/>
                </a:cubicBezTo>
                <a:cubicBezTo>
                  <a:pt x="3738198" y="609518"/>
                  <a:pt x="3690636" y="852406"/>
                  <a:pt x="3725839" y="723332"/>
                </a:cubicBezTo>
                <a:cubicBezTo>
                  <a:pt x="3761925" y="591019"/>
                  <a:pt x="3730223" y="648520"/>
                  <a:pt x="3780430" y="573206"/>
                </a:cubicBezTo>
                <a:cubicBezTo>
                  <a:pt x="3823109" y="402493"/>
                  <a:pt x="3768557" y="614767"/>
                  <a:pt x="3807726" y="477672"/>
                </a:cubicBezTo>
                <a:cubicBezTo>
                  <a:pt x="3817538" y="443328"/>
                  <a:pt x="3829394" y="388603"/>
                  <a:pt x="3835021" y="354842"/>
                </a:cubicBezTo>
                <a:cubicBezTo>
                  <a:pt x="3848239" y="275536"/>
                  <a:pt x="3842665" y="270226"/>
                  <a:pt x="3862317" y="204717"/>
                </a:cubicBezTo>
                <a:cubicBezTo>
                  <a:pt x="3870585" y="177158"/>
                  <a:pt x="3865672" y="138790"/>
                  <a:pt x="3889612" y="122830"/>
                </a:cubicBezTo>
                <a:lnTo>
                  <a:pt x="3930555" y="95535"/>
                </a:lnTo>
                <a:cubicBezTo>
                  <a:pt x="3973811" y="30651"/>
                  <a:pt x="3942289" y="59779"/>
                  <a:pt x="4039738" y="27296"/>
                </a:cubicBezTo>
                <a:lnTo>
                  <a:pt x="4080681" y="13648"/>
                </a:lnTo>
                <a:lnTo>
                  <a:pt x="4121624" y="0"/>
                </a:lnTo>
                <a:cubicBezTo>
                  <a:pt x="4148596" y="8991"/>
                  <a:pt x="4184270" y="16893"/>
                  <a:pt x="4203511" y="40944"/>
                </a:cubicBezTo>
                <a:cubicBezTo>
                  <a:pt x="4212498" y="52177"/>
                  <a:pt x="4213373" y="68008"/>
                  <a:pt x="4217158" y="81887"/>
                </a:cubicBezTo>
                <a:cubicBezTo>
                  <a:pt x="4227029" y="118079"/>
                  <a:pt x="4244454" y="191069"/>
                  <a:pt x="4244454" y="191069"/>
                </a:cubicBezTo>
                <a:cubicBezTo>
                  <a:pt x="4267641" y="979410"/>
                  <a:pt x="4268160" y="725452"/>
                  <a:pt x="4230806" y="1883391"/>
                </a:cubicBezTo>
                <a:cubicBezTo>
                  <a:pt x="4230342" y="1897770"/>
                  <a:pt x="4220647" y="1910378"/>
                  <a:pt x="4217158" y="1924335"/>
                </a:cubicBezTo>
                <a:cubicBezTo>
                  <a:pt x="4174498" y="2094979"/>
                  <a:pt x="4244161" y="1863946"/>
                  <a:pt x="4176215" y="2101756"/>
                </a:cubicBezTo>
                <a:cubicBezTo>
                  <a:pt x="4168311" y="2129421"/>
                  <a:pt x="4158018" y="2156347"/>
                  <a:pt x="4148920" y="2183642"/>
                </a:cubicBezTo>
                <a:lnTo>
                  <a:pt x="4135272" y="2224585"/>
                </a:lnTo>
                <a:cubicBezTo>
                  <a:pt x="4144370" y="2465696"/>
                  <a:pt x="4144061" y="2707345"/>
                  <a:pt x="4162567" y="2947917"/>
                </a:cubicBezTo>
                <a:cubicBezTo>
                  <a:pt x="4167116" y="3007057"/>
                  <a:pt x="4169148" y="3066445"/>
                  <a:pt x="4176215" y="3125338"/>
                </a:cubicBezTo>
                <a:cubicBezTo>
                  <a:pt x="4182809" y="3180288"/>
                  <a:pt x="4203511" y="3289111"/>
                  <a:pt x="4203511" y="3289111"/>
                </a:cubicBezTo>
                <a:cubicBezTo>
                  <a:pt x="4208060" y="3348251"/>
                  <a:pt x="4210228" y="3407623"/>
                  <a:pt x="4217158" y="3466532"/>
                </a:cubicBezTo>
                <a:cubicBezTo>
                  <a:pt x="4220274" y="3493016"/>
                  <a:pt x="4235628" y="3535589"/>
                  <a:pt x="4244454" y="3562066"/>
                </a:cubicBezTo>
                <a:cubicBezTo>
                  <a:pt x="4249003" y="3593911"/>
                  <a:pt x="4255635" y="3625527"/>
                  <a:pt x="4258102" y="3657600"/>
                </a:cubicBezTo>
                <a:cubicBezTo>
                  <a:pt x="4286150" y="4022220"/>
                  <a:pt x="4253382" y="3806696"/>
                  <a:pt x="4285397" y="3998794"/>
                </a:cubicBezTo>
                <a:cubicBezTo>
                  <a:pt x="4289946" y="4062484"/>
                  <a:pt x="4292361" y="4126362"/>
                  <a:pt x="4299045" y="4189863"/>
                </a:cubicBezTo>
                <a:cubicBezTo>
                  <a:pt x="4301473" y="4212932"/>
                  <a:pt x="4309166" y="4235175"/>
                  <a:pt x="4312693" y="4258102"/>
                </a:cubicBezTo>
                <a:cubicBezTo>
                  <a:pt x="4318270" y="4294353"/>
                  <a:pt x="4318656" y="4331421"/>
                  <a:pt x="4326341" y="4367284"/>
                </a:cubicBezTo>
                <a:cubicBezTo>
                  <a:pt x="4332370" y="4395417"/>
                  <a:pt x="4347993" y="4420957"/>
                  <a:pt x="4353636" y="4449170"/>
                </a:cubicBezTo>
                <a:lnTo>
                  <a:pt x="4367284" y="4517409"/>
                </a:lnTo>
                <a:cubicBezTo>
                  <a:pt x="4362735" y="4576549"/>
                  <a:pt x="4360993" y="4635973"/>
                  <a:pt x="4353636" y="4694830"/>
                </a:cubicBezTo>
                <a:cubicBezTo>
                  <a:pt x="4351852" y="4709105"/>
                  <a:pt x="4348975" y="4724539"/>
                  <a:pt x="4339988" y="4735773"/>
                </a:cubicBezTo>
                <a:cubicBezTo>
                  <a:pt x="4320746" y="4759825"/>
                  <a:pt x="4285074" y="4767726"/>
                  <a:pt x="4258102" y="4776717"/>
                </a:cubicBezTo>
                <a:cubicBezTo>
                  <a:pt x="4189863" y="4772168"/>
                  <a:pt x="4121088" y="4772741"/>
                  <a:pt x="4053385" y="4763069"/>
                </a:cubicBezTo>
                <a:cubicBezTo>
                  <a:pt x="3933632" y="4745961"/>
                  <a:pt x="4008156" y="4742967"/>
                  <a:pt x="3930555" y="4708478"/>
                </a:cubicBezTo>
                <a:cubicBezTo>
                  <a:pt x="3930531" y="4708467"/>
                  <a:pt x="3828210" y="4674363"/>
                  <a:pt x="3807726" y="4667535"/>
                </a:cubicBezTo>
                <a:cubicBezTo>
                  <a:pt x="3794078" y="4662986"/>
                  <a:pt x="3781024" y="4655922"/>
                  <a:pt x="3766782" y="4653887"/>
                </a:cubicBezTo>
                <a:cubicBezTo>
                  <a:pt x="3583679" y="4627729"/>
                  <a:pt x="3749379" y="4653203"/>
                  <a:pt x="3603009" y="4626591"/>
                </a:cubicBezTo>
                <a:cubicBezTo>
                  <a:pt x="3575784" y="4621641"/>
                  <a:pt x="3548257" y="4618371"/>
                  <a:pt x="3521123" y="4612944"/>
                </a:cubicBezTo>
                <a:cubicBezTo>
                  <a:pt x="3360233" y="4580766"/>
                  <a:pt x="3613882" y="4620346"/>
                  <a:pt x="3370997" y="4585648"/>
                </a:cubicBezTo>
                <a:cubicBezTo>
                  <a:pt x="3320955" y="4590197"/>
                  <a:pt x="3270776" y="4593425"/>
                  <a:pt x="3220872" y="4599296"/>
                </a:cubicBezTo>
                <a:cubicBezTo>
                  <a:pt x="3193389" y="4602529"/>
                  <a:pt x="3166657" y="4612944"/>
                  <a:pt x="3138985" y="4612944"/>
                </a:cubicBezTo>
                <a:cubicBezTo>
                  <a:pt x="2960787" y="4612944"/>
                  <a:pt x="2784097" y="4598318"/>
                  <a:pt x="2606723" y="4585648"/>
                </a:cubicBezTo>
                <a:cubicBezTo>
                  <a:pt x="2402955" y="4544894"/>
                  <a:pt x="2762897" y="4613700"/>
                  <a:pt x="2320120" y="4558353"/>
                </a:cubicBezTo>
                <a:cubicBezTo>
                  <a:pt x="2282896" y="4553700"/>
                  <a:pt x="2210938" y="4531057"/>
                  <a:pt x="2210938" y="4531057"/>
                </a:cubicBezTo>
                <a:cubicBezTo>
                  <a:pt x="2174544" y="4535606"/>
                  <a:pt x="2137493" y="4536458"/>
                  <a:pt x="2101755" y="4544705"/>
                </a:cubicBezTo>
                <a:cubicBezTo>
                  <a:pt x="2077884" y="4550214"/>
                  <a:pt x="2057188" y="4565688"/>
                  <a:pt x="2033517" y="4572000"/>
                </a:cubicBezTo>
                <a:cubicBezTo>
                  <a:pt x="1988690" y="4583954"/>
                  <a:pt x="1942532" y="4590197"/>
                  <a:pt x="1897039" y="4599296"/>
                </a:cubicBezTo>
                <a:lnTo>
                  <a:pt x="1828800" y="4612944"/>
                </a:lnTo>
                <a:cubicBezTo>
                  <a:pt x="1765111" y="4608395"/>
                  <a:pt x="1701146" y="4606757"/>
                  <a:pt x="1637732" y="4599296"/>
                </a:cubicBezTo>
                <a:cubicBezTo>
                  <a:pt x="1623444" y="4597615"/>
                  <a:pt x="1610745" y="4589137"/>
                  <a:pt x="1596788" y="4585648"/>
                </a:cubicBezTo>
                <a:cubicBezTo>
                  <a:pt x="1574284" y="4580022"/>
                  <a:pt x="1551194" y="4577032"/>
                  <a:pt x="1528550" y="4572000"/>
                </a:cubicBezTo>
                <a:cubicBezTo>
                  <a:pt x="1355087" y="4533453"/>
                  <a:pt x="1611525" y="4585867"/>
                  <a:pt x="1405720" y="4544705"/>
                </a:cubicBezTo>
                <a:cubicBezTo>
                  <a:pt x="1028278" y="4559803"/>
                  <a:pt x="904524" y="4571951"/>
                  <a:pt x="477672" y="4544705"/>
                </a:cubicBezTo>
                <a:cubicBezTo>
                  <a:pt x="457368" y="4543409"/>
                  <a:pt x="441781" y="4525423"/>
                  <a:pt x="423081" y="4517409"/>
                </a:cubicBezTo>
                <a:cubicBezTo>
                  <a:pt x="409858" y="4511742"/>
                  <a:pt x="394564" y="4511010"/>
                  <a:pt x="382138" y="4503761"/>
                </a:cubicBezTo>
                <a:cubicBezTo>
                  <a:pt x="339633" y="4478967"/>
                  <a:pt x="300251" y="4449170"/>
                  <a:pt x="259308" y="4421875"/>
                </a:cubicBezTo>
                <a:cubicBezTo>
                  <a:pt x="245660" y="4412776"/>
                  <a:pt x="231312" y="4404649"/>
                  <a:pt x="218364" y="4394579"/>
                </a:cubicBezTo>
                <a:cubicBezTo>
                  <a:pt x="177421" y="4362734"/>
                  <a:pt x="138693" y="4327817"/>
                  <a:pt x="95535" y="4299045"/>
                </a:cubicBezTo>
                <a:lnTo>
                  <a:pt x="13648" y="4244454"/>
                </a:lnTo>
                <a:cubicBezTo>
                  <a:pt x="9099" y="4230806"/>
                  <a:pt x="0" y="4217897"/>
                  <a:pt x="0" y="4203511"/>
                </a:cubicBezTo>
                <a:cubicBezTo>
                  <a:pt x="0" y="4142853"/>
                  <a:pt x="45492" y="4151953"/>
                  <a:pt x="95535" y="4135272"/>
                </a:cubicBezTo>
                <a:cubicBezTo>
                  <a:pt x="145111" y="4118747"/>
                  <a:pt x="122091" y="4121624"/>
                  <a:pt x="163773" y="4121624"/>
                </a:cubicBezTo>
                <a:lnTo>
                  <a:pt x="163773" y="4121624"/>
                </a:lnTo>
                <a:lnTo>
                  <a:pt x="204717" y="408068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538039" y="5877272"/>
            <a:ext cx="3817937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Triângulo perigoso da face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371</Words>
  <Application>Microsoft Office PowerPoint</Application>
  <PresentationFormat>Apresentação na tela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Face e couro cabeludo 1) Mm. da mímica = expressão facial</vt:lpstr>
      <vt:lpstr>Nervo facial (VII)</vt:lpstr>
      <vt:lpstr>Origem aparente no crânio e no encéfalo do VII par</vt:lpstr>
      <vt:lpstr>Nervo Trigêmeo (V): divisões: V1, V2 e V3</vt:lpstr>
      <vt:lpstr>Couro cabeludo </vt:lpstr>
      <vt:lpstr>Inervação da face e couro cabeludo Ramos cutâneos do nervo Trigêmeo (V)</vt:lpstr>
      <vt:lpstr>Vascularização superficial da face e do couro cabeludo </vt:lpstr>
      <vt:lpstr> Drenagem venosa Veia facial – VJI;  Veia facial: veias oftálmicas sup. e inf. e plexo pterigóide;  </vt:lpstr>
      <vt:lpstr>Drenagem linfática: colar pericervical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9</cp:revision>
  <dcterms:created xsi:type="dcterms:W3CDTF">2019-04-16T12:16:45Z</dcterms:created>
  <dcterms:modified xsi:type="dcterms:W3CDTF">2019-04-16T19:01:31Z</dcterms:modified>
</cp:coreProperties>
</file>