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8" r:id="rId5"/>
    <p:sldId id="259" r:id="rId6"/>
    <p:sldId id="260" r:id="rId7"/>
    <p:sldId id="25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0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4F0DC-C80B-46C9-B1C7-8A0C89DBC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DD68F3-3A0E-4161-8617-C452D3521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F6D9D1-401C-4396-9C12-3EB2C96B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9E5BE1-73C9-4E3F-8C85-CC077DD9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357CE7-C02D-4A94-AB2B-A24D8B0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16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064FC-B75C-4EC6-8D85-4FA42620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66A227-DAB5-4A73-B0E7-F73C991C4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4D9CF7-FDD6-4758-AEFE-DF728971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2859EC-6BB6-4082-98BE-2E351C48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C2E24C-A39C-4353-8A08-5A92D61D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75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355D0B-8611-458E-8851-4DFAE9225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D0FE80-15F5-4FD1-81D1-601F29CF8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C5440E-D826-419D-B205-8802A106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6588B-1735-4525-9D34-AACCE60F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CA5155-0B97-4ECA-9E0F-5DD752A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52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2294E-B86A-4E57-8E95-A535B533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E10C6D-A705-4384-8600-905C0F182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76AC29-6A59-4BA1-A733-7EB85ACF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2F3D5-6368-42E8-A92D-5B5535F7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C39C23-5E04-449E-97D2-44185333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39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32966-6F27-4510-A454-E5047F2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7146A3-A706-473D-A54D-7FACB4DF4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7F7242-046B-4EF2-99BE-04DE65BE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CFA8F2-1639-4816-8393-17CAB2FD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FE2D49-8F6D-4F76-AF68-29C30BB2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39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211A7-20D8-40A3-8E8A-15A78212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80B757-831E-4B47-B9AC-BC1A794F4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9314C8-03F8-409D-B5CE-675A3E969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31EFDD-FBAC-424A-ACC6-D21322F6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56862B-9852-4C4B-A370-171F8C63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09AC0A-1788-4C14-AEB4-716ED52A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68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9221-3E8B-460D-BB91-96059E6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6ECF8C-626A-4C4D-818D-692A6928E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9FDFF2-DF73-4977-AB22-7DF8F71B9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5D73F5A-043F-4741-8867-006B65B68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1FBDB6-D162-47D9-9710-D7CDBEAF3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56171E-11AE-4547-99EE-163AD764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D2B0E5-B528-46CB-8904-0B618F62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743A91-8EDF-4AD4-9045-0640702E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60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50B14-F48E-469A-8F74-26D454FD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1BDCB63-7957-49B6-AE5D-2667BCD5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CA999DA-7159-4BFF-9B17-0EE02080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E61A55-738E-47D8-A96D-81B62455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18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DDB4A4-9116-4F51-BFDD-12922FF3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850EA9-419F-4440-A570-36386B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FC6E5D-A408-4669-B5CC-C865282F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27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8AB06-FE7F-4796-B3F3-375313E6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9785E0-6E2F-4C2C-90AB-49065875C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1B9FF4-6E46-4F87-8B7D-F24D4637B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1C2BE4-771C-4CC6-8F2C-3B65A8EA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266FF5-2DF0-46BE-9C8C-554A8479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0C787E-6D83-48F5-9579-DD99DC91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40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67764-D312-4BF3-94A3-133A71BE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CB2D15-D044-4B0F-B61F-E8F5FDDED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326AAB-E350-44D8-96D2-F4E2B1BD2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466FA9-D24F-4706-A6CC-8B3BE90F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4F7AC7-CBCA-4D2D-9101-450FE1D0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15D1E0-4F36-4475-8051-23AE38EE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04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E8CDB1-2B8B-466B-92CC-810A7167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4E3E97-6306-4584-B9EC-7C3A1D6F8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E33C79-FE3B-4407-8085-EF36A28F3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2B63-23F9-48FB-AFF9-9E066B6EC7D2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BDC3C0-BFE4-4E9D-AE11-A5701AC39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AC802-9564-46F3-9963-E9025C79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8266-46EC-4695-885B-0EA2D55E2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DAB8E1-C804-4268-9B71-5168CC5B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344" y="0"/>
            <a:ext cx="4853656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CC52451-5FA5-443B-ADD7-27D55781C3BD}"/>
              </a:ext>
            </a:extLst>
          </p:cNvPr>
          <p:cNvSpPr/>
          <p:nvPr/>
        </p:nvSpPr>
        <p:spPr>
          <a:xfrm>
            <a:off x="3640472" y="6392331"/>
            <a:ext cx="3697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Gabriel Rodrigues Santos - 10334422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5151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DAB8E1-C804-4268-9B71-5168CC5B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344" y="0"/>
            <a:ext cx="4853656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0564A64-6EC5-4DDC-942B-3FD750FC1552}"/>
              </a:ext>
            </a:extLst>
          </p:cNvPr>
          <p:cNvSpPr txBox="1"/>
          <p:nvPr/>
        </p:nvSpPr>
        <p:spPr>
          <a:xfrm>
            <a:off x="481263" y="651316"/>
            <a:ext cx="644892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Escopo da análise: impacto da automação até 2030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Tecnologias de automação (IA/robôs...): seu impacto na alocação de trabalhadores depende do ritmo de adoção, crescimento econômico e demanda por trabalho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~15% (0-30%) de atividades realocadas até 2030 (embora ~50% das atividades têm potencial de ser automatizadas)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3 – 14% da força de trabalho global: mudança de sua categoria ocupacional. Todos devem se adaptar.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Polarização de renda pode continuar em economias avançadas. Países emergentes podem ter crescimento da classe média (serviços e construção)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Políticas e empresários: benefícios da automação + transições com a força de trabalho. Treinamento, educação.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CC52451-5FA5-443B-ADD7-27D55781C3BD}"/>
              </a:ext>
            </a:extLst>
          </p:cNvPr>
          <p:cNvSpPr/>
          <p:nvPr/>
        </p:nvSpPr>
        <p:spPr>
          <a:xfrm>
            <a:off x="1924469" y="164251"/>
            <a:ext cx="3781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“Jobs lost, jobs changed, jobs gained”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84203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71B29A5-0BE2-44F1-806D-8F252732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04787"/>
            <a:ext cx="80391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4F39261-CB69-4DA3-82BE-91468A8B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38" y="55880"/>
            <a:ext cx="5521603" cy="674624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707DE6-EFD6-4232-9139-A49B8408BA59}"/>
              </a:ext>
            </a:extLst>
          </p:cNvPr>
          <p:cNvSpPr/>
          <p:nvPr/>
        </p:nvSpPr>
        <p:spPr>
          <a:xfrm>
            <a:off x="500558" y="1543868"/>
            <a:ext cx="368536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200" b="1" dirty="0"/>
              <a:t>~15% </a:t>
            </a:r>
            <a:r>
              <a:rPr lang="pt-BR" sz="3200" dirty="0"/>
              <a:t>(0-30%) de atividades deslocadas até 2030 </a:t>
            </a:r>
          </a:p>
          <a:p>
            <a:pPr algn="ctr">
              <a:spcAft>
                <a:spcPts val="1800"/>
              </a:spcAft>
            </a:pPr>
            <a:r>
              <a:rPr lang="pt-BR" sz="3200" dirty="0"/>
              <a:t>(embora ~50% das atividades têm potencial de ser automatizadas)</a:t>
            </a:r>
          </a:p>
        </p:txBody>
      </p:sp>
    </p:spTree>
    <p:extLst>
      <p:ext uri="{BB962C8B-B14F-4D97-AF65-F5344CB8AC3E}">
        <p14:creationId xmlns:p14="http://schemas.microsoft.com/office/powerpoint/2010/main" val="251494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958EDF-5F3A-48FA-BD8A-3BB1A7C52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16" y="0"/>
            <a:ext cx="5671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3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532A8E-2724-4B4E-80DB-444102900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85" y="0"/>
            <a:ext cx="5754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2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72CFCBE-A642-4146-9AD1-843D7AC85524}"/>
              </a:ext>
            </a:extLst>
          </p:cNvPr>
          <p:cNvSpPr/>
          <p:nvPr/>
        </p:nvSpPr>
        <p:spPr>
          <a:xfrm>
            <a:off x="3048000" y="1907590"/>
            <a:ext cx="6096000" cy="3042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Setores que precisarão de mais trabalhadores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 in infrastructure and buildings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 in renewable energy, energy efficiency, and climate adaptation.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“Marketization” of previously unpaid domestic work.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incomes and consumption, especially in emerging economies.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Aging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deployment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 de Jobs que aumentarão em oferta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92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220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Santos</dc:creator>
  <cp:lastModifiedBy>Gabriel Santos</cp:lastModifiedBy>
  <cp:revision>3</cp:revision>
  <dcterms:created xsi:type="dcterms:W3CDTF">2020-04-30T10:38:53Z</dcterms:created>
  <dcterms:modified xsi:type="dcterms:W3CDTF">2020-04-30T14:05:22Z</dcterms:modified>
</cp:coreProperties>
</file>