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809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746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0327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826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7756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9467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6488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32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3123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8484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721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4757-838F-4C50-9543-46D49F03874B}" type="datetimeFigureOut">
              <a:rPr lang="pt-BR" smtClean="0"/>
              <a:pPr/>
              <a:t>13/03/2015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65E1E-048F-467B-8AA2-2D177DA43E6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8835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476672"/>
            <a:ext cx="57241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FACULDADE  DE  DIREITO  DA  UNIVERSIDADE  DE  SÃO  PAULO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DEPARTAMENTO  DE  DIREITO DO  ESTADO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TEORIA GERAL DO ESTADO I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Março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Docente Responsável:  Profa. Dra. Eunice Aparecida de Jesus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Prudente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O ESTADO MODERNO (2)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IV - Estado Moderno do Absolutismo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(As duas fases consecutivas de teorização da soberania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A)  Jean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Bodin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( Os Seis Livros da Republica )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república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“res publica”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= sociedade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política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*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república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(Livro I)  "direito de governo de muitas famílias e do que lhes é comum,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                         com um poder soberano"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0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1268760"/>
            <a:ext cx="54543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* ordem jurídica internacional = resultado da interação de Estados soberanos</a:t>
            </a:r>
          </a:p>
          <a:p>
            <a:r>
              <a:rPr lang="pt-BR" dirty="0"/>
              <a:t>       * solução/conflitos = entendimentos mútuos</a:t>
            </a:r>
          </a:p>
          <a:p>
            <a:r>
              <a:rPr lang="pt-BR" dirty="0"/>
              <a:t>       * influência nos Tratado de Paz de </a:t>
            </a:r>
            <a:r>
              <a:rPr lang="pt-BR" dirty="0" err="1" smtClean="0"/>
              <a:t>Westfalia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B)  Os Tratados de Paz de </a:t>
            </a:r>
            <a:r>
              <a:rPr lang="pt-BR" dirty="0" err="1"/>
              <a:t>Westfalia</a:t>
            </a:r>
            <a:r>
              <a:rPr lang="pt-BR" dirty="0"/>
              <a:t> = fim da Guerra dos Trinta Anos</a:t>
            </a:r>
          </a:p>
          <a:p>
            <a:r>
              <a:rPr lang="pt-BR" dirty="0"/>
              <a:t>             Foram vários atos diplomáticos celebrados pelo Sacro Império Romano </a:t>
            </a:r>
          </a:p>
          <a:p>
            <a:r>
              <a:rPr lang="pt-BR" dirty="0"/>
              <a:t>              com a França em Münster e com a Suécia e os Estados </a:t>
            </a:r>
            <a:r>
              <a:rPr lang="pt-BR" dirty="0" smtClean="0"/>
              <a:t>Protestantes   </a:t>
            </a:r>
            <a:r>
              <a:rPr lang="pt-BR" dirty="0"/>
              <a:t>em Osnabrück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4196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1124744"/>
            <a:ext cx="5670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* confirmaram a independência da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Suiça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e dos Países Baixos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   * reconheceu a Reforma Protestante = permissão/ culto privado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   * liberdade de consciência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   * direito de emigração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   * reconhecimento da soberania dos principados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germânicos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Conforme Dallari, p. 78 "Os Tratados de paz de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Westfalia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tiveram o caráter de documentação da existência de um novo tipo de Estado, com a característica básica de unidade territorial dotada de um poder soberano."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13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87624" y="764704"/>
            <a:ext cx="5670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VI - Conceito Polêmico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Soberania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Conceito Político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"poder incontrastável de querer coercitivamente e de fixar competências"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* legitimidade (consenso/cidadãos)  ?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* legalidade ( bases legais )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Conceito Jurídico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"poder de decidir em última instância sobre a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atributividade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das normas"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( "poder jurídico" - "fins jurídicos"  - é suficiente? )</a:t>
            </a:r>
          </a:p>
        </p:txBody>
      </p:sp>
    </p:spTree>
    <p:extLst>
      <p:ext uri="{BB962C8B-B14F-4D97-AF65-F5344CB8AC3E}">
        <p14:creationId xmlns:p14="http://schemas.microsoft.com/office/powerpoint/2010/main" xmlns="" val="134113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1268760"/>
            <a:ext cx="5238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Contribuição do Prof. Miguel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Reale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(Teoria do Direito e do Estado )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= fundamento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culturalista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* soberania " ... poder de organizar-se juridicamente e de fazer valer dentro de seu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território a universalidade de suas decisões nos limites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éticos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convivência“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Sustentáculos do  Estado Nacional</a:t>
            </a:r>
          </a:p>
          <a:p>
            <a:pPr algn="just"/>
            <a:r>
              <a:rPr lang="pt-BR" smtClean="0">
                <a:latin typeface="Times New Roman" pitchFamily="18" charset="0"/>
                <a:cs typeface="Times New Roman" pitchFamily="18" charset="0"/>
              </a:rPr>
              <a:t>CENTRALIZAÇÃO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DO PODER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INTEGRAÇÃO TERRITORIAL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LEGITIMAÇÃO DO GOVERNANTE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561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13633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* soberania  (Livro I, cap. VIII) =  " soberania é o poder absoluto e perpétuo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uma                                                        República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,  palavra  que se usa tanto em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relação aos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particulares quanto em relação aos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que     manipulam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todos os negócios de estado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  uma     República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321356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1268760"/>
            <a:ext cx="5166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absoluta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- não tem limites para outro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poder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nenhuma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manifestação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poder                                                                       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se iguala à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soberania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perpétua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- não tem termo final/certo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''... pois o soberano não concede tanto que não retenha sempre mais"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39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84367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B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) Thomas Hobbes - O Leviatã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* nova fundamentação do poder, pois já não promana da divindade, mas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da    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racionalidade dos homens  = contrato social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(homem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perdia a liberdade,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mas                                                                       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ganhava em troca, 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certeza                                                                       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da conservação)</a:t>
            </a:r>
          </a:p>
        </p:txBody>
      </p:sp>
    </p:spTree>
    <p:extLst>
      <p:ext uri="{BB962C8B-B14F-4D97-AF65-F5344CB8AC3E}">
        <p14:creationId xmlns:p14="http://schemas.microsoft.com/office/powerpoint/2010/main" xmlns="" val="38656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Assim analisa Bonavides, p. 39: 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"Precursor do totalitarismo estatal do século XX, primeiro filósofo do Positivismo na moderna Ciência do Direito, clássico da segurança jurídica, cientista da realidade e do século político em que viveu, Hobbes é, em verdade, o teorista por excelência do 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Absolutismo, designadamente daquele Absolutismo que ostenta uma singular legitimidade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contratualista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xmlns="" val="303329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105273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, sobre a História politica de Portugal, com importantes consequências para o Brasil: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"O Estado absoluto secularizado por Hobbes em esferas teóricas parece haver logrado em Portugal do século XVIII sua expressão mais acabada.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A velha Monarquia Portuguesa inscreve em seus fastos o exemplo histórico deveras ilustrativo de como o Estado absoluto se trasladou da teoria à práxis. Tal ocorreu por ação de um grande ministro, braço forte da Realeza bragantina, quando a Coroa da velha Monarquia Lusitana cingiu a cabeça de D. José. O ministro foi Pombal.</a:t>
            </a:r>
          </a:p>
        </p:txBody>
      </p:sp>
    </p:spTree>
    <p:extLst>
      <p:ext uri="{BB962C8B-B14F-4D97-AF65-F5344CB8AC3E}">
        <p14:creationId xmlns:p14="http://schemas.microsoft.com/office/powerpoint/2010/main" xmlns="" val="123168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62653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Com pulso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 ferro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, removeu as ruínas do terremoto que devastou  Lisboa, reconstruiu a metrópole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do Império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, expulsou os jesuítas, enfrentou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 soberba da Aristocracia, puniu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com pena capital os nobres que atentaram contra a vida do Rei, fez suprema a majestade do Cetro, fomentou e favoreceu com a mão do progresso as empresas mercantis e 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interrompeu a decadência portuguesa."</a:t>
            </a:r>
          </a:p>
        </p:txBody>
      </p:sp>
    </p:spTree>
    <p:extLst>
      <p:ext uri="{BB962C8B-B14F-4D97-AF65-F5344CB8AC3E}">
        <p14:creationId xmlns:p14="http://schemas.microsoft.com/office/powerpoint/2010/main" xmlns="" val="410335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836713"/>
            <a:ext cx="48782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C) Jean Jacques Rousseau - O Contrato Social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* contrato social gera o corpo político = Estado com poder sobre todos/membros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* corpo politico expressa a vontade geral = síntese de todas as vontades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* soberania inalienável  = exercício da vontade geral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* soberania indivisível =    " vontade só é geral se houver a participação do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todo“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V  -  Tratado de Paz de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Westfalia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  ( 1648 )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781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836712"/>
            <a:ext cx="54543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  <a:p>
            <a:pPr algn="just"/>
            <a:r>
              <a:rPr lang="pt-BR" dirty="0"/>
              <a:t>     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A) Hugo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Grotius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- jurista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holandês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precursor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das relações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internacionais-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principal obra "Direito da Guerra e da Paz"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– 1625.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Lewandowski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, Enrique Ricardo - Globalização, Regionalização e Soberania,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p. 241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043608" y="2551837"/>
            <a:ext cx="5814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* soberania " ... faculdade moral de governar um Estado"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             " ... cujos atos não estão sujeitos a outro direito, de maneira que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                        possam ser anulados pelo arbítrio de outra vontade humana"</a:t>
            </a:r>
          </a:p>
        </p:txBody>
      </p:sp>
    </p:spTree>
    <p:extLst>
      <p:ext uri="{BB962C8B-B14F-4D97-AF65-F5344CB8AC3E}">
        <p14:creationId xmlns:p14="http://schemas.microsoft.com/office/powerpoint/2010/main" xmlns="" val="4016399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855</Words>
  <Application>Microsoft Office PowerPoint</Application>
  <PresentationFormat>Apresentação na tela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simone</dc:creator>
  <cp:lastModifiedBy>cga-eajprudente</cp:lastModifiedBy>
  <cp:revision>10</cp:revision>
  <dcterms:created xsi:type="dcterms:W3CDTF">2012-04-16T22:01:29Z</dcterms:created>
  <dcterms:modified xsi:type="dcterms:W3CDTF">2015-03-13T19:26:47Z</dcterms:modified>
</cp:coreProperties>
</file>