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75" r:id="rId3"/>
  </p:sldMasterIdLst>
  <p:notesMasterIdLst>
    <p:notesMasterId r:id="rId27"/>
  </p:notesMasterIdLst>
  <p:handoutMasterIdLst>
    <p:handoutMasterId r:id="rId28"/>
  </p:handoutMasterIdLst>
  <p:sldIdLst>
    <p:sldId id="1058" r:id="rId4"/>
    <p:sldId id="258" r:id="rId5"/>
    <p:sldId id="860" r:id="rId6"/>
    <p:sldId id="861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80" r:id="rId21"/>
    <p:sldId id="881" r:id="rId22"/>
    <p:sldId id="882" r:id="rId23"/>
    <p:sldId id="883" r:id="rId24"/>
    <p:sldId id="966" r:id="rId25"/>
    <p:sldId id="885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99FF99"/>
    <a:srgbClr val="CC6600"/>
    <a:srgbClr val="CC3300"/>
    <a:srgbClr val="990000"/>
    <a:srgbClr val="800000"/>
    <a:srgbClr val="0080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4" autoAdjust="0"/>
    <p:restoredTop sz="50058" autoAdjust="0"/>
  </p:normalViewPr>
  <p:slideViewPr>
    <p:cSldViewPr>
      <p:cViewPr varScale="1">
        <p:scale>
          <a:sx n="114" d="100"/>
          <a:sy n="114" d="100"/>
        </p:scale>
        <p:origin x="18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5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06893C-4507-4E6C-9624-AA7FEA45F6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68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32A3E2-88F5-4C1E-9739-CC0E0C693B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9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99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1407B-6A11-43AA-B1BF-C54003CD5A5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36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26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3EC33-DEA8-4139-B8A7-3B25F614736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5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469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4B088-2BE2-457A-A6B6-08C775AA7C6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33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67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B6B3-9965-4E1F-9503-B1CE306E083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79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878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2AA45-2C4E-48FC-9CAF-F041982A364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54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083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FBD98-C952-4414-B565-531B2C67782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33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288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092BA-C1DE-4D64-BD52-8C939430704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5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493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2D9C2-5833-425C-8600-18627F9BFD61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05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697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102C1-69B5-40D4-9073-ACD25281234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902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2D006-AB43-4027-9816-F66D61133EE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7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902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2D006-AB43-4027-9816-F66D61133EE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5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728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7CF12-947D-443E-AD2F-1F11276FEA6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906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619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34589-676A-42A4-97AF-12ECCD70B3F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29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B21D0-1363-4F90-9AF8-BDBB3E9187F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5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ED7C-2F4B-4205-B9CA-F6207AE48E0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36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24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346F2-8DFD-440E-ADCE-C830E3449B4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5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445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8E2EB-401F-450A-9BC9-920E2846F49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9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4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49A3A-21D7-413B-9869-C3787A47C07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76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85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0F431-7898-41DB-AD88-CDD656222CD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32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059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E719D-CF8C-454A-946A-9AED8C59196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65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F702-D121-42C4-A8E3-FA63026815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3190-525B-4156-AA9C-6A2D375AF3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D3E2-1600-429D-8307-A3ABCD06E5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3300-2EBB-4E53-A60E-6402891677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6153-65C9-4B15-9618-1409F6534A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528B-A2B4-4CE4-B642-95BDE4D448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EDE80-1A47-4D8F-AF17-B9345907DE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6899-5D40-4197-AF3F-99CEF1027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418A-5BBF-4DE5-A2C7-E02E68DDBC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6ADF-3E58-40DA-900A-3ACB2B938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3248-DFB9-4637-846C-FAC163D8BE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905D-4217-42CD-A62B-2F4EBBA38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07F0-197D-4FCA-9C3A-30E886FD08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D731-9A51-4D77-A2E2-8C99436389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FDCB-953E-49A8-8414-F0148594E4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7CF9-5A4B-4891-9EF0-C4EC0D845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AAF6-5CEC-44BB-830A-01AA9E4B8F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15CD-7D5E-40DE-AC35-EAF5A5832241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58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7EE-5CCB-4B48-84E7-884784ACDE39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16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C411-5214-467F-9D8D-3E5666EDDA29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00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8502-E88B-4348-A611-06C2C29E72DA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133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896-52D7-40D8-BEFF-AA32A10B0F12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3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EA2E-843A-47C6-8FA1-5EEC332874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4187-3EE6-404C-9137-9D1A5096749D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515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1F5A-B543-411C-BB51-05E8DBD2CBCC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584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33F-A987-4C32-BC28-049B9A39E98E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23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C8C-3A99-45B7-94A1-5C815A0315F3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370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4FFC-4B76-4DF6-A80A-F759D7F06BDC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268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96AF-7913-4F62-9434-8FE5526DA75D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250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6153-65C9-4B15-9618-1409F6534A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625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47CA8AC-D105-A34B-A74E-4A5674848F5A}"/>
              </a:ext>
            </a:extLst>
          </p:cNvPr>
          <p:cNvSpPr/>
          <p:nvPr userDrawn="1"/>
        </p:nvSpPr>
        <p:spPr bwMode="auto">
          <a:xfrm>
            <a:off x="2148062" y="6160092"/>
            <a:ext cx="3242560" cy="85030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6" name="Grupo 93">
            <a:extLst>
              <a:ext uri="{FF2B5EF4-FFF2-40B4-BE49-F238E27FC236}">
                <a16:creationId xmlns:a16="http://schemas.microsoft.com/office/drawing/2014/main" id="{3A3B6B68-CE4F-4A4A-8388-6BFE27306B28}"/>
              </a:ext>
            </a:extLst>
          </p:cNvPr>
          <p:cNvGrpSpPr/>
          <p:nvPr userDrawn="1"/>
        </p:nvGrpSpPr>
        <p:grpSpPr>
          <a:xfrm>
            <a:off x="1688403" y="960282"/>
            <a:ext cx="4257833" cy="5286332"/>
            <a:chOff x="1380215" y="-746214"/>
            <a:chExt cx="5115561" cy="635124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29A96906-5B8A-FB42-95DF-FF6B0EBE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968" y="1588619"/>
              <a:ext cx="4017829" cy="1022522"/>
            </a:xfrm>
            <a:custGeom>
              <a:avLst/>
              <a:gdLst/>
              <a:ahLst/>
              <a:cxnLst>
                <a:cxn ang="0">
                  <a:pos x="3668" y="894"/>
                </a:cxn>
                <a:cxn ang="0">
                  <a:pos x="3632" y="776"/>
                </a:cxn>
                <a:cxn ang="0">
                  <a:pos x="3558" y="664"/>
                </a:cxn>
                <a:cxn ang="0">
                  <a:pos x="3448" y="560"/>
                </a:cxn>
                <a:cxn ang="0">
                  <a:pos x="3304" y="464"/>
                </a:cxn>
                <a:cxn ang="0">
                  <a:pos x="3132" y="378"/>
                </a:cxn>
                <a:cxn ang="0">
                  <a:pos x="2932" y="304"/>
                </a:cxn>
                <a:cxn ang="0">
                  <a:pos x="2710" y="244"/>
                </a:cxn>
                <a:cxn ang="0">
                  <a:pos x="2466" y="196"/>
                </a:cxn>
                <a:cxn ang="0">
                  <a:pos x="2204" y="164"/>
                </a:cxn>
                <a:cxn ang="0">
                  <a:pos x="1930" y="150"/>
                </a:cxn>
                <a:cxn ang="0">
                  <a:pos x="1740" y="150"/>
                </a:cxn>
                <a:cxn ang="0">
                  <a:pos x="1464" y="164"/>
                </a:cxn>
                <a:cxn ang="0">
                  <a:pos x="1204" y="196"/>
                </a:cxn>
                <a:cxn ang="0">
                  <a:pos x="960" y="244"/>
                </a:cxn>
                <a:cxn ang="0">
                  <a:pos x="736" y="304"/>
                </a:cxn>
                <a:cxn ang="0">
                  <a:pos x="538" y="378"/>
                </a:cxn>
                <a:cxn ang="0">
                  <a:pos x="364" y="464"/>
                </a:cxn>
                <a:cxn ang="0">
                  <a:pos x="222" y="560"/>
                </a:cxn>
                <a:cxn ang="0">
                  <a:pos x="112" y="664"/>
                </a:cxn>
                <a:cxn ang="0">
                  <a:pos x="38" y="776"/>
                </a:cxn>
                <a:cxn ang="0">
                  <a:pos x="2" y="894"/>
                </a:cxn>
                <a:cxn ang="0">
                  <a:pos x="0" y="784"/>
                </a:cxn>
                <a:cxn ang="0">
                  <a:pos x="22" y="664"/>
                </a:cxn>
                <a:cxn ang="0">
                  <a:pos x="82" y="550"/>
                </a:cxn>
                <a:cxn ang="0">
                  <a:pos x="180" y="444"/>
                </a:cxn>
                <a:cxn ang="0">
                  <a:pos x="314" y="346"/>
                </a:cxn>
                <a:cxn ang="0">
                  <a:pos x="476" y="256"/>
                </a:cxn>
                <a:cxn ang="0">
                  <a:pos x="668" y="178"/>
                </a:cxn>
                <a:cxn ang="0">
                  <a:pos x="884" y="112"/>
                </a:cxn>
                <a:cxn ang="0">
                  <a:pos x="1120" y="60"/>
                </a:cxn>
                <a:cxn ang="0">
                  <a:pos x="1376" y="24"/>
                </a:cxn>
                <a:cxn ang="0">
                  <a:pos x="1648" y="4"/>
                </a:cxn>
                <a:cxn ang="0">
                  <a:pos x="1834" y="0"/>
                </a:cxn>
                <a:cxn ang="0">
                  <a:pos x="2114" y="8"/>
                </a:cxn>
                <a:cxn ang="0">
                  <a:pos x="2380" y="34"/>
                </a:cxn>
                <a:cxn ang="0">
                  <a:pos x="2630" y="76"/>
                </a:cxn>
                <a:cxn ang="0">
                  <a:pos x="2860" y="134"/>
                </a:cxn>
                <a:cxn ang="0">
                  <a:pos x="3068" y="204"/>
                </a:cxn>
                <a:cxn ang="0">
                  <a:pos x="3250" y="284"/>
                </a:cxn>
                <a:cxn ang="0">
                  <a:pos x="3404" y="378"/>
                </a:cxn>
                <a:cxn ang="0">
                  <a:pos x="3526" y="478"/>
                </a:cxn>
                <a:cxn ang="0">
                  <a:pos x="3612" y="588"/>
                </a:cxn>
                <a:cxn ang="0">
                  <a:pos x="3660" y="704"/>
                </a:cxn>
                <a:cxn ang="0">
                  <a:pos x="3670" y="934"/>
                </a:cxn>
              </a:cxnLst>
              <a:rect l="0" t="0" r="r" b="b"/>
              <a:pathLst>
                <a:path w="3670" h="934">
                  <a:moveTo>
                    <a:pt x="3670" y="934"/>
                  </a:moveTo>
                  <a:lnTo>
                    <a:pt x="3670" y="934"/>
                  </a:lnTo>
                  <a:lnTo>
                    <a:pt x="3668" y="894"/>
                  </a:lnTo>
                  <a:lnTo>
                    <a:pt x="3660" y="854"/>
                  </a:lnTo>
                  <a:lnTo>
                    <a:pt x="3648" y="814"/>
                  </a:lnTo>
                  <a:lnTo>
                    <a:pt x="3632" y="776"/>
                  </a:lnTo>
                  <a:lnTo>
                    <a:pt x="3612" y="738"/>
                  </a:lnTo>
                  <a:lnTo>
                    <a:pt x="3586" y="700"/>
                  </a:lnTo>
                  <a:lnTo>
                    <a:pt x="3558" y="664"/>
                  </a:lnTo>
                  <a:lnTo>
                    <a:pt x="3526" y="628"/>
                  </a:lnTo>
                  <a:lnTo>
                    <a:pt x="3488" y="594"/>
                  </a:lnTo>
                  <a:lnTo>
                    <a:pt x="3448" y="560"/>
                  </a:lnTo>
                  <a:lnTo>
                    <a:pt x="3404" y="526"/>
                  </a:lnTo>
                  <a:lnTo>
                    <a:pt x="3356" y="494"/>
                  </a:lnTo>
                  <a:lnTo>
                    <a:pt x="3304" y="464"/>
                  </a:lnTo>
                  <a:lnTo>
                    <a:pt x="3250" y="434"/>
                  </a:lnTo>
                  <a:lnTo>
                    <a:pt x="3192" y="406"/>
                  </a:lnTo>
                  <a:lnTo>
                    <a:pt x="3132" y="378"/>
                  </a:lnTo>
                  <a:lnTo>
                    <a:pt x="3068" y="352"/>
                  </a:lnTo>
                  <a:lnTo>
                    <a:pt x="3002" y="328"/>
                  </a:lnTo>
                  <a:lnTo>
                    <a:pt x="2932" y="304"/>
                  </a:lnTo>
                  <a:lnTo>
                    <a:pt x="2860" y="282"/>
                  </a:lnTo>
                  <a:lnTo>
                    <a:pt x="2786" y="262"/>
                  </a:lnTo>
                  <a:lnTo>
                    <a:pt x="2710" y="244"/>
                  </a:lnTo>
                  <a:lnTo>
                    <a:pt x="2630" y="226"/>
                  </a:lnTo>
                  <a:lnTo>
                    <a:pt x="2548" y="210"/>
                  </a:lnTo>
                  <a:lnTo>
                    <a:pt x="2466" y="196"/>
                  </a:lnTo>
                  <a:lnTo>
                    <a:pt x="2380" y="184"/>
                  </a:lnTo>
                  <a:lnTo>
                    <a:pt x="2294" y="174"/>
                  </a:lnTo>
                  <a:lnTo>
                    <a:pt x="2204" y="164"/>
                  </a:lnTo>
                  <a:lnTo>
                    <a:pt x="2114" y="158"/>
                  </a:lnTo>
                  <a:lnTo>
                    <a:pt x="2022" y="152"/>
                  </a:lnTo>
                  <a:lnTo>
                    <a:pt x="1930" y="150"/>
                  </a:lnTo>
                  <a:lnTo>
                    <a:pt x="1834" y="148"/>
                  </a:lnTo>
                  <a:lnTo>
                    <a:pt x="1834" y="148"/>
                  </a:lnTo>
                  <a:lnTo>
                    <a:pt x="1740" y="150"/>
                  </a:lnTo>
                  <a:lnTo>
                    <a:pt x="1648" y="152"/>
                  </a:lnTo>
                  <a:lnTo>
                    <a:pt x="1556" y="158"/>
                  </a:lnTo>
                  <a:lnTo>
                    <a:pt x="1464" y="164"/>
                  </a:lnTo>
                  <a:lnTo>
                    <a:pt x="1376" y="174"/>
                  </a:lnTo>
                  <a:lnTo>
                    <a:pt x="1290" y="184"/>
                  </a:lnTo>
                  <a:lnTo>
                    <a:pt x="1204" y="196"/>
                  </a:lnTo>
                  <a:lnTo>
                    <a:pt x="1120" y="210"/>
                  </a:lnTo>
                  <a:lnTo>
                    <a:pt x="1040" y="226"/>
                  </a:lnTo>
                  <a:lnTo>
                    <a:pt x="960" y="244"/>
                  </a:lnTo>
                  <a:lnTo>
                    <a:pt x="884" y="262"/>
                  </a:lnTo>
                  <a:lnTo>
                    <a:pt x="808" y="282"/>
                  </a:lnTo>
                  <a:lnTo>
                    <a:pt x="736" y="304"/>
                  </a:lnTo>
                  <a:lnTo>
                    <a:pt x="668" y="328"/>
                  </a:lnTo>
                  <a:lnTo>
                    <a:pt x="602" y="352"/>
                  </a:lnTo>
                  <a:lnTo>
                    <a:pt x="538" y="378"/>
                  </a:lnTo>
                  <a:lnTo>
                    <a:pt x="476" y="406"/>
                  </a:lnTo>
                  <a:lnTo>
                    <a:pt x="418" y="434"/>
                  </a:lnTo>
                  <a:lnTo>
                    <a:pt x="364" y="464"/>
                  </a:lnTo>
                  <a:lnTo>
                    <a:pt x="314" y="494"/>
                  </a:lnTo>
                  <a:lnTo>
                    <a:pt x="266" y="526"/>
                  </a:lnTo>
                  <a:lnTo>
                    <a:pt x="222" y="560"/>
                  </a:lnTo>
                  <a:lnTo>
                    <a:pt x="180" y="594"/>
                  </a:lnTo>
                  <a:lnTo>
                    <a:pt x="144" y="628"/>
                  </a:lnTo>
                  <a:lnTo>
                    <a:pt x="112" y="664"/>
                  </a:lnTo>
                  <a:lnTo>
                    <a:pt x="82" y="700"/>
                  </a:lnTo>
                  <a:lnTo>
                    <a:pt x="58" y="738"/>
                  </a:lnTo>
                  <a:lnTo>
                    <a:pt x="38" y="776"/>
                  </a:lnTo>
                  <a:lnTo>
                    <a:pt x="22" y="814"/>
                  </a:lnTo>
                  <a:lnTo>
                    <a:pt x="10" y="854"/>
                  </a:lnTo>
                  <a:lnTo>
                    <a:pt x="2" y="894"/>
                  </a:lnTo>
                  <a:lnTo>
                    <a:pt x="0" y="934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744"/>
                  </a:lnTo>
                  <a:lnTo>
                    <a:pt x="10" y="704"/>
                  </a:lnTo>
                  <a:lnTo>
                    <a:pt x="22" y="664"/>
                  </a:lnTo>
                  <a:lnTo>
                    <a:pt x="38" y="626"/>
                  </a:lnTo>
                  <a:lnTo>
                    <a:pt x="58" y="588"/>
                  </a:lnTo>
                  <a:lnTo>
                    <a:pt x="82" y="550"/>
                  </a:lnTo>
                  <a:lnTo>
                    <a:pt x="112" y="514"/>
                  </a:lnTo>
                  <a:lnTo>
                    <a:pt x="144" y="478"/>
                  </a:lnTo>
                  <a:lnTo>
                    <a:pt x="180" y="444"/>
                  </a:lnTo>
                  <a:lnTo>
                    <a:pt x="222" y="410"/>
                  </a:lnTo>
                  <a:lnTo>
                    <a:pt x="266" y="378"/>
                  </a:lnTo>
                  <a:lnTo>
                    <a:pt x="314" y="346"/>
                  </a:lnTo>
                  <a:lnTo>
                    <a:pt x="364" y="314"/>
                  </a:lnTo>
                  <a:lnTo>
                    <a:pt x="418" y="284"/>
                  </a:lnTo>
                  <a:lnTo>
                    <a:pt x="476" y="256"/>
                  </a:lnTo>
                  <a:lnTo>
                    <a:pt x="538" y="230"/>
                  </a:lnTo>
                  <a:lnTo>
                    <a:pt x="602" y="204"/>
                  </a:lnTo>
                  <a:lnTo>
                    <a:pt x="668" y="178"/>
                  </a:lnTo>
                  <a:lnTo>
                    <a:pt x="736" y="156"/>
                  </a:lnTo>
                  <a:lnTo>
                    <a:pt x="808" y="134"/>
                  </a:lnTo>
                  <a:lnTo>
                    <a:pt x="884" y="112"/>
                  </a:lnTo>
                  <a:lnTo>
                    <a:pt x="960" y="94"/>
                  </a:lnTo>
                  <a:lnTo>
                    <a:pt x="1040" y="76"/>
                  </a:lnTo>
                  <a:lnTo>
                    <a:pt x="1120" y="60"/>
                  </a:lnTo>
                  <a:lnTo>
                    <a:pt x="1204" y="46"/>
                  </a:lnTo>
                  <a:lnTo>
                    <a:pt x="1290" y="34"/>
                  </a:lnTo>
                  <a:lnTo>
                    <a:pt x="1376" y="24"/>
                  </a:lnTo>
                  <a:lnTo>
                    <a:pt x="1464" y="16"/>
                  </a:lnTo>
                  <a:lnTo>
                    <a:pt x="1556" y="8"/>
                  </a:lnTo>
                  <a:lnTo>
                    <a:pt x="1648" y="4"/>
                  </a:lnTo>
                  <a:lnTo>
                    <a:pt x="1740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930" y="0"/>
                  </a:lnTo>
                  <a:lnTo>
                    <a:pt x="2022" y="4"/>
                  </a:lnTo>
                  <a:lnTo>
                    <a:pt x="2114" y="8"/>
                  </a:lnTo>
                  <a:lnTo>
                    <a:pt x="2204" y="16"/>
                  </a:lnTo>
                  <a:lnTo>
                    <a:pt x="2294" y="24"/>
                  </a:lnTo>
                  <a:lnTo>
                    <a:pt x="2380" y="34"/>
                  </a:lnTo>
                  <a:lnTo>
                    <a:pt x="2466" y="46"/>
                  </a:lnTo>
                  <a:lnTo>
                    <a:pt x="2548" y="60"/>
                  </a:lnTo>
                  <a:lnTo>
                    <a:pt x="2630" y="76"/>
                  </a:lnTo>
                  <a:lnTo>
                    <a:pt x="2710" y="94"/>
                  </a:lnTo>
                  <a:lnTo>
                    <a:pt x="2786" y="112"/>
                  </a:lnTo>
                  <a:lnTo>
                    <a:pt x="2860" y="134"/>
                  </a:lnTo>
                  <a:lnTo>
                    <a:pt x="2932" y="156"/>
                  </a:lnTo>
                  <a:lnTo>
                    <a:pt x="3002" y="178"/>
                  </a:lnTo>
                  <a:lnTo>
                    <a:pt x="3068" y="204"/>
                  </a:lnTo>
                  <a:lnTo>
                    <a:pt x="3132" y="230"/>
                  </a:lnTo>
                  <a:lnTo>
                    <a:pt x="3192" y="256"/>
                  </a:lnTo>
                  <a:lnTo>
                    <a:pt x="3250" y="284"/>
                  </a:lnTo>
                  <a:lnTo>
                    <a:pt x="3304" y="314"/>
                  </a:lnTo>
                  <a:lnTo>
                    <a:pt x="3356" y="346"/>
                  </a:lnTo>
                  <a:lnTo>
                    <a:pt x="3404" y="378"/>
                  </a:lnTo>
                  <a:lnTo>
                    <a:pt x="3448" y="410"/>
                  </a:lnTo>
                  <a:lnTo>
                    <a:pt x="3488" y="444"/>
                  </a:lnTo>
                  <a:lnTo>
                    <a:pt x="3526" y="478"/>
                  </a:lnTo>
                  <a:lnTo>
                    <a:pt x="3558" y="514"/>
                  </a:lnTo>
                  <a:lnTo>
                    <a:pt x="3586" y="550"/>
                  </a:lnTo>
                  <a:lnTo>
                    <a:pt x="3612" y="588"/>
                  </a:lnTo>
                  <a:lnTo>
                    <a:pt x="3632" y="626"/>
                  </a:lnTo>
                  <a:lnTo>
                    <a:pt x="3648" y="664"/>
                  </a:lnTo>
                  <a:lnTo>
                    <a:pt x="3660" y="704"/>
                  </a:lnTo>
                  <a:lnTo>
                    <a:pt x="3668" y="744"/>
                  </a:lnTo>
                  <a:lnTo>
                    <a:pt x="3670" y="784"/>
                  </a:lnTo>
                  <a:lnTo>
                    <a:pt x="3670" y="93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8" name="Forma Livre 5">
              <a:extLst>
                <a:ext uri="{FF2B5EF4-FFF2-40B4-BE49-F238E27FC236}">
                  <a16:creationId xmlns:a16="http://schemas.microsoft.com/office/drawing/2014/main" id="{D91D81CC-ABD5-DF4F-9E9F-CDA6E56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288" y="4240364"/>
              <a:ext cx="2627935" cy="692647"/>
            </a:xfrm>
            <a:custGeom>
              <a:avLst/>
              <a:gdLst/>
              <a:ahLst/>
              <a:cxnLst>
                <a:cxn ang="0">
                  <a:pos x="2" y="772"/>
                </a:cxn>
                <a:cxn ang="0">
                  <a:pos x="30" y="674"/>
                </a:cxn>
                <a:cxn ang="0">
                  <a:pos x="92" y="582"/>
                </a:cxn>
                <a:cxn ang="0">
                  <a:pos x="184" y="494"/>
                </a:cxn>
                <a:cxn ang="0">
                  <a:pos x="304" y="416"/>
                </a:cxn>
                <a:cxn ang="0">
                  <a:pos x="448" y="344"/>
                </a:cxn>
                <a:cxn ang="0">
                  <a:pos x="614" y="282"/>
                </a:cxn>
                <a:cxn ang="0">
                  <a:pos x="800" y="232"/>
                </a:cxn>
                <a:cxn ang="0">
                  <a:pos x="1002" y="192"/>
                </a:cxn>
                <a:cxn ang="0">
                  <a:pos x="1220" y="166"/>
                </a:cxn>
                <a:cxn ang="0">
                  <a:pos x="1450" y="154"/>
                </a:cxn>
                <a:cxn ang="0">
                  <a:pos x="1608" y="154"/>
                </a:cxn>
                <a:cxn ang="0">
                  <a:pos x="1836" y="166"/>
                </a:cxn>
                <a:cxn ang="0">
                  <a:pos x="2054" y="192"/>
                </a:cxn>
                <a:cxn ang="0">
                  <a:pos x="2258" y="232"/>
                </a:cxn>
                <a:cxn ang="0">
                  <a:pos x="2444" y="282"/>
                </a:cxn>
                <a:cxn ang="0">
                  <a:pos x="2610" y="344"/>
                </a:cxn>
                <a:cxn ang="0">
                  <a:pos x="2754" y="416"/>
                </a:cxn>
                <a:cxn ang="0">
                  <a:pos x="2874" y="494"/>
                </a:cxn>
                <a:cxn ang="0">
                  <a:pos x="2964" y="582"/>
                </a:cxn>
                <a:cxn ang="0">
                  <a:pos x="3026" y="674"/>
                </a:cxn>
                <a:cxn ang="0">
                  <a:pos x="3056" y="772"/>
                </a:cxn>
                <a:cxn ang="0">
                  <a:pos x="3058" y="654"/>
                </a:cxn>
                <a:cxn ang="0">
                  <a:pos x="3040" y="554"/>
                </a:cxn>
                <a:cxn ang="0">
                  <a:pos x="2988" y="458"/>
                </a:cxn>
                <a:cxn ang="0">
                  <a:pos x="2906" y="370"/>
                </a:cxn>
                <a:cxn ang="0">
                  <a:pos x="2796" y="288"/>
                </a:cxn>
                <a:cxn ang="0">
                  <a:pos x="2660" y="214"/>
                </a:cxn>
                <a:cxn ang="0">
                  <a:pos x="2502" y="148"/>
                </a:cxn>
                <a:cxn ang="0">
                  <a:pos x="2322" y="94"/>
                </a:cxn>
                <a:cxn ang="0">
                  <a:pos x="2124" y="50"/>
                </a:cxn>
                <a:cxn ang="0">
                  <a:pos x="1910" y="20"/>
                </a:cxn>
                <a:cxn ang="0">
                  <a:pos x="1684" y="2"/>
                </a:cxn>
                <a:cxn ang="0">
                  <a:pos x="1528" y="0"/>
                </a:cxn>
                <a:cxn ang="0">
                  <a:pos x="1296" y="6"/>
                </a:cxn>
                <a:cxn ang="0">
                  <a:pos x="1074" y="28"/>
                </a:cxn>
                <a:cxn ang="0">
                  <a:pos x="866" y="64"/>
                </a:cxn>
                <a:cxn ang="0">
                  <a:pos x="674" y="112"/>
                </a:cxn>
                <a:cxn ang="0">
                  <a:pos x="500" y="170"/>
                </a:cxn>
                <a:cxn ang="0">
                  <a:pos x="348" y="238"/>
                </a:cxn>
                <a:cxn ang="0">
                  <a:pos x="222" y="314"/>
                </a:cxn>
                <a:cxn ang="0">
                  <a:pos x="120" y="398"/>
                </a:cxn>
                <a:cxn ang="0">
                  <a:pos x="48" y="490"/>
                </a:cxn>
                <a:cxn ang="0">
                  <a:pos x="8" y="586"/>
                </a:cxn>
                <a:cxn ang="0">
                  <a:pos x="0" y="806"/>
                </a:cxn>
              </a:cxnLst>
              <a:rect l="0" t="0" r="r" b="b"/>
              <a:pathLst>
                <a:path w="3058" h="806">
                  <a:moveTo>
                    <a:pt x="0" y="806"/>
                  </a:moveTo>
                  <a:lnTo>
                    <a:pt x="0" y="806"/>
                  </a:lnTo>
                  <a:lnTo>
                    <a:pt x="2" y="772"/>
                  </a:lnTo>
                  <a:lnTo>
                    <a:pt x="8" y="740"/>
                  </a:lnTo>
                  <a:lnTo>
                    <a:pt x="18" y="708"/>
                  </a:lnTo>
                  <a:lnTo>
                    <a:pt x="30" y="674"/>
                  </a:lnTo>
                  <a:lnTo>
                    <a:pt x="48" y="644"/>
                  </a:lnTo>
                  <a:lnTo>
                    <a:pt x="68" y="612"/>
                  </a:lnTo>
                  <a:lnTo>
                    <a:pt x="92" y="582"/>
                  </a:lnTo>
                  <a:lnTo>
                    <a:pt x="120" y="552"/>
                  </a:lnTo>
                  <a:lnTo>
                    <a:pt x="150" y="524"/>
                  </a:lnTo>
                  <a:lnTo>
                    <a:pt x="184" y="494"/>
                  </a:lnTo>
                  <a:lnTo>
                    <a:pt x="222" y="468"/>
                  </a:lnTo>
                  <a:lnTo>
                    <a:pt x="260" y="442"/>
                  </a:lnTo>
                  <a:lnTo>
                    <a:pt x="304" y="416"/>
                  </a:lnTo>
                  <a:lnTo>
                    <a:pt x="348" y="390"/>
                  </a:lnTo>
                  <a:lnTo>
                    <a:pt x="396" y="366"/>
                  </a:lnTo>
                  <a:lnTo>
                    <a:pt x="448" y="344"/>
                  </a:lnTo>
                  <a:lnTo>
                    <a:pt x="500" y="322"/>
                  </a:lnTo>
                  <a:lnTo>
                    <a:pt x="556" y="302"/>
                  </a:lnTo>
                  <a:lnTo>
                    <a:pt x="614" y="282"/>
                  </a:lnTo>
                  <a:lnTo>
                    <a:pt x="674" y="264"/>
                  </a:lnTo>
                  <a:lnTo>
                    <a:pt x="736" y="248"/>
                  </a:lnTo>
                  <a:lnTo>
                    <a:pt x="800" y="232"/>
                  </a:lnTo>
                  <a:lnTo>
                    <a:pt x="866" y="218"/>
                  </a:lnTo>
                  <a:lnTo>
                    <a:pt x="934" y="204"/>
                  </a:lnTo>
                  <a:lnTo>
                    <a:pt x="1002" y="192"/>
                  </a:lnTo>
                  <a:lnTo>
                    <a:pt x="1074" y="182"/>
                  </a:lnTo>
                  <a:lnTo>
                    <a:pt x="1146" y="174"/>
                  </a:lnTo>
                  <a:lnTo>
                    <a:pt x="1220" y="166"/>
                  </a:lnTo>
                  <a:lnTo>
                    <a:pt x="1296" y="160"/>
                  </a:lnTo>
                  <a:lnTo>
                    <a:pt x="1372" y="156"/>
                  </a:lnTo>
                  <a:lnTo>
                    <a:pt x="1450" y="154"/>
                  </a:lnTo>
                  <a:lnTo>
                    <a:pt x="1528" y="152"/>
                  </a:lnTo>
                  <a:lnTo>
                    <a:pt x="1528" y="152"/>
                  </a:lnTo>
                  <a:lnTo>
                    <a:pt x="1608" y="154"/>
                  </a:lnTo>
                  <a:lnTo>
                    <a:pt x="1684" y="156"/>
                  </a:lnTo>
                  <a:lnTo>
                    <a:pt x="1762" y="160"/>
                  </a:lnTo>
                  <a:lnTo>
                    <a:pt x="1836" y="166"/>
                  </a:lnTo>
                  <a:lnTo>
                    <a:pt x="1910" y="174"/>
                  </a:lnTo>
                  <a:lnTo>
                    <a:pt x="1984" y="182"/>
                  </a:lnTo>
                  <a:lnTo>
                    <a:pt x="2054" y="192"/>
                  </a:lnTo>
                  <a:lnTo>
                    <a:pt x="2124" y="204"/>
                  </a:lnTo>
                  <a:lnTo>
                    <a:pt x="2192" y="218"/>
                  </a:lnTo>
                  <a:lnTo>
                    <a:pt x="2258" y="232"/>
                  </a:lnTo>
                  <a:lnTo>
                    <a:pt x="2322" y="248"/>
                  </a:lnTo>
                  <a:lnTo>
                    <a:pt x="2384" y="264"/>
                  </a:lnTo>
                  <a:lnTo>
                    <a:pt x="2444" y="282"/>
                  </a:lnTo>
                  <a:lnTo>
                    <a:pt x="2502" y="302"/>
                  </a:lnTo>
                  <a:lnTo>
                    <a:pt x="2556" y="322"/>
                  </a:lnTo>
                  <a:lnTo>
                    <a:pt x="2610" y="344"/>
                  </a:lnTo>
                  <a:lnTo>
                    <a:pt x="2660" y="366"/>
                  </a:lnTo>
                  <a:lnTo>
                    <a:pt x="2708" y="390"/>
                  </a:lnTo>
                  <a:lnTo>
                    <a:pt x="2754" y="416"/>
                  </a:lnTo>
                  <a:lnTo>
                    <a:pt x="2796" y="442"/>
                  </a:lnTo>
                  <a:lnTo>
                    <a:pt x="2836" y="468"/>
                  </a:lnTo>
                  <a:lnTo>
                    <a:pt x="2874" y="494"/>
                  </a:lnTo>
                  <a:lnTo>
                    <a:pt x="2906" y="524"/>
                  </a:lnTo>
                  <a:lnTo>
                    <a:pt x="2938" y="552"/>
                  </a:lnTo>
                  <a:lnTo>
                    <a:pt x="2964" y="582"/>
                  </a:lnTo>
                  <a:lnTo>
                    <a:pt x="2988" y="612"/>
                  </a:lnTo>
                  <a:lnTo>
                    <a:pt x="3010" y="644"/>
                  </a:lnTo>
                  <a:lnTo>
                    <a:pt x="3026" y="674"/>
                  </a:lnTo>
                  <a:lnTo>
                    <a:pt x="3040" y="708"/>
                  </a:lnTo>
                  <a:lnTo>
                    <a:pt x="3050" y="740"/>
                  </a:lnTo>
                  <a:lnTo>
                    <a:pt x="3056" y="772"/>
                  </a:lnTo>
                  <a:lnTo>
                    <a:pt x="3058" y="806"/>
                  </a:lnTo>
                  <a:lnTo>
                    <a:pt x="3058" y="654"/>
                  </a:lnTo>
                  <a:lnTo>
                    <a:pt x="3058" y="654"/>
                  </a:lnTo>
                  <a:lnTo>
                    <a:pt x="3056" y="620"/>
                  </a:lnTo>
                  <a:lnTo>
                    <a:pt x="3050" y="586"/>
                  </a:lnTo>
                  <a:lnTo>
                    <a:pt x="3040" y="554"/>
                  </a:lnTo>
                  <a:lnTo>
                    <a:pt x="3026" y="522"/>
                  </a:lnTo>
                  <a:lnTo>
                    <a:pt x="3010" y="490"/>
                  </a:lnTo>
                  <a:lnTo>
                    <a:pt x="2988" y="458"/>
                  </a:lnTo>
                  <a:lnTo>
                    <a:pt x="2964" y="428"/>
                  </a:lnTo>
                  <a:lnTo>
                    <a:pt x="2938" y="398"/>
                  </a:lnTo>
                  <a:lnTo>
                    <a:pt x="2906" y="370"/>
                  </a:lnTo>
                  <a:lnTo>
                    <a:pt x="2874" y="342"/>
                  </a:lnTo>
                  <a:lnTo>
                    <a:pt x="2836" y="314"/>
                  </a:lnTo>
                  <a:lnTo>
                    <a:pt x="2796" y="288"/>
                  </a:lnTo>
                  <a:lnTo>
                    <a:pt x="2754" y="262"/>
                  </a:lnTo>
                  <a:lnTo>
                    <a:pt x="2708" y="238"/>
                  </a:lnTo>
                  <a:lnTo>
                    <a:pt x="2660" y="214"/>
                  </a:lnTo>
                  <a:lnTo>
                    <a:pt x="2610" y="190"/>
                  </a:lnTo>
                  <a:lnTo>
                    <a:pt x="2556" y="170"/>
                  </a:lnTo>
                  <a:lnTo>
                    <a:pt x="2502" y="148"/>
                  </a:lnTo>
                  <a:lnTo>
                    <a:pt x="2444" y="130"/>
                  </a:lnTo>
                  <a:lnTo>
                    <a:pt x="2384" y="112"/>
                  </a:lnTo>
                  <a:lnTo>
                    <a:pt x="2322" y="94"/>
                  </a:lnTo>
                  <a:lnTo>
                    <a:pt x="2258" y="78"/>
                  </a:lnTo>
                  <a:lnTo>
                    <a:pt x="2192" y="64"/>
                  </a:lnTo>
                  <a:lnTo>
                    <a:pt x="2124" y="50"/>
                  </a:lnTo>
                  <a:lnTo>
                    <a:pt x="2054" y="40"/>
                  </a:lnTo>
                  <a:lnTo>
                    <a:pt x="1984" y="28"/>
                  </a:lnTo>
                  <a:lnTo>
                    <a:pt x="1910" y="20"/>
                  </a:lnTo>
                  <a:lnTo>
                    <a:pt x="1836" y="12"/>
                  </a:lnTo>
                  <a:lnTo>
                    <a:pt x="1762" y="6"/>
                  </a:lnTo>
                  <a:lnTo>
                    <a:pt x="1684" y="2"/>
                  </a:lnTo>
                  <a:lnTo>
                    <a:pt x="1608" y="0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50" y="0"/>
                  </a:lnTo>
                  <a:lnTo>
                    <a:pt x="1372" y="2"/>
                  </a:lnTo>
                  <a:lnTo>
                    <a:pt x="1296" y="6"/>
                  </a:lnTo>
                  <a:lnTo>
                    <a:pt x="1220" y="12"/>
                  </a:lnTo>
                  <a:lnTo>
                    <a:pt x="1146" y="20"/>
                  </a:lnTo>
                  <a:lnTo>
                    <a:pt x="1074" y="28"/>
                  </a:lnTo>
                  <a:lnTo>
                    <a:pt x="1002" y="40"/>
                  </a:lnTo>
                  <a:lnTo>
                    <a:pt x="934" y="50"/>
                  </a:lnTo>
                  <a:lnTo>
                    <a:pt x="866" y="64"/>
                  </a:lnTo>
                  <a:lnTo>
                    <a:pt x="800" y="78"/>
                  </a:lnTo>
                  <a:lnTo>
                    <a:pt x="736" y="94"/>
                  </a:lnTo>
                  <a:lnTo>
                    <a:pt x="674" y="112"/>
                  </a:lnTo>
                  <a:lnTo>
                    <a:pt x="614" y="130"/>
                  </a:lnTo>
                  <a:lnTo>
                    <a:pt x="556" y="148"/>
                  </a:lnTo>
                  <a:lnTo>
                    <a:pt x="500" y="170"/>
                  </a:lnTo>
                  <a:lnTo>
                    <a:pt x="448" y="190"/>
                  </a:lnTo>
                  <a:lnTo>
                    <a:pt x="396" y="214"/>
                  </a:lnTo>
                  <a:lnTo>
                    <a:pt x="348" y="238"/>
                  </a:lnTo>
                  <a:lnTo>
                    <a:pt x="304" y="262"/>
                  </a:lnTo>
                  <a:lnTo>
                    <a:pt x="260" y="288"/>
                  </a:lnTo>
                  <a:lnTo>
                    <a:pt x="222" y="314"/>
                  </a:lnTo>
                  <a:lnTo>
                    <a:pt x="184" y="342"/>
                  </a:lnTo>
                  <a:lnTo>
                    <a:pt x="150" y="370"/>
                  </a:lnTo>
                  <a:lnTo>
                    <a:pt x="120" y="398"/>
                  </a:lnTo>
                  <a:lnTo>
                    <a:pt x="92" y="428"/>
                  </a:lnTo>
                  <a:lnTo>
                    <a:pt x="68" y="458"/>
                  </a:lnTo>
                  <a:lnTo>
                    <a:pt x="48" y="490"/>
                  </a:lnTo>
                  <a:lnTo>
                    <a:pt x="30" y="522"/>
                  </a:lnTo>
                  <a:lnTo>
                    <a:pt x="18" y="554"/>
                  </a:lnTo>
                  <a:lnTo>
                    <a:pt x="8" y="586"/>
                  </a:lnTo>
                  <a:lnTo>
                    <a:pt x="2" y="620"/>
                  </a:lnTo>
                  <a:lnTo>
                    <a:pt x="0" y="654"/>
                  </a:lnTo>
                  <a:lnTo>
                    <a:pt x="0" y="80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9" name="Forma Livre 6">
              <a:extLst>
                <a:ext uri="{FF2B5EF4-FFF2-40B4-BE49-F238E27FC236}">
                  <a16:creationId xmlns:a16="http://schemas.microsoft.com/office/drawing/2014/main" id="{85E51020-3323-534F-912B-85018995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67" y="5008635"/>
              <a:ext cx="2189658" cy="596399"/>
            </a:xfrm>
            <a:custGeom>
              <a:avLst/>
              <a:gdLst/>
              <a:ahLst/>
              <a:cxnLst>
                <a:cxn ang="0">
                  <a:pos x="2" y="666"/>
                </a:cxn>
                <a:cxn ang="0">
                  <a:pos x="26" y="584"/>
                </a:cxn>
                <a:cxn ang="0">
                  <a:pos x="78" y="506"/>
                </a:cxn>
                <a:cxn ang="0">
                  <a:pos x="154" y="434"/>
                </a:cxn>
                <a:cxn ang="0">
                  <a:pos x="254" y="368"/>
                </a:cxn>
                <a:cxn ang="0">
                  <a:pos x="374" y="308"/>
                </a:cxn>
                <a:cxn ang="0">
                  <a:pos x="512" y="258"/>
                </a:cxn>
                <a:cxn ang="0">
                  <a:pos x="668" y="214"/>
                </a:cxn>
                <a:cxn ang="0">
                  <a:pos x="836" y="182"/>
                </a:cxn>
                <a:cxn ang="0">
                  <a:pos x="1018" y="160"/>
                </a:cxn>
                <a:cxn ang="0">
                  <a:pos x="1210" y="150"/>
                </a:cxn>
                <a:cxn ang="0">
                  <a:pos x="1340" y="150"/>
                </a:cxn>
                <a:cxn ang="0">
                  <a:pos x="1532" y="160"/>
                </a:cxn>
                <a:cxn ang="0">
                  <a:pos x="1712" y="182"/>
                </a:cxn>
                <a:cxn ang="0">
                  <a:pos x="1882" y="214"/>
                </a:cxn>
                <a:cxn ang="0">
                  <a:pos x="2036" y="258"/>
                </a:cxn>
                <a:cxn ang="0">
                  <a:pos x="2176" y="308"/>
                </a:cxn>
                <a:cxn ang="0">
                  <a:pos x="2296" y="368"/>
                </a:cxn>
                <a:cxn ang="0">
                  <a:pos x="2396" y="434"/>
                </a:cxn>
                <a:cxn ang="0">
                  <a:pos x="2472" y="506"/>
                </a:cxn>
                <a:cxn ang="0">
                  <a:pos x="2522" y="584"/>
                </a:cxn>
                <a:cxn ang="0">
                  <a:pos x="2548" y="666"/>
                </a:cxn>
                <a:cxn ang="0">
                  <a:pos x="2548" y="544"/>
                </a:cxn>
                <a:cxn ang="0">
                  <a:pos x="2534" y="462"/>
                </a:cxn>
                <a:cxn ang="0">
                  <a:pos x="2492" y="382"/>
                </a:cxn>
                <a:cxn ang="0">
                  <a:pos x="2424" y="308"/>
                </a:cxn>
                <a:cxn ang="0">
                  <a:pos x="2332" y="240"/>
                </a:cxn>
                <a:cxn ang="0">
                  <a:pos x="2218" y="178"/>
                </a:cxn>
                <a:cxn ang="0">
                  <a:pos x="2086" y="124"/>
                </a:cxn>
                <a:cxn ang="0">
                  <a:pos x="1936" y="78"/>
                </a:cxn>
                <a:cxn ang="0">
                  <a:pos x="1770" y="42"/>
                </a:cxn>
                <a:cxn ang="0">
                  <a:pos x="1594" y="16"/>
                </a:cxn>
                <a:cxn ang="0">
                  <a:pos x="1404" y="2"/>
                </a:cxn>
                <a:cxn ang="0">
                  <a:pos x="1274" y="0"/>
                </a:cxn>
                <a:cxn ang="0">
                  <a:pos x="1080" y="6"/>
                </a:cxn>
                <a:cxn ang="0">
                  <a:pos x="896" y="24"/>
                </a:cxn>
                <a:cxn ang="0">
                  <a:pos x="722" y="54"/>
                </a:cxn>
                <a:cxn ang="0">
                  <a:pos x="562" y="92"/>
                </a:cxn>
                <a:cxn ang="0">
                  <a:pos x="418" y="142"/>
                </a:cxn>
                <a:cxn ang="0">
                  <a:pos x="292" y="198"/>
                </a:cxn>
                <a:cxn ang="0">
                  <a:pos x="184" y="262"/>
                </a:cxn>
                <a:cxn ang="0">
                  <a:pos x="100" y="332"/>
                </a:cxn>
                <a:cxn ang="0">
                  <a:pos x="40" y="408"/>
                </a:cxn>
                <a:cxn ang="0">
                  <a:pos x="8" y="488"/>
                </a:cxn>
                <a:cxn ang="0">
                  <a:pos x="0" y="694"/>
                </a:cxn>
              </a:cxnLst>
              <a:rect l="0" t="0" r="r" b="b"/>
              <a:pathLst>
                <a:path w="2548" h="694">
                  <a:moveTo>
                    <a:pt x="0" y="694"/>
                  </a:moveTo>
                  <a:lnTo>
                    <a:pt x="0" y="694"/>
                  </a:lnTo>
                  <a:lnTo>
                    <a:pt x="2" y="666"/>
                  </a:lnTo>
                  <a:lnTo>
                    <a:pt x="8" y="638"/>
                  </a:lnTo>
                  <a:lnTo>
                    <a:pt x="16" y="612"/>
                  </a:lnTo>
                  <a:lnTo>
                    <a:pt x="26" y="584"/>
                  </a:lnTo>
                  <a:lnTo>
                    <a:pt x="40" y="558"/>
                  </a:lnTo>
                  <a:lnTo>
                    <a:pt x="58" y="532"/>
                  </a:lnTo>
                  <a:lnTo>
                    <a:pt x="78" y="506"/>
                  </a:lnTo>
                  <a:lnTo>
                    <a:pt x="100" y="482"/>
                  </a:lnTo>
                  <a:lnTo>
                    <a:pt x="126" y="458"/>
                  </a:lnTo>
                  <a:lnTo>
                    <a:pt x="154" y="434"/>
                  </a:lnTo>
                  <a:lnTo>
                    <a:pt x="184" y="412"/>
                  </a:lnTo>
                  <a:lnTo>
                    <a:pt x="218" y="390"/>
                  </a:lnTo>
                  <a:lnTo>
                    <a:pt x="254" y="368"/>
                  </a:lnTo>
                  <a:lnTo>
                    <a:pt x="292" y="348"/>
                  </a:lnTo>
                  <a:lnTo>
                    <a:pt x="332" y="328"/>
                  </a:lnTo>
                  <a:lnTo>
                    <a:pt x="374" y="308"/>
                  </a:lnTo>
                  <a:lnTo>
                    <a:pt x="418" y="290"/>
                  </a:lnTo>
                  <a:lnTo>
                    <a:pt x="464" y="274"/>
                  </a:lnTo>
                  <a:lnTo>
                    <a:pt x="512" y="258"/>
                  </a:lnTo>
                  <a:lnTo>
                    <a:pt x="562" y="242"/>
                  </a:lnTo>
                  <a:lnTo>
                    <a:pt x="614" y="228"/>
                  </a:lnTo>
                  <a:lnTo>
                    <a:pt x="668" y="214"/>
                  </a:lnTo>
                  <a:lnTo>
                    <a:pt x="722" y="202"/>
                  </a:lnTo>
                  <a:lnTo>
                    <a:pt x="778" y="192"/>
                  </a:lnTo>
                  <a:lnTo>
                    <a:pt x="836" y="182"/>
                  </a:lnTo>
                  <a:lnTo>
                    <a:pt x="896" y="174"/>
                  </a:lnTo>
                  <a:lnTo>
                    <a:pt x="956" y="166"/>
                  </a:lnTo>
                  <a:lnTo>
                    <a:pt x="1018" y="160"/>
                  </a:lnTo>
                  <a:lnTo>
                    <a:pt x="1080" y="156"/>
                  </a:lnTo>
                  <a:lnTo>
                    <a:pt x="1144" y="152"/>
                  </a:lnTo>
                  <a:lnTo>
                    <a:pt x="1210" y="150"/>
                  </a:lnTo>
                  <a:lnTo>
                    <a:pt x="1274" y="150"/>
                  </a:lnTo>
                  <a:lnTo>
                    <a:pt x="1274" y="150"/>
                  </a:lnTo>
                  <a:lnTo>
                    <a:pt x="1340" y="150"/>
                  </a:lnTo>
                  <a:lnTo>
                    <a:pt x="1404" y="152"/>
                  </a:lnTo>
                  <a:lnTo>
                    <a:pt x="1468" y="156"/>
                  </a:lnTo>
                  <a:lnTo>
                    <a:pt x="1532" y="160"/>
                  </a:lnTo>
                  <a:lnTo>
                    <a:pt x="1594" y="166"/>
                  </a:lnTo>
                  <a:lnTo>
                    <a:pt x="1654" y="174"/>
                  </a:lnTo>
                  <a:lnTo>
                    <a:pt x="1712" y="182"/>
                  </a:lnTo>
                  <a:lnTo>
                    <a:pt x="1770" y="192"/>
                  </a:lnTo>
                  <a:lnTo>
                    <a:pt x="1828" y="202"/>
                  </a:lnTo>
                  <a:lnTo>
                    <a:pt x="1882" y="214"/>
                  </a:lnTo>
                  <a:lnTo>
                    <a:pt x="1936" y="228"/>
                  </a:lnTo>
                  <a:lnTo>
                    <a:pt x="1988" y="242"/>
                  </a:lnTo>
                  <a:lnTo>
                    <a:pt x="2036" y="258"/>
                  </a:lnTo>
                  <a:lnTo>
                    <a:pt x="2086" y="274"/>
                  </a:lnTo>
                  <a:lnTo>
                    <a:pt x="2132" y="290"/>
                  </a:lnTo>
                  <a:lnTo>
                    <a:pt x="2176" y="308"/>
                  </a:lnTo>
                  <a:lnTo>
                    <a:pt x="2218" y="328"/>
                  </a:lnTo>
                  <a:lnTo>
                    <a:pt x="2258" y="348"/>
                  </a:lnTo>
                  <a:lnTo>
                    <a:pt x="2296" y="368"/>
                  </a:lnTo>
                  <a:lnTo>
                    <a:pt x="2332" y="390"/>
                  </a:lnTo>
                  <a:lnTo>
                    <a:pt x="2364" y="412"/>
                  </a:lnTo>
                  <a:lnTo>
                    <a:pt x="2396" y="434"/>
                  </a:lnTo>
                  <a:lnTo>
                    <a:pt x="2424" y="458"/>
                  </a:lnTo>
                  <a:lnTo>
                    <a:pt x="2448" y="482"/>
                  </a:lnTo>
                  <a:lnTo>
                    <a:pt x="2472" y="506"/>
                  </a:lnTo>
                  <a:lnTo>
                    <a:pt x="2492" y="532"/>
                  </a:lnTo>
                  <a:lnTo>
                    <a:pt x="2508" y="558"/>
                  </a:lnTo>
                  <a:lnTo>
                    <a:pt x="2522" y="584"/>
                  </a:lnTo>
                  <a:lnTo>
                    <a:pt x="2534" y="612"/>
                  </a:lnTo>
                  <a:lnTo>
                    <a:pt x="2542" y="638"/>
                  </a:lnTo>
                  <a:lnTo>
                    <a:pt x="2548" y="666"/>
                  </a:lnTo>
                  <a:lnTo>
                    <a:pt x="2548" y="694"/>
                  </a:lnTo>
                  <a:lnTo>
                    <a:pt x="2548" y="544"/>
                  </a:lnTo>
                  <a:lnTo>
                    <a:pt x="2548" y="544"/>
                  </a:lnTo>
                  <a:lnTo>
                    <a:pt x="2548" y="516"/>
                  </a:lnTo>
                  <a:lnTo>
                    <a:pt x="2542" y="488"/>
                  </a:lnTo>
                  <a:lnTo>
                    <a:pt x="2534" y="462"/>
                  </a:lnTo>
                  <a:lnTo>
                    <a:pt x="2522" y="434"/>
                  </a:lnTo>
                  <a:lnTo>
                    <a:pt x="2508" y="408"/>
                  </a:lnTo>
                  <a:lnTo>
                    <a:pt x="2492" y="382"/>
                  </a:lnTo>
                  <a:lnTo>
                    <a:pt x="2472" y="358"/>
                  </a:lnTo>
                  <a:lnTo>
                    <a:pt x="2448" y="332"/>
                  </a:lnTo>
                  <a:lnTo>
                    <a:pt x="2424" y="308"/>
                  </a:lnTo>
                  <a:lnTo>
                    <a:pt x="2396" y="284"/>
                  </a:lnTo>
                  <a:lnTo>
                    <a:pt x="2364" y="262"/>
                  </a:lnTo>
                  <a:lnTo>
                    <a:pt x="2332" y="240"/>
                  </a:lnTo>
                  <a:lnTo>
                    <a:pt x="2296" y="218"/>
                  </a:lnTo>
                  <a:lnTo>
                    <a:pt x="2258" y="198"/>
                  </a:lnTo>
                  <a:lnTo>
                    <a:pt x="2218" y="178"/>
                  </a:lnTo>
                  <a:lnTo>
                    <a:pt x="2176" y="160"/>
                  </a:lnTo>
                  <a:lnTo>
                    <a:pt x="2132" y="142"/>
                  </a:lnTo>
                  <a:lnTo>
                    <a:pt x="2086" y="124"/>
                  </a:lnTo>
                  <a:lnTo>
                    <a:pt x="2036" y="108"/>
                  </a:lnTo>
                  <a:lnTo>
                    <a:pt x="1988" y="92"/>
                  </a:lnTo>
                  <a:lnTo>
                    <a:pt x="1936" y="78"/>
                  </a:lnTo>
                  <a:lnTo>
                    <a:pt x="1882" y="66"/>
                  </a:lnTo>
                  <a:lnTo>
                    <a:pt x="1828" y="54"/>
                  </a:lnTo>
                  <a:lnTo>
                    <a:pt x="1770" y="42"/>
                  </a:lnTo>
                  <a:lnTo>
                    <a:pt x="1712" y="32"/>
                  </a:lnTo>
                  <a:lnTo>
                    <a:pt x="1654" y="24"/>
                  </a:lnTo>
                  <a:lnTo>
                    <a:pt x="1594" y="16"/>
                  </a:lnTo>
                  <a:lnTo>
                    <a:pt x="1532" y="10"/>
                  </a:lnTo>
                  <a:lnTo>
                    <a:pt x="1468" y="6"/>
                  </a:lnTo>
                  <a:lnTo>
                    <a:pt x="1404" y="2"/>
                  </a:lnTo>
                  <a:lnTo>
                    <a:pt x="1340" y="0"/>
                  </a:lnTo>
                  <a:lnTo>
                    <a:pt x="1274" y="0"/>
                  </a:lnTo>
                  <a:lnTo>
                    <a:pt x="1274" y="0"/>
                  </a:lnTo>
                  <a:lnTo>
                    <a:pt x="1210" y="0"/>
                  </a:lnTo>
                  <a:lnTo>
                    <a:pt x="1144" y="2"/>
                  </a:lnTo>
                  <a:lnTo>
                    <a:pt x="1080" y="6"/>
                  </a:lnTo>
                  <a:lnTo>
                    <a:pt x="1018" y="10"/>
                  </a:lnTo>
                  <a:lnTo>
                    <a:pt x="956" y="16"/>
                  </a:lnTo>
                  <a:lnTo>
                    <a:pt x="896" y="24"/>
                  </a:lnTo>
                  <a:lnTo>
                    <a:pt x="836" y="32"/>
                  </a:lnTo>
                  <a:lnTo>
                    <a:pt x="778" y="42"/>
                  </a:lnTo>
                  <a:lnTo>
                    <a:pt x="722" y="54"/>
                  </a:lnTo>
                  <a:lnTo>
                    <a:pt x="668" y="66"/>
                  </a:lnTo>
                  <a:lnTo>
                    <a:pt x="614" y="78"/>
                  </a:lnTo>
                  <a:lnTo>
                    <a:pt x="562" y="92"/>
                  </a:lnTo>
                  <a:lnTo>
                    <a:pt x="512" y="108"/>
                  </a:lnTo>
                  <a:lnTo>
                    <a:pt x="464" y="124"/>
                  </a:lnTo>
                  <a:lnTo>
                    <a:pt x="418" y="142"/>
                  </a:lnTo>
                  <a:lnTo>
                    <a:pt x="374" y="160"/>
                  </a:lnTo>
                  <a:lnTo>
                    <a:pt x="332" y="178"/>
                  </a:lnTo>
                  <a:lnTo>
                    <a:pt x="292" y="198"/>
                  </a:lnTo>
                  <a:lnTo>
                    <a:pt x="254" y="218"/>
                  </a:lnTo>
                  <a:lnTo>
                    <a:pt x="218" y="240"/>
                  </a:lnTo>
                  <a:lnTo>
                    <a:pt x="184" y="262"/>
                  </a:lnTo>
                  <a:lnTo>
                    <a:pt x="154" y="284"/>
                  </a:lnTo>
                  <a:lnTo>
                    <a:pt x="126" y="308"/>
                  </a:lnTo>
                  <a:lnTo>
                    <a:pt x="100" y="332"/>
                  </a:lnTo>
                  <a:lnTo>
                    <a:pt x="78" y="358"/>
                  </a:lnTo>
                  <a:lnTo>
                    <a:pt x="58" y="382"/>
                  </a:lnTo>
                  <a:lnTo>
                    <a:pt x="40" y="408"/>
                  </a:lnTo>
                  <a:lnTo>
                    <a:pt x="26" y="434"/>
                  </a:lnTo>
                  <a:lnTo>
                    <a:pt x="16" y="462"/>
                  </a:lnTo>
                  <a:lnTo>
                    <a:pt x="8" y="488"/>
                  </a:lnTo>
                  <a:lnTo>
                    <a:pt x="2" y="516"/>
                  </a:lnTo>
                  <a:lnTo>
                    <a:pt x="0" y="544"/>
                  </a:lnTo>
                  <a:lnTo>
                    <a:pt x="0" y="69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1AE56D36-0A3F-4D48-B15E-7A6600EE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23" y="3446312"/>
              <a:ext cx="3153865" cy="802646"/>
            </a:xfrm>
            <a:custGeom>
              <a:avLst/>
              <a:gdLst/>
              <a:ahLst/>
              <a:cxnLst>
                <a:cxn ang="0">
                  <a:pos x="3668" y="894"/>
                </a:cxn>
                <a:cxn ang="0">
                  <a:pos x="3632" y="776"/>
                </a:cxn>
                <a:cxn ang="0">
                  <a:pos x="3558" y="664"/>
                </a:cxn>
                <a:cxn ang="0">
                  <a:pos x="3448" y="560"/>
                </a:cxn>
                <a:cxn ang="0">
                  <a:pos x="3304" y="464"/>
                </a:cxn>
                <a:cxn ang="0">
                  <a:pos x="3132" y="378"/>
                </a:cxn>
                <a:cxn ang="0">
                  <a:pos x="2932" y="304"/>
                </a:cxn>
                <a:cxn ang="0">
                  <a:pos x="2710" y="244"/>
                </a:cxn>
                <a:cxn ang="0">
                  <a:pos x="2466" y="196"/>
                </a:cxn>
                <a:cxn ang="0">
                  <a:pos x="2204" y="164"/>
                </a:cxn>
                <a:cxn ang="0">
                  <a:pos x="1930" y="150"/>
                </a:cxn>
                <a:cxn ang="0">
                  <a:pos x="1740" y="150"/>
                </a:cxn>
                <a:cxn ang="0">
                  <a:pos x="1464" y="164"/>
                </a:cxn>
                <a:cxn ang="0">
                  <a:pos x="1204" y="196"/>
                </a:cxn>
                <a:cxn ang="0">
                  <a:pos x="960" y="244"/>
                </a:cxn>
                <a:cxn ang="0">
                  <a:pos x="736" y="304"/>
                </a:cxn>
                <a:cxn ang="0">
                  <a:pos x="538" y="378"/>
                </a:cxn>
                <a:cxn ang="0">
                  <a:pos x="364" y="464"/>
                </a:cxn>
                <a:cxn ang="0">
                  <a:pos x="222" y="560"/>
                </a:cxn>
                <a:cxn ang="0">
                  <a:pos x="112" y="664"/>
                </a:cxn>
                <a:cxn ang="0">
                  <a:pos x="38" y="776"/>
                </a:cxn>
                <a:cxn ang="0">
                  <a:pos x="2" y="894"/>
                </a:cxn>
                <a:cxn ang="0">
                  <a:pos x="0" y="784"/>
                </a:cxn>
                <a:cxn ang="0">
                  <a:pos x="22" y="664"/>
                </a:cxn>
                <a:cxn ang="0">
                  <a:pos x="82" y="550"/>
                </a:cxn>
                <a:cxn ang="0">
                  <a:pos x="180" y="444"/>
                </a:cxn>
                <a:cxn ang="0">
                  <a:pos x="314" y="346"/>
                </a:cxn>
                <a:cxn ang="0">
                  <a:pos x="476" y="256"/>
                </a:cxn>
                <a:cxn ang="0">
                  <a:pos x="668" y="178"/>
                </a:cxn>
                <a:cxn ang="0">
                  <a:pos x="884" y="112"/>
                </a:cxn>
                <a:cxn ang="0">
                  <a:pos x="1120" y="60"/>
                </a:cxn>
                <a:cxn ang="0">
                  <a:pos x="1376" y="24"/>
                </a:cxn>
                <a:cxn ang="0">
                  <a:pos x="1648" y="4"/>
                </a:cxn>
                <a:cxn ang="0">
                  <a:pos x="1834" y="0"/>
                </a:cxn>
                <a:cxn ang="0">
                  <a:pos x="2114" y="8"/>
                </a:cxn>
                <a:cxn ang="0">
                  <a:pos x="2380" y="34"/>
                </a:cxn>
                <a:cxn ang="0">
                  <a:pos x="2630" y="76"/>
                </a:cxn>
                <a:cxn ang="0">
                  <a:pos x="2860" y="134"/>
                </a:cxn>
                <a:cxn ang="0">
                  <a:pos x="3068" y="204"/>
                </a:cxn>
                <a:cxn ang="0">
                  <a:pos x="3250" y="284"/>
                </a:cxn>
                <a:cxn ang="0">
                  <a:pos x="3404" y="378"/>
                </a:cxn>
                <a:cxn ang="0">
                  <a:pos x="3526" y="478"/>
                </a:cxn>
                <a:cxn ang="0">
                  <a:pos x="3612" y="588"/>
                </a:cxn>
                <a:cxn ang="0">
                  <a:pos x="3660" y="704"/>
                </a:cxn>
                <a:cxn ang="0">
                  <a:pos x="3670" y="934"/>
                </a:cxn>
              </a:cxnLst>
              <a:rect l="0" t="0" r="r" b="b"/>
              <a:pathLst>
                <a:path w="3670" h="934">
                  <a:moveTo>
                    <a:pt x="3670" y="934"/>
                  </a:moveTo>
                  <a:lnTo>
                    <a:pt x="3670" y="934"/>
                  </a:lnTo>
                  <a:lnTo>
                    <a:pt x="3668" y="894"/>
                  </a:lnTo>
                  <a:lnTo>
                    <a:pt x="3660" y="854"/>
                  </a:lnTo>
                  <a:lnTo>
                    <a:pt x="3648" y="814"/>
                  </a:lnTo>
                  <a:lnTo>
                    <a:pt x="3632" y="776"/>
                  </a:lnTo>
                  <a:lnTo>
                    <a:pt x="3612" y="738"/>
                  </a:lnTo>
                  <a:lnTo>
                    <a:pt x="3586" y="700"/>
                  </a:lnTo>
                  <a:lnTo>
                    <a:pt x="3558" y="664"/>
                  </a:lnTo>
                  <a:lnTo>
                    <a:pt x="3526" y="628"/>
                  </a:lnTo>
                  <a:lnTo>
                    <a:pt x="3488" y="594"/>
                  </a:lnTo>
                  <a:lnTo>
                    <a:pt x="3448" y="560"/>
                  </a:lnTo>
                  <a:lnTo>
                    <a:pt x="3404" y="526"/>
                  </a:lnTo>
                  <a:lnTo>
                    <a:pt x="3356" y="494"/>
                  </a:lnTo>
                  <a:lnTo>
                    <a:pt x="3304" y="464"/>
                  </a:lnTo>
                  <a:lnTo>
                    <a:pt x="3250" y="434"/>
                  </a:lnTo>
                  <a:lnTo>
                    <a:pt x="3192" y="406"/>
                  </a:lnTo>
                  <a:lnTo>
                    <a:pt x="3132" y="378"/>
                  </a:lnTo>
                  <a:lnTo>
                    <a:pt x="3068" y="352"/>
                  </a:lnTo>
                  <a:lnTo>
                    <a:pt x="3002" y="328"/>
                  </a:lnTo>
                  <a:lnTo>
                    <a:pt x="2932" y="304"/>
                  </a:lnTo>
                  <a:lnTo>
                    <a:pt x="2860" y="282"/>
                  </a:lnTo>
                  <a:lnTo>
                    <a:pt x="2786" y="262"/>
                  </a:lnTo>
                  <a:lnTo>
                    <a:pt x="2710" y="244"/>
                  </a:lnTo>
                  <a:lnTo>
                    <a:pt x="2630" y="226"/>
                  </a:lnTo>
                  <a:lnTo>
                    <a:pt x="2548" y="210"/>
                  </a:lnTo>
                  <a:lnTo>
                    <a:pt x="2466" y="196"/>
                  </a:lnTo>
                  <a:lnTo>
                    <a:pt x="2380" y="184"/>
                  </a:lnTo>
                  <a:lnTo>
                    <a:pt x="2294" y="174"/>
                  </a:lnTo>
                  <a:lnTo>
                    <a:pt x="2204" y="164"/>
                  </a:lnTo>
                  <a:lnTo>
                    <a:pt x="2114" y="158"/>
                  </a:lnTo>
                  <a:lnTo>
                    <a:pt x="2022" y="152"/>
                  </a:lnTo>
                  <a:lnTo>
                    <a:pt x="1930" y="150"/>
                  </a:lnTo>
                  <a:lnTo>
                    <a:pt x="1834" y="148"/>
                  </a:lnTo>
                  <a:lnTo>
                    <a:pt x="1834" y="148"/>
                  </a:lnTo>
                  <a:lnTo>
                    <a:pt x="1740" y="150"/>
                  </a:lnTo>
                  <a:lnTo>
                    <a:pt x="1648" y="152"/>
                  </a:lnTo>
                  <a:lnTo>
                    <a:pt x="1556" y="158"/>
                  </a:lnTo>
                  <a:lnTo>
                    <a:pt x="1464" y="164"/>
                  </a:lnTo>
                  <a:lnTo>
                    <a:pt x="1376" y="174"/>
                  </a:lnTo>
                  <a:lnTo>
                    <a:pt x="1290" y="184"/>
                  </a:lnTo>
                  <a:lnTo>
                    <a:pt x="1204" y="196"/>
                  </a:lnTo>
                  <a:lnTo>
                    <a:pt x="1120" y="210"/>
                  </a:lnTo>
                  <a:lnTo>
                    <a:pt x="1040" y="226"/>
                  </a:lnTo>
                  <a:lnTo>
                    <a:pt x="960" y="244"/>
                  </a:lnTo>
                  <a:lnTo>
                    <a:pt x="884" y="262"/>
                  </a:lnTo>
                  <a:lnTo>
                    <a:pt x="808" y="282"/>
                  </a:lnTo>
                  <a:lnTo>
                    <a:pt x="736" y="304"/>
                  </a:lnTo>
                  <a:lnTo>
                    <a:pt x="668" y="328"/>
                  </a:lnTo>
                  <a:lnTo>
                    <a:pt x="602" y="352"/>
                  </a:lnTo>
                  <a:lnTo>
                    <a:pt x="538" y="378"/>
                  </a:lnTo>
                  <a:lnTo>
                    <a:pt x="476" y="406"/>
                  </a:lnTo>
                  <a:lnTo>
                    <a:pt x="418" y="434"/>
                  </a:lnTo>
                  <a:lnTo>
                    <a:pt x="364" y="464"/>
                  </a:lnTo>
                  <a:lnTo>
                    <a:pt x="314" y="494"/>
                  </a:lnTo>
                  <a:lnTo>
                    <a:pt x="266" y="526"/>
                  </a:lnTo>
                  <a:lnTo>
                    <a:pt x="222" y="560"/>
                  </a:lnTo>
                  <a:lnTo>
                    <a:pt x="180" y="594"/>
                  </a:lnTo>
                  <a:lnTo>
                    <a:pt x="144" y="628"/>
                  </a:lnTo>
                  <a:lnTo>
                    <a:pt x="112" y="664"/>
                  </a:lnTo>
                  <a:lnTo>
                    <a:pt x="82" y="700"/>
                  </a:lnTo>
                  <a:lnTo>
                    <a:pt x="58" y="738"/>
                  </a:lnTo>
                  <a:lnTo>
                    <a:pt x="38" y="776"/>
                  </a:lnTo>
                  <a:lnTo>
                    <a:pt x="22" y="814"/>
                  </a:lnTo>
                  <a:lnTo>
                    <a:pt x="10" y="854"/>
                  </a:lnTo>
                  <a:lnTo>
                    <a:pt x="2" y="894"/>
                  </a:lnTo>
                  <a:lnTo>
                    <a:pt x="0" y="934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744"/>
                  </a:lnTo>
                  <a:lnTo>
                    <a:pt x="10" y="704"/>
                  </a:lnTo>
                  <a:lnTo>
                    <a:pt x="22" y="664"/>
                  </a:lnTo>
                  <a:lnTo>
                    <a:pt x="38" y="626"/>
                  </a:lnTo>
                  <a:lnTo>
                    <a:pt x="58" y="588"/>
                  </a:lnTo>
                  <a:lnTo>
                    <a:pt x="82" y="550"/>
                  </a:lnTo>
                  <a:lnTo>
                    <a:pt x="112" y="514"/>
                  </a:lnTo>
                  <a:lnTo>
                    <a:pt x="144" y="478"/>
                  </a:lnTo>
                  <a:lnTo>
                    <a:pt x="180" y="444"/>
                  </a:lnTo>
                  <a:lnTo>
                    <a:pt x="222" y="410"/>
                  </a:lnTo>
                  <a:lnTo>
                    <a:pt x="266" y="378"/>
                  </a:lnTo>
                  <a:lnTo>
                    <a:pt x="314" y="346"/>
                  </a:lnTo>
                  <a:lnTo>
                    <a:pt x="364" y="314"/>
                  </a:lnTo>
                  <a:lnTo>
                    <a:pt x="418" y="284"/>
                  </a:lnTo>
                  <a:lnTo>
                    <a:pt x="476" y="256"/>
                  </a:lnTo>
                  <a:lnTo>
                    <a:pt x="538" y="230"/>
                  </a:lnTo>
                  <a:lnTo>
                    <a:pt x="602" y="204"/>
                  </a:lnTo>
                  <a:lnTo>
                    <a:pt x="668" y="178"/>
                  </a:lnTo>
                  <a:lnTo>
                    <a:pt x="736" y="156"/>
                  </a:lnTo>
                  <a:lnTo>
                    <a:pt x="808" y="134"/>
                  </a:lnTo>
                  <a:lnTo>
                    <a:pt x="884" y="112"/>
                  </a:lnTo>
                  <a:lnTo>
                    <a:pt x="960" y="94"/>
                  </a:lnTo>
                  <a:lnTo>
                    <a:pt x="1040" y="76"/>
                  </a:lnTo>
                  <a:lnTo>
                    <a:pt x="1120" y="60"/>
                  </a:lnTo>
                  <a:lnTo>
                    <a:pt x="1204" y="46"/>
                  </a:lnTo>
                  <a:lnTo>
                    <a:pt x="1290" y="34"/>
                  </a:lnTo>
                  <a:lnTo>
                    <a:pt x="1376" y="24"/>
                  </a:lnTo>
                  <a:lnTo>
                    <a:pt x="1464" y="16"/>
                  </a:lnTo>
                  <a:lnTo>
                    <a:pt x="1556" y="8"/>
                  </a:lnTo>
                  <a:lnTo>
                    <a:pt x="1648" y="4"/>
                  </a:lnTo>
                  <a:lnTo>
                    <a:pt x="1740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930" y="0"/>
                  </a:lnTo>
                  <a:lnTo>
                    <a:pt x="2022" y="4"/>
                  </a:lnTo>
                  <a:lnTo>
                    <a:pt x="2114" y="8"/>
                  </a:lnTo>
                  <a:lnTo>
                    <a:pt x="2204" y="16"/>
                  </a:lnTo>
                  <a:lnTo>
                    <a:pt x="2294" y="24"/>
                  </a:lnTo>
                  <a:lnTo>
                    <a:pt x="2380" y="34"/>
                  </a:lnTo>
                  <a:lnTo>
                    <a:pt x="2466" y="46"/>
                  </a:lnTo>
                  <a:lnTo>
                    <a:pt x="2548" y="60"/>
                  </a:lnTo>
                  <a:lnTo>
                    <a:pt x="2630" y="76"/>
                  </a:lnTo>
                  <a:lnTo>
                    <a:pt x="2710" y="94"/>
                  </a:lnTo>
                  <a:lnTo>
                    <a:pt x="2786" y="112"/>
                  </a:lnTo>
                  <a:lnTo>
                    <a:pt x="2860" y="134"/>
                  </a:lnTo>
                  <a:lnTo>
                    <a:pt x="2932" y="156"/>
                  </a:lnTo>
                  <a:lnTo>
                    <a:pt x="3002" y="178"/>
                  </a:lnTo>
                  <a:lnTo>
                    <a:pt x="3068" y="204"/>
                  </a:lnTo>
                  <a:lnTo>
                    <a:pt x="3132" y="230"/>
                  </a:lnTo>
                  <a:lnTo>
                    <a:pt x="3192" y="256"/>
                  </a:lnTo>
                  <a:lnTo>
                    <a:pt x="3250" y="284"/>
                  </a:lnTo>
                  <a:lnTo>
                    <a:pt x="3304" y="314"/>
                  </a:lnTo>
                  <a:lnTo>
                    <a:pt x="3356" y="346"/>
                  </a:lnTo>
                  <a:lnTo>
                    <a:pt x="3404" y="378"/>
                  </a:lnTo>
                  <a:lnTo>
                    <a:pt x="3448" y="410"/>
                  </a:lnTo>
                  <a:lnTo>
                    <a:pt x="3488" y="444"/>
                  </a:lnTo>
                  <a:lnTo>
                    <a:pt x="3526" y="478"/>
                  </a:lnTo>
                  <a:lnTo>
                    <a:pt x="3558" y="514"/>
                  </a:lnTo>
                  <a:lnTo>
                    <a:pt x="3586" y="550"/>
                  </a:lnTo>
                  <a:lnTo>
                    <a:pt x="3612" y="588"/>
                  </a:lnTo>
                  <a:lnTo>
                    <a:pt x="3632" y="626"/>
                  </a:lnTo>
                  <a:lnTo>
                    <a:pt x="3648" y="664"/>
                  </a:lnTo>
                  <a:lnTo>
                    <a:pt x="3660" y="704"/>
                  </a:lnTo>
                  <a:lnTo>
                    <a:pt x="3668" y="744"/>
                  </a:lnTo>
                  <a:lnTo>
                    <a:pt x="3670" y="784"/>
                  </a:lnTo>
                  <a:lnTo>
                    <a:pt x="3670" y="93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11" name="Forma Livre 7">
              <a:extLst>
                <a:ext uri="{FF2B5EF4-FFF2-40B4-BE49-F238E27FC236}">
                  <a16:creationId xmlns:a16="http://schemas.microsoft.com/office/drawing/2014/main" id="{DC940AAB-6E23-3C46-9BAE-7B6BE22A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871" y="2609353"/>
              <a:ext cx="3556003" cy="904988"/>
            </a:xfrm>
            <a:custGeom>
              <a:avLst/>
              <a:gdLst/>
              <a:ahLst/>
              <a:cxnLst>
                <a:cxn ang="0">
                  <a:pos x="3668" y="894"/>
                </a:cxn>
                <a:cxn ang="0">
                  <a:pos x="3632" y="776"/>
                </a:cxn>
                <a:cxn ang="0">
                  <a:pos x="3558" y="664"/>
                </a:cxn>
                <a:cxn ang="0">
                  <a:pos x="3448" y="560"/>
                </a:cxn>
                <a:cxn ang="0">
                  <a:pos x="3304" y="464"/>
                </a:cxn>
                <a:cxn ang="0">
                  <a:pos x="3132" y="378"/>
                </a:cxn>
                <a:cxn ang="0">
                  <a:pos x="2932" y="304"/>
                </a:cxn>
                <a:cxn ang="0">
                  <a:pos x="2710" y="244"/>
                </a:cxn>
                <a:cxn ang="0">
                  <a:pos x="2466" y="196"/>
                </a:cxn>
                <a:cxn ang="0">
                  <a:pos x="2204" y="164"/>
                </a:cxn>
                <a:cxn ang="0">
                  <a:pos x="1930" y="150"/>
                </a:cxn>
                <a:cxn ang="0">
                  <a:pos x="1740" y="150"/>
                </a:cxn>
                <a:cxn ang="0">
                  <a:pos x="1464" y="164"/>
                </a:cxn>
                <a:cxn ang="0">
                  <a:pos x="1204" y="196"/>
                </a:cxn>
                <a:cxn ang="0">
                  <a:pos x="960" y="244"/>
                </a:cxn>
                <a:cxn ang="0">
                  <a:pos x="736" y="304"/>
                </a:cxn>
                <a:cxn ang="0">
                  <a:pos x="538" y="378"/>
                </a:cxn>
                <a:cxn ang="0">
                  <a:pos x="364" y="464"/>
                </a:cxn>
                <a:cxn ang="0">
                  <a:pos x="222" y="560"/>
                </a:cxn>
                <a:cxn ang="0">
                  <a:pos x="112" y="664"/>
                </a:cxn>
                <a:cxn ang="0">
                  <a:pos x="38" y="776"/>
                </a:cxn>
                <a:cxn ang="0">
                  <a:pos x="2" y="894"/>
                </a:cxn>
                <a:cxn ang="0">
                  <a:pos x="0" y="784"/>
                </a:cxn>
                <a:cxn ang="0">
                  <a:pos x="22" y="664"/>
                </a:cxn>
                <a:cxn ang="0">
                  <a:pos x="82" y="550"/>
                </a:cxn>
                <a:cxn ang="0">
                  <a:pos x="180" y="444"/>
                </a:cxn>
                <a:cxn ang="0">
                  <a:pos x="314" y="346"/>
                </a:cxn>
                <a:cxn ang="0">
                  <a:pos x="476" y="256"/>
                </a:cxn>
                <a:cxn ang="0">
                  <a:pos x="668" y="178"/>
                </a:cxn>
                <a:cxn ang="0">
                  <a:pos x="884" y="112"/>
                </a:cxn>
                <a:cxn ang="0">
                  <a:pos x="1120" y="60"/>
                </a:cxn>
                <a:cxn ang="0">
                  <a:pos x="1376" y="24"/>
                </a:cxn>
                <a:cxn ang="0">
                  <a:pos x="1648" y="4"/>
                </a:cxn>
                <a:cxn ang="0">
                  <a:pos x="1834" y="0"/>
                </a:cxn>
                <a:cxn ang="0">
                  <a:pos x="2114" y="8"/>
                </a:cxn>
                <a:cxn ang="0">
                  <a:pos x="2380" y="34"/>
                </a:cxn>
                <a:cxn ang="0">
                  <a:pos x="2630" y="76"/>
                </a:cxn>
                <a:cxn ang="0">
                  <a:pos x="2860" y="134"/>
                </a:cxn>
                <a:cxn ang="0">
                  <a:pos x="3068" y="204"/>
                </a:cxn>
                <a:cxn ang="0">
                  <a:pos x="3250" y="284"/>
                </a:cxn>
                <a:cxn ang="0">
                  <a:pos x="3404" y="378"/>
                </a:cxn>
                <a:cxn ang="0">
                  <a:pos x="3526" y="478"/>
                </a:cxn>
                <a:cxn ang="0">
                  <a:pos x="3612" y="588"/>
                </a:cxn>
                <a:cxn ang="0">
                  <a:pos x="3660" y="704"/>
                </a:cxn>
                <a:cxn ang="0">
                  <a:pos x="3670" y="934"/>
                </a:cxn>
              </a:cxnLst>
              <a:rect l="0" t="0" r="r" b="b"/>
              <a:pathLst>
                <a:path w="3670" h="934">
                  <a:moveTo>
                    <a:pt x="3670" y="934"/>
                  </a:moveTo>
                  <a:lnTo>
                    <a:pt x="3670" y="934"/>
                  </a:lnTo>
                  <a:lnTo>
                    <a:pt x="3668" y="894"/>
                  </a:lnTo>
                  <a:lnTo>
                    <a:pt x="3660" y="854"/>
                  </a:lnTo>
                  <a:lnTo>
                    <a:pt x="3648" y="814"/>
                  </a:lnTo>
                  <a:lnTo>
                    <a:pt x="3632" y="776"/>
                  </a:lnTo>
                  <a:lnTo>
                    <a:pt x="3612" y="738"/>
                  </a:lnTo>
                  <a:lnTo>
                    <a:pt x="3586" y="700"/>
                  </a:lnTo>
                  <a:lnTo>
                    <a:pt x="3558" y="664"/>
                  </a:lnTo>
                  <a:lnTo>
                    <a:pt x="3526" y="628"/>
                  </a:lnTo>
                  <a:lnTo>
                    <a:pt x="3488" y="594"/>
                  </a:lnTo>
                  <a:lnTo>
                    <a:pt x="3448" y="560"/>
                  </a:lnTo>
                  <a:lnTo>
                    <a:pt x="3404" y="526"/>
                  </a:lnTo>
                  <a:lnTo>
                    <a:pt x="3356" y="494"/>
                  </a:lnTo>
                  <a:lnTo>
                    <a:pt x="3304" y="464"/>
                  </a:lnTo>
                  <a:lnTo>
                    <a:pt x="3250" y="434"/>
                  </a:lnTo>
                  <a:lnTo>
                    <a:pt x="3192" y="406"/>
                  </a:lnTo>
                  <a:lnTo>
                    <a:pt x="3132" y="378"/>
                  </a:lnTo>
                  <a:lnTo>
                    <a:pt x="3068" y="352"/>
                  </a:lnTo>
                  <a:lnTo>
                    <a:pt x="3002" y="328"/>
                  </a:lnTo>
                  <a:lnTo>
                    <a:pt x="2932" y="304"/>
                  </a:lnTo>
                  <a:lnTo>
                    <a:pt x="2860" y="282"/>
                  </a:lnTo>
                  <a:lnTo>
                    <a:pt x="2786" y="262"/>
                  </a:lnTo>
                  <a:lnTo>
                    <a:pt x="2710" y="244"/>
                  </a:lnTo>
                  <a:lnTo>
                    <a:pt x="2630" y="226"/>
                  </a:lnTo>
                  <a:lnTo>
                    <a:pt x="2548" y="210"/>
                  </a:lnTo>
                  <a:lnTo>
                    <a:pt x="2466" y="196"/>
                  </a:lnTo>
                  <a:lnTo>
                    <a:pt x="2380" y="184"/>
                  </a:lnTo>
                  <a:lnTo>
                    <a:pt x="2294" y="174"/>
                  </a:lnTo>
                  <a:lnTo>
                    <a:pt x="2204" y="164"/>
                  </a:lnTo>
                  <a:lnTo>
                    <a:pt x="2114" y="158"/>
                  </a:lnTo>
                  <a:lnTo>
                    <a:pt x="2022" y="152"/>
                  </a:lnTo>
                  <a:lnTo>
                    <a:pt x="1930" y="150"/>
                  </a:lnTo>
                  <a:lnTo>
                    <a:pt x="1834" y="148"/>
                  </a:lnTo>
                  <a:lnTo>
                    <a:pt x="1834" y="148"/>
                  </a:lnTo>
                  <a:lnTo>
                    <a:pt x="1740" y="150"/>
                  </a:lnTo>
                  <a:lnTo>
                    <a:pt x="1648" y="152"/>
                  </a:lnTo>
                  <a:lnTo>
                    <a:pt x="1556" y="158"/>
                  </a:lnTo>
                  <a:lnTo>
                    <a:pt x="1464" y="164"/>
                  </a:lnTo>
                  <a:lnTo>
                    <a:pt x="1376" y="174"/>
                  </a:lnTo>
                  <a:lnTo>
                    <a:pt x="1290" y="184"/>
                  </a:lnTo>
                  <a:lnTo>
                    <a:pt x="1204" y="196"/>
                  </a:lnTo>
                  <a:lnTo>
                    <a:pt x="1120" y="210"/>
                  </a:lnTo>
                  <a:lnTo>
                    <a:pt x="1040" y="226"/>
                  </a:lnTo>
                  <a:lnTo>
                    <a:pt x="960" y="244"/>
                  </a:lnTo>
                  <a:lnTo>
                    <a:pt x="884" y="262"/>
                  </a:lnTo>
                  <a:lnTo>
                    <a:pt x="808" y="282"/>
                  </a:lnTo>
                  <a:lnTo>
                    <a:pt x="736" y="304"/>
                  </a:lnTo>
                  <a:lnTo>
                    <a:pt x="668" y="328"/>
                  </a:lnTo>
                  <a:lnTo>
                    <a:pt x="602" y="352"/>
                  </a:lnTo>
                  <a:lnTo>
                    <a:pt x="538" y="378"/>
                  </a:lnTo>
                  <a:lnTo>
                    <a:pt x="476" y="406"/>
                  </a:lnTo>
                  <a:lnTo>
                    <a:pt x="418" y="434"/>
                  </a:lnTo>
                  <a:lnTo>
                    <a:pt x="364" y="464"/>
                  </a:lnTo>
                  <a:lnTo>
                    <a:pt x="314" y="494"/>
                  </a:lnTo>
                  <a:lnTo>
                    <a:pt x="266" y="526"/>
                  </a:lnTo>
                  <a:lnTo>
                    <a:pt x="222" y="560"/>
                  </a:lnTo>
                  <a:lnTo>
                    <a:pt x="180" y="594"/>
                  </a:lnTo>
                  <a:lnTo>
                    <a:pt x="144" y="628"/>
                  </a:lnTo>
                  <a:lnTo>
                    <a:pt x="112" y="664"/>
                  </a:lnTo>
                  <a:lnTo>
                    <a:pt x="82" y="700"/>
                  </a:lnTo>
                  <a:lnTo>
                    <a:pt x="58" y="738"/>
                  </a:lnTo>
                  <a:lnTo>
                    <a:pt x="38" y="776"/>
                  </a:lnTo>
                  <a:lnTo>
                    <a:pt x="22" y="814"/>
                  </a:lnTo>
                  <a:lnTo>
                    <a:pt x="10" y="854"/>
                  </a:lnTo>
                  <a:lnTo>
                    <a:pt x="2" y="894"/>
                  </a:lnTo>
                  <a:lnTo>
                    <a:pt x="0" y="934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744"/>
                  </a:lnTo>
                  <a:lnTo>
                    <a:pt x="10" y="704"/>
                  </a:lnTo>
                  <a:lnTo>
                    <a:pt x="22" y="664"/>
                  </a:lnTo>
                  <a:lnTo>
                    <a:pt x="38" y="626"/>
                  </a:lnTo>
                  <a:lnTo>
                    <a:pt x="58" y="588"/>
                  </a:lnTo>
                  <a:lnTo>
                    <a:pt x="82" y="550"/>
                  </a:lnTo>
                  <a:lnTo>
                    <a:pt x="112" y="514"/>
                  </a:lnTo>
                  <a:lnTo>
                    <a:pt x="144" y="478"/>
                  </a:lnTo>
                  <a:lnTo>
                    <a:pt x="180" y="444"/>
                  </a:lnTo>
                  <a:lnTo>
                    <a:pt x="222" y="410"/>
                  </a:lnTo>
                  <a:lnTo>
                    <a:pt x="266" y="378"/>
                  </a:lnTo>
                  <a:lnTo>
                    <a:pt x="314" y="346"/>
                  </a:lnTo>
                  <a:lnTo>
                    <a:pt x="364" y="314"/>
                  </a:lnTo>
                  <a:lnTo>
                    <a:pt x="418" y="284"/>
                  </a:lnTo>
                  <a:lnTo>
                    <a:pt x="476" y="256"/>
                  </a:lnTo>
                  <a:lnTo>
                    <a:pt x="538" y="230"/>
                  </a:lnTo>
                  <a:lnTo>
                    <a:pt x="602" y="204"/>
                  </a:lnTo>
                  <a:lnTo>
                    <a:pt x="668" y="178"/>
                  </a:lnTo>
                  <a:lnTo>
                    <a:pt x="736" y="156"/>
                  </a:lnTo>
                  <a:lnTo>
                    <a:pt x="808" y="134"/>
                  </a:lnTo>
                  <a:lnTo>
                    <a:pt x="884" y="112"/>
                  </a:lnTo>
                  <a:lnTo>
                    <a:pt x="960" y="94"/>
                  </a:lnTo>
                  <a:lnTo>
                    <a:pt x="1040" y="76"/>
                  </a:lnTo>
                  <a:lnTo>
                    <a:pt x="1120" y="60"/>
                  </a:lnTo>
                  <a:lnTo>
                    <a:pt x="1204" y="46"/>
                  </a:lnTo>
                  <a:lnTo>
                    <a:pt x="1290" y="34"/>
                  </a:lnTo>
                  <a:lnTo>
                    <a:pt x="1376" y="24"/>
                  </a:lnTo>
                  <a:lnTo>
                    <a:pt x="1464" y="16"/>
                  </a:lnTo>
                  <a:lnTo>
                    <a:pt x="1556" y="8"/>
                  </a:lnTo>
                  <a:lnTo>
                    <a:pt x="1648" y="4"/>
                  </a:lnTo>
                  <a:lnTo>
                    <a:pt x="1740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930" y="0"/>
                  </a:lnTo>
                  <a:lnTo>
                    <a:pt x="2022" y="4"/>
                  </a:lnTo>
                  <a:lnTo>
                    <a:pt x="2114" y="8"/>
                  </a:lnTo>
                  <a:lnTo>
                    <a:pt x="2204" y="16"/>
                  </a:lnTo>
                  <a:lnTo>
                    <a:pt x="2294" y="24"/>
                  </a:lnTo>
                  <a:lnTo>
                    <a:pt x="2380" y="34"/>
                  </a:lnTo>
                  <a:lnTo>
                    <a:pt x="2466" y="46"/>
                  </a:lnTo>
                  <a:lnTo>
                    <a:pt x="2548" y="60"/>
                  </a:lnTo>
                  <a:lnTo>
                    <a:pt x="2630" y="76"/>
                  </a:lnTo>
                  <a:lnTo>
                    <a:pt x="2710" y="94"/>
                  </a:lnTo>
                  <a:lnTo>
                    <a:pt x="2786" y="112"/>
                  </a:lnTo>
                  <a:lnTo>
                    <a:pt x="2860" y="134"/>
                  </a:lnTo>
                  <a:lnTo>
                    <a:pt x="2932" y="156"/>
                  </a:lnTo>
                  <a:lnTo>
                    <a:pt x="3002" y="178"/>
                  </a:lnTo>
                  <a:lnTo>
                    <a:pt x="3068" y="204"/>
                  </a:lnTo>
                  <a:lnTo>
                    <a:pt x="3132" y="230"/>
                  </a:lnTo>
                  <a:lnTo>
                    <a:pt x="3192" y="256"/>
                  </a:lnTo>
                  <a:lnTo>
                    <a:pt x="3250" y="284"/>
                  </a:lnTo>
                  <a:lnTo>
                    <a:pt x="3304" y="314"/>
                  </a:lnTo>
                  <a:lnTo>
                    <a:pt x="3356" y="346"/>
                  </a:lnTo>
                  <a:lnTo>
                    <a:pt x="3404" y="378"/>
                  </a:lnTo>
                  <a:lnTo>
                    <a:pt x="3448" y="410"/>
                  </a:lnTo>
                  <a:lnTo>
                    <a:pt x="3488" y="444"/>
                  </a:lnTo>
                  <a:lnTo>
                    <a:pt x="3526" y="478"/>
                  </a:lnTo>
                  <a:lnTo>
                    <a:pt x="3558" y="514"/>
                  </a:lnTo>
                  <a:lnTo>
                    <a:pt x="3586" y="550"/>
                  </a:lnTo>
                  <a:lnTo>
                    <a:pt x="3612" y="588"/>
                  </a:lnTo>
                  <a:lnTo>
                    <a:pt x="3632" y="626"/>
                  </a:lnTo>
                  <a:lnTo>
                    <a:pt x="3648" y="664"/>
                  </a:lnTo>
                  <a:lnTo>
                    <a:pt x="3660" y="704"/>
                  </a:lnTo>
                  <a:lnTo>
                    <a:pt x="3668" y="744"/>
                  </a:lnTo>
                  <a:lnTo>
                    <a:pt x="3670" y="784"/>
                  </a:lnTo>
                  <a:lnTo>
                    <a:pt x="3670" y="93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12" name="Forma Livre 7">
              <a:extLst>
                <a:ext uri="{FF2B5EF4-FFF2-40B4-BE49-F238E27FC236}">
                  <a16:creationId xmlns:a16="http://schemas.microsoft.com/office/drawing/2014/main" id="{75364F84-1815-8249-904B-A2ED08949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906" y="483316"/>
              <a:ext cx="4522644" cy="1150995"/>
            </a:xfrm>
            <a:custGeom>
              <a:avLst/>
              <a:gdLst/>
              <a:ahLst/>
              <a:cxnLst>
                <a:cxn ang="0">
                  <a:pos x="3668" y="894"/>
                </a:cxn>
                <a:cxn ang="0">
                  <a:pos x="3632" y="776"/>
                </a:cxn>
                <a:cxn ang="0">
                  <a:pos x="3558" y="664"/>
                </a:cxn>
                <a:cxn ang="0">
                  <a:pos x="3448" y="560"/>
                </a:cxn>
                <a:cxn ang="0">
                  <a:pos x="3304" y="464"/>
                </a:cxn>
                <a:cxn ang="0">
                  <a:pos x="3132" y="378"/>
                </a:cxn>
                <a:cxn ang="0">
                  <a:pos x="2932" y="304"/>
                </a:cxn>
                <a:cxn ang="0">
                  <a:pos x="2710" y="244"/>
                </a:cxn>
                <a:cxn ang="0">
                  <a:pos x="2466" y="196"/>
                </a:cxn>
                <a:cxn ang="0">
                  <a:pos x="2204" y="164"/>
                </a:cxn>
                <a:cxn ang="0">
                  <a:pos x="1930" y="150"/>
                </a:cxn>
                <a:cxn ang="0">
                  <a:pos x="1740" y="150"/>
                </a:cxn>
                <a:cxn ang="0">
                  <a:pos x="1464" y="164"/>
                </a:cxn>
                <a:cxn ang="0">
                  <a:pos x="1204" y="196"/>
                </a:cxn>
                <a:cxn ang="0">
                  <a:pos x="960" y="244"/>
                </a:cxn>
                <a:cxn ang="0">
                  <a:pos x="736" y="304"/>
                </a:cxn>
                <a:cxn ang="0">
                  <a:pos x="538" y="378"/>
                </a:cxn>
                <a:cxn ang="0">
                  <a:pos x="364" y="464"/>
                </a:cxn>
                <a:cxn ang="0">
                  <a:pos x="222" y="560"/>
                </a:cxn>
                <a:cxn ang="0">
                  <a:pos x="112" y="664"/>
                </a:cxn>
                <a:cxn ang="0">
                  <a:pos x="38" y="776"/>
                </a:cxn>
                <a:cxn ang="0">
                  <a:pos x="2" y="894"/>
                </a:cxn>
                <a:cxn ang="0">
                  <a:pos x="0" y="784"/>
                </a:cxn>
                <a:cxn ang="0">
                  <a:pos x="22" y="664"/>
                </a:cxn>
                <a:cxn ang="0">
                  <a:pos x="82" y="550"/>
                </a:cxn>
                <a:cxn ang="0">
                  <a:pos x="180" y="444"/>
                </a:cxn>
                <a:cxn ang="0">
                  <a:pos x="314" y="346"/>
                </a:cxn>
                <a:cxn ang="0">
                  <a:pos x="476" y="256"/>
                </a:cxn>
                <a:cxn ang="0">
                  <a:pos x="668" y="178"/>
                </a:cxn>
                <a:cxn ang="0">
                  <a:pos x="884" y="112"/>
                </a:cxn>
                <a:cxn ang="0">
                  <a:pos x="1120" y="60"/>
                </a:cxn>
                <a:cxn ang="0">
                  <a:pos x="1376" y="24"/>
                </a:cxn>
                <a:cxn ang="0">
                  <a:pos x="1648" y="4"/>
                </a:cxn>
                <a:cxn ang="0">
                  <a:pos x="1834" y="0"/>
                </a:cxn>
                <a:cxn ang="0">
                  <a:pos x="2114" y="8"/>
                </a:cxn>
                <a:cxn ang="0">
                  <a:pos x="2380" y="34"/>
                </a:cxn>
                <a:cxn ang="0">
                  <a:pos x="2630" y="76"/>
                </a:cxn>
                <a:cxn ang="0">
                  <a:pos x="2860" y="134"/>
                </a:cxn>
                <a:cxn ang="0">
                  <a:pos x="3068" y="204"/>
                </a:cxn>
                <a:cxn ang="0">
                  <a:pos x="3250" y="284"/>
                </a:cxn>
                <a:cxn ang="0">
                  <a:pos x="3404" y="378"/>
                </a:cxn>
                <a:cxn ang="0">
                  <a:pos x="3526" y="478"/>
                </a:cxn>
                <a:cxn ang="0">
                  <a:pos x="3612" y="588"/>
                </a:cxn>
                <a:cxn ang="0">
                  <a:pos x="3660" y="704"/>
                </a:cxn>
                <a:cxn ang="0">
                  <a:pos x="3670" y="934"/>
                </a:cxn>
              </a:cxnLst>
              <a:rect l="0" t="0" r="r" b="b"/>
              <a:pathLst>
                <a:path w="3670" h="934">
                  <a:moveTo>
                    <a:pt x="3670" y="934"/>
                  </a:moveTo>
                  <a:lnTo>
                    <a:pt x="3670" y="934"/>
                  </a:lnTo>
                  <a:lnTo>
                    <a:pt x="3668" y="894"/>
                  </a:lnTo>
                  <a:lnTo>
                    <a:pt x="3660" y="854"/>
                  </a:lnTo>
                  <a:lnTo>
                    <a:pt x="3648" y="814"/>
                  </a:lnTo>
                  <a:lnTo>
                    <a:pt x="3632" y="776"/>
                  </a:lnTo>
                  <a:lnTo>
                    <a:pt x="3612" y="738"/>
                  </a:lnTo>
                  <a:lnTo>
                    <a:pt x="3586" y="700"/>
                  </a:lnTo>
                  <a:lnTo>
                    <a:pt x="3558" y="664"/>
                  </a:lnTo>
                  <a:lnTo>
                    <a:pt x="3526" y="628"/>
                  </a:lnTo>
                  <a:lnTo>
                    <a:pt x="3488" y="594"/>
                  </a:lnTo>
                  <a:lnTo>
                    <a:pt x="3448" y="560"/>
                  </a:lnTo>
                  <a:lnTo>
                    <a:pt x="3404" y="526"/>
                  </a:lnTo>
                  <a:lnTo>
                    <a:pt x="3356" y="494"/>
                  </a:lnTo>
                  <a:lnTo>
                    <a:pt x="3304" y="464"/>
                  </a:lnTo>
                  <a:lnTo>
                    <a:pt x="3250" y="434"/>
                  </a:lnTo>
                  <a:lnTo>
                    <a:pt x="3192" y="406"/>
                  </a:lnTo>
                  <a:lnTo>
                    <a:pt x="3132" y="378"/>
                  </a:lnTo>
                  <a:lnTo>
                    <a:pt x="3068" y="352"/>
                  </a:lnTo>
                  <a:lnTo>
                    <a:pt x="3002" y="328"/>
                  </a:lnTo>
                  <a:lnTo>
                    <a:pt x="2932" y="304"/>
                  </a:lnTo>
                  <a:lnTo>
                    <a:pt x="2860" y="282"/>
                  </a:lnTo>
                  <a:lnTo>
                    <a:pt x="2786" y="262"/>
                  </a:lnTo>
                  <a:lnTo>
                    <a:pt x="2710" y="244"/>
                  </a:lnTo>
                  <a:lnTo>
                    <a:pt x="2630" y="226"/>
                  </a:lnTo>
                  <a:lnTo>
                    <a:pt x="2548" y="210"/>
                  </a:lnTo>
                  <a:lnTo>
                    <a:pt x="2466" y="196"/>
                  </a:lnTo>
                  <a:lnTo>
                    <a:pt x="2380" y="184"/>
                  </a:lnTo>
                  <a:lnTo>
                    <a:pt x="2294" y="174"/>
                  </a:lnTo>
                  <a:lnTo>
                    <a:pt x="2204" y="164"/>
                  </a:lnTo>
                  <a:lnTo>
                    <a:pt x="2114" y="158"/>
                  </a:lnTo>
                  <a:lnTo>
                    <a:pt x="2022" y="152"/>
                  </a:lnTo>
                  <a:lnTo>
                    <a:pt x="1930" y="150"/>
                  </a:lnTo>
                  <a:lnTo>
                    <a:pt x="1834" y="148"/>
                  </a:lnTo>
                  <a:lnTo>
                    <a:pt x="1834" y="148"/>
                  </a:lnTo>
                  <a:lnTo>
                    <a:pt x="1740" y="150"/>
                  </a:lnTo>
                  <a:lnTo>
                    <a:pt x="1648" y="152"/>
                  </a:lnTo>
                  <a:lnTo>
                    <a:pt x="1556" y="158"/>
                  </a:lnTo>
                  <a:lnTo>
                    <a:pt x="1464" y="164"/>
                  </a:lnTo>
                  <a:lnTo>
                    <a:pt x="1376" y="174"/>
                  </a:lnTo>
                  <a:lnTo>
                    <a:pt x="1290" y="184"/>
                  </a:lnTo>
                  <a:lnTo>
                    <a:pt x="1204" y="196"/>
                  </a:lnTo>
                  <a:lnTo>
                    <a:pt x="1120" y="210"/>
                  </a:lnTo>
                  <a:lnTo>
                    <a:pt x="1040" y="226"/>
                  </a:lnTo>
                  <a:lnTo>
                    <a:pt x="960" y="244"/>
                  </a:lnTo>
                  <a:lnTo>
                    <a:pt x="884" y="262"/>
                  </a:lnTo>
                  <a:lnTo>
                    <a:pt x="808" y="282"/>
                  </a:lnTo>
                  <a:lnTo>
                    <a:pt x="736" y="304"/>
                  </a:lnTo>
                  <a:lnTo>
                    <a:pt x="668" y="328"/>
                  </a:lnTo>
                  <a:lnTo>
                    <a:pt x="602" y="352"/>
                  </a:lnTo>
                  <a:lnTo>
                    <a:pt x="538" y="378"/>
                  </a:lnTo>
                  <a:lnTo>
                    <a:pt x="476" y="406"/>
                  </a:lnTo>
                  <a:lnTo>
                    <a:pt x="418" y="434"/>
                  </a:lnTo>
                  <a:lnTo>
                    <a:pt x="364" y="464"/>
                  </a:lnTo>
                  <a:lnTo>
                    <a:pt x="314" y="494"/>
                  </a:lnTo>
                  <a:lnTo>
                    <a:pt x="266" y="526"/>
                  </a:lnTo>
                  <a:lnTo>
                    <a:pt x="222" y="560"/>
                  </a:lnTo>
                  <a:lnTo>
                    <a:pt x="180" y="594"/>
                  </a:lnTo>
                  <a:lnTo>
                    <a:pt x="144" y="628"/>
                  </a:lnTo>
                  <a:lnTo>
                    <a:pt x="112" y="664"/>
                  </a:lnTo>
                  <a:lnTo>
                    <a:pt x="82" y="700"/>
                  </a:lnTo>
                  <a:lnTo>
                    <a:pt x="58" y="738"/>
                  </a:lnTo>
                  <a:lnTo>
                    <a:pt x="38" y="776"/>
                  </a:lnTo>
                  <a:lnTo>
                    <a:pt x="22" y="814"/>
                  </a:lnTo>
                  <a:lnTo>
                    <a:pt x="10" y="854"/>
                  </a:lnTo>
                  <a:lnTo>
                    <a:pt x="2" y="894"/>
                  </a:lnTo>
                  <a:lnTo>
                    <a:pt x="0" y="934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744"/>
                  </a:lnTo>
                  <a:lnTo>
                    <a:pt x="10" y="704"/>
                  </a:lnTo>
                  <a:lnTo>
                    <a:pt x="22" y="664"/>
                  </a:lnTo>
                  <a:lnTo>
                    <a:pt x="38" y="626"/>
                  </a:lnTo>
                  <a:lnTo>
                    <a:pt x="58" y="588"/>
                  </a:lnTo>
                  <a:lnTo>
                    <a:pt x="82" y="550"/>
                  </a:lnTo>
                  <a:lnTo>
                    <a:pt x="112" y="514"/>
                  </a:lnTo>
                  <a:lnTo>
                    <a:pt x="144" y="478"/>
                  </a:lnTo>
                  <a:lnTo>
                    <a:pt x="180" y="444"/>
                  </a:lnTo>
                  <a:lnTo>
                    <a:pt x="222" y="410"/>
                  </a:lnTo>
                  <a:lnTo>
                    <a:pt x="266" y="378"/>
                  </a:lnTo>
                  <a:lnTo>
                    <a:pt x="314" y="346"/>
                  </a:lnTo>
                  <a:lnTo>
                    <a:pt x="364" y="314"/>
                  </a:lnTo>
                  <a:lnTo>
                    <a:pt x="418" y="284"/>
                  </a:lnTo>
                  <a:lnTo>
                    <a:pt x="476" y="256"/>
                  </a:lnTo>
                  <a:lnTo>
                    <a:pt x="538" y="230"/>
                  </a:lnTo>
                  <a:lnTo>
                    <a:pt x="602" y="204"/>
                  </a:lnTo>
                  <a:lnTo>
                    <a:pt x="668" y="178"/>
                  </a:lnTo>
                  <a:lnTo>
                    <a:pt x="736" y="156"/>
                  </a:lnTo>
                  <a:lnTo>
                    <a:pt x="808" y="134"/>
                  </a:lnTo>
                  <a:lnTo>
                    <a:pt x="884" y="112"/>
                  </a:lnTo>
                  <a:lnTo>
                    <a:pt x="960" y="94"/>
                  </a:lnTo>
                  <a:lnTo>
                    <a:pt x="1040" y="76"/>
                  </a:lnTo>
                  <a:lnTo>
                    <a:pt x="1120" y="60"/>
                  </a:lnTo>
                  <a:lnTo>
                    <a:pt x="1204" y="46"/>
                  </a:lnTo>
                  <a:lnTo>
                    <a:pt x="1290" y="34"/>
                  </a:lnTo>
                  <a:lnTo>
                    <a:pt x="1376" y="24"/>
                  </a:lnTo>
                  <a:lnTo>
                    <a:pt x="1464" y="16"/>
                  </a:lnTo>
                  <a:lnTo>
                    <a:pt x="1556" y="8"/>
                  </a:lnTo>
                  <a:lnTo>
                    <a:pt x="1648" y="4"/>
                  </a:lnTo>
                  <a:lnTo>
                    <a:pt x="1740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930" y="0"/>
                  </a:lnTo>
                  <a:lnTo>
                    <a:pt x="2022" y="4"/>
                  </a:lnTo>
                  <a:lnTo>
                    <a:pt x="2114" y="8"/>
                  </a:lnTo>
                  <a:lnTo>
                    <a:pt x="2204" y="16"/>
                  </a:lnTo>
                  <a:lnTo>
                    <a:pt x="2294" y="24"/>
                  </a:lnTo>
                  <a:lnTo>
                    <a:pt x="2380" y="34"/>
                  </a:lnTo>
                  <a:lnTo>
                    <a:pt x="2466" y="46"/>
                  </a:lnTo>
                  <a:lnTo>
                    <a:pt x="2548" y="60"/>
                  </a:lnTo>
                  <a:lnTo>
                    <a:pt x="2630" y="76"/>
                  </a:lnTo>
                  <a:lnTo>
                    <a:pt x="2710" y="94"/>
                  </a:lnTo>
                  <a:lnTo>
                    <a:pt x="2786" y="112"/>
                  </a:lnTo>
                  <a:lnTo>
                    <a:pt x="2860" y="134"/>
                  </a:lnTo>
                  <a:lnTo>
                    <a:pt x="2932" y="156"/>
                  </a:lnTo>
                  <a:lnTo>
                    <a:pt x="3002" y="178"/>
                  </a:lnTo>
                  <a:lnTo>
                    <a:pt x="3068" y="204"/>
                  </a:lnTo>
                  <a:lnTo>
                    <a:pt x="3132" y="230"/>
                  </a:lnTo>
                  <a:lnTo>
                    <a:pt x="3192" y="256"/>
                  </a:lnTo>
                  <a:lnTo>
                    <a:pt x="3250" y="284"/>
                  </a:lnTo>
                  <a:lnTo>
                    <a:pt x="3304" y="314"/>
                  </a:lnTo>
                  <a:lnTo>
                    <a:pt x="3356" y="346"/>
                  </a:lnTo>
                  <a:lnTo>
                    <a:pt x="3404" y="378"/>
                  </a:lnTo>
                  <a:lnTo>
                    <a:pt x="3448" y="410"/>
                  </a:lnTo>
                  <a:lnTo>
                    <a:pt x="3488" y="444"/>
                  </a:lnTo>
                  <a:lnTo>
                    <a:pt x="3526" y="478"/>
                  </a:lnTo>
                  <a:lnTo>
                    <a:pt x="3558" y="514"/>
                  </a:lnTo>
                  <a:lnTo>
                    <a:pt x="3586" y="550"/>
                  </a:lnTo>
                  <a:lnTo>
                    <a:pt x="3612" y="588"/>
                  </a:lnTo>
                  <a:lnTo>
                    <a:pt x="3632" y="626"/>
                  </a:lnTo>
                  <a:lnTo>
                    <a:pt x="3648" y="664"/>
                  </a:lnTo>
                  <a:lnTo>
                    <a:pt x="3660" y="704"/>
                  </a:lnTo>
                  <a:lnTo>
                    <a:pt x="3668" y="744"/>
                  </a:lnTo>
                  <a:lnTo>
                    <a:pt x="3670" y="784"/>
                  </a:lnTo>
                  <a:lnTo>
                    <a:pt x="3670" y="93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0C6F94D5-578D-2840-B5F5-F534CAB6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215" y="-746214"/>
              <a:ext cx="5115561" cy="1301890"/>
            </a:xfrm>
            <a:custGeom>
              <a:avLst/>
              <a:gdLst/>
              <a:ahLst/>
              <a:cxnLst>
                <a:cxn ang="0">
                  <a:pos x="3668" y="894"/>
                </a:cxn>
                <a:cxn ang="0">
                  <a:pos x="3632" y="776"/>
                </a:cxn>
                <a:cxn ang="0">
                  <a:pos x="3558" y="664"/>
                </a:cxn>
                <a:cxn ang="0">
                  <a:pos x="3448" y="560"/>
                </a:cxn>
                <a:cxn ang="0">
                  <a:pos x="3304" y="464"/>
                </a:cxn>
                <a:cxn ang="0">
                  <a:pos x="3132" y="378"/>
                </a:cxn>
                <a:cxn ang="0">
                  <a:pos x="2932" y="304"/>
                </a:cxn>
                <a:cxn ang="0">
                  <a:pos x="2710" y="244"/>
                </a:cxn>
                <a:cxn ang="0">
                  <a:pos x="2466" y="196"/>
                </a:cxn>
                <a:cxn ang="0">
                  <a:pos x="2204" y="164"/>
                </a:cxn>
                <a:cxn ang="0">
                  <a:pos x="1930" y="150"/>
                </a:cxn>
                <a:cxn ang="0">
                  <a:pos x="1740" y="150"/>
                </a:cxn>
                <a:cxn ang="0">
                  <a:pos x="1464" y="164"/>
                </a:cxn>
                <a:cxn ang="0">
                  <a:pos x="1204" y="196"/>
                </a:cxn>
                <a:cxn ang="0">
                  <a:pos x="960" y="244"/>
                </a:cxn>
                <a:cxn ang="0">
                  <a:pos x="736" y="304"/>
                </a:cxn>
                <a:cxn ang="0">
                  <a:pos x="538" y="378"/>
                </a:cxn>
                <a:cxn ang="0">
                  <a:pos x="364" y="464"/>
                </a:cxn>
                <a:cxn ang="0">
                  <a:pos x="222" y="560"/>
                </a:cxn>
                <a:cxn ang="0">
                  <a:pos x="112" y="664"/>
                </a:cxn>
                <a:cxn ang="0">
                  <a:pos x="38" y="776"/>
                </a:cxn>
                <a:cxn ang="0">
                  <a:pos x="2" y="894"/>
                </a:cxn>
                <a:cxn ang="0">
                  <a:pos x="0" y="784"/>
                </a:cxn>
                <a:cxn ang="0">
                  <a:pos x="22" y="664"/>
                </a:cxn>
                <a:cxn ang="0">
                  <a:pos x="82" y="550"/>
                </a:cxn>
                <a:cxn ang="0">
                  <a:pos x="180" y="444"/>
                </a:cxn>
                <a:cxn ang="0">
                  <a:pos x="314" y="346"/>
                </a:cxn>
                <a:cxn ang="0">
                  <a:pos x="476" y="256"/>
                </a:cxn>
                <a:cxn ang="0">
                  <a:pos x="668" y="178"/>
                </a:cxn>
                <a:cxn ang="0">
                  <a:pos x="884" y="112"/>
                </a:cxn>
                <a:cxn ang="0">
                  <a:pos x="1120" y="60"/>
                </a:cxn>
                <a:cxn ang="0">
                  <a:pos x="1376" y="24"/>
                </a:cxn>
                <a:cxn ang="0">
                  <a:pos x="1648" y="4"/>
                </a:cxn>
                <a:cxn ang="0">
                  <a:pos x="1834" y="0"/>
                </a:cxn>
                <a:cxn ang="0">
                  <a:pos x="2114" y="8"/>
                </a:cxn>
                <a:cxn ang="0">
                  <a:pos x="2380" y="34"/>
                </a:cxn>
                <a:cxn ang="0">
                  <a:pos x="2630" y="76"/>
                </a:cxn>
                <a:cxn ang="0">
                  <a:pos x="2860" y="134"/>
                </a:cxn>
                <a:cxn ang="0">
                  <a:pos x="3068" y="204"/>
                </a:cxn>
                <a:cxn ang="0">
                  <a:pos x="3250" y="284"/>
                </a:cxn>
                <a:cxn ang="0">
                  <a:pos x="3404" y="378"/>
                </a:cxn>
                <a:cxn ang="0">
                  <a:pos x="3526" y="478"/>
                </a:cxn>
                <a:cxn ang="0">
                  <a:pos x="3612" y="588"/>
                </a:cxn>
                <a:cxn ang="0">
                  <a:pos x="3660" y="704"/>
                </a:cxn>
                <a:cxn ang="0">
                  <a:pos x="3670" y="934"/>
                </a:cxn>
              </a:cxnLst>
              <a:rect l="0" t="0" r="r" b="b"/>
              <a:pathLst>
                <a:path w="3670" h="934">
                  <a:moveTo>
                    <a:pt x="3670" y="934"/>
                  </a:moveTo>
                  <a:lnTo>
                    <a:pt x="3670" y="934"/>
                  </a:lnTo>
                  <a:lnTo>
                    <a:pt x="3668" y="894"/>
                  </a:lnTo>
                  <a:lnTo>
                    <a:pt x="3660" y="854"/>
                  </a:lnTo>
                  <a:lnTo>
                    <a:pt x="3648" y="814"/>
                  </a:lnTo>
                  <a:lnTo>
                    <a:pt x="3632" y="776"/>
                  </a:lnTo>
                  <a:lnTo>
                    <a:pt x="3612" y="738"/>
                  </a:lnTo>
                  <a:lnTo>
                    <a:pt x="3586" y="700"/>
                  </a:lnTo>
                  <a:lnTo>
                    <a:pt x="3558" y="664"/>
                  </a:lnTo>
                  <a:lnTo>
                    <a:pt x="3526" y="628"/>
                  </a:lnTo>
                  <a:lnTo>
                    <a:pt x="3488" y="594"/>
                  </a:lnTo>
                  <a:lnTo>
                    <a:pt x="3448" y="560"/>
                  </a:lnTo>
                  <a:lnTo>
                    <a:pt x="3404" y="526"/>
                  </a:lnTo>
                  <a:lnTo>
                    <a:pt x="3356" y="494"/>
                  </a:lnTo>
                  <a:lnTo>
                    <a:pt x="3304" y="464"/>
                  </a:lnTo>
                  <a:lnTo>
                    <a:pt x="3250" y="434"/>
                  </a:lnTo>
                  <a:lnTo>
                    <a:pt x="3192" y="406"/>
                  </a:lnTo>
                  <a:lnTo>
                    <a:pt x="3132" y="378"/>
                  </a:lnTo>
                  <a:lnTo>
                    <a:pt x="3068" y="352"/>
                  </a:lnTo>
                  <a:lnTo>
                    <a:pt x="3002" y="328"/>
                  </a:lnTo>
                  <a:lnTo>
                    <a:pt x="2932" y="304"/>
                  </a:lnTo>
                  <a:lnTo>
                    <a:pt x="2860" y="282"/>
                  </a:lnTo>
                  <a:lnTo>
                    <a:pt x="2786" y="262"/>
                  </a:lnTo>
                  <a:lnTo>
                    <a:pt x="2710" y="244"/>
                  </a:lnTo>
                  <a:lnTo>
                    <a:pt x="2630" y="226"/>
                  </a:lnTo>
                  <a:lnTo>
                    <a:pt x="2548" y="210"/>
                  </a:lnTo>
                  <a:lnTo>
                    <a:pt x="2466" y="196"/>
                  </a:lnTo>
                  <a:lnTo>
                    <a:pt x="2380" y="184"/>
                  </a:lnTo>
                  <a:lnTo>
                    <a:pt x="2294" y="174"/>
                  </a:lnTo>
                  <a:lnTo>
                    <a:pt x="2204" y="164"/>
                  </a:lnTo>
                  <a:lnTo>
                    <a:pt x="2114" y="158"/>
                  </a:lnTo>
                  <a:lnTo>
                    <a:pt x="2022" y="152"/>
                  </a:lnTo>
                  <a:lnTo>
                    <a:pt x="1930" y="150"/>
                  </a:lnTo>
                  <a:lnTo>
                    <a:pt x="1834" y="148"/>
                  </a:lnTo>
                  <a:lnTo>
                    <a:pt x="1834" y="148"/>
                  </a:lnTo>
                  <a:lnTo>
                    <a:pt x="1740" y="150"/>
                  </a:lnTo>
                  <a:lnTo>
                    <a:pt x="1648" y="152"/>
                  </a:lnTo>
                  <a:lnTo>
                    <a:pt x="1556" y="158"/>
                  </a:lnTo>
                  <a:lnTo>
                    <a:pt x="1464" y="164"/>
                  </a:lnTo>
                  <a:lnTo>
                    <a:pt x="1376" y="174"/>
                  </a:lnTo>
                  <a:lnTo>
                    <a:pt x="1290" y="184"/>
                  </a:lnTo>
                  <a:lnTo>
                    <a:pt x="1204" y="196"/>
                  </a:lnTo>
                  <a:lnTo>
                    <a:pt x="1120" y="210"/>
                  </a:lnTo>
                  <a:lnTo>
                    <a:pt x="1040" y="226"/>
                  </a:lnTo>
                  <a:lnTo>
                    <a:pt x="960" y="244"/>
                  </a:lnTo>
                  <a:lnTo>
                    <a:pt x="884" y="262"/>
                  </a:lnTo>
                  <a:lnTo>
                    <a:pt x="808" y="282"/>
                  </a:lnTo>
                  <a:lnTo>
                    <a:pt x="736" y="304"/>
                  </a:lnTo>
                  <a:lnTo>
                    <a:pt x="668" y="328"/>
                  </a:lnTo>
                  <a:lnTo>
                    <a:pt x="602" y="352"/>
                  </a:lnTo>
                  <a:lnTo>
                    <a:pt x="538" y="378"/>
                  </a:lnTo>
                  <a:lnTo>
                    <a:pt x="476" y="406"/>
                  </a:lnTo>
                  <a:lnTo>
                    <a:pt x="418" y="434"/>
                  </a:lnTo>
                  <a:lnTo>
                    <a:pt x="364" y="464"/>
                  </a:lnTo>
                  <a:lnTo>
                    <a:pt x="314" y="494"/>
                  </a:lnTo>
                  <a:lnTo>
                    <a:pt x="266" y="526"/>
                  </a:lnTo>
                  <a:lnTo>
                    <a:pt x="222" y="560"/>
                  </a:lnTo>
                  <a:lnTo>
                    <a:pt x="180" y="594"/>
                  </a:lnTo>
                  <a:lnTo>
                    <a:pt x="144" y="628"/>
                  </a:lnTo>
                  <a:lnTo>
                    <a:pt x="112" y="664"/>
                  </a:lnTo>
                  <a:lnTo>
                    <a:pt x="82" y="700"/>
                  </a:lnTo>
                  <a:lnTo>
                    <a:pt x="58" y="738"/>
                  </a:lnTo>
                  <a:lnTo>
                    <a:pt x="38" y="776"/>
                  </a:lnTo>
                  <a:lnTo>
                    <a:pt x="22" y="814"/>
                  </a:lnTo>
                  <a:lnTo>
                    <a:pt x="10" y="854"/>
                  </a:lnTo>
                  <a:lnTo>
                    <a:pt x="2" y="894"/>
                  </a:lnTo>
                  <a:lnTo>
                    <a:pt x="0" y="934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744"/>
                  </a:lnTo>
                  <a:lnTo>
                    <a:pt x="10" y="704"/>
                  </a:lnTo>
                  <a:lnTo>
                    <a:pt x="22" y="664"/>
                  </a:lnTo>
                  <a:lnTo>
                    <a:pt x="38" y="626"/>
                  </a:lnTo>
                  <a:lnTo>
                    <a:pt x="58" y="588"/>
                  </a:lnTo>
                  <a:lnTo>
                    <a:pt x="82" y="550"/>
                  </a:lnTo>
                  <a:lnTo>
                    <a:pt x="112" y="514"/>
                  </a:lnTo>
                  <a:lnTo>
                    <a:pt x="144" y="478"/>
                  </a:lnTo>
                  <a:lnTo>
                    <a:pt x="180" y="444"/>
                  </a:lnTo>
                  <a:lnTo>
                    <a:pt x="222" y="410"/>
                  </a:lnTo>
                  <a:lnTo>
                    <a:pt x="266" y="378"/>
                  </a:lnTo>
                  <a:lnTo>
                    <a:pt x="314" y="346"/>
                  </a:lnTo>
                  <a:lnTo>
                    <a:pt x="364" y="314"/>
                  </a:lnTo>
                  <a:lnTo>
                    <a:pt x="418" y="284"/>
                  </a:lnTo>
                  <a:lnTo>
                    <a:pt x="476" y="256"/>
                  </a:lnTo>
                  <a:lnTo>
                    <a:pt x="538" y="230"/>
                  </a:lnTo>
                  <a:lnTo>
                    <a:pt x="602" y="204"/>
                  </a:lnTo>
                  <a:lnTo>
                    <a:pt x="668" y="178"/>
                  </a:lnTo>
                  <a:lnTo>
                    <a:pt x="736" y="156"/>
                  </a:lnTo>
                  <a:lnTo>
                    <a:pt x="808" y="134"/>
                  </a:lnTo>
                  <a:lnTo>
                    <a:pt x="884" y="112"/>
                  </a:lnTo>
                  <a:lnTo>
                    <a:pt x="960" y="94"/>
                  </a:lnTo>
                  <a:lnTo>
                    <a:pt x="1040" y="76"/>
                  </a:lnTo>
                  <a:lnTo>
                    <a:pt x="1120" y="60"/>
                  </a:lnTo>
                  <a:lnTo>
                    <a:pt x="1204" y="46"/>
                  </a:lnTo>
                  <a:lnTo>
                    <a:pt x="1290" y="34"/>
                  </a:lnTo>
                  <a:lnTo>
                    <a:pt x="1376" y="24"/>
                  </a:lnTo>
                  <a:lnTo>
                    <a:pt x="1464" y="16"/>
                  </a:lnTo>
                  <a:lnTo>
                    <a:pt x="1556" y="8"/>
                  </a:lnTo>
                  <a:lnTo>
                    <a:pt x="1648" y="4"/>
                  </a:lnTo>
                  <a:lnTo>
                    <a:pt x="1740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930" y="0"/>
                  </a:lnTo>
                  <a:lnTo>
                    <a:pt x="2022" y="4"/>
                  </a:lnTo>
                  <a:lnTo>
                    <a:pt x="2114" y="8"/>
                  </a:lnTo>
                  <a:lnTo>
                    <a:pt x="2204" y="16"/>
                  </a:lnTo>
                  <a:lnTo>
                    <a:pt x="2294" y="24"/>
                  </a:lnTo>
                  <a:lnTo>
                    <a:pt x="2380" y="34"/>
                  </a:lnTo>
                  <a:lnTo>
                    <a:pt x="2466" y="46"/>
                  </a:lnTo>
                  <a:lnTo>
                    <a:pt x="2548" y="60"/>
                  </a:lnTo>
                  <a:lnTo>
                    <a:pt x="2630" y="76"/>
                  </a:lnTo>
                  <a:lnTo>
                    <a:pt x="2710" y="94"/>
                  </a:lnTo>
                  <a:lnTo>
                    <a:pt x="2786" y="112"/>
                  </a:lnTo>
                  <a:lnTo>
                    <a:pt x="2860" y="134"/>
                  </a:lnTo>
                  <a:lnTo>
                    <a:pt x="2932" y="156"/>
                  </a:lnTo>
                  <a:lnTo>
                    <a:pt x="3002" y="178"/>
                  </a:lnTo>
                  <a:lnTo>
                    <a:pt x="3068" y="204"/>
                  </a:lnTo>
                  <a:lnTo>
                    <a:pt x="3132" y="230"/>
                  </a:lnTo>
                  <a:lnTo>
                    <a:pt x="3192" y="256"/>
                  </a:lnTo>
                  <a:lnTo>
                    <a:pt x="3250" y="284"/>
                  </a:lnTo>
                  <a:lnTo>
                    <a:pt x="3304" y="314"/>
                  </a:lnTo>
                  <a:lnTo>
                    <a:pt x="3356" y="346"/>
                  </a:lnTo>
                  <a:lnTo>
                    <a:pt x="3404" y="378"/>
                  </a:lnTo>
                  <a:lnTo>
                    <a:pt x="3448" y="410"/>
                  </a:lnTo>
                  <a:lnTo>
                    <a:pt x="3488" y="444"/>
                  </a:lnTo>
                  <a:lnTo>
                    <a:pt x="3526" y="478"/>
                  </a:lnTo>
                  <a:lnTo>
                    <a:pt x="3558" y="514"/>
                  </a:lnTo>
                  <a:lnTo>
                    <a:pt x="3586" y="550"/>
                  </a:lnTo>
                  <a:lnTo>
                    <a:pt x="3612" y="588"/>
                  </a:lnTo>
                  <a:lnTo>
                    <a:pt x="3632" y="626"/>
                  </a:lnTo>
                  <a:lnTo>
                    <a:pt x="3648" y="664"/>
                  </a:lnTo>
                  <a:lnTo>
                    <a:pt x="3660" y="704"/>
                  </a:lnTo>
                  <a:lnTo>
                    <a:pt x="3668" y="744"/>
                  </a:lnTo>
                  <a:lnTo>
                    <a:pt x="3670" y="784"/>
                  </a:lnTo>
                  <a:lnTo>
                    <a:pt x="3670" y="93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</p:grpSp>
      <p:grpSp>
        <p:nvGrpSpPr>
          <p:cNvPr id="14" name="Grupo 46">
            <a:extLst>
              <a:ext uri="{FF2B5EF4-FFF2-40B4-BE49-F238E27FC236}">
                <a16:creationId xmlns:a16="http://schemas.microsoft.com/office/drawing/2014/main" id="{0AC91C06-AD45-1349-9661-39A95A996D68}"/>
              </a:ext>
            </a:extLst>
          </p:cNvPr>
          <p:cNvGrpSpPr/>
          <p:nvPr userDrawn="1"/>
        </p:nvGrpSpPr>
        <p:grpSpPr>
          <a:xfrm>
            <a:off x="2894639" y="5823511"/>
            <a:ext cx="1763608" cy="637051"/>
            <a:chOff x="1828800" y="447153"/>
            <a:chExt cx="3823494" cy="1381126"/>
          </a:xfrm>
        </p:grpSpPr>
        <p:grpSp>
          <p:nvGrpSpPr>
            <p:cNvPr id="15" name="Grupo 31">
              <a:extLst>
                <a:ext uri="{FF2B5EF4-FFF2-40B4-BE49-F238E27FC236}">
                  <a16:creationId xmlns:a16="http://schemas.microsoft.com/office/drawing/2014/main" id="{B3952E5B-177A-1946-958D-41C53C5018F2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17" name="Forma Livre 5">
                <a:extLst>
                  <a:ext uri="{FF2B5EF4-FFF2-40B4-BE49-F238E27FC236}">
                    <a16:creationId xmlns:a16="http://schemas.microsoft.com/office/drawing/2014/main" id="{3A53EF7B-4956-F144-B389-0F8B5DDE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18" name="Forma Livre 6">
                <a:extLst>
                  <a:ext uri="{FF2B5EF4-FFF2-40B4-BE49-F238E27FC236}">
                    <a16:creationId xmlns:a16="http://schemas.microsoft.com/office/drawing/2014/main" id="{B9D27B16-6A0E-2448-AA2E-47CC2E50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C254D3DB-3697-B347-B9F5-1B39B4F4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19" name="Grupo 62">
            <a:extLst>
              <a:ext uri="{FF2B5EF4-FFF2-40B4-BE49-F238E27FC236}">
                <a16:creationId xmlns:a16="http://schemas.microsoft.com/office/drawing/2014/main" id="{04E71210-ED4B-0F44-BCE6-765A5565CFDA}"/>
              </a:ext>
            </a:extLst>
          </p:cNvPr>
          <p:cNvGrpSpPr/>
          <p:nvPr userDrawn="1"/>
        </p:nvGrpSpPr>
        <p:grpSpPr>
          <a:xfrm>
            <a:off x="2721602" y="5169397"/>
            <a:ext cx="2109689" cy="762064"/>
            <a:chOff x="1828800" y="447153"/>
            <a:chExt cx="3823494" cy="1381126"/>
          </a:xfrm>
        </p:grpSpPr>
        <p:grpSp>
          <p:nvGrpSpPr>
            <p:cNvPr id="20" name="Grupo 38">
              <a:extLst>
                <a:ext uri="{FF2B5EF4-FFF2-40B4-BE49-F238E27FC236}">
                  <a16:creationId xmlns:a16="http://schemas.microsoft.com/office/drawing/2014/main" id="{45DD20C3-0A68-3F4E-91EA-701EF2B792F9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22" name="Forma Livre 5">
                <a:extLst>
                  <a:ext uri="{FF2B5EF4-FFF2-40B4-BE49-F238E27FC236}">
                    <a16:creationId xmlns:a16="http://schemas.microsoft.com/office/drawing/2014/main" id="{7A55FCF6-6F06-A944-A3D0-334939571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23" name="Forma Livre 6">
                <a:extLst>
                  <a:ext uri="{FF2B5EF4-FFF2-40B4-BE49-F238E27FC236}">
                    <a16:creationId xmlns:a16="http://schemas.microsoft.com/office/drawing/2014/main" id="{108E3B63-FDFF-4E41-93A7-2E8AAE5C9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21" name="Forma Livre 15">
              <a:extLst>
                <a:ext uri="{FF2B5EF4-FFF2-40B4-BE49-F238E27FC236}">
                  <a16:creationId xmlns:a16="http://schemas.microsoft.com/office/drawing/2014/main" id="{C9281D28-0417-A842-BA21-4BA50ADA5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24" name="Grupo 67">
            <a:extLst>
              <a:ext uri="{FF2B5EF4-FFF2-40B4-BE49-F238E27FC236}">
                <a16:creationId xmlns:a16="http://schemas.microsoft.com/office/drawing/2014/main" id="{3FBF25AD-3B90-D54E-A923-3A8E8BAACD06}"/>
              </a:ext>
            </a:extLst>
          </p:cNvPr>
          <p:cNvGrpSpPr/>
          <p:nvPr userDrawn="1"/>
        </p:nvGrpSpPr>
        <p:grpSpPr>
          <a:xfrm>
            <a:off x="2517317" y="4499412"/>
            <a:ext cx="2518252" cy="939224"/>
            <a:chOff x="1828800" y="447153"/>
            <a:chExt cx="3823494" cy="1381126"/>
          </a:xfrm>
        </p:grpSpPr>
        <p:grpSp>
          <p:nvGrpSpPr>
            <p:cNvPr id="25" name="Grupo 38">
              <a:extLst>
                <a:ext uri="{FF2B5EF4-FFF2-40B4-BE49-F238E27FC236}">
                  <a16:creationId xmlns:a16="http://schemas.microsoft.com/office/drawing/2014/main" id="{026BEAD8-E826-BD49-8588-59B68D4EDBB5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27" name="Forma Livre 5">
                <a:extLst>
                  <a:ext uri="{FF2B5EF4-FFF2-40B4-BE49-F238E27FC236}">
                    <a16:creationId xmlns:a16="http://schemas.microsoft.com/office/drawing/2014/main" id="{A33C02C9-B2FF-1E4B-991A-40FC2A884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28" name="Forma Livre 6">
                <a:extLst>
                  <a:ext uri="{FF2B5EF4-FFF2-40B4-BE49-F238E27FC236}">
                    <a16:creationId xmlns:a16="http://schemas.microsoft.com/office/drawing/2014/main" id="{193F7BA2-F266-CD4C-B3F1-D5E485D7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26" name="Forma Livre 15">
              <a:extLst>
                <a:ext uri="{FF2B5EF4-FFF2-40B4-BE49-F238E27FC236}">
                  <a16:creationId xmlns:a16="http://schemas.microsoft.com/office/drawing/2014/main" id="{D6968840-ED1F-3241-A44F-214C4CF9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29" name="Grupo 67">
            <a:extLst>
              <a:ext uri="{FF2B5EF4-FFF2-40B4-BE49-F238E27FC236}">
                <a16:creationId xmlns:a16="http://schemas.microsoft.com/office/drawing/2014/main" id="{0F768CF5-26C0-B844-82F9-616E4500B5D7}"/>
              </a:ext>
            </a:extLst>
          </p:cNvPr>
          <p:cNvGrpSpPr/>
          <p:nvPr userDrawn="1"/>
        </p:nvGrpSpPr>
        <p:grpSpPr>
          <a:xfrm>
            <a:off x="2375278" y="3810545"/>
            <a:ext cx="2802337" cy="1045178"/>
            <a:chOff x="1828800" y="447153"/>
            <a:chExt cx="3823494" cy="1381126"/>
          </a:xfrm>
        </p:grpSpPr>
        <p:grpSp>
          <p:nvGrpSpPr>
            <p:cNvPr id="30" name="Grupo 38">
              <a:extLst>
                <a:ext uri="{FF2B5EF4-FFF2-40B4-BE49-F238E27FC236}">
                  <a16:creationId xmlns:a16="http://schemas.microsoft.com/office/drawing/2014/main" id="{B0E152F0-89BF-6D4B-927D-8E4C3E33FA77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32" name="Forma Livre 5">
                <a:extLst>
                  <a:ext uri="{FF2B5EF4-FFF2-40B4-BE49-F238E27FC236}">
                    <a16:creationId xmlns:a16="http://schemas.microsoft.com/office/drawing/2014/main" id="{0BD1086E-4E65-2C4B-A703-697B7FCF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33" name="Forma Livre 6">
                <a:extLst>
                  <a:ext uri="{FF2B5EF4-FFF2-40B4-BE49-F238E27FC236}">
                    <a16:creationId xmlns:a16="http://schemas.microsoft.com/office/drawing/2014/main" id="{0B21C42A-1F96-4F41-82AE-37E79FA2A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31" name="Forma Livre 15">
              <a:extLst>
                <a:ext uri="{FF2B5EF4-FFF2-40B4-BE49-F238E27FC236}">
                  <a16:creationId xmlns:a16="http://schemas.microsoft.com/office/drawing/2014/main" id="{665D42DD-892F-9E4F-BB5F-149C739A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34" name="Grupo 67">
            <a:extLst>
              <a:ext uri="{FF2B5EF4-FFF2-40B4-BE49-F238E27FC236}">
                <a16:creationId xmlns:a16="http://schemas.microsoft.com/office/drawing/2014/main" id="{1E9C1A81-79B7-AA43-8916-CF640B03B84C}"/>
              </a:ext>
            </a:extLst>
          </p:cNvPr>
          <p:cNvGrpSpPr/>
          <p:nvPr userDrawn="1"/>
        </p:nvGrpSpPr>
        <p:grpSpPr>
          <a:xfrm>
            <a:off x="2166925" y="2984500"/>
            <a:ext cx="3219039" cy="1200594"/>
            <a:chOff x="1828800" y="447153"/>
            <a:chExt cx="3823494" cy="1381126"/>
          </a:xfrm>
        </p:grpSpPr>
        <p:grpSp>
          <p:nvGrpSpPr>
            <p:cNvPr id="35" name="Grupo 38">
              <a:extLst>
                <a:ext uri="{FF2B5EF4-FFF2-40B4-BE49-F238E27FC236}">
                  <a16:creationId xmlns:a16="http://schemas.microsoft.com/office/drawing/2014/main" id="{7BECE556-2C8D-C44F-AAB8-F8FFA73136C8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37" name="Forma Livre 5">
                <a:extLst>
                  <a:ext uri="{FF2B5EF4-FFF2-40B4-BE49-F238E27FC236}">
                    <a16:creationId xmlns:a16="http://schemas.microsoft.com/office/drawing/2014/main" id="{63703CAE-998B-E54A-89AC-508502E81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38" name="Forma Livre 6">
                <a:extLst>
                  <a:ext uri="{FF2B5EF4-FFF2-40B4-BE49-F238E27FC236}">
                    <a16:creationId xmlns:a16="http://schemas.microsoft.com/office/drawing/2014/main" id="{6C1A05BA-3EC2-D545-83F3-4315B7E8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36" name="Forma Livre 15">
              <a:extLst>
                <a:ext uri="{FF2B5EF4-FFF2-40B4-BE49-F238E27FC236}">
                  <a16:creationId xmlns:a16="http://schemas.microsoft.com/office/drawing/2014/main" id="{F0731734-6A22-324B-B9EC-4336D0ACE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39" name="Grupo 67">
            <a:extLst>
              <a:ext uri="{FF2B5EF4-FFF2-40B4-BE49-F238E27FC236}">
                <a16:creationId xmlns:a16="http://schemas.microsoft.com/office/drawing/2014/main" id="{3C55C73E-BC8E-9746-8D5C-EC5F3F3340D6}"/>
              </a:ext>
            </a:extLst>
          </p:cNvPr>
          <p:cNvGrpSpPr/>
          <p:nvPr userDrawn="1"/>
        </p:nvGrpSpPr>
        <p:grpSpPr>
          <a:xfrm>
            <a:off x="1976413" y="2070109"/>
            <a:ext cx="3600063" cy="1342705"/>
            <a:chOff x="1828800" y="447153"/>
            <a:chExt cx="3823494" cy="1381126"/>
          </a:xfrm>
        </p:grpSpPr>
        <p:grpSp>
          <p:nvGrpSpPr>
            <p:cNvPr id="40" name="Grupo 38">
              <a:extLst>
                <a:ext uri="{FF2B5EF4-FFF2-40B4-BE49-F238E27FC236}">
                  <a16:creationId xmlns:a16="http://schemas.microsoft.com/office/drawing/2014/main" id="{28A50154-A279-A14A-92A7-3DF59B5822EC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6"/>
              <a:chOff x="1295400" y="381000"/>
              <a:chExt cx="5092700" cy="1676400"/>
            </a:xfrm>
          </p:grpSpPr>
          <p:sp>
            <p:nvSpPr>
              <p:cNvPr id="42" name="Forma Livre 5">
                <a:extLst>
                  <a:ext uri="{FF2B5EF4-FFF2-40B4-BE49-F238E27FC236}">
                    <a16:creationId xmlns:a16="http://schemas.microsoft.com/office/drawing/2014/main" id="{AD56AEC1-9320-F944-9177-27A82EAD5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43" name="Forma Livre 6">
                <a:extLst>
                  <a:ext uri="{FF2B5EF4-FFF2-40B4-BE49-F238E27FC236}">
                    <a16:creationId xmlns:a16="http://schemas.microsoft.com/office/drawing/2014/main" id="{FF186426-EEB7-864A-A797-0F1EB356B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1000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41" name="Forma Livre 15">
              <a:extLst>
                <a:ext uri="{FF2B5EF4-FFF2-40B4-BE49-F238E27FC236}">
                  <a16:creationId xmlns:a16="http://schemas.microsoft.com/office/drawing/2014/main" id="{19BD362B-0D2F-634D-9435-D9AFFBCBB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44" name="Grupo 67">
            <a:extLst>
              <a:ext uri="{FF2B5EF4-FFF2-40B4-BE49-F238E27FC236}">
                <a16:creationId xmlns:a16="http://schemas.microsoft.com/office/drawing/2014/main" id="{CBA2C2BF-8D16-CB4B-871A-AF0720F0CAE6}"/>
              </a:ext>
            </a:extLst>
          </p:cNvPr>
          <p:cNvGrpSpPr/>
          <p:nvPr userDrawn="1"/>
        </p:nvGrpSpPr>
        <p:grpSpPr>
          <a:xfrm>
            <a:off x="1762734" y="1050607"/>
            <a:ext cx="4027416" cy="1502095"/>
            <a:chOff x="1828800" y="447153"/>
            <a:chExt cx="3823494" cy="1381127"/>
          </a:xfrm>
        </p:grpSpPr>
        <p:grpSp>
          <p:nvGrpSpPr>
            <p:cNvPr id="45" name="Grupo 38">
              <a:extLst>
                <a:ext uri="{FF2B5EF4-FFF2-40B4-BE49-F238E27FC236}">
                  <a16:creationId xmlns:a16="http://schemas.microsoft.com/office/drawing/2014/main" id="{2829BD44-E7AA-E34C-B93C-1DA432C3AF91}"/>
                </a:ext>
              </a:extLst>
            </p:cNvPr>
            <p:cNvGrpSpPr/>
            <p:nvPr/>
          </p:nvGrpSpPr>
          <p:grpSpPr>
            <a:xfrm>
              <a:off x="1828800" y="447153"/>
              <a:ext cx="3823494" cy="1381127"/>
              <a:chOff x="1295400" y="380999"/>
              <a:chExt cx="5092700" cy="1676401"/>
            </a:xfrm>
          </p:grpSpPr>
          <p:sp>
            <p:nvSpPr>
              <p:cNvPr id="47" name="Forma Livre 5">
                <a:extLst>
                  <a:ext uri="{FF2B5EF4-FFF2-40B4-BE49-F238E27FC236}">
                    <a16:creationId xmlns:a16="http://schemas.microsoft.com/office/drawing/2014/main" id="{78DD40EA-B3BB-964E-A6E0-D111E8AF9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1181100"/>
                <a:ext cx="5092700" cy="87630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189"/>
                  </a:cxn>
                  <a:cxn ang="0">
                    <a:pos x="50" y="266"/>
                  </a:cxn>
                  <a:cxn ang="0">
                    <a:pos x="101" y="339"/>
                  </a:cxn>
                  <a:cxn ang="0">
                    <a:pos x="168" y="411"/>
                  </a:cxn>
                  <a:cxn ang="0">
                    <a:pos x="251" y="482"/>
                  </a:cxn>
                  <a:cxn ang="0">
                    <a:pos x="351" y="549"/>
                  </a:cxn>
                  <a:cxn ang="0">
                    <a:pos x="464" y="613"/>
                  </a:cxn>
                  <a:cxn ang="0">
                    <a:pos x="637" y="695"/>
                  </a:cxn>
                  <a:cxn ang="0">
                    <a:pos x="938" y="805"/>
                  </a:cxn>
                  <a:cxn ang="0">
                    <a:pos x="1287" y="900"/>
                  </a:cxn>
                  <a:cxn ang="0">
                    <a:pos x="1678" y="980"/>
                  </a:cxn>
                  <a:cxn ang="0">
                    <a:pos x="2104" y="1041"/>
                  </a:cxn>
                  <a:cxn ang="0">
                    <a:pos x="2560" y="1082"/>
                  </a:cxn>
                  <a:cxn ang="0">
                    <a:pos x="3042" y="1101"/>
                  </a:cxn>
                  <a:cxn ang="0">
                    <a:pos x="3372" y="1101"/>
                  </a:cxn>
                  <a:cxn ang="0">
                    <a:pos x="3854" y="1082"/>
                  </a:cxn>
                  <a:cxn ang="0">
                    <a:pos x="4310" y="1041"/>
                  </a:cxn>
                  <a:cxn ang="0">
                    <a:pos x="4736" y="980"/>
                  </a:cxn>
                  <a:cxn ang="0">
                    <a:pos x="5127" y="900"/>
                  </a:cxn>
                  <a:cxn ang="0">
                    <a:pos x="5476" y="805"/>
                  </a:cxn>
                  <a:cxn ang="0">
                    <a:pos x="5779" y="695"/>
                  </a:cxn>
                  <a:cxn ang="0">
                    <a:pos x="5952" y="613"/>
                  </a:cxn>
                  <a:cxn ang="0">
                    <a:pos x="6064" y="549"/>
                  </a:cxn>
                  <a:cxn ang="0">
                    <a:pos x="6163" y="482"/>
                  </a:cxn>
                  <a:cxn ang="0">
                    <a:pos x="6246" y="411"/>
                  </a:cxn>
                  <a:cxn ang="0">
                    <a:pos x="6315" y="339"/>
                  </a:cxn>
                  <a:cxn ang="0">
                    <a:pos x="6365" y="266"/>
                  </a:cxn>
                  <a:cxn ang="0">
                    <a:pos x="6398" y="189"/>
                  </a:cxn>
                  <a:cxn ang="0">
                    <a:pos x="6414" y="112"/>
                  </a:cxn>
                  <a:cxn ang="0">
                    <a:pos x="6416" y="0"/>
                  </a:cxn>
                  <a:cxn ang="0">
                    <a:pos x="6406" y="78"/>
                  </a:cxn>
                  <a:cxn ang="0">
                    <a:pos x="6379" y="155"/>
                  </a:cxn>
                  <a:cxn ang="0">
                    <a:pos x="6333" y="230"/>
                  </a:cxn>
                  <a:cxn ang="0">
                    <a:pos x="6272" y="302"/>
                  </a:cxn>
                  <a:cxn ang="0">
                    <a:pos x="6193" y="373"/>
                  </a:cxn>
                  <a:cxn ang="0">
                    <a:pos x="6099" y="442"/>
                  </a:cxn>
                  <a:cxn ang="0">
                    <a:pos x="5990" y="506"/>
                  </a:cxn>
                  <a:cxn ang="0">
                    <a:pos x="5867" y="568"/>
                  </a:cxn>
                  <a:cxn ang="0">
                    <a:pos x="5582" y="683"/>
                  </a:cxn>
                  <a:cxn ang="0">
                    <a:pos x="5247" y="784"/>
                  </a:cxn>
                  <a:cxn ang="0">
                    <a:pos x="4871" y="869"/>
                  </a:cxn>
                  <a:cxn ang="0">
                    <a:pos x="4456" y="936"/>
                  </a:cxn>
                  <a:cxn ang="0">
                    <a:pos x="4009" y="985"/>
                  </a:cxn>
                  <a:cxn ang="0">
                    <a:pos x="3535" y="1012"/>
                  </a:cxn>
                  <a:cxn ang="0">
                    <a:pos x="3207" y="1017"/>
                  </a:cxn>
                  <a:cxn ang="0">
                    <a:pos x="2719" y="1005"/>
                  </a:cxn>
                  <a:cxn ang="0">
                    <a:pos x="2253" y="972"/>
                  </a:cxn>
                  <a:cxn ang="0">
                    <a:pos x="1816" y="917"/>
                  </a:cxn>
                  <a:cxn ang="0">
                    <a:pos x="1414" y="844"/>
                  </a:cxn>
                  <a:cxn ang="0">
                    <a:pos x="1050" y="752"/>
                  </a:cxn>
                  <a:cxn ang="0">
                    <a:pos x="732" y="647"/>
                  </a:cxn>
                  <a:cxn ang="0">
                    <a:pos x="504" y="549"/>
                  </a:cxn>
                  <a:cxn ang="0">
                    <a:pos x="386" y="485"/>
                  </a:cxn>
                  <a:cxn ang="0">
                    <a:pos x="283" y="419"/>
                  </a:cxn>
                  <a:cxn ang="0">
                    <a:pos x="194" y="350"/>
                  </a:cxn>
                  <a:cxn ang="0">
                    <a:pos x="122" y="278"/>
                  </a:cxn>
                  <a:cxn ang="0">
                    <a:pos x="64" y="205"/>
                  </a:cxn>
                  <a:cxn ang="0">
                    <a:pos x="26" y="129"/>
                  </a:cxn>
                  <a:cxn ang="0">
                    <a:pos x="3" y="53"/>
                  </a:cxn>
                  <a:cxn ang="0">
                    <a:pos x="0" y="85"/>
                  </a:cxn>
                </a:cxnLst>
                <a:rect l="0" t="0" r="r" b="b"/>
                <a:pathLst>
                  <a:path w="6416" h="1103">
                    <a:moveTo>
                      <a:pt x="0" y="85"/>
                    </a:moveTo>
                    <a:lnTo>
                      <a:pt x="0" y="85"/>
                    </a:lnTo>
                    <a:lnTo>
                      <a:pt x="0" y="112"/>
                    </a:lnTo>
                    <a:lnTo>
                      <a:pt x="3" y="137"/>
                    </a:lnTo>
                    <a:lnTo>
                      <a:pt x="10" y="163"/>
                    </a:lnTo>
                    <a:lnTo>
                      <a:pt x="16" y="189"/>
                    </a:lnTo>
                    <a:lnTo>
                      <a:pt x="26" y="214"/>
                    </a:lnTo>
                    <a:lnTo>
                      <a:pt x="37" y="240"/>
                    </a:lnTo>
                    <a:lnTo>
                      <a:pt x="50" y="266"/>
                    </a:lnTo>
                    <a:lnTo>
                      <a:pt x="64" y="290"/>
                    </a:lnTo>
                    <a:lnTo>
                      <a:pt x="82" y="315"/>
                    </a:lnTo>
                    <a:lnTo>
                      <a:pt x="101" y="339"/>
                    </a:lnTo>
                    <a:lnTo>
                      <a:pt x="122" y="363"/>
                    </a:lnTo>
                    <a:lnTo>
                      <a:pt x="144" y="387"/>
                    </a:lnTo>
                    <a:lnTo>
                      <a:pt x="168" y="411"/>
                    </a:lnTo>
                    <a:lnTo>
                      <a:pt x="194" y="435"/>
                    </a:lnTo>
                    <a:lnTo>
                      <a:pt x="223" y="458"/>
                    </a:lnTo>
                    <a:lnTo>
                      <a:pt x="251" y="482"/>
                    </a:lnTo>
                    <a:lnTo>
                      <a:pt x="283" y="504"/>
                    </a:lnTo>
                    <a:lnTo>
                      <a:pt x="315" y="527"/>
                    </a:lnTo>
                    <a:lnTo>
                      <a:pt x="351" y="549"/>
                    </a:lnTo>
                    <a:lnTo>
                      <a:pt x="386" y="570"/>
                    </a:lnTo>
                    <a:lnTo>
                      <a:pt x="424" y="592"/>
                    </a:lnTo>
                    <a:lnTo>
                      <a:pt x="464" y="613"/>
                    </a:lnTo>
                    <a:lnTo>
                      <a:pt x="504" y="634"/>
                    </a:lnTo>
                    <a:lnTo>
                      <a:pt x="548" y="655"/>
                    </a:lnTo>
                    <a:lnTo>
                      <a:pt x="637" y="695"/>
                    </a:lnTo>
                    <a:lnTo>
                      <a:pt x="732" y="733"/>
                    </a:lnTo>
                    <a:lnTo>
                      <a:pt x="833" y="770"/>
                    </a:lnTo>
                    <a:lnTo>
                      <a:pt x="938" y="805"/>
                    </a:lnTo>
                    <a:lnTo>
                      <a:pt x="1050" y="839"/>
                    </a:lnTo>
                    <a:lnTo>
                      <a:pt x="1167" y="871"/>
                    </a:lnTo>
                    <a:lnTo>
                      <a:pt x="1287" y="900"/>
                    </a:lnTo>
                    <a:lnTo>
                      <a:pt x="1414" y="928"/>
                    </a:lnTo>
                    <a:lnTo>
                      <a:pt x="1544" y="956"/>
                    </a:lnTo>
                    <a:lnTo>
                      <a:pt x="1678" y="980"/>
                    </a:lnTo>
                    <a:lnTo>
                      <a:pt x="1816" y="1002"/>
                    </a:lnTo>
                    <a:lnTo>
                      <a:pt x="1958" y="1023"/>
                    </a:lnTo>
                    <a:lnTo>
                      <a:pt x="2104" y="1041"/>
                    </a:lnTo>
                    <a:lnTo>
                      <a:pt x="2253" y="1057"/>
                    </a:lnTo>
                    <a:lnTo>
                      <a:pt x="2405" y="1071"/>
                    </a:lnTo>
                    <a:lnTo>
                      <a:pt x="2560" y="1082"/>
                    </a:lnTo>
                    <a:lnTo>
                      <a:pt x="2719" y="1090"/>
                    </a:lnTo>
                    <a:lnTo>
                      <a:pt x="2879" y="1097"/>
                    </a:lnTo>
                    <a:lnTo>
                      <a:pt x="3042" y="1101"/>
                    </a:lnTo>
                    <a:lnTo>
                      <a:pt x="3207" y="1103"/>
                    </a:lnTo>
                    <a:lnTo>
                      <a:pt x="3207" y="1103"/>
                    </a:lnTo>
                    <a:lnTo>
                      <a:pt x="3372" y="1101"/>
                    </a:lnTo>
                    <a:lnTo>
                      <a:pt x="3535" y="1097"/>
                    </a:lnTo>
                    <a:lnTo>
                      <a:pt x="3696" y="1090"/>
                    </a:lnTo>
                    <a:lnTo>
                      <a:pt x="3854" y="1082"/>
                    </a:lnTo>
                    <a:lnTo>
                      <a:pt x="4009" y="1071"/>
                    </a:lnTo>
                    <a:lnTo>
                      <a:pt x="4162" y="1057"/>
                    </a:lnTo>
                    <a:lnTo>
                      <a:pt x="4310" y="1041"/>
                    </a:lnTo>
                    <a:lnTo>
                      <a:pt x="4456" y="1023"/>
                    </a:lnTo>
                    <a:lnTo>
                      <a:pt x="4599" y="1002"/>
                    </a:lnTo>
                    <a:lnTo>
                      <a:pt x="4736" y="980"/>
                    </a:lnTo>
                    <a:lnTo>
                      <a:pt x="4871" y="956"/>
                    </a:lnTo>
                    <a:lnTo>
                      <a:pt x="5001" y="928"/>
                    </a:lnTo>
                    <a:lnTo>
                      <a:pt x="5127" y="900"/>
                    </a:lnTo>
                    <a:lnTo>
                      <a:pt x="5247" y="871"/>
                    </a:lnTo>
                    <a:lnTo>
                      <a:pt x="5364" y="839"/>
                    </a:lnTo>
                    <a:lnTo>
                      <a:pt x="5476" y="805"/>
                    </a:lnTo>
                    <a:lnTo>
                      <a:pt x="5582" y="770"/>
                    </a:lnTo>
                    <a:lnTo>
                      <a:pt x="5683" y="733"/>
                    </a:lnTo>
                    <a:lnTo>
                      <a:pt x="5779" y="695"/>
                    </a:lnTo>
                    <a:lnTo>
                      <a:pt x="5867" y="655"/>
                    </a:lnTo>
                    <a:lnTo>
                      <a:pt x="5910" y="634"/>
                    </a:lnTo>
                    <a:lnTo>
                      <a:pt x="5952" y="613"/>
                    </a:lnTo>
                    <a:lnTo>
                      <a:pt x="5990" y="592"/>
                    </a:lnTo>
                    <a:lnTo>
                      <a:pt x="6029" y="570"/>
                    </a:lnTo>
                    <a:lnTo>
                      <a:pt x="6064" y="549"/>
                    </a:lnTo>
                    <a:lnTo>
                      <a:pt x="6099" y="527"/>
                    </a:lnTo>
                    <a:lnTo>
                      <a:pt x="6133" y="504"/>
                    </a:lnTo>
                    <a:lnTo>
                      <a:pt x="6163" y="482"/>
                    </a:lnTo>
                    <a:lnTo>
                      <a:pt x="6193" y="458"/>
                    </a:lnTo>
                    <a:lnTo>
                      <a:pt x="6221" y="435"/>
                    </a:lnTo>
                    <a:lnTo>
                      <a:pt x="6246" y="411"/>
                    </a:lnTo>
                    <a:lnTo>
                      <a:pt x="6272" y="387"/>
                    </a:lnTo>
                    <a:lnTo>
                      <a:pt x="6294" y="363"/>
                    </a:lnTo>
                    <a:lnTo>
                      <a:pt x="6315" y="339"/>
                    </a:lnTo>
                    <a:lnTo>
                      <a:pt x="6333" y="315"/>
                    </a:lnTo>
                    <a:lnTo>
                      <a:pt x="6350" y="290"/>
                    </a:lnTo>
                    <a:lnTo>
                      <a:pt x="6365" y="266"/>
                    </a:lnTo>
                    <a:lnTo>
                      <a:pt x="6379" y="240"/>
                    </a:lnTo>
                    <a:lnTo>
                      <a:pt x="6390" y="214"/>
                    </a:lnTo>
                    <a:lnTo>
                      <a:pt x="6398" y="189"/>
                    </a:lnTo>
                    <a:lnTo>
                      <a:pt x="6406" y="163"/>
                    </a:lnTo>
                    <a:lnTo>
                      <a:pt x="6411" y="137"/>
                    </a:lnTo>
                    <a:lnTo>
                      <a:pt x="6414" y="112"/>
                    </a:lnTo>
                    <a:lnTo>
                      <a:pt x="6416" y="85"/>
                    </a:lnTo>
                    <a:lnTo>
                      <a:pt x="6416" y="0"/>
                    </a:lnTo>
                    <a:lnTo>
                      <a:pt x="6416" y="0"/>
                    </a:lnTo>
                    <a:lnTo>
                      <a:pt x="6414" y="27"/>
                    </a:lnTo>
                    <a:lnTo>
                      <a:pt x="6411" y="53"/>
                    </a:lnTo>
                    <a:lnTo>
                      <a:pt x="6406" y="78"/>
                    </a:lnTo>
                    <a:lnTo>
                      <a:pt x="6398" y="104"/>
                    </a:lnTo>
                    <a:lnTo>
                      <a:pt x="6390" y="129"/>
                    </a:lnTo>
                    <a:lnTo>
                      <a:pt x="6379" y="155"/>
                    </a:lnTo>
                    <a:lnTo>
                      <a:pt x="6365" y="181"/>
                    </a:lnTo>
                    <a:lnTo>
                      <a:pt x="6350" y="205"/>
                    </a:lnTo>
                    <a:lnTo>
                      <a:pt x="6333" y="230"/>
                    </a:lnTo>
                    <a:lnTo>
                      <a:pt x="6315" y="254"/>
                    </a:lnTo>
                    <a:lnTo>
                      <a:pt x="6294" y="278"/>
                    </a:lnTo>
                    <a:lnTo>
                      <a:pt x="6272" y="302"/>
                    </a:lnTo>
                    <a:lnTo>
                      <a:pt x="6246" y="326"/>
                    </a:lnTo>
                    <a:lnTo>
                      <a:pt x="6221" y="350"/>
                    </a:lnTo>
                    <a:lnTo>
                      <a:pt x="6193" y="373"/>
                    </a:lnTo>
                    <a:lnTo>
                      <a:pt x="6163" y="395"/>
                    </a:lnTo>
                    <a:lnTo>
                      <a:pt x="6133" y="419"/>
                    </a:lnTo>
                    <a:lnTo>
                      <a:pt x="6099" y="442"/>
                    </a:lnTo>
                    <a:lnTo>
                      <a:pt x="6064" y="463"/>
                    </a:lnTo>
                    <a:lnTo>
                      <a:pt x="6029" y="485"/>
                    </a:lnTo>
                    <a:lnTo>
                      <a:pt x="5990" y="506"/>
                    </a:lnTo>
                    <a:lnTo>
                      <a:pt x="5952" y="528"/>
                    </a:lnTo>
                    <a:lnTo>
                      <a:pt x="5910" y="549"/>
                    </a:lnTo>
                    <a:lnTo>
                      <a:pt x="5867" y="568"/>
                    </a:lnTo>
                    <a:lnTo>
                      <a:pt x="5779" y="608"/>
                    </a:lnTo>
                    <a:lnTo>
                      <a:pt x="5683" y="647"/>
                    </a:lnTo>
                    <a:lnTo>
                      <a:pt x="5582" y="683"/>
                    </a:lnTo>
                    <a:lnTo>
                      <a:pt x="5476" y="719"/>
                    </a:lnTo>
                    <a:lnTo>
                      <a:pt x="5364" y="752"/>
                    </a:lnTo>
                    <a:lnTo>
                      <a:pt x="5247" y="784"/>
                    </a:lnTo>
                    <a:lnTo>
                      <a:pt x="5127" y="815"/>
                    </a:lnTo>
                    <a:lnTo>
                      <a:pt x="5001" y="844"/>
                    </a:lnTo>
                    <a:lnTo>
                      <a:pt x="4871" y="869"/>
                    </a:lnTo>
                    <a:lnTo>
                      <a:pt x="4736" y="895"/>
                    </a:lnTo>
                    <a:lnTo>
                      <a:pt x="4599" y="917"/>
                    </a:lnTo>
                    <a:lnTo>
                      <a:pt x="4456" y="936"/>
                    </a:lnTo>
                    <a:lnTo>
                      <a:pt x="4310" y="956"/>
                    </a:lnTo>
                    <a:lnTo>
                      <a:pt x="4162" y="972"/>
                    </a:lnTo>
                    <a:lnTo>
                      <a:pt x="4009" y="985"/>
                    </a:lnTo>
                    <a:lnTo>
                      <a:pt x="3854" y="996"/>
                    </a:lnTo>
                    <a:lnTo>
                      <a:pt x="3696" y="1005"/>
                    </a:lnTo>
                    <a:lnTo>
                      <a:pt x="3535" y="1012"/>
                    </a:lnTo>
                    <a:lnTo>
                      <a:pt x="3372" y="1015"/>
                    </a:lnTo>
                    <a:lnTo>
                      <a:pt x="3207" y="1017"/>
                    </a:lnTo>
                    <a:lnTo>
                      <a:pt x="3207" y="1017"/>
                    </a:lnTo>
                    <a:lnTo>
                      <a:pt x="3042" y="1015"/>
                    </a:lnTo>
                    <a:lnTo>
                      <a:pt x="2879" y="1012"/>
                    </a:lnTo>
                    <a:lnTo>
                      <a:pt x="2719" y="1005"/>
                    </a:lnTo>
                    <a:lnTo>
                      <a:pt x="2560" y="996"/>
                    </a:lnTo>
                    <a:lnTo>
                      <a:pt x="2405" y="985"/>
                    </a:lnTo>
                    <a:lnTo>
                      <a:pt x="2253" y="972"/>
                    </a:lnTo>
                    <a:lnTo>
                      <a:pt x="2104" y="956"/>
                    </a:lnTo>
                    <a:lnTo>
                      <a:pt x="1958" y="936"/>
                    </a:lnTo>
                    <a:lnTo>
                      <a:pt x="1816" y="917"/>
                    </a:lnTo>
                    <a:lnTo>
                      <a:pt x="1678" y="895"/>
                    </a:lnTo>
                    <a:lnTo>
                      <a:pt x="1544" y="869"/>
                    </a:lnTo>
                    <a:lnTo>
                      <a:pt x="1414" y="844"/>
                    </a:lnTo>
                    <a:lnTo>
                      <a:pt x="1287" y="815"/>
                    </a:lnTo>
                    <a:lnTo>
                      <a:pt x="1167" y="784"/>
                    </a:lnTo>
                    <a:lnTo>
                      <a:pt x="1050" y="752"/>
                    </a:lnTo>
                    <a:lnTo>
                      <a:pt x="938" y="719"/>
                    </a:lnTo>
                    <a:lnTo>
                      <a:pt x="833" y="683"/>
                    </a:lnTo>
                    <a:lnTo>
                      <a:pt x="732" y="647"/>
                    </a:lnTo>
                    <a:lnTo>
                      <a:pt x="637" y="608"/>
                    </a:lnTo>
                    <a:lnTo>
                      <a:pt x="548" y="568"/>
                    </a:lnTo>
                    <a:lnTo>
                      <a:pt x="504" y="549"/>
                    </a:lnTo>
                    <a:lnTo>
                      <a:pt x="464" y="528"/>
                    </a:lnTo>
                    <a:lnTo>
                      <a:pt x="424" y="506"/>
                    </a:lnTo>
                    <a:lnTo>
                      <a:pt x="386" y="485"/>
                    </a:lnTo>
                    <a:lnTo>
                      <a:pt x="351" y="463"/>
                    </a:lnTo>
                    <a:lnTo>
                      <a:pt x="315" y="442"/>
                    </a:lnTo>
                    <a:lnTo>
                      <a:pt x="283" y="419"/>
                    </a:lnTo>
                    <a:lnTo>
                      <a:pt x="251" y="395"/>
                    </a:lnTo>
                    <a:lnTo>
                      <a:pt x="223" y="373"/>
                    </a:lnTo>
                    <a:lnTo>
                      <a:pt x="194" y="350"/>
                    </a:lnTo>
                    <a:lnTo>
                      <a:pt x="168" y="326"/>
                    </a:lnTo>
                    <a:lnTo>
                      <a:pt x="144" y="302"/>
                    </a:lnTo>
                    <a:lnTo>
                      <a:pt x="122" y="278"/>
                    </a:lnTo>
                    <a:lnTo>
                      <a:pt x="101" y="254"/>
                    </a:lnTo>
                    <a:lnTo>
                      <a:pt x="82" y="230"/>
                    </a:lnTo>
                    <a:lnTo>
                      <a:pt x="64" y="205"/>
                    </a:lnTo>
                    <a:lnTo>
                      <a:pt x="50" y="181"/>
                    </a:lnTo>
                    <a:lnTo>
                      <a:pt x="37" y="155"/>
                    </a:lnTo>
                    <a:lnTo>
                      <a:pt x="26" y="129"/>
                    </a:lnTo>
                    <a:lnTo>
                      <a:pt x="16" y="104"/>
                    </a:lnTo>
                    <a:lnTo>
                      <a:pt x="10" y="78"/>
                    </a:lnTo>
                    <a:lnTo>
                      <a:pt x="3" y="53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  <p:sp>
            <p:nvSpPr>
              <p:cNvPr id="48" name="Forma Livre 6">
                <a:extLst>
                  <a:ext uri="{FF2B5EF4-FFF2-40B4-BE49-F238E27FC236}">
                    <a16:creationId xmlns:a16="http://schemas.microsoft.com/office/drawing/2014/main" id="{999F0630-664B-E443-ADE6-4D270802A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380999"/>
                <a:ext cx="5092700" cy="1614488"/>
              </a:xfrm>
              <a:custGeom>
                <a:avLst/>
                <a:gdLst/>
                <a:ahLst/>
                <a:cxnLst>
                  <a:cxn ang="0">
                    <a:pos x="6414" y="1044"/>
                  </a:cxn>
                  <a:cxn ang="0">
                    <a:pos x="6398" y="1121"/>
                  </a:cxn>
                  <a:cxn ang="0">
                    <a:pos x="6365" y="1198"/>
                  </a:cxn>
                  <a:cxn ang="0">
                    <a:pos x="6315" y="1271"/>
                  </a:cxn>
                  <a:cxn ang="0">
                    <a:pos x="6246" y="1343"/>
                  </a:cxn>
                  <a:cxn ang="0">
                    <a:pos x="6163" y="1412"/>
                  </a:cxn>
                  <a:cxn ang="0">
                    <a:pos x="6064" y="1480"/>
                  </a:cxn>
                  <a:cxn ang="0">
                    <a:pos x="5952" y="1544"/>
                  </a:cxn>
                  <a:cxn ang="0">
                    <a:pos x="5779" y="1625"/>
                  </a:cxn>
                  <a:cxn ang="0">
                    <a:pos x="5476" y="1736"/>
                  </a:cxn>
                  <a:cxn ang="0">
                    <a:pos x="5127" y="1832"/>
                  </a:cxn>
                  <a:cxn ang="0">
                    <a:pos x="4736" y="1912"/>
                  </a:cxn>
                  <a:cxn ang="0">
                    <a:pos x="4310" y="1973"/>
                  </a:cxn>
                  <a:cxn ang="0">
                    <a:pos x="3854" y="2013"/>
                  </a:cxn>
                  <a:cxn ang="0">
                    <a:pos x="3372" y="2032"/>
                  </a:cxn>
                  <a:cxn ang="0">
                    <a:pos x="3042" y="2032"/>
                  </a:cxn>
                  <a:cxn ang="0">
                    <a:pos x="2560" y="2013"/>
                  </a:cxn>
                  <a:cxn ang="0">
                    <a:pos x="2104" y="1973"/>
                  </a:cxn>
                  <a:cxn ang="0">
                    <a:pos x="1678" y="1912"/>
                  </a:cxn>
                  <a:cxn ang="0">
                    <a:pos x="1287" y="1832"/>
                  </a:cxn>
                  <a:cxn ang="0">
                    <a:pos x="938" y="1736"/>
                  </a:cxn>
                  <a:cxn ang="0">
                    <a:pos x="637" y="1625"/>
                  </a:cxn>
                  <a:cxn ang="0">
                    <a:pos x="464" y="1544"/>
                  </a:cxn>
                  <a:cxn ang="0">
                    <a:pos x="351" y="1480"/>
                  </a:cxn>
                  <a:cxn ang="0">
                    <a:pos x="251" y="1412"/>
                  </a:cxn>
                  <a:cxn ang="0">
                    <a:pos x="168" y="1343"/>
                  </a:cxn>
                  <a:cxn ang="0">
                    <a:pos x="101" y="1271"/>
                  </a:cxn>
                  <a:cxn ang="0">
                    <a:pos x="50" y="1198"/>
                  </a:cxn>
                  <a:cxn ang="0">
                    <a:pos x="16" y="1121"/>
                  </a:cxn>
                  <a:cxn ang="0">
                    <a:pos x="0" y="1044"/>
                  </a:cxn>
                  <a:cxn ang="0">
                    <a:pos x="0" y="991"/>
                  </a:cxn>
                  <a:cxn ang="0">
                    <a:pos x="16" y="913"/>
                  </a:cxn>
                  <a:cxn ang="0">
                    <a:pos x="50" y="837"/>
                  </a:cxn>
                  <a:cxn ang="0">
                    <a:pos x="101" y="762"/>
                  </a:cxn>
                  <a:cxn ang="0">
                    <a:pos x="168" y="690"/>
                  </a:cxn>
                  <a:cxn ang="0">
                    <a:pos x="251" y="621"/>
                  </a:cxn>
                  <a:cxn ang="0">
                    <a:pos x="351" y="554"/>
                  </a:cxn>
                  <a:cxn ang="0">
                    <a:pos x="464" y="490"/>
                  </a:cxn>
                  <a:cxn ang="0">
                    <a:pos x="637" y="408"/>
                  </a:cxn>
                  <a:cxn ang="0">
                    <a:pos x="938" y="298"/>
                  </a:cxn>
                  <a:cxn ang="0">
                    <a:pos x="1287" y="202"/>
                  </a:cxn>
                  <a:cxn ang="0">
                    <a:pos x="1678" y="123"/>
                  </a:cxn>
                  <a:cxn ang="0">
                    <a:pos x="2104" y="62"/>
                  </a:cxn>
                  <a:cxn ang="0">
                    <a:pos x="2560" y="21"/>
                  </a:cxn>
                  <a:cxn ang="0">
                    <a:pos x="3042" y="2"/>
                  </a:cxn>
                  <a:cxn ang="0">
                    <a:pos x="3372" y="2"/>
                  </a:cxn>
                  <a:cxn ang="0">
                    <a:pos x="3854" y="21"/>
                  </a:cxn>
                  <a:cxn ang="0">
                    <a:pos x="4310" y="62"/>
                  </a:cxn>
                  <a:cxn ang="0">
                    <a:pos x="4736" y="123"/>
                  </a:cxn>
                  <a:cxn ang="0">
                    <a:pos x="5127" y="202"/>
                  </a:cxn>
                  <a:cxn ang="0">
                    <a:pos x="5476" y="298"/>
                  </a:cxn>
                  <a:cxn ang="0">
                    <a:pos x="5779" y="408"/>
                  </a:cxn>
                  <a:cxn ang="0">
                    <a:pos x="5952" y="490"/>
                  </a:cxn>
                  <a:cxn ang="0">
                    <a:pos x="6064" y="554"/>
                  </a:cxn>
                  <a:cxn ang="0">
                    <a:pos x="6163" y="621"/>
                  </a:cxn>
                  <a:cxn ang="0">
                    <a:pos x="6246" y="690"/>
                  </a:cxn>
                  <a:cxn ang="0">
                    <a:pos x="6315" y="762"/>
                  </a:cxn>
                  <a:cxn ang="0">
                    <a:pos x="6365" y="837"/>
                  </a:cxn>
                  <a:cxn ang="0">
                    <a:pos x="6398" y="913"/>
                  </a:cxn>
                  <a:cxn ang="0">
                    <a:pos x="6414" y="991"/>
                  </a:cxn>
                </a:cxnLst>
                <a:rect l="0" t="0" r="r" b="b"/>
                <a:pathLst>
                  <a:path w="6416" h="2034">
                    <a:moveTo>
                      <a:pt x="6416" y="1017"/>
                    </a:moveTo>
                    <a:lnTo>
                      <a:pt x="6416" y="1017"/>
                    </a:lnTo>
                    <a:lnTo>
                      <a:pt x="6414" y="1044"/>
                    </a:lnTo>
                    <a:lnTo>
                      <a:pt x="6411" y="1070"/>
                    </a:lnTo>
                    <a:lnTo>
                      <a:pt x="6406" y="1095"/>
                    </a:lnTo>
                    <a:lnTo>
                      <a:pt x="6398" y="1121"/>
                    </a:lnTo>
                    <a:lnTo>
                      <a:pt x="6390" y="1146"/>
                    </a:lnTo>
                    <a:lnTo>
                      <a:pt x="6379" y="1172"/>
                    </a:lnTo>
                    <a:lnTo>
                      <a:pt x="6365" y="1198"/>
                    </a:lnTo>
                    <a:lnTo>
                      <a:pt x="6350" y="1222"/>
                    </a:lnTo>
                    <a:lnTo>
                      <a:pt x="6333" y="1247"/>
                    </a:lnTo>
                    <a:lnTo>
                      <a:pt x="6315" y="1271"/>
                    </a:lnTo>
                    <a:lnTo>
                      <a:pt x="6294" y="1295"/>
                    </a:lnTo>
                    <a:lnTo>
                      <a:pt x="6272" y="1319"/>
                    </a:lnTo>
                    <a:lnTo>
                      <a:pt x="6246" y="1343"/>
                    </a:lnTo>
                    <a:lnTo>
                      <a:pt x="6221" y="1367"/>
                    </a:lnTo>
                    <a:lnTo>
                      <a:pt x="6193" y="1390"/>
                    </a:lnTo>
                    <a:lnTo>
                      <a:pt x="6163" y="1412"/>
                    </a:lnTo>
                    <a:lnTo>
                      <a:pt x="6133" y="1436"/>
                    </a:lnTo>
                    <a:lnTo>
                      <a:pt x="6099" y="1459"/>
                    </a:lnTo>
                    <a:lnTo>
                      <a:pt x="6064" y="1480"/>
                    </a:lnTo>
                    <a:lnTo>
                      <a:pt x="6029" y="1502"/>
                    </a:lnTo>
                    <a:lnTo>
                      <a:pt x="5990" y="1523"/>
                    </a:lnTo>
                    <a:lnTo>
                      <a:pt x="5952" y="1544"/>
                    </a:lnTo>
                    <a:lnTo>
                      <a:pt x="5910" y="1564"/>
                    </a:lnTo>
                    <a:lnTo>
                      <a:pt x="5867" y="1585"/>
                    </a:lnTo>
                    <a:lnTo>
                      <a:pt x="5779" y="1625"/>
                    </a:lnTo>
                    <a:lnTo>
                      <a:pt x="5683" y="1664"/>
                    </a:lnTo>
                    <a:lnTo>
                      <a:pt x="5582" y="1700"/>
                    </a:lnTo>
                    <a:lnTo>
                      <a:pt x="5476" y="1736"/>
                    </a:lnTo>
                    <a:lnTo>
                      <a:pt x="5364" y="1769"/>
                    </a:lnTo>
                    <a:lnTo>
                      <a:pt x="5247" y="1801"/>
                    </a:lnTo>
                    <a:lnTo>
                      <a:pt x="5127" y="1832"/>
                    </a:lnTo>
                    <a:lnTo>
                      <a:pt x="5001" y="1861"/>
                    </a:lnTo>
                    <a:lnTo>
                      <a:pt x="4871" y="1886"/>
                    </a:lnTo>
                    <a:lnTo>
                      <a:pt x="4736" y="1912"/>
                    </a:lnTo>
                    <a:lnTo>
                      <a:pt x="4599" y="1934"/>
                    </a:lnTo>
                    <a:lnTo>
                      <a:pt x="4456" y="1953"/>
                    </a:lnTo>
                    <a:lnTo>
                      <a:pt x="4310" y="1973"/>
                    </a:lnTo>
                    <a:lnTo>
                      <a:pt x="4162" y="1989"/>
                    </a:lnTo>
                    <a:lnTo>
                      <a:pt x="4009" y="2002"/>
                    </a:lnTo>
                    <a:lnTo>
                      <a:pt x="3854" y="2013"/>
                    </a:lnTo>
                    <a:lnTo>
                      <a:pt x="3696" y="2022"/>
                    </a:lnTo>
                    <a:lnTo>
                      <a:pt x="3535" y="2029"/>
                    </a:lnTo>
                    <a:lnTo>
                      <a:pt x="3372" y="2032"/>
                    </a:lnTo>
                    <a:lnTo>
                      <a:pt x="3207" y="2034"/>
                    </a:lnTo>
                    <a:lnTo>
                      <a:pt x="3207" y="2034"/>
                    </a:lnTo>
                    <a:lnTo>
                      <a:pt x="3042" y="2032"/>
                    </a:lnTo>
                    <a:lnTo>
                      <a:pt x="2879" y="2029"/>
                    </a:lnTo>
                    <a:lnTo>
                      <a:pt x="2719" y="2022"/>
                    </a:lnTo>
                    <a:lnTo>
                      <a:pt x="2560" y="2013"/>
                    </a:lnTo>
                    <a:lnTo>
                      <a:pt x="2405" y="2002"/>
                    </a:lnTo>
                    <a:lnTo>
                      <a:pt x="2253" y="1989"/>
                    </a:lnTo>
                    <a:lnTo>
                      <a:pt x="2104" y="1973"/>
                    </a:lnTo>
                    <a:lnTo>
                      <a:pt x="1958" y="1953"/>
                    </a:lnTo>
                    <a:lnTo>
                      <a:pt x="1816" y="1934"/>
                    </a:lnTo>
                    <a:lnTo>
                      <a:pt x="1678" y="1912"/>
                    </a:lnTo>
                    <a:lnTo>
                      <a:pt x="1544" y="1886"/>
                    </a:lnTo>
                    <a:lnTo>
                      <a:pt x="1414" y="1861"/>
                    </a:lnTo>
                    <a:lnTo>
                      <a:pt x="1287" y="1832"/>
                    </a:lnTo>
                    <a:lnTo>
                      <a:pt x="1167" y="1801"/>
                    </a:lnTo>
                    <a:lnTo>
                      <a:pt x="1050" y="1769"/>
                    </a:lnTo>
                    <a:lnTo>
                      <a:pt x="938" y="1736"/>
                    </a:lnTo>
                    <a:lnTo>
                      <a:pt x="833" y="1700"/>
                    </a:lnTo>
                    <a:lnTo>
                      <a:pt x="732" y="1664"/>
                    </a:lnTo>
                    <a:lnTo>
                      <a:pt x="637" y="1625"/>
                    </a:lnTo>
                    <a:lnTo>
                      <a:pt x="548" y="1585"/>
                    </a:lnTo>
                    <a:lnTo>
                      <a:pt x="504" y="1564"/>
                    </a:lnTo>
                    <a:lnTo>
                      <a:pt x="464" y="1544"/>
                    </a:lnTo>
                    <a:lnTo>
                      <a:pt x="424" y="1523"/>
                    </a:lnTo>
                    <a:lnTo>
                      <a:pt x="386" y="1502"/>
                    </a:lnTo>
                    <a:lnTo>
                      <a:pt x="351" y="1480"/>
                    </a:lnTo>
                    <a:lnTo>
                      <a:pt x="315" y="1459"/>
                    </a:lnTo>
                    <a:lnTo>
                      <a:pt x="283" y="1436"/>
                    </a:lnTo>
                    <a:lnTo>
                      <a:pt x="251" y="1412"/>
                    </a:lnTo>
                    <a:lnTo>
                      <a:pt x="223" y="1390"/>
                    </a:lnTo>
                    <a:lnTo>
                      <a:pt x="194" y="1367"/>
                    </a:lnTo>
                    <a:lnTo>
                      <a:pt x="168" y="1343"/>
                    </a:lnTo>
                    <a:lnTo>
                      <a:pt x="144" y="1319"/>
                    </a:lnTo>
                    <a:lnTo>
                      <a:pt x="122" y="1295"/>
                    </a:lnTo>
                    <a:lnTo>
                      <a:pt x="101" y="1271"/>
                    </a:lnTo>
                    <a:lnTo>
                      <a:pt x="82" y="1247"/>
                    </a:lnTo>
                    <a:lnTo>
                      <a:pt x="64" y="1222"/>
                    </a:lnTo>
                    <a:lnTo>
                      <a:pt x="50" y="1198"/>
                    </a:lnTo>
                    <a:lnTo>
                      <a:pt x="37" y="1172"/>
                    </a:lnTo>
                    <a:lnTo>
                      <a:pt x="26" y="1146"/>
                    </a:lnTo>
                    <a:lnTo>
                      <a:pt x="16" y="1121"/>
                    </a:lnTo>
                    <a:lnTo>
                      <a:pt x="10" y="1095"/>
                    </a:lnTo>
                    <a:lnTo>
                      <a:pt x="3" y="1070"/>
                    </a:lnTo>
                    <a:lnTo>
                      <a:pt x="0" y="1044"/>
                    </a:lnTo>
                    <a:lnTo>
                      <a:pt x="0" y="1017"/>
                    </a:lnTo>
                    <a:lnTo>
                      <a:pt x="0" y="1017"/>
                    </a:lnTo>
                    <a:lnTo>
                      <a:pt x="0" y="991"/>
                    </a:lnTo>
                    <a:lnTo>
                      <a:pt x="3" y="964"/>
                    </a:lnTo>
                    <a:lnTo>
                      <a:pt x="10" y="938"/>
                    </a:lnTo>
                    <a:lnTo>
                      <a:pt x="16" y="913"/>
                    </a:lnTo>
                    <a:lnTo>
                      <a:pt x="26" y="887"/>
                    </a:lnTo>
                    <a:lnTo>
                      <a:pt x="37" y="861"/>
                    </a:lnTo>
                    <a:lnTo>
                      <a:pt x="50" y="837"/>
                    </a:lnTo>
                    <a:lnTo>
                      <a:pt x="64" y="812"/>
                    </a:lnTo>
                    <a:lnTo>
                      <a:pt x="82" y="788"/>
                    </a:lnTo>
                    <a:lnTo>
                      <a:pt x="101" y="762"/>
                    </a:lnTo>
                    <a:lnTo>
                      <a:pt x="122" y="738"/>
                    </a:lnTo>
                    <a:lnTo>
                      <a:pt x="144" y="714"/>
                    </a:lnTo>
                    <a:lnTo>
                      <a:pt x="168" y="690"/>
                    </a:lnTo>
                    <a:lnTo>
                      <a:pt x="194" y="668"/>
                    </a:lnTo>
                    <a:lnTo>
                      <a:pt x="223" y="644"/>
                    </a:lnTo>
                    <a:lnTo>
                      <a:pt x="251" y="621"/>
                    </a:lnTo>
                    <a:lnTo>
                      <a:pt x="283" y="599"/>
                    </a:lnTo>
                    <a:lnTo>
                      <a:pt x="315" y="576"/>
                    </a:lnTo>
                    <a:lnTo>
                      <a:pt x="351" y="554"/>
                    </a:lnTo>
                    <a:lnTo>
                      <a:pt x="386" y="532"/>
                    </a:lnTo>
                    <a:lnTo>
                      <a:pt x="424" y="511"/>
                    </a:lnTo>
                    <a:lnTo>
                      <a:pt x="464" y="490"/>
                    </a:lnTo>
                    <a:lnTo>
                      <a:pt x="504" y="469"/>
                    </a:lnTo>
                    <a:lnTo>
                      <a:pt x="548" y="448"/>
                    </a:lnTo>
                    <a:lnTo>
                      <a:pt x="637" y="408"/>
                    </a:lnTo>
                    <a:lnTo>
                      <a:pt x="732" y="370"/>
                    </a:lnTo>
                    <a:lnTo>
                      <a:pt x="833" y="333"/>
                    </a:lnTo>
                    <a:lnTo>
                      <a:pt x="938" y="298"/>
                    </a:lnTo>
                    <a:lnTo>
                      <a:pt x="1050" y="264"/>
                    </a:lnTo>
                    <a:lnTo>
                      <a:pt x="1167" y="232"/>
                    </a:lnTo>
                    <a:lnTo>
                      <a:pt x="1287" y="202"/>
                    </a:lnTo>
                    <a:lnTo>
                      <a:pt x="1414" y="173"/>
                    </a:lnTo>
                    <a:lnTo>
                      <a:pt x="1544" y="147"/>
                    </a:lnTo>
                    <a:lnTo>
                      <a:pt x="1678" y="123"/>
                    </a:lnTo>
                    <a:lnTo>
                      <a:pt x="1816" y="101"/>
                    </a:lnTo>
                    <a:lnTo>
                      <a:pt x="1958" y="80"/>
                    </a:lnTo>
                    <a:lnTo>
                      <a:pt x="2104" y="62"/>
                    </a:lnTo>
                    <a:lnTo>
                      <a:pt x="2253" y="46"/>
                    </a:lnTo>
                    <a:lnTo>
                      <a:pt x="2405" y="32"/>
                    </a:lnTo>
                    <a:lnTo>
                      <a:pt x="2560" y="21"/>
                    </a:lnTo>
                    <a:lnTo>
                      <a:pt x="2719" y="11"/>
                    </a:lnTo>
                    <a:lnTo>
                      <a:pt x="2879" y="5"/>
                    </a:lnTo>
                    <a:lnTo>
                      <a:pt x="3042" y="2"/>
                    </a:lnTo>
                    <a:lnTo>
                      <a:pt x="3207" y="0"/>
                    </a:lnTo>
                    <a:lnTo>
                      <a:pt x="3207" y="0"/>
                    </a:lnTo>
                    <a:lnTo>
                      <a:pt x="3372" y="2"/>
                    </a:lnTo>
                    <a:lnTo>
                      <a:pt x="3535" y="5"/>
                    </a:lnTo>
                    <a:lnTo>
                      <a:pt x="3696" y="11"/>
                    </a:lnTo>
                    <a:lnTo>
                      <a:pt x="3854" y="21"/>
                    </a:lnTo>
                    <a:lnTo>
                      <a:pt x="4009" y="32"/>
                    </a:lnTo>
                    <a:lnTo>
                      <a:pt x="4162" y="46"/>
                    </a:lnTo>
                    <a:lnTo>
                      <a:pt x="4310" y="62"/>
                    </a:lnTo>
                    <a:lnTo>
                      <a:pt x="4456" y="80"/>
                    </a:lnTo>
                    <a:lnTo>
                      <a:pt x="4599" y="101"/>
                    </a:lnTo>
                    <a:lnTo>
                      <a:pt x="4736" y="123"/>
                    </a:lnTo>
                    <a:lnTo>
                      <a:pt x="4871" y="147"/>
                    </a:lnTo>
                    <a:lnTo>
                      <a:pt x="5001" y="173"/>
                    </a:lnTo>
                    <a:lnTo>
                      <a:pt x="5127" y="202"/>
                    </a:lnTo>
                    <a:lnTo>
                      <a:pt x="5247" y="232"/>
                    </a:lnTo>
                    <a:lnTo>
                      <a:pt x="5364" y="264"/>
                    </a:lnTo>
                    <a:lnTo>
                      <a:pt x="5476" y="298"/>
                    </a:lnTo>
                    <a:lnTo>
                      <a:pt x="5582" y="333"/>
                    </a:lnTo>
                    <a:lnTo>
                      <a:pt x="5683" y="370"/>
                    </a:lnTo>
                    <a:lnTo>
                      <a:pt x="5779" y="408"/>
                    </a:lnTo>
                    <a:lnTo>
                      <a:pt x="5867" y="448"/>
                    </a:lnTo>
                    <a:lnTo>
                      <a:pt x="5910" y="469"/>
                    </a:lnTo>
                    <a:lnTo>
                      <a:pt x="5952" y="490"/>
                    </a:lnTo>
                    <a:lnTo>
                      <a:pt x="5990" y="511"/>
                    </a:lnTo>
                    <a:lnTo>
                      <a:pt x="6029" y="532"/>
                    </a:lnTo>
                    <a:lnTo>
                      <a:pt x="6064" y="554"/>
                    </a:lnTo>
                    <a:lnTo>
                      <a:pt x="6099" y="576"/>
                    </a:lnTo>
                    <a:lnTo>
                      <a:pt x="6133" y="599"/>
                    </a:lnTo>
                    <a:lnTo>
                      <a:pt x="6163" y="621"/>
                    </a:lnTo>
                    <a:lnTo>
                      <a:pt x="6193" y="644"/>
                    </a:lnTo>
                    <a:lnTo>
                      <a:pt x="6221" y="668"/>
                    </a:lnTo>
                    <a:lnTo>
                      <a:pt x="6246" y="690"/>
                    </a:lnTo>
                    <a:lnTo>
                      <a:pt x="6272" y="714"/>
                    </a:lnTo>
                    <a:lnTo>
                      <a:pt x="6294" y="738"/>
                    </a:lnTo>
                    <a:lnTo>
                      <a:pt x="6315" y="762"/>
                    </a:lnTo>
                    <a:lnTo>
                      <a:pt x="6333" y="788"/>
                    </a:lnTo>
                    <a:lnTo>
                      <a:pt x="6350" y="812"/>
                    </a:lnTo>
                    <a:lnTo>
                      <a:pt x="6365" y="837"/>
                    </a:lnTo>
                    <a:lnTo>
                      <a:pt x="6379" y="861"/>
                    </a:lnTo>
                    <a:lnTo>
                      <a:pt x="6390" y="887"/>
                    </a:lnTo>
                    <a:lnTo>
                      <a:pt x="6398" y="913"/>
                    </a:lnTo>
                    <a:lnTo>
                      <a:pt x="6406" y="938"/>
                    </a:lnTo>
                    <a:lnTo>
                      <a:pt x="6411" y="964"/>
                    </a:lnTo>
                    <a:lnTo>
                      <a:pt x="6414" y="991"/>
                    </a:lnTo>
                    <a:lnTo>
                      <a:pt x="6416" y="1017"/>
                    </a:lnTo>
                    <a:lnTo>
                      <a:pt x="6416" y="1017"/>
                    </a:lnTo>
                    <a:close/>
                  </a:path>
                </a:pathLst>
              </a:custGeom>
              <a:gradFill flip="none" rotWithShape="1">
                <a:gsLst>
                  <a:gs pos="26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lin ang="1440000" scaled="0"/>
                <a:tileRect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lIns="18288" tIns="9144" rIns="18288" bIns="9144" rtlCol="0" anchor="ctr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pt-BR" sz="15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112" charset="0"/>
                </a:endParaRPr>
              </a:p>
            </p:txBody>
          </p:sp>
        </p:grpSp>
        <p:sp>
          <p:nvSpPr>
            <p:cNvPr id="46" name="Forma Livre 15">
              <a:extLst>
                <a:ext uri="{FF2B5EF4-FFF2-40B4-BE49-F238E27FC236}">
                  <a16:creationId xmlns:a16="http://schemas.microsoft.com/office/drawing/2014/main" id="{0906AA40-074F-4D47-B15B-3426EB28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58" y="615933"/>
              <a:ext cx="3273779" cy="1023467"/>
            </a:xfrm>
            <a:custGeom>
              <a:avLst/>
              <a:gdLst/>
              <a:ahLst/>
              <a:cxnLst>
                <a:cxn ang="0">
                  <a:pos x="1196" y="8"/>
                </a:cxn>
                <a:cxn ang="0">
                  <a:pos x="660" y="76"/>
                </a:cxn>
                <a:cxn ang="0">
                  <a:pos x="438" y="128"/>
                </a:cxn>
                <a:cxn ang="0">
                  <a:pos x="256" y="194"/>
                </a:cxn>
                <a:cxn ang="0">
                  <a:pos x="118" y="268"/>
                </a:cxn>
                <a:cxn ang="0">
                  <a:pos x="30" y="352"/>
                </a:cxn>
                <a:cxn ang="0">
                  <a:pos x="0" y="440"/>
                </a:cxn>
                <a:cxn ang="0">
                  <a:pos x="16" y="504"/>
                </a:cxn>
                <a:cxn ang="0">
                  <a:pos x="84" y="586"/>
                </a:cxn>
                <a:cxn ang="0">
                  <a:pos x="202" y="660"/>
                </a:cxn>
                <a:cxn ang="0">
                  <a:pos x="364" y="728"/>
                </a:cxn>
                <a:cxn ang="0">
                  <a:pos x="618" y="796"/>
                </a:cxn>
                <a:cxn ang="0">
                  <a:pos x="1124" y="866"/>
                </a:cxn>
                <a:cxn ang="0">
                  <a:pos x="1376" y="680"/>
                </a:cxn>
                <a:cxn ang="0">
                  <a:pos x="1112" y="662"/>
                </a:cxn>
                <a:cxn ang="0">
                  <a:pos x="780" y="614"/>
                </a:cxn>
                <a:cxn ang="0">
                  <a:pos x="520" y="546"/>
                </a:cxn>
                <a:cxn ang="0">
                  <a:pos x="420" y="496"/>
                </a:cxn>
                <a:cxn ang="0">
                  <a:pos x="384" y="452"/>
                </a:cxn>
                <a:cxn ang="0">
                  <a:pos x="390" y="416"/>
                </a:cxn>
                <a:cxn ang="0">
                  <a:pos x="442" y="368"/>
                </a:cxn>
                <a:cxn ang="0">
                  <a:pos x="600" y="306"/>
                </a:cxn>
                <a:cxn ang="0">
                  <a:pos x="918" y="240"/>
                </a:cxn>
                <a:cxn ang="0">
                  <a:pos x="1300" y="202"/>
                </a:cxn>
                <a:cxn ang="0">
                  <a:pos x="1594" y="200"/>
                </a:cxn>
                <a:cxn ang="0">
                  <a:pos x="1984" y="228"/>
                </a:cxn>
                <a:cxn ang="0">
                  <a:pos x="2324" y="288"/>
                </a:cxn>
                <a:cxn ang="0">
                  <a:pos x="2532" y="358"/>
                </a:cxn>
                <a:cxn ang="0">
                  <a:pos x="2596" y="404"/>
                </a:cxn>
                <a:cxn ang="0">
                  <a:pos x="2610" y="440"/>
                </a:cxn>
                <a:cxn ang="0">
                  <a:pos x="2590" y="482"/>
                </a:cxn>
                <a:cxn ang="0">
                  <a:pos x="2494" y="538"/>
                </a:cxn>
                <a:cxn ang="0">
                  <a:pos x="2268" y="604"/>
                </a:cxn>
                <a:cxn ang="0">
                  <a:pos x="1970" y="654"/>
                </a:cxn>
                <a:cxn ang="0">
                  <a:pos x="1724" y="672"/>
                </a:cxn>
                <a:cxn ang="0">
                  <a:pos x="1722" y="874"/>
                </a:cxn>
                <a:cxn ang="0">
                  <a:pos x="2106" y="842"/>
                </a:cxn>
                <a:cxn ang="0">
                  <a:pos x="2538" y="756"/>
                </a:cxn>
                <a:cxn ang="0">
                  <a:pos x="2746" y="682"/>
                </a:cxn>
                <a:cxn ang="0">
                  <a:pos x="2872" y="614"/>
                </a:cxn>
                <a:cxn ang="0">
                  <a:pos x="2956" y="540"/>
                </a:cxn>
                <a:cxn ang="0">
                  <a:pos x="2992" y="460"/>
                </a:cxn>
                <a:cxn ang="0">
                  <a:pos x="2986" y="396"/>
                </a:cxn>
                <a:cxn ang="0">
                  <a:pos x="2926" y="310"/>
                </a:cxn>
                <a:cxn ang="0">
                  <a:pos x="2814" y="230"/>
                </a:cxn>
                <a:cxn ang="0">
                  <a:pos x="2652" y="160"/>
                </a:cxn>
                <a:cxn ang="0">
                  <a:pos x="2448" y="100"/>
                </a:cxn>
                <a:cxn ang="0">
                  <a:pos x="2080" y="34"/>
                </a:cxn>
                <a:cxn ang="0">
                  <a:pos x="1496" y="0"/>
                </a:cxn>
              </a:cxnLst>
              <a:rect l="0" t="0" r="r" b="b"/>
              <a:pathLst>
                <a:path w="2994" h="936">
                  <a:moveTo>
                    <a:pt x="1496" y="0"/>
                  </a:moveTo>
                  <a:lnTo>
                    <a:pt x="1496" y="0"/>
                  </a:lnTo>
                  <a:lnTo>
                    <a:pt x="1344" y="2"/>
                  </a:lnTo>
                  <a:lnTo>
                    <a:pt x="1196" y="8"/>
                  </a:lnTo>
                  <a:lnTo>
                    <a:pt x="1052" y="20"/>
                  </a:lnTo>
                  <a:lnTo>
                    <a:pt x="914" y="34"/>
                  </a:lnTo>
                  <a:lnTo>
                    <a:pt x="784" y="54"/>
                  </a:lnTo>
                  <a:lnTo>
                    <a:pt x="660" y="76"/>
                  </a:lnTo>
                  <a:lnTo>
                    <a:pt x="602" y="88"/>
                  </a:lnTo>
                  <a:lnTo>
                    <a:pt x="544" y="100"/>
                  </a:lnTo>
                  <a:lnTo>
                    <a:pt x="490" y="114"/>
                  </a:lnTo>
                  <a:lnTo>
                    <a:pt x="438" y="128"/>
                  </a:lnTo>
                  <a:lnTo>
                    <a:pt x="388" y="144"/>
                  </a:lnTo>
                  <a:lnTo>
                    <a:pt x="342" y="160"/>
                  </a:lnTo>
                  <a:lnTo>
                    <a:pt x="298" y="176"/>
                  </a:lnTo>
                  <a:lnTo>
                    <a:pt x="256" y="194"/>
                  </a:lnTo>
                  <a:lnTo>
                    <a:pt x="216" y="212"/>
                  </a:lnTo>
                  <a:lnTo>
                    <a:pt x="180" y="230"/>
                  </a:lnTo>
                  <a:lnTo>
                    <a:pt x="148" y="250"/>
                  </a:lnTo>
                  <a:lnTo>
                    <a:pt x="118" y="268"/>
                  </a:lnTo>
                  <a:lnTo>
                    <a:pt x="90" y="288"/>
                  </a:lnTo>
                  <a:lnTo>
                    <a:pt x="66" y="310"/>
                  </a:lnTo>
                  <a:lnTo>
                    <a:pt x="46" y="330"/>
                  </a:lnTo>
                  <a:lnTo>
                    <a:pt x="30" y="352"/>
                  </a:lnTo>
                  <a:lnTo>
                    <a:pt x="16" y="374"/>
                  </a:lnTo>
                  <a:lnTo>
                    <a:pt x="8" y="396"/>
                  </a:lnTo>
                  <a:lnTo>
                    <a:pt x="2" y="41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2" y="462"/>
                  </a:lnTo>
                  <a:lnTo>
                    <a:pt x="6" y="484"/>
                  </a:lnTo>
                  <a:lnTo>
                    <a:pt x="16" y="504"/>
                  </a:lnTo>
                  <a:lnTo>
                    <a:pt x="28" y="526"/>
                  </a:lnTo>
                  <a:lnTo>
                    <a:pt x="44" y="546"/>
                  </a:lnTo>
                  <a:lnTo>
                    <a:pt x="62" y="566"/>
                  </a:lnTo>
                  <a:lnTo>
                    <a:pt x="84" y="586"/>
                  </a:lnTo>
                  <a:lnTo>
                    <a:pt x="110" y="606"/>
                  </a:lnTo>
                  <a:lnTo>
                    <a:pt x="138" y="624"/>
                  </a:lnTo>
                  <a:lnTo>
                    <a:pt x="168" y="642"/>
                  </a:lnTo>
                  <a:lnTo>
                    <a:pt x="202" y="660"/>
                  </a:lnTo>
                  <a:lnTo>
                    <a:pt x="238" y="678"/>
                  </a:lnTo>
                  <a:lnTo>
                    <a:pt x="278" y="696"/>
                  </a:lnTo>
                  <a:lnTo>
                    <a:pt x="320" y="712"/>
                  </a:lnTo>
                  <a:lnTo>
                    <a:pt x="364" y="728"/>
                  </a:lnTo>
                  <a:lnTo>
                    <a:pt x="410" y="742"/>
                  </a:lnTo>
                  <a:lnTo>
                    <a:pt x="460" y="756"/>
                  </a:lnTo>
                  <a:lnTo>
                    <a:pt x="510" y="770"/>
                  </a:lnTo>
                  <a:lnTo>
                    <a:pt x="618" y="796"/>
                  </a:lnTo>
                  <a:lnTo>
                    <a:pt x="734" y="818"/>
                  </a:lnTo>
                  <a:lnTo>
                    <a:pt x="858" y="838"/>
                  </a:lnTo>
                  <a:lnTo>
                    <a:pt x="988" y="854"/>
                  </a:lnTo>
                  <a:lnTo>
                    <a:pt x="1124" y="866"/>
                  </a:lnTo>
                  <a:lnTo>
                    <a:pt x="1264" y="874"/>
                  </a:lnTo>
                  <a:lnTo>
                    <a:pt x="1410" y="880"/>
                  </a:lnTo>
                  <a:lnTo>
                    <a:pt x="1116" y="772"/>
                  </a:lnTo>
                  <a:lnTo>
                    <a:pt x="1376" y="680"/>
                  </a:lnTo>
                  <a:lnTo>
                    <a:pt x="1376" y="680"/>
                  </a:lnTo>
                  <a:lnTo>
                    <a:pt x="1288" y="676"/>
                  </a:lnTo>
                  <a:lnTo>
                    <a:pt x="1200" y="670"/>
                  </a:lnTo>
                  <a:lnTo>
                    <a:pt x="1112" y="662"/>
                  </a:lnTo>
                  <a:lnTo>
                    <a:pt x="1026" y="652"/>
                  </a:lnTo>
                  <a:lnTo>
                    <a:pt x="940" y="642"/>
                  </a:lnTo>
                  <a:lnTo>
                    <a:pt x="858" y="628"/>
                  </a:lnTo>
                  <a:lnTo>
                    <a:pt x="780" y="614"/>
                  </a:lnTo>
                  <a:lnTo>
                    <a:pt x="706" y="600"/>
                  </a:lnTo>
                  <a:lnTo>
                    <a:pt x="638" y="582"/>
                  </a:lnTo>
                  <a:lnTo>
                    <a:pt x="576" y="564"/>
                  </a:lnTo>
                  <a:lnTo>
                    <a:pt x="520" y="546"/>
                  </a:lnTo>
                  <a:lnTo>
                    <a:pt x="474" y="526"/>
                  </a:lnTo>
                  <a:lnTo>
                    <a:pt x="452" y="516"/>
                  </a:lnTo>
                  <a:lnTo>
                    <a:pt x="436" y="506"/>
                  </a:lnTo>
                  <a:lnTo>
                    <a:pt x="420" y="496"/>
                  </a:lnTo>
                  <a:lnTo>
                    <a:pt x="406" y="484"/>
                  </a:lnTo>
                  <a:lnTo>
                    <a:pt x="396" y="474"/>
                  </a:lnTo>
                  <a:lnTo>
                    <a:pt x="390" y="462"/>
                  </a:lnTo>
                  <a:lnTo>
                    <a:pt x="384" y="452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4" y="428"/>
                  </a:lnTo>
                  <a:lnTo>
                    <a:pt x="390" y="416"/>
                  </a:lnTo>
                  <a:lnTo>
                    <a:pt x="398" y="404"/>
                  </a:lnTo>
                  <a:lnTo>
                    <a:pt x="410" y="392"/>
                  </a:lnTo>
                  <a:lnTo>
                    <a:pt x="424" y="380"/>
                  </a:lnTo>
                  <a:lnTo>
                    <a:pt x="442" y="368"/>
                  </a:lnTo>
                  <a:lnTo>
                    <a:pt x="462" y="358"/>
                  </a:lnTo>
                  <a:lnTo>
                    <a:pt x="484" y="346"/>
                  </a:lnTo>
                  <a:lnTo>
                    <a:pt x="538" y="326"/>
                  </a:lnTo>
                  <a:lnTo>
                    <a:pt x="600" y="306"/>
                  </a:lnTo>
                  <a:lnTo>
                    <a:pt x="670" y="288"/>
                  </a:lnTo>
                  <a:lnTo>
                    <a:pt x="746" y="270"/>
                  </a:lnTo>
                  <a:lnTo>
                    <a:pt x="830" y="254"/>
                  </a:lnTo>
                  <a:lnTo>
                    <a:pt x="918" y="240"/>
                  </a:lnTo>
                  <a:lnTo>
                    <a:pt x="1010" y="228"/>
                  </a:lnTo>
                  <a:lnTo>
                    <a:pt x="1104" y="218"/>
                  </a:lnTo>
                  <a:lnTo>
                    <a:pt x="1202" y="208"/>
                  </a:lnTo>
                  <a:lnTo>
                    <a:pt x="1300" y="202"/>
                  </a:lnTo>
                  <a:lnTo>
                    <a:pt x="1400" y="200"/>
                  </a:lnTo>
                  <a:lnTo>
                    <a:pt x="1496" y="198"/>
                  </a:lnTo>
                  <a:lnTo>
                    <a:pt x="1496" y="198"/>
                  </a:lnTo>
                  <a:lnTo>
                    <a:pt x="1594" y="200"/>
                  </a:lnTo>
                  <a:lnTo>
                    <a:pt x="1694" y="202"/>
                  </a:lnTo>
                  <a:lnTo>
                    <a:pt x="1792" y="208"/>
                  </a:lnTo>
                  <a:lnTo>
                    <a:pt x="1890" y="218"/>
                  </a:lnTo>
                  <a:lnTo>
                    <a:pt x="1984" y="228"/>
                  </a:lnTo>
                  <a:lnTo>
                    <a:pt x="2076" y="240"/>
                  </a:lnTo>
                  <a:lnTo>
                    <a:pt x="2164" y="254"/>
                  </a:lnTo>
                  <a:lnTo>
                    <a:pt x="2248" y="270"/>
                  </a:lnTo>
                  <a:lnTo>
                    <a:pt x="2324" y="288"/>
                  </a:lnTo>
                  <a:lnTo>
                    <a:pt x="2394" y="306"/>
                  </a:lnTo>
                  <a:lnTo>
                    <a:pt x="2456" y="326"/>
                  </a:lnTo>
                  <a:lnTo>
                    <a:pt x="2510" y="346"/>
                  </a:lnTo>
                  <a:lnTo>
                    <a:pt x="2532" y="358"/>
                  </a:lnTo>
                  <a:lnTo>
                    <a:pt x="2552" y="368"/>
                  </a:lnTo>
                  <a:lnTo>
                    <a:pt x="2570" y="380"/>
                  </a:lnTo>
                  <a:lnTo>
                    <a:pt x="2584" y="392"/>
                  </a:lnTo>
                  <a:lnTo>
                    <a:pt x="2596" y="404"/>
                  </a:lnTo>
                  <a:lnTo>
                    <a:pt x="2604" y="416"/>
                  </a:lnTo>
                  <a:lnTo>
                    <a:pt x="2608" y="428"/>
                  </a:lnTo>
                  <a:lnTo>
                    <a:pt x="2610" y="440"/>
                  </a:lnTo>
                  <a:lnTo>
                    <a:pt x="2610" y="440"/>
                  </a:lnTo>
                  <a:lnTo>
                    <a:pt x="2610" y="450"/>
                  </a:lnTo>
                  <a:lnTo>
                    <a:pt x="2606" y="460"/>
                  </a:lnTo>
                  <a:lnTo>
                    <a:pt x="2600" y="470"/>
                  </a:lnTo>
                  <a:lnTo>
                    <a:pt x="2590" y="482"/>
                  </a:lnTo>
                  <a:lnTo>
                    <a:pt x="2580" y="492"/>
                  </a:lnTo>
                  <a:lnTo>
                    <a:pt x="2566" y="500"/>
                  </a:lnTo>
                  <a:lnTo>
                    <a:pt x="2534" y="520"/>
                  </a:lnTo>
                  <a:lnTo>
                    <a:pt x="2494" y="538"/>
                  </a:lnTo>
                  <a:lnTo>
                    <a:pt x="2446" y="556"/>
                  </a:lnTo>
                  <a:lnTo>
                    <a:pt x="2392" y="574"/>
                  </a:lnTo>
                  <a:lnTo>
                    <a:pt x="2332" y="590"/>
                  </a:lnTo>
                  <a:lnTo>
                    <a:pt x="2268" y="604"/>
                  </a:lnTo>
                  <a:lnTo>
                    <a:pt x="2198" y="618"/>
                  </a:lnTo>
                  <a:lnTo>
                    <a:pt x="2124" y="632"/>
                  </a:lnTo>
                  <a:lnTo>
                    <a:pt x="2048" y="642"/>
                  </a:lnTo>
                  <a:lnTo>
                    <a:pt x="1970" y="654"/>
                  </a:lnTo>
                  <a:lnTo>
                    <a:pt x="1888" y="662"/>
                  </a:lnTo>
                  <a:lnTo>
                    <a:pt x="1808" y="670"/>
                  </a:lnTo>
                  <a:lnTo>
                    <a:pt x="1724" y="674"/>
                  </a:lnTo>
                  <a:lnTo>
                    <a:pt x="1724" y="672"/>
                  </a:lnTo>
                  <a:lnTo>
                    <a:pt x="1726" y="604"/>
                  </a:lnTo>
                  <a:lnTo>
                    <a:pt x="1262" y="770"/>
                  </a:lnTo>
                  <a:lnTo>
                    <a:pt x="1722" y="936"/>
                  </a:lnTo>
                  <a:lnTo>
                    <a:pt x="1722" y="874"/>
                  </a:lnTo>
                  <a:lnTo>
                    <a:pt x="1722" y="874"/>
                  </a:lnTo>
                  <a:lnTo>
                    <a:pt x="1856" y="868"/>
                  </a:lnTo>
                  <a:lnTo>
                    <a:pt x="1984" y="856"/>
                  </a:lnTo>
                  <a:lnTo>
                    <a:pt x="2106" y="842"/>
                  </a:lnTo>
                  <a:lnTo>
                    <a:pt x="2224" y="824"/>
                  </a:lnTo>
                  <a:lnTo>
                    <a:pt x="2336" y="804"/>
                  </a:lnTo>
                  <a:lnTo>
                    <a:pt x="2440" y="782"/>
                  </a:lnTo>
                  <a:lnTo>
                    <a:pt x="2538" y="756"/>
                  </a:lnTo>
                  <a:lnTo>
                    <a:pt x="2628" y="728"/>
                  </a:lnTo>
                  <a:lnTo>
                    <a:pt x="2670" y="714"/>
                  </a:lnTo>
                  <a:lnTo>
                    <a:pt x="2710" y="698"/>
                  </a:lnTo>
                  <a:lnTo>
                    <a:pt x="2746" y="682"/>
                  </a:lnTo>
                  <a:lnTo>
                    <a:pt x="2782" y="666"/>
                  </a:lnTo>
                  <a:lnTo>
                    <a:pt x="2814" y="650"/>
                  </a:lnTo>
                  <a:lnTo>
                    <a:pt x="2844" y="632"/>
                  </a:lnTo>
                  <a:lnTo>
                    <a:pt x="2872" y="614"/>
                  </a:lnTo>
                  <a:lnTo>
                    <a:pt x="2896" y="596"/>
                  </a:lnTo>
                  <a:lnTo>
                    <a:pt x="2920" y="578"/>
                  </a:lnTo>
                  <a:lnTo>
                    <a:pt x="2938" y="560"/>
                  </a:lnTo>
                  <a:lnTo>
                    <a:pt x="2956" y="540"/>
                  </a:lnTo>
                  <a:lnTo>
                    <a:pt x="2970" y="520"/>
                  </a:lnTo>
                  <a:lnTo>
                    <a:pt x="2980" y="500"/>
                  </a:lnTo>
                  <a:lnTo>
                    <a:pt x="2988" y="480"/>
                  </a:lnTo>
                  <a:lnTo>
                    <a:pt x="2992" y="460"/>
                  </a:lnTo>
                  <a:lnTo>
                    <a:pt x="2994" y="440"/>
                  </a:lnTo>
                  <a:lnTo>
                    <a:pt x="2994" y="440"/>
                  </a:lnTo>
                  <a:lnTo>
                    <a:pt x="2992" y="418"/>
                  </a:lnTo>
                  <a:lnTo>
                    <a:pt x="2986" y="396"/>
                  </a:lnTo>
                  <a:lnTo>
                    <a:pt x="2978" y="374"/>
                  </a:lnTo>
                  <a:lnTo>
                    <a:pt x="2964" y="352"/>
                  </a:lnTo>
                  <a:lnTo>
                    <a:pt x="2948" y="330"/>
                  </a:lnTo>
                  <a:lnTo>
                    <a:pt x="2926" y="310"/>
                  </a:lnTo>
                  <a:lnTo>
                    <a:pt x="2904" y="288"/>
                  </a:lnTo>
                  <a:lnTo>
                    <a:pt x="2876" y="268"/>
                  </a:lnTo>
                  <a:lnTo>
                    <a:pt x="2846" y="250"/>
                  </a:lnTo>
                  <a:lnTo>
                    <a:pt x="2814" y="230"/>
                  </a:lnTo>
                  <a:lnTo>
                    <a:pt x="2778" y="212"/>
                  </a:lnTo>
                  <a:lnTo>
                    <a:pt x="2738" y="194"/>
                  </a:lnTo>
                  <a:lnTo>
                    <a:pt x="2696" y="176"/>
                  </a:lnTo>
                  <a:lnTo>
                    <a:pt x="2652" y="160"/>
                  </a:lnTo>
                  <a:lnTo>
                    <a:pt x="2604" y="144"/>
                  </a:lnTo>
                  <a:lnTo>
                    <a:pt x="2556" y="128"/>
                  </a:lnTo>
                  <a:lnTo>
                    <a:pt x="2504" y="114"/>
                  </a:lnTo>
                  <a:lnTo>
                    <a:pt x="2448" y="100"/>
                  </a:lnTo>
                  <a:lnTo>
                    <a:pt x="2392" y="88"/>
                  </a:lnTo>
                  <a:lnTo>
                    <a:pt x="2334" y="76"/>
                  </a:lnTo>
                  <a:lnTo>
                    <a:pt x="2210" y="54"/>
                  </a:lnTo>
                  <a:lnTo>
                    <a:pt x="2080" y="34"/>
                  </a:lnTo>
                  <a:lnTo>
                    <a:pt x="1942" y="20"/>
                  </a:lnTo>
                  <a:lnTo>
                    <a:pt x="1798" y="8"/>
                  </a:lnTo>
                  <a:lnTo>
                    <a:pt x="1650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grpSp>
        <p:nvGrpSpPr>
          <p:cNvPr id="49" name="Grupo 94">
            <a:extLst>
              <a:ext uri="{FF2B5EF4-FFF2-40B4-BE49-F238E27FC236}">
                <a16:creationId xmlns:a16="http://schemas.microsoft.com/office/drawing/2014/main" id="{984E95BA-7659-1C4C-9B1A-ED06AC90A444}"/>
              </a:ext>
            </a:extLst>
          </p:cNvPr>
          <p:cNvGrpSpPr/>
          <p:nvPr userDrawn="1"/>
        </p:nvGrpSpPr>
        <p:grpSpPr>
          <a:xfrm>
            <a:off x="1421500" y="787408"/>
            <a:ext cx="4522352" cy="5786809"/>
            <a:chOff x="1059549" y="-953922"/>
            <a:chExt cx="5433366" cy="6952545"/>
          </a:xfrm>
        </p:grpSpPr>
        <p:sp>
          <p:nvSpPr>
            <p:cNvPr id="50" name="Forma Livre 8">
              <a:extLst>
                <a:ext uri="{FF2B5EF4-FFF2-40B4-BE49-F238E27FC236}">
                  <a16:creationId xmlns:a16="http://schemas.microsoft.com/office/drawing/2014/main" id="{BF8977F5-127D-9F41-B2C8-19A22549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411" y="5476130"/>
              <a:ext cx="409057" cy="52249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0" y="182"/>
                </a:cxn>
                <a:cxn ang="0">
                  <a:pos x="2" y="208"/>
                </a:cxn>
                <a:cxn ang="0">
                  <a:pos x="6" y="232"/>
                </a:cxn>
                <a:cxn ang="0">
                  <a:pos x="12" y="256"/>
                </a:cxn>
                <a:cxn ang="0">
                  <a:pos x="22" y="280"/>
                </a:cxn>
                <a:cxn ang="0">
                  <a:pos x="32" y="302"/>
                </a:cxn>
                <a:cxn ang="0">
                  <a:pos x="44" y="324"/>
                </a:cxn>
                <a:cxn ang="0">
                  <a:pos x="60" y="344"/>
                </a:cxn>
                <a:cxn ang="0">
                  <a:pos x="76" y="364"/>
                </a:cxn>
                <a:cxn ang="0">
                  <a:pos x="92" y="384"/>
                </a:cxn>
                <a:cxn ang="0">
                  <a:pos x="112" y="402"/>
                </a:cxn>
                <a:cxn ang="0">
                  <a:pos x="152" y="438"/>
                </a:cxn>
                <a:cxn ang="0">
                  <a:pos x="194" y="470"/>
                </a:cxn>
                <a:cxn ang="0">
                  <a:pos x="238" y="498"/>
                </a:cxn>
                <a:cxn ang="0">
                  <a:pos x="282" y="524"/>
                </a:cxn>
                <a:cxn ang="0">
                  <a:pos x="326" y="546"/>
                </a:cxn>
                <a:cxn ang="0">
                  <a:pos x="366" y="564"/>
                </a:cxn>
                <a:cxn ang="0">
                  <a:pos x="402" y="580"/>
                </a:cxn>
                <a:cxn ang="0">
                  <a:pos x="456" y="600"/>
                </a:cxn>
                <a:cxn ang="0">
                  <a:pos x="476" y="608"/>
                </a:cxn>
                <a:cxn ang="0">
                  <a:pos x="476" y="424"/>
                </a:cxn>
                <a:cxn ang="0">
                  <a:pos x="476" y="424"/>
                </a:cxn>
                <a:cxn ang="0">
                  <a:pos x="424" y="404"/>
                </a:cxn>
                <a:cxn ang="0">
                  <a:pos x="374" y="384"/>
                </a:cxn>
                <a:cxn ang="0">
                  <a:pos x="326" y="362"/>
                </a:cxn>
                <a:cxn ang="0">
                  <a:pos x="282" y="338"/>
                </a:cxn>
                <a:cxn ang="0">
                  <a:pos x="240" y="316"/>
                </a:cxn>
                <a:cxn ang="0">
                  <a:pos x="202" y="290"/>
                </a:cxn>
                <a:cxn ang="0">
                  <a:pos x="166" y="264"/>
                </a:cxn>
                <a:cxn ang="0">
                  <a:pos x="134" y="238"/>
                </a:cxn>
                <a:cxn ang="0">
                  <a:pos x="106" y="212"/>
                </a:cxn>
                <a:cxn ang="0">
                  <a:pos x="80" y="182"/>
                </a:cxn>
                <a:cxn ang="0">
                  <a:pos x="58" y="154"/>
                </a:cxn>
                <a:cxn ang="0">
                  <a:pos x="40" y="124"/>
                </a:cxn>
                <a:cxn ang="0">
                  <a:pos x="26" y="94"/>
                </a:cxn>
                <a:cxn ang="0">
                  <a:pos x="14" y="64"/>
                </a:cxn>
                <a:cxn ang="0">
                  <a:pos x="8" y="32"/>
                </a:cxn>
                <a:cxn ang="0">
                  <a:pos x="6" y="0"/>
                </a:cxn>
                <a:cxn ang="0">
                  <a:pos x="0" y="182"/>
                </a:cxn>
              </a:cxnLst>
              <a:rect l="0" t="0" r="r" b="b"/>
              <a:pathLst>
                <a:path w="476" h="608">
                  <a:moveTo>
                    <a:pt x="0" y="182"/>
                  </a:moveTo>
                  <a:lnTo>
                    <a:pt x="0" y="182"/>
                  </a:lnTo>
                  <a:lnTo>
                    <a:pt x="2" y="208"/>
                  </a:lnTo>
                  <a:lnTo>
                    <a:pt x="6" y="232"/>
                  </a:lnTo>
                  <a:lnTo>
                    <a:pt x="12" y="256"/>
                  </a:lnTo>
                  <a:lnTo>
                    <a:pt x="22" y="280"/>
                  </a:lnTo>
                  <a:lnTo>
                    <a:pt x="32" y="302"/>
                  </a:lnTo>
                  <a:lnTo>
                    <a:pt x="44" y="324"/>
                  </a:lnTo>
                  <a:lnTo>
                    <a:pt x="60" y="344"/>
                  </a:lnTo>
                  <a:lnTo>
                    <a:pt x="76" y="364"/>
                  </a:lnTo>
                  <a:lnTo>
                    <a:pt x="92" y="384"/>
                  </a:lnTo>
                  <a:lnTo>
                    <a:pt x="112" y="402"/>
                  </a:lnTo>
                  <a:lnTo>
                    <a:pt x="152" y="438"/>
                  </a:lnTo>
                  <a:lnTo>
                    <a:pt x="194" y="470"/>
                  </a:lnTo>
                  <a:lnTo>
                    <a:pt x="238" y="498"/>
                  </a:lnTo>
                  <a:lnTo>
                    <a:pt x="282" y="524"/>
                  </a:lnTo>
                  <a:lnTo>
                    <a:pt x="326" y="546"/>
                  </a:lnTo>
                  <a:lnTo>
                    <a:pt x="366" y="564"/>
                  </a:lnTo>
                  <a:lnTo>
                    <a:pt x="402" y="580"/>
                  </a:lnTo>
                  <a:lnTo>
                    <a:pt x="456" y="600"/>
                  </a:lnTo>
                  <a:lnTo>
                    <a:pt x="476" y="608"/>
                  </a:lnTo>
                  <a:lnTo>
                    <a:pt x="476" y="424"/>
                  </a:lnTo>
                  <a:lnTo>
                    <a:pt x="476" y="424"/>
                  </a:lnTo>
                  <a:lnTo>
                    <a:pt x="424" y="404"/>
                  </a:lnTo>
                  <a:lnTo>
                    <a:pt x="374" y="384"/>
                  </a:lnTo>
                  <a:lnTo>
                    <a:pt x="326" y="362"/>
                  </a:lnTo>
                  <a:lnTo>
                    <a:pt x="282" y="338"/>
                  </a:lnTo>
                  <a:lnTo>
                    <a:pt x="240" y="316"/>
                  </a:lnTo>
                  <a:lnTo>
                    <a:pt x="202" y="290"/>
                  </a:lnTo>
                  <a:lnTo>
                    <a:pt x="166" y="264"/>
                  </a:lnTo>
                  <a:lnTo>
                    <a:pt x="134" y="238"/>
                  </a:lnTo>
                  <a:lnTo>
                    <a:pt x="106" y="212"/>
                  </a:lnTo>
                  <a:lnTo>
                    <a:pt x="80" y="182"/>
                  </a:lnTo>
                  <a:lnTo>
                    <a:pt x="58" y="154"/>
                  </a:lnTo>
                  <a:lnTo>
                    <a:pt x="40" y="124"/>
                  </a:lnTo>
                  <a:lnTo>
                    <a:pt x="26" y="94"/>
                  </a:lnTo>
                  <a:lnTo>
                    <a:pt x="14" y="64"/>
                  </a:lnTo>
                  <a:lnTo>
                    <a:pt x="8" y="32"/>
                  </a:lnTo>
                  <a:lnTo>
                    <a:pt x="6" y="0"/>
                  </a:lnTo>
                  <a:lnTo>
                    <a:pt x="0" y="18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1" name="Forma Livre 9">
              <a:extLst>
                <a:ext uri="{FF2B5EF4-FFF2-40B4-BE49-F238E27FC236}">
                  <a16:creationId xmlns:a16="http://schemas.microsoft.com/office/drawing/2014/main" id="{E32B2F8E-8DC2-DE4A-9FB8-06B1AD391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288" y="4802389"/>
              <a:ext cx="2407937" cy="103983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8" y="240"/>
                </a:cxn>
                <a:cxn ang="0">
                  <a:pos x="32" y="326"/>
                </a:cxn>
                <a:cxn ang="0">
                  <a:pos x="70" y="406"/>
                </a:cxn>
                <a:cxn ang="0">
                  <a:pos x="120" y="484"/>
                </a:cxn>
                <a:cxn ang="0">
                  <a:pos x="184" y="560"/>
                </a:cxn>
                <a:cxn ang="0">
                  <a:pos x="258" y="630"/>
                </a:cxn>
                <a:cxn ang="0">
                  <a:pos x="344" y="698"/>
                </a:cxn>
                <a:cxn ang="0">
                  <a:pos x="438" y="762"/>
                </a:cxn>
                <a:cxn ang="0">
                  <a:pos x="540" y="820"/>
                </a:cxn>
                <a:cxn ang="0">
                  <a:pos x="650" y="876"/>
                </a:cxn>
                <a:cxn ang="0">
                  <a:pos x="766" y="928"/>
                </a:cxn>
                <a:cxn ang="0">
                  <a:pos x="886" y="976"/>
                </a:cxn>
                <a:cxn ang="0">
                  <a:pos x="1012" y="1020"/>
                </a:cxn>
                <a:cxn ang="0">
                  <a:pos x="1140" y="1060"/>
                </a:cxn>
                <a:cxn ang="0">
                  <a:pos x="1402" y="1126"/>
                </a:cxn>
                <a:cxn ang="0">
                  <a:pos x="1662" y="1172"/>
                </a:cxn>
                <a:cxn ang="0">
                  <a:pos x="1916" y="1202"/>
                </a:cxn>
                <a:cxn ang="0">
                  <a:pos x="2096" y="1210"/>
                </a:cxn>
                <a:cxn ang="0">
                  <a:pos x="2208" y="1210"/>
                </a:cxn>
                <a:cxn ang="0">
                  <a:pos x="2314" y="1204"/>
                </a:cxn>
                <a:cxn ang="0">
                  <a:pos x="2414" y="1194"/>
                </a:cxn>
                <a:cxn ang="0">
                  <a:pos x="2502" y="1178"/>
                </a:cxn>
                <a:cxn ang="0">
                  <a:pos x="2582" y="1156"/>
                </a:cxn>
                <a:cxn ang="0">
                  <a:pos x="2652" y="1130"/>
                </a:cxn>
                <a:cxn ang="0">
                  <a:pos x="2710" y="1096"/>
                </a:cxn>
                <a:cxn ang="0">
                  <a:pos x="2754" y="1058"/>
                </a:cxn>
                <a:cxn ang="0">
                  <a:pos x="2784" y="1014"/>
                </a:cxn>
                <a:cxn ang="0">
                  <a:pos x="2800" y="964"/>
                </a:cxn>
                <a:cxn ang="0">
                  <a:pos x="2802" y="784"/>
                </a:cxn>
                <a:cxn ang="0">
                  <a:pos x="2800" y="812"/>
                </a:cxn>
                <a:cxn ang="0">
                  <a:pos x="2784" y="862"/>
                </a:cxn>
                <a:cxn ang="0">
                  <a:pos x="2754" y="906"/>
                </a:cxn>
                <a:cxn ang="0">
                  <a:pos x="2710" y="944"/>
                </a:cxn>
                <a:cxn ang="0">
                  <a:pos x="2652" y="976"/>
                </a:cxn>
                <a:cxn ang="0">
                  <a:pos x="2582" y="1002"/>
                </a:cxn>
                <a:cxn ang="0">
                  <a:pos x="2502" y="1024"/>
                </a:cxn>
                <a:cxn ang="0">
                  <a:pos x="2414" y="1040"/>
                </a:cxn>
                <a:cxn ang="0">
                  <a:pos x="2314" y="1050"/>
                </a:cxn>
                <a:cxn ang="0">
                  <a:pos x="2208" y="1056"/>
                </a:cxn>
                <a:cxn ang="0">
                  <a:pos x="2096" y="1056"/>
                </a:cxn>
                <a:cxn ang="0">
                  <a:pos x="1916" y="1048"/>
                </a:cxn>
                <a:cxn ang="0">
                  <a:pos x="1662" y="1020"/>
                </a:cxn>
                <a:cxn ang="0">
                  <a:pos x="1402" y="972"/>
                </a:cxn>
                <a:cxn ang="0">
                  <a:pos x="1140" y="906"/>
                </a:cxn>
                <a:cxn ang="0">
                  <a:pos x="1012" y="866"/>
                </a:cxn>
                <a:cxn ang="0">
                  <a:pos x="886" y="824"/>
                </a:cxn>
                <a:cxn ang="0">
                  <a:pos x="766" y="776"/>
                </a:cxn>
                <a:cxn ang="0">
                  <a:pos x="650" y="724"/>
                </a:cxn>
                <a:cxn ang="0">
                  <a:pos x="540" y="668"/>
                </a:cxn>
                <a:cxn ang="0">
                  <a:pos x="438" y="608"/>
                </a:cxn>
                <a:cxn ang="0">
                  <a:pos x="344" y="544"/>
                </a:cxn>
                <a:cxn ang="0">
                  <a:pos x="258" y="476"/>
                </a:cxn>
                <a:cxn ang="0">
                  <a:pos x="184" y="406"/>
                </a:cxn>
                <a:cxn ang="0">
                  <a:pos x="120" y="332"/>
                </a:cxn>
                <a:cxn ang="0">
                  <a:pos x="70" y="254"/>
                </a:cxn>
                <a:cxn ang="0">
                  <a:pos x="32" y="172"/>
                </a:cxn>
                <a:cxn ang="0">
                  <a:pos x="8" y="88"/>
                </a:cxn>
                <a:cxn ang="0">
                  <a:pos x="0" y="0"/>
                </a:cxn>
              </a:cxnLst>
              <a:rect l="0" t="0" r="r" b="b"/>
              <a:pathLst>
                <a:path w="2802" h="1210">
                  <a:moveTo>
                    <a:pt x="0" y="152"/>
                  </a:moveTo>
                  <a:lnTo>
                    <a:pt x="0" y="152"/>
                  </a:lnTo>
                  <a:lnTo>
                    <a:pt x="2" y="196"/>
                  </a:lnTo>
                  <a:lnTo>
                    <a:pt x="8" y="240"/>
                  </a:lnTo>
                  <a:lnTo>
                    <a:pt x="18" y="284"/>
                  </a:lnTo>
                  <a:lnTo>
                    <a:pt x="32" y="326"/>
                  </a:lnTo>
                  <a:lnTo>
                    <a:pt x="48" y="366"/>
                  </a:lnTo>
                  <a:lnTo>
                    <a:pt x="70" y="406"/>
                  </a:lnTo>
                  <a:lnTo>
                    <a:pt x="92" y="446"/>
                  </a:lnTo>
                  <a:lnTo>
                    <a:pt x="120" y="484"/>
                  </a:lnTo>
                  <a:lnTo>
                    <a:pt x="150" y="522"/>
                  </a:lnTo>
                  <a:lnTo>
                    <a:pt x="184" y="560"/>
                  </a:lnTo>
                  <a:lnTo>
                    <a:pt x="220" y="594"/>
                  </a:lnTo>
                  <a:lnTo>
                    <a:pt x="258" y="630"/>
                  </a:lnTo>
                  <a:lnTo>
                    <a:pt x="300" y="664"/>
                  </a:lnTo>
                  <a:lnTo>
                    <a:pt x="344" y="698"/>
                  </a:lnTo>
                  <a:lnTo>
                    <a:pt x="390" y="730"/>
                  </a:lnTo>
                  <a:lnTo>
                    <a:pt x="438" y="762"/>
                  </a:lnTo>
                  <a:lnTo>
                    <a:pt x="488" y="792"/>
                  </a:lnTo>
                  <a:lnTo>
                    <a:pt x="540" y="820"/>
                  </a:lnTo>
                  <a:lnTo>
                    <a:pt x="594" y="850"/>
                  </a:lnTo>
                  <a:lnTo>
                    <a:pt x="650" y="876"/>
                  </a:lnTo>
                  <a:lnTo>
                    <a:pt x="708" y="904"/>
                  </a:lnTo>
                  <a:lnTo>
                    <a:pt x="766" y="928"/>
                  </a:lnTo>
                  <a:lnTo>
                    <a:pt x="826" y="954"/>
                  </a:lnTo>
                  <a:lnTo>
                    <a:pt x="886" y="976"/>
                  </a:lnTo>
                  <a:lnTo>
                    <a:pt x="948" y="998"/>
                  </a:lnTo>
                  <a:lnTo>
                    <a:pt x="1012" y="1020"/>
                  </a:lnTo>
                  <a:lnTo>
                    <a:pt x="1076" y="1040"/>
                  </a:lnTo>
                  <a:lnTo>
                    <a:pt x="1140" y="1060"/>
                  </a:lnTo>
                  <a:lnTo>
                    <a:pt x="1270" y="1094"/>
                  </a:lnTo>
                  <a:lnTo>
                    <a:pt x="1402" y="1126"/>
                  </a:lnTo>
                  <a:lnTo>
                    <a:pt x="1532" y="1152"/>
                  </a:lnTo>
                  <a:lnTo>
                    <a:pt x="1662" y="1172"/>
                  </a:lnTo>
                  <a:lnTo>
                    <a:pt x="1790" y="1190"/>
                  </a:lnTo>
                  <a:lnTo>
                    <a:pt x="1916" y="1202"/>
                  </a:lnTo>
                  <a:lnTo>
                    <a:pt x="2036" y="1208"/>
                  </a:lnTo>
                  <a:lnTo>
                    <a:pt x="2096" y="1210"/>
                  </a:lnTo>
                  <a:lnTo>
                    <a:pt x="2152" y="1210"/>
                  </a:lnTo>
                  <a:lnTo>
                    <a:pt x="2208" y="1210"/>
                  </a:lnTo>
                  <a:lnTo>
                    <a:pt x="2262" y="1208"/>
                  </a:lnTo>
                  <a:lnTo>
                    <a:pt x="2314" y="1204"/>
                  </a:lnTo>
                  <a:lnTo>
                    <a:pt x="2364" y="1200"/>
                  </a:lnTo>
                  <a:lnTo>
                    <a:pt x="2414" y="1194"/>
                  </a:lnTo>
                  <a:lnTo>
                    <a:pt x="2460" y="1186"/>
                  </a:lnTo>
                  <a:lnTo>
                    <a:pt x="2502" y="1178"/>
                  </a:lnTo>
                  <a:lnTo>
                    <a:pt x="2544" y="1168"/>
                  </a:lnTo>
                  <a:lnTo>
                    <a:pt x="2582" y="1156"/>
                  </a:lnTo>
                  <a:lnTo>
                    <a:pt x="2618" y="1144"/>
                  </a:lnTo>
                  <a:lnTo>
                    <a:pt x="2652" y="1130"/>
                  </a:lnTo>
                  <a:lnTo>
                    <a:pt x="2682" y="1114"/>
                  </a:lnTo>
                  <a:lnTo>
                    <a:pt x="2710" y="1096"/>
                  </a:lnTo>
                  <a:lnTo>
                    <a:pt x="2734" y="1078"/>
                  </a:lnTo>
                  <a:lnTo>
                    <a:pt x="2754" y="1058"/>
                  </a:lnTo>
                  <a:lnTo>
                    <a:pt x="2772" y="1038"/>
                  </a:lnTo>
                  <a:lnTo>
                    <a:pt x="2784" y="1014"/>
                  </a:lnTo>
                  <a:lnTo>
                    <a:pt x="2794" y="990"/>
                  </a:lnTo>
                  <a:lnTo>
                    <a:pt x="2800" y="964"/>
                  </a:lnTo>
                  <a:lnTo>
                    <a:pt x="2802" y="938"/>
                  </a:lnTo>
                  <a:lnTo>
                    <a:pt x="2802" y="784"/>
                  </a:lnTo>
                  <a:lnTo>
                    <a:pt x="2802" y="784"/>
                  </a:lnTo>
                  <a:lnTo>
                    <a:pt x="2800" y="812"/>
                  </a:lnTo>
                  <a:lnTo>
                    <a:pt x="2794" y="838"/>
                  </a:lnTo>
                  <a:lnTo>
                    <a:pt x="2784" y="862"/>
                  </a:lnTo>
                  <a:lnTo>
                    <a:pt x="2772" y="884"/>
                  </a:lnTo>
                  <a:lnTo>
                    <a:pt x="2754" y="906"/>
                  </a:lnTo>
                  <a:lnTo>
                    <a:pt x="2734" y="924"/>
                  </a:lnTo>
                  <a:lnTo>
                    <a:pt x="2710" y="944"/>
                  </a:lnTo>
                  <a:lnTo>
                    <a:pt x="2682" y="960"/>
                  </a:lnTo>
                  <a:lnTo>
                    <a:pt x="2652" y="976"/>
                  </a:lnTo>
                  <a:lnTo>
                    <a:pt x="2618" y="990"/>
                  </a:lnTo>
                  <a:lnTo>
                    <a:pt x="2582" y="1002"/>
                  </a:lnTo>
                  <a:lnTo>
                    <a:pt x="2544" y="1014"/>
                  </a:lnTo>
                  <a:lnTo>
                    <a:pt x="2502" y="1024"/>
                  </a:lnTo>
                  <a:lnTo>
                    <a:pt x="2460" y="1032"/>
                  </a:lnTo>
                  <a:lnTo>
                    <a:pt x="2414" y="1040"/>
                  </a:lnTo>
                  <a:lnTo>
                    <a:pt x="2364" y="1046"/>
                  </a:lnTo>
                  <a:lnTo>
                    <a:pt x="2314" y="1050"/>
                  </a:lnTo>
                  <a:lnTo>
                    <a:pt x="2262" y="1054"/>
                  </a:lnTo>
                  <a:lnTo>
                    <a:pt x="2208" y="1056"/>
                  </a:lnTo>
                  <a:lnTo>
                    <a:pt x="2152" y="1058"/>
                  </a:lnTo>
                  <a:lnTo>
                    <a:pt x="2096" y="1056"/>
                  </a:lnTo>
                  <a:lnTo>
                    <a:pt x="2036" y="1056"/>
                  </a:lnTo>
                  <a:lnTo>
                    <a:pt x="1916" y="1048"/>
                  </a:lnTo>
                  <a:lnTo>
                    <a:pt x="1790" y="1036"/>
                  </a:lnTo>
                  <a:lnTo>
                    <a:pt x="1662" y="1020"/>
                  </a:lnTo>
                  <a:lnTo>
                    <a:pt x="1532" y="998"/>
                  </a:lnTo>
                  <a:lnTo>
                    <a:pt x="1402" y="972"/>
                  </a:lnTo>
                  <a:lnTo>
                    <a:pt x="1270" y="942"/>
                  </a:lnTo>
                  <a:lnTo>
                    <a:pt x="1140" y="906"/>
                  </a:lnTo>
                  <a:lnTo>
                    <a:pt x="1076" y="888"/>
                  </a:lnTo>
                  <a:lnTo>
                    <a:pt x="1012" y="866"/>
                  </a:lnTo>
                  <a:lnTo>
                    <a:pt x="948" y="846"/>
                  </a:lnTo>
                  <a:lnTo>
                    <a:pt x="886" y="824"/>
                  </a:lnTo>
                  <a:lnTo>
                    <a:pt x="826" y="800"/>
                  </a:lnTo>
                  <a:lnTo>
                    <a:pt x="766" y="776"/>
                  </a:lnTo>
                  <a:lnTo>
                    <a:pt x="708" y="750"/>
                  </a:lnTo>
                  <a:lnTo>
                    <a:pt x="650" y="724"/>
                  </a:lnTo>
                  <a:lnTo>
                    <a:pt x="594" y="696"/>
                  </a:lnTo>
                  <a:lnTo>
                    <a:pt x="540" y="668"/>
                  </a:lnTo>
                  <a:lnTo>
                    <a:pt x="488" y="638"/>
                  </a:lnTo>
                  <a:lnTo>
                    <a:pt x="438" y="608"/>
                  </a:lnTo>
                  <a:lnTo>
                    <a:pt x="390" y="576"/>
                  </a:lnTo>
                  <a:lnTo>
                    <a:pt x="344" y="544"/>
                  </a:lnTo>
                  <a:lnTo>
                    <a:pt x="300" y="510"/>
                  </a:lnTo>
                  <a:lnTo>
                    <a:pt x="258" y="476"/>
                  </a:lnTo>
                  <a:lnTo>
                    <a:pt x="220" y="442"/>
                  </a:lnTo>
                  <a:lnTo>
                    <a:pt x="184" y="406"/>
                  </a:lnTo>
                  <a:lnTo>
                    <a:pt x="150" y="368"/>
                  </a:lnTo>
                  <a:lnTo>
                    <a:pt x="120" y="332"/>
                  </a:lnTo>
                  <a:lnTo>
                    <a:pt x="92" y="292"/>
                  </a:lnTo>
                  <a:lnTo>
                    <a:pt x="70" y="254"/>
                  </a:lnTo>
                  <a:lnTo>
                    <a:pt x="48" y="212"/>
                  </a:lnTo>
                  <a:lnTo>
                    <a:pt x="32" y="172"/>
                  </a:lnTo>
                  <a:lnTo>
                    <a:pt x="18" y="130"/>
                  </a:lnTo>
                  <a:lnTo>
                    <a:pt x="8" y="88"/>
                  </a:lnTo>
                  <a:lnTo>
                    <a:pt x="2" y="44"/>
                  </a:lnTo>
                  <a:lnTo>
                    <a:pt x="0" y="0"/>
                  </a:lnTo>
                  <a:lnTo>
                    <a:pt x="0" y="15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2" name="Forma Livre 10">
              <a:extLst>
                <a:ext uri="{FF2B5EF4-FFF2-40B4-BE49-F238E27FC236}">
                  <a16:creationId xmlns:a16="http://schemas.microsoft.com/office/drawing/2014/main" id="{7541765D-9A86-014B-B203-07FA2625F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23" y="4120054"/>
              <a:ext cx="2890899" cy="1112017"/>
            </a:xfrm>
            <a:custGeom>
              <a:avLst/>
              <a:gdLst/>
              <a:ahLst/>
              <a:cxnLst>
                <a:cxn ang="0">
                  <a:pos x="3364" y="962"/>
                </a:cxn>
                <a:cxn ang="0">
                  <a:pos x="3354" y="1008"/>
                </a:cxn>
                <a:cxn ang="0">
                  <a:pos x="3326" y="1064"/>
                </a:cxn>
                <a:cxn ang="0">
                  <a:pos x="3252" y="1136"/>
                </a:cxn>
                <a:cxn ang="0">
                  <a:pos x="3144" y="1194"/>
                </a:cxn>
                <a:cxn ang="0">
                  <a:pos x="3004" y="1238"/>
                </a:cxn>
                <a:cxn ang="0">
                  <a:pos x="2838" y="1270"/>
                </a:cxn>
                <a:cxn ang="0">
                  <a:pos x="2650" y="1288"/>
                </a:cxn>
                <a:cxn ang="0">
                  <a:pos x="2444" y="1294"/>
                </a:cxn>
                <a:cxn ang="0">
                  <a:pos x="2224" y="1288"/>
                </a:cxn>
                <a:cxn ang="0">
                  <a:pos x="1996" y="1268"/>
                </a:cxn>
                <a:cxn ang="0">
                  <a:pos x="1760" y="1236"/>
                </a:cxn>
                <a:cxn ang="0">
                  <a:pos x="1524" y="1194"/>
                </a:cxn>
                <a:cxn ang="0">
                  <a:pos x="1290" y="1140"/>
                </a:cxn>
                <a:cxn ang="0">
                  <a:pos x="1064" y="1072"/>
                </a:cxn>
                <a:cxn ang="0">
                  <a:pos x="848" y="996"/>
                </a:cxn>
                <a:cxn ang="0">
                  <a:pos x="648" y="906"/>
                </a:cxn>
                <a:cxn ang="0">
                  <a:pos x="468" y="808"/>
                </a:cxn>
                <a:cxn ang="0">
                  <a:pos x="310" y="698"/>
                </a:cxn>
                <a:cxn ang="0">
                  <a:pos x="180" y="576"/>
                </a:cxn>
                <a:cxn ang="0">
                  <a:pos x="82" y="446"/>
                </a:cxn>
                <a:cxn ang="0">
                  <a:pos x="22" y="304"/>
                </a:cxn>
                <a:cxn ang="0">
                  <a:pos x="2" y="204"/>
                </a:cxn>
                <a:cxn ang="0">
                  <a:pos x="0" y="0"/>
                </a:cxn>
                <a:cxn ang="0">
                  <a:pos x="2" y="52"/>
                </a:cxn>
                <a:cxn ang="0">
                  <a:pos x="22" y="150"/>
                </a:cxn>
                <a:cxn ang="0">
                  <a:pos x="82" y="292"/>
                </a:cxn>
                <a:cxn ang="0">
                  <a:pos x="180" y="422"/>
                </a:cxn>
                <a:cxn ang="0">
                  <a:pos x="310" y="544"/>
                </a:cxn>
                <a:cxn ang="0">
                  <a:pos x="468" y="654"/>
                </a:cxn>
                <a:cxn ang="0">
                  <a:pos x="648" y="754"/>
                </a:cxn>
                <a:cxn ang="0">
                  <a:pos x="848" y="842"/>
                </a:cxn>
                <a:cxn ang="0">
                  <a:pos x="1064" y="920"/>
                </a:cxn>
                <a:cxn ang="0">
                  <a:pos x="1290" y="986"/>
                </a:cxn>
                <a:cxn ang="0">
                  <a:pos x="1524" y="1040"/>
                </a:cxn>
                <a:cxn ang="0">
                  <a:pos x="1760" y="1084"/>
                </a:cxn>
                <a:cxn ang="0">
                  <a:pos x="1996" y="1114"/>
                </a:cxn>
                <a:cxn ang="0">
                  <a:pos x="2224" y="1134"/>
                </a:cxn>
                <a:cxn ang="0">
                  <a:pos x="2444" y="1140"/>
                </a:cxn>
                <a:cxn ang="0">
                  <a:pos x="2650" y="1134"/>
                </a:cxn>
                <a:cxn ang="0">
                  <a:pos x="2838" y="1116"/>
                </a:cxn>
                <a:cxn ang="0">
                  <a:pos x="3004" y="1084"/>
                </a:cxn>
                <a:cxn ang="0">
                  <a:pos x="3144" y="1040"/>
                </a:cxn>
                <a:cxn ang="0">
                  <a:pos x="3252" y="982"/>
                </a:cxn>
                <a:cxn ang="0">
                  <a:pos x="3326" y="910"/>
                </a:cxn>
                <a:cxn ang="0">
                  <a:pos x="3354" y="854"/>
                </a:cxn>
                <a:cxn ang="0">
                  <a:pos x="3364" y="810"/>
                </a:cxn>
              </a:cxnLst>
              <a:rect l="0" t="0" r="r" b="b"/>
              <a:pathLst>
                <a:path w="3364" h="1294">
                  <a:moveTo>
                    <a:pt x="3364" y="946"/>
                  </a:moveTo>
                  <a:lnTo>
                    <a:pt x="3364" y="946"/>
                  </a:lnTo>
                  <a:lnTo>
                    <a:pt x="3364" y="962"/>
                  </a:lnTo>
                  <a:lnTo>
                    <a:pt x="3362" y="978"/>
                  </a:lnTo>
                  <a:lnTo>
                    <a:pt x="3358" y="994"/>
                  </a:lnTo>
                  <a:lnTo>
                    <a:pt x="3354" y="1008"/>
                  </a:lnTo>
                  <a:lnTo>
                    <a:pt x="3348" y="1022"/>
                  </a:lnTo>
                  <a:lnTo>
                    <a:pt x="3342" y="1036"/>
                  </a:lnTo>
                  <a:lnTo>
                    <a:pt x="3326" y="1064"/>
                  </a:lnTo>
                  <a:lnTo>
                    <a:pt x="3306" y="1088"/>
                  </a:lnTo>
                  <a:lnTo>
                    <a:pt x="3280" y="1112"/>
                  </a:lnTo>
                  <a:lnTo>
                    <a:pt x="3252" y="1136"/>
                  </a:lnTo>
                  <a:lnTo>
                    <a:pt x="3220" y="1156"/>
                  </a:lnTo>
                  <a:lnTo>
                    <a:pt x="3182" y="1176"/>
                  </a:lnTo>
                  <a:lnTo>
                    <a:pt x="3144" y="1194"/>
                  </a:lnTo>
                  <a:lnTo>
                    <a:pt x="3100" y="1210"/>
                  </a:lnTo>
                  <a:lnTo>
                    <a:pt x="3054" y="1224"/>
                  </a:lnTo>
                  <a:lnTo>
                    <a:pt x="3004" y="1238"/>
                  </a:lnTo>
                  <a:lnTo>
                    <a:pt x="2952" y="1250"/>
                  </a:lnTo>
                  <a:lnTo>
                    <a:pt x="2896" y="1260"/>
                  </a:lnTo>
                  <a:lnTo>
                    <a:pt x="2838" y="1270"/>
                  </a:lnTo>
                  <a:lnTo>
                    <a:pt x="2778" y="1276"/>
                  </a:lnTo>
                  <a:lnTo>
                    <a:pt x="2716" y="1284"/>
                  </a:lnTo>
                  <a:lnTo>
                    <a:pt x="2650" y="1288"/>
                  </a:lnTo>
                  <a:lnTo>
                    <a:pt x="2584" y="1292"/>
                  </a:lnTo>
                  <a:lnTo>
                    <a:pt x="2514" y="1294"/>
                  </a:lnTo>
                  <a:lnTo>
                    <a:pt x="2444" y="1294"/>
                  </a:lnTo>
                  <a:lnTo>
                    <a:pt x="2372" y="1292"/>
                  </a:lnTo>
                  <a:lnTo>
                    <a:pt x="2300" y="1290"/>
                  </a:lnTo>
                  <a:lnTo>
                    <a:pt x="2224" y="1288"/>
                  </a:lnTo>
                  <a:lnTo>
                    <a:pt x="2150" y="1282"/>
                  </a:lnTo>
                  <a:lnTo>
                    <a:pt x="2072" y="1276"/>
                  </a:lnTo>
                  <a:lnTo>
                    <a:pt x="1996" y="1268"/>
                  </a:lnTo>
                  <a:lnTo>
                    <a:pt x="1918" y="1260"/>
                  </a:lnTo>
                  <a:lnTo>
                    <a:pt x="1840" y="1248"/>
                  </a:lnTo>
                  <a:lnTo>
                    <a:pt x="1760" y="1236"/>
                  </a:lnTo>
                  <a:lnTo>
                    <a:pt x="1682" y="1224"/>
                  </a:lnTo>
                  <a:lnTo>
                    <a:pt x="1602" y="1210"/>
                  </a:lnTo>
                  <a:lnTo>
                    <a:pt x="1524" y="1194"/>
                  </a:lnTo>
                  <a:lnTo>
                    <a:pt x="1446" y="1178"/>
                  </a:lnTo>
                  <a:lnTo>
                    <a:pt x="1368" y="1158"/>
                  </a:lnTo>
                  <a:lnTo>
                    <a:pt x="1290" y="1140"/>
                  </a:lnTo>
                  <a:lnTo>
                    <a:pt x="1214" y="1118"/>
                  </a:lnTo>
                  <a:lnTo>
                    <a:pt x="1138" y="1096"/>
                  </a:lnTo>
                  <a:lnTo>
                    <a:pt x="1064" y="1072"/>
                  </a:lnTo>
                  <a:lnTo>
                    <a:pt x="990" y="1048"/>
                  </a:lnTo>
                  <a:lnTo>
                    <a:pt x="920" y="1022"/>
                  </a:lnTo>
                  <a:lnTo>
                    <a:pt x="848" y="996"/>
                  </a:lnTo>
                  <a:lnTo>
                    <a:pt x="780" y="968"/>
                  </a:lnTo>
                  <a:lnTo>
                    <a:pt x="714" y="938"/>
                  </a:lnTo>
                  <a:lnTo>
                    <a:pt x="648" y="906"/>
                  </a:lnTo>
                  <a:lnTo>
                    <a:pt x="586" y="874"/>
                  </a:lnTo>
                  <a:lnTo>
                    <a:pt x="526" y="842"/>
                  </a:lnTo>
                  <a:lnTo>
                    <a:pt x="468" y="808"/>
                  </a:lnTo>
                  <a:lnTo>
                    <a:pt x="412" y="772"/>
                  </a:lnTo>
                  <a:lnTo>
                    <a:pt x="360" y="734"/>
                  </a:lnTo>
                  <a:lnTo>
                    <a:pt x="310" y="698"/>
                  </a:lnTo>
                  <a:lnTo>
                    <a:pt x="264" y="658"/>
                  </a:lnTo>
                  <a:lnTo>
                    <a:pt x="220" y="618"/>
                  </a:lnTo>
                  <a:lnTo>
                    <a:pt x="180" y="576"/>
                  </a:lnTo>
                  <a:lnTo>
                    <a:pt x="144" y="534"/>
                  </a:lnTo>
                  <a:lnTo>
                    <a:pt x="112" y="490"/>
                  </a:lnTo>
                  <a:lnTo>
                    <a:pt x="82" y="446"/>
                  </a:lnTo>
                  <a:lnTo>
                    <a:pt x="58" y="400"/>
                  </a:lnTo>
                  <a:lnTo>
                    <a:pt x="38" y="352"/>
                  </a:lnTo>
                  <a:lnTo>
                    <a:pt x="22" y="304"/>
                  </a:lnTo>
                  <a:lnTo>
                    <a:pt x="10" y="256"/>
                  </a:lnTo>
                  <a:lnTo>
                    <a:pt x="6" y="230"/>
                  </a:lnTo>
                  <a:lnTo>
                    <a:pt x="2" y="204"/>
                  </a:lnTo>
                  <a:lnTo>
                    <a:pt x="0" y="180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52"/>
                  </a:lnTo>
                  <a:lnTo>
                    <a:pt x="6" y="76"/>
                  </a:lnTo>
                  <a:lnTo>
                    <a:pt x="10" y="102"/>
                  </a:lnTo>
                  <a:lnTo>
                    <a:pt x="22" y="150"/>
                  </a:lnTo>
                  <a:lnTo>
                    <a:pt x="38" y="200"/>
                  </a:lnTo>
                  <a:lnTo>
                    <a:pt x="58" y="246"/>
                  </a:lnTo>
                  <a:lnTo>
                    <a:pt x="82" y="292"/>
                  </a:lnTo>
                  <a:lnTo>
                    <a:pt x="112" y="336"/>
                  </a:lnTo>
                  <a:lnTo>
                    <a:pt x="144" y="380"/>
                  </a:lnTo>
                  <a:lnTo>
                    <a:pt x="180" y="422"/>
                  </a:lnTo>
                  <a:lnTo>
                    <a:pt x="220" y="464"/>
                  </a:lnTo>
                  <a:lnTo>
                    <a:pt x="264" y="504"/>
                  </a:lnTo>
                  <a:lnTo>
                    <a:pt x="310" y="544"/>
                  </a:lnTo>
                  <a:lnTo>
                    <a:pt x="360" y="582"/>
                  </a:lnTo>
                  <a:lnTo>
                    <a:pt x="412" y="618"/>
                  </a:lnTo>
                  <a:lnTo>
                    <a:pt x="468" y="654"/>
                  </a:lnTo>
                  <a:lnTo>
                    <a:pt x="526" y="688"/>
                  </a:lnTo>
                  <a:lnTo>
                    <a:pt x="586" y="722"/>
                  </a:lnTo>
                  <a:lnTo>
                    <a:pt x="648" y="754"/>
                  </a:lnTo>
                  <a:lnTo>
                    <a:pt x="714" y="784"/>
                  </a:lnTo>
                  <a:lnTo>
                    <a:pt x="780" y="814"/>
                  </a:lnTo>
                  <a:lnTo>
                    <a:pt x="848" y="842"/>
                  </a:lnTo>
                  <a:lnTo>
                    <a:pt x="920" y="870"/>
                  </a:lnTo>
                  <a:lnTo>
                    <a:pt x="990" y="896"/>
                  </a:lnTo>
                  <a:lnTo>
                    <a:pt x="1064" y="920"/>
                  </a:lnTo>
                  <a:lnTo>
                    <a:pt x="1138" y="942"/>
                  </a:lnTo>
                  <a:lnTo>
                    <a:pt x="1214" y="966"/>
                  </a:lnTo>
                  <a:lnTo>
                    <a:pt x="1290" y="986"/>
                  </a:lnTo>
                  <a:lnTo>
                    <a:pt x="1368" y="1006"/>
                  </a:lnTo>
                  <a:lnTo>
                    <a:pt x="1446" y="1024"/>
                  </a:lnTo>
                  <a:lnTo>
                    <a:pt x="1524" y="1040"/>
                  </a:lnTo>
                  <a:lnTo>
                    <a:pt x="1602" y="1056"/>
                  </a:lnTo>
                  <a:lnTo>
                    <a:pt x="1682" y="1070"/>
                  </a:lnTo>
                  <a:lnTo>
                    <a:pt x="1760" y="1084"/>
                  </a:lnTo>
                  <a:lnTo>
                    <a:pt x="1840" y="1096"/>
                  </a:lnTo>
                  <a:lnTo>
                    <a:pt x="1918" y="1106"/>
                  </a:lnTo>
                  <a:lnTo>
                    <a:pt x="1996" y="1114"/>
                  </a:lnTo>
                  <a:lnTo>
                    <a:pt x="2072" y="1122"/>
                  </a:lnTo>
                  <a:lnTo>
                    <a:pt x="2150" y="1128"/>
                  </a:lnTo>
                  <a:lnTo>
                    <a:pt x="2224" y="1134"/>
                  </a:lnTo>
                  <a:lnTo>
                    <a:pt x="2300" y="1138"/>
                  </a:lnTo>
                  <a:lnTo>
                    <a:pt x="2372" y="1140"/>
                  </a:lnTo>
                  <a:lnTo>
                    <a:pt x="2444" y="1140"/>
                  </a:lnTo>
                  <a:lnTo>
                    <a:pt x="2514" y="1140"/>
                  </a:lnTo>
                  <a:lnTo>
                    <a:pt x="2584" y="1138"/>
                  </a:lnTo>
                  <a:lnTo>
                    <a:pt x="2650" y="1134"/>
                  </a:lnTo>
                  <a:lnTo>
                    <a:pt x="2716" y="1130"/>
                  </a:lnTo>
                  <a:lnTo>
                    <a:pt x="2778" y="1124"/>
                  </a:lnTo>
                  <a:lnTo>
                    <a:pt x="2838" y="1116"/>
                  </a:lnTo>
                  <a:lnTo>
                    <a:pt x="2896" y="1106"/>
                  </a:lnTo>
                  <a:lnTo>
                    <a:pt x="2952" y="1096"/>
                  </a:lnTo>
                  <a:lnTo>
                    <a:pt x="3004" y="1084"/>
                  </a:lnTo>
                  <a:lnTo>
                    <a:pt x="3054" y="1070"/>
                  </a:lnTo>
                  <a:lnTo>
                    <a:pt x="3100" y="1056"/>
                  </a:lnTo>
                  <a:lnTo>
                    <a:pt x="3144" y="1040"/>
                  </a:lnTo>
                  <a:lnTo>
                    <a:pt x="3182" y="1022"/>
                  </a:lnTo>
                  <a:lnTo>
                    <a:pt x="3220" y="1002"/>
                  </a:lnTo>
                  <a:lnTo>
                    <a:pt x="3252" y="982"/>
                  </a:lnTo>
                  <a:lnTo>
                    <a:pt x="3280" y="960"/>
                  </a:lnTo>
                  <a:lnTo>
                    <a:pt x="3306" y="936"/>
                  </a:lnTo>
                  <a:lnTo>
                    <a:pt x="3326" y="910"/>
                  </a:lnTo>
                  <a:lnTo>
                    <a:pt x="3342" y="884"/>
                  </a:lnTo>
                  <a:lnTo>
                    <a:pt x="3348" y="870"/>
                  </a:lnTo>
                  <a:lnTo>
                    <a:pt x="3354" y="854"/>
                  </a:lnTo>
                  <a:lnTo>
                    <a:pt x="3358" y="840"/>
                  </a:lnTo>
                  <a:lnTo>
                    <a:pt x="3362" y="824"/>
                  </a:lnTo>
                  <a:lnTo>
                    <a:pt x="3364" y="810"/>
                  </a:lnTo>
                  <a:lnTo>
                    <a:pt x="3364" y="794"/>
                  </a:lnTo>
                  <a:lnTo>
                    <a:pt x="3364" y="94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3" name="Forma Livre 11">
              <a:extLst>
                <a:ext uri="{FF2B5EF4-FFF2-40B4-BE49-F238E27FC236}">
                  <a16:creationId xmlns:a16="http://schemas.microsoft.com/office/drawing/2014/main" id="{E2B2B806-64A6-324E-8878-B08429F2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389" y="3329439"/>
              <a:ext cx="3349800" cy="1266702"/>
            </a:xfrm>
            <a:custGeom>
              <a:avLst/>
              <a:gdLst/>
              <a:ahLst/>
              <a:cxnLst>
                <a:cxn ang="0">
                  <a:pos x="3896" y="1090"/>
                </a:cxn>
                <a:cxn ang="0">
                  <a:pos x="3886" y="1144"/>
                </a:cxn>
                <a:cxn ang="0">
                  <a:pos x="3864" y="1192"/>
                </a:cxn>
                <a:cxn ang="0">
                  <a:pos x="3830" y="1238"/>
                </a:cxn>
                <a:cxn ang="0">
                  <a:pos x="3730" y="1314"/>
                </a:cxn>
                <a:cxn ang="0">
                  <a:pos x="3592" y="1376"/>
                </a:cxn>
                <a:cxn ang="0">
                  <a:pos x="3420" y="1424"/>
                </a:cxn>
                <a:cxn ang="0">
                  <a:pos x="3218" y="1454"/>
                </a:cxn>
                <a:cxn ang="0">
                  <a:pos x="2994" y="1472"/>
                </a:cxn>
                <a:cxn ang="0">
                  <a:pos x="2750" y="1474"/>
                </a:cxn>
                <a:cxn ang="0">
                  <a:pos x="2490" y="1460"/>
                </a:cxn>
                <a:cxn ang="0">
                  <a:pos x="2222" y="1434"/>
                </a:cxn>
                <a:cxn ang="0">
                  <a:pos x="1948" y="1394"/>
                </a:cxn>
                <a:cxn ang="0">
                  <a:pos x="1676" y="1340"/>
                </a:cxn>
                <a:cxn ang="0">
                  <a:pos x="1408" y="1272"/>
                </a:cxn>
                <a:cxn ang="0">
                  <a:pos x="1148" y="1190"/>
                </a:cxn>
                <a:cxn ang="0">
                  <a:pos x="904" y="1096"/>
                </a:cxn>
                <a:cxn ang="0">
                  <a:pos x="680" y="990"/>
                </a:cxn>
                <a:cxn ang="0">
                  <a:pos x="478" y="870"/>
                </a:cxn>
                <a:cxn ang="0">
                  <a:pos x="306" y="738"/>
                </a:cxn>
                <a:cxn ang="0">
                  <a:pos x="168" y="594"/>
                </a:cxn>
                <a:cxn ang="0">
                  <a:pos x="68" y="438"/>
                </a:cxn>
                <a:cxn ang="0">
                  <a:pos x="34" y="356"/>
                </a:cxn>
                <a:cxn ang="0">
                  <a:pos x="12" y="272"/>
                </a:cxn>
                <a:cxn ang="0">
                  <a:pos x="2" y="184"/>
                </a:cxn>
                <a:cxn ang="0">
                  <a:pos x="0" y="0"/>
                </a:cxn>
                <a:cxn ang="0">
                  <a:pos x="6" y="88"/>
                </a:cxn>
                <a:cxn ang="0">
                  <a:pos x="26" y="174"/>
                </a:cxn>
                <a:cxn ang="0">
                  <a:pos x="56" y="258"/>
                </a:cxn>
                <a:cxn ang="0">
                  <a:pos x="130" y="390"/>
                </a:cxn>
                <a:cxn ang="0">
                  <a:pos x="256" y="538"/>
                </a:cxn>
                <a:cxn ang="0">
                  <a:pos x="418" y="674"/>
                </a:cxn>
                <a:cxn ang="0">
                  <a:pos x="610" y="798"/>
                </a:cxn>
                <a:cxn ang="0">
                  <a:pos x="828" y="908"/>
                </a:cxn>
                <a:cxn ang="0">
                  <a:pos x="1066" y="1006"/>
                </a:cxn>
                <a:cxn ang="0">
                  <a:pos x="1320" y="1092"/>
                </a:cxn>
                <a:cxn ang="0">
                  <a:pos x="1586" y="1164"/>
                </a:cxn>
                <a:cxn ang="0">
                  <a:pos x="1858" y="1224"/>
                </a:cxn>
                <a:cxn ang="0">
                  <a:pos x="2132" y="1268"/>
                </a:cxn>
                <a:cxn ang="0">
                  <a:pos x="2402" y="1300"/>
                </a:cxn>
                <a:cxn ang="0">
                  <a:pos x="2664" y="1318"/>
                </a:cxn>
                <a:cxn ang="0">
                  <a:pos x="2914" y="1320"/>
                </a:cxn>
                <a:cxn ang="0">
                  <a:pos x="3146" y="1308"/>
                </a:cxn>
                <a:cxn ang="0">
                  <a:pos x="3356" y="1282"/>
                </a:cxn>
                <a:cxn ang="0">
                  <a:pos x="3538" y="1240"/>
                </a:cxn>
                <a:cxn ang="0">
                  <a:pos x="3688" y="1184"/>
                </a:cxn>
                <a:cxn ang="0">
                  <a:pos x="3800" y="1112"/>
                </a:cxn>
                <a:cxn ang="0">
                  <a:pos x="3854" y="1054"/>
                </a:cxn>
                <a:cxn ang="0">
                  <a:pos x="3880" y="1006"/>
                </a:cxn>
                <a:cxn ang="0">
                  <a:pos x="3894" y="956"/>
                </a:cxn>
                <a:cxn ang="0">
                  <a:pos x="3898" y="1072"/>
                </a:cxn>
              </a:cxnLst>
              <a:rect l="0" t="0" r="r" b="b"/>
              <a:pathLst>
                <a:path w="3898" h="1474">
                  <a:moveTo>
                    <a:pt x="3898" y="1072"/>
                  </a:moveTo>
                  <a:lnTo>
                    <a:pt x="3898" y="1072"/>
                  </a:lnTo>
                  <a:lnTo>
                    <a:pt x="3896" y="1090"/>
                  </a:lnTo>
                  <a:lnTo>
                    <a:pt x="3894" y="1108"/>
                  </a:lnTo>
                  <a:lnTo>
                    <a:pt x="3890" y="1126"/>
                  </a:lnTo>
                  <a:lnTo>
                    <a:pt x="3886" y="1144"/>
                  </a:lnTo>
                  <a:lnTo>
                    <a:pt x="3880" y="1160"/>
                  </a:lnTo>
                  <a:lnTo>
                    <a:pt x="3872" y="1176"/>
                  </a:lnTo>
                  <a:lnTo>
                    <a:pt x="3864" y="1192"/>
                  </a:lnTo>
                  <a:lnTo>
                    <a:pt x="3854" y="1208"/>
                  </a:lnTo>
                  <a:lnTo>
                    <a:pt x="3842" y="1222"/>
                  </a:lnTo>
                  <a:lnTo>
                    <a:pt x="3830" y="1238"/>
                  </a:lnTo>
                  <a:lnTo>
                    <a:pt x="3800" y="1264"/>
                  </a:lnTo>
                  <a:lnTo>
                    <a:pt x="3768" y="1290"/>
                  </a:lnTo>
                  <a:lnTo>
                    <a:pt x="3730" y="1314"/>
                  </a:lnTo>
                  <a:lnTo>
                    <a:pt x="3688" y="1338"/>
                  </a:lnTo>
                  <a:lnTo>
                    <a:pt x="3642" y="1358"/>
                  </a:lnTo>
                  <a:lnTo>
                    <a:pt x="3592" y="1376"/>
                  </a:lnTo>
                  <a:lnTo>
                    <a:pt x="3538" y="1394"/>
                  </a:lnTo>
                  <a:lnTo>
                    <a:pt x="3480" y="1410"/>
                  </a:lnTo>
                  <a:lnTo>
                    <a:pt x="3420" y="1424"/>
                  </a:lnTo>
                  <a:lnTo>
                    <a:pt x="3356" y="1436"/>
                  </a:lnTo>
                  <a:lnTo>
                    <a:pt x="3288" y="1446"/>
                  </a:lnTo>
                  <a:lnTo>
                    <a:pt x="3218" y="1454"/>
                  </a:lnTo>
                  <a:lnTo>
                    <a:pt x="3146" y="1462"/>
                  </a:lnTo>
                  <a:lnTo>
                    <a:pt x="3070" y="1468"/>
                  </a:lnTo>
                  <a:lnTo>
                    <a:pt x="2994" y="1472"/>
                  </a:lnTo>
                  <a:lnTo>
                    <a:pt x="2914" y="1474"/>
                  </a:lnTo>
                  <a:lnTo>
                    <a:pt x="2832" y="1474"/>
                  </a:lnTo>
                  <a:lnTo>
                    <a:pt x="2750" y="1474"/>
                  </a:lnTo>
                  <a:lnTo>
                    <a:pt x="2664" y="1470"/>
                  </a:lnTo>
                  <a:lnTo>
                    <a:pt x="2578" y="1466"/>
                  </a:lnTo>
                  <a:lnTo>
                    <a:pt x="2490" y="1460"/>
                  </a:lnTo>
                  <a:lnTo>
                    <a:pt x="2402" y="1454"/>
                  </a:lnTo>
                  <a:lnTo>
                    <a:pt x="2312" y="1444"/>
                  </a:lnTo>
                  <a:lnTo>
                    <a:pt x="2222" y="1434"/>
                  </a:lnTo>
                  <a:lnTo>
                    <a:pt x="2132" y="1422"/>
                  </a:lnTo>
                  <a:lnTo>
                    <a:pt x="2040" y="1408"/>
                  </a:lnTo>
                  <a:lnTo>
                    <a:pt x="1948" y="1394"/>
                  </a:lnTo>
                  <a:lnTo>
                    <a:pt x="1858" y="1376"/>
                  </a:lnTo>
                  <a:lnTo>
                    <a:pt x="1766" y="1358"/>
                  </a:lnTo>
                  <a:lnTo>
                    <a:pt x="1676" y="1340"/>
                  </a:lnTo>
                  <a:lnTo>
                    <a:pt x="1586" y="1318"/>
                  </a:lnTo>
                  <a:lnTo>
                    <a:pt x="1496" y="1296"/>
                  </a:lnTo>
                  <a:lnTo>
                    <a:pt x="1408" y="1272"/>
                  </a:lnTo>
                  <a:lnTo>
                    <a:pt x="1320" y="1246"/>
                  </a:lnTo>
                  <a:lnTo>
                    <a:pt x="1234" y="1218"/>
                  </a:lnTo>
                  <a:lnTo>
                    <a:pt x="1148" y="1190"/>
                  </a:lnTo>
                  <a:lnTo>
                    <a:pt x="1066" y="1160"/>
                  </a:lnTo>
                  <a:lnTo>
                    <a:pt x="984" y="1128"/>
                  </a:lnTo>
                  <a:lnTo>
                    <a:pt x="904" y="1096"/>
                  </a:lnTo>
                  <a:lnTo>
                    <a:pt x="828" y="1062"/>
                  </a:lnTo>
                  <a:lnTo>
                    <a:pt x="752" y="1026"/>
                  </a:lnTo>
                  <a:lnTo>
                    <a:pt x="680" y="990"/>
                  </a:lnTo>
                  <a:lnTo>
                    <a:pt x="610" y="950"/>
                  </a:lnTo>
                  <a:lnTo>
                    <a:pt x="542" y="910"/>
                  </a:lnTo>
                  <a:lnTo>
                    <a:pt x="478" y="870"/>
                  </a:lnTo>
                  <a:lnTo>
                    <a:pt x="418" y="828"/>
                  </a:lnTo>
                  <a:lnTo>
                    <a:pt x="360" y="784"/>
                  </a:lnTo>
                  <a:lnTo>
                    <a:pt x="306" y="738"/>
                  </a:lnTo>
                  <a:lnTo>
                    <a:pt x="256" y="692"/>
                  </a:lnTo>
                  <a:lnTo>
                    <a:pt x="210" y="644"/>
                  </a:lnTo>
                  <a:lnTo>
                    <a:pt x="168" y="594"/>
                  </a:lnTo>
                  <a:lnTo>
                    <a:pt x="130" y="544"/>
                  </a:lnTo>
                  <a:lnTo>
                    <a:pt x="96" y="492"/>
                  </a:lnTo>
                  <a:lnTo>
                    <a:pt x="68" y="438"/>
                  </a:lnTo>
                  <a:lnTo>
                    <a:pt x="56" y="412"/>
                  </a:lnTo>
                  <a:lnTo>
                    <a:pt x="44" y="384"/>
                  </a:lnTo>
                  <a:lnTo>
                    <a:pt x="34" y="356"/>
                  </a:lnTo>
                  <a:lnTo>
                    <a:pt x="26" y="328"/>
                  </a:lnTo>
                  <a:lnTo>
                    <a:pt x="18" y="300"/>
                  </a:lnTo>
                  <a:lnTo>
                    <a:pt x="12" y="272"/>
                  </a:lnTo>
                  <a:lnTo>
                    <a:pt x="6" y="242"/>
                  </a:lnTo>
                  <a:lnTo>
                    <a:pt x="4" y="212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4" y="60"/>
                  </a:lnTo>
                  <a:lnTo>
                    <a:pt x="6" y="88"/>
                  </a:lnTo>
                  <a:lnTo>
                    <a:pt x="12" y="118"/>
                  </a:lnTo>
                  <a:lnTo>
                    <a:pt x="18" y="146"/>
                  </a:lnTo>
                  <a:lnTo>
                    <a:pt x="26" y="174"/>
                  </a:lnTo>
                  <a:lnTo>
                    <a:pt x="34" y="202"/>
                  </a:lnTo>
                  <a:lnTo>
                    <a:pt x="44" y="230"/>
                  </a:lnTo>
                  <a:lnTo>
                    <a:pt x="56" y="258"/>
                  </a:lnTo>
                  <a:lnTo>
                    <a:pt x="68" y="286"/>
                  </a:lnTo>
                  <a:lnTo>
                    <a:pt x="96" y="338"/>
                  </a:lnTo>
                  <a:lnTo>
                    <a:pt x="130" y="390"/>
                  </a:lnTo>
                  <a:lnTo>
                    <a:pt x="168" y="440"/>
                  </a:lnTo>
                  <a:lnTo>
                    <a:pt x="210" y="490"/>
                  </a:lnTo>
                  <a:lnTo>
                    <a:pt x="256" y="538"/>
                  </a:lnTo>
                  <a:lnTo>
                    <a:pt x="306" y="584"/>
                  </a:lnTo>
                  <a:lnTo>
                    <a:pt x="360" y="630"/>
                  </a:lnTo>
                  <a:lnTo>
                    <a:pt x="418" y="674"/>
                  </a:lnTo>
                  <a:lnTo>
                    <a:pt x="478" y="716"/>
                  </a:lnTo>
                  <a:lnTo>
                    <a:pt x="542" y="758"/>
                  </a:lnTo>
                  <a:lnTo>
                    <a:pt x="610" y="798"/>
                  </a:lnTo>
                  <a:lnTo>
                    <a:pt x="680" y="836"/>
                  </a:lnTo>
                  <a:lnTo>
                    <a:pt x="752" y="872"/>
                  </a:lnTo>
                  <a:lnTo>
                    <a:pt x="828" y="908"/>
                  </a:lnTo>
                  <a:lnTo>
                    <a:pt x="904" y="942"/>
                  </a:lnTo>
                  <a:lnTo>
                    <a:pt x="984" y="976"/>
                  </a:lnTo>
                  <a:lnTo>
                    <a:pt x="1066" y="1006"/>
                  </a:lnTo>
                  <a:lnTo>
                    <a:pt x="1148" y="1036"/>
                  </a:lnTo>
                  <a:lnTo>
                    <a:pt x="1234" y="1066"/>
                  </a:lnTo>
                  <a:lnTo>
                    <a:pt x="1320" y="1092"/>
                  </a:lnTo>
                  <a:lnTo>
                    <a:pt x="1408" y="1118"/>
                  </a:lnTo>
                  <a:lnTo>
                    <a:pt x="1496" y="1142"/>
                  </a:lnTo>
                  <a:lnTo>
                    <a:pt x="1586" y="1164"/>
                  </a:lnTo>
                  <a:lnTo>
                    <a:pt x="1676" y="1186"/>
                  </a:lnTo>
                  <a:lnTo>
                    <a:pt x="1766" y="1206"/>
                  </a:lnTo>
                  <a:lnTo>
                    <a:pt x="1858" y="1224"/>
                  </a:lnTo>
                  <a:lnTo>
                    <a:pt x="1948" y="1240"/>
                  </a:lnTo>
                  <a:lnTo>
                    <a:pt x="2040" y="1256"/>
                  </a:lnTo>
                  <a:lnTo>
                    <a:pt x="2132" y="1268"/>
                  </a:lnTo>
                  <a:lnTo>
                    <a:pt x="2222" y="1280"/>
                  </a:lnTo>
                  <a:lnTo>
                    <a:pt x="2312" y="1292"/>
                  </a:lnTo>
                  <a:lnTo>
                    <a:pt x="2402" y="1300"/>
                  </a:lnTo>
                  <a:lnTo>
                    <a:pt x="2490" y="1308"/>
                  </a:lnTo>
                  <a:lnTo>
                    <a:pt x="2578" y="1314"/>
                  </a:lnTo>
                  <a:lnTo>
                    <a:pt x="2664" y="1318"/>
                  </a:lnTo>
                  <a:lnTo>
                    <a:pt x="2750" y="1320"/>
                  </a:lnTo>
                  <a:lnTo>
                    <a:pt x="2832" y="1320"/>
                  </a:lnTo>
                  <a:lnTo>
                    <a:pt x="2914" y="1320"/>
                  </a:lnTo>
                  <a:lnTo>
                    <a:pt x="2994" y="1318"/>
                  </a:lnTo>
                  <a:lnTo>
                    <a:pt x="3070" y="1314"/>
                  </a:lnTo>
                  <a:lnTo>
                    <a:pt x="3146" y="1308"/>
                  </a:lnTo>
                  <a:lnTo>
                    <a:pt x="3218" y="1302"/>
                  </a:lnTo>
                  <a:lnTo>
                    <a:pt x="3288" y="1292"/>
                  </a:lnTo>
                  <a:lnTo>
                    <a:pt x="3356" y="1282"/>
                  </a:lnTo>
                  <a:lnTo>
                    <a:pt x="3420" y="1270"/>
                  </a:lnTo>
                  <a:lnTo>
                    <a:pt x="3480" y="1256"/>
                  </a:lnTo>
                  <a:lnTo>
                    <a:pt x="3538" y="1240"/>
                  </a:lnTo>
                  <a:lnTo>
                    <a:pt x="3592" y="1224"/>
                  </a:lnTo>
                  <a:lnTo>
                    <a:pt x="3642" y="1204"/>
                  </a:lnTo>
                  <a:lnTo>
                    <a:pt x="3688" y="1184"/>
                  </a:lnTo>
                  <a:lnTo>
                    <a:pt x="3730" y="1162"/>
                  </a:lnTo>
                  <a:lnTo>
                    <a:pt x="3768" y="1138"/>
                  </a:lnTo>
                  <a:lnTo>
                    <a:pt x="3800" y="1112"/>
                  </a:lnTo>
                  <a:lnTo>
                    <a:pt x="3830" y="1084"/>
                  </a:lnTo>
                  <a:lnTo>
                    <a:pt x="3842" y="1070"/>
                  </a:lnTo>
                  <a:lnTo>
                    <a:pt x="3854" y="1054"/>
                  </a:lnTo>
                  <a:lnTo>
                    <a:pt x="3864" y="1038"/>
                  </a:lnTo>
                  <a:lnTo>
                    <a:pt x="3872" y="1024"/>
                  </a:lnTo>
                  <a:lnTo>
                    <a:pt x="3880" y="1006"/>
                  </a:lnTo>
                  <a:lnTo>
                    <a:pt x="3886" y="990"/>
                  </a:lnTo>
                  <a:lnTo>
                    <a:pt x="3890" y="974"/>
                  </a:lnTo>
                  <a:lnTo>
                    <a:pt x="3894" y="956"/>
                  </a:lnTo>
                  <a:lnTo>
                    <a:pt x="3896" y="938"/>
                  </a:lnTo>
                  <a:lnTo>
                    <a:pt x="3898" y="918"/>
                  </a:lnTo>
                  <a:lnTo>
                    <a:pt x="3898" y="107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4" name="Forma Livre 11">
              <a:extLst>
                <a:ext uri="{FF2B5EF4-FFF2-40B4-BE49-F238E27FC236}">
                  <a16:creationId xmlns:a16="http://schemas.microsoft.com/office/drawing/2014/main" id="{06D2F1DA-FF1E-5A47-8847-B5A23AD1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53" y="2464967"/>
              <a:ext cx="3776921" cy="1428214"/>
            </a:xfrm>
            <a:custGeom>
              <a:avLst/>
              <a:gdLst/>
              <a:ahLst/>
              <a:cxnLst>
                <a:cxn ang="0">
                  <a:pos x="3896" y="1090"/>
                </a:cxn>
                <a:cxn ang="0">
                  <a:pos x="3886" y="1144"/>
                </a:cxn>
                <a:cxn ang="0">
                  <a:pos x="3864" y="1192"/>
                </a:cxn>
                <a:cxn ang="0">
                  <a:pos x="3830" y="1238"/>
                </a:cxn>
                <a:cxn ang="0">
                  <a:pos x="3730" y="1314"/>
                </a:cxn>
                <a:cxn ang="0">
                  <a:pos x="3592" y="1376"/>
                </a:cxn>
                <a:cxn ang="0">
                  <a:pos x="3420" y="1424"/>
                </a:cxn>
                <a:cxn ang="0">
                  <a:pos x="3218" y="1454"/>
                </a:cxn>
                <a:cxn ang="0">
                  <a:pos x="2994" y="1472"/>
                </a:cxn>
                <a:cxn ang="0">
                  <a:pos x="2750" y="1474"/>
                </a:cxn>
                <a:cxn ang="0">
                  <a:pos x="2490" y="1460"/>
                </a:cxn>
                <a:cxn ang="0">
                  <a:pos x="2222" y="1434"/>
                </a:cxn>
                <a:cxn ang="0">
                  <a:pos x="1948" y="1394"/>
                </a:cxn>
                <a:cxn ang="0">
                  <a:pos x="1676" y="1340"/>
                </a:cxn>
                <a:cxn ang="0">
                  <a:pos x="1408" y="1272"/>
                </a:cxn>
                <a:cxn ang="0">
                  <a:pos x="1148" y="1190"/>
                </a:cxn>
                <a:cxn ang="0">
                  <a:pos x="904" y="1096"/>
                </a:cxn>
                <a:cxn ang="0">
                  <a:pos x="680" y="990"/>
                </a:cxn>
                <a:cxn ang="0">
                  <a:pos x="478" y="870"/>
                </a:cxn>
                <a:cxn ang="0">
                  <a:pos x="306" y="738"/>
                </a:cxn>
                <a:cxn ang="0">
                  <a:pos x="168" y="594"/>
                </a:cxn>
                <a:cxn ang="0">
                  <a:pos x="68" y="438"/>
                </a:cxn>
                <a:cxn ang="0">
                  <a:pos x="34" y="356"/>
                </a:cxn>
                <a:cxn ang="0">
                  <a:pos x="12" y="272"/>
                </a:cxn>
                <a:cxn ang="0">
                  <a:pos x="2" y="184"/>
                </a:cxn>
                <a:cxn ang="0">
                  <a:pos x="0" y="0"/>
                </a:cxn>
                <a:cxn ang="0">
                  <a:pos x="6" y="88"/>
                </a:cxn>
                <a:cxn ang="0">
                  <a:pos x="26" y="174"/>
                </a:cxn>
                <a:cxn ang="0">
                  <a:pos x="56" y="258"/>
                </a:cxn>
                <a:cxn ang="0">
                  <a:pos x="130" y="390"/>
                </a:cxn>
                <a:cxn ang="0">
                  <a:pos x="256" y="538"/>
                </a:cxn>
                <a:cxn ang="0">
                  <a:pos x="418" y="674"/>
                </a:cxn>
                <a:cxn ang="0">
                  <a:pos x="610" y="798"/>
                </a:cxn>
                <a:cxn ang="0">
                  <a:pos x="828" y="908"/>
                </a:cxn>
                <a:cxn ang="0">
                  <a:pos x="1066" y="1006"/>
                </a:cxn>
                <a:cxn ang="0">
                  <a:pos x="1320" y="1092"/>
                </a:cxn>
                <a:cxn ang="0">
                  <a:pos x="1586" y="1164"/>
                </a:cxn>
                <a:cxn ang="0">
                  <a:pos x="1858" y="1224"/>
                </a:cxn>
                <a:cxn ang="0">
                  <a:pos x="2132" y="1268"/>
                </a:cxn>
                <a:cxn ang="0">
                  <a:pos x="2402" y="1300"/>
                </a:cxn>
                <a:cxn ang="0">
                  <a:pos x="2664" y="1318"/>
                </a:cxn>
                <a:cxn ang="0">
                  <a:pos x="2914" y="1320"/>
                </a:cxn>
                <a:cxn ang="0">
                  <a:pos x="3146" y="1308"/>
                </a:cxn>
                <a:cxn ang="0">
                  <a:pos x="3356" y="1282"/>
                </a:cxn>
                <a:cxn ang="0">
                  <a:pos x="3538" y="1240"/>
                </a:cxn>
                <a:cxn ang="0">
                  <a:pos x="3688" y="1184"/>
                </a:cxn>
                <a:cxn ang="0">
                  <a:pos x="3800" y="1112"/>
                </a:cxn>
                <a:cxn ang="0">
                  <a:pos x="3854" y="1054"/>
                </a:cxn>
                <a:cxn ang="0">
                  <a:pos x="3880" y="1006"/>
                </a:cxn>
                <a:cxn ang="0">
                  <a:pos x="3894" y="956"/>
                </a:cxn>
                <a:cxn ang="0">
                  <a:pos x="3898" y="1072"/>
                </a:cxn>
              </a:cxnLst>
              <a:rect l="0" t="0" r="r" b="b"/>
              <a:pathLst>
                <a:path w="3898" h="1474">
                  <a:moveTo>
                    <a:pt x="3898" y="1072"/>
                  </a:moveTo>
                  <a:lnTo>
                    <a:pt x="3898" y="1072"/>
                  </a:lnTo>
                  <a:lnTo>
                    <a:pt x="3896" y="1090"/>
                  </a:lnTo>
                  <a:lnTo>
                    <a:pt x="3894" y="1108"/>
                  </a:lnTo>
                  <a:lnTo>
                    <a:pt x="3890" y="1126"/>
                  </a:lnTo>
                  <a:lnTo>
                    <a:pt x="3886" y="1144"/>
                  </a:lnTo>
                  <a:lnTo>
                    <a:pt x="3880" y="1160"/>
                  </a:lnTo>
                  <a:lnTo>
                    <a:pt x="3872" y="1176"/>
                  </a:lnTo>
                  <a:lnTo>
                    <a:pt x="3864" y="1192"/>
                  </a:lnTo>
                  <a:lnTo>
                    <a:pt x="3854" y="1208"/>
                  </a:lnTo>
                  <a:lnTo>
                    <a:pt x="3842" y="1222"/>
                  </a:lnTo>
                  <a:lnTo>
                    <a:pt x="3830" y="1238"/>
                  </a:lnTo>
                  <a:lnTo>
                    <a:pt x="3800" y="1264"/>
                  </a:lnTo>
                  <a:lnTo>
                    <a:pt x="3768" y="1290"/>
                  </a:lnTo>
                  <a:lnTo>
                    <a:pt x="3730" y="1314"/>
                  </a:lnTo>
                  <a:lnTo>
                    <a:pt x="3688" y="1338"/>
                  </a:lnTo>
                  <a:lnTo>
                    <a:pt x="3642" y="1358"/>
                  </a:lnTo>
                  <a:lnTo>
                    <a:pt x="3592" y="1376"/>
                  </a:lnTo>
                  <a:lnTo>
                    <a:pt x="3538" y="1394"/>
                  </a:lnTo>
                  <a:lnTo>
                    <a:pt x="3480" y="1410"/>
                  </a:lnTo>
                  <a:lnTo>
                    <a:pt x="3420" y="1424"/>
                  </a:lnTo>
                  <a:lnTo>
                    <a:pt x="3356" y="1436"/>
                  </a:lnTo>
                  <a:lnTo>
                    <a:pt x="3288" y="1446"/>
                  </a:lnTo>
                  <a:lnTo>
                    <a:pt x="3218" y="1454"/>
                  </a:lnTo>
                  <a:lnTo>
                    <a:pt x="3146" y="1462"/>
                  </a:lnTo>
                  <a:lnTo>
                    <a:pt x="3070" y="1468"/>
                  </a:lnTo>
                  <a:lnTo>
                    <a:pt x="2994" y="1472"/>
                  </a:lnTo>
                  <a:lnTo>
                    <a:pt x="2914" y="1474"/>
                  </a:lnTo>
                  <a:lnTo>
                    <a:pt x="2832" y="1474"/>
                  </a:lnTo>
                  <a:lnTo>
                    <a:pt x="2750" y="1474"/>
                  </a:lnTo>
                  <a:lnTo>
                    <a:pt x="2664" y="1470"/>
                  </a:lnTo>
                  <a:lnTo>
                    <a:pt x="2578" y="1466"/>
                  </a:lnTo>
                  <a:lnTo>
                    <a:pt x="2490" y="1460"/>
                  </a:lnTo>
                  <a:lnTo>
                    <a:pt x="2402" y="1454"/>
                  </a:lnTo>
                  <a:lnTo>
                    <a:pt x="2312" y="1444"/>
                  </a:lnTo>
                  <a:lnTo>
                    <a:pt x="2222" y="1434"/>
                  </a:lnTo>
                  <a:lnTo>
                    <a:pt x="2132" y="1422"/>
                  </a:lnTo>
                  <a:lnTo>
                    <a:pt x="2040" y="1408"/>
                  </a:lnTo>
                  <a:lnTo>
                    <a:pt x="1948" y="1394"/>
                  </a:lnTo>
                  <a:lnTo>
                    <a:pt x="1858" y="1376"/>
                  </a:lnTo>
                  <a:lnTo>
                    <a:pt x="1766" y="1358"/>
                  </a:lnTo>
                  <a:lnTo>
                    <a:pt x="1676" y="1340"/>
                  </a:lnTo>
                  <a:lnTo>
                    <a:pt x="1586" y="1318"/>
                  </a:lnTo>
                  <a:lnTo>
                    <a:pt x="1496" y="1296"/>
                  </a:lnTo>
                  <a:lnTo>
                    <a:pt x="1408" y="1272"/>
                  </a:lnTo>
                  <a:lnTo>
                    <a:pt x="1320" y="1246"/>
                  </a:lnTo>
                  <a:lnTo>
                    <a:pt x="1234" y="1218"/>
                  </a:lnTo>
                  <a:lnTo>
                    <a:pt x="1148" y="1190"/>
                  </a:lnTo>
                  <a:lnTo>
                    <a:pt x="1066" y="1160"/>
                  </a:lnTo>
                  <a:lnTo>
                    <a:pt x="984" y="1128"/>
                  </a:lnTo>
                  <a:lnTo>
                    <a:pt x="904" y="1096"/>
                  </a:lnTo>
                  <a:lnTo>
                    <a:pt x="828" y="1062"/>
                  </a:lnTo>
                  <a:lnTo>
                    <a:pt x="752" y="1026"/>
                  </a:lnTo>
                  <a:lnTo>
                    <a:pt x="680" y="990"/>
                  </a:lnTo>
                  <a:lnTo>
                    <a:pt x="610" y="950"/>
                  </a:lnTo>
                  <a:lnTo>
                    <a:pt x="542" y="910"/>
                  </a:lnTo>
                  <a:lnTo>
                    <a:pt x="478" y="870"/>
                  </a:lnTo>
                  <a:lnTo>
                    <a:pt x="418" y="828"/>
                  </a:lnTo>
                  <a:lnTo>
                    <a:pt x="360" y="784"/>
                  </a:lnTo>
                  <a:lnTo>
                    <a:pt x="306" y="738"/>
                  </a:lnTo>
                  <a:lnTo>
                    <a:pt x="256" y="692"/>
                  </a:lnTo>
                  <a:lnTo>
                    <a:pt x="210" y="644"/>
                  </a:lnTo>
                  <a:lnTo>
                    <a:pt x="168" y="594"/>
                  </a:lnTo>
                  <a:lnTo>
                    <a:pt x="130" y="544"/>
                  </a:lnTo>
                  <a:lnTo>
                    <a:pt x="96" y="492"/>
                  </a:lnTo>
                  <a:lnTo>
                    <a:pt x="68" y="438"/>
                  </a:lnTo>
                  <a:lnTo>
                    <a:pt x="56" y="412"/>
                  </a:lnTo>
                  <a:lnTo>
                    <a:pt x="44" y="384"/>
                  </a:lnTo>
                  <a:lnTo>
                    <a:pt x="34" y="356"/>
                  </a:lnTo>
                  <a:lnTo>
                    <a:pt x="26" y="328"/>
                  </a:lnTo>
                  <a:lnTo>
                    <a:pt x="18" y="300"/>
                  </a:lnTo>
                  <a:lnTo>
                    <a:pt x="12" y="272"/>
                  </a:lnTo>
                  <a:lnTo>
                    <a:pt x="6" y="242"/>
                  </a:lnTo>
                  <a:lnTo>
                    <a:pt x="4" y="212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4" y="60"/>
                  </a:lnTo>
                  <a:lnTo>
                    <a:pt x="6" y="88"/>
                  </a:lnTo>
                  <a:lnTo>
                    <a:pt x="12" y="118"/>
                  </a:lnTo>
                  <a:lnTo>
                    <a:pt x="18" y="146"/>
                  </a:lnTo>
                  <a:lnTo>
                    <a:pt x="26" y="174"/>
                  </a:lnTo>
                  <a:lnTo>
                    <a:pt x="34" y="202"/>
                  </a:lnTo>
                  <a:lnTo>
                    <a:pt x="44" y="230"/>
                  </a:lnTo>
                  <a:lnTo>
                    <a:pt x="56" y="258"/>
                  </a:lnTo>
                  <a:lnTo>
                    <a:pt x="68" y="286"/>
                  </a:lnTo>
                  <a:lnTo>
                    <a:pt x="96" y="338"/>
                  </a:lnTo>
                  <a:lnTo>
                    <a:pt x="130" y="390"/>
                  </a:lnTo>
                  <a:lnTo>
                    <a:pt x="168" y="440"/>
                  </a:lnTo>
                  <a:lnTo>
                    <a:pt x="210" y="490"/>
                  </a:lnTo>
                  <a:lnTo>
                    <a:pt x="256" y="538"/>
                  </a:lnTo>
                  <a:lnTo>
                    <a:pt x="306" y="584"/>
                  </a:lnTo>
                  <a:lnTo>
                    <a:pt x="360" y="630"/>
                  </a:lnTo>
                  <a:lnTo>
                    <a:pt x="418" y="674"/>
                  </a:lnTo>
                  <a:lnTo>
                    <a:pt x="478" y="716"/>
                  </a:lnTo>
                  <a:lnTo>
                    <a:pt x="542" y="758"/>
                  </a:lnTo>
                  <a:lnTo>
                    <a:pt x="610" y="798"/>
                  </a:lnTo>
                  <a:lnTo>
                    <a:pt x="680" y="836"/>
                  </a:lnTo>
                  <a:lnTo>
                    <a:pt x="752" y="872"/>
                  </a:lnTo>
                  <a:lnTo>
                    <a:pt x="828" y="908"/>
                  </a:lnTo>
                  <a:lnTo>
                    <a:pt x="904" y="942"/>
                  </a:lnTo>
                  <a:lnTo>
                    <a:pt x="984" y="976"/>
                  </a:lnTo>
                  <a:lnTo>
                    <a:pt x="1066" y="1006"/>
                  </a:lnTo>
                  <a:lnTo>
                    <a:pt x="1148" y="1036"/>
                  </a:lnTo>
                  <a:lnTo>
                    <a:pt x="1234" y="1066"/>
                  </a:lnTo>
                  <a:lnTo>
                    <a:pt x="1320" y="1092"/>
                  </a:lnTo>
                  <a:lnTo>
                    <a:pt x="1408" y="1118"/>
                  </a:lnTo>
                  <a:lnTo>
                    <a:pt x="1496" y="1142"/>
                  </a:lnTo>
                  <a:lnTo>
                    <a:pt x="1586" y="1164"/>
                  </a:lnTo>
                  <a:lnTo>
                    <a:pt x="1676" y="1186"/>
                  </a:lnTo>
                  <a:lnTo>
                    <a:pt x="1766" y="1206"/>
                  </a:lnTo>
                  <a:lnTo>
                    <a:pt x="1858" y="1224"/>
                  </a:lnTo>
                  <a:lnTo>
                    <a:pt x="1948" y="1240"/>
                  </a:lnTo>
                  <a:lnTo>
                    <a:pt x="2040" y="1256"/>
                  </a:lnTo>
                  <a:lnTo>
                    <a:pt x="2132" y="1268"/>
                  </a:lnTo>
                  <a:lnTo>
                    <a:pt x="2222" y="1280"/>
                  </a:lnTo>
                  <a:lnTo>
                    <a:pt x="2312" y="1292"/>
                  </a:lnTo>
                  <a:lnTo>
                    <a:pt x="2402" y="1300"/>
                  </a:lnTo>
                  <a:lnTo>
                    <a:pt x="2490" y="1308"/>
                  </a:lnTo>
                  <a:lnTo>
                    <a:pt x="2578" y="1314"/>
                  </a:lnTo>
                  <a:lnTo>
                    <a:pt x="2664" y="1318"/>
                  </a:lnTo>
                  <a:lnTo>
                    <a:pt x="2750" y="1320"/>
                  </a:lnTo>
                  <a:lnTo>
                    <a:pt x="2832" y="1320"/>
                  </a:lnTo>
                  <a:lnTo>
                    <a:pt x="2914" y="1320"/>
                  </a:lnTo>
                  <a:lnTo>
                    <a:pt x="2994" y="1318"/>
                  </a:lnTo>
                  <a:lnTo>
                    <a:pt x="3070" y="1314"/>
                  </a:lnTo>
                  <a:lnTo>
                    <a:pt x="3146" y="1308"/>
                  </a:lnTo>
                  <a:lnTo>
                    <a:pt x="3218" y="1302"/>
                  </a:lnTo>
                  <a:lnTo>
                    <a:pt x="3288" y="1292"/>
                  </a:lnTo>
                  <a:lnTo>
                    <a:pt x="3356" y="1282"/>
                  </a:lnTo>
                  <a:lnTo>
                    <a:pt x="3420" y="1270"/>
                  </a:lnTo>
                  <a:lnTo>
                    <a:pt x="3480" y="1256"/>
                  </a:lnTo>
                  <a:lnTo>
                    <a:pt x="3538" y="1240"/>
                  </a:lnTo>
                  <a:lnTo>
                    <a:pt x="3592" y="1224"/>
                  </a:lnTo>
                  <a:lnTo>
                    <a:pt x="3642" y="1204"/>
                  </a:lnTo>
                  <a:lnTo>
                    <a:pt x="3688" y="1184"/>
                  </a:lnTo>
                  <a:lnTo>
                    <a:pt x="3730" y="1162"/>
                  </a:lnTo>
                  <a:lnTo>
                    <a:pt x="3768" y="1138"/>
                  </a:lnTo>
                  <a:lnTo>
                    <a:pt x="3800" y="1112"/>
                  </a:lnTo>
                  <a:lnTo>
                    <a:pt x="3830" y="1084"/>
                  </a:lnTo>
                  <a:lnTo>
                    <a:pt x="3842" y="1070"/>
                  </a:lnTo>
                  <a:lnTo>
                    <a:pt x="3854" y="1054"/>
                  </a:lnTo>
                  <a:lnTo>
                    <a:pt x="3864" y="1038"/>
                  </a:lnTo>
                  <a:lnTo>
                    <a:pt x="3872" y="1024"/>
                  </a:lnTo>
                  <a:lnTo>
                    <a:pt x="3880" y="1006"/>
                  </a:lnTo>
                  <a:lnTo>
                    <a:pt x="3886" y="990"/>
                  </a:lnTo>
                  <a:lnTo>
                    <a:pt x="3890" y="974"/>
                  </a:lnTo>
                  <a:lnTo>
                    <a:pt x="3894" y="956"/>
                  </a:lnTo>
                  <a:lnTo>
                    <a:pt x="3896" y="938"/>
                  </a:lnTo>
                  <a:lnTo>
                    <a:pt x="3898" y="918"/>
                  </a:lnTo>
                  <a:lnTo>
                    <a:pt x="3898" y="107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5" name="Forma Livre 11">
              <a:extLst>
                <a:ext uri="{FF2B5EF4-FFF2-40B4-BE49-F238E27FC236}">
                  <a16:creationId xmlns:a16="http://schemas.microsoft.com/office/drawing/2014/main" id="{80FAADD1-6E80-B942-8859-0D0C79F1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359" y="1425482"/>
              <a:ext cx="4267438" cy="1613699"/>
            </a:xfrm>
            <a:custGeom>
              <a:avLst/>
              <a:gdLst/>
              <a:ahLst/>
              <a:cxnLst>
                <a:cxn ang="0">
                  <a:pos x="3896" y="1090"/>
                </a:cxn>
                <a:cxn ang="0">
                  <a:pos x="3886" y="1144"/>
                </a:cxn>
                <a:cxn ang="0">
                  <a:pos x="3864" y="1192"/>
                </a:cxn>
                <a:cxn ang="0">
                  <a:pos x="3830" y="1238"/>
                </a:cxn>
                <a:cxn ang="0">
                  <a:pos x="3730" y="1314"/>
                </a:cxn>
                <a:cxn ang="0">
                  <a:pos x="3592" y="1376"/>
                </a:cxn>
                <a:cxn ang="0">
                  <a:pos x="3420" y="1424"/>
                </a:cxn>
                <a:cxn ang="0">
                  <a:pos x="3218" y="1454"/>
                </a:cxn>
                <a:cxn ang="0">
                  <a:pos x="2994" y="1472"/>
                </a:cxn>
                <a:cxn ang="0">
                  <a:pos x="2750" y="1474"/>
                </a:cxn>
                <a:cxn ang="0">
                  <a:pos x="2490" y="1460"/>
                </a:cxn>
                <a:cxn ang="0">
                  <a:pos x="2222" y="1434"/>
                </a:cxn>
                <a:cxn ang="0">
                  <a:pos x="1948" y="1394"/>
                </a:cxn>
                <a:cxn ang="0">
                  <a:pos x="1676" y="1340"/>
                </a:cxn>
                <a:cxn ang="0">
                  <a:pos x="1408" y="1272"/>
                </a:cxn>
                <a:cxn ang="0">
                  <a:pos x="1148" y="1190"/>
                </a:cxn>
                <a:cxn ang="0">
                  <a:pos x="904" y="1096"/>
                </a:cxn>
                <a:cxn ang="0">
                  <a:pos x="680" y="990"/>
                </a:cxn>
                <a:cxn ang="0">
                  <a:pos x="478" y="870"/>
                </a:cxn>
                <a:cxn ang="0">
                  <a:pos x="306" y="738"/>
                </a:cxn>
                <a:cxn ang="0">
                  <a:pos x="168" y="594"/>
                </a:cxn>
                <a:cxn ang="0">
                  <a:pos x="68" y="438"/>
                </a:cxn>
                <a:cxn ang="0">
                  <a:pos x="34" y="356"/>
                </a:cxn>
                <a:cxn ang="0">
                  <a:pos x="12" y="272"/>
                </a:cxn>
                <a:cxn ang="0">
                  <a:pos x="2" y="184"/>
                </a:cxn>
                <a:cxn ang="0">
                  <a:pos x="0" y="0"/>
                </a:cxn>
                <a:cxn ang="0">
                  <a:pos x="6" y="88"/>
                </a:cxn>
                <a:cxn ang="0">
                  <a:pos x="26" y="174"/>
                </a:cxn>
                <a:cxn ang="0">
                  <a:pos x="56" y="258"/>
                </a:cxn>
                <a:cxn ang="0">
                  <a:pos x="130" y="390"/>
                </a:cxn>
                <a:cxn ang="0">
                  <a:pos x="256" y="538"/>
                </a:cxn>
                <a:cxn ang="0">
                  <a:pos x="418" y="674"/>
                </a:cxn>
                <a:cxn ang="0">
                  <a:pos x="610" y="798"/>
                </a:cxn>
                <a:cxn ang="0">
                  <a:pos x="828" y="908"/>
                </a:cxn>
                <a:cxn ang="0">
                  <a:pos x="1066" y="1006"/>
                </a:cxn>
                <a:cxn ang="0">
                  <a:pos x="1320" y="1092"/>
                </a:cxn>
                <a:cxn ang="0">
                  <a:pos x="1586" y="1164"/>
                </a:cxn>
                <a:cxn ang="0">
                  <a:pos x="1858" y="1224"/>
                </a:cxn>
                <a:cxn ang="0">
                  <a:pos x="2132" y="1268"/>
                </a:cxn>
                <a:cxn ang="0">
                  <a:pos x="2402" y="1300"/>
                </a:cxn>
                <a:cxn ang="0">
                  <a:pos x="2664" y="1318"/>
                </a:cxn>
                <a:cxn ang="0">
                  <a:pos x="2914" y="1320"/>
                </a:cxn>
                <a:cxn ang="0">
                  <a:pos x="3146" y="1308"/>
                </a:cxn>
                <a:cxn ang="0">
                  <a:pos x="3356" y="1282"/>
                </a:cxn>
                <a:cxn ang="0">
                  <a:pos x="3538" y="1240"/>
                </a:cxn>
                <a:cxn ang="0">
                  <a:pos x="3688" y="1184"/>
                </a:cxn>
                <a:cxn ang="0">
                  <a:pos x="3800" y="1112"/>
                </a:cxn>
                <a:cxn ang="0">
                  <a:pos x="3854" y="1054"/>
                </a:cxn>
                <a:cxn ang="0">
                  <a:pos x="3880" y="1006"/>
                </a:cxn>
                <a:cxn ang="0">
                  <a:pos x="3894" y="956"/>
                </a:cxn>
                <a:cxn ang="0">
                  <a:pos x="3898" y="1072"/>
                </a:cxn>
              </a:cxnLst>
              <a:rect l="0" t="0" r="r" b="b"/>
              <a:pathLst>
                <a:path w="3898" h="1474">
                  <a:moveTo>
                    <a:pt x="3898" y="1072"/>
                  </a:moveTo>
                  <a:lnTo>
                    <a:pt x="3898" y="1072"/>
                  </a:lnTo>
                  <a:lnTo>
                    <a:pt x="3896" y="1090"/>
                  </a:lnTo>
                  <a:lnTo>
                    <a:pt x="3894" y="1108"/>
                  </a:lnTo>
                  <a:lnTo>
                    <a:pt x="3890" y="1126"/>
                  </a:lnTo>
                  <a:lnTo>
                    <a:pt x="3886" y="1144"/>
                  </a:lnTo>
                  <a:lnTo>
                    <a:pt x="3880" y="1160"/>
                  </a:lnTo>
                  <a:lnTo>
                    <a:pt x="3872" y="1176"/>
                  </a:lnTo>
                  <a:lnTo>
                    <a:pt x="3864" y="1192"/>
                  </a:lnTo>
                  <a:lnTo>
                    <a:pt x="3854" y="1208"/>
                  </a:lnTo>
                  <a:lnTo>
                    <a:pt x="3842" y="1222"/>
                  </a:lnTo>
                  <a:lnTo>
                    <a:pt x="3830" y="1238"/>
                  </a:lnTo>
                  <a:lnTo>
                    <a:pt x="3800" y="1264"/>
                  </a:lnTo>
                  <a:lnTo>
                    <a:pt x="3768" y="1290"/>
                  </a:lnTo>
                  <a:lnTo>
                    <a:pt x="3730" y="1314"/>
                  </a:lnTo>
                  <a:lnTo>
                    <a:pt x="3688" y="1338"/>
                  </a:lnTo>
                  <a:lnTo>
                    <a:pt x="3642" y="1358"/>
                  </a:lnTo>
                  <a:lnTo>
                    <a:pt x="3592" y="1376"/>
                  </a:lnTo>
                  <a:lnTo>
                    <a:pt x="3538" y="1394"/>
                  </a:lnTo>
                  <a:lnTo>
                    <a:pt x="3480" y="1410"/>
                  </a:lnTo>
                  <a:lnTo>
                    <a:pt x="3420" y="1424"/>
                  </a:lnTo>
                  <a:lnTo>
                    <a:pt x="3356" y="1436"/>
                  </a:lnTo>
                  <a:lnTo>
                    <a:pt x="3288" y="1446"/>
                  </a:lnTo>
                  <a:lnTo>
                    <a:pt x="3218" y="1454"/>
                  </a:lnTo>
                  <a:lnTo>
                    <a:pt x="3146" y="1462"/>
                  </a:lnTo>
                  <a:lnTo>
                    <a:pt x="3070" y="1468"/>
                  </a:lnTo>
                  <a:lnTo>
                    <a:pt x="2994" y="1472"/>
                  </a:lnTo>
                  <a:lnTo>
                    <a:pt x="2914" y="1474"/>
                  </a:lnTo>
                  <a:lnTo>
                    <a:pt x="2832" y="1474"/>
                  </a:lnTo>
                  <a:lnTo>
                    <a:pt x="2750" y="1474"/>
                  </a:lnTo>
                  <a:lnTo>
                    <a:pt x="2664" y="1470"/>
                  </a:lnTo>
                  <a:lnTo>
                    <a:pt x="2578" y="1466"/>
                  </a:lnTo>
                  <a:lnTo>
                    <a:pt x="2490" y="1460"/>
                  </a:lnTo>
                  <a:lnTo>
                    <a:pt x="2402" y="1454"/>
                  </a:lnTo>
                  <a:lnTo>
                    <a:pt x="2312" y="1444"/>
                  </a:lnTo>
                  <a:lnTo>
                    <a:pt x="2222" y="1434"/>
                  </a:lnTo>
                  <a:lnTo>
                    <a:pt x="2132" y="1422"/>
                  </a:lnTo>
                  <a:lnTo>
                    <a:pt x="2040" y="1408"/>
                  </a:lnTo>
                  <a:lnTo>
                    <a:pt x="1948" y="1394"/>
                  </a:lnTo>
                  <a:lnTo>
                    <a:pt x="1858" y="1376"/>
                  </a:lnTo>
                  <a:lnTo>
                    <a:pt x="1766" y="1358"/>
                  </a:lnTo>
                  <a:lnTo>
                    <a:pt x="1676" y="1340"/>
                  </a:lnTo>
                  <a:lnTo>
                    <a:pt x="1586" y="1318"/>
                  </a:lnTo>
                  <a:lnTo>
                    <a:pt x="1496" y="1296"/>
                  </a:lnTo>
                  <a:lnTo>
                    <a:pt x="1408" y="1272"/>
                  </a:lnTo>
                  <a:lnTo>
                    <a:pt x="1320" y="1246"/>
                  </a:lnTo>
                  <a:lnTo>
                    <a:pt x="1234" y="1218"/>
                  </a:lnTo>
                  <a:lnTo>
                    <a:pt x="1148" y="1190"/>
                  </a:lnTo>
                  <a:lnTo>
                    <a:pt x="1066" y="1160"/>
                  </a:lnTo>
                  <a:lnTo>
                    <a:pt x="984" y="1128"/>
                  </a:lnTo>
                  <a:lnTo>
                    <a:pt x="904" y="1096"/>
                  </a:lnTo>
                  <a:lnTo>
                    <a:pt x="828" y="1062"/>
                  </a:lnTo>
                  <a:lnTo>
                    <a:pt x="752" y="1026"/>
                  </a:lnTo>
                  <a:lnTo>
                    <a:pt x="680" y="990"/>
                  </a:lnTo>
                  <a:lnTo>
                    <a:pt x="610" y="950"/>
                  </a:lnTo>
                  <a:lnTo>
                    <a:pt x="542" y="910"/>
                  </a:lnTo>
                  <a:lnTo>
                    <a:pt x="478" y="870"/>
                  </a:lnTo>
                  <a:lnTo>
                    <a:pt x="418" y="828"/>
                  </a:lnTo>
                  <a:lnTo>
                    <a:pt x="360" y="784"/>
                  </a:lnTo>
                  <a:lnTo>
                    <a:pt x="306" y="738"/>
                  </a:lnTo>
                  <a:lnTo>
                    <a:pt x="256" y="692"/>
                  </a:lnTo>
                  <a:lnTo>
                    <a:pt x="210" y="644"/>
                  </a:lnTo>
                  <a:lnTo>
                    <a:pt x="168" y="594"/>
                  </a:lnTo>
                  <a:lnTo>
                    <a:pt x="130" y="544"/>
                  </a:lnTo>
                  <a:lnTo>
                    <a:pt x="96" y="492"/>
                  </a:lnTo>
                  <a:lnTo>
                    <a:pt x="68" y="438"/>
                  </a:lnTo>
                  <a:lnTo>
                    <a:pt x="56" y="412"/>
                  </a:lnTo>
                  <a:lnTo>
                    <a:pt x="44" y="384"/>
                  </a:lnTo>
                  <a:lnTo>
                    <a:pt x="34" y="356"/>
                  </a:lnTo>
                  <a:lnTo>
                    <a:pt x="26" y="328"/>
                  </a:lnTo>
                  <a:lnTo>
                    <a:pt x="18" y="300"/>
                  </a:lnTo>
                  <a:lnTo>
                    <a:pt x="12" y="272"/>
                  </a:lnTo>
                  <a:lnTo>
                    <a:pt x="6" y="242"/>
                  </a:lnTo>
                  <a:lnTo>
                    <a:pt x="4" y="212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4" y="60"/>
                  </a:lnTo>
                  <a:lnTo>
                    <a:pt x="6" y="88"/>
                  </a:lnTo>
                  <a:lnTo>
                    <a:pt x="12" y="118"/>
                  </a:lnTo>
                  <a:lnTo>
                    <a:pt x="18" y="146"/>
                  </a:lnTo>
                  <a:lnTo>
                    <a:pt x="26" y="174"/>
                  </a:lnTo>
                  <a:lnTo>
                    <a:pt x="34" y="202"/>
                  </a:lnTo>
                  <a:lnTo>
                    <a:pt x="44" y="230"/>
                  </a:lnTo>
                  <a:lnTo>
                    <a:pt x="56" y="258"/>
                  </a:lnTo>
                  <a:lnTo>
                    <a:pt x="68" y="286"/>
                  </a:lnTo>
                  <a:lnTo>
                    <a:pt x="96" y="338"/>
                  </a:lnTo>
                  <a:lnTo>
                    <a:pt x="130" y="390"/>
                  </a:lnTo>
                  <a:lnTo>
                    <a:pt x="168" y="440"/>
                  </a:lnTo>
                  <a:lnTo>
                    <a:pt x="210" y="490"/>
                  </a:lnTo>
                  <a:lnTo>
                    <a:pt x="256" y="538"/>
                  </a:lnTo>
                  <a:lnTo>
                    <a:pt x="306" y="584"/>
                  </a:lnTo>
                  <a:lnTo>
                    <a:pt x="360" y="630"/>
                  </a:lnTo>
                  <a:lnTo>
                    <a:pt x="418" y="674"/>
                  </a:lnTo>
                  <a:lnTo>
                    <a:pt x="478" y="716"/>
                  </a:lnTo>
                  <a:lnTo>
                    <a:pt x="542" y="758"/>
                  </a:lnTo>
                  <a:lnTo>
                    <a:pt x="610" y="798"/>
                  </a:lnTo>
                  <a:lnTo>
                    <a:pt x="680" y="836"/>
                  </a:lnTo>
                  <a:lnTo>
                    <a:pt x="752" y="872"/>
                  </a:lnTo>
                  <a:lnTo>
                    <a:pt x="828" y="908"/>
                  </a:lnTo>
                  <a:lnTo>
                    <a:pt x="904" y="942"/>
                  </a:lnTo>
                  <a:lnTo>
                    <a:pt x="984" y="976"/>
                  </a:lnTo>
                  <a:lnTo>
                    <a:pt x="1066" y="1006"/>
                  </a:lnTo>
                  <a:lnTo>
                    <a:pt x="1148" y="1036"/>
                  </a:lnTo>
                  <a:lnTo>
                    <a:pt x="1234" y="1066"/>
                  </a:lnTo>
                  <a:lnTo>
                    <a:pt x="1320" y="1092"/>
                  </a:lnTo>
                  <a:lnTo>
                    <a:pt x="1408" y="1118"/>
                  </a:lnTo>
                  <a:lnTo>
                    <a:pt x="1496" y="1142"/>
                  </a:lnTo>
                  <a:lnTo>
                    <a:pt x="1586" y="1164"/>
                  </a:lnTo>
                  <a:lnTo>
                    <a:pt x="1676" y="1186"/>
                  </a:lnTo>
                  <a:lnTo>
                    <a:pt x="1766" y="1206"/>
                  </a:lnTo>
                  <a:lnTo>
                    <a:pt x="1858" y="1224"/>
                  </a:lnTo>
                  <a:lnTo>
                    <a:pt x="1948" y="1240"/>
                  </a:lnTo>
                  <a:lnTo>
                    <a:pt x="2040" y="1256"/>
                  </a:lnTo>
                  <a:lnTo>
                    <a:pt x="2132" y="1268"/>
                  </a:lnTo>
                  <a:lnTo>
                    <a:pt x="2222" y="1280"/>
                  </a:lnTo>
                  <a:lnTo>
                    <a:pt x="2312" y="1292"/>
                  </a:lnTo>
                  <a:lnTo>
                    <a:pt x="2402" y="1300"/>
                  </a:lnTo>
                  <a:lnTo>
                    <a:pt x="2490" y="1308"/>
                  </a:lnTo>
                  <a:lnTo>
                    <a:pt x="2578" y="1314"/>
                  </a:lnTo>
                  <a:lnTo>
                    <a:pt x="2664" y="1318"/>
                  </a:lnTo>
                  <a:lnTo>
                    <a:pt x="2750" y="1320"/>
                  </a:lnTo>
                  <a:lnTo>
                    <a:pt x="2832" y="1320"/>
                  </a:lnTo>
                  <a:lnTo>
                    <a:pt x="2914" y="1320"/>
                  </a:lnTo>
                  <a:lnTo>
                    <a:pt x="2994" y="1318"/>
                  </a:lnTo>
                  <a:lnTo>
                    <a:pt x="3070" y="1314"/>
                  </a:lnTo>
                  <a:lnTo>
                    <a:pt x="3146" y="1308"/>
                  </a:lnTo>
                  <a:lnTo>
                    <a:pt x="3218" y="1302"/>
                  </a:lnTo>
                  <a:lnTo>
                    <a:pt x="3288" y="1292"/>
                  </a:lnTo>
                  <a:lnTo>
                    <a:pt x="3356" y="1282"/>
                  </a:lnTo>
                  <a:lnTo>
                    <a:pt x="3420" y="1270"/>
                  </a:lnTo>
                  <a:lnTo>
                    <a:pt x="3480" y="1256"/>
                  </a:lnTo>
                  <a:lnTo>
                    <a:pt x="3538" y="1240"/>
                  </a:lnTo>
                  <a:lnTo>
                    <a:pt x="3592" y="1224"/>
                  </a:lnTo>
                  <a:lnTo>
                    <a:pt x="3642" y="1204"/>
                  </a:lnTo>
                  <a:lnTo>
                    <a:pt x="3688" y="1184"/>
                  </a:lnTo>
                  <a:lnTo>
                    <a:pt x="3730" y="1162"/>
                  </a:lnTo>
                  <a:lnTo>
                    <a:pt x="3768" y="1138"/>
                  </a:lnTo>
                  <a:lnTo>
                    <a:pt x="3800" y="1112"/>
                  </a:lnTo>
                  <a:lnTo>
                    <a:pt x="3830" y="1084"/>
                  </a:lnTo>
                  <a:lnTo>
                    <a:pt x="3842" y="1070"/>
                  </a:lnTo>
                  <a:lnTo>
                    <a:pt x="3854" y="1054"/>
                  </a:lnTo>
                  <a:lnTo>
                    <a:pt x="3864" y="1038"/>
                  </a:lnTo>
                  <a:lnTo>
                    <a:pt x="3872" y="1024"/>
                  </a:lnTo>
                  <a:lnTo>
                    <a:pt x="3880" y="1006"/>
                  </a:lnTo>
                  <a:lnTo>
                    <a:pt x="3886" y="990"/>
                  </a:lnTo>
                  <a:lnTo>
                    <a:pt x="3890" y="974"/>
                  </a:lnTo>
                  <a:lnTo>
                    <a:pt x="3894" y="956"/>
                  </a:lnTo>
                  <a:lnTo>
                    <a:pt x="3896" y="938"/>
                  </a:lnTo>
                  <a:lnTo>
                    <a:pt x="3898" y="918"/>
                  </a:lnTo>
                  <a:lnTo>
                    <a:pt x="3898" y="107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6" name="Forma Livre 11">
              <a:extLst>
                <a:ext uri="{FF2B5EF4-FFF2-40B4-BE49-F238E27FC236}">
                  <a16:creationId xmlns:a16="http://schemas.microsoft.com/office/drawing/2014/main" id="{50340ABC-0E60-3947-95CD-C436AAD9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5" y="299682"/>
              <a:ext cx="4803614" cy="1816450"/>
            </a:xfrm>
            <a:custGeom>
              <a:avLst/>
              <a:gdLst/>
              <a:ahLst/>
              <a:cxnLst>
                <a:cxn ang="0">
                  <a:pos x="3896" y="1090"/>
                </a:cxn>
                <a:cxn ang="0">
                  <a:pos x="3886" y="1144"/>
                </a:cxn>
                <a:cxn ang="0">
                  <a:pos x="3864" y="1192"/>
                </a:cxn>
                <a:cxn ang="0">
                  <a:pos x="3830" y="1238"/>
                </a:cxn>
                <a:cxn ang="0">
                  <a:pos x="3730" y="1314"/>
                </a:cxn>
                <a:cxn ang="0">
                  <a:pos x="3592" y="1376"/>
                </a:cxn>
                <a:cxn ang="0">
                  <a:pos x="3420" y="1424"/>
                </a:cxn>
                <a:cxn ang="0">
                  <a:pos x="3218" y="1454"/>
                </a:cxn>
                <a:cxn ang="0">
                  <a:pos x="2994" y="1472"/>
                </a:cxn>
                <a:cxn ang="0">
                  <a:pos x="2750" y="1474"/>
                </a:cxn>
                <a:cxn ang="0">
                  <a:pos x="2490" y="1460"/>
                </a:cxn>
                <a:cxn ang="0">
                  <a:pos x="2222" y="1434"/>
                </a:cxn>
                <a:cxn ang="0">
                  <a:pos x="1948" y="1394"/>
                </a:cxn>
                <a:cxn ang="0">
                  <a:pos x="1676" y="1340"/>
                </a:cxn>
                <a:cxn ang="0">
                  <a:pos x="1408" y="1272"/>
                </a:cxn>
                <a:cxn ang="0">
                  <a:pos x="1148" y="1190"/>
                </a:cxn>
                <a:cxn ang="0">
                  <a:pos x="904" y="1096"/>
                </a:cxn>
                <a:cxn ang="0">
                  <a:pos x="680" y="990"/>
                </a:cxn>
                <a:cxn ang="0">
                  <a:pos x="478" y="870"/>
                </a:cxn>
                <a:cxn ang="0">
                  <a:pos x="306" y="738"/>
                </a:cxn>
                <a:cxn ang="0">
                  <a:pos x="168" y="594"/>
                </a:cxn>
                <a:cxn ang="0">
                  <a:pos x="68" y="438"/>
                </a:cxn>
                <a:cxn ang="0">
                  <a:pos x="34" y="356"/>
                </a:cxn>
                <a:cxn ang="0">
                  <a:pos x="12" y="272"/>
                </a:cxn>
                <a:cxn ang="0">
                  <a:pos x="2" y="184"/>
                </a:cxn>
                <a:cxn ang="0">
                  <a:pos x="0" y="0"/>
                </a:cxn>
                <a:cxn ang="0">
                  <a:pos x="6" y="88"/>
                </a:cxn>
                <a:cxn ang="0">
                  <a:pos x="26" y="174"/>
                </a:cxn>
                <a:cxn ang="0">
                  <a:pos x="56" y="258"/>
                </a:cxn>
                <a:cxn ang="0">
                  <a:pos x="130" y="390"/>
                </a:cxn>
                <a:cxn ang="0">
                  <a:pos x="256" y="538"/>
                </a:cxn>
                <a:cxn ang="0">
                  <a:pos x="418" y="674"/>
                </a:cxn>
                <a:cxn ang="0">
                  <a:pos x="610" y="798"/>
                </a:cxn>
                <a:cxn ang="0">
                  <a:pos x="828" y="908"/>
                </a:cxn>
                <a:cxn ang="0">
                  <a:pos x="1066" y="1006"/>
                </a:cxn>
                <a:cxn ang="0">
                  <a:pos x="1320" y="1092"/>
                </a:cxn>
                <a:cxn ang="0">
                  <a:pos x="1586" y="1164"/>
                </a:cxn>
                <a:cxn ang="0">
                  <a:pos x="1858" y="1224"/>
                </a:cxn>
                <a:cxn ang="0">
                  <a:pos x="2132" y="1268"/>
                </a:cxn>
                <a:cxn ang="0">
                  <a:pos x="2402" y="1300"/>
                </a:cxn>
                <a:cxn ang="0">
                  <a:pos x="2664" y="1318"/>
                </a:cxn>
                <a:cxn ang="0">
                  <a:pos x="2914" y="1320"/>
                </a:cxn>
                <a:cxn ang="0">
                  <a:pos x="3146" y="1308"/>
                </a:cxn>
                <a:cxn ang="0">
                  <a:pos x="3356" y="1282"/>
                </a:cxn>
                <a:cxn ang="0">
                  <a:pos x="3538" y="1240"/>
                </a:cxn>
                <a:cxn ang="0">
                  <a:pos x="3688" y="1184"/>
                </a:cxn>
                <a:cxn ang="0">
                  <a:pos x="3800" y="1112"/>
                </a:cxn>
                <a:cxn ang="0">
                  <a:pos x="3854" y="1054"/>
                </a:cxn>
                <a:cxn ang="0">
                  <a:pos x="3880" y="1006"/>
                </a:cxn>
                <a:cxn ang="0">
                  <a:pos x="3894" y="956"/>
                </a:cxn>
                <a:cxn ang="0">
                  <a:pos x="3898" y="1072"/>
                </a:cxn>
              </a:cxnLst>
              <a:rect l="0" t="0" r="r" b="b"/>
              <a:pathLst>
                <a:path w="3898" h="1474">
                  <a:moveTo>
                    <a:pt x="3898" y="1072"/>
                  </a:moveTo>
                  <a:lnTo>
                    <a:pt x="3898" y="1072"/>
                  </a:lnTo>
                  <a:lnTo>
                    <a:pt x="3896" y="1090"/>
                  </a:lnTo>
                  <a:lnTo>
                    <a:pt x="3894" y="1108"/>
                  </a:lnTo>
                  <a:lnTo>
                    <a:pt x="3890" y="1126"/>
                  </a:lnTo>
                  <a:lnTo>
                    <a:pt x="3886" y="1144"/>
                  </a:lnTo>
                  <a:lnTo>
                    <a:pt x="3880" y="1160"/>
                  </a:lnTo>
                  <a:lnTo>
                    <a:pt x="3872" y="1176"/>
                  </a:lnTo>
                  <a:lnTo>
                    <a:pt x="3864" y="1192"/>
                  </a:lnTo>
                  <a:lnTo>
                    <a:pt x="3854" y="1208"/>
                  </a:lnTo>
                  <a:lnTo>
                    <a:pt x="3842" y="1222"/>
                  </a:lnTo>
                  <a:lnTo>
                    <a:pt x="3830" y="1238"/>
                  </a:lnTo>
                  <a:lnTo>
                    <a:pt x="3800" y="1264"/>
                  </a:lnTo>
                  <a:lnTo>
                    <a:pt x="3768" y="1290"/>
                  </a:lnTo>
                  <a:lnTo>
                    <a:pt x="3730" y="1314"/>
                  </a:lnTo>
                  <a:lnTo>
                    <a:pt x="3688" y="1338"/>
                  </a:lnTo>
                  <a:lnTo>
                    <a:pt x="3642" y="1358"/>
                  </a:lnTo>
                  <a:lnTo>
                    <a:pt x="3592" y="1376"/>
                  </a:lnTo>
                  <a:lnTo>
                    <a:pt x="3538" y="1394"/>
                  </a:lnTo>
                  <a:lnTo>
                    <a:pt x="3480" y="1410"/>
                  </a:lnTo>
                  <a:lnTo>
                    <a:pt x="3420" y="1424"/>
                  </a:lnTo>
                  <a:lnTo>
                    <a:pt x="3356" y="1436"/>
                  </a:lnTo>
                  <a:lnTo>
                    <a:pt x="3288" y="1446"/>
                  </a:lnTo>
                  <a:lnTo>
                    <a:pt x="3218" y="1454"/>
                  </a:lnTo>
                  <a:lnTo>
                    <a:pt x="3146" y="1462"/>
                  </a:lnTo>
                  <a:lnTo>
                    <a:pt x="3070" y="1468"/>
                  </a:lnTo>
                  <a:lnTo>
                    <a:pt x="2994" y="1472"/>
                  </a:lnTo>
                  <a:lnTo>
                    <a:pt x="2914" y="1474"/>
                  </a:lnTo>
                  <a:lnTo>
                    <a:pt x="2832" y="1474"/>
                  </a:lnTo>
                  <a:lnTo>
                    <a:pt x="2750" y="1474"/>
                  </a:lnTo>
                  <a:lnTo>
                    <a:pt x="2664" y="1470"/>
                  </a:lnTo>
                  <a:lnTo>
                    <a:pt x="2578" y="1466"/>
                  </a:lnTo>
                  <a:lnTo>
                    <a:pt x="2490" y="1460"/>
                  </a:lnTo>
                  <a:lnTo>
                    <a:pt x="2402" y="1454"/>
                  </a:lnTo>
                  <a:lnTo>
                    <a:pt x="2312" y="1444"/>
                  </a:lnTo>
                  <a:lnTo>
                    <a:pt x="2222" y="1434"/>
                  </a:lnTo>
                  <a:lnTo>
                    <a:pt x="2132" y="1422"/>
                  </a:lnTo>
                  <a:lnTo>
                    <a:pt x="2040" y="1408"/>
                  </a:lnTo>
                  <a:lnTo>
                    <a:pt x="1948" y="1394"/>
                  </a:lnTo>
                  <a:lnTo>
                    <a:pt x="1858" y="1376"/>
                  </a:lnTo>
                  <a:lnTo>
                    <a:pt x="1766" y="1358"/>
                  </a:lnTo>
                  <a:lnTo>
                    <a:pt x="1676" y="1340"/>
                  </a:lnTo>
                  <a:lnTo>
                    <a:pt x="1586" y="1318"/>
                  </a:lnTo>
                  <a:lnTo>
                    <a:pt x="1496" y="1296"/>
                  </a:lnTo>
                  <a:lnTo>
                    <a:pt x="1408" y="1272"/>
                  </a:lnTo>
                  <a:lnTo>
                    <a:pt x="1320" y="1246"/>
                  </a:lnTo>
                  <a:lnTo>
                    <a:pt x="1234" y="1218"/>
                  </a:lnTo>
                  <a:lnTo>
                    <a:pt x="1148" y="1190"/>
                  </a:lnTo>
                  <a:lnTo>
                    <a:pt x="1066" y="1160"/>
                  </a:lnTo>
                  <a:lnTo>
                    <a:pt x="984" y="1128"/>
                  </a:lnTo>
                  <a:lnTo>
                    <a:pt x="904" y="1096"/>
                  </a:lnTo>
                  <a:lnTo>
                    <a:pt x="828" y="1062"/>
                  </a:lnTo>
                  <a:lnTo>
                    <a:pt x="752" y="1026"/>
                  </a:lnTo>
                  <a:lnTo>
                    <a:pt x="680" y="990"/>
                  </a:lnTo>
                  <a:lnTo>
                    <a:pt x="610" y="950"/>
                  </a:lnTo>
                  <a:lnTo>
                    <a:pt x="542" y="910"/>
                  </a:lnTo>
                  <a:lnTo>
                    <a:pt x="478" y="870"/>
                  </a:lnTo>
                  <a:lnTo>
                    <a:pt x="418" y="828"/>
                  </a:lnTo>
                  <a:lnTo>
                    <a:pt x="360" y="784"/>
                  </a:lnTo>
                  <a:lnTo>
                    <a:pt x="306" y="738"/>
                  </a:lnTo>
                  <a:lnTo>
                    <a:pt x="256" y="692"/>
                  </a:lnTo>
                  <a:lnTo>
                    <a:pt x="210" y="644"/>
                  </a:lnTo>
                  <a:lnTo>
                    <a:pt x="168" y="594"/>
                  </a:lnTo>
                  <a:lnTo>
                    <a:pt x="130" y="544"/>
                  </a:lnTo>
                  <a:lnTo>
                    <a:pt x="96" y="492"/>
                  </a:lnTo>
                  <a:lnTo>
                    <a:pt x="68" y="438"/>
                  </a:lnTo>
                  <a:lnTo>
                    <a:pt x="56" y="412"/>
                  </a:lnTo>
                  <a:lnTo>
                    <a:pt x="44" y="384"/>
                  </a:lnTo>
                  <a:lnTo>
                    <a:pt x="34" y="356"/>
                  </a:lnTo>
                  <a:lnTo>
                    <a:pt x="26" y="328"/>
                  </a:lnTo>
                  <a:lnTo>
                    <a:pt x="18" y="300"/>
                  </a:lnTo>
                  <a:lnTo>
                    <a:pt x="12" y="272"/>
                  </a:lnTo>
                  <a:lnTo>
                    <a:pt x="6" y="242"/>
                  </a:lnTo>
                  <a:lnTo>
                    <a:pt x="4" y="212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4" y="60"/>
                  </a:lnTo>
                  <a:lnTo>
                    <a:pt x="6" y="88"/>
                  </a:lnTo>
                  <a:lnTo>
                    <a:pt x="12" y="118"/>
                  </a:lnTo>
                  <a:lnTo>
                    <a:pt x="18" y="146"/>
                  </a:lnTo>
                  <a:lnTo>
                    <a:pt x="26" y="174"/>
                  </a:lnTo>
                  <a:lnTo>
                    <a:pt x="34" y="202"/>
                  </a:lnTo>
                  <a:lnTo>
                    <a:pt x="44" y="230"/>
                  </a:lnTo>
                  <a:lnTo>
                    <a:pt x="56" y="258"/>
                  </a:lnTo>
                  <a:lnTo>
                    <a:pt x="68" y="286"/>
                  </a:lnTo>
                  <a:lnTo>
                    <a:pt x="96" y="338"/>
                  </a:lnTo>
                  <a:lnTo>
                    <a:pt x="130" y="390"/>
                  </a:lnTo>
                  <a:lnTo>
                    <a:pt x="168" y="440"/>
                  </a:lnTo>
                  <a:lnTo>
                    <a:pt x="210" y="490"/>
                  </a:lnTo>
                  <a:lnTo>
                    <a:pt x="256" y="538"/>
                  </a:lnTo>
                  <a:lnTo>
                    <a:pt x="306" y="584"/>
                  </a:lnTo>
                  <a:lnTo>
                    <a:pt x="360" y="630"/>
                  </a:lnTo>
                  <a:lnTo>
                    <a:pt x="418" y="674"/>
                  </a:lnTo>
                  <a:lnTo>
                    <a:pt x="478" y="716"/>
                  </a:lnTo>
                  <a:lnTo>
                    <a:pt x="542" y="758"/>
                  </a:lnTo>
                  <a:lnTo>
                    <a:pt x="610" y="798"/>
                  </a:lnTo>
                  <a:lnTo>
                    <a:pt x="680" y="836"/>
                  </a:lnTo>
                  <a:lnTo>
                    <a:pt x="752" y="872"/>
                  </a:lnTo>
                  <a:lnTo>
                    <a:pt x="828" y="908"/>
                  </a:lnTo>
                  <a:lnTo>
                    <a:pt x="904" y="942"/>
                  </a:lnTo>
                  <a:lnTo>
                    <a:pt x="984" y="976"/>
                  </a:lnTo>
                  <a:lnTo>
                    <a:pt x="1066" y="1006"/>
                  </a:lnTo>
                  <a:lnTo>
                    <a:pt x="1148" y="1036"/>
                  </a:lnTo>
                  <a:lnTo>
                    <a:pt x="1234" y="1066"/>
                  </a:lnTo>
                  <a:lnTo>
                    <a:pt x="1320" y="1092"/>
                  </a:lnTo>
                  <a:lnTo>
                    <a:pt x="1408" y="1118"/>
                  </a:lnTo>
                  <a:lnTo>
                    <a:pt x="1496" y="1142"/>
                  </a:lnTo>
                  <a:lnTo>
                    <a:pt x="1586" y="1164"/>
                  </a:lnTo>
                  <a:lnTo>
                    <a:pt x="1676" y="1186"/>
                  </a:lnTo>
                  <a:lnTo>
                    <a:pt x="1766" y="1206"/>
                  </a:lnTo>
                  <a:lnTo>
                    <a:pt x="1858" y="1224"/>
                  </a:lnTo>
                  <a:lnTo>
                    <a:pt x="1948" y="1240"/>
                  </a:lnTo>
                  <a:lnTo>
                    <a:pt x="2040" y="1256"/>
                  </a:lnTo>
                  <a:lnTo>
                    <a:pt x="2132" y="1268"/>
                  </a:lnTo>
                  <a:lnTo>
                    <a:pt x="2222" y="1280"/>
                  </a:lnTo>
                  <a:lnTo>
                    <a:pt x="2312" y="1292"/>
                  </a:lnTo>
                  <a:lnTo>
                    <a:pt x="2402" y="1300"/>
                  </a:lnTo>
                  <a:lnTo>
                    <a:pt x="2490" y="1308"/>
                  </a:lnTo>
                  <a:lnTo>
                    <a:pt x="2578" y="1314"/>
                  </a:lnTo>
                  <a:lnTo>
                    <a:pt x="2664" y="1318"/>
                  </a:lnTo>
                  <a:lnTo>
                    <a:pt x="2750" y="1320"/>
                  </a:lnTo>
                  <a:lnTo>
                    <a:pt x="2832" y="1320"/>
                  </a:lnTo>
                  <a:lnTo>
                    <a:pt x="2914" y="1320"/>
                  </a:lnTo>
                  <a:lnTo>
                    <a:pt x="2994" y="1318"/>
                  </a:lnTo>
                  <a:lnTo>
                    <a:pt x="3070" y="1314"/>
                  </a:lnTo>
                  <a:lnTo>
                    <a:pt x="3146" y="1308"/>
                  </a:lnTo>
                  <a:lnTo>
                    <a:pt x="3218" y="1302"/>
                  </a:lnTo>
                  <a:lnTo>
                    <a:pt x="3288" y="1292"/>
                  </a:lnTo>
                  <a:lnTo>
                    <a:pt x="3356" y="1282"/>
                  </a:lnTo>
                  <a:lnTo>
                    <a:pt x="3420" y="1270"/>
                  </a:lnTo>
                  <a:lnTo>
                    <a:pt x="3480" y="1256"/>
                  </a:lnTo>
                  <a:lnTo>
                    <a:pt x="3538" y="1240"/>
                  </a:lnTo>
                  <a:lnTo>
                    <a:pt x="3592" y="1224"/>
                  </a:lnTo>
                  <a:lnTo>
                    <a:pt x="3642" y="1204"/>
                  </a:lnTo>
                  <a:lnTo>
                    <a:pt x="3688" y="1184"/>
                  </a:lnTo>
                  <a:lnTo>
                    <a:pt x="3730" y="1162"/>
                  </a:lnTo>
                  <a:lnTo>
                    <a:pt x="3768" y="1138"/>
                  </a:lnTo>
                  <a:lnTo>
                    <a:pt x="3800" y="1112"/>
                  </a:lnTo>
                  <a:lnTo>
                    <a:pt x="3830" y="1084"/>
                  </a:lnTo>
                  <a:lnTo>
                    <a:pt x="3842" y="1070"/>
                  </a:lnTo>
                  <a:lnTo>
                    <a:pt x="3854" y="1054"/>
                  </a:lnTo>
                  <a:lnTo>
                    <a:pt x="3864" y="1038"/>
                  </a:lnTo>
                  <a:lnTo>
                    <a:pt x="3872" y="1024"/>
                  </a:lnTo>
                  <a:lnTo>
                    <a:pt x="3880" y="1006"/>
                  </a:lnTo>
                  <a:lnTo>
                    <a:pt x="3886" y="990"/>
                  </a:lnTo>
                  <a:lnTo>
                    <a:pt x="3890" y="974"/>
                  </a:lnTo>
                  <a:lnTo>
                    <a:pt x="3894" y="956"/>
                  </a:lnTo>
                  <a:lnTo>
                    <a:pt x="3896" y="938"/>
                  </a:lnTo>
                  <a:lnTo>
                    <a:pt x="3898" y="918"/>
                  </a:lnTo>
                  <a:lnTo>
                    <a:pt x="3898" y="107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  <p:sp>
          <p:nvSpPr>
            <p:cNvPr id="57" name="Forma Livre 11">
              <a:extLst>
                <a:ext uri="{FF2B5EF4-FFF2-40B4-BE49-F238E27FC236}">
                  <a16:creationId xmlns:a16="http://schemas.microsoft.com/office/drawing/2014/main" id="{2A9AF427-43B2-8C4E-B6B8-0EBBCC3E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49" y="-953922"/>
              <a:ext cx="5433366" cy="2054586"/>
            </a:xfrm>
            <a:custGeom>
              <a:avLst/>
              <a:gdLst/>
              <a:ahLst/>
              <a:cxnLst>
                <a:cxn ang="0">
                  <a:pos x="3896" y="1090"/>
                </a:cxn>
                <a:cxn ang="0">
                  <a:pos x="3886" y="1144"/>
                </a:cxn>
                <a:cxn ang="0">
                  <a:pos x="3864" y="1192"/>
                </a:cxn>
                <a:cxn ang="0">
                  <a:pos x="3830" y="1238"/>
                </a:cxn>
                <a:cxn ang="0">
                  <a:pos x="3730" y="1314"/>
                </a:cxn>
                <a:cxn ang="0">
                  <a:pos x="3592" y="1376"/>
                </a:cxn>
                <a:cxn ang="0">
                  <a:pos x="3420" y="1424"/>
                </a:cxn>
                <a:cxn ang="0">
                  <a:pos x="3218" y="1454"/>
                </a:cxn>
                <a:cxn ang="0">
                  <a:pos x="2994" y="1472"/>
                </a:cxn>
                <a:cxn ang="0">
                  <a:pos x="2750" y="1474"/>
                </a:cxn>
                <a:cxn ang="0">
                  <a:pos x="2490" y="1460"/>
                </a:cxn>
                <a:cxn ang="0">
                  <a:pos x="2222" y="1434"/>
                </a:cxn>
                <a:cxn ang="0">
                  <a:pos x="1948" y="1394"/>
                </a:cxn>
                <a:cxn ang="0">
                  <a:pos x="1676" y="1340"/>
                </a:cxn>
                <a:cxn ang="0">
                  <a:pos x="1408" y="1272"/>
                </a:cxn>
                <a:cxn ang="0">
                  <a:pos x="1148" y="1190"/>
                </a:cxn>
                <a:cxn ang="0">
                  <a:pos x="904" y="1096"/>
                </a:cxn>
                <a:cxn ang="0">
                  <a:pos x="680" y="990"/>
                </a:cxn>
                <a:cxn ang="0">
                  <a:pos x="478" y="870"/>
                </a:cxn>
                <a:cxn ang="0">
                  <a:pos x="306" y="738"/>
                </a:cxn>
                <a:cxn ang="0">
                  <a:pos x="168" y="594"/>
                </a:cxn>
                <a:cxn ang="0">
                  <a:pos x="68" y="438"/>
                </a:cxn>
                <a:cxn ang="0">
                  <a:pos x="34" y="356"/>
                </a:cxn>
                <a:cxn ang="0">
                  <a:pos x="12" y="272"/>
                </a:cxn>
                <a:cxn ang="0">
                  <a:pos x="2" y="184"/>
                </a:cxn>
                <a:cxn ang="0">
                  <a:pos x="0" y="0"/>
                </a:cxn>
                <a:cxn ang="0">
                  <a:pos x="6" y="88"/>
                </a:cxn>
                <a:cxn ang="0">
                  <a:pos x="26" y="174"/>
                </a:cxn>
                <a:cxn ang="0">
                  <a:pos x="56" y="258"/>
                </a:cxn>
                <a:cxn ang="0">
                  <a:pos x="130" y="390"/>
                </a:cxn>
                <a:cxn ang="0">
                  <a:pos x="256" y="538"/>
                </a:cxn>
                <a:cxn ang="0">
                  <a:pos x="418" y="674"/>
                </a:cxn>
                <a:cxn ang="0">
                  <a:pos x="610" y="798"/>
                </a:cxn>
                <a:cxn ang="0">
                  <a:pos x="828" y="908"/>
                </a:cxn>
                <a:cxn ang="0">
                  <a:pos x="1066" y="1006"/>
                </a:cxn>
                <a:cxn ang="0">
                  <a:pos x="1320" y="1092"/>
                </a:cxn>
                <a:cxn ang="0">
                  <a:pos x="1586" y="1164"/>
                </a:cxn>
                <a:cxn ang="0">
                  <a:pos x="1858" y="1224"/>
                </a:cxn>
                <a:cxn ang="0">
                  <a:pos x="2132" y="1268"/>
                </a:cxn>
                <a:cxn ang="0">
                  <a:pos x="2402" y="1300"/>
                </a:cxn>
                <a:cxn ang="0">
                  <a:pos x="2664" y="1318"/>
                </a:cxn>
                <a:cxn ang="0">
                  <a:pos x="2914" y="1320"/>
                </a:cxn>
                <a:cxn ang="0">
                  <a:pos x="3146" y="1308"/>
                </a:cxn>
                <a:cxn ang="0">
                  <a:pos x="3356" y="1282"/>
                </a:cxn>
                <a:cxn ang="0">
                  <a:pos x="3538" y="1240"/>
                </a:cxn>
                <a:cxn ang="0">
                  <a:pos x="3688" y="1184"/>
                </a:cxn>
                <a:cxn ang="0">
                  <a:pos x="3800" y="1112"/>
                </a:cxn>
                <a:cxn ang="0">
                  <a:pos x="3854" y="1054"/>
                </a:cxn>
                <a:cxn ang="0">
                  <a:pos x="3880" y="1006"/>
                </a:cxn>
                <a:cxn ang="0">
                  <a:pos x="3894" y="956"/>
                </a:cxn>
                <a:cxn ang="0">
                  <a:pos x="3898" y="1072"/>
                </a:cxn>
              </a:cxnLst>
              <a:rect l="0" t="0" r="r" b="b"/>
              <a:pathLst>
                <a:path w="3898" h="1474">
                  <a:moveTo>
                    <a:pt x="3898" y="1072"/>
                  </a:moveTo>
                  <a:lnTo>
                    <a:pt x="3898" y="1072"/>
                  </a:lnTo>
                  <a:lnTo>
                    <a:pt x="3896" y="1090"/>
                  </a:lnTo>
                  <a:lnTo>
                    <a:pt x="3894" y="1108"/>
                  </a:lnTo>
                  <a:lnTo>
                    <a:pt x="3890" y="1126"/>
                  </a:lnTo>
                  <a:lnTo>
                    <a:pt x="3886" y="1144"/>
                  </a:lnTo>
                  <a:lnTo>
                    <a:pt x="3880" y="1160"/>
                  </a:lnTo>
                  <a:lnTo>
                    <a:pt x="3872" y="1176"/>
                  </a:lnTo>
                  <a:lnTo>
                    <a:pt x="3864" y="1192"/>
                  </a:lnTo>
                  <a:lnTo>
                    <a:pt x="3854" y="1208"/>
                  </a:lnTo>
                  <a:lnTo>
                    <a:pt x="3842" y="1222"/>
                  </a:lnTo>
                  <a:lnTo>
                    <a:pt x="3830" y="1238"/>
                  </a:lnTo>
                  <a:lnTo>
                    <a:pt x="3800" y="1264"/>
                  </a:lnTo>
                  <a:lnTo>
                    <a:pt x="3768" y="1290"/>
                  </a:lnTo>
                  <a:lnTo>
                    <a:pt x="3730" y="1314"/>
                  </a:lnTo>
                  <a:lnTo>
                    <a:pt x="3688" y="1338"/>
                  </a:lnTo>
                  <a:lnTo>
                    <a:pt x="3642" y="1358"/>
                  </a:lnTo>
                  <a:lnTo>
                    <a:pt x="3592" y="1376"/>
                  </a:lnTo>
                  <a:lnTo>
                    <a:pt x="3538" y="1394"/>
                  </a:lnTo>
                  <a:lnTo>
                    <a:pt x="3480" y="1410"/>
                  </a:lnTo>
                  <a:lnTo>
                    <a:pt x="3420" y="1424"/>
                  </a:lnTo>
                  <a:lnTo>
                    <a:pt x="3356" y="1436"/>
                  </a:lnTo>
                  <a:lnTo>
                    <a:pt x="3288" y="1446"/>
                  </a:lnTo>
                  <a:lnTo>
                    <a:pt x="3218" y="1454"/>
                  </a:lnTo>
                  <a:lnTo>
                    <a:pt x="3146" y="1462"/>
                  </a:lnTo>
                  <a:lnTo>
                    <a:pt x="3070" y="1468"/>
                  </a:lnTo>
                  <a:lnTo>
                    <a:pt x="2994" y="1472"/>
                  </a:lnTo>
                  <a:lnTo>
                    <a:pt x="2914" y="1474"/>
                  </a:lnTo>
                  <a:lnTo>
                    <a:pt x="2832" y="1474"/>
                  </a:lnTo>
                  <a:lnTo>
                    <a:pt x="2750" y="1474"/>
                  </a:lnTo>
                  <a:lnTo>
                    <a:pt x="2664" y="1470"/>
                  </a:lnTo>
                  <a:lnTo>
                    <a:pt x="2578" y="1466"/>
                  </a:lnTo>
                  <a:lnTo>
                    <a:pt x="2490" y="1460"/>
                  </a:lnTo>
                  <a:lnTo>
                    <a:pt x="2402" y="1454"/>
                  </a:lnTo>
                  <a:lnTo>
                    <a:pt x="2312" y="1444"/>
                  </a:lnTo>
                  <a:lnTo>
                    <a:pt x="2222" y="1434"/>
                  </a:lnTo>
                  <a:lnTo>
                    <a:pt x="2132" y="1422"/>
                  </a:lnTo>
                  <a:lnTo>
                    <a:pt x="2040" y="1408"/>
                  </a:lnTo>
                  <a:lnTo>
                    <a:pt x="1948" y="1394"/>
                  </a:lnTo>
                  <a:lnTo>
                    <a:pt x="1858" y="1376"/>
                  </a:lnTo>
                  <a:lnTo>
                    <a:pt x="1766" y="1358"/>
                  </a:lnTo>
                  <a:lnTo>
                    <a:pt x="1676" y="1340"/>
                  </a:lnTo>
                  <a:lnTo>
                    <a:pt x="1586" y="1318"/>
                  </a:lnTo>
                  <a:lnTo>
                    <a:pt x="1496" y="1296"/>
                  </a:lnTo>
                  <a:lnTo>
                    <a:pt x="1408" y="1272"/>
                  </a:lnTo>
                  <a:lnTo>
                    <a:pt x="1320" y="1246"/>
                  </a:lnTo>
                  <a:lnTo>
                    <a:pt x="1234" y="1218"/>
                  </a:lnTo>
                  <a:lnTo>
                    <a:pt x="1148" y="1190"/>
                  </a:lnTo>
                  <a:lnTo>
                    <a:pt x="1066" y="1160"/>
                  </a:lnTo>
                  <a:lnTo>
                    <a:pt x="984" y="1128"/>
                  </a:lnTo>
                  <a:lnTo>
                    <a:pt x="904" y="1096"/>
                  </a:lnTo>
                  <a:lnTo>
                    <a:pt x="828" y="1062"/>
                  </a:lnTo>
                  <a:lnTo>
                    <a:pt x="752" y="1026"/>
                  </a:lnTo>
                  <a:lnTo>
                    <a:pt x="680" y="990"/>
                  </a:lnTo>
                  <a:lnTo>
                    <a:pt x="610" y="950"/>
                  </a:lnTo>
                  <a:lnTo>
                    <a:pt x="542" y="910"/>
                  </a:lnTo>
                  <a:lnTo>
                    <a:pt x="478" y="870"/>
                  </a:lnTo>
                  <a:lnTo>
                    <a:pt x="418" y="828"/>
                  </a:lnTo>
                  <a:lnTo>
                    <a:pt x="360" y="784"/>
                  </a:lnTo>
                  <a:lnTo>
                    <a:pt x="306" y="738"/>
                  </a:lnTo>
                  <a:lnTo>
                    <a:pt x="256" y="692"/>
                  </a:lnTo>
                  <a:lnTo>
                    <a:pt x="210" y="644"/>
                  </a:lnTo>
                  <a:lnTo>
                    <a:pt x="168" y="594"/>
                  </a:lnTo>
                  <a:lnTo>
                    <a:pt x="130" y="544"/>
                  </a:lnTo>
                  <a:lnTo>
                    <a:pt x="96" y="492"/>
                  </a:lnTo>
                  <a:lnTo>
                    <a:pt x="68" y="438"/>
                  </a:lnTo>
                  <a:lnTo>
                    <a:pt x="56" y="412"/>
                  </a:lnTo>
                  <a:lnTo>
                    <a:pt x="44" y="384"/>
                  </a:lnTo>
                  <a:lnTo>
                    <a:pt x="34" y="356"/>
                  </a:lnTo>
                  <a:lnTo>
                    <a:pt x="26" y="328"/>
                  </a:lnTo>
                  <a:lnTo>
                    <a:pt x="18" y="300"/>
                  </a:lnTo>
                  <a:lnTo>
                    <a:pt x="12" y="272"/>
                  </a:lnTo>
                  <a:lnTo>
                    <a:pt x="6" y="242"/>
                  </a:lnTo>
                  <a:lnTo>
                    <a:pt x="4" y="212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4" y="60"/>
                  </a:lnTo>
                  <a:lnTo>
                    <a:pt x="6" y="88"/>
                  </a:lnTo>
                  <a:lnTo>
                    <a:pt x="12" y="118"/>
                  </a:lnTo>
                  <a:lnTo>
                    <a:pt x="18" y="146"/>
                  </a:lnTo>
                  <a:lnTo>
                    <a:pt x="26" y="174"/>
                  </a:lnTo>
                  <a:lnTo>
                    <a:pt x="34" y="202"/>
                  </a:lnTo>
                  <a:lnTo>
                    <a:pt x="44" y="230"/>
                  </a:lnTo>
                  <a:lnTo>
                    <a:pt x="56" y="258"/>
                  </a:lnTo>
                  <a:lnTo>
                    <a:pt x="68" y="286"/>
                  </a:lnTo>
                  <a:lnTo>
                    <a:pt x="96" y="338"/>
                  </a:lnTo>
                  <a:lnTo>
                    <a:pt x="130" y="390"/>
                  </a:lnTo>
                  <a:lnTo>
                    <a:pt x="168" y="440"/>
                  </a:lnTo>
                  <a:lnTo>
                    <a:pt x="210" y="490"/>
                  </a:lnTo>
                  <a:lnTo>
                    <a:pt x="256" y="538"/>
                  </a:lnTo>
                  <a:lnTo>
                    <a:pt x="306" y="584"/>
                  </a:lnTo>
                  <a:lnTo>
                    <a:pt x="360" y="630"/>
                  </a:lnTo>
                  <a:lnTo>
                    <a:pt x="418" y="674"/>
                  </a:lnTo>
                  <a:lnTo>
                    <a:pt x="478" y="716"/>
                  </a:lnTo>
                  <a:lnTo>
                    <a:pt x="542" y="758"/>
                  </a:lnTo>
                  <a:lnTo>
                    <a:pt x="610" y="798"/>
                  </a:lnTo>
                  <a:lnTo>
                    <a:pt x="680" y="836"/>
                  </a:lnTo>
                  <a:lnTo>
                    <a:pt x="752" y="872"/>
                  </a:lnTo>
                  <a:lnTo>
                    <a:pt x="828" y="908"/>
                  </a:lnTo>
                  <a:lnTo>
                    <a:pt x="904" y="942"/>
                  </a:lnTo>
                  <a:lnTo>
                    <a:pt x="984" y="976"/>
                  </a:lnTo>
                  <a:lnTo>
                    <a:pt x="1066" y="1006"/>
                  </a:lnTo>
                  <a:lnTo>
                    <a:pt x="1148" y="1036"/>
                  </a:lnTo>
                  <a:lnTo>
                    <a:pt x="1234" y="1066"/>
                  </a:lnTo>
                  <a:lnTo>
                    <a:pt x="1320" y="1092"/>
                  </a:lnTo>
                  <a:lnTo>
                    <a:pt x="1408" y="1118"/>
                  </a:lnTo>
                  <a:lnTo>
                    <a:pt x="1496" y="1142"/>
                  </a:lnTo>
                  <a:lnTo>
                    <a:pt x="1586" y="1164"/>
                  </a:lnTo>
                  <a:lnTo>
                    <a:pt x="1676" y="1186"/>
                  </a:lnTo>
                  <a:lnTo>
                    <a:pt x="1766" y="1206"/>
                  </a:lnTo>
                  <a:lnTo>
                    <a:pt x="1858" y="1224"/>
                  </a:lnTo>
                  <a:lnTo>
                    <a:pt x="1948" y="1240"/>
                  </a:lnTo>
                  <a:lnTo>
                    <a:pt x="2040" y="1256"/>
                  </a:lnTo>
                  <a:lnTo>
                    <a:pt x="2132" y="1268"/>
                  </a:lnTo>
                  <a:lnTo>
                    <a:pt x="2222" y="1280"/>
                  </a:lnTo>
                  <a:lnTo>
                    <a:pt x="2312" y="1292"/>
                  </a:lnTo>
                  <a:lnTo>
                    <a:pt x="2402" y="1300"/>
                  </a:lnTo>
                  <a:lnTo>
                    <a:pt x="2490" y="1308"/>
                  </a:lnTo>
                  <a:lnTo>
                    <a:pt x="2578" y="1314"/>
                  </a:lnTo>
                  <a:lnTo>
                    <a:pt x="2664" y="1318"/>
                  </a:lnTo>
                  <a:lnTo>
                    <a:pt x="2750" y="1320"/>
                  </a:lnTo>
                  <a:lnTo>
                    <a:pt x="2832" y="1320"/>
                  </a:lnTo>
                  <a:lnTo>
                    <a:pt x="2914" y="1320"/>
                  </a:lnTo>
                  <a:lnTo>
                    <a:pt x="2994" y="1318"/>
                  </a:lnTo>
                  <a:lnTo>
                    <a:pt x="3070" y="1314"/>
                  </a:lnTo>
                  <a:lnTo>
                    <a:pt x="3146" y="1308"/>
                  </a:lnTo>
                  <a:lnTo>
                    <a:pt x="3218" y="1302"/>
                  </a:lnTo>
                  <a:lnTo>
                    <a:pt x="3288" y="1292"/>
                  </a:lnTo>
                  <a:lnTo>
                    <a:pt x="3356" y="1282"/>
                  </a:lnTo>
                  <a:lnTo>
                    <a:pt x="3420" y="1270"/>
                  </a:lnTo>
                  <a:lnTo>
                    <a:pt x="3480" y="1256"/>
                  </a:lnTo>
                  <a:lnTo>
                    <a:pt x="3538" y="1240"/>
                  </a:lnTo>
                  <a:lnTo>
                    <a:pt x="3592" y="1224"/>
                  </a:lnTo>
                  <a:lnTo>
                    <a:pt x="3642" y="1204"/>
                  </a:lnTo>
                  <a:lnTo>
                    <a:pt x="3688" y="1184"/>
                  </a:lnTo>
                  <a:lnTo>
                    <a:pt x="3730" y="1162"/>
                  </a:lnTo>
                  <a:lnTo>
                    <a:pt x="3768" y="1138"/>
                  </a:lnTo>
                  <a:lnTo>
                    <a:pt x="3800" y="1112"/>
                  </a:lnTo>
                  <a:lnTo>
                    <a:pt x="3830" y="1084"/>
                  </a:lnTo>
                  <a:lnTo>
                    <a:pt x="3842" y="1070"/>
                  </a:lnTo>
                  <a:lnTo>
                    <a:pt x="3854" y="1054"/>
                  </a:lnTo>
                  <a:lnTo>
                    <a:pt x="3864" y="1038"/>
                  </a:lnTo>
                  <a:lnTo>
                    <a:pt x="3872" y="1024"/>
                  </a:lnTo>
                  <a:lnTo>
                    <a:pt x="3880" y="1006"/>
                  </a:lnTo>
                  <a:lnTo>
                    <a:pt x="3886" y="990"/>
                  </a:lnTo>
                  <a:lnTo>
                    <a:pt x="3890" y="974"/>
                  </a:lnTo>
                  <a:lnTo>
                    <a:pt x="3894" y="956"/>
                  </a:lnTo>
                  <a:lnTo>
                    <a:pt x="3896" y="938"/>
                  </a:lnTo>
                  <a:lnTo>
                    <a:pt x="3898" y="918"/>
                  </a:lnTo>
                  <a:lnTo>
                    <a:pt x="3898" y="107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alpha val="1000"/>
                  </a:schemeClr>
                </a:gs>
                <a:gs pos="700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lIns="18288" tIns="9144" rIns="18288" bIns="9144" rtlCol="0" anchor="ctr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pt-B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112" charset="0"/>
              </a:endParaRPr>
            </a:p>
          </p:txBody>
        </p:sp>
      </p:grp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467F9C39-00E7-C143-B4BA-467D4575D2C9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086816" y="429401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12D26640-2637-D645-A165-E61B3E760099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4959814" y="492901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F85A0B4-714E-6A49-90B5-21B60B7531A0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4779442" y="555105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BFCE8581-DCA9-A640-AD9D-3643E60E4C22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4586194" y="6122963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647277F3-926E-1143-8D97-5181B60AC95B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277316" y="354471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B439E11E-8731-024F-9DE6-84A0AC665EE6}"/>
              </a:ext>
            </a:extLst>
          </p:cNvPr>
          <p:cNvCxnSpPr/>
          <p:nvPr userDrawn="1"/>
        </p:nvCxnSpPr>
        <p:spPr>
          <a:xfrm rot="10800000">
            <a:off x="5683714" y="174131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3526EA2E-5DC4-F546-8ED5-F56219383CC8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493214" y="2681118"/>
            <a:ext cx="431337" cy="12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spaço Reservado para Conteúdo 99">
            <a:extLst>
              <a:ext uri="{FF2B5EF4-FFF2-40B4-BE49-F238E27FC236}">
                <a16:creationId xmlns:a16="http://schemas.microsoft.com/office/drawing/2014/main" id="{07135D5A-1E3E-924F-A85C-1C4ED5926F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55915" y="5928997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675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2" name="Espaço Reservado para Conteúdo 99">
            <a:extLst>
              <a:ext uri="{FF2B5EF4-FFF2-40B4-BE49-F238E27FC236}">
                <a16:creationId xmlns:a16="http://schemas.microsoft.com/office/drawing/2014/main" id="{AFE6BE2D-BC54-314D-99E4-B5B743994C9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55915" y="5374232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675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1" name="Espaço Reservado para Conteúdo 99">
            <a:extLst>
              <a:ext uri="{FF2B5EF4-FFF2-40B4-BE49-F238E27FC236}">
                <a16:creationId xmlns:a16="http://schemas.microsoft.com/office/drawing/2014/main" id="{48191D6A-0E11-514B-ACC7-59CC8A8F36D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33439" y="4797145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675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0" name="Espaço Reservado para Conteúdo 99">
            <a:extLst>
              <a:ext uri="{FF2B5EF4-FFF2-40B4-BE49-F238E27FC236}">
                <a16:creationId xmlns:a16="http://schemas.microsoft.com/office/drawing/2014/main" id="{084412E1-8DB7-114B-AC73-39D4B7B51B1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2382" y="4221706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73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9" name="Espaço Reservado para Conteúdo 99">
            <a:extLst>
              <a:ext uri="{FF2B5EF4-FFF2-40B4-BE49-F238E27FC236}">
                <a16:creationId xmlns:a16="http://schemas.microsoft.com/office/drawing/2014/main" id="{246BD6DF-76D2-3041-918B-80960F9D649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2384" y="3445866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788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8" name="Espaço Reservado para Conteúdo 99">
            <a:extLst>
              <a:ext uri="{FF2B5EF4-FFF2-40B4-BE49-F238E27FC236}">
                <a16:creationId xmlns:a16="http://schemas.microsoft.com/office/drawing/2014/main" id="{63571204-23B9-DF41-873B-825FA67608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06859" y="2576821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788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7" name="Espaço Reservado para Conteúdo 99">
            <a:extLst>
              <a:ext uri="{FF2B5EF4-FFF2-40B4-BE49-F238E27FC236}">
                <a16:creationId xmlns:a16="http://schemas.microsoft.com/office/drawing/2014/main" id="{BF695F12-CF4C-C341-AC70-E6EF3FFAD92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75128" y="1564379"/>
            <a:ext cx="1620920" cy="360363"/>
          </a:xfrm>
        </p:spPr>
        <p:txBody>
          <a:bodyPr rtlCol="0">
            <a:normAutofit/>
          </a:bodyPr>
          <a:lstStyle>
            <a:lvl1pPr marL="0" indent="0" algn="ctr">
              <a:buNone/>
              <a:defRPr sz="788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8" name="Título 97">
            <a:extLst>
              <a:ext uri="{FF2B5EF4-FFF2-40B4-BE49-F238E27FC236}">
                <a16:creationId xmlns:a16="http://schemas.microsoft.com/office/drawing/2014/main" id="{88647652-E78F-5445-B72D-4CF67DE9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98949"/>
            <a:ext cx="8915400" cy="846247"/>
          </a:xfrm>
        </p:spPr>
        <p:txBody>
          <a:bodyPr rtlCol="0">
            <a:normAutofit/>
          </a:bodyPr>
          <a:lstStyle>
            <a:lvl1pPr>
              <a:defRPr sz="2025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F08050-1909-EE4B-A1E7-8162AB282A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15050" y="1371601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9" name="Espaço Reservado para Texto 2">
            <a:extLst>
              <a:ext uri="{FF2B5EF4-FFF2-40B4-BE49-F238E27FC236}">
                <a16:creationId xmlns:a16="http://schemas.microsoft.com/office/drawing/2014/main" id="{E380B75A-F143-CE4E-852F-A1570462BD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34075" y="2353102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0" name="Espaço Reservado para Texto 2">
            <a:extLst>
              <a:ext uri="{FF2B5EF4-FFF2-40B4-BE49-F238E27FC236}">
                <a16:creationId xmlns:a16="http://schemas.microsoft.com/office/drawing/2014/main" id="{A65B9996-9994-A84D-98AE-503C33510D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24525" y="3191302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2" name="Espaço Reservado para Texto 2">
            <a:extLst>
              <a:ext uri="{FF2B5EF4-FFF2-40B4-BE49-F238E27FC236}">
                <a16:creationId xmlns:a16="http://schemas.microsoft.com/office/drawing/2014/main" id="{FE95AA7F-580B-3448-BFF8-CA57E5E756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24500" y="3962400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3" name="Espaço Reservado para Texto 2">
            <a:extLst>
              <a:ext uri="{FF2B5EF4-FFF2-40B4-BE49-F238E27FC236}">
                <a16:creationId xmlns:a16="http://schemas.microsoft.com/office/drawing/2014/main" id="{B5ACADCE-42AF-2A4D-A8B3-1995765E08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00675" y="4562902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4" name="Espaço Reservado para Texto 2">
            <a:extLst>
              <a:ext uri="{FF2B5EF4-FFF2-40B4-BE49-F238E27FC236}">
                <a16:creationId xmlns:a16="http://schemas.microsoft.com/office/drawing/2014/main" id="{EE1EEC49-ABFC-E646-A47F-97724A4B0E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19700" y="5210602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5" name="Espaço Reservado para Texto 2">
            <a:extLst>
              <a:ext uri="{FF2B5EF4-FFF2-40B4-BE49-F238E27FC236}">
                <a16:creationId xmlns:a16="http://schemas.microsoft.com/office/drawing/2014/main" id="{28A8FE89-CAA3-2649-9CFA-74460F19D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19675" y="5769402"/>
            <a:ext cx="2076246" cy="694898"/>
          </a:xfrm>
        </p:spPr>
        <p:txBody>
          <a:bodyPr rtlCol="0">
            <a:noAutofit/>
          </a:bodyPr>
          <a:lstStyle>
            <a:lvl1pPr marL="0" indent="0">
              <a:buNone/>
              <a:defRPr sz="1013">
                <a:latin typeface="+mn-lt"/>
              </a:defRPr>
            </a:lvl1pPr>
            <a:lvl2pPr marL="257175" indent="0">
              <a:buNone/>
              <a:defRPr>
                <a:latin typeface="+mn-lt"/>
              </a:defRPr>
            </a:lvl2pPr>
            <a:lvl3pPr marL="514350" indent="0">
              <a:buNone/>
              <a:defRPr>
                <a:latin typeface="+mn-lt"/>
              </a:defRPr>
            </a:lvl3pPr>
            <a:lvl4pPr marL="771525" indent="0">
              <a:buNone/>
              <a:defRPr>
                <a:latin typeface="+mn-lt"/>
              </a:defRPr>
            </a:lvl4pPr>
            <a:lvl5pPr marL="10287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20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C659-6685-4F70-AE2F-A191AC2F0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A5A4-E7A3-4FBB-88E0-EF441D86F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3ACC-6936-40CB-83FC-C46DAD2A20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096A8-BFBA-44C3-A19B-C3363CA000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9B1D-576A-4F6C-93D4-4869C76FE9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3FB9-2915-4D16-A6E6-7763E4D704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0800" y="30163"/>
            <a:ext cx="1208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F0BEDC13-D60A-403C-9DDD-55FC3BA673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099B5649-7AE7-482D-A1D6-A35259DBF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7D79-67E8-40E2-A22E-CD0DEC0ED613}" type="datetime1">
              <a:rPr lang="pt-BR" smtClean="0"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54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59DC5EC2-47AC-489D-979E-ACC506C663BC}"/>
              </a:ext>
            </a:extLst>
          </p:cNvPr>
          <p:cNvSpPr/>
          <p:nvPr/>
        </p:nvSpPr>
        <p:spPr>
          <a:xfrm>
            <a:off x="3698232" y="5268229"/>
            <a:ext cx="1949525" cy="713278"/>
          </a:xfrm>
          <a:prstGeom prst="wedgeRoundRectCallout">
            <a:avLst>
              <a:gd name="adj1" fmla="val 1741"/>
              <a:gd name="adj2" fmla="val -1193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Desafios e Oportunidades</a:t>
            </a:r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6138EB7E-8B04-4C54-A6D9-E1F1F4876D71}"/>
              </a:ext>
            </a:extLst>
          </p:cNvPr>
          <p:cNvSpPr/>
          <p:nvPr/>
        </p:nvSpPr>
        <p:spPr>
          <a:xfrm>
            <a:off x="6228548" y="4882150"/>
            <a:ext cx="1659004" cy="922301"/>
          </a:xfrm>
          <a:prstGeom prst="wedgeRoundRectCallout">
            <a:avLst>
              <a:gd name="adj1" fmla="val -63487"/>
              <a:gd name="adj2" fmla="val -1069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Desafios 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Oportunidades</a:t>
            </a: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BE958AD4-9F03-4116-8C5A-C327D7137E62}"/>
              </a:ext>
            </a:extLst>
          </p:cNvPr>
          <p:cNvSpPr/>
          <p:nvPr/>
        </p:nvSpPr>
        <p:spPr>
          <a:xfrm>
            <a:off x="1256448" y="5248325"/>
            <a:ext cx="1694091" cy="713278"/>
          </a:xfrm>
          <a:prstGeom prst="wedgeRoundRectCallout">
            <a:avLst>
              <a:gd name="adj1" fmla="val 57218"/>
              <a:gd name="adj2" fmla="val -1105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Desafios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E Oportunidades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6C56E5-0869-4BE3-A984-A86540AA7501}"/>
              </a:ext>
            </a:extLst>
          </p:cNvPr>
          <p:cNvSpPr txBox="1"/>
          <p:nvPr/>
        </p:nvSpPr>
        <p:spPr>
          <a:xfrm>
            <a:off x="3085501" y="2706979"/>
            <a:ext cx="313179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UNIDADE FEDERATIVA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prstClr val="black"/>
                </a:solidFill>
                <a:latin typeface="Calibri" panose="020F0502020204030204"/>
              </a:rPr>
              <a:t>Missão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prstClr val="black"/>
                </a:solidFill>
                <a:latin typeface="Calibri" panose="020F0502020204030204"/>
              </a:rPr>
              <a:t>Propósito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prstClr val="black"/>
                </a:solidFill>
                <a:latin typeface="Calibri" panose="020F0502020204030204"/>
              </a:rPr>
              <a:t>Modelo de Gestão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prstClr val="black"/>
                </a:solidFill>
                <a:latin typeface="Calibri" panose="020F0502020204030204"/>
              </a:rPr>
              <a:t>Valores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255A167-B2D5-4BB7-840E-C8074B5E099A}"/>
              </a:ext>
            </a:extLst>
          </p:cNvPr>
          <p:cNvGrpSpPr/>
          <p:nvPr/>
        </p:nvGrpSpPr>
        <p:grpSpPr>
          <a:xfrm>
            <a:off x="1210138" y="1397652"/>
            <a:ext cx="1585566" cy="1055176"/>
            <a:chOff x="1613517" y="720535"/>
            <a:chExt cx="2114088" cy="1406901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7054F97-4689-445D-BF65-5385D797A8F7}"/>
                </a:ext>
              </a:extLst>
            </p:cNvPr>
            <p:cNvSpPr txBox="1"/>
            <p:nvPr/>
          </p:nvSpPr>
          <p:spPr>
            <a:xfrm>
              <a:off x="1613517" y="720535"/>
              <a:ext cx="211408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Humano</a:t>
              </a:r>
            </a:p>
          </p:txBody>
        </p:sp>
        <p:sp>
          <p:nvSpPr>
            <p:cNvPr id="6" name="Balão de Fala: Retângulo com Cantos Arredondados 5">
              <a:extLst>
                <a:ext uri="{FF2B5EF4-FFF2-40B4-BE49-F238E27FC236}">
                  <a16:creationId xmlns:a16="http://schemas.microsoft.com/office/drawing/2014/main" id="{81681549-3E66-46DA-B578-C746A211F888}"/>
                </a:ext>
              </a:extLst>
            </p:cNvPr>
            <p:cNvSpPr/>
            <p:nvPr/>
          </p:nvSpPr>
          <p:spPr>
            <a:xfrm>
              <a:off x="1751400" y="1156933"/>
              <a:ext cx="1838325" cy="970503"/>
            </a:xfrm>
            <a:prstGeom prst="wedgeRoundRectCallout">
              <a:avLst>
                <a:gd name="adj1" fmla="val 72376"/>
                <a:gd name="adj2" fmla="val 5740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EB1DF2C-056C-4B5B-8198-AC7C79F6BBDD}"/>
              </a:ext>
            </a:extLst>
          </p:cNvPr>
          <p:cNvGrpSpPr/>
          <p:nvPr/>
        </p:nvGrpSpPr>
        <p:grpSpPr>
          <a:xfrm>
            <a:off x="6380200" y="1415084"/>
            <a:ext cx="1378745" cy="1289384"/>
            <a:chOff x="8411037" y="420335"/>
            <a:chExt cx="2114089" cy="2190612"/>
          </a:xfrm>
        </p:grpSpPr>
        <p:sp>
          <p:nvSpPr>
            <p:cNvPr id="9" name="Balão de Fala: Retângulo com Cantos Arredondados 8">
              <a:extLst>
                <a:ext uri="{FF2B5EF4-FFF2-40B4-BE49-F238E27FC236}">
                  <a16:creationId xmlns:a16="http://schemas.microsoft.com/office/drawing/2014/main" id="{819B777E-7898-4744-A091-FBDEAB9FAA6E}"/>
                </a:ext>
              </a:extLst>
            </p:cNvPr>
            <p:cNvSpPr/>
            <p:nvPr/>
          </p:nvSpPr>
          <p:spPr>
            <a:xfrm>
              <a:off x="8474195" y="829268"/>
              <a:ext cx="2050931" cy="1781679"/>
            </a:xfrm>
            <a:prstGeom prst="wedgeRoundRectCallout">
              <a:avLst>
                <a:gd name="adj1" fmla="val -56020"/>
                <a:gd name="adj2" fmla="val 3941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A6928B3-9E05-40C8-96B3-E07C22D979FE}"/>
                </a:ext>
              </a:extLst>
            </p:cNvPr>
            <p:cNvSpPr txBox="1"/>
            <p:nvPr/>
          </p:nvSpPr>
          <p:spPr>
            <a:xfrm>
              <a:off x="8411037" y="420335"/>
              <a:ext cx="211408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Social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64AAB50-675E-4DD5-B75E-74DFD2008DBD}"/>
              </a:ext>
            </a:extLst>
          </p:cNvPr>
          <p:cNvGrpSpPr/>
          <p:nvPr/>
        </p:nvGrpSpPr>
        <p:grpSpPr>
          <a:xfrm>
            <a:off x="3672058" y="4307003"/>
            <a:ext cx="1970610" cy="831629"/>
            <a:chOff x="4896076" y="4605794"/>
            <a:chExt cx="2627480" cy="988172"/>
          </a:xfrm>
        </p:grpSpPr>
        <p:sp>
          <p:nvSpPr>
            <p:cNvPr id="10" name="Balão de Fala: Retângulo com Cantos Arredondados 9">
              <a:extLst>
                <a:ext uri="{FF2B5EF4-FFF2-40B4-BE49-F238E27FC236}">
                  <a16:creationId xmlns:a16="http://schemas.microsoft.com/office/drawing/2014/main" id="{282D21C4-FADC-4D3A-A462-749E9612FE6B}"/>
                </a:ext>
              </a:extLst>
            </p:cNvPr>
            <p:cNvSpPr/>
            <p:nvPr/>
          </p:nvSpPr>
          <p:spPr>
            <a:xfrm>
              <a:off x="5007733" y="5134093"/>
              <a:ext cx="2515823" cy="459873"/>
            </a:xfrm>
            <a:prstGeom prst="wedgeRoundRectCallout">
              <a:avLst>
                <a:gd name="adj1" fmla="val 43688"/>
                <a:gd name="adj2" fmla="val -18524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D08BB8A-9A68-483A-9840-455A53EBDDBC}"/>
                </a:ext>
              </a:extLst>
            </p:cNvPr>
            <p:cNvSpPr txBox="1"/>
            <p:nvPr/>
          </p:nvSpPr>
          <p:spPr>
            <a:xfrm>
              <a:off x="4896076" y="4605794"/>
              <a:ext cx="211408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Ambiental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B1CD07C-0DD5-4964-9425-BF9A0FAF4B15}"/>
              </a:ext>
            </a:extLst>
          </p:cNvPr>
          <p:cNvGrpSpPr/>
          <p:nvPr/>
        </p:nvGrpSpPr>
        <p:grpSpPr>
          <a:xfrm>
            <a:off x="1221362" y="3677219"/>
            <a:ext cx="1694091" cy="1086383"/>
            <a:chOff x="1675264" y="3804692"/>
            <a:chExt cx="2390601" cy="1572064"/>
          </a:xfrm>
        </p:grpSpPr>
        <p:sp>
          <p:nvSpPr>
            <p:cNvPr id="7" name="Balão de Fala: Retângulo com Cantos Arredondados 6">
              <a:extLst>
                <a:ext uri="{FF2B5EF4-FFF2-40B4-BE49-F238E27FC236}">
                  <a16:creationId xmlns:a16="http://schemas.microsoft.com/office/drawing/2014/main" id="{DF219D94-2DC7-47BB-8B18-B5225D79E7D8}"/>
                </a:ext>
              </a:extLst>
            </p:cNvPr>
            <p:cNvSpPr/>
            <p:nvPr/>
          </p:nvSpPr>
          <p:spPr>
            <a:xfrm>
              <a:off x="1675264" y="4231373"/>
              <a:ext cx="2390601" cy="1145383"/>
            </a:xfrm>
            <a:prstGeom prst="wedgeRoundRectCallout">
              <a:avLst>
                <a:gd name="adj1" fmla="val 64588"/>
                <a:gd name="adj2" fmla="val -37854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B79320F-7E4B-4189-9ACB-A3E474852C2D}"/>
                </a:ext>
              </a:extLst>
            </p:cNvPr>
            <p:cNvSpPr txBox="1"/>
            <p:nvPr/>
          </p:nvSpPr>
          <p:spPr>
            <a:xfrm>
              <a:off x="1700169" y="3804692"/>
              <a:ext cx="211408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Financeiro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688224C-0BEB-4EBD-87BE-D4E0CEA150FB}"/>
              </a:ext>
            </a:extLst>
          </p:cNvPr>
          <p:cNvGrpSpPr/>
          <p:nvPr/>
        </p:nvGrpSpPr>
        <p:grpSpPr>
          <a:xfrm>
            <a:off x="3140988" y="926297"/>
            <a:ext cx="2714528" cy="798653"/>
            <a:chOff x="4187984" y="92062"/>
            <a:chExt cx="3619370" cy="1064871"/>
          </a:xfrm>
        </p:grpSpPr>
        <p:sp>
          <p:nvSpPr>
            <p:cNvPr id="8" name="Balão de Fala: Retângulo com Cantos Arredondados 7">
              <a:extLst>
                <a:ext uri="{FF2B5EF4-FFF2-40B4-BE49-F238E27FC236}">
                  <a16:creationId xmlns:a16="http://schemas.microsoft.com/office/drawing/2014/main" id="{91449D09-F5FF-4061-89D4-25CB4CEC18CD}"/>
                </a:ext>
              </a:extLst>
            </p:cNvPr>
            <p:cNvSpPr/>
            <p:nvPr/>
          </p:nvSpPr>
          <p:spPr>
            <a:xfrm>
              <a:off x="4187984" y="501176"/>
              <a:ext cx="3619370" cy="655757"/>
            </a:xfrm>
            <a:prstGeom prst="wedgeRoundRectCallout">
              <a:avLst>
                <a:gd name="adj1" fmla="val -7609"/>
                <a:gd name="adj2" fmla="val 172607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F45EC65-EC6B-49EB-BBC5-613040593DBE}"/>
                </a:ext>
              </a:extLst>
            </p:cNvPr>
            <p:cNvSpPr txBox="1"/>
            <p:nvPr/>
          </p:nvSpPr>
          <p:spPr>
            <a:xfrm>
              <a:off x="4920319" y="92062"/>
              <a:ext cx="211408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Intelectual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549D513-45D5-4BCA-818F-783EC35A73C8}"/>
              </a:ext>
            </a:extLst>
          </p:cNvPr>
          <p:cNvGrpSpPr/>
          <p:nvPr/>
        </p:nvGrpSpPr>
        <p:grpSpPr>
          <a:xfrm>
            <a:off x="6380200" y="3904042"/>
            <a:ext cx="1481947" cy="743363"/>
            <a:chOff x="8506933" y="4062389"/>
            <a:chExt cx="1975929" cy="991150"/>
          </a:xfrm>
        </p:grpSpPr>
        <p:sp>
          <p:nvSpPr>
            <p:cNvPr id="11" name="Balão de Fala: Retângulo com Cantos Arredondados 10">
              <a:extLst>
                <a:ext uri="{FF2B5EF4-FFF2-40B4-BE49-F238E27FC236}">
                  <a16:creationId xmlns:a16="http://schemas.microsoft.com/office/drawing/2014/main" id="{B4C0FBC7-ADB0-419C-A0D5-2892CBDDEB2A}"/>
                </a:ext>
              </a:extLst>
            </p:cNvPr>
            <p:cNvSpPr/>
            <p:nvPr/>
          </p:nvSpPr>
          <p:spPr>
            <a:xfrm>
              <a:off x="8506933" y="4484214"/>
              <a:ext cx="1966407" cy="569325"/>
            </a:xfrm>
            <a:prstGeom prst="wedgeRoundRectCallout">
              <a:avLst>
                <a:gd name="adj1" fmla="val -67138"/>
                <a:gd name="adj2" fmla="val -41725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Calibri" panose="020F0502020204030204"/>
                </a:rPr>
                <a:t>Pontos Fortes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137C0BE-8EF9-4932-9C66-C133EDEEB150}"/>
                </a:ext>
              </a:extLst>
            </p:cNvPr>
            <p:cNvSpPr txBox="1"/>
            <p:nvPr/>
          </p:nvSpPr>
          <p:spPr>
            <a:xfrm>
              <a:off x="8516456" y="4062389"/>
              <a:ext cx="1966406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Calibri" panose="020F0502020204030204"/>
                </a:rPr>
                <a:t>Capital Produtivo</a:t>
              </a:r>
            </a:p>
          </p:txBody>
        </p:sp>
      </p:grp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31018B10-63C4-4F86-BB3A-802F806308B2}"/>
              </a:ext>
            </a:extLst>
          </p:cNvPr>
          <p:cNvSpPr/>
          <p:nvPr/>
        </p:nvSpPr>
        <p:spPr>
          <a:xfrm>
            <a:off x="1313550" y="2487663"/>
            <a:ext cx="1378744" cy="886284"/>
          </a:xfrm>
          <a:prstGeom prst="wedgeRoundRectCallout">
            <a:avLst>
              <a:gd name="adj1" fmla="val 63250"/>
              <a:gd name="adj2" fmla="val 166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srgbClr val="FF0000"/>
                </a:solidFill>
                <a:latin typeface="Calibri" panose="020F0502020204030204"/>
              </a:rPr>
              <a:t>Desafios 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srgbClr val="FF0000"/>
                </a:solidFill>
                <a:latin typeface="Calibri" panose="020F0502020204030204"/>
              </a:rPr>
              <a:t>Oportunidades</a:t>
            </a:r>
            <a:endParaRPr lang="pt-BR" sz="9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5509ACF-F403-46DC-A3E6-C51A70F213A5}"/>
              </a:ext>
            </a:extLst>
          </p:cNvPr>
          <p:cNvSpPr/>
          <p:nvPr/>
        </p:nvSpPr>
        <p:spPr>
          <a:xfrm>
            <a:off x="3214988" y="1942093"/>
            <a:ext cx="2566527" cy="564791"/>
          </a:xfrm>
          <a:prstGeom prst="wedgeRoundRectCallout">
            <a:avLst>
              <a:gd name="adj1" fmla="val 19685"/>
              <a:gd name="adj2" fmla="val 6927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rgbClr val="FF0000"/>
                </a:solidFill>
                <a:latin typeface="Calibri" panose="020F0502020204030204"/>
              </a:rPr>
              <a:t>Desafios e Oportunidades</a:t>
            </a: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4D75894F-8BA5-47F6-BB6E-1C81D3E70460}"/>
              </a:ext>
            </a:extLst>
          </p:cNvPr>
          <p:cNvSpPr/>
          <p:nvPr/>
        </p:nvSpPr>
        <p:spPr>
          <a:xfrm>
            <a:off x="6551180" y="2937360"/>
            <a:ext cx="1585566" cy="950395"/>
          </a:xfrm>
          <a:prstGeom prst="wedgeRoundRectCallout">
            <a:avLst>
              <a:gd name="adj1" fmla="val -58065"/>
              <a:gd name="adj2" fmla="val -86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FF0000"/>
                </a:solidFill>
                <a:latin typeface="Calibri" panose="020F0502020204030204"/>
              </a:rPr>
              <a:t>Desafios 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FF0000"/>
                </a:solidFill>
                <a:latin typeface="Calibri" panose="020F0502020204030204"/>
              </a:rPr>
              <a:t>Oportunidades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14F78E-B723-4FEE-B090-B7A910348703}"/>
              </a:ext>
            </a:extLst>
          </p:cNvPr>
          <p:cNvSpPr txBox="1"/>
          <p:nvPr/>
        </p:nvSpPr>
        <p:spPr>
          <a:xfrm>
            <a:off x="1256448" y="260648"/>
            <a:ext cx="677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Relato Integrado da Unidade Federativa</a:t>
            </a:r>
          </a:p>
        </p:txBody>
      </p:sp>
    </p:spTree>
    <p:extLst>
      <p:ext uri="{BB962C8B-B14F-4D97-AF65-F5344CB8AC3E}">
        <p14:creationId xmlns:p14="http://schemas.microsoft.com/office/powerpoint/2010/main" val="35695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17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F30D7F-2045-41F3-B5F0-D2EEA190032F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74" y="2205955"/>
            <a:ext cx="8934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Oval 17"/>
          <p:cNvSpPr>
            <a:spLocks noChangeArrowheads="1"/>
          </p:cNvSpPr>
          <p:nvPr/>
        </p:nvSpPr>
        <p:spPr bwMode="auto">
          <a:xfrm>
            <a:off x="8194658" y="5589240"/>
            <a:ext cx="360362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7954"/>
            <a:ext cx="2775967" cy="7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5037604" y="5579271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36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3687217"/>
            <a:ext cx="885666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798513"/>
            <a:ext cx="8885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Oval 17"/>
          <p:cNvSpPr>
            <a:spLocks noChangeArrowheads="1"/>
          </p:cNvSpPr>
          <p:nvPr/>
        </p:nvSpPr>
        <p:spPr bwMode="auto">
          <a:xfrm>
            <a:off x="8227610" y="2924175"/>
            <a:ext cx="360362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525" name="Oval 17"/>
          <p:cNvSpPr>
            <a:spLocks noChangeArrowheads="1"/>
          </p:cNvSpPr>
          <p:nvPr/>
        </p:nvSpPr>
        <p:spPr bwMode="auto">
          <a:xfrm>
            <a:off x="8227610" y="5812879"/>
            <a:ext cx="360362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179388" y="5276127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012114" y="581287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012114" y="2923767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03848" y="638132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Recife = 10.5 mil</a:t>
            </a:r>
          </a:p>
        </p:txBody>
      </p:sp>
    </p:spTree>
    <p:extLst>
      <p:ext uri="{BB962C8B-B14F-4D97-AF65-F5344CB8AC3E}">
        <p14:creationId xmlns:p14="http://schemas.microsoft.com/office/powerpoint/2010/main" val="420566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7" y="1484784"/>
            <a:ext cx="8856663" cy="29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A5A51A-FBC3-4DF9-9C05-8916D4851CDA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09571" name="Oval 17"/>
          <p:cNvSpPr>
            <a:spLocks noChangeArrowheads="1"/>
          </p:cNvSpPr>
          <p:nvPr/>
        </p:nvSpPr>
        <p:spPr bwMode="auto">
          <a:xfrm>
            <a:off x="8067902" y="400513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896758" y="4005064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55576" y="4084687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3923928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283645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03925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388424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987501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515893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115293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7504" y="4077072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75" y="1889625"/>
            <a:ext cx="8854733" cy="37640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24" y="404664"/>
            <a:ext cx="5972252" cy="1098124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V="1">
            <a:off x="179388" y="3849016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19" name="Oval 17"/>
          <p:cNvSpPr>
            <a:spLocks noChangeArrowheads="1"/>
          </p:cNvSpPr>
          <p:nvPr/>
        </p:nvSpPr>
        <p:spPr bwMode="auto">
          <a:xfrm>
            <a:off x="8155601" y="5277144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35096" y="527198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0" name="Picture 2" descr="http://imguol.com/c/noticias/2013/07/30/idh-dos-estados-brasileiros-para-uso-em-textos-gera-tabela-1375155465870_622x580.jpg?13751554702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26" y="139693"/>
            <a:ext cx="2432282" cy="22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1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A01CC3-1017-4FCD-B349-E6A1BA17EC15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763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Oval 17"/>
          <p:cNvSpPr>
            <a:spLocks noChangeArrowheads="1"/>
          </p:cNvSpPr>
          <p:nvPr/>
        </p:nvSpPr>
        <p:spPr bwMode="auto">
          <a:xfrm>
            <a:off x="8141582" y="4899025"/>
            <a:ext cx="360363" cy="2905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79388" y="3093024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5156130" y="4859191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5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A1D282-C858-453C-881C-208E53640E03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00213"/>
            <a:ext cx="89344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Oval 17"/>
          <p:cNvSpPr>
            <a:spLocks noChangeArrowheads="1"/>
          </p:cNvSpPr>
          <p:nvPr/>
        </p:nvSpPr>
        <p:spPr bwMode="auto">
          <a:xfrm>
            <a:off x="8205352" y="5076224"/>
            <a:ext cx="356795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79388" y="4076055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5033788" y="5065928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49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646D2C-2A7E-4D4C-9CBC-EDA1CEAE0BBD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57338"/>
            <a:ext cx="8763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Oval 17"/>
          <p:cNvSpPr>
            <a:spLocks noChangeArrowheads="1"/>
          </p:cNvSpPr>
          <p:nvPr/>
        </p:nvSpPr>
        <p:spPr bwMode="auto">
          <a:xfrm>
            <a:off x="8028384" y="4876800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79388" y="4005064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931717" y="485039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79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553200" y="5473030"/>
            <a:ext cx="2133600" cy="476250"/>
          </a:xfrm>
          <a:noFill/>
        </p:spPr>
        <p:txBody>
          <a:bodyPr/>
          <a:lstStyle/>
          <a:p>
            <a:fld id="{26FDA5AE-1742-4428-996F-09642AE5946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" y="1124744"/>
            <a:ext cx="87137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Oval 17"/>
          <p:cNvSpPr>
            <a:spLocks noChangeArrowheads="1"/>
          </p:cNvSpPr>
          <p:nvPr/>
        </p:nvSpPr>
        <p:spPr bwMode="auto">
          <a:xfrm>
            <a:off x="8028384" y="4444727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79388" y="3139951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931717" y="4402782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12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E68F01-EF2B-4952-B72F-EDA908085389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866812"/>
            <a:ext cx="8934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Oval 17"/>
          <p:cNvSpPr>
            <a:spLocks noChangeArrowheads="1"/>
          </p:cNvSpPr>
          <p:nvPr/>
        </p:nvSpPr>
        <p:spPr bwMode="auto">
          <a:xfrm>
            <a:off x="8337052" y="6244927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272355" y="5156175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5127470" y="6235704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4A970C3-05EE-4144-9785-DF7151013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62555"/>
              </p:ext>
            </p:extLst>
          </p:nvPr>
        </p:nvGraphicFramePr>
        <p:xfrm>
          <a:off x="5508104" y="44624"/>
          <a:ext cx="3543300" cy="2806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80">
                  <a:extLst>
                    <a:ext uri="{9D8B030D-6E8A-4147-A177-3AD203B41FA5}">
                      <a16:colId xmlns:a16="http://schemas.microsoft.com/office/drawing/2014/main" val="966709032"/>
                    </a:ext>
                  </a:extLst>
                </a:gridCol>
                <a:gridCol w="1779333">
                  <a:extLst>
                    <a:ext uri="{9D8B030D-6E8A-4147-A177-3AD203B41FA5}">
                      <a16:colId xmlns:a16="http://schemas.microsoft.com/office/drawing/2014/main" val="3545106018"/>
                    </a:ext>
                  </a:extLst>
                </a:gridCol>
                <a:gridCol w="590038">
                  <a:extLst>
                    <a:ext uri="{9D8B030D-6E8A-4147-A177-3AD203B41FA5}">
                      <a16:colId xmlns:a16="http://schemas.microsoft.com/office/drawing/2014/main" val="2446048155"/>
                    </a:ext>
                  </a:extLst>
                </a:gridCol>
                <a:gridCol w="590038">
                  <a:extLst>
                    <a:ext uri="{9D8B030D-6E8A-4147-A177-3AD203B41FA5}">
                      <a16:colId xmlns:a16="http://schemas.microsoft.com/office/drawing/2014/main" val="3844120991"/>
                    </a:ext>
                  </a:extLst>
                </a:gridCol>
                <a:gridCol w="307311">
                  <a:extLst>
                    <a:ext uri="{9D8B030D-6E8A-4147-A177-3AD203B41FA5}">
                      <a16:colId xmlns:a16="http://schemas.microsoft.com/office/drawing/2014/main" val="32685815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Relatório OCDE 12/09/2017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56084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Alunos Matriculados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Brasil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OCDE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4532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25-34 no Ensino Superior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518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15-17 anos Ensino Médio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2700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4 anos na escola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0771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3 anos na escola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2414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2 anos na escola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0918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Ensino Superior Privado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442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Estudantes no Exterior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1896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- EUA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6986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- Portugal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0673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- França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4036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- Alemanha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14743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408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5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3BE0F9-CA65-473E-8DEE-4002894A4686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900" y="1700213"/>
            <a:ext cx="87645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Oval 17"/>
          <p:cNvSpPr>
            <a:spLocks noChangeArrowheads="1"/>
          </p:cNvSpPr>
          <p:nvPr/>
        </p:nvSpPr>
        <p:spPr bwMode="auto">
          <a:xfrm>
            <a:off x="8100392" y="5009231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79388" y="3536920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5042177" y="5001535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4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9A60A0-2ED3-4A10-8D49-C7816CADAF92}"/>
              </a:ext>
            </a:extLst>
          </p:cNvPr>
          <p:cNvSpPr txBox="1"/>
          <p:nvPr/>
        </p:nvSpPr>
        <p:spPr>
          <a:xfrm>
            <a:off x="3851596" y="2132856"/>
            <a:ext cx="1627988" cy="2845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1013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350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Estrutura de Governança da Unidade Federativa brasileira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1350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350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Missão, crença e valores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1350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350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.....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1350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1350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350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.....</a:t>
            </a:r>
            <a:endParaRPr lang="pt-BR" sz="1013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EA7DA8-35FD-4CB9-9521-EC4B49E92628}"/>
              </a:ext>
            </a:extLst>
          </p:cNvPr>
          <p:cNvSpPr txBox="1"/>
          <p:nvPr/>
        </p:nvSpPr>
        <p:spPr>
          <a:xfrm>
            <a:off x="6160474" y="1958777"/>
            <a:ext cx="1521779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CAPITAL FINANCEIRO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9E8D4A-78EA-4492-BEB1-A4F947507C39}"/>
              </a:ext>
            </a:extLst>
          </p:cNvPr>
          <p:cNvSpPr txBox="1"/>
          <p:nvPr/>
        </p:nvSpPr>
        <p:spPr>
          <a:xfrm>
            <a:off x="6162013" y="2520126"/>
            <a:ext cx="1521779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CAPITAL PRODUTIVO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b="1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B15319-095E-4107-9046-33F15BCD54AC}"/>
              </a:ext>
            </a:extLst>
          </p:cNvPr>
          <p:cNvSpPr txBox="1"/>
          <p:nvPr/>
        </p:nvSpPr>
        <p:spPr>
          <a:xfrm>
            <a:off x="6166732" y="3054817"/>
            <a:ext cx="1521779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CAPITAL INTELECTUAL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D7AD6D-4943-43AB-AA4F-9A8FB261C009}"/>
              </a:ext>
            </a:extLst>
          </p:cNvPr>
          <p:cNvSpPr txBox="1"/>
          <p:nvPr/>
        </p:nvSpPr>
        <p:spPr>
          <a:xfrm>
            <a:off x="6166732" y="3588220"/>
            <a:ext cx="1521779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CAPITAL HUMANO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3CA817-4C7D-4A87-A201-05F0F88B14ED}"/>
              </a:ext>
            </a:extLst>
          </p:cNvPr>
          <p:cNvSpPr txBox="1"/>
          <p:nvPr/>
        </p:nvSpPr>
        <p:spPr>
          <a:xfrm>
            <a:off x="6162799" y="4113376"/>
            <a:ext cx="1521779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CAPITAL SOCIAL/RELAC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3773F1-2907-4DC0-A31E-F0E7E94542B6}"/>
              </a:ext>
            </a:extLst>
          </p:cNvPr>
          <p:cNvSpPr txBox="1"/>
          <p:nvPr/>
        </p:nvSpPr>
        <p:spPr>
          <a:xfrm>
            <a:off x="6167518" y="4646602"/>
            <a:ext cx="1521779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prstClr val="black"/>
                </a:solidFill>
                <a:latin typeface="Calibri" panose="020F0502020204030204"/>
              </a:rPr>
              <a:t>NATURAL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675" dirty="0" err="1">
                <a:solidFill>
                  <a:prstClr val="black"/>
                </a:solidFill>
                <a:latin typeface="Calibri" panose="020F0502020204030204"/>
              </a:rPr>
              <a:t>xxxx</a:t>
            </a:r>
            <a:endParaRPr lang="pt-B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F27FC4-1ACF-4767-86A3-EAF4C269A43B}"/>
              </a:ext>
            </a:extLst>
          </p:cNvPr>
          <p:cNvSpPr txBox="1"/>
          <p:nvPr/>
        </p:nvSpPr>
        <p:spPr>
          <a:xfrm>
            <a:off x="3395947" y="404664"/>
            <a:ext cx="2539285" cy="992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2250" b="1" i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Modelo de Negócio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800" b="1" i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Da Unidade Federativa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1800" b="1" i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Do Brasil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107B6AA-942A-4A6D-9FCB-5F0AF3F4A29D}"/>
              </a:ext>
            </a:extLst>
          </p:cNvPr>
          <p:cNvGrpSpPr/>
          <p:nvPr/>
        </p:nvGrpSpPr>
        <p:grpSpPr>
          <a:xfrm>
            <a:off x="1771448" y="1980562"/>
            <a:ext cx="1974271" cy="3091329"/>
            <a:chOff x="2361930" y="1497749"/>
            <a:chExt cx="2632361" cy="412177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DA3E674-41C1-4AC4-BFDF-0DF474DBBDD5}"/>
                </a:ext>
              </a:extLst>
            </p:cNvPr>
            <p:cNvSpPr txBox="1"/>
            <p:nvPr/>
          </p:nvSpPr>
          <p:spPr>
            <a:xfrm>
              <a:off x="2374515" y="1497749"/>
              <a:ext cx="1890000" cy="5847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FINANCEIRO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F371CB6-3166-4E11-9DB0-853E612C9967}"/>
                </a:ext>
              </a:extLst>
            </p:cNvPr>
            <p:cNvSpPr txBox="1"/>
            <p:nvPr/>
          </p:nvSpPr>
          <p:spPr>
            <a:xfrm>
              <a:off x="2369273" y="2195474"/>
              <a:ext cx="1890000" cy="5847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PRODUTIVO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A591AFD-5956-492A-8D6A-B80438736574}"/>
                </a:ext>
              </a:extLst>
            </p:cNvPr>
            <p:cNvSpPr txBox="1"/>
            <p:nvPr/>
          </p:nvSpPr>
          <p:spPr>
            <a:xfrm>
              <a:off x="2375563" y="2923202"/>
              <a:ext cx="1890000" cy="5847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INTELECTUAL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061FA18-7214-4057-93FD-5AE664703D72}"/>
                </a:ext>
              </a:extLst>
            </p:cNvPr>
            <p:cNvSpPr txBox="1"/>
            <p:nvPr/>
          </p:nvSpPr>
          <p:spPr>
            <a:xfrm>
              <a:off x="2375563" y="3607392"/>
              <a:ext cx="1890000" cy="5847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HUMANO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656678D-F205-4A58-A80A-B579243B27B0}"/>
                </a:ext>
              </a:extLst>
            </p:cNvPr>
            <p:cNvSpPr txBox="1"/>
            <p:nvPr/>
          </p:nvSpPr>
          <p:spPr>
            <a:xfrm>
              <a:off x="2361930" y="4307017"/>
              <a:ext cx="1890000" cy="5847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SOCIAL/RELAC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4153A09-4000-418A-A4D0-F271ECA06B46}"/>
                </a:ext>
              </a:extLst>
            </p:cNvPr>
            <p:cNvSpPr txBox="1"/>
            <p:nvPr/>
          </p:nvSpPr>
          <p:spPr>
            <a:xfrm>
              <a:off x="2376613" y="5034745"/>
              <a:ext cx="1890000" cy="5847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b="1" dirty="0">
                  <a:solidFill>
                    <a:prstClr val="black"/>
                  </a:solidFill>
                  <a:latin typeface="Calibri" panose="020F0502020204030204"/>
                </a:rPr>
                <a:t>CAPITAL NATURAL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675" dirty="0" err="1">
                  <a:solidFill>
                    <a:prstClr val="black"/>
                  </a:solidFill>
                  <a:latin typeface="Calibri" panose="020F0502020204030204"/>
                </a:rPr>
                <a:t>xxxx</a:t>
              </a:r>
              <a:endParaRPr lang="pt-BR" sz="6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Seta: Pentágono 20">
              <a:extLst>
                <a:ext uri="{FF2B5EF4-FFF2-40B4-BE49-F238E27FC236}">
                  <a16:creationId xmlns:a16="http://schemas.microsoft.com/office/drawing/2014/main" id="{4FEEBDFC-4CCB-45AF-AAAD-EAAA331A585D}"/>
                </a:ext>
              </a:extLst>
            </p:cNvPr>
            <p:cNvSpPr/>
            <p:nvPr/>
          </p:nvSpPr>
          <p:spPr>
            <a:xfrm>
              <a:off x="4406576" y="2862134"/>
              <a:ext cx="587715" cy="900247"/>
            </a:xfrm>
            <a:prstGeom prst="homePlate">
              <a:avLst>
                <a:gd name="adj" fmla="val 510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788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ENTRA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788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DAS</a:t>
              </a:r>
            </a:p>
          </p:txBody>
        </p:sp>
      </p:grpSp>
      <p:sp>
        <p:nvSpPr>
          <p:cNvPr id="22" name="Seta: Pentágono 21">
            <a:extLst>
              <a:ext uri="{FF2B5EF4-FFF2-40B4-BE49-F238E27FC236}">
                <a16:creationId xmlns:a16="http://schemas.microsoft.com/office/drawing/2014/main" id="{BB79AEBB-6EE9-4318-8080-ED68D329CEFA}"/>
              </a:ext>
            </a:extLst>
          </p:cNvPr>
          <p:cNvSpPr/>
          <p:nvPr/>
        </p:nvSpPr>
        <p:spPr>
          <a:xfrm>
            <a:off x="5614739" y="3003851"/>
            <a:ext cx="496381" cy="675185"/>
          </a:xfrm>
          <a:prstGeom prst="homePlate">
            <a:avLst>
              <a:gd name="adj" fmla="val 5107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SAÍDAS</a:t>
            </a:r>
          </a:p>
        </p:txBody>
      </p:sp>
    </p:spTree>
    <p:extLst>
      <p:ext uri="{BB962C8B-B14F-4D97-AF65-F5344CB8AC3E}">
        <p14:creationId xmlns:p14="http://schemas.microsoft.com/office/powerpoint/2010/main" val="10501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9B2F31-4B21-4427-B300-D3FE3E05FF42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65175"/>
            <a:ext cx="8763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Oval 17"/>
          <p:cNvSpPr>
            <a:spLocks noChangeArrowheads="1"/>
          </p:cNvSpPr>
          <p:nvPr/>
        </p:nvSpPr>
        <p:spPr bwMode="auto">
          <a:xfrm>
            <a:off x="8044860" y="4067175"/>
            <a:ext cx="360362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79388" y="2249479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940106" y="4058311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9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B602A0-E94F-49D0-8CF9-4FCA7B40FE00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84313"/>
            <a:ext cx="89344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Oval 17"/>
          <p:cNvSpPr>
            <a:spLocks noChangeArrowheads="1"/>
          </p:cNvSpPr>
          <p:nvPr/>
        </p:nvSpPr>
        <p:spPr bwMode="auto">
          <a:xfrm>
            <a:off x="8219371" y="4857128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187450" y="260350"/>
            <a:ext cx="7561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800" dirty="0"/>
              <a:t>Brasil passa dos 203 milhões de habitantes e população começa a cair em 2043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116013" y="5373688"/>
            <a:ext cx="309562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3300"/>
                </a:solidFill>
              </a:rPr>
              <a:t>Homens  = 71,3 anos</a:t>
            </a:r>
          </a:p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3300"/>
                </a:solidFill>
              </a:rPr>
              <a:t>Mulheres = 78,5 anos</a:t>
            </a:r>
          </a:p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3300"/>
                </a:solidFill>
              </a:rPr>
              <a:t>MÉDIA     = 74,8 anos</a:t>
            </a: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076825" y="5624513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8000"/>
                </a:solidFill>
              </a:rPr>
              <a:t>80 anos para ambos em 2042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79388" y="2971871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5028892" y="4863712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89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B602A0-E94F-49D0-8CF9-4FCA7B40FE00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127627" y="19079"/>
            <a:ext cx="7561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800" dirty="0"/>
              <a:t>Expectativa de vida</a:t>
            </a:r>
          </a:p>
        </p:txBody>
      </p:sp>
      <p:pic>
        <p:nvPicPr>
          <p:cNvPr id="27650" name="Picture 2" descr="Resultado de imagem para expectativa de vida de cem anos">
            <a:extLst>
              <a:ext uri="{FF2B5EF4-FFF2-40B4-BE49-F238E27FC236}">
                <a16:creationId xmlns:a16="http://schemas.microsoft.com/office/drawing/2014/main" id="{C6A02F21-D784-4C80-99C7-69D5766AA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87" y="460851"/>
            <a:ext cx="7887586" cy="50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26CF396-6254-44AA-BF71-C01FB9D19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0" y="5589240"/>
            <a:ext cx="8244408" cy="1240231"/>
          </a:xfrm>
          <a:prstGeom prst="rect">
            <a:avLst/>
          </a:prstGeom>
        </p:spPr>
      </p:pic>
      <p:sp>
        <p:nvSpPr>
          <p:cNvPr id="6" name="Oval 17">
            <a:extLst>
              <a:ext uri="{FF2B5EF4-FFF2-40B4-BE49-F238E27FC236}">
                <a16:creationId xmlns:a16="http://schemas.microsoft.com/office/drawing/2014/main" id="{D50337B0-DDA1-4060-8AA7-46381F09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3339440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42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56E6CB-DC72-4E34-A753-713E20C84A29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36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3683" name="Object 131"/>
          <p:cNvGraphicFramePr>
            <a:graphicFrameLocks noChangeAspect="1"/>
          </p:cNvGraphicFramePr>
          <p:nvPr/>
        </p:nvGraphicFramePr>
        <p:xfrm>
          <a:off x="34925" y="44450"/>
          <a:ext cx="8929688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3" imgW="8625799" imgH="3924402" progId="">
                  <p:embed/>
                </p:oleObj>
              </mc:Choice>
              <mc:Fallback>
                <p:oleObj name="Planilha" r:id="rId3" imgW="8625799" imgH="3924402" progId="">
                  <p:embed/>
                  <p:pic>
                    <p:nvPicPr>
                      <p:cNvPr id="23683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4450"/>
                        <a:ext cx="8929688" cy="406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86" name="Oval 17"/>
          <p:cNvSpPr>
            <a:spLocks noChangeArrowheads="1"/>
          </p:cNvSpPr>
          <p:nvPr/>
        </p:nvSpPr>
        <p:spPr bwMode="auto">
          <a:xfrm>
            <a:off x="4467040" y="3155310"/>
            <a:ext cx="360362" cy="64045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36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89363"/>
            <a:ext cx="61928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940983" y="3310151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67544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475656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8460432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3275856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172077" y="3292599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115616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27584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3205" y="3292599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011837" y="328498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37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0096A8-BFBA-44C3-A19B-C3363CA0002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79450"/>
            <a:ext cx="8350025" cy="26018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9" y="475451"/>
            <a:ext cx="8350025" cy="3085533"/>
          </a:xfrm>
          <a:prstGeom prst="rect">
            <a:avLst/>
          </a:prstGeom>
        </p:spPr>
      </p:pic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938792" y="608887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7928328" y="3188912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79388" y="5972327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1115616" y="3186600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131528" y="606574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28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" y="3303488"/>
            <a:ext cx="90249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 Box 9"/>
          <p:cNvSpPr txBox="1">
            <a:spLocks noChangeArrowheads="1"/>
          </p:cNvSpPr>
          <p:nvPr/>
        </p:nvSpPr>
        <p:spPr bwMode="auto">
          <a:xfrm>
            <a:off x="1476375" y="8890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>
                <a:solidFill>
                  <a:srgbClr val="FF3300"/>
                </a:solidFill>
              </a:rPr>
              <a:t>Brazilian Monster States </a:t>
            </a:r>
            <a:r>
              <a:rPr lang="pt-BR" sz="1400" i="1">
                <a:solidFill>
                  <a:srgbClr val="FF3300"/>
                </a:solidFill>
              </a:rPr>
              <a:t>(pesquisa em andamento)</a:t>
            </a:r>
          </a:p>
        </p:txBody>
      </p:sp>
      <p:sp>
        <p:nvSpPr>
          <p:cNvPr id="83971" name="AutoShape 18"/>
          <p:cNvSpPr>
            <a:spLocks noChangeAspect="1" noChangeArrowheads="1" noTextEdit="1"/>
          </p:cNvSpPr>
          <p:nvPr/>
        </p:nvSpPr>
        <p:spPr bwMode="auto">
          <a:xfrm>
            <a:off x="0" y="593725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188913"/>
            <a:ext cx="8966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Oval 17"/>
          <p:cNvSpPr>
            <a:spLocks noChangeArrowheads="1"/>
          </p:cNvSpPr>
          <p:nvPr/>
        </p:nvSpPr>
        <p:spPr bwMode="auto">
          <a:xfrm>
            <a:off x="1116643" y="2801938"/>
            <a:ext cx="360362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974" name="Oval 17"/>
          <p:cNvSpPr>
            <a:spLocks noChangeArrowheads="1"/>
          </p:cNvSpPr>
          <p:nvPr/>
        </p:nvSpPr>
        <p:spPr bwMode="auto">
          <a:xfrm>
            <a:off x="1187301" y="566896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79388" y="4592143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79388" y="1784848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579432" y="2770464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651117" y="566886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08423" y="6237312"/>
            <a:ext cx="532787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Recife = 22.1   -    Olinda = 12.0     -    Ipojuca = 76.9</a:t>
            </a:r>
          </a:p>
        </p:txBody>
      </p:sp>
    </p:spTree>
    <p:extLst>
      <p:ext uri="{BB962C8B-B14F-4D97-AF65-F5344CB8AC3E}">
        <p14:creationId xmlns:p14="http://schemas.microsoft.com/office/powerpoint/2010/main" val="6015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A75205-F39B-4228-979B-0ED669A2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62" y="900758"/>
            <a:ext cx="5511476" cy="5582592"/>
          </a:xfrm>
          <a:prstGeom prst="rect">
            <a:avLst/>
          </a:prstGeom>
        </p:spPr>
      </p:pic>
      <p:sp>
        <p:nvSpPr>
          <p:cNvPr id="96257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74D976-37BD-4EF8-A9F5-E912CBDECA8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915277-D250-4D15-A700-63F062719A71}"/>
              </a:ext>
            </a:extLst>
          </p:cNvPr>
          <p:cNvSpPr txBox="1"/>
          <p:nvPr/>
        </p:nvSpPr>
        <p:spPr>
          <a:xfrm>
            <a:off x="2555776" y="254427"/>
            <a:ext cx="46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Estados Brasileiros</a:t>
            </a:r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98BF78B5-0ADF-4ADB-8AA0-90ADB71D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790070"/>
            <a:ext cx="469032" cy="47625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A324EB8-FFAA-4801-9C88-4AFF2B8FA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4581128"/>
            <a:ext cx="469032" cy="4762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91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125538"/>
            <a:ext cx="88423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AutoShape 18"/>
          <p:cNvSpPr>
            <a:spLocks noChangeAspect="1" noChangeArrowheads="1" noTextEdit="1"/>
          </p:cNvSpPr>
          <p:nvPr/>
        </p:nvSpPr>
        <p:spPr bwMode="auto">
          <a:xfrm>
            <a:off x="0" y="593725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24" name="Oval 17"/>
          <p:cNvSpPr>
            <a:spLocks noChangeArrowheads="1"/>
          </p:cNvSpPr>
          <p:nvPr/>
        </p:nvSpPr>
        <p:spPr bwMode="auto">
          <a:xfrm>
            <a:off x="1187624" y="5589588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6551384" y="558806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Estrela: 6 Pontas 2"/>
          <p:cNvSpPr/>
          <p:nvPr/>
        </p:nvSpPr>
        <p:spPr>
          <a:xfrm>
            <a:off x="2248346" y="5868480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: 6 Pontas 7"/>
          <p:cNvSpPr/>
          <p:nvPr/>
        </p:nvSpPr>
        <p:spPr>
          <a:xfrm>
            <a:off x="5721458" y="588028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: 6 Pontas 8"/>
          <p:cNvSpPr/>
          <p:nvPr/>
        </p:nvSpPr>
        <p:spPr>
          <a:xfrm>
            <a:off x="971600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: 6 Pontas 9"/>
          <p:cNvSpPr/>
          <p:nvPr/>
        </p:nvSpPr>
        <p:spPr>
          <a:xfrm>
            <a:off x="1602088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: 6 Pontas 10"/>
          <p:cNvSpPr/>
          <p:nvPr/>
        </p:nvSpPr>
        <p:spPr>
          <a:xfrm>
            <a:off x="6352944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: 6 Pontas 11"/>
          <p:cNvSpPr/>
          <p:nvPr/>
        </p:nvSpPr>
        <p:spPr>
          <a:xfrm>
            <a:off x="1287680" y="5868480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: 6 Pontas 12"/>
          <p:cNvSpPr/>
          <p:nvPr/>
        </p:nvSpPr>
        <p:spPr>
          <a:xfrm>
            <a:off x="349904" y="5868480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: 6 Pontas 13"/>
          <p:cNvSpPr/>
          <p:nvPr/>
        </p:nvSpPr>
        <p:spPr>
          <a:xfrm>
            <a:off x="4779232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trela: 6 Pontas 14"/>
          <p:cNvSpPr/>
          <p:nvPr/>
        </p:nvSpPr>
        <p:spPr>
          <a:xfrm>
            <a:off x="7622712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trela: 6 Pontas 15"/>
          <p:cNvSpPr/>
          <p:nvPr/>
        </p:nvSpPr>
        <p:spPr>
          <a:xfrm>
            <a:off x="7292392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trela: 6 Pontas 16"/>
          <p:cNvSpPr/>
          <p:nvPr/>
        </p:nvSpPr>
        <p:spPr>
          <a:xfrm>
            <a:off x="6029744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trela: 6 Pontas 17"/>
          <p:cNvSpPr/>
          <p:nvPr/>
        </p:nvSpPr>
        <p:spPr>
          <a:xfrm>
            <a:off x="6660232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trela: 6 Pontas 18"/>
          <p:cNvSpPr/>
          <p:nvPr/>
        </p:nvSpPr>
        <p:spPr>
          <a:xfrm>
            <a:off x="3509464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trela: 6 Pontas 19"/>
          <p:cNvSpPr/>
          <p:nvPr/>
        </p:nvSpPr>
        <p:spPr>
          <a:xfrm>
            <a:off x="8235616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trela: 6 Pontas 20"/>
          <p:cNvSpPr/>
          <p:nvPr/>
        </p:nvSpPr>
        <p:spPr>
          <a:xfrm>
            <a:off x="5084848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trela: 6 Pontas 21"/>
          <p:cNvSpPr/>
          <p:nvPr/>
        </p:nvSpPr>
        <p:spPr>
          <a:xfrm>
            <a:off x="8550024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trela: 6 Pontas 22"/>
          <p:cNvSpPr/>
          <p:nvPr/>
        </p:nvSpPr>
        <p:spPr>
          <a:xfrm>
            <a:off x="3815080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trela: 6 Pontas 23"/>
          <p:cNvSpPr/>
          <p:nvPr/>
        </p:nvSpPr>
        <p:spPr>
          <a:xfrm>
            <a:off x="6965848" y="5877272"/>
            <a:ext cx="144016" cy="144016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1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DDD374-6AC9-4008-A5ED-E1338999A23F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700213"/>
            <a:ext cx="86709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Oval 17"/>
          <p:cNvSpPr>
            <a:spLocks noChangeArrowheads="1"/>
          </p:cNvSpPr>
          <p:nvPr/>
        </p:nvSpPr>
        <p:spPr bwMode="auto">
          <a:xfrm>
            <a:off x="4973985" y="4629235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79388" y="4136031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8077489" y="464328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CC8BF8-EA82-40F6-AA1A-7135FB54C7D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717675"/>
            <a:ext cx="86423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Oval 17"/>
          <p:cNvSpPr>
            <a:spLocks noChangeArrowheads="1"/>
          </p:cNvSpPr>
          <p:nvPr/>
        </p:nvSpPr>
        <p:spPr bwMode="auto">
          <a:xfrm>
            <a:off x="8100069" y="464328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79388" y="4496255"/>
            <a:ext cx="8620125" cy="7302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5003725" y="4643289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2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620713"/>
            <a:ext cx="8926512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5F80A-5546-4F98-970A-653677194300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03427" name="Oval 17"/>
          <p:cNvSpPr>
            <a:spLocks noChangeArrowheads="1"/>
          </p:cNvSpPr>
          <p:nvPr/>
        </p:nvSpPr>
        <p:spPr bwMode="auto">
          <a:xfrm>
            <a:off x="8244086" y="3619801"/>
            <a:ext cx="360362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68" name="CaixaDeTexto 3"/>
          <p:cNvSpPr txBox="1">
            <a:spLocks noChangeArrowheads="1"/>
          </p:cNvSpPr>
          <p:nvPr/>
        </p:nvSpPr>
        <p:spPr bwMode="auto">
          <a:xfrm>
            <a:off x="1763713" y="4246563"/>
            <a:ext cx="57610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i="1" dirty="0"/>
              <a:t>Pecuário no Brasil (IBGE 2012):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/>
              <a:t>Bovino</a:t>
            </a:r>
            <a:r>
              <a:rPr lang="pt-BR" sz="2000" dirty="0"/>
              <a:t> - 212 milhões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/>
              <a:t>Equino/Bubalino/Asinino/Muar</a:t>
            </a:r>
            <a:r>
              <a:rPr lang="pt-BR" sz="2000" dirty="0"/>
              <a:t> – 9 milhões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/>
              <a:t>Suíno</a:t>
            </a:r>
            <a:r>
              <a:rPr lang="pt-BR" sz="2000" dirty="0"/>
              <a:t> - 39 milhões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/>
              <a:t>Caprino/Ovino</a:t>
            </a:r>
            <a:r>
              <a:rPr lang="pt-BR" sz="2000" dirty="0"/>
              <a:t> – 26 milhões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/>
              <a:t>Avicultura </a:t>
            </a:r>
            <a:r>
              <a:rPr lang="pt-BR" sz="2000" dirty="0"/>
              <a:t>- 1.261 milhões</a:t>
            </a: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5042177" y="3626263"/>
            <a:ext cx="360363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99269" y="3724647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067621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427338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947618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532117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131194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659586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258986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51197" y="3645024"/>
            <a:ext cx="360363" cy="3524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0868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16448</TotalTime>
  <Words>386</Words>
  <Application>Microsoft Office PowerPoint</Application>
  <PresentationFormat>Apresentação na tela (4:3)</PresentationFormat>
  <Paragraphs>200</Paragraphs>
  <Slides>23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</vt:lpstr>
      <vt:lpstr>Design padrão</vt:lpstr>
      <vt:lpstr>Personalizar design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Kassai Consultores Associados S/C Ltda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das Nações</dc:title>
  <dc:creator>Kassai Consultores Associados S/C Ltda</dc:creator>
  <cp:lastModifiedBy>Jose Roberto Kassai</cp:lastModifiedBy>
  <cp:revision>921</cp:revision>
  <dcterms:created xsi:type="dcterms:W3CDTF">2008-05-02T01:57:58Z</dcterms:created>
  <dcterms:modified xsi:type="dcterms:W3CDTF">2021-06-16T14:44:12Z</dcterms:modified>
</cp:coreProperties>
</file>