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1"/>
  </p:notesMasterIdLst>
  <p:sldIdLst>
    <p:sldId id="256" r:id="rId3"/>
    <p:sldId id="257" r:id="rId4"/>
    <p:sldId id="274" r:id="rId5"/>
    <p:sldId id="283" r:id="rId6"/>
    <p:sldId id="286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  <p:sldId id="302" r:id="rId17"/>
    <p:sldId id="285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3" r:id="rId31"/>
    <p:sldId id="299" r:id="rId32"/>
    <p:sldId id="304" r:id="rId33"/>
    <p:sldId id="300" r:id="rId34"/>
    <p:sldId id="301" r:id="rId35"/>
    <p:sldId id="305" r:id="rId36"/>
    <p:sldId id="306" r:id="rId37"/>
    <p:sldId id="307" r:id="rId38"/>
    <p:sldId id="308" r:id="rId39"/>
    <p:sldId id="309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A933F3-3187-422F-8EEE-D2F990A4BC9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0357FD8-A2D7-47AF-807D-19FE4FF58DB5}">
      <dgm:prSet phldrT="[Texto]"/>
      <dgm:spPr/>
      <dgm:t>
        <a:bodyPr/>
        <a:lstStyle/>
        <a:p>
          <a:r>
            <a:rPr lang="pt-BR" dirty="0" smtClean="0"/>
            <a:t>Tipo de Estudo</a:t>
          </a:r>
          <a:endParaRPr lang="pt-BR" dirty="0"/>
        </a:p>
      </dgm:t>
    </dgm:pt>
    <dgm:pt modelId="{83582220-7264-4FDB-AA31-82296637F2E7}" type="parTrans" cxnId="{CDA5210A-44C9-4AD0-A966-31E5171A14DD}">
      <dgm:prSet/>
      <dgm:spPr/>
      <dgm:t>
        <a:bodyPr/>
        <a:lstStyle/>
        <a:p>
          <a:endParaRPr lang="pt-BR"/>
        </a:p>
      </dgm:t>
    </dgm:pt>
    <dgm:pt modelId="{91072D1E-F61B-4D4E-BAAF-3CE170104118}" type="sibTrans" cxnId="{CDA5210A-44C9-4AD0-A966-31E5171A14DD}">
      <dgm:prSet/>
      <dgm:spPr/>
      <dgm:t>
        <a:bodyPr/>
        <a:lstStyle/>
        <a:p>
          <a:endParaRPr lang="pt-BR"/>
        </a:p>
      </dgm:t>
    </dgm:pt>
    <dgm:pt modelId="{24CBE828-FCD4-4D6A-8693-C14162DC8D14}">
      <dgm:prSet phldrT="[Texto]"/>
      <dgm:spPr/>
      <dgm:t>
        <a:bodyPr/>
        <a:lstStyle/>
        <a:p>
          <a:r>
            <a:rPr lang="pt-BR" dirty="0" smtClean="0"/>
            <a:t>Teórico</a:t>
          </a:r>
          <a:endParaRPr lang="pt-BR" dirty="0"/>
        </a:p>
      </dgm:t>
    </dgm:pt>
    <dgm:pt modelId="{9869A9FC-E565-4FCD-AB03-280C68701662}" type="parTrans" cxnId="{44706857-DA7D-45ED-8BFD-F5D0DD8D823F}">
      <dgm:prSet/>
      <dgm:spPr/>
      <dgm:t>
        <a:bodyPr/>
        <a:lstStyle/>
        <a:p>
          <a:endParaRPr lang="pt-BR"/>
        </a:p>
      </dgm:t>
    </dgm:pt>
    <dgm:pt modelId="{D041C82F-961D-42C1-8938-43C887BF3EF4}" type="sibTrans" cxnId="{44706857-DA7D-45ED-8BFD-F5D0DD8D823F}">
      <dgm:prSet/>
      <dgm:spPr/>
      <dgm:t>
        <a:bodyPr/>
        <a:lstStyle/>
        <a:p>
          <a:endParaRPr lang="pt-BR"/>
        </a:p>
      </dgm:t>
    </dgm:pt>
    <dgm:pt modelId="{86CA5798-8385-4427-BD50-15D69303DEAF}">
      <dgm:prSet phldrT="[Texto]"/>
      <dgm:spPr/>
      <dgm:t>
        <a:bodyPr/>
        <a:lstStyle/>
        <a:p>
          <a:r>
            <a:rPr lang="pt-BR" dirty="0" smtClean="0"/>
            <a:t>Empírico</a:t>
          </a:r>
          <a:endParaRPr lang="pt-BR" dirty="0"/>
        </a:p>
      </dgm:t>
    </dgm:pt>
    <dgm:pt modelId="{56866642-2984-47A8-B525-90F83116D11C}" type="parTrans" cxnId="{6C5CC5A9-9A3F-4923-9FCC-1AC3EDF676CF}">
      <dgm:prSet/>
      <dgm:spPr/>
      <dgm:t>
        <a:bodyPr/>
        <a:lstStyle/>
        <a:p>
          <a:endParaRPr lang="pt-BR"/>
        </a:p>
      </dgm:t>
    </dgm:pt>
    <dgm:pt modelId="{91B2D481-2505-49FE-982E-93D9789C9CAD}" type="sibTrans" cxnId="{6C5CC5A9-9A3F-4923-9FCC-1AC3EDF676CF}">
      <dgm:prSet/>
      <dgm:spPr/>
      <dgm:t>
        <a:bodyPr/>
        <a:lstStyle/>
        <a:p>
          <a:endParaRPr lang="pt-BR"/>
        </a:p>
      </dgm:t>
    </dgm:pt>
    <dgm:pt modelId="{22D59896-501C-48F5-A9C6-272F3DBA3722}">
      <dgm:prSet phldrT="[Texto]"/>
      <dgm:spPr/>
      <dgm:t>
        <a:bodyPr/>
        <a:lstStyle/>
        <a:p>
          <a:r>
            <a:rPr lang="pt-BR" dirty="0" smtClean="0"/>
            <a:t>Abordagem</a:t>
          </a:r>
          <a:endParaRPr lang="pt-BR" dirty="0"/>
        </a:p>
      </dgm:t>
    </dgm:pt>
    <dgm:pt modelId="{49615715-DC93-43E4-A714-E347DE52E5EF}" type="parTrans" cxnId="{20ABA968-8B75-4576-B48B-08CF5D0C8D92}">
      <dgm:prSet/>
      <dgm:spPr/>
      <dgm:t>
        <a:bodyPr/>
        <a:lstStyle/>
        <a:p>
          <a:endParaRPr lang="pt-BR"/>
        </a:p>
      </dgm:t>
    </dgm:pt>
    <dgm:pt modelId="{219ADB32-9104-4CC4-8893-C08E473A15CA}" type="sibTrans" cxnId="{20ABA968-8B75-4576-B48B-08CF5D0C8D92}">
      <dgm:prSet/>
      <dgm:spPr/>
      <dgm:t>
        <a:bodyPr/>
        <a:lstStyle/>
        <a:p>
          <a:endParaRPr lang="pt-BR"/>
        </a:p>
      </dgm:t>
    </dgm:pt>
    <dgm:pt modelId="{954516AC-2C80-4E4D-AB55-EC769FE76114}">
      <dgm:prSet phldrT="[Texto]"/>
      <dgm:spPr/>
      <dgm:t>
        <a:bodyPr/>
        <a:lstStyle/>
        <a:p>
          <a:r>
            <a:rPr lang="pt-BR" dirty="0" smtClean="0"/>
            <a:t>Quantitativa</a:t>
          </a:r>
          <a:endParaRPr lang="pt-BR" dirty="0"/>
        </a:p>
      </dgm:t>
    </dgm:pt>
    <dgm:pt modelId="{681BBE62-C471-4C4E-8D10-914FF0034D31}" type="parTrans" cxnId="{179FDE70-789E-426D-BA36-E5422D5DF903}">
      <dgm:prSet/>
      <dgm:spPr/>
      <dgm:t>
        <a:bodyPr/>
        <a:lstStyle/>
        <a:p>
          <a:endParaRPr lang="pt-BR"/>
        </a:p>
      </dgm:t>
    </dgm:pt>
    <dgm:pt modelId="{23C3BC91-394D-4D0D-B1A0-05D0BC32F498}" type="sibTrans" cxnId="{179FDE70-789E-426D-BA36-E5422D5DF903}">
      <dgm:prSet/>
      <dgm:spPr/>
      <dgm:t>
        <a:bodyPr/>
        <a:lstStyle/>
        <a:p>
          <a:endParaRPr lang="pt-BR"/>
        </a:p>
      </dgm:t>
    </dgm:pt>
    <dgm:pt modelId="{5D930F59-AB5D-4811-BB41-30EB664ADD5A}">
      <dgm:prSet phldrT="[Texto]"/>
      <dgm:spPr/>
      <dgm:t>
        <a:bodyPr/>
        <a:lstStyle/>
        <a:p>
          <a:r>
            <a:rPr lang="pt-BR" dirty="0" smtClean="0"/>
            <a:t>Qualitativa</a:t>
          </a:r>
          <a:endParaRPr lang="pt-BR" dirty="0"/>
        </a:p>
      </dgm:t>
    </dgm:pt>
    <dgm:pt modelId="{18AC5DB3-C9AF-4B3C-82CE-7214E2C9537D}" type="parTrans" cxnId="{3B52BB9D-E3DC-4158-8F8D-FCDA77566E9F}">
      <dgm:prSet/>
      <dgm:spPr/>
      <dgm:t>
        <a:bodyPr/>
        <a:lstStyle/>
        <a:p>
          <a:endParaRPr lang="pt-BR"/>
        </a:p>
      </dgm:t>
    </dgm:pt>
    <dgm:pt modelId="{F601B8E6-4337-43D4-9212-FE53FC94B92F}" type="sibTrans" cxnId="{3B52BB9D-E3DC-4158-8F8D-FCDA77566E9F}">
      <dgm:prSet/>
      <dgm:spPr/>
      <dgm:t>
        <a:bodyPr/>
        <a:lstStyle/>
        <a:p>
          <a:endParaRPr lang="pt-BR"/>
        </a:p>
      </dgm:t>
    </dgm:pt>
    <dgm:pt modelId="{E1DE1106-5A35-4D90-BCC2-C8B8565700E4}">
      <dgm:prSet phldrT="[Texto]"/>
      <dgm:spPr/>
      <dgm:t>
        <a:bodyPr/>
        <a:lstStyle/>
        <a:p>
          <a:r>
            <a:rPr lang="pt-BR" dirty="0" err="1" smtClean="0"/>
            <a:t>Quali-quanti</a:t>
          </a:r>
          <a:endParaRPr lang="pt-BR" dirty="0"/>
        </a:p>
      </dgm:t>
    </dgm:pt>
    <dgm:pt modelId="{76384B59-028D-4AB6-964E-8FB659264834}" type="parTrans" cxnId="{4DC4730D-490C-40D5-A952-4B2681588148}">
      <dgm:prSet/>
      <dgm:spPr/>
      <dgm:t>
        <a:bodyPr/>
        <a:lstStyle/>
        <a:p>
          <a:endParaRPr lang="pt-BR"/>
        </a:p>
      </dgm:t>
    </dgm:pt>
    <dgm:pt modelId="{B147723F-60C2-4123-A736-0058820271FE}" type="sibTrans" cxnId="{4DC4730D-490C-40D5-A952-4B2681588148}">
      <dgm:prSet/>
      <dgm:spPr/>
      <dgm:t>
        <a:bodyPr/>
        <a:lstStyle/>
        <a:p>
          <a:endParaRPr lang="pt-BR"/>
        </a:p>
      </dgm:t>
    </dgm:pt>
    <dgm:pt modelId="{2AD2AF1E-AD87-4E72-98C1-640742028798}">
      <dgm:prSet phldrT="[Texto]"/>
      <dgm:spPr/>
      <dgm:t>
        <a:bodyPr/>
        <a:lstStyle/>
        <a:p>
          <a:r>
            <a:rPr lang="pt-BR" dirty="0" smtClean="0"/>
            <a:t>Método</a:t>
          </a:r>
          <a:endParaRPr lang="pt-BR" dirty="0"/>
        </a:p>
      </dgm:t>
    </dgm:pt>
    <dgm:pt modelId="{EAC60B80-1EE2-46C9-B21B-7419F4083C7E}" type="parTrans" cxnId="{DC7237F1-18EE-4F4C-8259-46C7093550EF}">
      <dgm:prSet/>
      <dgm:spPr/>
      <dgm:t>
        <a:bodyPr/>
        <a:lstStyle/>
        <a:p>
          <a:endParaRPr lang="pt-BR"/>
        </a:p>
      </dgm:t>
    </dgm:pt>
    <dgm:pt modelId="{026116E0-D045-43A4-B9D4-42304F021790}" type="sibTrans" cxnId="{DC7237F1-18EE-4F4C-8259-46C7093550EF}">
      <dgm:prSet/>
      <dgm:spPr/>
      <dgm:t>
        <a:bodyPr/>
        <a:lstStyle/>
        <a:p>
          <a:endParaRPr lang="pt-BR"/>
        </a:p>
      </dgm:t>
    </dgm:pt>
    <dgm:pt modelId="{A87B474C-1BE8-4376-906F-6470DAA24BC1}">
      <dgm:prSet phldrT="[Texto]"/>
      <dgm:spPr/>
      <dgm:t>
        <a:bodyPr/>
        <a:lstStyle/>
        <a:p>
          <a:r>
            <a:rPr lang="pt-BR" dirty="0" smtClean="0"/>
            <a:t>Levantamento Bibliográfico</a:t>
          </a:r>
          <a:endParaRPr lang="pt-BR" dirty="0"/>
        </a:p>
      </dgm:t>
    </dgm:pt>
    <dgm:pt modelId="{8E70B5A3-1D5F-496B-AF24-57F281B6D308}" type="parTrans" cxnId="{5239FD57-4BE9-4A83-BAC0-69D191EE575D}">
      <dgm:prSet/>
      <dgm:spPr/>
      <dgm:t>
        <a:bodyPr/>
        <a:lstStyle/>
        <a:p>
          <a:endParaRPr lang="pt-BR"/>
        </a:p>
      </dgm:t>
    </dgm:pt>
    <dgm:pt modelId="{9007B66C-1545-447A-8B3B-C622ED99152B}" type="sibTrans" cxnId="{5239FD57-4BE9-4A83-BAC0-69D191EE575D}">
      <dgm:prSet/>
      <dgm:spPr/>
      <dgm:t>
        <a:bodyPr/>
        <a:lstStyle/>
        <a:p>
          <a:endParaRPr lang="pt-BR"/>
        </a:p>
      </dgm:t>
    </dgm:pt>
    <dgm:pt modelId="{FC2D5C8F-8337-4FD0-A85B-3D35FEC4185E}">
      <dgm:prSet phldrT="[Texto]"/>
      <dgm:spPr/>
      <dgm:t>
        <a:bodyPr/>
        <a:lstStyle/>
        <a:p>
          <a:r>
            <a:rPr lang="pt-BR" dirty="0" smtClean="0"/>
            <a:t>Pesquisa Documental</a:t>
          </a:r>
          <a:endParaRPr lang="pt-BR" dirty="0"/>
        </a:p>
      </dgm:t>
    </dgm:pt>
    <dgm:pt modelId="{CD77ABFB-E8CF-4197-BFD6-030E2A9DF790}" type="parTrans" cxnId="{B5B68CC5-5687-4BEB-8BE5-0AB04AB30C6E}">
      <dgm:prSet/>
      <dgm:spPr/>
      <dgm:t>
        <a:bodyPr/>
        <a:lstStyle/>
        <a:p>
          <a:endParaRPr lang="pt-BR"/>
        </a:p>
      </dgm:t>
    </dgm:pt>
    <dgm:pt modelId="{2230399D-ADA9-4FFD-9895-254091BD6803}" type="sibTrans" cxnId="{B5B68CC5-5687-4BEB-8BE5-0AB04AB30C6E}">
      <dgm:prSet/>
      <dgm:spPr/>
      <dgm:t>
        <a:bodyPr/>
        <a:lstStyle/>
        <a:p>
          <a:endParaRPr lang="pt-BR"/>
        </a:p>
      </dgm:t>
    </dgm:pt>
    <dgm:pt modelId="{3E3893BC-6534-49A2-AB7C-527747EDD289}">
      <dgm:prSet phldrT="[Texto]"/>
      <dgm:spPr/>
      <dgm:t>
        <a:bodyPr/>
        <a:lstStyle/>
        <a:p>
          <a:r>
            <a:rPr lang="pt-BR" dirty="0" smtClean="0"/>
            <a:t>Levantamento de Dados Secundários</a:t>
          </a:r>
          <a:endParaRPr lang="pt-BR" dirty="0"/>
        </a:p>
      </dgm:t>
    </dgm:pt>
    <dgm:pt modelId="{D8B0601A-5C79-49D5-9F61-FBA482C5941B}" type="parTrans" cxnId="{533208F2-BA9C-4ECA-83F7-C9C7B37EDEC6}">
      <dgm:prSet/>
      <dgm:spPr/>
      <dgm:t>
        <a:bodyPr/>
        <a:lstStyle/>
        <a:p>
          <a:endParaRPr lang="pt-BR"/>
        </a:p>
      </dgm:t>
    </dgm:pt>
    <dgm:pt modelId="{F9B174A4-7E35-47CA-AF42-F6AEE5F652F7}" type="sibTrans" cxnId="{533208F2-BA9C-4ECA-83F7-C9C7B37EDEC6}">
      <dgm:prSet/>
      <dgm:spPr/>
      <dgm:t>
        <a:bodyPr/>
        <a:lstStyle/>
        <a:p>
          <a:endParaRPr lang="pt-BR"/>
        </a:p>
      </dgm:t>
    </dgm:pt>
    <dgm:pt modelId="{C2643579-8502-4BAB-BFA5-75A6953C97A6}">
      <dgm:prSet phldrT="[Texto]"/>
      <dgm:spPr/>
      <dgm:t>
        <a:bodyPr/>
        <a:lstStyle/>
        <a:p>
          <a:r>
            <a:rPr lang="pt-BR" dirty="0" err="1" smtClean="0"/>
            <a:t>Bibliometria</a:t>
          </a:r>
          <a:endParaRPr lang="pt-BR" dirty="0"/>
        </a:p>
      </dgm:t>
    </dgm:pt>
    <dgm:pt modelId="{DB99D1B6-5B14-4E13-ABEB-00B182CC17E7}" type="parTrans" cxnId="{F1C6303C-589D-4BED-9784-5C1944BB5AA5}">
      <dgm:prSet/>
      <dgm:spPr/>
      <dgm:t>
        <a:bodyPr/>
        <a:lstStyle/>
        <a:p>
          <a:endParaRPr lang="pt-BR"/>
        </a:p>
      </dgm:t>
    </dgm:pt>
    <dgm:pt modelId="{8ED48D11-E614-48AA-A59C-7EF30B5C7B8C}" type="sibTrans" cxnId="{F1C6303C-589D-4BED-9784-5C1944BB5AA5}">
      <dgm:prSet/>
      <dgm:spPr/>
      <dgm:t>
        <a:bodyPr/>
        <a:lstStyle/>
        <a:p>
          <a:endParaRPr lang="pt-BR"/>
        </a:p>
      </dgm:t>
    </dgm:pt>
    <dgm:pt modelId="{CC0EDA54-05E2-483C-9AC3-12835BC69EF0}">
      <dgm:prSet phldrT="[Texto]"/>
      <dgm:spPr/>
      <dgm:t>
        <a:bodyPr/>
        <a:lstStyle/>
        <a:p>
          <a:r>
            <a:rPr lang="pt-BR" dirty="0" smtClean="0"/>
            <a:t>Experimento</a:t>
          </a:r>
          <a:endParaRPr lang="pt-BR" dirty="0"/>
        </a:p>
      </dgm:t>
    </dgm:pt>
    <dgm:pt modelId="{C07328D9-07EA-4F9F-B298-80D25212642D}" type="parTrans" cxnId="{40C3F5C8-74DD-4496-980A-19ECD472F60B}">
      <dgm:prSet/>
      <dgm:spPr/>
      <dgm:t>
        <a:bodyPr/>
        <a:lstStyle/>
        <a:p>
          <a:endParaRPr lang="pt-BR"/>
        </a:p>
      </dgm:t>
    </dgm:pt>
    <dgm:pt modelId="{22E10113-E506-4200-B949-51590139E7DF}" type="sibTrans" cxnId="{40C3F5C8-74DD-4496-980A-19ECD472F60B}">
      <dgm:prSet/>
      <dgm:spPr/>
      <dgm:t>
        <a:bodyPr/>
        <a:lstStyle/>
        <a:p>
          <a:endParaRPr lang="pt-BR"/>
        </a:p>
      </dgm:t>
    </dgm:pt>
    <dgm:pt modelId="{EB633D05-FF0A-47FF-A0CF-E6C486F28567}">
      <dgm:prSet phldrT="[Texto]"/>
      <dgm:spPr/>
      <dgm:t>
        <a:bodyPr/>
        <a:lstStyle/>
        <a:p>
          <a:r>
            <a:rPr lang="pt-BR" dirty="0" err="1" smtClean="0"/>
            <a:t>Survey</a:t>
          </a:r>
          <a:endParaRPr lang="pt-BR" dirty="0"/>
        </a:p>
      </dgm:t>
    </dgm:pt>
    <dgm:pt modelId="{22625BF8-E50B-467E-B461-1ADE3F3F1C29}" type="parTrans" cxnId="{1032135B-F5FE-49BB-BBFF-1F81D27C20AC}">
      <dgm:prSet/>
      <dgm:spPr/>
      <dgm:t>
        <a:bodyPr/>
        <a:lstStyle/>
        <a:p>
          <a:endParaRPr lang="pt-BR"/>
        </a:p>
      </dgm:t>
    </dgm:pt>
    <dgm:pt modelId="{AFD2A957-BD69-4FCF-A045-F58C4C8F7C1E}" type="sibTrans" cxnId="{1032135B-F5FE-49BB-BBFF-1F81D27C20AC}">
      <dgm:prSet/>
      <dgm:spPr/>
      <dgm:t>
        <a:bodyPr/>
        <a:lstStyle/>
        <a:p>
          <a:endParaRPr lang="pt-BR"/>
        </a:p>
      </dgm:t>
    </dgm:pt>
    <dgm:pt modelId="{AAC675D0-F232-4AC3-80C9-924BC12854C8}">
      <dgm:prSet phldrT="[Texto]"/>
      <dgm:spPr/>
      <dgm:t>
        <a:bodyPr/>
        <a:lstStyle/>
        <a:p>
          <a:r>
            <a:rPr lang="pt-BR" dirty="0" smtClean="0"/>
            <a:t>Etnografia / </a:t>
          </a:r>
          <a:r>
            <a:rPr lang="pt-BR" dirty="0" err="1" smtClean="0"/>
            <a:t>Netnografia</a:t>
          </a:r>
          <a:endParaRPr lang="pt-BR" dirty="0"/>
        </a:p>
      </dgm:t>
    </dgm:pt>
    <dgm:pt modelId="{4A7579A3-E139-4281-9A88-C6A83C759369}" type="parTrans" cxnId="{7FAE8D72-2ADC-4886-A7B3-F1EFD4456604}">
      <dgm:prSet/>
      <dgm:spPr/>
      <dgm:t>
        <a:bodyPr/>
        <a:lstStyle/>
        <a:p>
          <a:endParaRPr lang="pt-BR"/>
        </a:p>
      </dgm:t>
    </dgm:pt>
    <dgm:pt modelId="{3BFCE721-2743-435C-B29C-AE1D8652557D}" type="sibTrans" cxnId="{7FAE8D72-2ADC-4886-A7B3-F1EFD4456604}">
      <dgm:prSet/>
      <dgm:spPr/>
      <dgm:t>
        <a:bodyPr/>
        <a:lstStyle/>
        <a:p>
          <a:endParaRPr lang="pt-BR"/>
        </a:p>
      </dgm:t>
    </dgm:pt>
    <dgm:pt modelId="{C8358037-2777-4B3E-9DF6-33E2B014C1ED}">
      <dgm:prSet phldrT="[Texto]"/>
      <dgm:spPr/>
      <dgm:t>
        <a:bodyPr/>
        <a:lstStyle/>
        <a:p>
          <a:r>
            <a:rPr lang="pt-BR" dirty="0" smtClean="0"/>
            <a:t>Estudo de Caso</a:t>
          </a:r>
          <a:endParaRPr lang="pt-BR" dirty="0"/>
        </a:p>
      </dgm:t>
    </dgm:pt>
    <dgm:pt modelId="{CD0045A4-CF9C-461E-8809-3F889904CDC4}" type="parTrans" cxnId="{1AF5349E-2489-4AE2-8218-BB9092365F92}">
      <dgm:prSet/>
      <dgm:spPr/>
      <dgm:t>
        <a:bodyPr/>
        <a:lstStyle/>
        <a:p>
          <a:endParaRPr lang="pt-BR"/>
        </a:p>
      </dgm:t>
    </dgm:pt>
    <dgm:pt modelId="{25D599BC-D019-4A99-9CCE-0BA85D2323AE}" type="sibTrans" cxnId="{1AF5349E-2489-4AE2-8218-BB9092365F92}">
      <dgm:prSet/>
      <dgm:spPr/>
      <dgm:t>
        <a:bodyPr/>
        <a:lstStyle/>
        <a:p>
          <a:endParaRPr lang="pt-BR"/>
        </a:p>
      </dgm:t>
    </dgm:pt>
    <dgm:pt modelId="{1F70D654-5E63-4F4F-8A6A-318E64B678EF}">
      <dgm:prSet phldrT="[Texto]"/>
      <dgm:spPr/>
      <dgm:t>
        <a:bodyPr/>
        <a:lstStyle/>
        <a:p>
          <a:r>
            <a:rPr lang="pt-BR" dirty="0" smtClean="0"/>
            <a:t>Instrumento de Coleta</a:t>
          </a:r>
          <a:endParaRPr lang="pt-BR" dirty="0"/>
        </a:p>
      </dgm:t>
    </dgm:pt>
    <dgm:pt modelId="{32A63018-9765-46AD-A6D1-B3A97F0F115D}" type="parTrans" cxnId="{7EB61A11-AC95-4F67-850F-63D1039EC931}">
      <dgm:prSet/>
      <dgm:spPr/>
      <dgm:t>
        <a:bodyPr/>
        <a:lstStyle/>
        <a:p>
          <a:endParaRPr lang="pt-BR"/>
        </a:p>
      </dgm:t>
    </dgm:pt>
    <dgm:pt modelId="{0E76DC40-E9D3-42B4-AB96-51C2C13E9E3B}" type="sibTrans" cxnId="{7EB61A11-AC95-4F67-850F-63D1039EC931}">
      <dgm:prSet/>
      <dgm:spPr/>
      <dgm:t>
        <a:bodyPr/>
        <a:lstStyle/>
        <a:p>
          <a:endParaRPr lang="pt-BR"/>
        </a:p>
      </dgm:t>
    </dgm:pt>
    <dgm:pt modelId="{0806C3FF-24F3-4AA6-B67E-373E428F0F11}">
      <dgm:prSet phldrT="[Texto]"/>
      <dgm:spPr/>
      <dgm:t>
        <a:bodyPr/>
        <a:lstStyle/>
        <a:p>
          <a:r>
            <a:rPr lang="pt-BR" dirty="0" smtClean="0"/>
            <a:t>Entrevista</a:t>
          </a:r>
          <a:endParaRPr lang="pt-BR" dirty="0"/>
        </a:p>
      </dgm:t>
    </dgm:pt>
    <dgm:pt modelId="{269433A4-DB20-463A-A90D-3D1E93BCFBB0}" type="parTrans" cxnId="{1E39835C-9F64-4B85-80EC-C35CCB16497B}">
      <dgm:prSet/>
      <dgm:spPr/>
      <dgm:t>
        <a:bodyPr/>
        <a:lstStyle/>
        <a:p>
          <a:endParaRPr lang="pt-BR"/>
        </a:p>
      </dgm:t>
    </dgm:pt>
    <dgm:pt modelId="{B06C2E4A-34B0-45FA-BF06-AE151553C94A}" type="sibTrans" cxnId="{1E39835C-9F64-4B85-80EC-C35CCB16497B}">
      <dgm:prSet/>
      <dgm:spPr/>
      <dgm:t>
        <a:bodyPr/>
        <a:lstStyle/>
        <a:p>
          <a:endParaRPr lang="pt-BR"/>
        </a:p>
      </dgm:t>
    </dgm:pt>
    <dgm:pt modelId="{9DA42B05-414D-44DF-8BE0-15AE58924C6F}">
      <dgm:prSet phldrT="[Texto]"/>
      <dgm:spPr/>
      <dgm:t>
        <a:bodyPr/>
        <a:lstStyle/>
        <a:p>
          <a:r>
            <a:rPr lang="pt-BR" dirty="0" smtClean="0"/>
            <a:t>Roteiro </a:t>
          </a:r>
          <a:r>
            <a:rPr lang="pt-BR" dirty="0" err="1" smtClean="0"/>
            <a:t>Semi-estruturado</a:t>
          </a:r>
          <a:endParaRPr lang="pt-BR" dirty="0"/>
        </a:p>
      </dgm:t>
    </dgm:pt>
    <dgm:pt modelId="{3A82E915-002B-4805-A179-1BE5F9699E08}" type="parTrans" cxnId="{3E808B5D-A06C-40E8-A815-18DC3007CD72}">
      <dgm:prSet/>
      <dgm:spPr/>
      <dgm:t>
        <a:bodyPr/>
        <a:lstStyle/>
        <a:p>
          <a:endParaRPr lang="pt-BR"/>
        </a:p>
      </dgm:t>
    </dgm:pt>
    <dgm:pt modelId="{1CC57A9E-5FD7-4519-95D7-41A4A1E41F09}" type="sibTrans" cxnId="{3E808B5D-A06C-40E8-A815-18DC3007CD72}">
      <dgm:prSet/>
      <dgm:spPr/>
      <dgm:t>
        <a:bodyPr/>
        <a:lstStyle/>
        <a:p>
          <a:endParaRPr lang="pt-BR"/>
        </a:p>
      </dgm:t>
    </dgm:pt>
    <dgm:pt modelId="{A7BB07F8-1780-44C4-899E-B1A309705FA3}">
      <dgm:prSet phldrT="[Texto]"/>
      <dgm:spPr/>
      <dgm:t>
        <a:bodyPr/>
        <a:lstStyle/>
        <a:p>
          <a:r>
            <a:rPr lang="pt-BR" dirty="0" smtClean="0"/>
            <a:t>Dinâmica de Grupo</a:t>
          </a:r>
          <a:endParaRPr lang="pt-BR" dirty="0"/>
        </a:p>
      </dgm:t>
    </dgm:pt>
    <dgm:pt modelId="{1D249BF4-B0AE-4056-9D3E-3118BB8CA7FD}" type="parTrans" cxnId="{49775A34-02A8-4FFB-935D-0EA461D3D36B}">
      <dgm:prSet/>
      <dgm:spPr/>
      <dgm:t>
        <a:bodyPr/>
        <a:lstStyle/>
        <a:p>
          <a:endParaRPr lang="pt-BR"/>
        </a:p>
      </dgm:t>
    </dgm:pt>
    <dgm:pt modelId="{09A6FA35-C346-426F-A69B-8AC6F4C6D188}" type="sibTrans" cxnId="{49775A34-02A8-4FFB-935D-0EA461D3D36B}">
      <dgm:prSet/>
      <dgm:spPr/>
      <dgm:t>
        <a:bodyPr/>
        <a:lstStyle/>
        <a:p>
          <a:endParaRPr lang="pt-BR"/>
        </a:p>
      </dgm:t>
    </dgm:pt>
    <dgm:pt modelId="{AE300987-62A2-4241-B620-64A576C0A2E1}">
      <dgm:prSet phldrT="[Texto]"/>
      <dgm:spPr/>
      <dgm:t>
        <a:bodyPr/>
        <a:lstStyle/>
        <a:p>
          <a:r>
            <a:rPr lang="pt-BR" dirty="0" smtClean="0"/>
            <a:t>Questionário</a:t>
          </a:r>
          <a:endParaRPr lang="pt-BR" dirty="0"/>
        </a:p>
      </dgm:t>
    </dgm:pt>
    <dgm:pt modelId="{7444B432-0610-4C54-97D0-414F37F23863}" type="parTrans" cxnId="{077A5ECB-73ED-4C04-9D20-DEBD4C1A4F3F}">
      <dgm:prSet/>
      <dgm:spPr/>
      <dgm:t>
        <a:bodyPr/>
        <a:lstStyle/>
        <a:p>
          <a:endParaRPr lang="pt-BR"/>
        </a:p>
      </dgm:t>
    </dgm:pt>
    <dgm:pt modelId="{D3581A46-DA8E-4ADD-810A-7B830C05AB43}" type="sibTrans" cxnId="{077A5ECB-73ED-4C04-9D20-DEBD4C1A4F3F}">
      <dgm:prSet/>
      <dgm:spPr/>
      <dgm:t>
        <a:bodyPr/>
        <a:lstStyle/>
        <a:p>
          <a:endParaRPr lang="pt-BR"/>
        </a:p>
      </dgm:t>
    </dgm:pt>
    <dgm:pt modelId="{704252E7-B08C-4EB9-8C00-1994900415AE}">
      <dgm:prSet phldrT="[Texto]"/>
      <dgm:spPr/>
      <dgm:t>
        <a:bodyPr/>
        <a:lstStyle/>
        <a:p>
          <a:r>
            <a:rPr lang="pt-BR" dirty="0" smtClean="0"/>
            <a:t>Observação com Registro</a:t>
          </a:r>
          <a:endParaRPr lang="pt-BR" dirty="0"/>
        </a:p>
      </dgm:t>
    </dgm:pt>
    <dgm:pt modelId="{A74B1ADE-48F6-455F-839A-4EFE295CB6FC}" type="parTrans" cxnId="{5BA9651C-AE93-4862-A6D5-A5CD928346B3}">
      <dgm:prSet/>
      <dgm:spPr/>
      <dgm:t>
        <a:bodyPr/>
        <a:lstStyle/>
        <a:p>
          <a:endParaRPr lang="pt-BR"/>
        </a:p>
      </dgm:t>
    </dgm:pt>
    <dgm:pt modelId="{73C8EC25-65DB-49C2-BCD0-27A432A379A9}" type="sibTrans" cxnId="{5BA9651C-AE93-4862-A6D5-A5CD928346B3}">
      <dgm:prSet/>
      <dgm:spPr/>
      <dgm:t>
        <a:bodyPr/>
        <a:lstStyle/>
        <a:p>
          <a:endParaRPr lang="pt-BR"/>
        </a:p>
      </dgm:t>
    </dgm:pt>
    <dgm:pt modelId="{9DC6E57C-800A-4A47-B940-63D1C5F47DE8}">
      <dgm:prSet phldrT="[Texto]"/>
      <dgm:spPr/>
      <dgm:t>
        <a:bodyPr/>
        <a:lstStyle/>
        <a:p>
          <a:r>
            <a:rPr lang="pt-BR" dirty="0" smtClean="0"/>
            <a:t>Uso de Aparelhos</a:t>
          </a:r>
          <a:endParaRPr lang="pt-BR" dirty="0"/>
        </a:p>
      </dgm:t>
    </dgm:pt>
    <dgm:pt modelId="{AB97E09C-6A9A-431F-8E0F-205CC41DADDD}" type="parTrans" cxnId="{5DC9C6EA-2C81-484A-9ED0-956C5FA23B69}">
      <dgm:prSet/>
      <dgm:spPr/>
      <dgm:t>
        <a:bodyPr/>
        <a:lstStyle/>
        <a:p>
          <a:endParaRPr lang="pt-BR"/>
        </a:p>
      </dgm:t>
    </dgm:pt>
    <dgm:pt modelId="{B66C840D-E8A7-43F2-A4BF-A98E10D6BD04}" type="sibTrans" cxnId="{5DC9C6EA-2C81-484A-9ED0-956C5FA23B69}">
      <dgm:prSet/>
      <dgm:spPr/>
      <dgm:t>
        <a:bodyPr/>
        <a:lstStyle/>
        <a:p>
          <a:endParaRPr lang="pt-BR"/>
        </a:p>
      </dgm:t>
    </dgm:pt>
    <dgm:pt modelId="{35BF78A4-A23D-4CE9-8A46-AED22F424B6B}" type="pres">
      <dgm:prSet presAssocID="{EDA933F3-3187-422F-8EEE-D2F990A4BC9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53E40A96-71B6-4B2A-884B-E67494C0F724}" type="pres">
      <dgm:prSet presAssocID="{50357FD8-A2D7-47AF-807D-19FE4FF58DB5}" presName="root" presStyleCnt="0"/>
      <dgm:spPr/>
    </dgm:pt>
    <dgm:pt modelId="{F47DC4ED-E475-4C88-B8B7-121D9D9B49A8}" type="pres">
      <dgm:prSet presAssocID="{50357FD8-A2D7-47AF-807D-19FE4FF58DB5}" presName="rootComposite" presStyleCnt="0"/>
      <dgm:spPr/>
    </dgm:pt>
    <dgm:pt modelId="{8A84D97D-457E-4E05-A527-EC8F536AEB98}" type="pres">
      <dgm:prSet presAssocID="{50357FD8-A2D7-47AF-807D-19FE4FF58DB5}" presName="rootText" presStyleLbl="node1" presStyleIdx="0" presStyleCnt="4"/>
      <dgm:spPr/>
      <dgm:t>
        <a:bodyPr/>
        <a:lstStyle/>
        <a:p>
          <a:endParaRPr lang="pt-BR"/>
        </a:p>
      </dgm:t>
    </dgm:pt>
    <dgm:pt modelId="{26C760F2-020D-4E84-9835-5F50B6664ED3}" type="pres">
      <dgm:prSet presAssocID="{50357FD8-A2D7-47AF-807D-19FE4FF58DB5}" presName="rootConnector" presStyleLbl="node1" presStyleIdx="0" presStyleCnt="4"/>
      <dgm:spPr/>
      <dgm:t>
        <a:bodyPr/>
        <a:lstStyle/>
        <a:p>
          <a:endParaRPr lang="pt-BR"/>
        </a:p>
      </dgm:t>
    </dgm:pt>
    <dgm:pt modelId="{D2378723-7280-4576-83FB-BA9632949D9B}" type="pres">
      <dgm:prSet presAssocID="{50357FD8-A2D7-47AF-807D-19FE4FF58DB5}" presName="childShape" presStyleCnt="0"/>
      <dgm:spPr/>
    </dgm:pt>
    <dgm:pt modelId="{C562FDEB-DFFB-4E34-9FBF-1B9EAAE9D9F0}" type="pres">
      <dgm:prSet presAssocID="{9869A9FC-E565-4FCD-AB03-280C68701662}" presName="Name13" presStyleLbl="parChTrans1D2" presStyleIdx="0" presStyleCnt="19"/>
      <dgm:spPr/>
      <dgm:t>
        <a:bodyPr/>
        <a:lstStyle/>
        <a:p>
          <a:endParaRPr lang="pt-BR"/>
        </a:p>
      </dgm:t>
    </dgm:pt>
    <dgm:pt modelId="{58115F98-81C8-43E6-8F10-7497B4475FFB}" type="pres">
      <dgm:prSet presAssocID="{24CBE828-FCD4-4D6A-8693-C14162DC8D14}" presName="childText" presStyleLbl="bgAcc1" presStyleIdx="0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0F81D4-C392-44A9-B6A8-FF66A313F8E4}" type="pres">
      <dgm:prSet presAssocID="{56866642-2984-47A8-B525-90F83116D11C}" presName="Name13" presStyleLbl="parChTrans1D2" presStyleIdx="1" presStyleCnt="19"/>
      <dgm:spPr/>
      <dgm:t>
        <a:bodyPr/>
        <a:lstStyle/>
        <a:p>
          <a:endParaRPr lang="pt-BR"/>
        </a:p>
      </dgm:t>
    </dgm:pt>
    <dgm:pt modelId="{A2328F08-F94C-499A-8FE0-3DCFE9C2B054}" type="pres">
      <dgm:prSet presAssocID="{86CA5798-8385-4427-BD50-15D69303DEAF}" presName="childText" presStyleLbl="bgAcc1" presStyleIdx="1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2388D3-72A9-4A88-BEF4-65272AB0C800}" type="pres">
      <dgm:prSet presAssocID="{22D59896-501C-48F5-A9C6-272F3DBA3722}" presName="root" presStyleCnt="0"/>
      <dgm:spPr/>
    </dgm:pt>
    <dgm:pt modelId="{49074DCC-28C2-4CB8-A128-D12E5FE7E467}" type="pres">
      <dgm:prSet presAssocID="{22D59896-501C-48F5-A9C6-272F3DBA3722}" presName="rootComposite" presStyleCnt="0"/>
      <dgm:spPr/>
    </dgm:pt>
    <dgm:pt modelId="{B06F5710-6F08-4664-B3A6-EEB96B303C1C}" type="pres">
      <dgm:prSet presAssocID="{22D59896-501C-48F5-A9C6-272F3DBA3722}" presName="rootText" presStyleLbl="node1" presStyleIdx="1" presStyleCnt="4"/>
      <dgm:spPr/>
      <dgm:t>
        <a:bodyPr/>
        <a:lstStyle/>
        <a:p>
          <a:endParaRPr lang="pt-BR"/>
        </a:p>
      </dgm:t>
    </dgm:pt>
    <dgm:pt modelId="{5E0BAEA2-EB0E-4CEC-92CA-AB3A127C7510}" type="pres">
      <dgm:prSet presAssocID="{22D59896-501C-48F5-A9C6-272F3DBA3722}" presName="rootConnector" presStyleLbl="node1" presStyleIdx="1" presStyleCnt="4"/>
      <dgm:spPr/>
      <dgm:t>
        <a:bodyPr/>
        <a:lstStyle/>
        <a:p>
          <a:endParaRPr lang="pt-BR"/>
        </a:p>
      </dgm:t>
    </dgm:pt>
    <dgm:pt modelId="{8790C02D-B9FF-4FE2-A4F4-788D89A0FE31}" type="pres">
      <dgm:prSet presAssocID="{22D59896-501C-48F5-A9C6-272F3DBA3722}" presName="childShape" presStyleCnt="0"/>
      <dgm:spPr/>
    </dgm:pt>
    <dgm:pt modelId="{E7E2A7B3-98BB-4F5A-9916-12E102D0912F}" type="pres">
      <dgm:prSet presAssocID="{681BBE62-C471-4C4E-8D10-914FF0034D31}" presName="Name13" presStyleLbl="parChTrans1D2" presStyleIdx="2" presStyleCnt="19"/>
      <dgm:spPr/>
      <dgm:t>
        <a:bodyPr/>
        <a:lstStyle/>
        <a:p>
          <a:endParaRPr lang="pt-BR"/>
        </a:p>
      </dgm:t>
    </dgm:pt>
    <dgm:pt modelId="{8C710AFE-3CE3-4CA4-B116-F06409D0FDA0}" type="pres">
      <dgm:prSet presAssocID="{954516AC-2C80-4E4D-AB55-EC769FE76114}" presName="childText" presStyleLbl="bgAcc1" presStyleIdx="2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2D20D4-09DB-438F-B925-53A7AFB73F1B}" type="pres">
      <dgm:prSet presAssocID="{18AC5DB3-C9AF-4B3C-82CE-7214E2C9537D}" presName="Name13" presStyleLbl="parChTrans1D2" presStyleIdx="3" presStyleCnt="19"/>
      <dgm:spPr/>
      <dgm:t>
        <a:bodyPr/>
        <a:lstStyle/>
        <a:p>
          <a:endParaRPr lang="pt-BR"/>
        </a:p>
      </dgm:t>
    </dgm:pt>
    <dgm:pt modelId="{E0A40868-D8D6-4C00-A593-7BD3D3C60BAB}" type="pres">
      <dgm:prSet presAssocID="{5D930F59-AB5D-4811-BB41-30EB664ADD5A}" presName="childText" presStyleLbl="bgAcc1" presStyleIdx="3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CE155E-CA54-4153-B3E1-8C78DA759121}" type="pres">
      <dgm:prSet presAssocID="{76384B59-028D-4AB6-964E-8FB659264834}" presName="Name13" presStyleLbl="parChTrans1D2" presStyleIdx="4" presStyleCnt="19"/>
      <dgm:spPr/>
      <dgm:t>
        <a:bodyPr/>
        <a:lstStyle/>
        <a:p>
          <a:endParaRPr lang="pt-BR"/>
        </a:p>
      </dgm:t>
    </dgm:pt>
    <dgm:pt modelId="{00F05DA4-762F-408F-8AD6-89FD35EBB13D}" type="pres">
      <dgm:prSet presAssocID="{E1DE1106-5A35-4D90-BCC2-C8B8565700E4}" presName="childText" presStyleLbl="bgAcc1" presStyleIdx="4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CB6B7A-92EA-41EA-9FDC-D325BDCDA32D}" type="pres">
      <dgm:prSet presAssocID="{2AD2AF1E-AD87-4E72-98C1-640742028798}" presName="root" presStyleCnt="0"/>
      <dgm:spPr/>
    </dgm:pt>
    <dgm:pt modelId="{3464485D-002A-4B13-91CA-87F65115B03A}" type="pres">
      <dgm:prSet presAssocID="{2AD2AF1E-AD87-4E72-98C1-640742028798}" presName="rootComposite" presStyleCnt="0"/>
      <dgm:spPr/>
    </dgm:pt>
    <dgm:pt modelId="{B3D7F1B9-D267-4316-ADAA-2ED02AEEF3B9}" type="pres">
      <dgm:prSet presAssocID="{2AD2AF1E-AD87-4E72-98C1-640742028798}" presName="rootText" presStyleLbl="node1" presStyleIdx="2" presStyleCnt="4"/>
      <dgm:spPr/>
      <dgm:t>
        <a:bodyPr/>
        <a:lstStyle/>
        <a:p>
          <a:endParaRPr lang="pt-BR"/>
        </a:p>
      </dgm:t>
    </dgm:pt>
    <dgm:pt modelId="{2E7A18EB-F965-484C-BFDF-C330A68256FB}" type="pres">
      <dgm:prSet presAssocID="{2AD2AF1E-AD87-4E72-98C1-640742028798}" presName="rootConnector" presStyleLbl="node1" presStyleIdx="2" presStyleCnt="4"/>
      <dgm:spPr/>
      <dgm:t>
        <a:bodyPr/>
        <a:lstStyle/>
        <a:p>
          <a:endParaRPr lang="pt-BR"/>
        </a:p>
      </dgm:t>
    </dgm:pt>
    <dgm:pt modelId="{03B0424B-CFA6-40B6-B072-8AD97634E316}" type="pres">
      <dgm:prSet presAssocID="{2AD2AF1E-AD87-4E72-98C1-640742028798}" presName="childShape" presStyleCnt="0"/>
      <dgm:spPr/>
    </dgm:pt>
    <dgm:pt modelId="{CEA44AE6-D95B-45A2-8BA1-BBC7A16AFA71}" type="pres">
      <dgm:prSet presAssocID="{8E70B5A3-1D5F-496B-AF24-57F281B6D308}" presName="Name13" presStyleLbl="parChTrans1D2" presStyleIdx="5" presStyleCnt="19"/>
      <dgm:spPr/>
      <dgm:t>
        <a:bodyPr/>
        <a:lstStyle/>
        <a:p>
          <a:endParaRPr lang="pt-BR"/>
        </a:p>
      </dgm:t>
    </dgm:pt>
    <dgm:pt modelId="{64CC8621-C0D4-40F2-BE43-4F43F6598E8F}" type="pres">
      <dgm:prSet presAssocID="{A87B474C-1BE8-4376-906F-6470DAA24BC1}" presName="childText" presStyleLbl="bgAcc1" presStyleIdx="5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1EC346-BE09-4508-8EF5-D41F3027F470}" type="pres">
      <dgm:prSet presAssocID="{CD77ABFB-E8CF-4197-BFD6-030E2A9DF790}" presName="Name13" presStyleLbl="parChTrans1D2" presStyleIdx="6" presStyleCnt="19"/>
      <dgm:spPr/>
      <dgm:t>
        <a:bodyPr/>
        <a:lstStyle/>
        <a:p>
          <a:endParaRPr lang="pt-BR"/>
        </a:p>
      </dgm:t>
    </dgm:pt>
    <dgm:pt modelId="{BCCF250D-C88C-45EC-B2A5-0B8A609CD910}" type="pres">
      <dgm:prSet presAssocID="{FC2D5C8F-8337-4FD0-A85B-3D35FEC4185E}" presName="childText" presStyleLbl="bgAcc1" presStyleIdx="6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BBDBD9-359F-4951-8612-A4AB4319A848}" type="pres">
      <dgm:prSet presAssocID="{D8B0601A-5C79-49D5-9F61-FBA482C5941B}" presName="Name13" presStyleLbl="parChTrans1D2" presStyleIdx="7" presStyleCnt="19"/>
      <dgm:spPr/>
      <dgm:t>
        <a:bodyPr/>
        <a:lstStyle/>
        <a:p>
          <a:endParaRPr lang="pt-BR"/>
        </a:p>
      </dgm:t>
    </dgm:pt>
    <dgm:pt modelId="{B0B9879E-52F5-4CC7-9E96-EC482F882DBA}" type="pres">
      <dgm:prSet presAssocID="{3E3893BC-6534-49A2-AB7C-527747EDD289}" presName="childText" presStyleLbl="bgAcc1" presStyleIdx="7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ED3E72-4B63-4A99-AD75-3835C5B3C1C9}" type="pres">
      <dgm:prSet presAssocID="{DB99D1B6-5B14-4E13-ABEB-00B182CC17E7}" presName="Name13" presStyleLbl="parChTrans1D2" presStyleIdx="8" presStyleCnt="19"/>
      <dgm:spPr/>
      <dgm:t>
        <a:bodyPr/>
        <a:lstStyle/>
        <a:p>
          <a:endParaRPr lang="pt-BR"/>
        </a:p>
      </dgm:t>
    </dgm:pt>
    <dgm:pt modelId="{F61A2C86-9C88-454B-A078-CF06FC11D5EB}" type="pres">
      <dgm:prSet presAssocID="{C2643579-8502-4BAB-BFA5-75A6953C97A6}" presName="childText" presStyleLbl="bgAcc1" presStyleIdx="8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1C2B6E-2F6F-4DDB-B8CA-3D2BF10FAA06}" type="pres">
      <dgm:prSet presAssocID="{C07328D9-07EA-4F9F-B298-80D25212642D}" presName="Name13" presStyleLbl="parChTrans1D2" presStyleIdx="9" presStyleCnt="19"/>
      <dgm:spPr/>
      <dgm:t>
        <a:bodyPr/>
        <a:lstStyle/>
        <a:p>
          <a:endParaRPr lang="pt-BR"/>
        </a:p>
      </dgm:t>
    </dgm:pt>
    <dgm:pt modelId="{BBE66119-EA2A-4F1E-AB93-CE4ECC175032}" type="pres">
      <dgm:prSet presAssocID="{CC0EDA54-05E2-483C-9AC3-12835BC69EF0}" presName="childText" presStyleLbl="bgAcc1" presStyleIdx="9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AC6EB0-F256-47C1-9005-93E456F3E7D4}" type="pres">
      <dgm:prSet presAssocID="{22625BF8-E50B-467E-B461-1ADE3F3F1C29}" presName="Name13" presStyleLbl="parChTrans1D2" presStyleIdx="10" presStyleCnt="19"/>
      <dgm:spPr/>
      <dgm:t>
        <a:bodyPr/>
        <a:lstStyle/>
        <a:p>
          <a:endParaRPr lang="pt-BR"/>
        </a:p>
      </dgm:t>
    </dgm:pt>
    <dgm:pt modelId="{7A6F3C18-D134-48E6-9644-BD00EBE925CC}" type="pres">
      <dgm:prSet presAssocID="{EB633D05-FF0A-47FF-A0CF-E6C486F28567}" presName="childText" presStyleLbl="bgAcc1" presStyleIdx="10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F67E62-328C-474D-83DD-3DD35C877CFF}" type="pres">
      <dgm:prSet presAssocID="{4A7579A3-E139-4281-9A88-C6A83C759369}" presName="Name13" presStyleLbl="parChTrans1D2" presStyleIdx="11" presStyleCnt="19"/>
      <dgm:spPr/>
      <dgm:t>
        <a:bodyPr/>
        <a:lstStyle/>
        <a:p>
          <a:endParaRPr lang="pt-BR"/>
        </a:p>
      </dgm:t>
    </dgm:pt>
    <dgm:pt modelId="{D46EA803-B31F-45B5-AC1F-E7251B006EC0}" type="pres">
      <dgm:prSet presAssocID="{AAC675D0-F232-4AC3-80C9-924BC12854C8}" presName="childText" presStyleLbl="bgAcc1" presStyleIdx="11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790B25-4EB6-4100-ABCC-AFEB72B716C7}" type="pres">
      <dgm:prSet presAssocID="{CD0045A4-CF9C-461E-8809-3F889904CDC4}" presName="Name13" presStyleLbl="parChTrans1D2" presStyleIdx="12" presStyleCnt="19"/>
      <dgm:spPr/>
      <dgm:t>
        <a:bodyPr/>
        <a:lstStyle/>
        <a:p>
          <a:endParaRPr lang="pt-BR"/>
        </a:p>
      </dgm:t>
    </dgm:pt>
    <dgm:pt modelId="{CC315547-C17E-4622-8576-E565260FFA5D}" type="pres">
      <dgm:prSet presAssocID="{C8358037-2777-4B3E-9DF6-33E2B014C1ED}" presName="childText" presStyleLbl="bgAcc1" presStyleIdx="12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D0F88D-A750-4001-958D-7DF765C8456B}" type="pres">
      <dgm:prSet presAssocID="{1F70D654-5E63-4F4F-8A6A-318E64B678EF}" presName="root" presStyleCnt="0"/>
      <dgm:spPr/>
    </dgm:pt>
    <dgm:pt modelId="{941FD9AB-7922-4696-A55A-F66DF694E7BB}" type="pres">
      <dgm:prSet presAssocID="{1F70D654-5E63-4F4F-8A6A-318E64B678EF}" presName="rootComposite" presStyleCnt="0"/>
      <dgm:spPr/>
    </dgm:pt>
    <dgm:pt modelId="{77726343-18EE-4666-841C-BBA8015590F9}" type="pres">
      <dgm:prSet presAssocID="{1F70D654-5E63-4F4F-8A6A-318E64B678EF}" presName="rootText" presStyleLbl="node1" presStyleIdx="3" presStyleCnt="4"/>
      <dgm:spPr/>
      <dgm:t>
        <a:bodyPr/>
        <a:lstStyle/>
        <a:p>
          <a:endParaRPr lang="pt-BR"/>
        </a:p>
      </dgm:t>
    </dgm:pt>
    <dgm:pt modelId="{3888720B-8EAE-44F7-B960-027AD7177157}" type="pres">
      <dgm:prSet presAssocID="{1F70D654-5E63-4F4F-8A6A-318E64B678EF}" presName="rootConnector" presStyleLbl="node1" presStyleIdx="3" presStyleCnt="4"/>
      <dgm:spPr/>
      <dgm:t>
        <a:bodyPr/>
        <a:lstStyle/>
        <a:p>
          <a:endParaRPr lang="pt-BR"/>
        </a:p>
      </dgm:t>
    </dgm:pt>
    <dgm:pt modelId="{42644246-BD0A-4DE3-9DDA-DF81C47D7393}" type="pres">
      <dgm:prSet presAssocID="{1F70D654-5E63-4F4F-8A6A-318E64B678EF}" presName="childShape" presStyleCnt="0"/>
      <dgm:spPr/>
    </dgm:pt>
    <dgm:pt modelId="{52B36E88-2409-47F1-A118-49B533B6183E}" type="pres">
      <dgm:prSet presAssocID="{269433A4-DB20-463A-A90D-3D1E93BCFBB0}" presName="Name13" presStyleLbl="parChTrans1D2" presStyleIdx="13" presStyleCnt="19"/>
      <dgm:spPr/>
      <dgm:t>
        <a:bodyPr/>
        <a:lstStyle/>
        <a:p>
          <a:endParaRPr lang="pt-BR"/>
        </a:p>
      </dgm:t>
    </dgm:pt>
    <dgm:pt modelId="{D07F2161-217D-498A-9DFD-B717CE335E61}" type="pres">
      <dgm:prSet presAssocID="{0806C3FF-24F3-4AA6-B67E-373E428F0F11}" presName="childText" presStyleLbl="bgAcc1" presStyleIdx="13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33DDAB-4992-4EBF-83D5-8F41F07A3FC8}" type="pres">
      <dgm:prSet presAssocID="{3A82E915-002B-4805-A179-1BE5F9699E08}" presName="Name13" presStyleLbl="parChTrans1D2" presStyleIdx="14" presStyleCnt="19"/>
      <dgm:spPr/>
      <dgm:t>
        <a:bodyPr/>
        <a:lstStyle/>
        <a:p>
          <a:endParaRPr lang="pt-BR"/>
        </a:p>
      </dgm:t>
    </dgm:pt>
    <dgm:pt modelId="{BBD965A3-5F0C-4834-A660-FFC7AB423ED9}" type="pres">
      <dgm:prSet presAssocID="{9DA42B05-414D-44DF-8BE0-15AE58924C6F}" presName="childText" presStyleLbl="bgAcc1" presStyleIdx="14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35C6D6-8ABB-4364-A1F8-13D79CB408A9}" type="pres">
      <dgm:prSet presAssocID="{1D249BF4-B0AE-4056-9D3E-3118BB8CA7FD}" presName="Name13" presStyleLbl="parChTrans1D2" presStyleIdx="15" presStyleCnt="19"/>
      <dgm:spPr/>
      <dgm:t>
        <a:bodyPr/>
        <a:lstStyle/>
        <a:p>
          <a:endParaRPr lang="pt-BR"/>
        </a:p>
      </dgm:t>
    </dgm:pt>
    <dgm:pt modelId="{1B1D75F7-4CCE-4A4A-AD0F-2AF4D9896413}" type="pres">
      <dgm:prSet presAssocID="{A7BB07F8-1780-44C4-899E-B1A309705FA3}" presName="childText" presStyleLbl="bgAcc1" presStyleIdx="15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C57805-CDC6-47EB-BAF7-7FCAFD8696E7}" type="pres">
      <dgm:prSet presAssocID="{7444B432-0610-4C54-97D0-414F37F23863}" presName="Name13" presStyleLbl="parChTrans1D2" presStyleIdx="16" presStyleCnt="19"/>
      <dgm:spPr/>
      <dgm:t>
        <a:bodyPr/>
        <a:lstStyle/>
        <a:p>
          <a:endParaRPr lang="pt-BR"/>
        </a:p>
      </dgm:t>
    </dgm:pt>
    <dgm:pt modelId="{C5E13C0D-9A1F-4F4B-BC1F-31EAC9BBC95E}" type="pres">
      <dgm:prSet presAssocID="{AE300987-62A2-4241-B620-64A576C0A2E1}" presName="childText" presStyleLbl="bgAcc1" presStyleIdx="16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314AE8-F73D-4272-8613-E83AC5C9F7AC}" type="pres">
      <dgm:prSet presAssocID="{A74B1ADE-48F6-455F-839A-4EFE295CB6FC}" presName="Name13" presStyleLbl="parChTrans1D2" presStyleIdx="17" presStyleCnt="19"/>
      <dgm:spPr/>
      <dgm:t>
        <a:bodyPr/>
        <a:lstStyle/>
        <a:p>
          <a:endParaRPr lang="pt-BR"/>
        </a:p>
      </dgm:t>
    </dgm:pt>
    <dgm:pt modelId="{81CCD00B-C1BB-4D3D-9841-105839764EAA}" type="pres">
      <dgm:prSet presAssocID="{704252E7-B08C-4EB9-8C00-1994900415AE}" presName="childText" presStyleLbl="bgAcc1" presStyleIdx="17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A09B71-3971-4864-80A9-7B34D4B3B78F}" type="pres">
      <dgm:prSet presAssocID="{AB97E09C-6A9A-431F-8E0F-205CC41DADDD}" presName="Name13" presStyleLbl="parChTrans1D2" presStyleIdx="18" presStyleCnt="19"/>
      <dgm:spPr/>
      <dgm:t>
        <a:bodyPr/>
        <a:lstStyle/>
        <a:p>
          <a:endParaRPr lang="pt-BR"/>
        </a:p>
      </dgm:t>
    </dgm:pt>
    <dgm:pt modelId="{5B13B98E-0D49-4E1B-BCA8-B0E590688BEE}" type="pres">
      <dgm:prSet presAssocID="{9DC6E57C-800A-4A47-B940-63D1C5F47DE8}" presName="childText" presStyleLbl="bgAcc1" presStyleIdx="18" presStyleCnt="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99C72DD-D6AB-40B9-ACAE-C93C3752FD0E}" type="presOf" srcId="{EDA933F3-3187-422F-8EEE-D2F990A4BC99}" destId="{35BF78A4-A23D-4CE9-8A46-AED22F424B6B}" srcOrd="0" destOrd="0" presId="urn:microsoft.com/office/officeart/2005/8/layout/hierarchy3"/>
    <dgm:cxn modelId="{1381006B-91FA-4E8B-8FC6-F7755371E3EC}" type="presOf" srcId="{9DC6E57C-800A-4A47-B940-63D1C5F47DE8}" destId="{5B13B98E-0D49-4E1B-BCA8-B0E590688BEE}" srcOrd="0" destOrd="0" presId="urn:microsoft.com/office/officeart/2005/8/layout/hierarchy3"/>
    <dgm:cxn modelId="{8FBCC013-7B15-42ED-9E78-471627031B02}" type="presOf" srcId="{C2643579-8502-4BAB-BFA5-75A6953C97A6}" destId="{F61A2C86-9C88-454B-A078-CF06FC11D5EB}" srcOrd="0" destOrd="0" presId="urn:microsoft.com/office/officeart/2005/8/layout/hierarchy3"/>
    <dgm:cxn modelId="{54749763-AD18-46CF-BAE4-94FC2C4893CB}" type="presOf" srcId="{5D930F59-AB5D-4811-BB41-30EB664ADD5A}" destId="{E0A40868-D8D6-4C00-A593-7BD3D3C60BAB}" srcOrd="0" destOrd="0" presId="urn:microsoft.com/office/officeart/2005/8/layout/hierarchy3"/>
    <dgm:cxn modelId="{040F8328-C5A3-4E3D-9050-12D29757D290}" type="presOf" srcId="{A7BB07F8-1780-44C4-899E-B1A309705FA3}" destId="{1B1D75F7-4CCE-4A4A-AD0F-2AF4D9896413}" srcOrd="0" destOrd="0" presId="urn:microsoft.com/office/officeart/2005/8/layout/hierarchy3"/>
    <dgm:cxn modelId="{634D44B1-D394-4EA3-A95C-F00F0B629AB9}" type="presOf" srcId="{1F70D654-5E63-4F4F-8A6A-318E64B678EF}" destId="{3888720B-8EAE-44F7-B960-027AD7177157}" srcOrd="1" destOrd="0" presId="urn:microsoft.com/office/officeart/2005/8/layout/hierarchy3"/>
    <dgm:cxn modelId="{44706857-DA7D-45ED-8BFD-F5D0DD8D823F}" srcId="{50357FD8-A2D7-47AF-807D-19FE4FF58DB5}" destId="{24CBE828-FCD4-4D6A-8693-C14162DC8D14}" srcOrd="0" destOrd="0" parTransId="{9869A9FC-E565-4FCD-AB03-280C68701662}" sibTransId="{D041C82F-961D-42C1-8938-43C887BF3EF4}"/>
    <dgm:cxn modelId="{6C5CC5A9-9A3F-4923-9FCC-1AC3EDF676CF}" srcId="{50357FD8-A2D7-47AF-807D-19FE4FF58DB5}" destId="{86CA5798-8385-4427-BD50-15D69303DEAF}" srcOrd="1" destOrd="0" parTransId="{56866642-2984-47A8-B525-90F83116D11C}" sibTransId="{91B2D481-2505-49FE-982E-93D9789C9CAD}"/>
    <dgm:cxn modelId="{EC5E19F3-684E-4D8E-9170-E4E20CDCB035}" type="presOf" srcId="{22D59896-501C-48F5-A9C6-272F3DBA3722}" destId="{B06F5710-6F08-4664-B3A6-EEB96B303C1C}" srcOrd="0" destOrd="0" presId="urn:microsoft.com/office/officeart/2005/8/layout/hierarchy3"/>
    <dgm:cxn modelId="{BF28475D-3578-4030-86E4-D514B0776056}" type="presOf" srcId="{86CA5798-8385-4427-BD50-15D69303DEAF}" destId="{A2328F08-F94C-499A-8FE0-3DCFE9C2B054}" srcOrd="0" destOrd="0" presId="urn:microsoft.com/office/officeart/2005/8/layout/hierarchy3"/>
    <dgm:cxn modelId="{5DC9C6EA-2C81-484A-9ED0-956C5FA23B69}" srcId="{1F70D654-5E63-4F4F-8A6A-318E64B678EF}" destId="{9DC6E57C-800A-4A47-B940-63D1C5F47DE8}" srcOrd="5" destOrd="0" parTransId="{AB97E09C-6A9A-431F-8E0F-205CC41DADDD}" sibTransId="{B66C840D-E8A7-43F2-A4BF-A98E10D6BD04}"/>
    <dgm:cxn modelId="{17F2F51C-646B-4493-ADD9-A9D4AF19D1CE}" type="presOf" srcId="{269433A4-DB20-463A-A90D-3D1E93BCFBB0}" destId="{52B36E88-2409-47F1-A118-49B533B6183E}" srcOrd="0" destOrd="0" presId="urn:microsoft.com/office/officeart/2005/8/layout/hierarchy3"/>
    <dgm:cxn modelId="{49775A34-02A8-4FFB-935D-0EA461D3D36B}" srcId="{1F70D654-5E63-4F4F-8A6A-318E64B678EF}" destId="{A7BB07F8-1780-44C4-899E-B1A309705FA3}" srcOrd="2" destOrd="0" parTransId="{1D249BF4-B0AE-4056-9D3E-3118BB8CA7FD}" sibTransId="{09A6FA35-C346-426F-A69B-8AC6F4C6D188}"/>
    <dgm:cxn modelId="{65A0DF21-71E6-4B7F-BF8F-6D5479212FE4}" type="presOf" srcId="{24CBE828-FCD4-4D6A-8693-C14162DC8D14}" destId="{58115F98-81C8-43E6-8F10-7497B4475FFB}" srcOrd="0" destOrd="0" presId="urn:microsoft.com/office/officeart/2005/8/layout/hierarchy3"/>
    <dgm:cxn modelId="{DC7237F1-18EE-4F4C-8259-46C7093550EF}" srcId="{EDA933F3-3187-422F-8EEE-D2F990A4BC99}" destId="{2AD2AF1E-AD87-4E72-98C1-640742028798}" srcOrd="2" destOrd="0" parTransId="{EAC60B80-1EE2-46C9-B21B-7419F4083C7E}" sibTransId="{026116E0-D045-43A4-B9D4-42304F021790}"/>
    <dgm:cxn modelId="{7EB61A11-AC95-4F67-850F-63D1039EC931}" srcId="{EDA933F3-3187-422F-8EEE-D2F990A4BC99}" destId="{1F70D654-5E63-4F4F-8A6A-318E64B678EF}" srcOrd="3" destOrd="0" parTransId="{32A63018-9765-46AD-A6D1-B3A97F0F115D}" sibTransId="{0E76DC40-E9D3-42B4-AB96-51C2C13E9E3B}"/>
    <dgm:cxn modelId="{F426A20D-5058-4F3E-B719-5C01EFC6A166}" type="presOf" srcId="{18AC5DB3-C9AF-4B3C-82CE-7214E2C9537D}" destId="{172D20D4-09DB-438F-B925-53A7AFB73F1B}" srcOrd="0" destOrd="0" presId="urn:microsoft.com/office/officeart/2005/8/layout/hierarchy3"/>
    <dgm:cxn modelId="{4CF154C4-2DAE-4619-A928-36B60BC9F854}" type="presOf" srcId="{EB633D05-FF0A-47FF-A0CF-E6C486F28567}" destId="{7A6F3C18-D134-48E6-9644-BD00EBE925CC}" srcOrd="0" destOrd="0" presId="urn:microsoft.com/office/officeart/2005/8/layout/hierarchy3"/>
    <dgm:cxn modelId="{88AC723C-4CA9-418A-989D-A32943BACA2A}" type="presOf" srcId="{A74B1ADE-48F6-455F-839A-4EFE295CB6FC}" destId="{4C314AE8-F73D-4272-8613-E83AC5C9F7AC}" srcOrd="0" destOrd="0" presId="urn:microsoft.com/office/officeart/2005/8/layout/hierarchy3"/>
    <dgm:cxn modelId="{3CA86F3A-BC3F-487A-944A-4AF46DD5CBE6}" type="presOf" srcId="{76384B59-028D-4AB6-964E-8FB659264834}" destId="{41CE155E-CA54-4153-B3E1-8C78DA759121}" srcOrd="0" destOrd="0" presId="urn:microsoft.com/office/officeart/2005/8/layout/hierarchy3"/>
    <dgm:cxn modelId="{9F367CD3-7A54-4458-9DB5-85120F882CF0}" type="presOf" srcId="{50357FD8-A2D7-47AF-807D-19FE4FF58DB5}" destId="{8A84D97D-457E-4E05-A527-EC8F536AEB98}" srcOrd="0" destOrd="0" presId="urn:microsoft.com/office/officeart/2005/8/layout/hierarchy3"/>
    <dgm:cxn modelId="{DD4C6C28-D503-455D-ACAE-D687933E944F}" type="presOf" srcId="{0806C3FF-24F3-4AA6-B67E-373E428F0F11}" destId="{D07F2161-217D-498A-9DFD-B717CE335E61}" srcOrd="0" destOrd="0" presId="urn:microsoft.com/office/officeart/2005/8/layout/hierarchy3"/>
    <dgm:cxn modelId="{B9C6E56B-3362-4F2D-B4B0-0DA1657AE0BD}" type="presOf" srcId="{CC0EDA54-05E2-483C-9AC3-12835BC69EF0}" destId="{BBE66119-EA2A-4F1E-AB93-CE4ECC175032}" srcOrd="0" destOrd="0" presId="urn:microsoft.com/office/officeart/2005/8/layout/hierarchy3"/>
    <dgm:cxn modelId="{807EBD2A-6D44-4232-A841-3629523FEE53}" type="presOf" srcId="{9DA42B05-414D-44DF-8BE0-15AE58924C6F}" destId="{BBD965A3-5F0C-4834-A660-FFC7AB423ED9}" srcOrd="0" destOrd="0" presId="urn:microsoft.com/office/officeart/2005/8/layout/hierarchy3"/>
    <dgm:cxn modelId="{077A5ECB-73ED-4C04-9D20-DEBD4C1A4F3F}" srcId="{1F70D654-5E63-4F4F-8A6A-318E64B678EF}" destId="{AE300987-62A2-4241-B620-64A576C0A2E1}" srcOrd="3" destOrd="0" parTransId="{7444B432-0610-4C54-97D0-414F37F23863}" sibTransId="{D3581A46-DA8E-4ADD-810A-7B830C05AB43}"/>
    <dgm:cxn modelId="{409C3252-C0A2-456C-B247-EFE3DD604C68}" type="presOf" srcId="{C07328D9-07EA-4F9F-B298-80D25212642D}" destId="{D71C2B6E-2F6F-4DDB-B8CA-3D2BF10FAA06}" srcOrd="0" destOrd="0" presId="urn:microsoft.com/office/officeart/2005/8/layout/hierarchy3"/>
    <dgm:cxn modelId="{036542FB-232F-4A88-BB98-51E5731CA4E2}" type="presOf" srcId="{D8B0601A-5C79-49D5-9F61-FBA482C5941B}" destId="{EDBBDBD9-359F-4951-8612-A4AB4319A848}" srcOrd="0" destOrd="0" presId="urn:microsoft.com/office/officeart/2005/8/layout/hierarchy3"/>
    <dgm:cxn modelId="{FA2C3931-0C20-4BF4-A23C-C7F7E328277D}" type="presOf" srcId="{22D59896-501C-48F5-A9C6-272F3DBA3722}" destId="{5E0BAEA2-EB0E-4CEC-92CA-AB3A127C7510}" srcOrd="1" destOrd="0" presId="urn:microsoft.com/office/officeart/2005/8/layout/hierarchy3"/>
    <dgm:cxn modelId="{1AF5349E-2489-4AE2-8218-BB9092365F92}" srcId="{2AD2AF1E-AD87-4E72-98C1-640742028798}" destId="{C8358037-2777-4B3E-9DF6-33E2B014C1ED}" srcOrd="7" destOrd="0" parTransId="{CD0045A4-CF9C-461E-8809-3F889904CDC4}" sibTransId="{25D599BC-D019-4A99-9CCE-0BA85D2323AE}"/>
    <dgm:cxn modelId="{A9836C7B-74C7-404A-8378-037062396E81}" type="presOf" srcId="{CD0045A4-CF9C-461E-8809-3F889904CDC4}" destId="{C3790B25-4EB6-4100-ABCC-AFEB72B716C7}" srcOrd="0" destOrd="0" presId="urn:microsoft.com/office/officeart/2005/8/layout/hierarchy3"/>
    <dgm:cxn modelId="{78340D85-569E-4541-93F3-6AC7B2263FA6}" type="presOf" srcId="{A87B474C-1BE8-4376-906F-6470DAA24BC1}" destId="{64CC8621-C0D4-40F2-BE43-4F43F6598E8F}" srcOrd="0" destOrd="0" presId="urn:microsoft.com/office/officeart/2005/8/layout/hierarchy3"/>
    <dgm:cxn modelId="{6977087B-D271-46C4-8A7A-9F8E4A4D14E9}" type="presOf" srcId="{56866642-2984-47A8-B525-90F83116D11C}" destId="{AD0F81D4-C392-44A9-B6A8-FF66A313F8E4}" srcOrd="0" destOrd="0" presId="urn:microsoft.com/office/officeart/2005/8/layout/hierarchy3"/>
    <dgm:cxn modelId="{1E39835C-9F64-4B85-80EC-C35CCB16497B}" srcId="{1F70D654-5E63-4F4F-8A6A-318E64B678EF}" destId="{0806C3FF-24F3-4AA6-B67E-373E428F0F11}" srcOrd="0" destOrd="0" parTransId="{269433A4-DB20-463A-A90D-3D1E93BCFBB0}" sibTransId="{B06C2E4A-34B0-45FA-BF06-AE151553C94A}"/>
    <dgm:cxn modelId="{3B52BB9D-E3DC-4158-8F8D-FCDA77566E9F}" srcId="{22D59896-501C-48F5-A9C6-272F3DBA3722}" destId="{5D930F59-AB5D-4811-BB41-30EB664ADD5A}" srcOrd="1" destOrd="0" parTransId="{18AC5DB3-C9AF-4B3C-82CE-7214E2C9537D}" sibTransId="{F601B8E6-4337-43D4-9212-FE53FC94B92F}"/>
    <dgm:cxn modelId="{C6C106E9-32AF-4DC4-A685-08F64A9D4F1E}" type="presOf" srcId="{7444B432-0610-4C54-97D0-414F37F23863}" destId="{70C57805-CDC6-47EB-BAF7-7FCAFD8696E7}" srcOrd="0" destOrd="0" presId="urn:microsoft.com/office/officeart/2005/8/layout/hierarchy3"/>
    <dgm:cxn modelId="{F1DE74C0-4D38-4F78-890E-9B2915CAC585}" type="presOf" srcId="{1F70D654-5E63-4F4F-8A6A-318E64B678EF}" destId="{77726343-18EE-4666-841C-BBA8015590F9}" srcOrd="0" destOrd="0" presId="urn:microsoft.com/office/officeart/2005/8/layout/hierarchy3"/>
    <dgm:cxn modelId="{2B8EB63D-2730-4DFF-BA8C-969D44AB10F5}" type="presOf" srcId="{22625BF8-E50B-467E-B461-1ADE3F3F1C29}" destId="{85AC6EB0-F256-47C1-9005-93E456F3E7D4}" srcOrd="0" destOrd="0" presId="urn:microsoft.com/office/officeart/2005/8/layout/hierarchy3"/>
    <dgm:cxn modelId="{4A99DC4B-9718-425F-8614-CC30C87EC59F}" type="presOf" srcId="{3E3893BC-6534-49A2-AB7C-527747EDD289}" destId="{B0B9879E-52F5-4CC7-9E96-EC482F882DBA}" srcOrd="0" destOrd="0" presId="urn:microsoft.com/office/officeart/2005/8/layout/hierarchy3"/>
    <dgm:cxn modelId="{8FBEECEB-5C2F-4757-83B2-E1CFC2A5EE6A}" type="presOf" srcId="{50357FD8-A2D7-47AF-807D-19FE4FF58DB5}" destId="{26C760F2-020D-4E84-9835-5F50B6664ED3}" srcOrd="1" destOrd="0" presId="urn:microsoft.com/office/officeart/2005/8/layout/hierarchy3"/>
    <dgm:cxn modelId="{1032135B-F5FE-49BB-BBFF-1F81D27C20AC}" srcId="{2AD2AF1E-AD87-4E72-98C1-640742028798}" destId="{EB633D05-FF0A-47FF-A0CF-E6C486F28567}" srcOrd="5" destOrd="0" parTransId="{22625BF8-E50B-467E-B461-1ADE3F3F1C29}" sibTransId="{AFD2A957-BD69-4FCF-A045-F58C4C8F7C1E}"/>
    <dgm:cxn modelId="{7FAE8D72-2ADC-4886-A7B3-F1EFD4456604}" srcId="{2AD2AF1E-AD87-4E72-98C1-640742028798}" destId="{AAC675D0-F232-4AC3-80C9-924BC12854C8}" srcOrd="6" destOrd="0" parTransId="{4A7579A3-E139-4281-9A88-C6A83C759369}" sibTransId="{3BFCE721-2743-435C-B29C-AE1D8652557D}"/>
    <dgm:cxn modelId="{40C3F5C8-74DD-4496-980A-19ECD472F60B}" srcId="{2AD2AF1E-AD87-4E72-98C1-640742028798}" destId="{CC0EDA54-05E2-483C-9AC3-12835BC69EF0}" srcOrd="4" destOrd="0" parTransId="{C07328D9-07EA-4F9F-B298-80D25212642D}" sibTransId="{22E10113-E506-4200-B949-51590139E7DF}"/>
    <dgm:cxn modelId="{D3E57621-2D14-46BC-9CE4-BD2F7664E995}" type="presOf" srcId="{C8358037-2777-4B3E-9DF6-33E2B014C1ED}" destId="{CC315547-C17E-4622-8576-E565260FFA5D}" srcOrd="0" destOrd="0" presId="urn:microsoft.com/office/officeart/2005/8/layout/hierarchy3"/>
    <dgm:cxn modelId="{5239FD57-4BE9-4A83-BAC0-69D191EE575D}" srcId="{2AD2AF1E-AD87-4E72-98C1-640742028798}" destId="{A87B474C-1BE8-4376-906F-6470DAA24BC1}" srcOrd="0" destOrd="0" parTransId="{8E70B5A3-1D5F-496B-AF24-57F281B6D308}" sibTransId="{9007B66C-1545-447A-8B3B-C622ED99152B}"/>
    <dgm:cxn modelId="{64019A71-8732-4C94-B36D-F71A211B938A}" type="presOf" srcId="{AAC675D0-F232-4AC3-80C9-924BC12854C8}" destId="{D46EA803-B31F-45B5-AC1F-E7251B006EC0}" srcOrd="0" destOrd="0" presId="urn:microsoft.com/office/officeart/2005/8/layout/hierarchy3"/>
    <dgm:cxn modelId="{F1C6303C-589D-4BED-9784-5C1944BB5AA5}" srcId="{2AD2AF1E-AD87-4E72-98C1-640742028798}" destId="{C2643579-8502-4BAB-BFA5-75A6953C97A6}" srcOrd="3" destOrd="0" parTransId="{DB99D1B6-5B14-4E13-ABEB-00B182CC17E7}" sibTransId="{8ED48D11-E614-48AA-A59C-7EF30B5C7B8C}"/>
    <dgm:cxn modelId="{CDA5210A-44C9-4AD0-A966-31E5171A14DD}" srcId="{EDA933F3-3187-422F-8EEE-D2F990A4BC99}" destId="{50357FD8-A2D7-47AF-807D-19FE4FF58DB5}" srcOrd="0" destOrd="0" parTransId="{83582220-7264-4FDB-AA31-82296637F2E7}" sibTransId="{91072D1E-F61B-4D4E-BAAF-3CE170104118}"/>
    <dgm:cxn modelId="{75260D7D-13A1-4E6D-9B99-CA48C044E82D}" type="presOf" srcId="{2AD2AF1E-AD87-4E72-98C1-640742028798}" destId="{2E7A18EB-F965-484C-BFDF-C330A68256FB}" srcOrd="1" destOrd="0" presId="urn:microsoft.com/office/officeart/2005/8/layout/hierarchy3"/>
    <dgm:cxn modelId="{10F0870B-DB39-4884-87DC-6EF4C0973B09}" type="presOf" srcId="{AB97E09C-6A9A-431F-8E0F-205CC41DADDD}" destId="{AFA09B71-3971-4864-80A9-7B34D4B3B78F}" srcOrd="0" destOrd="0" presId="urn:microsoft.com/office/officeart/2005/8/layout/hierarchy3"/>
    <dgm:cxn modelId="{67896EA0-E151-4156-B38F-E2FA0EAC4A8D}" type="presOf" srcId="{FC2D5C8F-8337-4FD0-A85B-3D35FEC4185E}" destId="{BCCF250D-C88C-45EC-B2A5-0B8A609CD910}" srcOrd="0" destOrd="0" presId="urn:microsoft.com/office/officeart/2005/8/layout/hierarchy3"/>
    <dgm:cxn modelId="{B9CDA60A-AAF8-48FF-AA98-727B33A08890}" type="presOf" srcId="{9869A9FC-E565-4FCD-AB03-280C68701662}" destId="{C562FDEB-DFFB-4E34-9FBF-1B9EAAE9D9F0}" srcOrd="0" destOrd="0" presId="urn:microsoft.com/office/officeart/2005/8/layout/hierarchy3"/>
    <dgm:cxn modelId="{8CC9620E-7B8C-479A-A57C-C74B28A7544E}" type="presOf" srcId="{954516AC-2C80-4E4D-AB55-EC769FE76114}" destId="{8C710AFE-3CE3-4CA4-B116-F06409D0FDA0}" srcOrd="0" destOrd="0" presId="urn:microsoft.com/office/officeart/2005/8/layout/hierarchy3"/>
    <dgm:cxn modelId="{5AD3DA88-21F3-4196-B34C-387D6D072A73}" type="presOf" srcId="{AE300987-62A2-4241-B620-64A576C0A2E1}" destId="{C5E13C0D-9A1F-4F4B-BC1F-31EAC9BBC95E}" srcOrd="0" destOrd="0" presId="urn:microsoft.com/office/officeart/2005/8/layout/hierarchy3"/>
    <dgm:cxn modelId="{A0E10EB7-C232-4806-90CD-AE9AE3DD0D22}" type="presOf" srcId="{E1DE1106-5A35-4D90-BCC2-C8B8565700E4}" destId="{00F05DA4-762F-408F-8AD6-89FD35EBB13D}" srcOrd="0" destOrd="0" presId="urn:microsoft.com/office/officeart/2005/8/layout/hierarchy3"/>
    <dgm:cxn modelId="{533208F2-BA9C-4ECA-83F7-C9C7B37EDEC6}" srcId="{2AD2AF1E-AD87-4E72-98C1-640742028798}" destId="{3E3893BC-6534-49A2-AB7C-527747EDD289}" srcOrd="2" destOrd="0" parTransId="{D8B0601A-5C79-49D5-9F61-FBA482C5941B}" sibTransId="{F9B174A4-7E35-47CA-AF42-F6AEE5F652F7}"/>
    <dgm:cxn modelId="{179FDE70-789E-426D-BA36-E5422D5DF903}" srcId="{22D59896-501C-48F5-A9C6-272F3DBA3722}" destId="{954516AC-2C80-4E4D-AB55-EC769FE76114}" srcOrd="0" destOrd="0" parTransId="{681BBE62-C471-4C4E-8D10-914FF0034D31}" sibTransId="{23C3BC91-394D-4D0D-B1A0-05D0BC32F498}"/>
    <dgm:cxn modelId="{7784A64B-F970-436A-8E5A-D692E11E8906}" type="presOf" srcId="{CD77ABFB-E8CF-4197-BFD6-030E2A9DF790}" destId="{481EC346-BE09-4508-8EF5-D41F3027F470}" srcOrd="0" destOrd="0" presId="urn:microsoft.com/office/officeart/2005/8/layout/hierarchy3"/>
    <dgm:cxn modelId="{3E808B5D-A06C-40E8-A815-18DC3007CD72}" srcId="{1F70D654-5E63-4F4F-8A6A-318E64B678EF}" destId="{9DA42B05-414D-44DF-8BE0-15AE58924C6F}" srcOrd="1" destOrd="0" parTransId="{3A82E915-002B-4805-A179-1BE5F9699E08}" sibTransId="{1CC57A9E-5FD7-4519-95D7-41A4A1E41F09}"/>
    <dgm:cxn modelId="{5BA9651C-AE93-4862-A6D5-A5CD928346B3}" srcId="{1F70D654-5E63-4F4F-8A6A-318E64B678EF}" destId="{704252E7-B08C-4EB9-8C00-1994900415AE}" srcOrd="4" destOrd="0" parTransId="{A74B1ADE-48F6-455F-839A-4EFE295CB6FC}" sibTransId="{73C8EC25-65DB-49C2-BCD0-27A432A379A9}"/>
    <dgm:cxn modelId="{93BDA38B-27D9-4036-A4F0-900F3C2E7A02}" type="presOf" srcId="{1D249BF4-B0AE-4056-9D3E-3118BB8CA7FD}" destId="{0935C6D6-8ABB-4364-A1F8-13D79CB408A9}" srcOrd="0" destOrd="0" presId="urn:microsoft.com/office/officeart/2005/8/layout/hierarchy3"/>
    <dgm:cxn modelId="{20ABA968-8B75-4576-B48B-08CF5D0C8D92}" srcId="{EDA933F3-3187-422F-8EEE-D2F990A4BC99}" destId="{22D59896-501C-48F5-A9C6-272F3DBA3722}" srcOrd="1" destOrd="0" parTransId="{49615715-DC93-43E4-A714-E347DE52E5EF}" sibTransId="{219ADB32-9104-4CC4-8893-C08E473A15CA}"/>
    <dgm:cxn modelId="{B5B68CC5-5687-4BEB-8BE5-0AB04AB30C6E}" srcId="{2AD2AF1E-AD87-4E72-98C1-640742028798}" destId="{FC2D5C8F-8337-4FD0-A85B-3D35FEC4185E}" srcOrd="1" destOrd="0" parTransId="{CD77ABFB-E8CF-4197-BFD6-030E2A9DF790}" sibTransId="{2230399D-ADA9-4FFD-9895-254091BD6803}"/>
    <dgm:cxn modelId="{DC383934-499D-4FB2-AB7F-E396FC904CC4}" type="presOf" srcId="{3A82E915-002B-4805-A179-1BE5F9699E08}" destId="{BF33DDAB-4992-4EBF-83D5-8F41F07A3FC8}" srcOrd="0" destOrd="0" presId="urn:microsoft.com/office/officeart/2005/8/layout/hierarchy3"/>
    <dgm:cxn modelId="{4DC4730D-490C-40D5-A952-4B2681588148}" srcId="{22D59896-501C-48F5-A9C6-272F3DBA3722}" destId="{E1DE1106-5A35-4D90-BCC2-C8B8565700E4}" srcOrd="2" destOrd="0" parTransId="{76384B59-028D-4AB6-964E-8FB659264834}" sibTransId="{B147723F-60C2-4123-A736-0058820271FE}"/>
    <dgm:cxn modelId="{DDDF46F1-A4FD-4132-9A9B-F853C81A88B3}" type="presOf" srcId="{681BBE62-C471-4C4E-8D10-914FF0034D31}" destId="{E7E2A7B3-98BB-4F5A-9916-12E102D0912F}" srcOrd="0" destOrd="0" presId="urn:microsoft.com/office/officeart/2005/8/layout/hierarchy3"/>
    <dgm:cxn modelId="{15C6140A-F241-4ABE-9F8D-F5D982779486}" type="presOf" srcId="{704252E7-B08C-4EB9-8C00-1994900415AE}" destId="{81CCD00B-C1BB-4D3D-9841-105839764EAA}" srcOrd="0" destOrd="0" presId="urn:microsoft.com/office/officeart/2005/8/layout/hierarchy3"/>
    <dgm:cxn modelId="{72C3C83D-4DF5-432C-BD5B-B3D885B151BD}" type="presOf" srcId="{2AD2AF1E-AD87-4E72-98C1-640742028798}" destId="{B3D7F1B9-D267-4316-ADAA-2ED02AEEF3B9}" srcOrd="0" destOrd="0" presId="urn:microsoft.com/office/officeart/2005/8/layout/hierarchy3"/>
    <dgm:cxn modelId="{DC52A1FB-BB4D-4451-BB00-866227C8FE9C}" type="presOf" srcId="{DB99D1B6-5B14-4E13-ABEB-00B182CC17E7}" destId="{40ED3E72-4B63-4A99-AD75-3835C5B3C1C9}" srcOrd="0" destOrd="0" presId="urn:microsoft.com/office/officeart/2005/8/layout/hierarchy3"/>
    <dgm:cxn modelId="{E3133994-B21C-4B3A-8C55-71D8CE8B917B}" type="presOf" srcId="{8E70B5A3-1D5F-496B-AF24-57F281B6D308}" destId="{CEA44AE6-D95B-45A2-8BA1-BBC7A16AFA71}" srcOrd="0" destOrd="0" presId="urn:microsoft.com/office/officeart/2005/8/layout/hierarchy3"/>
    <dgm:cxn modelId="{6B91E585-0D96-4623-8053-48912495D7B1}" type="presOf" srcId="{4A7579A3-E139-4281-9A88-C6A83C759369}" destId="{D4F67E62-328C-474D-83DD-3DD35C877CFF}" srcOrd="0" destOrd="0" presId="urn:microsoft.com/office/officeart/2005/8/layout/hierarchy3"/>
    <dgm:cxn modelId="{6CF8B8E1-D8CA-4658-8013-9CC5948B7399}" type="presParOf" srcId="{35BF78A4-A23D-4CE9-8A46-AED22F424B6B}" destId="{53E40A96-71B6-4B2A-884B-E67494C0F724}" srcOrd="0" destOrd="0" presId="urn:microsoft.com/office/officeart/2005/8/layout/hierarchy3"/>
    <dgm:cxn modelId="{1F5C6B04-8322-4327-91BC-3B464BE7E44E}" type="presParOf" srcId="{53E40A96-71B6-4B2A-884B-E67494C0F724}" destId="{F47DC4ED-E475-4C88-B8B7-121D9D9B49A8}" srcOrd="0" destOrd="0" presId="urn:microsoft.com/office/officeart/2005/8/layout/hierarchy3"/>
    <dgm:cxn modelId="{17CEE996-1FFF-48AC-BAB6-8D909835472F}" type="presParOf" srcId="{F47DC4ED-E475-4C88-B8B7-121D9D9B49A8}" destId="{8A84D97D-457E-4E05-A527-EC8F536AEB98}" srcOrd="0" destOrd="0" presId="urn:microsoft.com/office/officeart/2005/8/layout/hierarchy3"/>
    <dgm:cxn modelId="{97F0FF57-D6AF-4362-8ED2-BF125EC00400}" type="presParOf" srcId="{F47DC4ED-E475-4C88-B8B7-121D9D9B49A8}" destId="{26C760F2-020D-4E84-9835-5F50B6664ED3}" srcOrd="1" destOrd="0" presId="urn:microsoft.com/office/officeart/2005/8/layout/hierarchy3"/>
    <dgm:cxn modelId="{161CC3BF-FABA-4B5A-A78F-B2C8E8D2A106}" type="presParOf" srcId="{53E40A96-71B6-4B2A-884B-E67494C0F724}" destId="{D2378723-7280-4576-83FB-BA9632949D9B}" srcOrd="1" destOrd="0" presId="urn:microsoft.com/office/officeart/2005/8/layout/hierarchy3"/>
    <dgm:cxn modelId="{AB39EB2D-B885-4020-AE9A-4BB5255ECCF8}" type="presParOf" srcId="{D2378723-7280-4576-83FB-BA9632949D9B}" destId="{C562FDEB-DFFB-4E34-9FBF-1B9EAAE9D9F0}" srcOrd="0" destOrd="0" presId="urn:microsoft.com/office/officeart/2005/8/layout/hierarchy3"/>
    <dgm:cxn modelId="{A0E83CC8-CC0C-4BB0-906C-13175D2B3BED}" type="presParOf" srcId="{D2378723-7280-4576-83FB-BA9632949D9B}" destId="{58115F98-81C8-43E6-8F10-7497B4475FFB}" srcOrd="1" destOrd="0" presId="urn:microsoft.com/office/officeart/2005/8/layout/hierarchy3"/>
    <dgm:cxn modelId="{5F2A9711-C4EF-4D61-8BBF-1C8504EAD4CE}" type="presParOf" srcId="{D2378723-7280-4576-83FB-BA9632949D9B}" destId="{AD0F81D4-C392-44A9-B6A8-FF66A313F8E4}" srcOrd="2" destOrd="0" presId="urn:microsoft.com/office/officeart/2005/8/layout/hierarchy3"/>
    <dgm:cxn modelId="{20C7B004-809F-405A-9844-F878A38A4DA9}" type="presParOf" srcId="{D2378723-7280-4576-83FB-BA9632949D9B}" destId="{A2328F08-F94C-499A-8FE0-3DCFE9C2B054}" srcOrd="3" destOrd="0" presId="urn:microsoft.com/office/officeart/2005/8/layout/hierarchy3"/>
    <dgm:cxn modelId="{1C3DDE66-5F9D-4DEF-AB50-EF0723501722}" type="presParOf" srcId="{35BF78A4-A23D-4CE9-8A46-AED22F424B6B}" destId="{E62388D3-72A9-4A88-BEF4-65272AB0C800}" srcOrd="1" destOrd="0" presId="urn:microsoft.com/office/officeart/2005/8/layout/hierarchy3"/>
    <dgm:cxn modelId="{BA5B1CAA-2EE2-477E-BDDD-56CDC02406CD}" type="presParOf" srcId="{E62388D3-72A9-4A88-BEF4-65272AB0C800}" destId="{49074DCC-28C2-4CB8-A128-D12E5FE7E467}" srcOrd="0" destOrd="0" presId="urn:microsoft.com/office/officeart/2005/8/layout/hierarchy3"/>
    <dgm:cxn modelId="{4EF4E05E-8C4B-4D7D-85BE-92FDDBB4F1BD}" type="presParOf" srcId="{49074DCC-28C2-4CB8-A128-D12E5FE7E467}" destId="{B06F5710-6F08-4664-B3A6-EEB96B303C1C}" srcOrd="0" destOrd="0" presId="urn:microsoft.com/office/officeart/2005/8/layout/hierarchy3"/>
    <dgm:cxn modelId="{04F33F9B-D022-49AC-B2E5-1658E9304BD9}" type="presParOf" srcId="{49074DCC-28C2-4CB8-A128-D12E5FE7E467}" destId="{5E0BAEA2-EB0E-4CEC-92CA-AB3A127C7510}" srcOrd="1" destOrd="0" presId="urn:microsoft.com/office/officeart/2005/8/layout/hierarchy3"/>
    <dgm:cxn modelId="{C7AAA7D3-13AE-41E1-A29F-DD78C3FF08A4}" type="presParOf" srcId="{E62388D3-72A9-4A88-BEF4-65272AB0C800}" destId="{8790C02D-B9FF-4FE2-A4F4-788D89A0FE31}" srcOrd="1" destOrd="0" presId="urn:microsoft.com/office/officeart/2005/8/layout/hierarchy3"/>
    <dgm:cxn modelId="{C21B8C21-9372-4085-A6BA-F99FBA1F7E4B}" type="presParOf" srcId="{8790C02D-B9FF-4FE2-A4F4-788D89A0FE31}" destId="{E7E2A7B3-98BB-4F5A-9916-12E102D0912F}" srcOrd="0" destOrd="0" presId="urn:microsoft.com/office/officeart/2005/8/layout/hierarchy3"/>
    <dgm:cxn modelId="{BC0078EA-4C34-4CEF-8D0F-9CAB4C658F5B}" type="presParOf" srcId="{8790C02D-B9FF-4FE2-A4F4-788D89A0FE31}" destId="{8C710AFE-3CE3-4CA4-B116-F06409D0FDA0}" srcOrd="1" destOrd="0" presId="urn:microsoft.com/office/officeart/2005/8/layout/hierarchy3"/>
    <dgm:cxn modelId="{C4AED45D-F914-4105-8A3C-6FB29E28BA33}" type="presParOf" srcId="{8790C02D-B9FF-4FE2-A4F4-788D89A0FE31}" destId="{172D20D4-09DB-438F-B925-53A7AFB73F1B}" srcOrd="2" destOrd="0" presId="urn:microsoft.com/office/officeart/2005/8/layout/hierarchy3"/>
    <dgm:cxn modelId="{4C2FE63A-4DD1-4D60-A50E-18360D567784}" type="presParOf" srcId="{8790C02D-B9FF-4FE2-A4F4-788D89A0FE31}" destId="{E0A40868-D8D6-4C00-A593-7BD3D3C60BAB}" srcOrd="3" destOrd="0" presId="urn:microsoft.com/office/officeart/2005/8/layout/hierarchy3"/>
    <dgm:cxn modelId="{109A89F0-F66C-4605-9450-09FCA431B0EF}" type="presParOf" srcId="{8790C02D-B9FF-4FE2-A4F4-788D89A0FE31}" destId="{41CE155E-CA54-4153-B3E1-8C78DA759121}" srcOrd="4" destOrd="0" presId="urn:microsoft.com/office/officeart/2005/8/layout/hierarchy3"/>
    <dgm:cxn modelId="{7F78F109-416F-49A2-AAA6-ED969A17404B}" type="presParOf" srcId="{8790C02D-B9FF-4FE2-A4F4-788D89A0FE31}" destId="{00F05DA4-762F-408F-8AD6-89FD35EBB13D}" srcOrd="5" destOrd="0" presId="urn:microsoft.com/office/officeart/2005/8/layout/hierarchy3"/>
    <dgm:cxn modelId="{E68FC769-9040-4218-8F8F-E34DE67DDDDC}" type="presParOf" srcId="{35BF78A4-A23D-4CE9-8A46-AED22F424B6B}" destId="{B5CB6B7A-92EA-41EA-9FDC-D325BDCDA32D}" srcOrd="2" destOrd="0" presId="urn:microsoft.com/office/officeart/2005/8/layout/hierarchy3"/>
    <dgm:cxn modelId="{76668593-F81D-45D3-9E86-EB31C9F73FF0}" type="presParOf" srcId="{B5CB6B7A-92EA-41EA-9FDC-D325BDCDA32D}" destId="{3464485D-002A-4B13-91CA-87F65115B03A}" srcOrd="0" destOrd="0" presId="urn:microsoft.com/office/officeart/2005/8/layout/hierarchy3"/>
    <dgm:cxn modelId="{EC0DF31B-0261-4D35-B6B2-5F970E9951A9}" type="presParOf" srcId="{3464485D-002A-4B13-91CA-87F65115B03A}" destId="{B3D7F1B9-D267-4316-ADAA-2ED02AEEF3B9}" srcOrd="0" destOrd="0" presId="urn:microsoft.com/office/officeart/2005/8/layout/hierarchy3"/>
    <dgm:cxn modelId="{35F86F98-D68C-4E84-957C-63C6B7CC7503}" type="presParOf" srcId="{3464485D-002A-4B13-91CA-87F65115B03A}" destId="{2E7A18EB-F965-484C-BFDF-C330A68256FB}" srcOrd="1" destOrd="0" presId="urn:microsoft.com/office/officeart/2005/8/layout/hierarchy3"/>
    <dgm:cxn modelId="{83899718-4D4B-4FFF-B405-194941B777ED}" type="presParOf" srcId="{B5CB6B7A-92EA-41EA-9FDC-D325BDCDA32D}" destId="{03B0424B-CFA6-40B6-B072-8AD97634E316}" srcOrd="1" destOrd="0" presId="urn:microsoft.com/office/officeart/2005/8/layout/hierarchy3"/>
    <dgm:cxn modelId="{C4976F66-DA7B-4433-AD8F-433114BED76B}" type="presParOf" srcId="{03B0424B-CFA6-40B6-B072-8AD97634E316}" destId="{CEA44AE6-D95B-45A2-8BA1-BBC7A16AFA71}" srcOrd="0" destOrd="0" presId="urn:microsoft.com/office/officeart/2005/8/layout/hierarchy3"/>
    <dgm:cxn modelId="{833A58C2-9F8C-43B0-9CBE-CD0F30ECF97E}" type="presParOf" srcId="{03B0424B-CFA6-40B6-B072-8AD97634E316}" destId="{64CC8621-C0D4-40F2-BE43-4F43F6598E8F}" srcOrd="1" destOrd="0" presId="urn:microsoft.com/office/officeart/2005/8/layout/hierarchy3"/>
    <dgm:cxn modelId="{76A7B866-796B-491D-B35F-ED75333E0718}" type="presParOf" srcId="{03B0424B-CFA6-40B6-B072-8AD97634E316}" destId="{481EC346-BE09-4508-8EF5-D41F3027F470}" srcOrd="2" destOrd="0" presId="urn:microsoft.com/office/officeart/2005/8/layout/hierarchy3"/>
    <dgm:cxn modelId="{2AB28464-49EB-4D57-BBF0-60E4BEA6A886}" type="presParOf" srcId="{03B0424B-CFA6-40B6-B072-8AD97634E316}" destId="{BCCF250D-C88C-45EC-B2A5-0B8A609CD910}" srcOrd="3" destOrd="0" presId="urn:microsoft.com/office/officeart/2005/8/layout/hierarchy3"/>
    <dgm:cxn modelId="{B6BB4202-F386-47E6-BF7D-1F661E9091AB}" type="presParOf" srcId="{03B0424B-CFA6-40B6-B072-8AD97634E316}" destId="{EDBBDBD9-359F-4951-8612-A4AB4319A848}" srcOrd="4" destOrd="0" presId="urn:microsoft.com/office/officeart/2005/8/layout/hierarchy3"/>
    <dgm:cxn modelId="{98E4FA94-5C21-4B53-86F3-6D136BF2FE3A}" type="presParOf" srcId="{03B0424B-CFA6-40B6-B072-8AD97634E316}" destId="{B0B9879E-52F5-4CC7-9E96-EC482F882DBA}" srcOrd="5" destOrd="0" presId="urn:microsoft.com/office/officeart/2005/8/layout/hierarchy3"/>
    <dgm:cxn modelId="{3EA298CF-2458-4C6D-A188-13CE4A8909F4}" type="presParOf" srcId="{03B0424B-CFA6-40B6-B072-8AD97634E316}" destId="{40ED3E72-4B63-4A99-AD75-3835C5B3C1C9}" srcOrd="6" destOrd="0" presId="urn:microsoft.com/office/officeart/2005/8/layout/hierarchy3"/>
    <dgm:cxn modelId="{7260D05C-C9DC-4B13-98A9-C73E9795A3F3}" type="presParOf" srcId="{03B0424B-CFA6-40B6-B072-8AD97634E316}" destId="{F61A2C86-9C88-454B-A078-CF06FC11D5EB}" srcOrd="7" destOrd="0" presId="urn:microsoft.com/office/officeart/2005/8/layout/hierarchy3"/>
    <dgm:cxn modelId="{042CA363-0712-4C04-B7F5-87192AB119B7}" type="presParOf" srcId="{03B0424B-CFA6-40B6-B072-8AD97634E316}" destId="{D71C2B6E-2F6F-4DDB-B8CA-3D2BF10FAA06}" srcOrd="8" destOrd="0" presId="urn:microsoft.com/office/officeart/2005/8/layout/hierarchy3"/>
    <dgm:cxn modelId="{063B2637-282E-4A04-86D2-074A4D010B29}" type="presParOf" srcId="{03B0424B-CFA6-40B6-B072-8AD97634E316}" destId="{BBE66119-EA2A-4F1E-AB93-CE4ECC175032}" srcOrd="9" destOrd="0" presId="urn:microsoft.com/office/officeart/2005/8/layout/hierarchy3"/>
    <dgm:cxn modelId="{10956C2C-CD49-462D-8902-35D1794B7D23}" type="presParOf" srcId="{03B0424B-CFA6-40B6-B072-8AD97634E316}" destId="{85AC6EB0-F256-47C1-9005-93E456F3E7D4}" srcOrd="10" destOrd="0" presId="urn:microsoft.com/office/officeart/2005/8/layout/hierarchy3"/>
    <dgm:cxn modelId="{C9587F88-DBF5-423F-A552-36DDD0391694}" type="presParOf" srcId="{03B0424B-CFA6-40B6-B072-8AD97634E316}" destId="{7A6F3C18-D134-48E6-9644-BD00EBE925CC}" srcOrd="11" destOrd="0" presId="urn:microsoft.com/office/officeart/2005/8/layout/hierarchy3"/>
    <dgm:cxn modelId="{19C2BB32-16EA-4609-920D-676DEC930088}" type="presParOf" srcId="{03B0424B-CFA6-40B6-B072-8AD97634E316}" destId="{D4F67E62-328C-474D-83DD-3DD35C877CFF}" srcOrd="12" destOrd="0" presId="urn:microsoft.com/office/officeart/2005/8/layout/hierarchy3"/>
    <dgm:cxn modelId="{DBD69A8A-DA39-471F-92D7-60604C05EF9A}" type="presParOf" srcId="{03B0424B-CFA6-40B6-B072-8AD97634E316}" destId="{D46EA803-B31F-45B5-AC1F-E7251B006EC0}" srcOrd="13" destOrd="0" presId="urn:microsoft.com/office/officeart/2005/8/layout/hierarchy3"/>
    <dgm:cxn modelId="{FAF0AFDA-3C1E-42CC-9E77-10AF826EF61B}" type="presParOf" srcId="{03B0424B-CFA6-40B6-B072-8AD97634E316}" destId="{C3790B25-4EB6-4100-ABCC-AFEB72B716C7}" srcOrd="14" destOrd="0" presId="urn:microsoft.com/office/officeart/2005/8/layout/hierarchy3"/>
    <dgm:cxn modelId="{88873528-B220-4788-87F5-BC87D0007CF4}" type="presParOf" srcId="{03B0424B-CFA6-40B6-B072-8AD97634E316}" destId="{CC315547-C17E-4622-8576-E565260FFA5D}" srcOrd="15" destOrd="0" presId="urn:microsoft.com/office/officeart/2005/8/layout/hierarchy3"/>
    <dgm:cxn modelId="{9A5C6C2D-53C2-4E82-8D76-1D919FE1BEF4}" type="presParOf" srcId="{35BF78A4-A23D-4CE9-8A46-AED22F424B6B}" destId="{90D0F88D-A750-4001-958D-7DF765C8456B}" srcOrd="3" destOrd="0" presId="urn:microsoft.com/office/officeart/2005/8/layout/hierarchy3"/>
    <dgm:cxn modelId="{2C4617DF-310E-4C19-A9F6-B511D0C63FC2}" type="presParOf" srcId="{90D0F88D-A750-4001-958D-7DF765C8456B}" destId="{941FD9AB-7922-4696-A55A-F66DF694E7BB}" srcOrd="0" destOrd="0" presId="urn:microsoft.com/office/officeart/2005/8/layout/hierarchy3"/>
    <dgm:cxn modelId="{5DE6D3E1-17CB-4941-898E-EF0493795618}" type="presParOf" srcId="{941FD9AB-7922-4696-A55A-F66DF694E7BB}" destId="{77726343-18EE-4666-841C-BBA8015590F9}" srcOrd="0" destOrd="0" presId="urn:microsoft.com/office/officeart/2005/8/layout/hierarchy3"/>
    <dgm:cxn modelId="{B064C4B2-2193-4FBB-95DA-978EBA629C18}" type="presParOf" srcId="{941FD9AB-7922-4696-A55A-F66DF694E7BB}" destId="{3888720B-8EAE-44F7-B960-027AD7177157}" srcOrd="1" destOrd="0" presId="urn:microsoft.com/office/officeart/2005/8/layout/hierarchy3"/>
    <dgm:cxn modelId="{1B996C70-CFF5-4181-8219-0DD8CDD3AD4E}" type="presParOf" srcId="{90D0F88D-A750-4001-958D-7DF765C8456B}" destId="{42644246-BD0A-4DE3-9DDA-DF81C47D7393}" srcOrd="1" destOrd="0" presId="urn:microsoft.com/office/officeart/2005/8/layout/hierarchy3"/>
    <dgm:cxn modelId="{9DB52E0D-0512-45FE-A107-FFA39F2E144D}" type="presParOf" srcId="{42644246-BD0A-4DE3-9DDA-DF81C47D7393}" destId="{52B36E88-2409-47F1-A118-49B533B6183E}" srcOrd="0" destOrd="0" presId="urn:microsoft.com/office/officeart/2005/8/layout/hierarchy3"/>
    <dgm:cxn modelId="{B0F699AA-EF7F-4815-85C5-415F15CCF406}" type="presParOf" srcId="{42644246-BD0A-4DE3-9DDA-DF81C47D7393}" destId="{D07F2161-217D-498A-9DFD-B717CE335E61}" srcOrd="1" destOrd="0" presId="urn:microsoft.com/office/officeart/2005/8/layout/hierarchy3"/>
    <dgm:cxn modelId="{FB768D54-C07B-4F9E-AF21-FEC9596D232B}" type="presParOf" srcId="{42644246-BD0A-4DE3-9DDA-DF81C47D7393}" destId="{BF33DDAB-4992-4EBF-83D5-8F41F07A3FC8}" srcOrd="2" destOrd="0" presId="urn:microsoft.com/office/officeart/2005/8/layout/hierarchy3"/>
    <dgm:cxn modelId="{E7661DBA-8AE8-4C69-A61B-F361E34312E3}" type="presParOf" srcId="{42644246-BD0A-4DE3-9DDA-DF81C47D7393}" destId="{BBD965A3-5F0C-4834-A660-FFC7AB423ED9}" srcOrd="3" destOrd="0" presId="urn:microsoft.com/office/officeart/2005/8/layout/hierarchy3"/>
    <dgm:cxn modelId="{81689CFD-0014-44D4-9011-728505B32601}" type="presParOf" srcId="{42644246-BD0A-4DE3-9DDA-DF81C47D7393}" destId="{0935C6D6-8ABB-4364-A1F8-13D79CB408A9}" srcOrd="4" destOrd="0" presId="urn:microsoft.com/office/officeart/2005/8/layout/hierarchy3"/>
    <dgm:cxn modelId="{9B74689D-5268-41EA-9A17-60308971EA86}" type="presParOf" srcId="{42644246-BD0A-4DE3-9DDA-DF81C47D7393}" destId="{1B1D75F7-4CCE-4A4A-AD0F-2AF4D9896413}" srcOrd="5" destOrd="0" presId="urn:microsoft.com/office/officeart/2005/8/layout/hierarchy3"/>
    <dgm:cxn modelId="{404E56AE-7A0A-46EB-95B0-B42D517003D7}" type="presParOf" srcId="{42644246-BD0A-4DE3-9DDA-DF81C47D7393}" destId="{70C57805-CDC6-47EB-BAF7-7FCAFD8696E7}" srcOrd="6" destOrd="0" presId="urn:microsoft.com/office/officeart/2005/8/layout/hierarchy3"/>
    <dgm:cxn modelId="{8A829A8A-A215-405B-BE8B-37CA5687B330}" type="presParOf" srcId="{42644246-BD0A-4DE3-9DDA-DF81C47D7393}" destId="{C5E13C0D-9A1F-4F4B-BC1F-31EAC9BBC95E}" srcOrd="7" destOrd="0" presId="urn:microsoft.com/office/officeart/2005/8/layout/hierarchy3"/>
    <dgm:cxn modelId="{2A741209-36BB-48B6-8DDE-6465A0A2E206}" type="presParOf" srcId="{42644246-BD0A-4DE3-9DDA-DF81C47D7393}" destId="{4C314AE8-F73D-4272-8613-E83AC5C9F7AC}" srcOrd="8" destOrd="0" presId="urn:microsoft.com/office/officeart/2005/8/layout/hierarchy3"/>
    <dgm:cxn modelId="{45B15857-9B52-4E91-8A63-0A2D319AA060}" type="presParOf" srcId="{42644246-BD0A-4DE3-9DDA-DF81C47D7393}" destId="{81CCD00B-C1BB-4D3D-9841-105839764EAA}" srcOrd="9" destOrd="0" presId="urn:microsoft.com/office/officeart/2005/8/layout/hierarchy3"/>
    <dgm:cxn modelId="{30320C2F-85C2-4473-998E-CD40FC823241}" type="presParOf" srcId="{42644246-BD0A-4DE3-9DDA-DF81C47D7393}" destId="{AFA09B71-3971-4864-80A9-7B34D4B3B78F}" srcOrd="10" destOrd="0" presId="urn:microsoft.com/office/officeart/2005/8/layout/hierarchy3"/>
    <dgm:cxn modelId="{E5868DC7-EF67-4553-A815-B7D8CCBF061E}" type="presParOf" srcId="{42644246-BD0A-4DE3-9DDA-DF81C47D7393}" destId="{5B13B98E-0D49-4E1B-BCA8-B0E590688BEE}" srcOrd="11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0A71B-AB85-4ABA-ACC1-F63C706E84E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A192DD-919F-4A19-AA2F-0C406520A523}">
      <dgm:prSet phldrT="[Texto]"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Definição da Base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15AFF527-F3E4-4A2D-AB89-64AB1DEB7094}" type="parTrans" cxnId="{5A2875A4-93F5-4F4D-952D-0BFC3FB8A90B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DEB04624-8CD3-403B-848F-70A9EF4DBCA0}" type="sibTrans" cxnId="{5A2875A4-93F5-4F4D-952D-0BFC3FB8A90B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4B092E8D-B881-48B0-95C6-666B00E3AAAC}">
      <dgm:prSet phldrT="[Texto]" custT="1"/>
      <dgm:spPr/>
      <dgm:t>
        <a:bodyPr/>
        <a:lstStyle/>
        <a:p>
          <a:r>
            <a:rPr lang="pt-BR" sz="1000" i="1" dirty="0" err="1" smtClean="0">
              <a:latin typeface="Times New Roman" pitchFamily="18" charset="0"/>
              <a:cs typeface="Times New Roman" pitchFamily="18" charset="0"/>
            </a:rPr>
            <a:t>SciVerse</a:t>
          </a:r>
          <a:r>
            <a:rPr lang="pt-BR" sz="1000" i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pt-BR" sz="1000" i="1" dirty="0" err="1" smtClean="0">
              <a:latin typeface="Times New Roman" pitchFamily="18" charset="0"/>
              <a:cs typeface="Times New Roman" pitchFamily="18" charset="0"/>
            </a:rPr>
            <a:t>Scopus</a:t>
          </a:r>
          <a:r>
            <a:rPr lang="pt-BR" sz="1000" i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80C5B5B0-0A2C-4E22-BFE7-457EFFE6EC1F}" type="parTrans" cxnId="{1FB24721-200B-4DCF-A7FE-242DF39CF42B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37C7C50B-AA24-41FD-92E4-D91DBEFF9D51}" type="sibTrans" cxnId="{1FB24721-200B-4DCF-A7FE-242DF39CF42B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0190D301-BA5A-4813-A48C-252AF60E722C}">
      <dgm:prSet phldrT="[Texto]"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Critérios Iniciais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B350DC28-9F96-4FAF-A1EA-A6A141EB4D30}" type="parTrans" cxnId="{36C1AF79-3262-41AB-A5DD-4E4B39C00E38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40DD1142-05F4-4A9B-A84B-2045217248E8}" type="sibTrans" cxnId="{36C1AF79-3262-41AB-A5DD-4E4B39C00E38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00F8ACDD-4D30-41D2-B63D-2F83996FA43F}">
      <dgm:prSet phldrT="[Texto]"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Trabalhos em inglês;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353406B4-306B-438E-8C2E-E501C1C708E8}" type="parTrans" cxnId="{FF056A03-4B11-453B-ACA8-05BDD7E78CF2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D09AB35C-9CEE-4504-BA35-6881E3174B31}" type="sibTrans" cxnId="{FF056A03-4B11-453B-ACA8-05BDD7E78CF2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B37718F1-A855-49A2-B434-CEC458F2553B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Grande acervo qualificado;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5D79ED0B-BC4B-4FE5-ADB6-34AC7A9D4D4C}" type="parTrans" cxnId="{52C3EE5A-0C1D-4281-86EB-9CD23EE42E77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971F8BFC-D023-4283-8CC2-56061376B673}" type="sibTrans" cxnId="{52C3EE5A-0C1D-4281-86EB-9CD23EE42E77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D97FA918-8B91-4A3D-8CA6-D9051FB7FC5D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Normalização dos dados.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9C521E86-877E-4048-8FB7-E61979876E6D}" type="parTrans" cxnId="{489A72B4-DE20-4CBE-8CEA-4A7F0A2B8AED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37BF2448-461B-4343-A287-3D0C00FFF14C}" type="sibTrans" cxnId="{489A72B4-DE20-4CBE-8CEA-4A7F0A2B8AED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DBE49AE8-2CF0-42CD-A04B-502BC0FADC84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Busca somente </a:t>
          </a:r>
          <a:r>
            <a:rPr lang="pt-BR" sz="1000" i="1" dirty="0" err="1" smtClean="0">
              <a:latin typeface="Times New Roman" pitchFamily="18" charset="0"/>
              <a:cs typeface="Times New Roman" pitchFamily="18" charset="0"/>
            </a:rPr>
            <a:t>Journals</a:t>
          </a:r>
          <a:r>
            <a:rPr lang="pt-BR" sz="1000" i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pt-BR" sz="1000" i="1" dirty="0">
            <a:latin typeface="Times New Roman" pitchFamily="18" charset="0"/>
            <a:cs typeface="Times New Roman" pitchFamily="18" charset="0"/>
          </a:endParaRPr>
        </a:p>
      </dgm:t>
    </dgm:pt>
    <dgm:pt modelId="{C4DE896D-F2F6-4AE3-808C-9CBC8CC19904}" type="parTrans" cxnId="{3B4287FD-912D-4430-BBC2-1032234622DA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A8644052-ADCC-4393-8C6D-5C7EF5020844}" type="sibTrans" cxnId="{3B4287FD-912D-4430-BBC2-1032234622DA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571072DE-5CF7-4E99-B927-16A09281F6F5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Tipos de documentos: </a:t>
          </a:r>
          <a:r>
            <a:rPr lang="pt-BR" sz="1000" i="1" dirty="0" err="1" smtClean="0">
              <a:latin typeface="Times New Roman" pitchFamily="18" charset="0"/>
              <a:cs typeface="Times New Roman" pitchFamily="18" charset="0"/>
            </a:rPr>
            <a:t>Article</a:t>
          </a:r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 e </a:t>
          </a:r>
          <a:r>
            <a:rPr lang="pt-BR" sz="1000" i="1" dirty="0" err="1" smtClean="0">
              <a:latin typeface="Times New Roman" pitchFamily="18" charset="0"/>
              <a:cs typeface="Times New Roman" pitchFamily="18" charset="0"/>
            </a:rPr>
            <a:t>Review</a:t>
          </a:r>
          <a:r>
            <a:rPr lang="pt-BR" sz="1000" i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pt-BR" sz="1000" i="1" dirty="0">
            <a:latin typeface="Times New Roman" pitchFamily="18" charset="0"/>
            <a:cs typeface="Times New Roman" pitchFamily="18" charset="0"/>
          </a:endParaRPr>
        </a:p>
      </dgm:t>
    </dgm:pt>
    <dgm:pt modelId="{B8903A6F-A6EF-45D9-A6C5-A089E95F3E8D}" type="parTrans" cxnId="{C87610DF-6ACD-4D5E-BF8E-B2080CC2DE33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B965553E-C469-4DFE-AF2C-64B85E058358}" type="sibTrans" cxnId="{C87610DF-6ACD-4D5E-BF8E-B2080CC2DE33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5705A242-7684-46F3-95FA-E7EA6C290427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Delineamento das Palavras-chave.</a:t>
          </a:r>
          <a:endParaRPr lang="pt-BR" sz="1000" i="1" dirty="0">
            <a:latin typeface="Times New Roman" pitchFamily="18" charset="0"/>
            <a:cs typeface="Times New Roman" pitchFamily="18" charset="0"/>
          </a:endParaRPr>
        </a:p>
      </dgm:t>
    </dgm:pt>
    <dgm:pt modelId="{7C826729-36AD-4918-B010-DE55109FAA91}" type="parTrans" cxnId="{C61C5F05-8865-4864-9BBE-F282E190F627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D93D3C9D-F93A-41F1-81A5-0B167111CB47}" type="sibTrans" cxnId="{C61C5F05-8865-4864-9BBE-F282E190F627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C87D8A7C-3CB3-43CE-9EEF-4755CEC771D9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Resultados Iniciais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19316C6C-458C-4E5D-BD7B-BBE5B1F81B80}" type="parTrans" cxnId="{0AA9916B-3A67-4437-B0A2-C124FC6C321D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D3D0D477-E167-4D1C-B4D7-7ED0B0C598E4}" type="sibTrans" cxnId="{0AA9916B-3A67-4437-B0A2-C124FC6C321D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51B42E56-B326-42E7-8951-B3BA478E5796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Retornaram “n+x+y” estudos científicos;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D2ACC934-4429-4AEB-BE73-783E0D9B879D}" type="parTrans" cxnId="{659AF66F-939D-4A07-BD16-FEF4634CA846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3039B99B-6D04-4A6B-B31A-756C2DDB3E63}" type="sibTrans" cxnId="{659AF66F-939D-4A07-BD16-FEF4634CA846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CD547646-F505-4C13-AB53-FB9D515FBF74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Exclusão de “x” trabalhos em função da área de classificação;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B169793E-AD08-4CED-9878-C42D6CBD92DA}" type="parTrans" cxnId="{56EB4851-9919-4F4C-BBBD-279B09F2C7F8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81E9488B-091C-4FA4-916C-2981C551662C}" type="sibTrans" cxnId="{56EB4851-9919-4F4C-BBBD-279B09F2C7F8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5D87BA29-1F2B-40F8-93CF-8DBB336CC315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“y” estudos não puderam ser acessados;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CE07D0B7-239E-418E-956A-468C58E4D1EB}" type="parTrans" cxnId="{D27B7664-F345-4BBC-A213-E91AE9762F6A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B6DC8DA5-BB3E-4F31-AA47-9BF144A0B20F}" type="sibTrans" cxnId="{D27B7664-F345-4BBC-A213-E91AE9762F6A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3DA17D0A-0C9F-4A59-B503-2E21279E2CCD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 “n” trabalhos foram selecionados. 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DFD441A9-1E96-475F-912E-28F0106DF38D}" type="parTrans" cxnId="{9415D49F-4A5D-4405-919A-B7E658068DA3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5F19834D-3213-4F8B-A640-A35FE7B60CED}" type="sibTrans" cxnId="{9415D49F-4A5D-4405-919A-B7E658068DA3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B3927DC2-1E26-4A29-A7DA-1C5E53317E5F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Classificação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2BA9650A-F35C-41C5-8643-0CE9E6C45524}" type="parTrans" cxnId="{B1DC8F5A-5565-4A36-85DD-8E259EF888D8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C24B56CE-1D26-4E93-9406-D7CA0D5263D2}" type="sibTrans" cxnId="{B1DC8F5A-5565-4A36-85DD-8E259EF888D8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F031FDF4-9960-4487-8B83-C73D8194A379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8 critérios iniciais de classificação;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9716D807-E8FD-4161-89B0-3B893819D282}" type="parTrans" cxnId="{0911F973-77FA-4BE2-A512-5136C2C4C019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1A7B397C-8CAC-4083-8DA7-A5C46855EDDD}" type="sibTrans" cxnId="{0911F973-77FA-4BE2-A512-5136C2C4C019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C9D619C1-4BA2-446D-8CDE-943D8FF8F837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Tipo de pesquisa / abordagem / procedimento;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6100BEB7-5850-45E1-AC45-E7060C85D0C7}" type="parTrans" cxnId="{39817ABA-8EB9-488D-B623-CBEE7FF48DD9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36121946-D2FC-47C4-963D-358DD81896F4}" type="sibTrans" cxnId="{39817ABA-8EB9-488D-B623-CBEE7FF48DD9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F30EEC3E-4E4A-4EA0-B408-2C4C9292B692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Mídias sociais citadas;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13B49ED8-4CE7-40DF-A7F9-BC68C04C74D4}" type="parTrans" cxnId="{6E42B009-71F8-4076-91C8-9567DDD5E58D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10397913-88F5-4435-9A13-5F1E7A349573}" type="sibTrans" cxnId="{6E42B009-71F8-4076-91C8-9567DDD5E58D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8996A91F-B94C-4CB3-83D5-84BDD6D7CCCE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Teorias visitadas no estudo.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548C6952-00BE-43D3-99D8-2F5098F38B72}" type="parTrans" cxnId="{88D4379B-EF86-4BCB-B031-0690480A1977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ED70EAD4-6C63-46C5-BE80-59094588A682}" type="sibTrans" cxnId="{88D4379B-EF86-4BCB-B031-0690480A1977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4F9412AF-51F4-4B10-B8D6-64660C49F09F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Tabulação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0B94389A-6D6F-4BCE-B326-7132668D1073}" type="parTrans" cxnId="{7117B7D7-BB2F-415B-8714-608B0087471C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A73A3066-FDD6-4E81-9942-2F49EE7482DC}" type="sibTrans" cxnId="{7117B7D7-BB2F-415B-8714-608B0087471C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0EB22A17-53D5-4CD8-B7E4-7C482007C83F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Organização dos dados em planilhas do software </a:t>
          </a:r>
          <a:r>
            <a:rPr lang="pt-BR" sz="1000" i="1" dirty="0" smtClean="0">
              <a:latin typeface="Times New Roman" pitchFamily="18" charset="0"/>
              <a:cs typeface="Times New Roman" pitchFamily="18" charset="0"/>
            </a:rPr>
            <a:t>Microsoft Excel;</a:t>
          </a:r>
          <a:endParaRPr lang="pt-BR" sz="1000" i="1" dirty="0">
            <a:latin typeface="Times New Roman" pitchFamily="18" charset="0"/>
            <a:cs typeface="Times New Roman" pitchFamily="18" charset="0"/>
          </a:endParaRPr>
        </a:p>
      </dgm:t>
    </dgm:pt>
    <dgm:pt modelId="{337E6F79-C780-4FEF-9AEB-EB673D74FCD0}" type="parTrans" cxnId="{1A281E87-01DA-414A-92A3-25337737EF05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0EB59A2C-F12D-46D8-AFE3-545F2F6D7858}" type="sibTrans" cxnId="{1A281E87-01DA-414A-92A3-25337737EF05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43FFEC29-0ABB-4410-AA50-CDF68EFEDF3E}">
      <dgm:prSet custT="1"/>
      <dgm:spPr/>
      <dgm:t>
        <a:bodyPr/>
        <a:lstStyle/>
        <a:p>
          <a:r>
            <a:rPr lang="pt-BR" sz="1000" i="0" dirty="0" smtClean="0">
              <a:latin typeface="Times New Roman" pitchFamily="18" charset="0"/>
              <a:cs typeface="Times New Roman" pitchFamily="18" charset="0"/>
            </a:rPr>
            <a:t>Construção de gráficos e tabelas.</a:t>
          </a:r>
          <a:endParaRPr lang="pt-BR" sz="1000" i="0" dirty="0">
            <a:latin typeface="Times New Roman" pitchFamily="18" charset="0"/>
            <a:cs typeface="Times New Roman" pitchFamily="18" charset="0"/>
          </a:endParaRPr>
        </a:p>
      </dgm:t>
    </dgm:pt>
    <dgm:pt modelId="{001AA0A2-C7AB-4395-9206-20121B9E4990}" type="parTrans" cxnId="{4C5297EC-C183-49D7-80A0-35C6A5CF00CC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0F21584C-F8F5-474D-990A-CDE437B87B95}" type="sibTrans" cxnId="{4C5297EC-C183-49D7-80A0-35C6A5CF00CC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75D334F2-EB11-4F14-9FBA-1B7D870A567C}">
      <dgm:prSet custT="1"/>
      <dgm:spPr/>
      <dgm:t>
        <a:bodyPr/>
        <a:lstStyle/>
        <a:p>
          <a:r>
            <a:rPr lang="pt-BR" sz="1000" i="0" dirty="0" smtClean="0">
              <a:latin typeface="Times New Roman" pitchFamily="18" charset="0"/>
              <a:cs typeface="Times New Roman" pitchFamily="18" charset="0"/>
            </a:rPr>
            <a:t>Análise </a:t>
          </a:r>
          <a:r>
            <a:rPr lang="pt-BR" sz="1000" i="0" dirty="0" err="1" smtClean="0">
              <a:latin typeface="Times New Roman" pitchFamily="18" charset="0"/>
              <a:cs typeface="Times New Roman" pitchFamily="18" charset="0"/>
            </a:rPr>
            <a:t>Bibliométrica</a:t>
          </a:r>
          <a:endParaRPr lang="pt-BR" sz="1000" i="0" dirty="0">
            <a:latin typeface="Times New Roman" pitchFamily="18" charset="0"/>
            <a:cs typeface="Times New Roman" pitchFamily="18" charset="0"/>
          </a:endParaRPr>
        </a:p>
      </dgm:t>
    </dgm:pt>
    <dgm:pt modelId="{F4C82181-8B8C-4CD9-9E9F-5CF49F2A123A}" type="parTrans" cxnId="{9426BD6A-25E9-4A2C-BD28-8C88E6E6FAEF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7762916D-FE4A-41E6-A000-B6DD25121F0D}" type="sibTrans" cxnId="{9426BD6A-25E9-4A2C-BD28-8C88E6E6FAEF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CB54A18E-8BCB-4C44-92BE-1031DC21DF7E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Identificação de tendências e lacunas;</a:t>
          </a:r>
          <a:endParaRPr lang="pt-BR" sz="1000" i="0" dirty="0">
            <a:latin typeface="Times New Roman" pitchFamily="18" charset="0"/>
            <a:cs typeface="Times New Roman" pitchFamily="18" charset="0"/>
          </a:endParaRPr>
        </a:p>
      </dgm:t>
    </dgm:pt>
    <dgm:pt modelId="{F2EC87E7-0A9B-42AF-AADA-ED06F7616D39}" type="parTrans" cxnId="{DEA2744A-5114-42D3-BEFA-741DBF35E5F3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C7136C15-D323-460C-B62E-59F9B10A6932}" type="sibTrans" cxnId="{DEA2744A-5114-42D3-BEFA-741DBF35E5F3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B3CFC63A-3612-4768-9F29-B6F3A83F85FB}">
      <dgm:prSet custT="1"/>
      <dgm:spPr/>
      <dgm:t>
        <a:bodyPr/>
        <a:lstStyle/>
        <a:p>
          <a:r>
            <a:rPr lang="pt-BR" sz="1000" dirty="0" smtClean="0">
              <a:latin typeface="Times New Roman" pitchFamily="18" charset="0"/>
              <a:cs typeface="Times New Roman" pitchFamily="18" charset="0"/>
            </a:rPr>
            <a:t>Investigação dos resultados e contribuições científicas.</a:t>
          </a:r>
          <a:endParaRPr lang="pt-BR" sz="1000" dirty="0">
            <a:latin typeface="Times New Roman" pitchFamily="18" charset="0"/>
            <a:cs typeface="Times New Roman" pitchFamily="18" charset="0"/>
          </a:endParaRPr>
        </a:p>
      </dgm:t>
    </dgm:pt>
    <dgm:pt modelId="{2E50EEA1-5761-4B7F-BD35-EEF1A4C9EDCB}" type="parTrans" cxnId="{29913313-3B97-4B9D-94E3-82C1087525B6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1E49445C-A288-44AA-8D1D-09E309E0312B}" type="sibTrans" cxnId="{29913313-3B97-4B9D-94E3-82C1087525B6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A64821DC-1D79-489C-93BC-F5DDF3A65A25}">
      <dgm:prSet custT="1"/>
      <dgm:spPr/>
      <dgm:t>
        <a:bodyPr/>
        <a:lstStyle/>
        <a:p>
          <a:r>
            <a:rPr lang="pt-BR" sz="1000" i="0" dirty="0" smtClean="0">
              <a:latin typeface="Times New Roman" pitchFamily="18" charset="0"/>
              <a:cs typeface="Times New Roman" pitchFamily="18" charset="0"/>
            </a:rPr>
            <a:t>Enriquecimento da base;</a:t>
          </a:r>
          <a:endParaRPr lang="pt-BR" sz="1000" i="0" dirty="0">
            <a:latin typeface="Times New Roman" pitchFamily="18" charset="0"/>
            <a:cs typeface="Times New Roman" pitchFamily="18" charset="0"/>
          </a:endParaRPr>
        </a:p>
      </dgm:t>
    </dgm:pt>
    <dgm:pt modelId="{AE8FAB6C-3F47-44C7-855E-A12977A6523C}" type="parTrans" cxnId="{1A3F1D0F-D290-4294-A0DE-2E691EE916F3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462D4570-068E-4FBE-B9D7-4BA9019BE991}" type="sibTrans" cxnId="{1A3F1D0F-D290-4294-A0DE-2E691EE916F3}">
      <dgm:prSet/>
      <dgm:spPr/>
      <dgm:t>
        <a:bodyPr/>
        <a:lstStyle/>
        <a:p>
          <a:endParaRPr lang="pt-BR" sz="1000">
            <a:latin typeface="Times New Roman" pitchFamily="18" charset="0"/>
            <a:cs typeface="Times New Roman" pitchFamily="18" charset="0"/>
          </a:endParaRPr>
        </a:p>
      </dgm:t>
    </dgm:pt>
    <dgm:pt modelId="{15A455F1-E0BD-4010-A7D9-B0057836D6A0}" type="pres">
      <dgm:prSet presAssocID="{0BB0A71B-AB85-4ABA-ACC1-F63C706E84E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6D81C89-CDC7-4D1F-AF32-967D405057B1}" type="pres">
      <dgm:prSet presAssocID="{FEA192DD-919F-4A19-AA2F-0C406520A523}" presName="composite" presStyleCnt="0"/>
      <dgm:spPr/>
    </dgm:pt>
    <dgm:pt modelId="{C1BF08A2-904A-4FF1-97DE-1D98C4227970}" type="pres">
      <dgm:prSet presAssocID="{FEA192DD-919F-4A19-AA2F-0C406520A523}" presName="parentText" presStyleLbl="alignNode1" presStyleIdx="0" presStyleCnt="6" custLinFactNeighborY="-1024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2E7284-3403-489E-9B28-69C20F367CF8}" type="pres">
      <dgm:prSet presAssocID="{FEA192DD-919F-4A19-AA2F-0C406520A52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39FB80-AADD-4ACB-9FA3-B50054E6605A}" type="pres">
      <dgm:prSet presAssocID="{DEB04624-8CD3-403B-848F-70A9EF4DBCA0}" presName="sp" presStyleCnt="0"/>
      <dgm:spPr/>
    </dgm:pt>
    <dgm:pt modelId="{A23A6175-CC53-41C6-9971-FB114F1EB43B}" type="pres">
      <dgm:prSet presAssocID="{0190D301-BA5A-4813-A48C-252AF60E722C}" presName="composite" presStyleCnt="0"/>
      <dgm:spPr/>
    </dgm:pt>
    <dgm:pt modelId="{A6A5C4D4-7903-4D8A-ACCD-7A5AF68A8A95}" type="pres">
      <dgm:prSet presAssocID="{0190D301-BA5A-4813-A48C-252AF60E722C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72C204-DC39-44CF-90B8-6E08F54054AD}" type="pres">
      <dgm:prSet presAssocID="{0190D301-BA5A-4813-A48C-252AF60E722C}" presName="descendantText" presStyleLbl="alignAcc1" presStyleIdx="1" presStyleCnt="6" custLinFactNeighborX="181" custLinFactNeighborY="8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3CD4BA-B338-468B-A3B7-2731B2C265E7}" type="pres">
      <dgm:prSet presAssocID="{40DD1142-05F4-4A9B-A84B-2045217248E8}" presName="sp" presStyleCnt="0"/>
      <dgm:spPr/>
    </dgm:pt>
    <dgm:pt modelId="{0CCEE8AC-9FDC-4EFB-8C9E-6263093BA69A}" type="pres">
      <dgm:prSet presAssocID="{C87D8A7C-3CB3-43CE-9EEF-4755CEC771D9}" presName="composite" presStyleCnt="0"/>
      <dgm:spPr/>
    </dgm:pt>
    <dgm:pt modelId="{BEBAE9FC-0EE4-457E-84B7-7775374C60E2}" type="pres">
      <dgm:prSet presAssocID="{C87D8A7C-3CB3-43CE-9EEF-4755CEC771D9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45F91A-7E3A-44D0-AE15-DBEDA77B0621}" type="pres">
      <dgm:prSet presAssocID="{C87D8A7C-3CB3-43CE-9EEF-4755CEC771D9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35CD67-43A9-446B-9B8C-25E8FC788C12}" type="pres">
      <dgm:prSet presAssocID="{D3D0D477-E167-4D1C-B4D7-7ED0B0C598E4}" presName="sp" presStyleCnt="0"/>
      <dgm:spPr/>
    </dgm:pt>
    <dgm:pt modelId="{BF0EAB34-9CDE-4869-B227-38F73045966A}" type="pres">
      <dgm:prSet presAssocID="{B3927DC2-1E26-4A29-A7DA-1C5E53317E5F}" presName="composite" presStyleCnt="0"/>
      <dgm:spPr/>
    </dgm:pt>
    <dgm:pt modelId="{8C1FBC5C-8BCA-45CF-9FE9-9BF99696AEC8}" type="pres">
      <dgm:prSet presAssocID="{B3927DC2-1E26-4A29-A7DA-1C5E53317E5F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F5E95C-CF19-456E-A9B5-840E7B50CB56}" type="pres">
      <dgm:prSet presAssocID="{B3927DC2-1E26-4A29-A7DA-1C5E53317E5F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329A95-C1AD-480D-B81C-114B6588ED13}" type="pres">
      <dgm:prSet presAssocID="{C24B56CE-1D26-4E93-9406-D7CA0D5263D2}" presName="sp" presStyleCnt="0"/>
      <dgm:spPr/>
    </dgm:pt>
    <dgm:pt modelId="{24B137E7-FCDA-4ED1-A0BA-244C128B6ABE}" type="pres">
      <dgm:prSet presAssocID="{4F9412AF-51F4-4B10-B8D6-64660C49F09F}" presName="composite" presStyleCnt="0"/>
      <dgm:spPr/>
    </dgm:pt>
    <dgm:pt modelId="{669B1569-8668-413D-897F-DE142D96DDCE}" type="pres">
      <dgm:prSet presAssocID="{4F9412AF-51F4-4B10-B8D6-64660C49F09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03D14C-CA25-46EA-8EA3-45F843B652D9}" type="pres">
      <dgm:prSet presAssocID="{4F9412AF-51F4-4B10-B8D6-64660C49F09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35E677-8A43-4D12-BA98-65557E246428}" type="pres">
      <dgm:prSet presAssocID="{A73A3066-FDD6-4E81-9942-2F49EE7482DC}" presName="sp" presStyleCnt="0"/>
      <dgm:spPr/>
    </dgm:pt>
    <dgm:pt modelId="{93AB0C88-499F-427B-B88C-FA96B5A17B22}" type="pres">
      <dgm:prSet presAssocID="{75D334F2-EB11-4F14-9FBA-1B7D870A567C}" presName="composite" presStyleCnt="0"/>
      <dgm:spPr/>
    </dgm:pt>
    <dgm:pt modelId="{299D3488-6EC2-4B3D-8BEB-420931CDB156}" type="pres">
      <dgm:prSet presAssocID="{75D334F2-EB11-4F14-9FBA-1B7D870A567C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A458E0-96D5-4F0B-BDB4-1901B0F10635}" type="pres">
      <dgm:prSet presAssocID="{75D334F2-EB11-4F14-9FBA-1B7D870A567C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359B12B-47B1-4099-9789-4EB634BE1750}" type="presOf" srcId="{4F9412AF-51F4-4B10-B8D6-64660C49F09F}" destId="{669B1569-8668-413D-897F-DE142D96DDCE}" srcOrd="0" destOrd="0" presId="urn:microsoft.com/office/officeart/2005/8/layout/chevron2"/>
    <dgm:cxn modelId="{6C17FD5D-B476-4AF9-BB41-73C0CD1D3424}" type="presOf" srcId="{43FFEC29-0ABB-4410-AA50-CDF68EFEDF3E}" destId="{E703D14C-CA25-46EA-8EA3-45F843B652D9}" srcOrd="0" destOrd="2" presId="urn:microsoft.com/office/officeart/2005/8/layout/chevron2"/>
    <dgm:cxn modelId="{7889BAD8-301D-4A53-83AA-1FE55450F023}" type="presOf" srcId="{F031FDF4-9960-4487-8B83-C73D8194A379}" destId="{92F5E95C-CF19-456E-A9B5-840E7B50CB56}" srcOrd="0" destOrd="0" presId="urn:microsoft.com/office/officeart/2005/8/layout/chevron2"/>
    <dgm:cxn modelId="{1A3F1D0F-D290-4294-A0DE-2E691EE916F3}" srcId="{4F9412AF-51F4-4B10-B8D6-64660C49F09F}" destId="{A64821DC-1D79-489C-93BC-F5DDF3A65A25}" srcOrd="1" destOrd="0" parTransId="{AE8FAB6C-3F47-44C7-855E-A12977A6523C}" sibTransId="{462D4570-068E-4FBE-B9D7-4BA9019BE991}"/>
    <dgm:cxn modelId="{68F786D7-1661-44C4-BF75-AA0272983850}" type="presOf" srcId="{B3927DC2-1E26-4A29-A7DA-1C5E53317E5F}" destId="{8C1FBC5C-8BCA-45CF-9FE9-9BF99696AEC8}" srcOrd="0" destOrd="0" presId="urn:microsoft.com/office/officeart/2005/8/layout/chevron2"/>
    <dgm:cxn modelId="{ACCADFE3-DADD-4EAB-BA39-75935F4335CC}" type="presOf" srcId="{4B092E8D-B881-48B0-95C6-666B00E3AAAC}" destId="{732E7284-3403-489E-9B28-69C20F367CF8}" srcOrd="0" destOrd="0" presId="urn:microsoft.com/office/officeart/2005/8/layout/chevron2"/>
    <dgm:cxn modelId="{8FE9807D-F14D-4DFC-B1E4-9AA3A97F7639}" type="presOf" srcId="{C87D8A7C-3CB3-43CE-9EEF-4755CEC771D9}" destId="{BEBAE9FC-0EE4-457E-84B7-7775374C60E2}" srcOrd="0" destOrd="0" presId="urn:microsoft.com/office/officeart/2005/8/layout/chevron2"/>
    <dgm:cxn modelId="{6F4E35E7-BD7C-41AB-BF1D-B03A98DEA0BA}" type="presOf" srcId="{0EB22A17-53D5-4CD8-B7E4-7C482007C83F}" destId="{E703D14C-CA25-46EA-8EA3-45F843B652D9}" srcOrd="0" destOrd="0" presId="urn:microsoft.com/office/officeart/2005/8/layout/chevron2"/>
    <dgm:cxn modelId="{8F82818B-F839-4E65-A668-94C76CCDCCD8}" type="presOf" srcId="{5705A242-7684-46F3-95FA-E7EA6C290427}" destId="{3472C204-DC39-44CF-90B8-6E08F54054AD}" srcOrd="0" destOrd="3" presId="urn:microsoft.com/office/officeart/2005/8/layout/chevron2"/>
    <dgm:cxn modelId="{659AF66F-939D-4A07-BD16-FEF4634CA846}" srcId="{C87D8A7C-3CB3-43CE-9EEF-4755CEC771D9}" destId="{51B42E56-B326-42E7-8951-B3BA478E5796}" srcOrd="0" destOrd="0" parTransId="{D2ACC934-4429-4AEB-BE73-783E0D9B879D}" sibTransId="{3039B99B-6D04-4A6B-B31A-756C2DDB3E63}"/>
    <dgm:cxn modelId="{B34BF150-C7D1-4141-9DDF-82C0C05386CB}" type="presOf" srcId="{FEA192DD-919F-4A19-AA2F-0C406520A523}" destId="{C1BF08A2-904A-4FF1-97DE-1D98C4227970}" srcOrd="0" destOrd="0" presId="urn:microsoft.com/office/officeart/2005/8/layout/chevron2"/>
    <dgm:cxn modelId="{9426BD6A-25E9-4A2C-BD28-8C88E6E6FAEF}" srcId="{0BB0A71B-AB85-4ABA-ACC1-F63C706E84E3}" destId="{75D334F2-EB11-4F14-9FBA-1B7D870A567C}" srcOrd="5" destOrd="0" parTransId="{F4C82181-8B8C-4CD9-9E9F-5CF49F2A123A}" sibTransId="{7762916D-FE4A-41E6-A000-B6DD25121F0D}"/>
    <dgm:cxn modelId="{9A7278F0-1B1F-4B9D-9B0F-E2BECD1A2D2F}" type="presOf" srcId="{D97FA918-8B91-4A3D-8CA6-D9051FB7FC5D}" destId="{732E7284-3403-489E-9B28-69C20F367CF8}" srcOrd="0" destOrd="2" presId="urn:microsoft.com/office/officeart/2005/8/layout/chevron2"/>
    <dgm:cxn modelId="{231047D5-E134-4236-9F8E-5D738992A0C0}" type="presOf" srcId="{51B42E56-B326-42E7-8951-B3BA478E5796}" destId="{CC45F91A-7E3A-44D0-AE15-DBEDA77B0621}" srcOrd="0" destOrd="0" presId="urn:microsoft.com/office/officeart/2005/8/layout/chevron2"/>
    <dgm:cxn modelId="{FF056A03-4B11-453B-ACA8-05BDD7E78CF2}" srcId="{0190D301-BA5A-4813-A48C-252AF60E722C}" destId="{00F8ACDD-4D30-41D2-B63D-2F83996FA43F}" srcOrd="0" destOrd="0" parTransId="{353406B4-306B-438E-8C2E-E501C1C708E8}" sibTransId="{D09AB35C-9CEE-4504-BA35-6881E3174B31}"/>
    <dgm:cxn modelId="{AB647AD8-1670-401C-B7E2-342076404EB0}" type="presOf" srcId="{CD547646-F505-4C13-AB53-FB9D515FBF74}" destId="{CC45F91A-7E3A-44D0-AE15-DBEDA77B0621}" srcOrd="0" destOrd="1" presId="urn:microsoft.com/office/officeart/2005/8/layout/chevron2"/>
    <dgm:cxn modelId="{C61C5F05-8865-4864-9BBE-F282E190F627}" srcId="{0190D301-BA5A-4813-A48C-252AF60E722C}" destId="{5705A242-7684-46F3-95FA-E7EA6C290427}" srcOrd="3" destOrd="0" parTransId="{7C826729-36AD-4918-B010-DE55109FAA91}" sibTransId="{D93D3C9D-F93A-41F1-81A5-0B167111CB47}"/>
    <dgm:cxn modelId="{1FB24721-200B-4DCF-A7FE-242DF39CF42B}" srcId="{FEA192DD-919F-4A19-AA2F-0C406520A523}" destId="{4B092E8D-B881-48B0-95C6-666B00E3AAAC}" srcOrd="0" destOrd="0" parTransId="{80C5B5B0-0A2C-4E22-BFE7-457EFFE6EC1F}" sibTransId="{37C7C50B-AA24-41FD-92E4-D91DBEFF9D51}"/>
    <dgm:cxn modelId="{F409339C-7018-4633-B17A-E24D8A715687}" type="presOf" srcId="{C9D619C1-4BA2-446D-8CDE-943D8FF8F837}" destId="{92F5E95C-CF19-456E-A9B5-840E7B50CB56}" srcOrd="0" destOrd="1" presId="urn:microsoft.com/office/officeart/2005/8/layout/chevron2"/>
    <dgm:cxn modelId="{748B5737-6F0A-415A-9622-78BC37385BE7}" type="presOf" srcId="{00F8ACDD-4D30-41D2-B63D-2F83996FA43F}" destId="{3472C204-DC39-44CF-90B8-6E08F54054AD}" srcOrd="0" destOrd="0" presId="urn:microsoft.com/office/officeart/2005/8/layout/chevron2"/>
    <dgm:cxn modelId="{70AEA5A4-6B20-44AD-96ED-9577F2ACCFDE}" type="presOf" srcId="{B37718F1-A855-49A2-B434-CEC458F2553B}" destId="{732E7284-3403-489E-9B28-69C20F367CF8}" srcOrd="0" destOrd="1" presId="urn:microsoft.com/office/officeart/2005/8/layout/chevron2"/>
    <dgm:cxn modelId="{7436416C-DA1C-45A7-A729-5F7286ADAB4B}" type="presOf" srcId="{8996A91F-B94C-4CB3-83D5-84BDD6D7CCCE}" destId="{92F5E95C-CF19-456E-A9B5-840E7B50CB56}" srcOrd="0" destOrd="3" presId="urn:microsoft.com/office/officeart/2005/8/layout/chevron2"/>
    <dgm:cxn modelId="{39817ABA-8EB9-488D-B623-CBEE7FF48DD9}" srcId="{B3927DC2-1E26-4A29-A7DA-1C5E53317E5F}" destId="{C9D619C1-4BA2-446D-8CDE-943D8FF8F837}" srcOrd="1" destOrd="0" parTransId="{6100BEB7-5850-45E1-AC45-E7060C85D0C7}" sibTransId="{36121946-D2FC-47C4-963D-358DD81896F4}"/>
    <dgm:cxn modelId="{1A281E87-01DA-414A-92A3-25337737EF05}" srcId="{4F9412AF-51F4-4B10-B8D6-64660C49F09F}" destId="{0EB22A17-53D5-4CD8-B7E4-7C482007C83F}" srcOrd="0" destOrd="0" parTransId="{337E6F79-C780-4FEF-9AEB-EB673D74FCD0}" sibTransId="{0EB59A2C-F12D-46D8-AFE3-545F2F6D7858}"/>
    <dgm:cxn modelId="{7117B7D7-BB2F-415B-8714-608B0087471C}" srcId="{0BB0A71B-AB85-4ABA-ACC1-F63C706E84E3}" destId="{4F9412AF-51F4-4B10-B8D6-64660C49F09F}" srcOrd="4" destOrd="0" parTransId="{0B94389A-6D6F-4BCE-B326-7132668D1073}" sibTransId="{A73A3066-FDD6-4E81-9942-2F49EE7482DC}"/>
    <dgm:cxn modelId="{DEA2744A-5114-42D3-BEFA-741DBF35E5F3}" srcId="{75D334F2-EB11-4F14-9FBA-1B7D870A567C}" destId="{CB54A18E-8BCB-4C44-92BE-1031DC21DF7E}" srcOrd="0" destOrd="0" parTransId="{F2EC87E7-0A9B-42AF-AADA-ED06F7616D39}" sibTransId="{C7136C15-D323-460C-B62E-59F9B10A6932}"/>
    <dgm:cxn modelId="{1F40742F-5925-48CA-B158-D83BBAB9EC7C}" type="presOf" srcId="{0BB0A71B-AB85-4ABA-ACC1-F63C706E84E3}" destId="{15A455F1-E0BD-4010-A7D9-B0057836D6A0}" srcOrd="0" destOrd="0" presId="urn:microsoft.com/office/officeart/2005/8/layout/chevron2"/>
    <dgm:cxn modelId="{29913313-3B97-4B9D-94E3-82C1087525B6}" srcId="{75D334F2-EB11-4F14-9FBA-1B7D870A567C}" destId="{B3CFC63A-3612-4768-9F29-B6F3A83F85FB}" srcOrd="1" destOrd="0" parTransId="{2E50EEA1-5761-4B7F-BD35-EEF1A4C9EDCB}" sibTransId="{1E49445C-A288-44AA-8D1D-09E309E0312B}"/>
    <dgm:cxn modelId="{DEFC5812-C018-428E-AC30-1D46B50FEF21}" type="presOf" srcId="{571072DE-5CF7-4E99-B927-16A09281F6F5}" destId="{3472C204-DC39-44CF-90B8-6E08F54054AD}" srcOrd="0" destOrd="2" presId="urn:microsoft.com/office/officeart/2005/8/layout/chevron2"/>
    <dgm:cxn modelId="{D27B7664-F345-4BBC-A213-E91AE9762F6A}" srcId="{C87D8A7C-3CB3-43CE-9EEF-4755CEC771D9}" destId="{5D87BA29-1F2B-40F8-93CF-8DBB336CC315}" srcOrd="2" destOrd="0" parTransId="{CE07D0B7-239E-418E-956A-468C58E4D1EB}" sibTransId="{B6DC8DA5-BB3E-4F31-AA47-9BF144A0B20F}"/>
    <dgm:cxn modelId="{C87610DF-6ACD-4D5E-BF8E-B2080CC2DE33}" srcId="{0190D301-BA5A-4813-A48C-252AF60E722C}" destId="{571072DE-5CF7-4E99-B927-16A09281F6F5}" srcOrd="2" destOrd="0" parTransId="{B8903A6F-A6EF-45D9-A6C5-A089E95F3E8D}" sibTransId="{B965553E-C469-4DFE-AF2C-64B85E058358}"/>
    <dgm:cxn modelId="{88D4379B-EF86-4BCB-B031-0690480A1977}" srcId="{B3927DC2-1E26-4A29-A7DA-1C5E53317E5F}" destId="{8996A91F-B94C-4CB3-83D5-84BDD6D7CCCE}" srcOrd="3" destOrd="0" parTransId="{548C6952-00BE-43D3-99D8-2F5098F38B72}" sibTransId="{ED70EAD4-6C63-46C5-BE80-59094588A682}"/>
    <dgm:cxn modelId="{DB0F8044-E73A-47C9-A61E-8161C57A1F8C}" type="presOf" srcId="{75D334F2-EB11-4F14-9FBA-1B7D870A567C}" destId="{299D3488-6EC2-4B3D-8BEB-420931CDB156}" srcOrd="0" destOrd="0" presId="urn:microsoft.com/office/officeart/2005/8/layout/chevron2"/>
    <dgm:cxn modelId="{5A2875A4-93F5-4F4D-952D-0BFC3FB8A90B}" srcId="{0BB0A71B-AB85-4ABA-ACC1-F63C706E84E3}" destId="{FEA192DD-919F-4A19-AA2F-0C406520A523}" srcOrd="0" destOrd="0" parTransId="{15AFF527-F3E4-4A2D-AB89-64AB1DEB7094}" sibTransId="{DEB04624-8CD3-403B-848F-70A9EF4DBCA0}"/>
    <dgm:cxn modelId="{A89EFB3E-E138-4935-A487-6DF1B2BD5EB3}" type="presOf" srcId="{F30EEC3E-4E4A-4EA0-B408-2C4C9292B692}" destId="{92F5E95C-CF19-456E-A9B5-840E7B50CB56}" srcOrd="0" destOrd="2" presId="urn:microsoft.com/office/officeart/2005/8/layout/chevron2"/>
    <dgm:cxn modelId="{6A3327B0-7091-4199-B986-85AD4DD50F67}" type="presOf" srcId="{A64821DC-1D79-489C-93BC-F5DDF3A65A25}" destId="{E703D14C-CA25-46EA-8EA3-45F843B652D9}" srcOrd="0" destOrd="1" presId="urn:microsoft.com/office/officeart/2005/8/layout/chevron2"/>
    <dgm:cxn modelId="{4C5297EC-C183-49D7-80A0-35C6A5CF00CC}" srcId="{4F9412AF-51F4-4B10-B8D6-64660C49F09F}" destId="{43FFEC29-0ABB-4410-AA50-CDF68EFEDF3E}" srcOrd="2" destOrd="0" parTransId="{001AA0A2-C7AB-4395-9206-20121B9E4990}" sibTransId="{0F21584C-F8F5-474D-990A-CDE437B87B95}"/>
    <dgm:cxn modelId="{72F16611-D778-4427-9C82-068207F93A06}" type="presOf" srcId="{CB54A18E-8BCB-4C44-92BE-1031DC21DF7E}" destId="{15A458E0-96D5-4F0B-BDB4-1901B0F10635}" srcOrd="0" destOrd="0" presId="urn:microsoft.com/office/officeart/2005/8/layout/chevron2"/>
    <dgm:cxn modelId="{56EB4851-9919-4F4C-BBBD-279B09F2C7F8}" srcId="{C87D8A7C-3CB3-43CE-9EEF-4755CEC771D9}" destId="{CD547646-F505-4C13-AB53-FB9D515FBF74}" srcOrd="1" destOrd="0" parTransId="{B169793E-AD08-4CED-9878-C42D6CBD92DA}" sibTransId="{81E9488B-091C-4FA4-916C-2981C551662C}"/>
    <dgm:cxn modelId="{EC6C66CC-A7F4-41CE-A8F1-B304DA075EBE}" type="presOf" srcId="{3DA17D0A-0C9F-4A59-B503-2E21279E2CCD}" destId="{CC45F91A-7E3A-44D0-AE15-DBEDA77B0621}" srcOrd="0" destOrd="3" presId="urn:microsoft.com/office/officeart/2005/8/layout/chevron2"/>
    <dgm:cxn modelId="{270A73E9-E7C4-4860-875A-158FB79108EB}" type="presOf" srcId="{5D87BA29-1F2B-40F8-93CF-8DBB336CC315}" destId="{CC45F91A-7E3A-44D0-AE15-DBEDA77B0621}" srcOrd="0" destOrd="2" presId="urn:microsoft.com/office/officeart/2005/8/layout/chevron2"/>
    <dgm:cxn modelId="{3B4287FD-912D-4430-BBC2-1032234622DA}" srcId="{0190D301-BA5A-4813-A48C-252AF60E722C}" destId="{DBE49AE8-2CF0-42CD-A04B-502BC0FADC84}" srcOrd="1" destOrd="0" parTransId="{C4DE896D-F2F6-4AE3-808C-9CBC8CC19904}" sibTransId="{A8644052-ADCC-4393-8C6D-5C7EF5020844}"/>
    <dgm:cxn modelId="{489A72B4-DE20-4CBE-8CEA-4A7F0A2B8AED}" srcId="{FEA192DD-919F-4A19-AA2F-0C406520A523}" destId="{D97FA918-8B91-4A3D-8CA6-D9051FB7FC5D}" srcOrd="2" destOrd="0" parTransId="{9C521E86-877E-4048-8FB7-E61979876E6D}" sibTransId="{37BF2448-461B-4343-A287-3D0C00FFF14C}"/>
    <dgm:cxn modelId="{9415D49F-4A5D-4405-919A-B7E658068DA3}" srcId="{C87D8A7C-3CB3-43CE-9EEF-4755CEC771D9}" destId="{3DA17D0A-0C9F-4A59-B503-2E21279E2CCD}" srcOrd="3" destOrd="0" parTransId="{DFD441A9-1E96-475F-912E-28F0106DF38D}" sibTransId="{5F19834D-3213-4F8B-A640-A35FE7B60CED}"/>
    <dgm:cxn modelId="{52C3EE5A-0C1D-4281-86EB-9CD23EE42E77}" srcId="{FEA192DD-919F-4A19-AA2F-0C406520A523}" destId="{B37718F1-A855-49A2-B434-CEC458F2553B}" srcOrd="1" destOrd="0" parTransId="{5D79ED0B-BC4B-4FE5-ADB6-34AC7A9D4D4C}" sibTransId="{971F8BFC-D023-4283-8CC2-56061376B673}"/>
    <dgm:cxn modelId="{B1DC8F5A-5565-4A36-85DD-8E259EF888D8}" srcId="{0BB0A71B-AB85-4ABA-ACC1-F63C706E84E3}" destId="{B3927DC2-1E26-4A29-A7DA-1C5E53317E5F}" srcOrd="3" destOrd="0" parTransId="{2BA9650A-F35C-41C5-8643-0CE9E6C45524}" sibTransId="{C24B56CE-1D26-4E93-9406-D7CA0D5263D2}"/>
    <dgm:cxn modelId="{36C1AF79-3262-41AB-A5DD-4E4B39C00E38}" srcId="{0BB0A71B-AB85-4ABA-ACC1-F63C706E84E3}" destId="{0190D301-BA5A-4813-A48C-252AF60E722C}" srcOrd="1" destOrd="0" parTransId="{B350DC28-9F96-4FAF-A1EA-A6A141EB4D30}" sibTransId="{40DD1142-05F4-4A9B-A84B-2045217248E8}"/>
    <dgm:cxn modelId="{ED881F65-932E-4206-BD8B-818CBA0C3C74}" type="presOf" srcId="{DBE49AE8-2CF0-42CD-A04B-502BC0FADC84}" destId="{3472C204-DC39-44CF-90B8-6E08F54054AD}" srcOrd="0" destOrd="1" presId="urn:microsoft.com/office/officeart/2005/8/layout/chevron2"/>
    <dgm:cxn modelId="{0911F973-77FA-4BE2-A512-5136C2C4C019}" srcId="{B3927DC2-1E26-4A29-A7DA-1C5E53317E5F}" destId="{F031FDF4-9960-4487-8B83-C73D8194A379}" srcOrd="0" destOrd="0" parTransId="{9716D807-E8FD-4161-89B0-3B893819D282}" sibTransId="{1A7B397C-8CAC-4083-8DA7-A5C46855EDDD}"/>
    <dgm:cxn modelId="{C424AECD-427A-4EFF-B9B7-A6877E0D46B5}" type="presOf" srcId="{B3CFC63A-3612-4768-9F29-B6F3A83F85FB}" destId="{15A458E0-96D5-4F0B-BDB4-1901B0F10635}" srcOrd="0" destOrd="1" presId="urn:microsoft.com/office/officeart/2005/8/layout/chevron2"/>
    <dgm:cxn modelId="{6E42B009-71F8-4076-91C8-9567DDD5E58D}" srcId="{B3927DC2-1E26-4A29-A7DA-1C5E53317E5F}" destId="{F30EEC3E-4E4A-4EA0-B408-2C4C9292B692}" srcOrd="2" destOrd="0" parTransId="{13B49ED8-4CE7-40DF-A7F9-BC68C04C74D4}" sibTransId="{10397913-88F5-4435-9A13-5F1E7A349573}"/>
    <dgm:cxn modelId="{0AA9916B-3A67-4437-B0A2-C124FC6C321D}" srcId="{0BB0A71B-AB85-4ABA-ACC1-F63C706E84E3}" destId="{C87D8A7C-3CB3-43CE-9EEF-4755CEC771D9}" srcOrd="2" destOrd="0" parTransId="{19316C6C-458C-4E5D-BD7B-BBE5B1F81B80}" sibTransId="{D3D0D477-E167-4D1C-B4D7-7ED0B0C598E4}"/>
    <dgm:cxn modelId="{C57DC289-89D7-4D19-8F99-C7709EA283A7}" type="presOf" srcId="{0190D301-BA5A-4813-A48C-252AF60E722C}" destId="{A6A5C4D4-7903-4D8A-ACCD-7A5AF68A8A95}" srcOrd="0" destOrd="0" presId="urn:microsoft.com/office/officeart/2005/8/layout/chevron2"/>
    <dgm:cxn modelId="{437EAEE3-BAA0-4975-8814-B938D8191D54}" type="presParOf" srcId="{15A455F1-E0BD-4010-A7D9-B0057836D6A0}" destId="{16D81C89-CDC7-4D1F-AF32-967D405057B1}" srcOrd="0" destOrd="0" presId="urn:microsoft.com/office/officeart/2005/8/layout/chevron2"/>
    <dgm:cxn modelId="{F169B55A-B107-470A-A27C-002840785909}" type="presParOf" srcId="{16D81C89-CDC7-4D1F-AF32-967D405057B1}" destId="{C1BF08A2-904A-4FF1-97DE-1D98C4227970}" srcOrd="0" destOrd="0" presId="urn:microsoft.com/office/officeart/2005/8/layout/chevron2"/>
    <dgm:cxn modelId="{7C0B789C-52EB-4397-86EC-8082C52D93E4}" type="presParOf" srcId="{16D81C89-CDC7-4D1F-AF32-967D405057B1}" destId="{732E7284-3403-489E-9B28-69C20F367CF8}" srcOrd="1" destOrd="0" presId="urn:microsoft.com/office/officeart/2005/8/layout/chevron2"/>
    <dgm:cxn modelId="{4C1A0483-9ACC-4F59-BB16-5D326F3793B6}" type="presParOf" srcId="{15A455F1-E0BD-4010-A7D9-B0057836D6A0}" destId="{C339FB80-AADD-4ACB-9FA3-B50054E6605A}" srcOrd="1" destOrd="0" presId="urn:microsoft.com/office/officeart/2005/8/layout/chevron2"/>
    <dgm:cxn modelId="{3843765D-C887-4759-81FE-8D078FA10F16}" type="presParOf" srcId="{15A455F1-E0BD-4010-A7D9-B0057836D6A0}" destId="{A23A6175-CC53-41C6-9971-FB114F1EB43B}" srcOrd="2" destOrd="0" presId="urn:microsoft.com/office/officeart/2005/8/layout/chevron2"/>
    <dgm:cxn modelId="{B52D4530-22AD-447C-8E7A-66A611E2C0F6}" type="presParOf" srcId="{A23A6175-CC53-41C6-9971-FB114F1EB43B}" destId="{A6A5C4D4-7903-4D8A-ACCD-7A5AF68A8A95}" srcOrd="0" destOrd="0" presId="urn:microsoft.com/office/officeart/2005/8/layout/chevron2"/>
    <dgm:cxn modelId="{401C1F9D-1904-4EE8-A4E5-AD2734298E50}" type="presParOf" srcId="{A23A6175-CC53-41C6-9971-FB114F1EB43B}" destId="{3472C204-DC39-44CF-90B8-6E08F54054AD}" srcOrd="1" destOrd="0" presId="urn:microsoft.com/office/officeart/2005/8/layout/chevron2"/>
    <dgm:cxn modelId="{14EBCB91-A9F1-4105-A20A-3000E8D42CE3}" type="presParOf" srcId="{15A455F1-E0BD-4010-A7D9-B0057836D6A0}" destId="{493CD4BA-B338-468B-A3B7-2731B2C265E7}" srcOrd="3" destOrd="0" presId="urn:microsoft.com/office/officeart/2005/8/layout/chevron2"/>
    <dgm:cxn modelId="{9FFAE767-965D-4784-83D7-5536E46BBBA3}" type="presParOf" srcId="{15A455F1-E0BD-4010-A7D9-B0057836D6A0}" destId="{0CCEE8AC-9FDC-4EFB-8C9E-6263093BA69A}" srcOrd="4" destOrd="0" presId="urn:microsoft.com/office/officeart/2005/8/layout/chevron2"/>
    <dgm:cxn modelId="{434622F7-930C-4F95-A874-5E996BDDB8BB}" type="presParOf" srcId="{0CCEE8AC-9FDC-4EFB-8C9E-6263093BA69A}" destId="{BEBAE9FC-0EE4-457E-84B7-7775374C60E2}" srcOrd="0" destOrd="0" presId="urn:microsoft.com/office/officeart/2005/8/layout/chevron2"/>
    <dgm:cxn modelId="{F5C02516-FF74-4219-A882-FBA2AA268520}" type="presParOf" srcId="{0CCEE8AC-9FDC-4EFB-8C9E-6263093BA69A}" destId="{CC45F91A-7E3A-44D0-AE15-DBEDA77B0621}" srcOrd="1" destOrd="0" presId="urn:microsoft.com/office/officeart/2005/8/layout/chevron2"/>
    <dgm:cxn modelId="{686CB116-7E40-44FA-A3B9-0AF759C2B168}" type="presParOf" srcId="{15A455F1-E0BD-4010-A7D9-B0057836D6A0}" destId="{4535CD67-43A9-446B-9B8C-25E8FC788C12}" srcOrd="5" destOrd="0" presId="urn:microsoft.com/office/officeart/2005/8/layout/chevron2"/>
    <dgm:cxn modelId="{94118269-CDA1-46DB-8FF8-D401524D8B21}" type="presParOf" srcId="{15A455F1-E0BD-4010-A7D9-B0057836D6A0}" destId="{BF0EAB34-9CDE-4869-B227-38F73045966A}" srcOrd="6" destOrd="0" presId="urn:microsoft.com/office/officeart/2005/8/layout/chevron2"/>
    <dgm:cxn modelId="{17551376-3E71-42D1-A605-44FAEBE7E77D}" type="presParOf" srcId="{BF0EAB34-9CDE-4869-B227-38F73045966A}" destId="{8C1FBC5C-8BCA-45CF-9FE9-9BF99696AEC8}" srcOrd="0" destOrd="0" presId="urn:microsoft.com/office/officeart/2005/8/layout/chevron2"/>
    <dgm:cxn modelId="{FD33FE4A-89F1-4CF3-B84F-F28DD6C788C0}" type="presParOf" srcId="{BF0EAB34-9CDE-4869-B227-38F73045966A}" destId="{92F5E95C-CF19-456E-A9B5-840E7B50CB56}" srcOrd="1" destOrd="0" presId="urn:microsoft.com/office/officeart/2005/8/layout/chevron2"/>
    <dgm:cxn modelId="{4AD600E5-A0AA-4185-9DC0-112E0AC0EA91}" type="presParOf" srcId="{15A455F1-E0BD-4010-A7D9-B0057836D6A0}" destId="{54329A95-C1AD-480D-B81C-114B6588ED13}" srcOrd="7" destOrd="0" presId="urn:microsoft.com/office/officeart/2005/8/layout/chevron2"/>
    <dgm:cxn modelId="{80C97FF6-D5F4-40EE-AE2A-F1EC9FD8149C}" type="presParOf" srcId="{15A455F1-E0BD-4010-A7D9-B0057836D6A0}" destId="{24B137E7-FCDA-4ED1-A0BA-244C128B6ABE}" srcOrd="8" destOrd="0" presId="urn:microsoft.com/office/officeart/2005/8/layout/chevron2"/>
    <dgm:cxn modelId="{411B1B19-81CB-4B51-B3F5-F54DF0137F70}" type="presParOf" srcId="{24B137E7-FCDA-4ED1-A0BA-244C128B6ABE}" destId="{669B1569-8668-413D-897F-DE142D96DDCE}" srcOrd="0" destOrd="0" presId="urn:microsoft.com/office/officeart/2005/8/layout/chevron2"/>
    <dgm:cxn modelId="{54362448-7947-4C71-BEBB-9AB746384DB8}" type="presParOf" srcId="{24B137E7-FCDA-4ED1-A0BA-244C128B6ABE}" destId="{E703D14C-CA25-46EA-8EA3-45F843B652D9}" srcOrd="1" destOrd="0" presId="urn:microsoft.com/office/officeart/2005/8/layout/chevron2"/>
    <dgm:cxn modelId="{AABDE0E7-F0B3-4C90-B91E-EDD27297D69A}" type="presParOf" srcId="{15A455F1-E0BD-4010-A7D9-B0057836D6A0}" destId="{5735E677-8A43-4D12-BA98-65557E246428}" srcOrd="9" destOrd="0" presId="urn:microsoft.com/office/officeart/2005/8/layout/chevron2"/>
    <dgm:cxn modelId="{F0A92D0E-D619-4D42-B840-98612FF37A4D}" type="presParOf" srcId="{15A455F1-E0BD-4010-A7D9-B0057836D6A0}" destId="{93AB0C88-499F-427B-B88C-FA96B5A17B22}" srcOrd="10" destOrd="0" presId="urn:microsoft.com/office/officeart/2005/8/layout/chevron2"/>
    <dgm:cxn modelId="{B9E6AF94-2648-459D-95C4-82A37067FAFF}" type="presParOf" srcId="{93AB0C88-499F-427B-B88C-FA96B5A17B22}" destId="{299D3488-6EC2-4B3D-8BEB-420931CDB156}" srcOrd="0" destOrd="0" presId="urn:microsoft.com/office/officeart/2005/8/layout/chevron2"/>
    <dgm:cxn modelId="{3A731A81-B912-4CC0-94B0-006C3F7CCFAB}" type="presParOf" srcId="{93AB0C88-499F-427B-B88C-FA96B5A17B22}" destId="{15A458E0-96D5-4F0B-BDB4-1901B0F1063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2ACE2-3EE0-4141-AE28-7029707DCF3F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463B4-8EFF-44E1-A34E-AB73247E56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63B4-8EFF-44E1-A34E-AB73247E567D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64ABAF-A624-442D-AA27-28397D943C3E}" type="datetimeFigureOut">
              <a:rPr lang="pt-BR" smtClean="0"/>
              <a:pPr/>
              <a:t>13/06/2022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E14D94-EDE6-4D46-B9A6-79130919A1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590/S0066-782X2009000300013" TargetMode="Externa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Métodos de Pesquisa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785786" y="0"/>
          <a:ext cx="742955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786" y="64291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Software gratuito com funcionalidades de revisão sistemática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28662" y="142873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https://www.vosviewer.com/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7124718" cy="424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4348" y="928670"/>
            <a:ext cx="7572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Referências bibliográficas</a:t>
            </a:r>
            <a:endParaRPr lang="pt-BR" dirty="0" smtClean="0"/>
          </a:p>
          <a:p>
            <a:r>
              <a:rPr lang="pt-BR" dirty="0" err="1" smtClean="0"/>
              <a:t>Arq</a:t>
            </a:r>
            <a:r>
              <a:rPr lang="pt-BR" dirty="0" smtClean="0"/>
              <a:t>. Bras. </a:t>
            </a:r>
            <a:r>
              <a:rPr lang="pt-BR" dirty="0" err="1" smtClean="0"/>
              <a:t>Cardiol</a:t>
            </a:r>
            <a:r>
              <a:rPr lang="pt-BR" dirty="0" smtClean="0"/>
              <a:t>. 92 ( Mar 2009 • </a:t>
            </a:r>
            <a:r>
              <a:rPr lang="pt-BR" dirty="0" smtClean="0">
                <a:hlinkClick r:id="rId2"/>
              </a:rPr>
              <a:t>https://doi.org/10.1590/S0066-782X2009000300013</a:t>
            </a:r>
            <a:r>
              <a:rPr lang="pt-BR" dirty="0" smtClean="0"/>
              <a:t>  ) </a:t>
            </a:r>
          </a:p>
          <a:p>
            <a:r>
              <a:rPr lang="pt-BR" b="1" dirty="0" smtClean="0"/>
              <a:t>Revisão sistemática e meta-análise de estudos de diagnóstico e prognóstico: um tutorial</a:t>
            </a:r>
          </a:p>
          <a:p>
            <a:r>
              <a:rPr lang="pt-BR" dirty="0" smtClean="0"/>
              <a:t>Marcos R. de Sousa Antonio Luiz P. Ribeiro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Construindo teoria a partir do estudo de caso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0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427825" y="245753"/>
            <a:ext cx="5712323" cy="6563754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07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910" y="170885"/>
            <a:ext cx="6683765" cy="727612"/>
          </a:xfrm>
        </p:spPr>
        <p:txBody>
          <a:bodyPr/>
          <a:lstStyle/>
          <a:p>
            <a:r>
              <a:rPr lang="pt-BR" dirty="0" smtClean="0"/>
              <a:t>Desenvolvimento teórico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898498"/>
            <a:ext cx="7747134" cy="5745212"/>
          </a:xfrm>
        </p:spPr>
        <p:txBody>
          <a:bodyPr>
            <a:noAutofit/>
          </a:bodyPr>
          <a:lstStyle/>
          <a:p>
            <a:r>
              <a:rPr lang="pt-BR" sz="1400" dirty="0">
                <a:latin typeface="Arial" pitchFamily="34" charset="0"/>
                <a:cs typeface="Arial" pitchFamily="34" charset="0"/>
              </a:rPr>
              <a:t>Yin (1981, 1984) descreveu o desenho da pesquisa de estudo de caso. Ele definiu o estudo de caso como uma estratégia de pesquisa, desenvolveu uma tipologia de projetos de estudo de caso e descreveu a lógica de replicação que é essencial para a análise de múltiplos casos.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Os estudos de caso podem envolver casos únicos ou múltiplos e vários níveis de análise (Yin, 1984).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Os estudos de caso geralmente combinam métodos de coleta de dados, como arquivos, entrevistas, questionários e observações. A evidência pode ser qualitativa (por exemplo, palavras), quantitativa (por exemplo, números) ou ambas.</a:t>
            </a:r>
            <a:br>
              <a:rPr lang="pt-BR" sz="1400" dirty="0">
                <a:latin typeface="Arial" pitchFamily="34" charset="0"/>
                <a:cs typeface="Arial" pitchFamily="34" charset="0"/>
              </a:rPr>
            </a:b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"Não importa quão pequena seja nossa amostra ou qual seja nosso interesse, sempre tentamos entrar em organizações com um foco bem definido - coletar tipos específicos de dados sistematicamente." O fundamento lógico para definir a questão de pesquisa é o mesmo da pesquisa de teste de hipóteses. Sem um foco de pesquisa, é fácil ficar sobrecarregado com o volume de dados.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Por exemplo, em um estudo sobre tomada de decisão estratégica em equipes de alta administração,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Bourgeois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1400" dirty="0" err="1">
                <a:latin typeface="Arial" pitchFamily="34" charset="0"/>
                <a:cs typeface="Arial" pitchFamily="34" charset="0"/>
              </a:rPr>
              <a:t>Eisenhardt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 (1988) identificaram vários construtos potencialmente importantes (por exemplo, conflito, poder) da literatura sobre tomada de decisão. Esses construtos foram medidos explicitamente no protocolo de entrevista e questionários.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>
                <a:latin typeface="Arial" pitchFamily="34" charset="0"/>
                <a:cs typeface="Arial" pitchFamily="34" charset="0"/>
              </a:rPr>
              <a:t>Finalmente, e mais importante, a pesquisa para a construção de teorias é iniciada o mais próximo possível do ideal de nenhuma teoria em consideração e nenhuma hipótese para testar. Reconhecidamente, é impossível atingir esse ideal de uma lousa teórica limpa.</a:t>
            </a:r>
            <a:r>
              <a:rPr lang="en-US" sz="1400" dirty="0"/>
              <a:t/>
            </a:r>
            <a:br>
              <a:rPr lang="en-US" sz="1400" dirty="0"/>
            </a:b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50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sz="quarter" idx="1"/>
          </p:nvPr>
        </p:nvGraphicFramePr>
        <p:xfrm>
          <a:off x="428596" y="0"/>
          <a:ext cx="8229600" cy="628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85154">
                <a:tc>
                  <a:txBody>
                    <a:bodyPr/>
                    <a:lstStyle/>
                    <a:p>
                      <a:r>
                        <a:rPr lang="pt-BR" dirty="0" smtClean="0"/>
                        <a:t>Tipo</a:t>
                      </a:r>
                      <a:r>
                        <a:rPr lang="pt-BR" baseline="0" dirty="0" smtClean="0"/>
                        <a:t> de pesquisa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Autores relevantes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Descrição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Pesquisa Ação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dirty="0" err="1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Lewin</a:t>
                      </a:r>
                      <a:r>
                        <a:rPr lang="en-US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 (1946); Small (1995);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Greenwood &amp; Levin (1998);</a:t>
                      </a:r>
                      <a:br>
                        <a:rPr lang="en-US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Reason &amp; Riley (2009)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Enfatiza a adoção pelo pesquisador de um</a:t>
                      </a:r>
                    </a:p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papel de ação ou uma colaboração ativa com o estudo dos participantes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Estudo de caso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dirty="0" err="1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Platt</a:t>
                      </a:r>
                      <a:r>
                        <a:rPr lang="pt-BR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 (1992); Yin (2009</a:t>
                      </a:r>
                      <a:r>
                        <a:rPr lang="pt-BR" sz="1600" b="0" i="0" dirty="0" smtClean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); </a:t>
                      </a:r>
                      <a:r>
                        <a:rPr lang="pt-BR" sz="1600" b="0" i="0" dirty="0" err="1" smtClean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Eisenhardt</a:t>
                      </a:r>
                      <a:r>
                        <a:rPr lang="pt-BR" sz="1600" b="0" i="0" dirty="0" smtClean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 (2007)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Estuda um fenômeno (o “caso”) em seu contexto do mundo real.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Análise de conteúdo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latin typeface="Arial" pitchFamily="34" charset="0"/>
                          <a:cs typeface="Arial" pitchFamily="34" charset="0"/>
                        </a:rPr>
                        <a:t>Bardin (1997), Krippendorf (1993)</a:t>
                      </a:r>
                      <a:endParaRPr lang="de-DE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t-BR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Analisa as comunicações com procedimentos sistemáticos e</a:t>
                      </a:r>
                      <a:br>
                        <a:rPr kumimoji="0" lang="pt-BR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t-BR" sz="1800" b="0" i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objetivos de descrição do conteúdo das mensagens.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Etnografia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0" i="0" dirty="0" err="1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Powdermaker</a:t>
                      </a:r>
                      <a:r>
                        <a:rPr lang="pt-BR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 (1966); </a:t>
                      </a:r>
                      <a:r>
                        <a:rPr lang="pt-BR" sz="1600" b="0" i="0" dirty="0" err="1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Geertz</a:t>
                      </a:r>
                      <a:r>
                        <a:rPr lang="pt-BR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pt-BR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(1973); </a:t>
                      </a:r>
                      <a:r>
                        <a:rPr lang="pt-BR" sz="1600" b="0" i="0" dirty="0" err="1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Wolcott</a:t>
                      </a:r>
                      <a:r>
                        <a:rPr lang="pt-BR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 (1999);</a:t>
                      </a:r>
                      <a:br>
                        <a:rPr lang="pt-BR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pt-BR" sz="1600" b="0" i="0" dirty="0">
                          <a:solidFill>
                            <a:srgbClr val="242021"/>
                          </a:solidFill>
                          <a:latin typeface="Arial" pitchFamily="34" charset="0"/>
                          <a:cs typeface="Arial" pitchFamily="34" charset="0"/>
                        </a:rPr>
                        <a:t>Anderson-Levitt (2006)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Envolve um estudo de campo longo o suficiente avaliar além das</a:t>
                      </a:r>
                      <a:r>
                        <a:rPr lang="pt-BR" sz="1600" baseline="0" dirty="0" smtClean="0">
                          <a:latin typeface="Arial" pitchFamily="34" charset="0"/>
                          <a:cs typeface="Arial" pitchFamily="34" charset="0"/>
                        </a:rPr>
                        <a:t> normas superficiais, do </a:t>
                      </a:r>
                      <a:r>
                        <a:rPr lang="pt-BR" sz="1600" dirty="0" smtClean="0">
                          <a:latin typeface="Arial" pitchFamily="34" charset="0"/>
                          <a:cs typeface="Arial" pitchFamily="34" charset="0"/>
                        </a:rPr>
                        <a:t>cotidiano das pessoas, rituais e rotinas em detalhes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71472" y="6500834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Adaptado de Yin: </a:t>
            </a:r>
            <a:r>
              <a:rPr lang="pt-BR" dirty="0" err="1" smtClean="0"/>
              <a:t>Qualitative</a:t>
            </a:r>
            <a:r>
              <a:rPr lang="pt-BR" dirty="0" smtClean="0"/>
              <a:t> </a:t>
            </a:r>
            <a:r>
              <a:rPr lang="pt-BR" dirty="0" err="1" smtClean="0"/>
              <a:t>Research</a:t>
            </a:r>
            <a:r>
              <a:rPr lang="pt-BR" dirty="0" smtClean="0"/>
              <a:t> </a:t>
            </a:r>
            <a:r>
              <a:rPr lang="pt-BR" dirty="0" err="1" smtClean="0"/>
              <a:t>from</a:t>
            </a:r>
            <a:r>
              <a:rPr lang="pt-BR" dirty="0" smtClean="0"/>
              <a:t> start to </a:t>
            </a:r>
            <a:r>
              <a:rPr lang="pt-BR" dirty="0" err="1" smtClean="0"/>
              <a:t>finish</a:t>
            </a:r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84465"/>
            <a:ext cx="7078099" cy="6773535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63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Seleção de casos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teste de hipótese da pesquisa, </a:t>
            </a:r>
            <a:r>
              <a:rPr lang="pt-BR" dirty="0">
                <a:latin typeface="Arial" pitchFamily="34" charset="0"/>
                <a:cs typeface="Arial" pitchFamily="34" charset="0"/>
              </a:rPr>
              <a:t>o conceito de população é crucial, porque a população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define o </a:t>
            </a:r>
            <a:r>
              <a:rPr lang="pt-BR" dirty="0">
                <a:latin typeface="Arial" pitchFamily="34" charset="0"/>
                <a:cs typeface="Arial" pitchFamily="34" charset="0"/>
              </a:rPr>
              <a:t>conjunto de entidades das quais a Amostra de pesquisa será retirada. Além disso, a seleção de uma população adequada controla a variação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externa e </a:t>
            </a:r>
            <a:r>
              <a:rPr lang="pt-BR" dirty="0">
                <a:latin typeface="Arial" pitchFamily="34" charset="0"/>
                <a:cs typeface="Arial" pitchFamily="34" charset="0"/>
              </a:rPr>
              <a:t>ajuda a definir os limites para generalizar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descobertas.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amostragem de casos da população escolhida é incomum ao construir teoria a partir de estudos de caso. Tal pesquisa se baseia em amostragem teórica (ou seja, os casos são escolhidos por razões teóricas, não estatísticas, Glaser &amp; Strauss, 1967). Os casos podem ser escolhidos para replicar casos anteriores ou estender a teoria emergente, ou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eles podem </a:t>
            </a:r>
            <a:r>
              <a:rPr lang="pt-BR" dirty="0">
                <a:latin typeface="Arial" pitchFamily="34" charset="0"/>
                <a:cs typeface="Arial" pitchFamily="34" charset="0"/>
              </a:rPr>
              <a:t>ser escolhidos para preencher categorias teóricas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fornecem </a:t>
            </a:r>
            <a:r>
              <a:rPr lang="pt-BR" dirty="0">
                <a:latin typeface="Arial" pitchFamily="34" charset="0"/>
                <a:cs typeface="Arial" pitchFamily="34" charset="0"/>
              </a:rPr>
              <a:t>exemplos de tipos polares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>
                <a:latin typeface="Arial" pitchFamily="34" charset="0"/>
                <a:cs typeface="Arial" pitchFamily="34" charset="0"/>
              </a:rPr>
              <a:t>objetivo da amostragem teórica é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escolher casos </a:t>
            </a:r>
            <a:r>
              <a:rPr lang="pt-BR" dirty="0">
                <a:latin typeface="Arial" pitchFamily="34" charset="0"/>
                <a:cs typeface="Arial" pitchFamily="34" charset="0"/>
              </a:rPr>
              <a:t>que são susceptíveis de replicar ou estender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teoria emergente.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20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6683765" cy="61629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Criando Instrumentos e Protocolos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7572428" cy="5390242"/>
          </a:xfrm>
        </p:spPr>
        <p:txBody>
          <a:bodyPr>
            <a:noAutofit/>
          </a:bodyPr>
          <a:lstStyle/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triangulação possibilitada por vários métodos de coleta de dados fornece uma comprovação mais forte de construtos e hipóteses.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Digno de nota especial é a combinação de evidências qualitativas com quantitativas. Embora os termos qualitativo e estudo de caso sejam frequentemente usados alternadamente (por exemplo, Yin, 1981), a pesquisa de estudo de caso pode envolver apenas dados qualitativos, apenas quantitativos ou ambos (Yin, 1984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As notas de campo, um comentário contínuo para si mesmo e / ou equipe de pesquisa, são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importantes também.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Conforme descrito por Van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Maanen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(1988), as notas de campo são um comentário contínuo do fluxo de consciência sobre o que está acontecendo na pesquisa, envolvendo observação e análise - de preferência separadas uma da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outra.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Um aspecto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chave para anotações de campo úteis é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anotar quaisquer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impressões que ocorram, ou seja, para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reagir em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vez de peneirar o que pode parecer importante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, porque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muitas vezes é difícil saber o que vai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 não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será útil no futuro.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Outro aspecto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chave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para notas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de campo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é fazer perguntas como: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como "O que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estou aprendendo?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"e" Como esse caso difere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do último?“</a:t>
            </a:r>
          </a:p>
          <a:p>
            <a:r>
              <a:rPr lang="pt-BR" sz="1600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característica fundamental da pesquisa de caso de construção de teoria é a liberdade de fazer ajustes durante o processo de coleta de dados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600" dirty="0">
                <a:latin typeface="Arial" pitchFamily="34" charset="0"/>
                <a:cs typeface="Arial" pitchFamily="34" charset="0"/>
              </a:rPr>
              <a:t>Essa flexibilidade não é uma licença para ser assistemático.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7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572296" cy="687855"/>
          </a:xfrm>
        </p:spPr>
        <p:txBody>
          <a:bodyPr/>
          <a:lstStyle/>
          <a:p>
            <a:r>
              <a:rPr lang="pt-BR" dirty="0" smtClean="0"/>
              <a:t>Analisando os dados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7715305" cy="5194207"/>
          </a:xfrm>
        </p:spPr>
        <p:txBody>
          <a:bodyPr>
            <a:normAutofit fontScale="70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Analisar dados é o cerne da teoria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construção de </a:t>
            </a:r>
            <a:r>
              <a:rPr lang="pt-BR" dirty="0">
                <a:latin typeface="Arial" pitchFamily="34" charset="0"/>
                <a:cs typeface="Arial" pitchFamily="34" charset="0"/>
              </a:rPr>
              <a:t>estudos de caso, mas é o mais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difícil e </a:t>
            </a:r>
            <a:r>
              <a:rPr lang="pt-BR" dirty="0">
                <a:latin typeface="Arial" pitchFamily="34" charset="0"/>
                <a:cs typeface="Arial" pitchFamily="34" charset="0"/>
              </a:rPr>
              <a:t>a parte menos codificada do processo.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Uma etapa importante é a análise de cada caso. A importância da análise de caso é impulsionada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por uma </a:t>
            </a:r>
            <a:r>
              <a:rPr lang="pt-BR" dirty="0">
                <a:latin typeface="Arial" pitchFamily="34" charset="0"/>
                <a:cs typeface="Arial" pitchFamily="34" charset="0"/>
              </a:rPr>
              <a:t>das realidades da pesquisa de estudo de caso: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volume </a:t>
            </a:r>
            <a:r>
              <a:rPr lang="pt-BR" dirty="0">
                <a:latin typeface="Arial" pitchFamily="34" charset="0"/>
                <a:cs typeface="Arial" pitchFamily="34" charset="0"/>
              </a:rPr>
              <a:t>impressionante de dados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Juntamente com a análise interna do caso, está a pesquisa cruzada de padrões. As táticas aqui são impulsionadas pela realidade de que as pessoas são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notoriamente pobres processadoras </a:t>
            </a:r>
            <a:r>
              <a:rPr lang="pt-BR" dirty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informação.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Uma tática é selecionar categorias ou dimensões e, em seguida, procurar semelhanças dentro do grupo juntamente com diferenças entre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os grupos</a:t>
            </a:r>
            <a:r>
              <a:rPr lang="pt-BR" dirty="0">
                <a:latin typeface="Arial" pitchFamily="34" charset="0"/>
                <a:cs typeface="Arial" pitchFamily="34" charset="0"/>
              </a:rPr>
              <a:t>. As dimensões podem ser sugeridas pelo problema de pesquisa ou pela literatura existente, ou o pesquisador pode simplesmente escolher algumas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dimensões.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Uma segunda tática é selecionar pares de casos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em </a:t>
            </a:r>
            <a:r>
              <a:rPr lang="pt-BR" dirty="0">
                <a:latin typeface="Arial" pitchFamily="34" charset="0"/>
                <a:cs typeface="Arial" pitchFamily="34" charset="0"/>
              </a:rPr>
              <a:t>seguida,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listar </a:t>
            </a:r>
            <a:r>
              <a:rPr lang="pt-BR" dirty="0">
                <a:latin typeface="Arial" pitchFamily="34" charset="0"/>
                <a:cs typeface="Arial" pitchFamily="34" charset="0"/>
              </a:rPr>
              <a:t>as semelhanças e diferenças entre cada par. Essa tática força os pesquisadores a procurarem semelhanças e diferenças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sutis entre os mesmos.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Uma terceira estratégia é dividir os dados por fonte de dados. Por exemplo, um pesquisador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analisa </a:t>
            </a:r>
            <a:r>
              <a:rPr lang="pt-BR" dirty="0">
                <a:latin typeface="Arial" pitchFamily="34" charset="0"/>
                <a:cs typeface="Arial" pitchFamily="34" charset="0"/>
              </a:rPr>
              <a:t>dados observacionais, enquanto outro analisa entrevistas e ainda outro trabalha com evidências de questionário.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58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414" y="285728"/>
            <a:ext cx="6683765" cy="767368"/>
          </a:xfrm>
        </p:spPr>
        <p:txBody>
          <a:bodyPr/>
          <a:lstStyle/>
          <a:p>
            <a:r>
              <a:rPr lang="pt-BR" dirty="0" smtClean="0"/>
              <a:t>Construindo hipóteses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71472" y="1285860"/>
            <a:ext cx="7643867" cy="4625363"/>
          </a:xfrm>
        </p:spPr>
        <p:txBody>
          <a:bodyPr>
            <a:normAutofit fontScale="62500" lnSpcReduction="20000"/>
          </a:bodyPr>
          <a:lstStyle/>
          <a:p>
            <a:r>
              <a:rPr lang="pt-BR" sz="2600" dirty="0">
                <a:latin typeface="Arial" pitchFamily="34" charset="0"/>
                <a:cs typeface="Arial" pitchFamily="34" charset="0"/>
              </a:rPr>
              <a:t>A ideia central é que os pesquisadores comparem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teoria e a iteração de dados em direção a uma teoria que se ajusta perfeitamente aos dados. Um ajuste perfeito é importante para construir uma boa teoria porque tira proveito dos novos insights possíveis a partir dos dados e produz uma teoria empiricamente válida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600" dirty="0">
                <a:latin typeface="Arial" pitchFamily="34" charset="0"/>
                <a:cs typeface="Arial" pitchFamily="34" charset="0"/>
              </a:rPr>
              <a:t>Uma etapa na formulação de hipóteses é o aprimoramento de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construções teóricas.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Este é um processo de duas partes envolvendo (1) refinar a definição do construto e (2) construir evidências que medem o construto em cada caso. Isso ocorre por meio de comparação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entre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dados e construções, de modo que o acúmulo de evidências de diversas fontes converge para uma única construção bem definida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2600" dirty="0">
                <a:latin typeface="Arial" pitchFamily="34" charset="0"/>
                <a:cs typeface="Arial" pitchFamily="34" charset="0"/>
              </a:rPr>
              <a:t>Uma segunda etapa na formulação de hipóteses é verificar se as relações emergentes entre os construtos se ajustam às evidências em cada caso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 Às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vezes, um relacionamento é confirmado pela evidência do caso, enquanto outras vezes é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revisado.</a:t>
            </a:r>
          </a:p>
          <a:p>
            <a:r>
              <a:rPr lang="pt-BR" sz="2600" dirty="0">
                <a:latin typeface="Arial" pitchFamily="34" charset="0"/>
                <a:cs typeface="Arial" pitchFamily="34" charset="0"/>
              </a:rPr>
              <a:t>Na lógica de replicação, os casos que confirmam relacionamentos emergentes aumentam a confiança na validade dos relacionamentos. Casos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que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desconfirmam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as relações muitas vezes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fornecem oportunidades </a:t>
            </a:r>
            <a:r>
              <a:rPr lang="pt-BR" sz="2600" dirty="0">
                <a:latin typeface="Arial" pitchFamily="34" charset="0"/>
                <a:cs typeface="Arial" pitchFamily="34" charset="0"/>
              </a:rPr>
              <a:t>para refinar e estender a teoria.</a:t>
            </a: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9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1538" y="214065"/>
            <a:ext cx="6645205" cy="650157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54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Envolvendo a 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Examinar a literatura que entra em conflito com a teoria emergente é importante por duas razões. Primeiro, se os pesquisadores ignorarem as descobertas conflitantes, a confiança nas descobertas será reduzida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Em segundo lugar,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dirty="0">
                <a:latin typeface="Arial" pitchFamily="34" charset="0"/>
                <a:cs typeface="Arial" pitchFamily="34" charset="0"/>
              </a:rPr>
              <a:t>literatura conflitante representa uma oportunidade. A justaposição de resultados conflitantes força os pesquisadores a uma abordagem mais criativa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um modo inovador </a:t>
            </a:r>
            <a:r>
              <a:rPr lang="pt-BR" dirty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pensar.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No geral, vinculando a teoria emergente à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literatura aumenta a validade interna, a generalização e o nível teórico da construção de teorias a partir da pesquisa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pt-BR" dirty="0">
                <a:latin typeface="Arial" pitchFamily="34" charset="0"/>
                <a:cs typeface="Arial" pitchFamily="34" charset="0"/>
              </a:rPr>
              <a:t>estudo de caso. Embora vincular os resultados à literatura seja importante na maioria das pesquisas, é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crucial </a:t>
            </a:r>
            <a:r>
              <a:rPr lang="pt-BR" dirty="0">
                <a:latin typeface="Arial" pitchFamily="34" charset="0"/>
                <a:cs typeface="Arial" pitchFamily="34" charset="0"/>
              </a:rPr>
              <a:t>na pesquisa de construção de teorias porque as descobertas geralmente se baseiam em um número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limitado </a:t>
            </a:r>
            <a:r>
              <a:rPr lang="pt-BR" dirty="0">
                <a:latin typeface="Arial" pitchFamily="34" charset="0"/>
                <a:cs typeface="Arial" pitchFamily="34" charset="0"/>
              </a:rPr>
              <a:t>de casos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62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4694" y="624111"/>
            <a:ext cx="6683765" cy="1013859"/>
          </a:xfrm>
        </p:spPr>
        <p:txBody>
          <a:bodyPr/>
          <a:lstStyle/>
          <a:p>
            <a:r>
              <a:rPr lang="pt-BR" dirty="0" smtClean="0"/>
              <a:t>Fechamento da 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14348" y="1714488"/>
            <a:ext cx="7286676" cy="4193740"/>
          </a:xfrm>
        </p:spPr>
        <p:txBody>
          <a:bodyPr>
            <a:normAutofit lnSpcReduction="1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Duas questões são importantes para se chegar ao fechamento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quando </a:t>
            </a:r>
            <a:r>
              <a:rPr lang="pt-BR" dirty="0">
                <a:latin typeface="Arial" pitchFamily="34" charset="0"/>
                <a:cs typeface="Arial" pitchFamily="34" charset="0"/>
              </a:rPr>
              <a:t>parar de adicionar casos e quando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parar a interação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entre teoria e dados.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Primeiro, </a:t>
            </a:r>
            <a:r>
              <a:rPr lang="pt-BR" dirty="0">
                <a:latin typeface="Arial" pitchFamily="34" charset="0"/>
                <a:cs typeface="Arial" pitchFamily="34" charset="0"/>
              </a:rPr>
              <a:t>os pesquisadores devem parar de adicionar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casos quando </a:t>
            </a:r>
            <a:r>
              <a:rPr lang="pt-BR" dirty="0">
                <a:latin typeface="Arial" pitchFamily="34" charset="0"/>
                <a:cs typeface="Arial" pitchFamily="34" charset="0"/>
              </a:rPr>
              <a:t>a saturação teórica é atingida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Na segunda questão do fechamento, quando parar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iterar </a:t>
            </a:r>
            <a:r>
              <a:rPr lang="pt-BR" dirty="0">
                <a:latin typeface="Arial" pitchFamily="34" charset="0"/>
                <a:cs typeface="Arial" pitchFamily="34" charset="0"/>
              </a:rPr>
              <a:t>entre a teoria e os dados, novamente, a saturação é a ideia-chave.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>
                <a:latin typeface="Arial" pitchFamily="34" charset="0"/>
                <a:cs typeface="Arial" pitchFamily="34" charset="0"/>
              </a:rPr>
              <a:t>processo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interação deve parar </a:t>
            </a:r>
            <a:r>
              <a:rPr lang="pt-BR" dirty="0">
                <a:latin typeface="Arial" pitchFamily="34" charset="0"/>
                <a:cs typeface="Arial" pitchFamily="34" charset="0"/>
              </a:rPr>
              <a:t>quando a melhoria incremental da teoria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pt-BR" dirty="0">
                <a:latin typeface="Arial" pitchFamily="34" charset="0"/>
                <a:cs typeface="Arial" pitchFamily="34" charset="0"/>
              </a:rPr>
              <a:t>mínima.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763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0166" y="624110"/>
            <a:ext cx="7128293" cy="767368"/>
          </a:xfrm>
        </p:spPr>
        <p:txBody>
          <a:bodyPr/>
          <a:lstStyle/>
          <a:p>
            <a:r>
              <a:rPr lang="pt-BR" dirty="0" smtClean="0"/>
              <a:t>Protocolo de estudo de caso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928662" y="1500174"/>
            <a:ext cx="7115178" cy="4961614"/>
          </a:xfrm>
        </p:spPr>
        <p:txBody>
          <a:bodyPr>
            <a:normAutofit fontScale="85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1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Teoria de Base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a) identificar pesquisas anteriores sobre o tema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b) definir a principal questão de pesquisa a ser abordada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dirty="0">
                <a:latin typeface="Arial" pitchFamily="34" charset="0"/>
                <a:cs typeface="Arial" pitchFamily="34" charset="0"/>
              </a:rPr>
              <a:t>estudo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c) identificar quaisquer questões de pesquisa adicionais que serão abordadas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2.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Design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a) identificar se projetos de caso único ou de caso múltiplo e integrados ou holísticos serão usados, e mostrar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ligações </a:t>
            </a:r>
            <a:r>
              <a:rPr lang="pt-BR" dirty="0">
                <a:latin typeface="Arial" pitchFamily="34" charset="0"/>
                <a:cs typeface="Arial" pitchFamily="34" charset="0"/>
              </a:rPr>
              <a:t>lógicas entre estas e as questões de pesquisa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b) descrever o objeto de estudo (por exemplo, um novo procedimento de teste; um novo recurso em um navegador)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c) identificar quaisquer proposições ou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sub questões </a:t>
            </a:r>
            <a:r>
              <a:rPr lang="pt-BR" dirty="0">
                <a:latin typeface="Arial" pitchFamily="34" charset="0"/>
                <a:cs typeface="Arial" pitchFamily="34" charset="0"/>
              </a:rPr>
              <a:t>derivadas de cada questão de pesquisa e as medidas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serem utilizadas </a:t>
            </a:r>
            <a:r>
              <a:rPr lang="pt-BR" dirty="0">
                <a:latin typeface="Arial" pitchFamily="34" charset="0"/>
                <a:cs typeface="Arial" pitchFamily="34" charset="0"/>
              </a:rPr>
              <a:t>para investigar 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proposições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70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Protocolo de estudo de caso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Seleção de Caso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a) Critérios para seleção do caso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Procedimentos e funções do estudo de caso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a) Procedimentos que regem os procedimentos de campo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b) Funções dos membros da equipe de pesquisa de estudo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caso</a:t>
            </a:r>
          </a:p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5.Coleção de dados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a) identificar os dados a serem coletados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b) definir um plano de coleta de dados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c) definir como os dados serão armazenados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28596" y="571480"/>
          <a:ext cx="835824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910" y="210928"/>
            <a:ext cx="6683765" cy="759417"/>
          </a:xfrm>
        </p:spPr>
        <p:txBody>
          <a:bodyPr/>
          <a:lstStyle/>
          <a:p>
            <a:r>
              <a:rPr lang="pt-BR" dirty="0"/>
              <a:t>Protocolo de estudo de caso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857224" y="1133061"/>
            <a:ext cx="7258054" cy="4796269"/>
          </a:xfrm>
        </p:spPr>
        <p:txBody>
          <a:bodyPr>
            <a:noAutofit/>
          </a:bodyPr>
          <a:lstStyle/>
          <a:p>
            <a:endParaRPr lang="pt-BR" sz="1200" dirty="0">
              <a:latin typeface="Arial" pitchFamily="34" charset="0"/>
              <a:cs typeface="Arial" pitchFamily="34" charset="0"/>
            </a:endParaRPr>
          </a:p>
          <a:p>
            <a:r>
              <a:rPr lang="pt-BR" sz="2000" b="1" dirty="0">
                <a:latin typeface="Arial" pitchFamily="34" charset="0"/>
                <a:cs typeface="Arial" pitchFamily="34" charset="0"/>
              </a:rPr>
              <a:t>6. Análise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a) identificar os critérios para interpretar os resultados do estudo de caso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b) identificar quais elementos de dados são usados ​​para abordar quais questões /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sub questões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/ proposições de pesquisa e como os elementos de dados serão combinados para responder à questão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c) considerar a gama de resultados possíveis e identificar explicações alternativas dos resultados,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e identificar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qualquer informação necessária para distinguir entre estes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d) a análise deve ocorrer à medida que a tarefa do estudo de caso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avança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4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Protocolo de estudo de caso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7. Plano de validade (ver Figura 2.3 e Capítulo 5 em Yin (2003))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a) geral: verifique o plano em relação aos itens da lista de verificação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Höst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Runeson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(2007) para o projeto e o plano de coleta de dados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b) validade de construto - mostra que as medidas operacionais corretas são planejadas para os conceitos em estudo. As táticas para garantir isso incluem o uso de várias fontes de evidências, estabelecendo cadeias de evidências, revisões de especialistas de protocolos e relatórios preliminares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c) validade interna - mostra uma relação causal entre os resultados e a intervenção / tratamento (apenas para estudos explicativos ou causais).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d) validade externa - identifica o domínio para o qual os resultados do estudo podem ser generalizados. As táticas incluem o uso da teoria para estudos de caso único e o uso de estudos de casos múltiplos para investigar resultados em diferentes contexto</a:t>
            </a:r>
            <a:endParaRPr lang="pt-B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7143800" cy="571504"/>
          </a:xfrm>
        </p:spPr>
        <p:txBody>
          <a:bodyPr/>
          <a:lstStyle/>
          <a:p>
            <a:r>
              <a:rPr lang="pt-BR" dirty="0"/>
              <a:t>Protocolo de estudo de caso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00035" y="1000108"/>
            <a:ext cx="7715304" cy="5500726"/>
          </a:xfrm>
        </p:spPr>
        <p:txBody>
          <a:bodyPr>
            <a:noAutofit/>
          </a:bodyPr>
          <a:lstStyle/>
          <a:p>
            <a:r>
              <a:rPr lang="pt-BR" sz="1800" b="1" dirty="0" smtClean="0">
                <a:latin typeface="Arial" pitchFamily="34" charset="0"/>
                <a:cs typeface="Arial" pitchFamily="34" charset="0"/>
              </a:rPr>
              <a:t>8. Limitações </a:t>
            </a:r>
            <a:r>
              <a:rPr lang="pt-BR" sz="1800" b="1" dirty="0">
                <a:latin typeface="Arial" pitchFamily="34" charset="0"/>
                <a:cs typeface="Arial" pitchFamily="34" charset="0"/>
              </a:rPr>
              <a:t>do estudo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Especifique questões de validade residual, incluindo potenciais conflitos de interesse (ou seja, que são inerentes ao problema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, em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vez de surgir do plano).</a:t>
            </a:r>
          </a:p>
          <a:p>
            <a:r>
              <a:rPr lang="pt-BR" sz="1800" b="1" dirty="0">
                <a:latin typeface="Arial" pitchFamily="34" charset="0"/>
                <a:cs typeface="Arial" pitchFamily="34" charset="0"/>
              </a:rPr>
              <a:t>9. Relatórios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Utilizar um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protocolo para planejamento de estudo de caso</a:t>
            </a: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Identifique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 público-alvo, a relação com estudos maiores (Yin, 2003)</a:t>
            </a:r>
          </a:p>
          <a:p>
            <a:r>
              <a:rPr lang="pt-BR" sz="1800" b="1" dirty="0">
                <a:latin typeface="Arial" pitchFamily="34" charset="0"/>
                <a:cs typeface="Arial" pitchFamily="34" charset="0"/>
              </a:rPr>
              <a:t>10. Programação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Dê estimativas de tempo para todas as etapas principais: planejamento, coleta de dados, análise de dados, relatórios. 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Não se espera que a coleta e a análise de dados sejam estágios sequenciais</a:t>
            </a:r>
          </a:p>
          <a:p>
            <a:r>
              <a:rPr lang="pt-BR" sz="1800" b="1" dirty="0">
                <a:latin typeface="Arial" pitchFamily="34" charset="0"/>
                <a:cs typeface="Arial" pitchFamily="34" charset="0"/>
              </a:rPr>
              <a:t>11. Apêndices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a) Validação: relatar os resultados do plano de verificação contra os itens da lista de verificação de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Höst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1800" dirty="0" err="1">
                <a:latin typeface="Arial" pitchFamily="34" charset="0"/>
                <a:cs typeface="Arial" pitchFamily="34" charset="0"/>
              </a:rPr>
              <a:t>Runeson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 (2007)</a:t>
            </a: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b) Divergências: atualize durante a realização do estudo, observando quaisquer divergências das etapas acima.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35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 bibliográfica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Academy </a:t>
            </a:r>
            <a:r>
              <a:rPr lang="en-US" dirty="0" smtClean="0"/>
              <a:t>of </a:t>
            </a:r>
            <a:r>
              <a:rPr lang="en-US" i="1" dirty="0" smtClean="0"/>
              <a:t>Management </a:t>
            </a:r>
            <a:r>
              <a:rPr lang="en-US" b="1" dirty="0" smtClean="0"/>
              <a:t>Review, </a:t>
            </a:r>
            <a:r>
              <a:rPr lang="en-US" i="1" dirty="0" smtClean="0"/>
              <a:t>1989, </a:t>
            </a:r>
            <a:r>
              <a:rPr lang="en-US" dirty="0" err="1" smtClean="0"/>
              <a:t>Vol</a:t>
            </a:r>
            <a:r>
              <a:rPr lang="en-US" dirty="0" smtClean="0"/>
              <a:t> 14, No 4, 532-550</a:t>
            </a:r>
            <a:br>
              <a:rPr lang="en-US" dirty="0" smtClean="0"/>
            </a:br>
            <a:r>
              <a:rPr lang="en-US" b="1" dirty="0" smtClean="0"/>
              <a:t>Building Theories from Case </a:t>
            </a:r>
            <a:br>
              <a:rPr lang="en-US" b="1" dirty="0" smtClean="0"/>
            </a:br>
            <a:r>
              <a:rPr lang="en-US" b="1" dirty="0" smtClean="0"/>
              <a:t>Study Research </a:t>
            </a:r>
            <a:br>
              <a:rPr lang="en-US" b="1" dirty="0" smtClean="0"/>
            </a:br>
            <a:r>
              <a:rPr lang="en-US" b="1" dirty="0" smtClean="0"/>
              <a:t>KATHLEEN M. EISENHARDT</a:t>
            </a:r>
            <a:r>
              <a:rPr lang="en-US" dirty="0" smtClean="0"/>
              <a:t> </a:t>
            </a:r>
            <a:br>
              <a:rPr lang="en-US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um conjunto de técnicas de análise das comunicações, que utiliza procedimentos sistemáticos </a:t>
            </a:r>
            <a:r>
              <a:rPr lang="pt-BR" dirty="0" smtClean="0"/>
              <a:t>e objetivos </a:t>
            </a:r>
            <a:r>
              <a:rPr lang="pt-BR" dirty="0" smtClean="0"/>
              <a:t>de descrição do conteúdo das mensagens. ... A intenção da análise de conteúdo é </a:t>
            </a:r>
            <a:r>
              <a:rPr lang="pt-BR" dirty="0" smtClean="0"/>
              <a:t>a inferência </a:t>
            </a:r>
            <a:r>
              <a:rPr lang="pt-BR" dirty="0" smtClean="0"/>
              <a:t>de conhecimentos relativos às condições de produção (ou eventualmente, </a:t>
            </a:r>
            <a:r>
              <a:rPr lang="pt-BR" dirty="0" smtClean="0"/>
              <a:t>de recepção</a:t>
            </a:r>
            <a:r>
              <a:rPr lang="pt-BR" dirty="0" smtClean="0"/>
              <a:t>), inferência esta que recorre a indicadores (quantitativos ou não). </a:t>
            </a:r>
            <a:br>
              <a:rPr lang="pt-BR" dirty="0" smtClean="0"/>
            </a:br>
            <a:r>
              <a:rPr lang="pt-BR" dirty="0" smtClean="0"/>
              <a:t>(BARDIN, 2006)</a:t>
            </a:r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Etapas da análise de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(a) leitura flutuante, que é o estabelecimento de contato com os documentos da </a:t>
            </a:r>
            <a:r>
              <a:rPr lang="pt-BR" dirty="0" smtClean="0"/>
              <a:t>coleta de </a:t>
            </a:r>
            <a:r>
              <a:rPr lang="pt-BR" dirty="0" smtClean="0"/>
              <a:t>dados, momento em que se começa a conhecer o texto; (b) escolha dos documentos, que consiste na</a:t>
            </a:r>
            <a:br>
              <a:rPr lang="pt-BR" dirty="0" smtClean="0"/>
            </a:br>
            <a:r>
              <a:rPr lang="pt-BR" dirty="0" smtClean="0"/>
              <a:t>demarcação do que será analisado; </a:t>
            </a:r>
            <a:endParaRPr lang="pt-BR" dirty="0" smtClean="0"/>
          </a:p>
          <a:p>
            <a:r>
              <a:rPr lang="pt-BR" dirty="0" smtClean="0"/>
              <a:t>(</a:t>
            </a:r>
            <a:r>
              <a:rPr lang="pt-BR" dirty="0" smtClean="0"/>
              <a:t>c) formulação das hipóteses e dos objetivos</a:t>
            </a:r>
            <a:r>
              <a:rPr lang="pt-BR" dirty="0" smtClean="0"/>
              <a:t>;</a:t>
            </a:r>
          </a:p>
          <a:p>
            <a:r>
              <a:rPr lang="pt-BR" dirty="0" smtClean="0"/>
              <a:t>(</a:t>
            </a:r>
            <a:r>
              <a:rPr lang="pt-BR" dirty="0" smtClean="0"/>
              <a:t>d) </a:t>
            </a:r>
            <a:r>
              <a:rPr lang="pt-BR" dirty="0" err="1" smtClean="0"/>
              <a:t>referenciação</a:t>
            </a:r>
            <a:r>
              <a:rPr lang="pt-BR" dirty="0" smtClean="0"/>
              <a:t> </a:t>
            </a:r>
            <a:r>
              <a:rPr lang="pt-BR" dirty="0" smtClean="0"/>
              <a:t>dos índices </a:t>
            </a:r>
            <a:r>
              <a:rPr lang="pt-BR" dirty="0" smtClean="0"/>
              <a:t>e elaboração de indicadores 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Codificação e categorização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Após a etapa (d) </a:t>
            </a:r>
          </a:p>
          <a:p>
            <a:r>
              <a:rPr lang="pt-BR" dirty="0" smtClean="0"/>
              <a:t>Ocorre a </a:t>
            </a:r>
            <a:r>
              <a:rPr lang="pt-BR" dirty="0" smtClean="0"/>
              <a:t>codificação e categorização que </a:t>
            </a:r>
            <a:r>
              <a:rPr lang="pt-BR" dirty="0" smtClean="0"/>
              <a:t>possibilitam e </a:t>
            </a:r>
            <a:r>
              <a:rPr lang="pt-BR" dirty="0" smtClean="0"/>
              <a:t>facilitam as interpretações e as inferências. </a:t>
            </a:r>
            <a:endParaRPr lang="pt-BR" dirty="0" smtClean="0"/>
          </a:p>
          <a:p>
            <a:r>
              <a:rPr lang="pt-BR" dirty="0" smtClean="0"/>
              <a:t>No </a:t>
            </a:r>
            <a:r>
              <a:rPr lang="pt-BR" dirty="0" smtClean="0"/>
              <a:t>que tange à codificação, “corresponde a uma</a:t>
            </a:r>
            <a:br>
              <a:rPr lang="pt-BR" dirty="0" smtClean="0"/>
            </a:br>
            <a:r>
              <a:rPr lang="pt-BR" dirty="0" smtClean="0"/>
              <a:t>transformação – </a:t>
            </a:r>
            <a:r>
              <a:rPr lang="pt-BR" dirty="0" err="1" smtClean="0"/>
              <a:t>efectuada</a:t>
            </a:r>
            <a:r>
              <a:rPr lang="pt-BR" dirty="0" smtClean="0"/>
              <a:t> </a:t>
            </a:r>
            <a:r>
              <a:rPr lang="pt-BR" i="1" dirty="0" smtClean="0"/>
              <a:t>(sic) </a:t>
            </a:r>
            <a:r>
              <a:rPr lang="pt-BR" dirty="0" smtClean="0"/>
              <a:t>segundo regras precisas – dos dados brutos do texto, transformação</a:t>
            </a:r>
            <a:br>
              <a:rPr lang="pt-BR" dirty="0" smtClean="0"/>
            </a:br>
            <a:r>
              <a:rPr lang="pt-BR" dirty="0" smtClean="0"/>
              <a:t>esta que, por recorte, agregação e enumeração, permite atingir uma representação do conteúdo, ou </a:t>
            </a:r>
            <a:r>
              <a:rPr lang="pt-BR" dirty="0" smtClean="0"/>
              <a:t>da sua </a:t>
            </a:r>
            <a:r>
              <a:rPr lang="pt-BR" dirty="0" smtClean="0"/>
              <a:t>expressão” (</a:t>
            </a:r>
            <a:r>
              <a:rPr lang="pt-BR" dirty="0" err="1" smtClean="0"/>
              <a:t>Bardin</a:t>
            </a:r>
            <a:r>
              <a:rPr lang="pt-BR" dirty="0" smtClean="0"/>
              <a:t>, 2006, p. 103). 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Codificação e categorização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Após a codificação, segue-se para a categorização, a </a:t>
            </a:r>
            <a:r>
              <a:rPr lang="pt-BR" dirty="0" smtClean="0"/>
              <a:t>qual consiste </a:t>
            </a:r>
            <a:r>
              <a:rPr lang="pt-BR" dirty="0" smtClean="0"/>
              <a:t>na</a:t>
            </a:r>
            <a:r>
              <a:rPr lang="pt-BR" dirty="0" smtClean="0"/>
              <a:t>:</a:t>
            </a:r>
          </a:p>
          <a:p>
            <a:r>
              <a:rPr lang="pt-BR" dirty="0" smtClean="0"/>
              <a:t>classificação de elementos constitutivos de um conjunto, por diferenciação e, seguidamente, por</a:t>
            </a:r>
            <a:br>
              <a:rPr lang="pt-BR" dirty="0" smtClean="0"/>
            </a:br>
            <a:r>
              <a:rPr lang="pt-BR" dirty="0" smtClean="0"/>
              <a:t>reagrupamento segundo o gênero (analogia), com os critérios previamente definidos. As</a:t>
            </a:r>
            <a:br>
              <a:rPr lang="pt-BR" dirty="0" smtClean="0"/>
            </a:br>
            <a:r>
              <a:rPr lang="pt-BR" dirty="0" smtClean="0"/>
              <a:t>categorias, são rubricas ou classes, as quais reúnem um grupo de elementos ... sob um título</a:t>
            </a:r>
            <a:br>
              <a:rPr lang="pt-BR" dirty="0" smtClean="0"/>
            </a:br>
            <a:r>
              <a:rPr lang="pt-BR" dirty="0" smtClean="0"/>
              <a:t>genérico, agrupamento esse </a:t>
            </a:r>
            <a:r>
              <a:rPr lang="pt-BR" dirty="0" err="1" smtClean="0"/>
              <a:t>efectuado</a:t>
            </a:r>
            <a:r>
              <a:rPr lang="pt-BR" dirty="0" smtClean="0"/>
              <a:t> em razão dos caracteres comuns destes elementos</a:t>
            </a:r>
            <a:br>
              <a:rPr lang="pt-BR" dirty="0" smtClean="0"/>
            </a:br>
            <a:r>
              <a:rPr lang="pt-BR" dirty="0" smtClean="0"/>
              <a:t>(</a:t>
            </a:r>
            <a:r>
              <a:rPr lang="pt-BR" dirty="0" err="1" smtClean="0"/>
              <a:t>Bardin</a:t>
            </a:r>
            <a:r>
              <a:rPr lang="pt-BR" dirty="0" smtClean="0"/>
              <a:t>, 2006, p. 117). 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b="1" dirty="0" smtClean="0"/>
              <a:t>BARDIN, L. – ANÁLISE DE CONTEÚDO</a:t>
            </a:r>
          </a:p>
          <a:p>
            <a:endParaRPr lang="pt-BR" b="1" dirty="0" smtClean="0"/>
          </a:p>
          <a:p>
            <a:r>
              <a:rPr lang="pt-BR" b="1" dirty="0" err="1" smtClean="0"/>
              <a:t>Mozzato</a:t>
            </a:r>
            <a:r>
              <a:rPr lang="pt-BR" dirty="0" smtClean="0"/>
              <a:t> A. R., </a:t>
            </a:r>
            <a:r>
              <a:rPr lang="pt-BR" b="1" dirty="0" err="1" smtClean="0"/>
              <a:t>Grzybovski</a:t>
            </a:r>
            <a:r>
              <a:rPr lang="pt-BR" dirty="0" smtClean="0"/>
              <a:t> </a:t>
            </a:r>
            <a:r>
              <a:rPr lang="pt-BR" dirty="0" smtClean="0"/>
              <a:t> D.,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/>
              <a:t>Análise </a:t>
            </a:r>
            <a:r>
              <a:rPr lang="pt-BR" b="1" dirty="0" smtClean="0"/>
              <a:t>de Conteúdo como Técnica de Análise de </a:t>
            </a:r>
            <a:r>
              <a:rPr lang="pt-BR" b="1" dirty="0" smtClean="0"/>
              <a:t>Dados Qualitativos </a:t>
            </a:r>
            <a:r>
              <a:rPr lang="pt-BR" b="1" dirty="0" smtClean="0"/>
              <a:t>no Campo da Administração: Potencial e </a:t>
            </a:r>
            <a:r>
              <a:rPr lang="pt-BR" b="1" dirty="0" smtClean="0"/>
              <a:t>Desafios, </a:t>
            </a:r>
            <a:r>
              <a:rPr lang="pt-BR" dirty="0" smtClean="0"/>
              <a:t>Disponível em</a:t>
            </a:r>
            <a:br>
              <a:rPr lang="pt-BR" dirty="0" smtClean="0"/>
            </a:br>
            <a:r>
              <a:rPr lang="pt-BR" dirty="0" smtClean="0"/>
              <a:t>http://www.anpad.org.br/rac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1538" y="500042"/>
            <a:ext cx="66437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A </a:t>
            </a:r>
            <a:r>
              <a:rPr lang="pt-BR" sz="2000" b="1" dirty="0" smtClean="0"/>
              <a:t>revisão sistemática</a:t>
            </a:r>
            <a:r>
              <a:rPr lang="pt-BR" sz="2000" dirty="0" smtClean="0"/>
              <a:t> da </a:t>
            </a:r>
            <a:r>
              <a:rPr lang="pt-BR" sz="2000" b="1" dirty="0" smtClean="0"/>
              <a:t>literatura</a:t>
            </a:r>
            <a:r>
              <a:rPr lang="pt-BR" sz="2000" dirty="0" smtClean="0"/>
              <a:t> é um estudo que tem como objetivo reunir materiais semelhantes de vários autores e realizar uma análise estatística. Ela é considerada uma pesquisa secundária, porque utiliza estudos primários para fazer a análise.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1000100" y="2428868"/>
            <a:ext cx="6858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Denomina-se revisão sistemática da literatura a revisão planejada da literatura científica, que usa métodos sistemáticos para identificar, selecionar e avaliar criticamente estudos relevantes sobre uma questão claramente formulada. O objetivo da sistematização é reduzir possíveis vieses que ocorreriam em uma revisão não-sistemática, tanto os vieses observados na forma de revisão da literatura e na seleção dos artigos quanto aqueles detectados pela avaliação crítica de cada estudo.</a:t>
            </a:r>
          </a:p>
          <a:p>
            <a:r>
              <a:rPr lang="pt-BR" dirty="0" smtClean="0"/>
              <a:t>(</a:t>
            </a:r>
            <a:r>
              <a:rPr lang="pt-BR" dirty="0" err="1" smtClean="0"/>
              <a:t>cf</a:t>
            </a:r>
            <a:r>
              <a:rPr lang="pt-BR" dirty="0" smtClean="0"/>
              <a:t> Souza e </a:t>
            </a:r>
            <a:r>
              <a:rPr lang="pt-BR" dirty="0" smtClean="0"/>
              <a:t>Ribeiro, </a:t>
            </a:r>
            <a:r>
              <a:rPr lang="pt-BR" dirty="0" smtClean="0"/>
              <a:t>2009)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85852" y="785794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ETAPAS DA REVISÃO SISTEMÁTICA</a:t>
            </a:r>
            <a:endParaRPr lang="pt-BR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57290" y="1571612"/>
            <a:ext cx="64294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pt-BR" b="1" dirty="0" smtClean="0"/>
              <a:t>Definir claramente a questão a ser pesquisada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Buscar em diversas fontes todos os estudos confiáveis abordando a questão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Selecionar estudos por meio de critérios claros de inclusão e de exclusão, avaliando a qualidade dos estudos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Coletar os dados de cada estudo e apresentá-los de forma clara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Avaliar a heterogeneidade entre os estudos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Coletar os dados de cada estudo e apresentá-los de forma clara</a:t>
            </a:r>
          </a:p>
          <a:p>
            <a:pPr marL="342900" indent="-342900">
              <a:buAutoNum type="arabicParenR"/>
            </a:pPr>
            <a:r>
              <a:rPr lang="pt-BR" b="1" dirty="0" smtClean="0"/>
              <a:t>Avaliar a heterogeneidade entre os estudos</a:t>
            </a:r>
          </a:p>
          <a:p>
            <a:pPr marL="342900" indent="-342900">
              <a:buAutoNum type="arabicParenR"/>
            </a:pP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sistemática</a:t>
            </a:r>
            <a:endParaRPr lang="pt-BR" dirty="0"/>
          </a:p>
        </p:txBody>
      </p:sp>
      <p:grpSp>
        <p:nvGrpSpPr>
          <p:cNvPr id="4" name="Grupo 26"/>
          <p:cNvGrpSpPr>
            <a:grpSpLocks noGrp="1"/>
          </p:cNvGrpSpPr>
          <p:nvPr>
            <p:ph sz="quarter" idx="1"/>
          </p:nvPr>
        </p:nvGrpSpPr>
        <p:grpSpPr>
          <a:xfrm>
            <a:off x="457200" y="1600200"/>
            <a:ext cx="7467600" cy="4873625"/>
            <a:chOff x="395536" y="1199297"/>
            <a:chExt cx="8372173" cy="4533959"/>
          </a:xfrm>
        </p:grpSpPr>
        <p:sp>
          <p:nvSpPr>
            <p:cNvPr id="5" name="AutoShape 10">
              <a:extLst>
                <a:ext uri="{FF2B5EF4-FFF2-40B4-BE49-F238E27FC236}">
                  <a16:creationId xmlns="" xmlns:a16="http://schemas.microsoft.com/office/drawing/2014/main" id="{FBFD9A45-E2DA-4A35-AC0E-1015AEB9F432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blackWhite">
            <a:xfrm>
              <a:off x="4241472" y="2192448"/>
              <a:ext cx="739465" cy="288032"/>
            </a:xfrm>
            <a:prstGeom prst="rightArrow">
              <a:avLst>
                <a:gd name="adj1" fmla="val 54000"/>
                <a:gd name="adj2" fmla="val 53380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76200" tIns="76200" rIns="0" bIns="0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9pPr>
            </a:lstStyle>
            <a:p>
              <a:pPr marL="0" marR="0" lvl="0" indent="0" defTabSz="895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Tx/>
                <a:buChar char="–"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6" name="Agrupar 5">
              <a:extLst>
                <a:ext uri="{FF2B5EF4-FFF2-40B4-BE49-F238E27FC236}">
                  <a16:creationId xmlns="" xmlns:a16="http://schemas.microsoft.com/office/drawing/2014/main" id="{C1D0F692-9747-4A9A-98A6-1EFB08ED45B8}"/>
                </a:ext>
              </a:extLst>
            </p:cNvPr>
            <p:cNvGrpSpPr/>
            <p:nvPr/>
          </p:nvGrpSpPr>
          <p:grpSpPr>
            <a:xfrm>
              <a:off x="5148067" y="1199297"/>
              <a:ext cx="3619642" cy="4533959"/>
              <a:chOff x="5351491" y="1487329"/>
              <a:chExt cx="3416217" cy="3747591"/>
            </a:xfrm>
          </p:grpSpPr>
          <p:grpSp>
            <p:nvGrpSpPr>
              <p:cNvPr id="22" name="Agrupar 11">
                <a:extLst>
                  <a:ext uri="{FF2B5EF4-FFF2-40B4-BE49-F238E27FC236}">
                    <a16:creationId xmlns="" xmlns:a16="http://schemas.microsoft.com/office/drawing/2014/main" id="{F383583C-C482-4EC3-A48D-6AE2909D1BA3}"/>
                  </a:ext>
                </a:extLst>
              </p:cNvPr>
              <p:cNvGrpSpPr/>
              <p:nvPr/>
            </p:nvGrpSpPr>
            <p:grpSpPr>
              <a:xfrm>
                <a:off x="5351491" y="1487329"/>
                <a:ext cx="3384376" cy="3747591"/>
                <a:chOff x="1403648" y="1481609"/>
                <a:chExt cx="1771650" cy="2952750"/>
              </a:xfrm>
            </p:grpSpPr>
            <p:sp>
              <p:nvSpPr>
                <p:cNvPr id="25" name="Rectangle 6">
                  <a:extLst>
                    <a:ext uri="{FF2B5EF4-FFF2-40B4-BE49-F238E27FC236}">
                      <a16:creationId xmlns="" xmlns:a16="http://schemas.microsoft.com/office/drawing/2014/main" id="{87C24233-5D86-4E63-91B9-C097C5CC45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3648" y="1481609"/>
                  <a:ext cx="1771650" cy="29527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-윤고딕130" pitchFamily="18" charset="-127"/>
                  </a:endParaRPr>
                </a:p>
              </p:txBody>
            </p:sp>
            <p:sp>
              <p:nvSpPr>
                <p:cNvPr id="26" name="Rectangle 10">
                  <a:extLst>
                    <a:ext uri="{FF2B5EF4-FFF2-40B4-BE49-F238E27FC236}">
                      <a16:creationId xmlns="" xmlns:a16="http://schemas.microsoft.com/office/drawing/2014/main" id="{E1FC1E44-1C5D-4465-9B2B-772B36818A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3648" y="1484784"/>
                  <a:ext cx="1771650" cy="420688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altLang="pt-B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-윤고딕130" pitchFamily="18" charset="-127"/>
                  </a:endParaRPr>
                </a:p>
              </p:txBody>
            </p:sp>
            <p:sp>
              <p:nvSpPr>
                <p:cNvPr id="27" name="Rectangle 16">
                  <a:extLst>
                    <a:ext uri="{FF2B5EF4-FFF2-40B4-BE49-F238E27FC236}">
                      <a16:creationId xmlns="" xmlns:a16="http://schemas.microsoft.com/office/drawing/2014/main" id="{2ABBE525-D842-4F09-83C7-D12E65E622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1598" y="1572097"/>
                  <a:ext cx="1589087" cy="160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8953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1pPr>
                  <a:lvl2pPr marL="742950" indent="-285750" defTabSz="8953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2pPr>
                  <a:lvl3pPr marL="1143000" indent="-228600" defTabSz="8953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3pPr>
                  <a:lvl4pPr marL="1600200" indent="-228600" defTabSz="8953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4pPr>
                  <a:lvl5pPr marL="2057400" indent="-228600" defTabSz="8953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5pPr>
                  <a:lvl6pPr marL="2514600" indent="-228600" defTabSz="895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6pPr>
                  <a:lvl7pPr marL="2971800" indent="-228600" defTabSz="895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7pPr>
                  <a:lvl8pPr marL="3429000" indent="-228600" defTabSz="895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8pPr>
                  <a:lvl9pPr marL="3886200" indent="-228600" defTabSz="895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SzPct val="120000"/>
                  </a:pPr>
                  <a:r>
                    <a:rPr lang="pt-BR" altLang="ko-KR" b="1" dirty="0" smtClean="0">
                      <a:solidFill>
                        <a:srgbClr val="FFFFFF"/>
                      </a:solidFill>
                      <a:ea typeface="Gulim" panose="020B0600000101010101" pitchFamily="34" charset="-127"/>
                    </a:rPr>
                    <a:t>Indicadores</a:t>
                  </a:r>
                  <a:endParaRPr lang="pt-BR" altLang="ko-KR" b="1" dirty="0">
                    <a:solidFill>
                      <a:srgbClr val="FFFFFF"/>
                    </a:solidFill>
                    <a:ea typeface="Gulim" panose="020B0600000101010101" pitchFamily="34" charset="-127"/>
                  </a:endParaRPr>
                </a:p>
              </p:txBody>
            </p:sp>
          </p:grpSp>
          <p:cxnSp>
            <p:nvCxnSpPr>
              <p:cNvPr id="23" name="Conector reto 22">
                <a:extLst>
                  <a:ext uri="{FF2B5EF4-FFF2-40B4-BE49-F238E27FC236}">
                    <a16:creationId xmlns="" xmlns:a16="http://schemas.microsoft.com/office/drawing/2014/main" id="{496C3D13-E233-4011-A1CA-94581C221E6C}"/>
                  </a:ext>
                </a:extLst>
              </p:cNvPr>
              <p:cNvCxnSpPr/>
              <p:nvPr/>
            </p:nvCxnSpPr>
            <p:spPr>
              <a:xfrm>
                <a:off x="5351491" y="3032719"/>
                <a:ext cx="33843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3">
                <a:extLst>
                  <a:ext uri="{FF2B5EF4-FFF2-40B4-BE49-F238E27FC236}">
                    <a16:creationId xmlns="" xmlns:a16="http://schemas.microsoft.com/office/drawing/2014/main" id="{0F524728-7A6E-4988-BFCF-040C0BF74846}"/>
                  </a:ext>
                </a:extLst>
              </p:cNvPr>
              <p:cNvCxnSpPr/>
              <p:nvPr/>
            </p:nvCxnSpPr>
            <p:spPr>
              <a:xfrm>
                <a:off x="5383332" y="4167439"/>
                <a:ext cx="338437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Agrupar 9">
              <a:extLst>
                <a:ext uri="{FF2B5EF4-FFF2-40B4-BE49-F238E27FC236}">
                  <a16:creationId xmlns="" xmlns:a16="http://schemas.microsoft.com/office/drawing/2014/main" id="{C2DFA7D8-7F6C-4F13-99E3-61D6EE9AFA15}"/>
                </a:ext>
              </a:extLst>
            </p:cNvPr>
            <p:cNvGrpSpPr/>
            <p:nvPr/>
          </p:nvGrpSpPr>
          <p:grpSpPr>
            <a:xfrm>
              <a:off x="395536" y="1199298"/>
              <a:ext cx="3600400" cy="4533949"/>
              <a:chOff x="395536" y="1487330"/>
              <a:chExt cx="3384376" cy="3747591"/>
            </a:xfrm>
          </p:grpSpPr>
          <p:grpSp>
            <p:nvGrpSpPr>
              <p:cNvPr id="13" name="Agrupar 10">
                <a:extLst>
                  <a:ext uri="{FF2B5EF4-FFF2-40B4-BE49-F238E27FC236}">
                    <a16:creationId xmlns="" xmlns:a16="http://schemas.microsoft.com/office/drawing/2014/main" id="{39693F11-2619-4B27-A648-B5482C91982C}"/>
                  </a:ext>
                </a:extLst>
              </p:cNvPr>
              <p:cNvGrpSpPr/>
              <p:nvPr/>
            </p:nvGrpSpPr>
            <p:grpSpPr>
              <a:xfrm>
                <a:off x="395536" y="1487330"/>
                <a:ext cx="3384376" cy="3747591"/>
                <a:chOff x="1403648" y="1481609"/>
                <a:chExt cx="1771650" cy="2952750"/>
              </a:xfrm>
            </p:grpSpPr>
            <p:sp>
              <p:nvSpPr>
                <p:cNvPr id="19" name="Rectangle 6">
                  <a:extLst>
                    <a:ext uri="{FF2B5EF4-FFF2-40B4-BE49-F238E27FC236}">
                      <a16:creationId xmlns="" xmlns:a16="http://schemas.microsoft.com/office/drawing/2014/main" id="{4A0CE514-F4DF-44E2-B0D9-26A04C2B65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3648" y="1481609"/>
                  <a:ext cx="1771650" cy="295275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 lv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kumimoji="0" lang="pt-B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-윤고딕130" pitchFamily="18" charset="-127"/>
                  </a:endParaRPr>
                </a:p>
              </p:txBody>
            </p:sp>
            <p:sp>
              <p:nvSpPr>
                <p:cNvPr id="20" name="Rectangle 10">
                  <a:extLst>
                    <a:ext uri="{FF2B5EF4-FFF2-40B4-BE49-F238E27FC236}">
                      <a16:creationId xmlns="" xmlns:a16="http://schemas.microsoft.com/office/drawing/2014/main" id="{50E79F68-366D-407A-B4B2-6F2FC0364F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03648" y="1484784"/>
                  <a:ext cx="1771650" cy="420688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altLang="pt-BR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-윤고딕130" pitchFamily="18" charset="-127"/>
                  </a:endParaRPr>
                </a:p>
              </p:txBody>
            </p:sp>
            <p:sp>
              <p:nvSpPr>
                <p:cNvPr id="21" name="Rectangle 16">
                  <a:extLst>
                    <a:ext uri="{FF2B5EF4-FFF2-40B4-BE49-F238E27FC236}">
                      <a16:creationId xmlns="" xmlns:a16="http://schemas.microsoft.com/office/drawing/2014/main" id="{AAE5649D-7101-42F6-9A03-B76AEDAED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1598" y="1572097"/>
                  <a:ext cx="1589087" cy="1603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defTabSz="8953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1pPr>
                  <a:lvl2pPr marL="742950" indent="-285750" defTabSz="8953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2pPr>
                  <a:lvl3pPr marL="1143000" indent="-228600" defTabSz="8953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3pPr>
                  <a:lvl4pPr marL="1600200" indent="-228600" defTabSz="8953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4pPr>
                  <a:lvl5pPr marL="2057400" indent="-228600" defTabSz="8953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5pPr>
                  <a:lvl6pPr marL="2514600" indent="-228600" defTabSz="895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6pPr>
                  <a:lvl7pPr marL="2971800" indent="-228600" defTabSz="895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7pPr>
                  <a:lvl8pPr marL="3429000" indent="-228600" defTabSz="895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8pPr>
                  <a:lvl9pPr marL="3886200" indent="-228600" defTabSz="895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  <a:ea typeface="-윤고딕130" pitchFamily="18" charset="-127"/>
                    </a:defRPr>
                  </a:lvl9pPr>
                </a:lstStyle>
                <a:p>
                  <a:pPr algn="ctr"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buSzPct val="120000"/>
                  </a:pPr>
                  <a:r>
                    <a:rPr lang="en-US" altLang="ko-KR" b="1" dirty="0">
                      <a:solidFill>
                        <a:srgbClr val="FFFFFF"/>
                      </a:solidFill>
                      <a:ea typeface="Gulim" panose="020B0600000101010101" pitchFamily="34" charset="-127"/>
                    </a:rPr>
                    <a:t>Categoria</a:t>
                  </a:r>
                </a:p>
              </p:txBody>
            </p:sp>
          </p:grpSp>
          <p:cxnSp>
            <p:nvCxnSpPr>
              <p:cNvPr id="14" name="Conector reto 3">
                <a:extLst>
                  <a:ext uri="{FF2B5EF4-FFF2-40B4-BE49-F238E27FC236}">
                    <a16:creationId xmlns="" xmlns:a16="http://schemas.microsoft.com/office/drawing/2014/main" id="{070AEC19-FADE-413A-8D25-20CEB24F6A57}"/>
                  </a:ext>
                </a:extLst>
              </p:cNvPr>
              <p:cNvCxnSpPr/>
              <p:nvPr/>
            </p:nvCxnSpPr>
            <p:spPr>
              <a:xfrm>
                <a:off x="395536" y="2973204"/>
                <a:ext cx="33843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4">
                <a:extLst>
                  <a:ext uri="{FF2B5EF4-FFF2-40B4-BE49-F238E27FC236}">
                    <a16:creationId xmlns="" xmlns:a16="http://schemas.microsoft.com/office/drawing/2014/main" id="{5621D300-7429-4171-B1C8-3A9D57CDA2E7}"/>
                  </a:ext>
                </a:extLst>
              </p:cNvPr>
              <p:cNvCxnSpPr/>
              <p:nvPr/>
            </p:nvCxnSpPr>
            <p:spPr>
              <a:xfrm>
                <a:off x="395536" y="4149080"/>
                <a:ext cx="338437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CaixaDeTexto 4">
                <a:extLst>
                  <a:ext uri="{FF2B5EF4-FFF2-40B4-BE49-F238E27FC236}">
                    <a16:creationId xmlns="" xmlns:a16="http://schemas.microsoft.com/office/drawing/2014/main" id="{F47580BF-3E21-4409-9FDB-F9EC295D4C53}"/>
                  </a:ext>
                </a:extLst>
              </p:cNvPr>
              <p:cNvSpPr txBox="1"/>
              <p:nvPr/>
            </p:nvSpPr>
            <p:spPr>
              <a:xfrm>
                <a:off x="899592" y="2308230"/>
                <a:ext cx="2585500" cy="305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Característica do artigo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="" xmlns:a16="http://schemas.microsoft.com/office/drawing/2014/main" id="{57FD2284-6584-4FE0-982D-C4B236D25357}"/>
                  </a:ext>
                </a:extLst>
              </p:cNvPr>
              <p:cNvSpPr txBox="1"/>
              <p:nvPr/>
            </p:nvSpPr>
            <p:spPr>
              <a:xfrm>
                <a:off x="680174" y="3350246"/>
                <a:ext cx="3024336" cy="305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Característica da Publicação</a:t>
                </a:r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="" xmlns:a16="http://schemas.microsoft.com/office/drawing/2014/main" id="{89650134-7AF2-4C75-BD98-A1397B2D0B38}"/>
                  </a:ext>
                </a:extLst>
              </p:cNvPr>
              <p:cNvSpPr txBox="1"/>
              <p:nvPr/>
            </p:nvSpPr>
            <p:spPr>
              <a:xfrm>
                <a:off x="666778" y="4392262"/>
                <a:ext cx="3024336" cy="305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Característica Metodológica</a:t>
                </a:r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CaixaDeTexto 7">
              <a:extLst>
                <a:ext uri="{FF2B5EF4-FFF2-40B4-BE49-F238E27FC236}">
                  <a16:creationId xmlns="" xmlns:a16="http://schemas.microsoft.com/office/drawing/2014/main" id="{EFDCA889-AA24-4F61-9AE4-7DF2715A4E19}"/>
                </a:ext>
              </a:extLst>
            </p:cNvPr>
            <p:cNvSpPr txBox="1"/>
            <p:nvPr/>
          </p:nvSpPr>
          <p:spPr>
            <a:xfrm>
              <a:off x="5393605" y="1851891"/>
              <a:ext cx="30668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Título do artigo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Quantidade de autores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Palavras-chave utilizadas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País no qual o estudo foi realizado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Eixo teórico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 smtClean="0"/>
                <a:t>Mídias </a:t>
              </a:r>
              <a:r>
                <a:rPr lang="pt-BR" sz="1200" dirty="0"/>
                <a:t>Sociais </a:t>
              </a:r>
              <a:r>
                <a:rPr lang="pt-BR" sz="1200" dirty="0" smtClean="0"/>
                <a:t>estudadas</a:t>
              </a:r>
              <a:endParaRPr lang="pt-BR" sz="1200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="" xmlns:a16="http://schemas.microsoft.com/office/drawing/2014/main" id="{B16C2D97-BE75-41E7-9BDF-7D5A4EE2381B}"/>
                </a:ext>
              </a:extLst>
            </p:cNvPr>
            <p:cNvSpPr txBox="1"/>
            <p:nvPr/>
          </p:nvSpPr>
          <p:spPr>
            <a:xfrm>
              <a:off x="5393603" y="3222260"/>
              <a:ext cx="306682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Ano da publicação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Nome do periódico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País de publicação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Classificação da área de assunto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Quantidade de citações</a:t>
              </a:r>
            </a:p>
          </p:txBody>
        </p:sp>
        <p:sp>
          <p:nvSpPr>
            <p:cNvPr id="10" name="AutoShape 10">
              <a:extLst>
                <a:ext uri="{FF2B5EF4-FFF2-40B4-BE49-F238E27FC236}">
                  <a16:creationId xmlns="" xmlns:a16="http://schemas.microsoft.com/office/drawing/2014/main" id="{1311A74C-0FB4-451D-95A4-0C987908B8DE}"/>
                </a:ext>
              </a:extLst>
            </p:cNvPr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White">
            <a:xfrm>
              <a:off x="4241472" y="3532508"/>
              <a:ext cx="739465" cy="288032"/>
            </a:xfrm>
            <a:prstGeom prst="rightArrow">
              <a:avLst>
                <a:gd name="adj1" fmla="val 54000"/>
                <a:gd name="adj2" fmla="val 53380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76200" tIns="76200" rIns="0" bIns="0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9pPr>
            </a:lstStyle>
            <a:p>
              <a:pPr marL="0" marR="0" lvl="0" indent="0" defTabSz="895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Tx/>
                <a:buChar char="–"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AutoShape 10">
              <a:extLst>
                <a:ext uri="{FF2B5EF4-FFF2-40B4-BE49-F238E27FC236}">
                  <a16:creationId xmlns="" xmlns:a16="http://schemas.microsoft.com/office/drawing/2014/main" id="{7CBC0DB0-4FF0-4349-A045-E0C31739ADD1}"/>
                </a:ext>
              </a:extLst>
            </p:cNvPr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blackWhite">
            <a:xfrm>
              <a:off x="4241472" y="4797153"/>
              <a:ext cx="739465" cy="288032"/>
            </a:xfrm>
            <a:prstGeom prst="rightArrow">
              <a:avLst>
                <a:gd name="adj1" fmla="val 54000"/>
                <a:gd name="adj2" fmla="val 53380"/>
              </a:avLst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76200" tIns="76200" rIns="0" bIns="0"/>
            <a:lstStyle>
              <a:lvl1pPr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1pPr>
              <a:lvl2pPr marL="742950" indent="-28575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2pPr>
              <a:lvl3pPr marL="1143000" indent="-22860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3pPr>
              <a:lvl4pPr marL="1600200" indent="-22860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4pPr>
              <a:lvl5pPr marL="2057400" indent="-228600" defTabSz="8953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-윤고딕130" pitchFamily="18" charset="-127"/>
                </a:defRPr>
              </a:lvl9pPr>
            </a:lstStyle>
            <a:p>
              <a:pPr marL="0" marR="0" lvl="0" indent="0" defTabSz="89535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75000"/>
                <a:buFontTx/>
                <a:buChar char="–"/>
                <a:tabLst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="" xmlns:a16="http://schemas.microsoft.com/office/drawing/2014/main" id="{0542C462-4289-4507-AB59-F41E1AC82C0E}"/>
                </a:ext>
              </a:extLst>
            </p:cNvPr>
            <p:cNvSpPr txBox="1"/>
            <p:nvPr/>
          </p:nvSpPr>
          <p:spPr>
            <a:xfrm>
              <a:off x="5417365" y="4595080"/>
              <a:ext cx="31150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Tipo </a:t>
              </a:r>
              <a:r>
                <a:rPr lang="pt-BR" sz="1200" dirty="0" smtClean="0"/>
                <a:t>de estudo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 smtClean="0"/>
                <a:t>Abordagem </a:t>
              </a:r>
              <a:r>
                <a:rPr lang="pt-BR" sz="1200" dirty="0"/>
                <a:t>do problema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Método de pesquisa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Tipo de amostra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pt-BR" sz="1200" dirty="0"/>
                <a:t>Método e instrumento de coleta de dados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rrow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2551</Words>
  <Application>Microsoft Office PowerPoint</Application>
  <PresentationFormat>Apresentação na tela (4:3)</PresentationFormat>
  <Paragraphs>223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0" baseType="lpstr">
      <vt:lpstr>Balcão Envidraçado</vt:lpstr>
      <vt:lpstr>1_Balcão Envidraçado</vt:lpstr>
      <vt:lpstr>Métodos de Pesquisa</vt:lpstr>
      <vt:lpstr>Slide 2</vt:lpstr>
      <vt:lpstr>Slide 3</vt:lpstr>
      <vt:lpstr>Slide 4</vt:lpstr>
      <vt:lpstr>Slide 5</vt:lpstr>
      <vt:lpstr>Revisão sistemática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Construindo teoria a partir do estudo de caso</vt:lpstr>
      <vt:lpstr>Slide 18</vt:lpstr>
      <vt:lpstr>Desenvolvimento teórico</vt:lpstr>
      <vt:lpstr>Slide 20</vt:lpstr>
      <vt:lpstr>Seleção de casos</vt:lpstr>
      <vt:lpstr>Criando Instrumentos e Protocolos</vt:lpstr>
      <vt:lpstr>Analisando os dados</vt:lpstr>
      <vt:lpstr>Construindo hipóteses</vt:lpstr>
      <vt:lpstr>Slide 25</vt:lpstr>
      <vt:lpstr>Envolvendo a literatura</vt:lpstr>
      <vt:lpstr>Fechamento da pesquisa</vt:lpstr>
      <vt:lpstr>Protocolo de estudo de caso</vt:lpstr>
      <vt:lpstr>Protocolo de estudo de caso</vt:lpstr>
      <vt:lpstr>Protocolo de estudo de caso</vt:lpstr>
      <vt:lpstr>Protocolo de estudo de caso</vt:lpstr>
      <vt:lpstr>Protocolo de estudo de caso</vt:lpstr>
      <vt:lpstr>Referência bibliográfica</vt:lpstr>
      <vt:lpstr>Análise de conteúdo</vt:lpstr>
      <vt:lpstr>Etapas da análise de conteúdo</vt:lpstr>
      <vt:lpstr>Codificação e categorização</vt:lpstr>
      <vt:lpstr>Codificação e categorização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Métodos de Pesquisa</dc:title>
  <dc:creator>EasyPC</dc:creator>
  <cp:lastModifiedBy>EasyPC</cp:lastModifiedBy>
  <cp:revision>15</cp:revision>
  <dcterms:created xsi:type="dcterms:W3CDTF">2022-06-10T18:00:46Z</dcterms:created>
  <dcterms:modified xsi:type="dcterms:W3CDTF">2022-06-13T15:22:00Z</dcterms:modified>
</cp:coreProperties>
</file>