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20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3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6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04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65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90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18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18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48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74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7876-7984-40E0-A4F6-FD6EAAC9B523}" type="datetimeFigureOut">
              <a:rPr lang="pt-BR" smtClean="0"/>
              <a:t>18/04/2016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9612-58AE-4A07-AB2A-7314BD66E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64066" y="19294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Unidade 3: Bases do “Design didático digital” para produção de cursos online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11711"/>
              </p:ext>
            </p:extLst>
          </p:nvPr>
        </p:nvGraphicFramePr>
        <p:xfrm>
          <a:off x="2174033" y="719666"/>
          <a:ext cx="798596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677">
                  <a:extLst>
                    <a:ext uri="{9D8B030D-6E8A-4147-A177-3AD203B41FA5}">
                      <a16:colId xmlns:a16="http://schemas.microsoft.com/office/drawing/2014/main" val="2050724999"/>
                    </a:ext>
                  </a:extLst>
                </a:gridCol>
                <a:gridCol w="3363985">
                  <a:extLst>
                    <a:ext uri="{9D8B030D-6E8A-4147-A177-3AD203B41FA5}">
                      <a16:colId xmlns:a16="http://schemas.microsoft.com/office/drawing/2014/main" val="3964433206"/>
                    </a:ext>
                  </a:extLst>
                </a:gridCol>
                <a:gridCol w="3222304">
                  <a:extLst>
                    <a:ext uri="{9D8B030D-6E8A-4147-A177-3AD203B41FA5}">
                      <a16:colId xmlns:a16="http://schemas.microsoft.com/office/drawing/2014/main" val="3625840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datas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Presencial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Online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863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19/04 -25/04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Gestão de Projeto e Planejamento didático</a:t>
                      </a:r>
                      <a:r>
                        <a:rPr lang="pt-BR" sz="1800" baseline="0" dirty="0">
                          <a:effectLst/>
                          <a:latin typeface="+mn-lt"/>
                        </a:rPr>
                        <a:t> </a:t>
                      </a:r>
                      <a:endParaRPr lang="pt-BR" sz="1800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167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26/04</a:t>
                      </a:r>
                      <a:r>
                        <a:rPr lang="pt-BR" dirty="0"/>
                        <a:t>- 02/05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Workshop: Design Didático Digital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Avaliação e validação de projetos educacionais online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6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03/05- 09/05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Prática de Avaliação e validação de projetos educacionais online.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52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Vani</dc:creator>
  <cp:lastModifiedBy>Vani</cp:lastModifiedBy>
  <cp:revision>5</cp:revision>
  <dcterms:created xsi:type="dcterms:W3CDTF">2016-04-18T22:08:00Z</dcterms:created>
  <dcterms:modified xsi:type="dcterms:W3CDTF">2016-04-18T22:35:27Z</dcterms:modified>
</cp:coreProperties>
</file>