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7"/>
  </p:notesMasterIdLst>
  <p:sldIdLst>
    <p:sldId id="256" r:id="rId2"/>
    <p:sldId id="363" r:id="rId3"/>
    <p:sldId id="525" r:id="rId4"/>
    <p:sldId id="699" r:id="rId5"/>
    <p:sldId id="394" r:id="rId6"/>
    <p:sldId id="701" r:id="rId7"/>
    <p:sldId id="698" r:id="rId8"/>
    <p:sldId id="700" r:id="rId9"/>
    <p:sldId id="687" r:id="rId10"/>
    <p:sldId id="526" r:id="rId11"/>
    <p:sldId id="528" r:id="rId12"/>
    <p:sldId id="675" r:id="rId13"/>
    <p:sldId id="688" r:id="rId14"/>
    <p:sldId id="696" r:id="rId15"/>
    <p:sldId id="702" r:id="rId16"/>
    <p:sldId id="704" r:id="rId17"/>
    <p:sldId id="705" r:id="rId18"/>
    <p:sldId id="707" r:id="rId19"/>
    <p:sldId id="706" r:id="rId20"/>
    <p:sldId id="708" r:id="rId21"/>
    <p:sldId id="697" r:id="rId22"/>
    <p:sldId id="710" r:id="rId23"/>
    <p:sldId id="703" r:id="rId24"/>
    <p:sldId id="678" r:id="rId25"/>
    <p:sldId id="689" r:id="rId26"/>
    <p:sldId id="690" r:id="rId27"/>
    <p:sldId id="691" r:id="rId28"/>
    <p:sldId id="521" r:id="rId29"/>
    <p:sldId id="694" r:id="rId30"/>
    <p:sldId id="692" r:id="rId31"/>
    <p:sldId id="523" r:id="rId32"/>
    <p:sldId id="522" r:id="rId33"/>
    <p:sldId id="524" r:id="rId34"/>
    <p:sldId id="693" r:id="rId35"/>
    <p:sldId id="695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Riolfi" userId="e6ae4ebb1091cfbe" providerId="LiveId" clId="{A77D9E85-7B5A-4ED8-9026-D84959216330}"/>
    <pc:docChg chg="undo custSel addSld delSld modSld sldOrd">
      <pc:chgData name="Claudia Riolfi" userId="e6ae4ebb1091cfbe" providerId="LiveId" clId="{A77D9E85-7B5A-4ED8-9026-D84959216330}" dt="2021-02-17T20:08:33.376" v="2660" actId="20577"/>
      <pc:docMkLst>
        <pc:docMk/>
      </pc:docMkLst>
      <pc:sldChg chg="modSp mod">
        <pc:chgData name="Claudia Riolfi" userId="e6ae4ebb1091cfbe" providerId="LiveId" clId="{A77D9E85-7B5A-4ED8-9026-D84959216330}" dt="2021-02-07T20:45:11.839" v="15" actId="20577"/>
        <pc:sldMkLst>
          <pc:docMk/>
          <pc:sldMk cId="0" sldId="256"/>
        </pc:sldMkLst>
        <pc:spChg chg="mod">
          <ac:chgData name="Claudia Riolfi" userId="e6ae4ebb1091cfbe" providerId="LiveId" clId="{A77D9E85-7B5A-4ED8-9026-D84959216330}" dt="2021-02-07T20:45:11.839" v="15" actId="20577"/>
          <ac:spMkLst>
            <pc:docMk/>
            <pc:sldMk cId="0" sldId="256"/>
            <ac:spMk id="4098" creationId="{73DB03A0-2014-4B3A-A2CD-E9BA2D23FFAF}"/>
          </ac:spMkLst>
        </pc:spChg>
      </pc:sldChg>
      <pc:sldChg chg="modSp mod ord">
        <pc:chgData name="Claudia Riolfi" userId="e6ae4ebb1091cfbe" providerId="LiveId" clId="{A77D9E85-7B5A-4ED8-9026-D84959216330}" dt="2021-02-17T18:12:15.448" v="1359" actId="20577"/>
        <pc:sldMkLst>
          <pc:docMk/>
          <pc:sldMk cId="0" sldId="363"/>
        </pc:sldMkLst>
        <pc:spChg chg="mod">
          <ac:chgData name="Claudia Riolfi" userId="e6ae4ebb1091cfbe" providerId="LiveId" clId="{A77D9E85-7B5A-4ED8-9026-D84959216330}" dt="2021-02-17T17:05:50.631" v="403" actId="20577"/>
          <ac:spMkLst>
            <pc:docMk/>
            <pc:sldMk cId="0" sldId="363"/>
            <ac:spMk id="5122" creationId="{07DC0460-0EC6-4783-A455-2253600D66EA}"/>
          </ac:spMkLst>
        </pc:spChg>
        <pc:spChg chg="mod">
          <ac:chgData name="Claudia Riolfi" userId="e6ae4ebb1091cfbe" providerId="LiveId" clId="{A77D9E85-7B5A-4ED8-9026-D84959216330}" dt="2021-02-17T18:12:15.448" v="1359" actId="20577"/>
          <ac:spMkLst>
            <pc:docMk/>
            <pc:sldMk cId="0" sldId="363"/>
            <ac:spMk id="5123" creationId="{0A130A3E-5A08-4497-B836-D884B006CA17}"/>
          </ac:spMkLst>
        </pc:spChg>
      </pc:sldChg>
      <pc:sldChg chg="del">
        <pc:chgData name="Claudia Riolfi" userId="e6ae4ebb1091cfbe" providerId="LiveId" clId="{A77D9E85-7B5A-4ED8-9026-D84959216330}" dt="2021-02-17T17:37:04.234" v="728" actId="2696"/>
        <pc:sldMkLst>
          <pc:docMk/>
          <pc:sldMk cId="0" sldId="394"/>
        </pc:sldMkLst>
      </pc:sldChg>
      <pc:sldChg chg="modSp add mod">
        <pc:chgData name="Claudia Riolfi" userId="e6ae4ebb1091cfbe" providerId="LiveId" clId="{A77D9E85-7B5A-4ED8-9026-D84959216330}" dt="2021-02-17T17:44:35.697" v="905" actId="6549"/>
        <pc:sldMkLst>
          <pc:docMk/>
          <pc:sldMk cId="815515934" sldId="394"/>
        </pc:sldMkLst>
        <pc:spChg chg="mod">
          <ac:chgData name="Claudia Riolfi" userId="e6ae4ebb1091cfbe" providerId="LiveId" clId="{A77D9E85-7B5A-4ED8-9026-D84959216330}" dt="2021-02-17T17:44:35.697" v="905" actId="6549"/>
          <ac:spMkLst>
            <pc:docMk/>
            <pc:sldMk cId="815515934" sldId="394"/>
            <ac:spMk id="8194" creationId="{D2DF6DCF-F3C7-4AD6-B5F6-9C317A5DFAB0}"/>
          </ac:spMkLst>
        </pc:spChg>
      </pc:sldChg>
      <pc:sldChg chg="addSp delSp add del setBg delDesignElem">
        <pc:chgData name="Claudia Riolfi" userId="e6ae4ebb1091cfbe" providerId="LiveId" clId="{A77D9E85-7B5A-4ED8-9026-D84959216330}" dt="2021-02-17T17:37:15.129" v="731"/>
        <pc:sldMkLst>
          <pc:docMk/>
          <pc:sldMk cId="2328029422" sldId="394"/>
        </pc:sldMkLst>
        <pc:spChg chg="add del">
          <ac:chgData name="Claudia Riolfi" userId="e6ae4ebb1091cfbe" providerId="LiveId" clId="{A77D9E85-7B5A-4ED8-9026-D84959216330}" dt="2021-02-17T17:37:15.129" v="731"/>
          <ac:spMkLst>
            <pc:docMk/>
            <pc:sldMk cId="2328029422" sldId="394"/>
            <ac:spMk id="138" creationId="{AE5A632B-B15A-489E-8337-BC0F40DBC21F}"/>
          </ac:spMkLst>
        </pc:spChg>
        <pc:spChg chg="add del">
          <ac:chgData name="Claudia Riolfi" userId="e6ae4ebb1091cfbe" providerId="LiveId" clId="{A77D9E85-7B5A-4ED8-9026-D84959216330}" dt="2021-02-17T17:37:15.129" v="731"/>
          <ac:spMkLst>
            <pc:docMk/>
            <pc:sldMk cId="2328029422" sldId="394"/>
            <ac:spMk id="140" creationId="{6E895C8D-1379-40B8-8B1B-B6F5AEAF0A6C}"/>
          </ac:spMkLst>
        </pc:spChg>
        <pc:spChg chg="add del">
          <ac:chgData name="Claudia Riolfi" userId="e6ae4ebb1091cfbe" providerId="LiveId" clId="{A77D9E85-7B5A-4ED8-9026-D84959216330}" dt="2021-02-17T17:37:15.129" v="731"/>
          <ac:spMkLst>
            <pc:docMk/>
            <pc:sldMk cId="2328029422" sldId="394"/>
            <ac:spMk id="142" creationId="{651547D7-AD18-407B-A5F4-F8225B5DCFCC}"/>
          </ac:spMkLst>
        </pc:spChg>
      </pc:sldChg>
      <pc:sldChg chg="modSp mod">
        <pc:chgData name="Claudia Riolfi" userId="e6ae4ebb1091cfbe" providerId="LiveId" clId="{A77D9E85-7B5A-4ED8-9026-D84959216330}" dt="2021-02-17T20:08:33.376" v="2660" actId="20577"/>
        <pc:sldMkLst>
          <pc:docMk/>
          <pc:sldMk cId="0" sldId="521"/>
        </pc:sldMkLst>
        <pc:spChg chg="mod">
          <ac:chgData name="Claudia Riolfi" userId="e6ae4ebb1091cfbe" providerId="LiveId" clId="{A77D9E85-7B5A-4ED8-9026-D84959216330}" dt="2021-02-17T20:08:33.376" v="2660" actId="20577"/>
          <ac:spMkLst>
            <pc:docMk/>
            <pc:sldMk cId="0" sldId="521"/>
            <ac:spMk id="22530" creationId="{D5BB88AB-A0BF-4ABA-A3D5-FF81DA9A1570}"/>
          </ac:spMkLst>
        </pc:spChg>
      </pc:sldChg>
      <pc:sldChg chg="del">
        <pc:chgData name="Claudia Riolfi" userId="e6ae4ebb1091cfbe" providerId="LiveId" clId="{A77D9E85-7B5A-4ED8-9026-D84959216330}" dt="2021-02-17T17:05:00.458" v="399" actId="2696"/>
        <pc:sldMkLst>
          <pc:docMk/>
          <pc:sldMk cId="0" sldId="525"/>
        </pc:sldMkLst>
      </pc:sldChg>
      <pc:sldChg chg="addSp delSp modSp add mod ord setBg delDesignElem">
        <pc:chgData name="Claudia Riolfi" userId="e6ae4ebb1091cfbe" providerId="LiveId" clId="{A77D9E85-7B5A-4ED8-9026-D84959216330}" dt="2021-02-17T18:13:25.482" v="1396" actId="122"/>
        <pc:sldMkLst>
          <pc:docMk/>
          <pc:sldMk cId="3765229503" sldId="525"/>
        </pc:sldMkLst>
        <pc:spChg chg="del">
          <ac:chgData name="Claudia Riolfi" userId="e6ae4ebb1091cfbe" providerId="LiveId" clId="{A77D9E85-7B5A-4ED8-9026-D84959216330}" dt="2021-02-17T17:05:29.698" v="402"/>
          <ac:spMkLst>
            <pc:docMk/>
            <pc:sldMk cId="3765229503" sldId="525"/>
            <ac:spMk id="136" creationId="{DE7FFD28-545C-4C88-A2E7-152FB234C92C}"/>
          </ac:spMkLst>
        </pc:spChg>
        <pc:spChg chg="mod">
          <ac:chgData name="Claudia Riolfi" userId="e6ae4ebb1091cfbe" providerId="LiveId" clId="{A77D9E85-7B5A-4ED8-9026-D84959216330}" dt="2021-02-17T17:17:40.873" v="469" actId="20577"/>
          <ac:spMkLst>
            <pc:docMk/>
            <pc:sldMk cId="3765229503" sldId="525"/>
            <ac:spMk id="26626" creationId="{9AF21FC9-AF5D-49DA-9E2D-BDB443AFA65F}"/>
          </ac:spMkLst>
        </pc:spChg>
        <pc:spChg chg="mod">
          <ac:chgData name="Claudia Riolfi" userId="e6ae4ebb1091cfbe" providerId="LiveId" clId="{A77D9E85-7B5A-4ED8-9026-D84959216330}" dt="2021-02-17T17:17:50.723" v="470" actId="6549"/>
          <ac:spMkLst>
            <pc:docMk/>
            <pc:sldMk cId="3765229503" sldId="525"/>
            <ac:spMk id="26627" creationId="{A8D6746C-F614-4D63-B71D-C58192A08A83}"/>
          </ac:spMkLst>
        </pc:spChg>
        <pc:graphicFrameChg chg="add mod modGraphic">
          <ac:chgData name="Claudia Riolfi" userId="e6ae4ebb1091cfbe" providerId="LiveId" clId="{A77D9E85-7B5A-4ED8-9026-D84959216330}" dt="2021-02-17T18:13:25.482" v="1396" actId="122"/>
          <ac:graphicFrameMkLst>
            <pc:docMk/>
            <pc:sldMk cId="3765229503" sldId="525"/>
            <ac:graphicFrameMk id="2" creationId="{0AC4D841-1E31-4489-B6F9-E568E7846FF2}"/>
          </ac:graphicFrameMkLst>
        </pc:graphicFrameChg>
      </pc:sldChg>
      <pc:sldChg chg="del">
        <pc:chgData name="Claudia Riolfi" userId="e6ae4ebb1091cfbe" providerId="LiveId" clId="{A77D9E85-7B5A-4ED8-9026-D84959216330}" dt="2021-02-17T17:05:00.458" v="399" actId="2696"/>
        <pc:sldMkLst>
          <pc:docMk/>
          <pc:sldMk cId="0" sldId="526"/>
        </pc:sldMkLst>
      </pc:sldChg>
      <pc:sldChg chg="add">
        <pc:chgData name="Claudia Riolfi" userId="e6ae4ebb1091cfbe" providerId="LiveId" clId="{A77D9E85-7B5A-4ED8-9026-D84959216330}" dt="2021-02-17T17:05:29.698" v="402"/>
        <pc:sldMkLst>
          <pc:docMk/>
          <pc:sldMk cId="1305344416" sldId="526"/>
        </pc:sldMkLst>
      </pc:sldChg>
      <pc:sldChg chg="del">
        <pc:chgData name="Claudia Riolfi" userId="e6ae4ebb1091cfbe" providerId="LiveId" clId="{A77D9E85-7B5A-4ED8-9026-D84959216330}" dt="2021-02-17T17:05:00.458" v="399" actId="2696"/>
        <pc:sldMkLst>
          <pc:docMk/>
          <pc:sldMk cId="0" sldId="527"/>
        </pc:sldMkLst>
      </pc:sldChg>
      <pc:sldChg chg="add del">
        <pc:chgData name="Claudia Riolfi" userId="e6ae4ebb1091cfbe" providerId="LiveId" clId="{A77D9E85-7B5A-4ED8-9026-D84959216330}" dt="2021-02-17T17:24:46.889" v="651" actId="47"/>
        <pc:sldMkLst>
          <pc:docMk/>
          <pc:sldMk cId="671936773" sldId="527"/>
        </pc:sldMkLst>
      </pc:sldChg>
      <pc:sldChg chg="del">
        <pc:chgData name="Claudia Riolfi" userId="e6ae4ebb1091cfbe" providerId="LiveId" clId="{A77D9E85-7B5A-4ED8-9026-D84959216330}" dt="2021-02-17T17:05:00.458" v="399" actId="2696"/>
        <pc:sldMkLst>
          <pc:docMk/>
          <pc:sldMk cId="0" sldId="528"/>
        </pc:sldMkLst>
      </pc:sldChg>
      <pc:sldChg chg="delSp add setBg delDesignElem">
        <pc:chgData name="Claudia Riolfi" userId="e6ae4ebb1091cfbe" providerId="LiveId" clId="{A77D9E85-7B5A-4ED8-9026-D84959216330}" dt="2021-02-17T17:05:29.698" v="402"/>
        <pc:sldMkLst>
          <pc:docMk/>
          <pc:sldMk cId="2630980673" sldId="528"/>
        </pc:sldMkLst>
        <pc:spChg chg="del">
          <ac:chgData name="Claudia Riolfi" userId="e6ae4ebb1091cfbe" providerId="LiveId" clId="{A77D9E85-7B5A-4ED8-9026-D84959216330}" dt="2021-02-17T17:05:29.698" v="402"/>
          <ac:spMkLst>
            <pc:docMk/>
            <pc:sldMk cId="2630980673" sldId="528"/>
            <ac:spMk id="136" creationId="{DE7FFD28-545C-4C88-A2E7-152FB234C92C}"/>
          </ac:spMkLst>
        </pc:spChg>
      </pc:sldChg>
      <pc:sldChg chg="del">
        <pc:chgData name="Claudia Riolfi" userId="e6ae4ebb1091cfbe" providerId="LiveId" clId="{A77D9E85-7B5A-4ED8-9026-D84959216330}" dt="2021-02-17T17:05:00.458" v="399" actId="2696"/>
        <pc:sldMkLst>
          <pc:docMk/>
          <pc:sldMk cId="0" sldId="675"/>
        </pc:sldMkLst>
      </pc:sldChg>
      <pc:sldChg chg="add">
        <pc:chgData name="Claudia Riolfi" userId="e6ae4ebb1091cfbe" providerId="LiveId" clId="{A77D9E85-7B5A-4ED8-9026-D84959216330}" dt="2021-02-17T17:05:29.698" v="402"/>
        <pc:sldMkLst>
          <pc:docMk/>
          <pc:sldMk cId="4188995128" sldId="675"/>
        </pc:sldMkLst>
      </pc:sldChg>
      <pc:sldChg chg="addSp modSp add mod">
        <pc:chgData name="Claudia Riolfi" userId="e6ae4ebb1091cfbe" providerId="LiveId" clId="{A77D9E85-7B5A-4ED8-9026-D84959216330}" dt="2021-02-17T17:21:47.609" v="607" actId="6549"/>
        <pc:sldMkLst>
          <pc:docMk/>
          <pc:sldMk cId="1580134460" sldId="687"/>
        </pc:sldMkLst>
        <pc:spChg chg="add mod">
          <ac:chgData name="Claudia Riolfi" userId="e6ae4ebb1091cfbe" providerId="LiveId" clId="{A77D9E85-7B5A-4ED8-9026-D84959216330}" dt="2021-02-17T17:21:47.609" v="607" actId="6549"/>
          <ac:spMkLst>
            <pc:docMk/>
            <pc:sldMk cId="1580134460" sldId="687"/>
            <ac:spMk id="2" creationId="{6DD7F32E-050B-4779-B1E8-CE0DB1FB292B}"/>
          </ac:spMkLst>
        </pc:spChg>
      </pc:sldChg>
      <pc:sldChg chg="del">
        <pc:chgData name="Claudia Riolfi" userId="e6ae4ebb1091cfbe" providerId="LiveId" clId="{A77D9E85-7B5A-4ED8-9026-D84959216330}" dt="2021-02-17T17:18:49.770" v="507" actId="2696"/>
        <pc:sldMkLst>
          <pc:docMk/>
          <pc:sldMk cId="3589042860" sldId="687"/>
        </pc:sldMkLst>
      </pc:sldChg>
      <pc:sldChg chg="modSp ord">
        <pc:chgData name="Claudia Riolfi" userId="e6ae4ebb1091cfbe" providerId="LiveId" clId="{A77D9E85-7B5A-4ED8-9026-D84959216330}" dt="2021-02-17T18:02:10.674" v="1181" actId="20577"/>
        <pc:sldMkLst>
          <pc:docMk/>
          <pc:sldMk cId="3173465318" sldId="688"/>
        </pc:sldMkLst>
        <pc:graphicFrameChg chg="mod">
          <ac:chgData name="Claudia Riolfi" userId="e6ae4ebb1091cfbe" providerId="LiveId" clId="{A77D9E85-7B5A-4ED8-9026-D84959216330}" dt="2021-02-17T18:02:10.674" v="1181" actId="20577"/>
          <ac:graphicFrameMkLst>
            <pc:docMk/>
            <pc:sldMk cId="3173465318" sldId="688"/>
            <ac:graphicFrameMk id="5" creationId="{47161DD7-D096-469D-AF76-0CDCF049C814}"/>
          </ac:graphicFrameMkLst>
        </pc:graphicFrameChg>
      </pc:sldChg>
      <pc:sldChg chg="modSp mod">
        <pc:chgData name="Claudia Riolfi" userId="e6ae4ebb1091cfbe" providerId="LiveId" clId="{A77D9E85-7B5A-4ED8-9026-D84959216330}" dt="2021-02-17T19:54:32.202" v="2562" actId="20577"/>
        <pc:sldMkLst>
          <pc:docMk/>
          <pc:sldMk cId="784811573" sldId="689"/>
        </pc:sldMkLst>
        <pc:spChg chg="mod">
          <ac:chgData name="Claudia Riolfi" userId="e6ae4ebb1091cfbe" providerId="LiveId" clId="{A77D9E85-7B5A-4ED8-9026-D84959216330}" dt="2021-02-17T19:54:06.589" v="2523" actId="255"/>
          <ac:spMkLst>
            <pc:docMk/>
            <pc:sldMk cId="784811573" sldId="689"/>
            <ac:spMk id="5" creationId="{739EBB10-156E-4EE2-8248-B6BDECC6551F}"/>
          </ac:spMkLst>
        </pc:spChg>
        <pc:spChg chg="mod">
          <ac:chgData name="Claudia Riolfi" userId="e6ae4ebb1091cfbe" providerId="LiveId" clId="{A77D9E85-7B5A-4ED8-9026-D84959216330}" dt="2021-02-17T19:54:32.202" v="2562" actId="20577"/>
          <ac:spMkLst>
            <pc:docMk/>
            <pc:sldMk cId="784811573" sldId="689"/>
            <ac:spMk id="6" creationId="{992946EA-47EA-4481-93FE-510683BBF4E6}"/>
          </ac:spMkLst>
        </pc:spChg>
      </pc:sldChg>
      <pc:sldChg chg="modSp mod">
        <pc:chgData name="Claudia Riolfi" userId="e6ae4ebb1091cfbe" providerId="LiveId" clId="{A77D9E85-7B5A-4ED8-9026-D84959216330}" dt="2021-02-17T19:56:33.700" v="2615" actId="27636"/>
        <pc:sldMkLst>
          <pc:docMk/>
          <pc:sldMk cId="2732811459" sldId="690"/>
        </pc:sldMkLst>
        <pc:spChg chg="mod">
          <ac:chgData name="Claudia Riolfi" userId="e6ae4ebb1091cfbe" providerId="LiveId" clId="{A77D9E85-7B5A-4ED8-9026-D84959216330}" dt="2021-02-17T19:56:33.700" v="2615" actId="27636"/>
          <ac:spMkLst>
            <pc:docMk/>
            <pc:sldMk cId="2732811459" sldId="690"/>
            <ac:spMk id="5" creationId="{A92F9E10-73E4-46F1-AF27-75052B6BD40A}"/>
          </ac:spMkLst>
        </pc:spChg>
      </pc:sldChg>
      <pc:sldChg chg="modSp mod">
        <pc:chgData name="Claudia Riolfi" userId="e6ae4ebb1091cfbe" providerId="LiveId" clId="{A77D9E85-7B5A-4ED8-9026-D84959216330}" dt="2021-02-17T19:56:55.806" v="2624" actId="20577"/>
        <pc:sldMkLst>
          <pc:docMk/>
          <pc:sldMk cId="1133965134" sldId="691"/>
        </pc:sldMkLst>
        <pc:spChg chg="mod">
          <ac:chgData name="Claudia Riolfi" userId="e6ae4ebb1091cfbe" providerId="LiveId" clId="{A77D9E85-7B5A-4ED8-9026-D84959216330}" dt="2021-02-17T19:56:55.806" v="2624" actId="20577"/>
          <ac:spMkLst>
            <pc:docMk/>
            <pc:sldMk cId="1133965134" sldId="691"/>
            <ac:spMk id="4" creationId="{5E817D4D-91AA-410F-B440-8D994AB51ABD}"/>
          </ac:spMkLst>
        </pc:spChg>
      </pc:sldChg>
      <pc:sldChg chg="addSp delSp modSp new mod">
        <pc:chgData name="Claudia Riolfi" userId="e6ae4ebb1091cfbe" providerId="LiveId" clId="{A77D9E85-7B5A-4ED8-9026-D84959216330}" dt="2021-02-17T17:59:55.475" v="993" actId="20577"/>
        <pc:sldMkLst>
          <pc:docMk/>
          <pc:sldMk cId="39237022" sldId="696"/>
        </pc:sldMkLst>
        <pc:spChg chg="mod">
          <ac:chgData name="Claudia Riolfi" userId="e6ae4ebb1091cfbe" providerId="LiveId" clId="{A77D9E85-7B5A-4ED8-9026-D84959216330}" dt="2021-02-17T17:59:55.475" v="993" actId="20577"/>
          <ac:spMkLst>
            <pc:docMk/>
            <pc:sldMk cId="39237022" sldId="696"/>
            <ac:spMk id="2" creationId="{B08ACABF-2BC9-401C-A642-1198DDA015E7}"/>
          </ac:spMkLst>
        </pc:spChg>
        <pc:spChg chg="mod">
          <ac:chgData name="Claudia Riolfi" userId="e6ae4ebb1091cfbe" providerId="LiveId" clId="{A77D9E85-7B5A-4ED8-9026-D84959216330}" dt="2021-02-17T17:58:50.027" v="975" actId="27636"/>
          <ac:spMkLst>
            <pc:docMk/>
            <pc:sldMk cId="39237022" sldId="696"/>
            <ac:spMk id="3" creationId="{2A2F0073-42C9-44D6-89C2-6593CAB8B890}"/>
          </ac:spMkLst>
        </pc:spChg>
        <pc:graphicFrameChg chg="add del mod">
          <ac:chgData name="Claudia Riolfi" userId="e6ae4ebb1091cfbe" providerId="LiveId" clId="{A77D9E85-7B5A-4ED8-9026-D84959216330}" dt="2021-02-17T17:57:47.976" v="953" actId="21"/>
          <ac:graphicFrameMkLst>
            <pc:docMk/>
            <pc:sldMk cId="39237022" sldId="696"/>
            <ac:graphicFrameMk id="4" creationId="{19176A0F-21EA-4FC8-8F0F-0827609DCCFF}"/>
          </ac:graphicFrameMkLst>
        </pc:graphicFrameChg>
        <pc:picChg chg="add mod">
          <ac:chgData name="Claudia Riolfi" userId="e6ae4ebb1091cfbe" providerId="LiveId" clId="{A77D9E85-7B5A-4ED8-9026-D84959216330}" dt="2021-02-17T17:59:23.603" v="981" actId="1076"/>
          <ac:picMkLst>
            <pc:docMk/>
            <pc:sldMk cId="39237022" sldId="696"/>
            <ac:picMk id="5" creationId="{7C6820C4-4415-440D-BEDA-489779D8C556}"/>
          </ac:picMkLst>
        </pc:picChg>
      </pc:sldChg>
      <pc:sldChg chg="addSp modSp new mod modClrScheme chgLayout">
        <pc:chgData name="Claudia Riolfi" userId="e6ae4ebb1091cfbe" providerId="LiveId" clId="{A77D9E85-7B5A-4ED8-9026-D84959216330}" dt="2021-02-16T21:27:26.180" v="398" actId="113"/>
        <pc:sldMkLst>
          <pc:docMk/>
          <pc:sldMk cId="2549097923" sldId="697"/>
        </pc:sldMkLst>
        <pc:spChg chg="mod ord">
          <ac:chgData name="Claudia Riolfi" userId="e6ae4ebb1091cfbe" providerId="LiveId" clId="{A77D9E85-7B5A-4ED8-9026-D84959216330}" dt="2021-02-16T21:27:26.180" v="398" actId="113"/>
          <ac:spMkLst>
            <pc:docMk/>
            <pc:sldMk cId="2549097923" sldId="697"/>
            <ac:spMk id="2" creationId="{8A899E51-4653-4E55-87B6-77978E8464B6}"/>
          </ac:spMkLst>
        </pc:spChg>
        <pc:spChg chg="mod ord">
          <ac:chgData name="Claudia Riolfi" userId="e6ae4ebb1091cfbe" providerId="LiveId" clId="{A77D9E85-7B5A-4ED8-9026-D84959216330}" dt="2021-02-16T21:26:48.193" v="394" actId="113"/>
          <ac:spMkLst>
            <pc:docMk/>
            <pc:sldMk cId="2549097923" sldId="697"/>
            <ac:spMk id="3" creationId="{9C413D27-B5EA-4163-8154-FE9FF7D4B807}"/>
          </ac:spMkLst>
        </pc:spChg>
        <pc:spChg chg="add mod ord">
          <ac:chgData name="Claudia Riolfi" userId="e6ae4ebb1091cfbe" providerId="LiveId" clId="{A77D9E85-7B5A-4ED8-9026-D84959216330}" dt="2021-02-16T21:21:57.689" v="248" actId="5793"/>
          <ac:spMkLst>
            <pc:docMk/>
            <pc:sldMk cId="2549097923" sldId="697"/>
            <ac:spMk id="4" creationId="{562E7AAC-F157-405C-9C07-E9AAD75BDB49}"/>
          </ac:spMkLst>
        </pc:spChg>
        <pc:spChg chg="add mod">
          <ac:chgData name="Claudia Riolfi" userId="e6ae4ebb1091cfbe" providerId="LiveId" clId="{A77D9E85-7B5A-4ED8-9026-D84959216330}" dt="2021-02-16T21:27:09.569" v="396" actId="14100"/>
          <ac:spMkLst>
            <pc:docMk/>
            <pc:sldMk cId="2549097923" sldId="697"/>
            <ac:spMk id="5" creationId="{327A94A5-8ED7-4BB5-8814-A3721873E995}"/>
          </ac:spMkLst>
        </pc:spChg>
        <pc:spChg chg="add mod">
          <ac:chgData name="Claudia Riolfi" userId="e6ae4ebb1091cfbe" providerId="LiveId" clId="{A77D9E85-7B5A-4ED8-9026-D84959216330}" dt="2021-02-16T21:25:50.674" v="388" actId="14100"/>
          <ac:spMkLst>
            <pc:docMk/>
            <pc:sldMk cId="2549097923" sldId="697"/>
            <ac:spMk id="6" creationId="{F2C148B7-6E04-424B-A4D2-6ADC724D1CC4}"/>
          </ac:spMkLst>
        </pc:spChg>
        <pc:spChg chg="add mod">
          <ac:chgData name="Claudia Riolfi" userId="e6ae4ebb1091cfbe" providerId="LiveId" clId="{A77D9E85-7B5A-4ED8-9026-D84959216330}" dt="2021-02-16T21:23:38.794" v="302" actId="767"/>
          <ac:spMkLst>
            <pc:docMk/>
            <pc:sldMk cId="2549097923" sldId="697"/>
            <ac:spMk id="7" creationId="{0CFC7759-495C-4EBA-BF6F-F3F459A1F548}"/>
          </ac:spMkLst>
        </pc:spChg>
        <pc:spChg chg="add mod">
          <ac:chgData name="Claudia Riolfi" userId="e6ae4ebb1091cfbe" providerId="LiveId" clId="{A77D9E85-7B5A-4ED8-9026-D84959216330}" dt="2021-02-16T21:25:30.428" v="386" actId="14100"/>
          <ac:spMkLst>
            <pc:docMk/>
            <pc:sldMk cId="2549097923" sldId="697"/>
            <ac:spMk id="8" creationId="{0A73C18C-9802-49F9-94A5-5EA25725BAB4}"/>
          </ac:spMkLst>
        </pc:spChg>
        <pc:spChg chg="add mod">
          <ac:chgData name="Claudia Riolfi" userId="e6ae4ebb1091cfbe" providerId="LiveId" clId="{A77D9E85-7B5A-4ED8-9026-D84959216330}" dt="2021-02-16T21:27:03.774" v="395" actId="14100"/>
          <ac:spMkLst>
            <pc:docMk/>
            <pc:sldMk cId="2549097923" sldId="697"/>
            <ac:spMk id="9" creationId="{72AC44F9-2E3C-4C58-A174-DCAFAF51848D}"/>
          </ac:spMkLst>
        </pc:spChg>
      </pc:sldChg>
      <pc:sldChg chg="addSp delSp modSp new mod">
        <pc:chgData name="Claudia Riolfi" userId="e6ae4ebb1091cfbe" providerId="LiveId" clId="{A77D9E85-7B5A-4ED8-9026-D84959216330}" dt="2021-02-17T17:20:48.170" v="565" actId="14100"/>
        <pc:sldMkLst>
          <pc:docMk/>
          <pc:sldMk cId="139089008" sldId="698"/>
        </pc:sldMkLst>
        <pc:spChg chg="mod">
          <ac:chgData name="Claudia Riolfi" userId="e6ae4ebb1091cfbe" providerId="LiveId" clId="{A77D9E85-7B5A-4ED8-9026-D84959216330}" dt="2021-02-17T17:20:40.195" v="563" actId="122"/>
          <ac:spMkLst>
            <pc:docMk/>
            <pc:sldMk cId="139089008" sldId="698"/>
            <ac:spMk id="2" creationId="{99885132-7BF5-4808-B77B-38E36E6A19DD}"/>
          </ac:spMkLst>
        </pc:spChg>
        <pc:spChg chg="del mod">
          <ac:chgData name="Claudia Riolfi" userId="e6ae4ebb1091cfbe" providerId="LiveId" clId="{A77D9E85-7B5A-4ED8-9026-D84959216330}" dt="2021-02-17T17:20:12.850" v="511"/>
          <ac:spMkLst>
            <pc:docMk/>
            <pc:sldMk cId="139089008" sldId="698"/>
            <ac:spMk id="3" creationId="{BA7B6A9F-B2CE-4E15-90F3-51B4C175E939}"/>
          </ac:spMkLst>
        </pc:spChg>
        <pc:picChg chg="add mod">
          <ac:chgData name="Claudia Riolfi" userId="e6ae4ebb1091cfbe" providerId="LiveId" clId="{A77D9E85-7B5A-4ED8-9026-D84959216330}" dt="2021-02-17T17:20:48.170" v="565" actId="14100"/>
          <ac:picMkLst>
            <pc:docMk/>
            <pc:sldMk cId="139089008" sldId="698"/>
            <ac:picMk id="4" creationId="{86D59344-0CE5-4014-8F4B-59890CA8F26E}"/>
          </ac:picMkLst>
        </pc:picChg>
      </pc:sldChg>
      <pc:sldChg chg="addSp delSp modSp new mod ord modClrScheme chgLayout">
        <pc:chgData name="Claudia Riolfi" userId="e6ae4ebb1091cfbe" providerId="LiveId" clId="{A77D9E85-7B5A-4ED8-9026-D84959216330}" dt="2021-02-17T17:43:42.882" v="852"/>
        <pc:sldMkLst>
          <pc:docMk/>
          <pc:sldMk cId="544440841" sldId="699"/>
        </pc:sldMkLst>
        <pc:spChg chg="del mod ord">
          <ac:chgData name="Claudia Riolfi" userId="e6ae4ebb1091cfbe" providerId="LiveId" clId="{A77D9E85-7B5A-4ED8-9026-D84959216330}" dt="2021-02-17T17:23:16.974" v="614" actId="700"/>
          <ac:spMkLst>
            <pc:docMk/>
            <pc:sldMk cId="544440841" sldId="699"/>
            <ac:spMk id="2" creationId="{7EDB0AB7-780D-417D-8D9A-A3D26AC0584A}"/>
          </ac:spMkLst>
        </pc:spChg>
        <pc:spChg chg="mod ord">
          <ac:chgData name="Claudia Riolfi" userId="e6ae4ebb1091cfbe" providerId="LiveId" clId="{A77D9E85-7B5A-4ED8-9026-D84959216330}" dt="2021-02-17T17:23:52.717" v="645" actId="14100"/>
          <ac:spMkLst>
            <pc:docMk/>
            <pc:sldMk cId="544440841" sldId="699"/>
            <ac:spMk id="3" creationId="{E149C548-9004-48D5-835C-42A1445423D6}"/>
          </ac:spMkLst>
        </pc:spChg>
        <pc:spChg chg="add del mod ord">
          <ac:chgData name="Claudia Riolfi" userId="e6ae4ebb1091cfbe" providerId="LiveId" clId="{A77D9E85-7B5A-4ED8-9026-D84959216330}" dt="2021-02-17T17:23:31.257" v="617" actId="700"/>
          <ac:spMkLst>
            <pc:docMk/>
            <pc:sldMk cId="544440841" sldId="699"/>
            <ac:spMk id="4" creationId="{0C36018E-2472-4522-AD42-2BAF9C07460E}"/>
          </ac:spMkLst>
        </pc:spChg>
        <pc:spChg chg="add del mod ord">
          <ac:chgData name="Claudia Riolfi" userId="e6ae4ebb1091cfbe" providerId="LiveId" clId="{A77D9E85-7B5A-4ED8-9026-D84959216330}" dt="2021-02-17T17:23:22.042" v="616"/>
          <ac:spMkLst>
            <pc:docMk/>
            <pc:sldMk cId="544440841" sldId="699"/>
            <ac:spMk id="5" creationId="{EB5EB215-435D-45F0-8EF3-C02D4C7E7DC3}"/>
          </ac:spMkLst>
        </pc:spChg>
        <pc:spChg chg="add mod ord">
          <ac:chgData name="Claudia Riolfi" userId="e6ae4ebb1091cfbe" providerId="LiveId" clId="{A77D9E85-7B5A-4ED8-9026-D84959216330}" dt="2021-02-17T17:23:35.202" v="619" actId="20577"/>
          <ac:spMkLst>
            <pc:docMk/>
            <pc:sldMk cId="544440841" sldId="699"/>
            <ac:spMk id="7" creationId="{52C5633E-3F77-4F4D-8F5F-701BE0EB04E7}"/>
          </ac:spMkLst>
        </pc:spChg>
        <pc:picChg chg="add mod ord">
          <ac:chgData name="Claudia Riolfi" userId="e6ae4ebb1091cfbe" providerId="LiveId" clId="{A77D9E85-7B5A-4ED8-9026-D84959216330}" dt="2021-02-17T17:24:06.694" v="650" actId="1076"/>
          <ac:picMkLst>
            <pc:docMk/>
            <pc:sldMk cId="544440841" sldId="699"/>
            <ac:picMk id="6" creationId="{214596D5-9FEA-4B6D-A724-5AF5AE5D9854}"/>
          </ac:picMkLst>
        </pc:picChg>
      </pc:sldChg>
      <pc:sldChg chg="addSp delSp modSp new mod">
        <pc:chgData name="Claudia Riolfi" userId="e6ae4ebb1091cfbe" providerId="LiveId" clId="{A77D9E85-7B5A-4ED8-9026-D84959216330}" dt="2021-02-17T17:35:15.359" v="727" actId="113"/>
        <pc:sldMkLst>
          <pc:docMk/>
          <pc:sldMk cId="1460273389" sldId="700"/>
        </pc:sldMkLst>
        <pc:spChg chg="mod">
          <ac:chgData name="Claudia Riolfi" userId="e6ae4ebb1091cfbe" providerId="LiveId" clId="{A77D9E85-7B5A-4ED8-9026-D84959216330}" dt="2021-02-17T17:35:15.359" v="727" actId="113"/>
          <ac:spMkLst>
            <pc:docMk/>
            <pc:sldMk cId="1460273389" sldId="700"/>
            <ac:spMk id="2" creationId="{3604FE3C-9F2B-4C6C-9E45-D4C1D8F03F9E}"/>
          </ac:spMkLst>
        </pc:spChg>
        <pc:spChg chg="del mod">
          <ac:chgData name="Claudia Riolfi" userId="e6ae4ebb1091cfbe" providerId="LiveId" clId="{A77D9E85-7B5A-4ED8-9026-D84959216330}" dt="2021-02-17T17:33:28.363" v="654"/>
          <ac:spMkLst>
            <pc:docMk/>
            <pc:sldMk cId="1460273389" sldId="700"/>
            <ac:spMk id="3" creationId="{0511473F-C55F-4DC4-80C9-12992C632151}"/>
          </ac:spMkLst>
        </pc:spChg>
        <pc:picChg chg="add mod">
          <ac:chgData name="Claudia Riolfi" userId="e6ae4ebb1091cfbe" providerId="LiveId" clId="{A77D9E85-7B5A-4ED8-9026-D84959216330}" dt="2021-02-17T17:33:28.363" v="654"/>
          <ac:picMkLst>
            <pc:docMk/>
            <pc:sldMk cId="1460273389" sldId="700"/>
            <ac:picMk id="4" creationId="{0A16829C-3095-46F6-8B2C-9AECF9AEE72B}"/>
          </ac:picMkLst>
        </pc:picChg>
      </pc:sldChg>
      <pc:sldChg chg="addSp delSp modSp new mod">
        <pc:chgData name="Claudia Riolfi" userId="e6ae4ebb1091cfbe" providerId="LiveId" clId="{A77D9E85-7B5A-4ED8-9026-D84959216330}" dt="2021-02-17T17:46:44.653" v="934" actId="20577"/>
        <pc:sldMkLst>
          <pc:docMk/>
          <pc:sldMk cId="2542056750" sldId="701"/>
        </pc:sldMkLst>
        <pc:spChg chg="mod">
          <ac:chgData name="Claudia Riolfi" userId="e6ae4ebb1091cfbe" providerId="LiveId" clId="{A77D9E85-7B5A-4ED8-9026-D84959216330}" dt="2021-02-17T17:46:44.653" v="934" actId="20577"/>
          <ac:spMkLst>
            <pc:docMk/>
            <pc:sldMk cId="2542056750" sldId="701"/>
            <ac:spMk id="2" creationId="{AC0DF1EC-A78D-48D5-B615-E28DD4CACF96}"/>
          </ac:spMkLst>
        </pc:spChg>
        <pc:spChg chg="del mod">
          <ac:chgData name="Claudia Riolfi" userId="e6ae4ebb1091cfbe" providerId="LiveId" clId="{A77D9E85-7B5A-4ED8-9026-D84959216330}" dt="2021-02-17T17:39:07.221" v="735"/>
          <ac:spMkLst>
            <pc:docMk/>
            <pc:sldMk cId="2542056750" sldId="701"/>
            <ac:spMk id="3" creationId="{A7C94A56-9F78-441A-AA5F-25ED3EDA1338}"/>
          </ac:spMkLst>
        </pc:spChg>
        <pc:graphicFrameChg chg="add mod modGraphic">
          <ac:chgData name="Claudia Riolfi" userId="e6ae4ebb1091cfbe" providerId="LiveId" clId="{A77D9E85-7B5A-4ED8-9026-D84959216330}" dt="2021-02-17T17:42:28.812" v="846" actId="122"/>
          <ac:graphicFrameMkLst>
            <pc:docMk/>
            <pc:sldMk cId="2542056750" sldId="701"/>
            <ac:graphicFrameMk id="4" creationId="{22A1EDE3-BD38-4C57-B975-6C5CF80E0DE2}"/>
          </ac:graphicFrameMkLst>
        </pc:graphicFrameChg>
      </pc:sldChg>
      <pc:sldChg chg="modSp new mod">
        <pc:chgData name="Claudia Riolfi" userId="e6ae4ebb1091cfbe" providerId="LiveId" clId="{A77D9E85-7B5A-4ED8-9026-D84959216330}" dt="2021-02-17T18:04:25.402" v="1255" actId="122"/>
        <pc:sldMkLst>
          <pc:docMk/>
          <pc:sldMk cId="3400666354" sldId="702"/>
        </pc:sldMkLst>
        <pc:spChg chg="mod">
          <ac:chgData name="Claudia Riolfi" userId="e6ae4ebb1091cfbe" providerId="LiveId" clId="{A77D9E85-7B5A-4ED8-9026-D84959216330}" dt="2021-02-17T18:04:25.402" v="1255" actId="122"/>
          <ac:spMkLst>
            <pc:docMk/>
            <pc:sldMk cId="3400666354" sldId="702"/>
            <ac:spMk id="3" creationId="{6A1BEBC9-4F34-429E-8164-4F80957AE2C6}"/>
          </ac:spMkLst>
        </pc:spChg>
      </pc:sldChg>
      <pc:sldChg chg="addSp delSp modSp new mod modClrScheme chgLayout">
        <pc:chgData name="Claudia Riolfi" userId="e6ae4ebb1091cfbe" providerId="LiveId" clId="{A77D9E85-7B5A-4ED8-9026-D84959216330}" dt="2021-02-17T18:14:12.617" v="1428" actId="122"/>
        <pc:sldMkLst>
          <pc:docMk/>
          <pc:sldMk cId="3574964969" sldId="703"/>
        </pc:sldMkLst>
        <pc:spChg chg="del mod ord">
          <ac:chgData name="Claudia Riolfi" userId="e6ae4ebb1091cfbe" providerId="LiveId" clId="{A77D9E85-7B5A-4ED8-9026-D84959216330}" dt="2021-02-17T18:13:59.730" v="1398" actId="700"/>
          <ac:spMkLst>
            <pc:docMk/>
            <pc:sldMk cId="3574964969" sldId="703"/>
            <ac:spMk id="2" creationId="{3C358467-A13D-469D-86AC-7D2E6A7062D4}"/>
          </ac:spMkLst>
        </pc:spChg>
        <pc:spChg chg="del mod ord">
          <ac:chgData name="Claudia Riolfi" userId="e6ae4ebb1091cfbe" providerId="LiveId" clId="{A77D9E85-7B5A-4ED8-9026-D84959216330}" dt="2021-02-17T18:13:59.730" v="1398" actId="700"/>
          <ac:spMkLst>
            <pc:docMk/>
            <pc:sldMk cId="3574964969" sldId="703"/>
            <ac:spMk id="3" creationId="{C32E8A25-A5C9-49CE-B461-2F4320771111}"/>
          </ac:spMkLst>
        </pc:spChg>
        <pc:spChg chg="del">
          <ac:chgData name="Claudia Riolfi" userId="e6ae4ebb1091cfbe" providerId="LiveId" clId="{A77D9E85-7B5A-4ED8-9026-D84959216330}" dt="2021-02-17T18:13:59.730" v="1398" actId="700"/>
          <ac:spMkLst>
            <pc:docMk/>
            <pc:sldMk cId="3574964969" sldId="703"/>
            <ac:spMk id="4" creationId="{8BBB8C30-DFDF-4ADD-BB31-D99FEB8A5E1E}"/>
          </ac:spMkLst>
        </pc:spChg>
        <pc:spChg chg="add mod ord">
          <ac:chgData name="Claudia Riolfi" userId="e6ae4ebb1091cfbe" providerId="LiveId" clId="{A77D9E85-7B5A-4ED8-9026-D84959216330}" dt="2021-02-17T18:13:59.730" v="1398" actId="700"/>
          <ac:spMkLst>
            <pc:docMk/>
            <pc:sldMk cId="3574964969" sldId="703"/>
            <ac:spMk id="5" creationId="{DCB8FD4D-092C-4CF5-8016-89FE4756BA46}"/>
          </ac:spMkLst>
        </pc:spChg>
        <pc:spChg chg="add mod ord">
          <ac:chgData name="Claudia Riolfi" userId="e6ae4ebb1091cfbe" providerId="LiveId" clId="{A77D9E85-7B5A-4ED8-9026-D84959216330}" dt="2021-02-17T18:14:12.617" v="1428" actId="122"/>
          <ac:spMkLst>
            <pc:docMk/>
            <pc:sldMk cId="3574964969" sldId="703"/>
            <ac:spMk id="6" creationId="{E6AFE4C5-12D3-4A20-B900-12BC4379D909}"/>
          </ac:spMkLst>
        </pc:spChg>
      </pc:sldChg>
      <pc:sldChg chg="addSp modSp new mod modClrScheme chgLayout">
        <pc:chgData name="Claudia Riolfi" userId="e6ae4ebb1091cfbe" providerId="LiveId" clId="{A77D9E85-7B5A-4ED8-9026-D84959216330}" dt="2021-02-17T18:20:13.666" v="2006" actId="255"/>
        <pc:sldMkLst>
          <pc:docMk/>
          <pc:sldMk cId="1909137023" sldId="704"/>
        </pc:sldMkLst>
        <pc:spChg chg="mod ord">
          <ac:chgData name="Claudia Riolfi" userId="e6ae4ebb1091cfbe" providerId="LiveId" clId="{A77D9E85-7B5A-4ED8-9026-D84959216330}" dt="2021-02-17T18:19:30.577" v="1978" actId="700"/>
          <ac:spMkLst>
            <pc:docMk/>
            <pc:sldMk cId="1909137023" sldId="704"/>
            <ac:spMk id="2" creationId="{3DAD3D2E-A986-4135-BBC1-193D151681F3}"/>
          </ac:spMkLst>
        </pc:spChg>
        <pc:spChg chg="mod ord">
          <ac:chgData name="Claudia Riolfi" userId="e6ae4ebb1091cfbe" providerId="LiveId" clId="{A77D9E85-7B5A-4ED8-9026-D84959216330}" dt="2021-02-17T18:19:53.144" v="2002" actId="20577"/>
          <ac:spMkLst>
            <pc:docMk/>
            <pc:sldMk cId="1909137023" sldId="704"/>
            <ac:spMk id="3" creationId="{071EF719-4FAA-46D7-8A2A-05F7A2DFA70A}"/>
          </ac:spMkLst>
        </pc:spChg>
        <pc:spChg chg="add mod ord">
          <ac:chgData name="Claudia Riolfi" userId="e6ae4ebb1091cfbe" providerId="LiveId" clId="{A77D9E85-7B5A-4ED8-9026-D84959216330}" dt="2021-02-17T18:19:56.949" v="2004" actId="20577"/>
          <ac:spMkLst>
            <pc:docMk/>
            <pc:sldMk cId="1909137023" sldId="704"/>
            <ac:spMk id="4" creationId="{E09A4C85-A7BA-46CE-9546-19A8D66C8767}"/>
          </ac:spMkLst>
        </pc:spChg>
        <pc:spChg chg="add mod ord">
          <ac:chgData name="Claudia Riolfi" userId="e6ae4ebb1091cfbe" providerId="LiveId" clId="{A77D9E85-7B5A-4ED8-9026-D84959216330}" dt="2021-02-17T18:20:05.102" v="2005" actId="255"/>
          <ac:spMkLst>
            <pc:docMk/>
            <pc:sldMk cId="1909137023" sldId="704"/>
            <ac:spMk id="5" creationId="{7F66034E-8E58-46FC-A3D6-F0D3BC01590E}"/>
          </ac:spMkLst>
        </pc:spChg>
        <pc:spChg chg="add mod ord">
          <ac:chgData name="Claudia Riolfi" userId="e6ae4ebb1091cfbe" providerId="LiveId" clId="{A77D9E85-7B5A-4ED8-9026-D84959216330}" dt="2021-02-17T18:20:13.666" v="2006" actId="255"/>
          <ac:spMkLst>
            <pc:docMk/>
            <pc:sldMk cId="1909137023" sldId="704"/>
            <ac:spMk id="6" creationId="{82CF40FA-9CD3-49B1-A6B8-204DAE69BFFC}"/>
          </ac:spMkLst>
        </pc:spChg>
      </pc:sldChg>
      <pc:sldChg chg="addSp delSp modSp add mod">
        <pc:chgData name="Claudia Riolfi" userId="e6ae4ebb1091cfbe" providerId="LiveId" clId="{A77D9E85-7B5A-4ED8-9026-D84959216330}" dt="2021-02-17T18:25:38.859" v="2123" actId="1076"/>
        <pc:sldMkLst>
          <pc:docMk/>
          <pc:sldMk cId="701229643" sldId="705"/>
        </pc:sldMkLst>
        <pc:spChg chg="mod">
          <ac:chgData name="Claudia Riolfi" userId="e6ae4ebb1091cfbe" providerId="LiveId" clId="{A77D9E85-7B5A-4ED8-9026-D84959216330}" dt="2021-02-17T18:23:34.004" v="2105" actId="2711"/>
          <ac:spMkLst>
            <pc:docMk/>
            <pc:sldMk cId="701229643" sldId="705"/>
            <ac:spMk id="3" creationId="{071EF719-4FAA-46D7-8A2A-05F7A2DFA70A}"/>
          </ac:spMkLst>
        </pc:spChg>
        <pc:spChg chg="mod">
          <ac:chgData name="Claudia Riolfi" userId="e6ae4ebb1091cfbe" providerId="LiveId" clId="{A77D9E85-7B5A-4ED8-9026-D84959216330}" dt="2021-02-17T18:24:09.946" v="2114" actId="6549"/>
          <ac:spMkLst>
            <pc:docMk/>
            <pc:sldMk cId="701229643" sldId="705"/>
            <ac:spMk id="4" creationId="{E09A4C85-A7BA-46CE-9546-19A8D66C8767}"/>
          </ac:spMkLst>
        </pc:spChg>
        <pc:spChg chg="mod">
          <ac:chgData name="Claudia Riolfi" userId="e6ae4ebb1091cfbe" providerId="LiveId" clId="{A77D9E85-7B5A-4ED8-9026-D84959216330}" dt="2021-02-17T18:23:54.504" v="2112" actId="20577"/>
          <ac:spMkLst>
            <pc:docMk/>
            <pc:sldMk cId="701229643" sldId="705"/>
            <ac:spMk id="5" creationId="{7F66034E-8E58-46FC-A3D6-F0D3BC01590E}"/>
          </ac:spMkLst>
        </pc:spChg>
        <pc:spChg chg="mod">
          <ac:chgData name="Claudia Riolfi" userId="e6ae4ebb1091cfbe" providerId="LiveId" clId="{A77D9E85-7B5A-4ED8-9026-D84959216330}" dt="2021-02-17T18:24:01.435" v="2113" actId="6549"/>
          <ac:spMkLst>
            <pc:docMk/>
            <pc:sldMk cId="701229643" sldId="705"/>
            <ac:spMk id="6" creationId="{82CF40FA-9CD3-49B1-A6B8-204DAE69BFFC}"/>
          </ac:spMkLst>
        </pc:spChg>
        <pc:picChg chg="add del">
          <ac:chgData name="Claudia Riolfi" userId="e6ae4ebb1091cfbe" providerId="LiveId" clId="{A77D9E85-7B5A-4ED8-9026-D84959216330}" dt="2021-02-17T18:25:02.462" v="2116"/>
          <ac:picMkLst>
            <pc:docMk/>
            <pc:sldMk cId="701229643" sldId="705"/>
            <ac:picMk id="7" creationId="{4FE4EE28-E4D4-4DE6-999A-149C01EB86A1}"/>
          </ac:picMkLst>
        </pc:picChg>
        <pc:picChg chg="add mod">
          <ac:chgData name="Claudia Riolfi" userId="e6ae4ebb1091cfbe" providerId="LiveId" clId="{A77D9E85-7B5A-4ED8-9026-D84959216330}" dt="2021-02-17T18:25:38.859" v="2123" actId="1076"/>
          <ac:picMkLst>
            <pc:docMk/>
            <pc:sldMk cId="701229643" sldId="705"/>
            <ac:picMk id="8" creationId="{C262D149-BACD-4A2F-817E-A1B7B968D900}"/>
          </ac:picMkLst>
        </pc:picChg>
      </pc:sldChg>
      <pc:sldChg chg="addSp delSp modSp new mod modClrScheme chgLayout">
        <pc:chgData name="Claudia Riolfi" userId="e6ae4ebb1091cfbe" providerId="LiveId" clId="{A77D9E85-7B5A-4ED8-9026-D84959216330}" dt="2021-02-17T18:39:59.942" v="2352" actId="20577"/>
        <pc:sldMkLst>
          <pc:docMk/>
          <pc:sldMk cId="1374015517" sldId="706"/>
        </pc:sldMkLst>
        <pc:spChg chg="del mod ord">
          <ac:chgData name="Claudia Riolfi" userId="e6ae4ebb1091cfbe" providerId="LiveId" clId="{A77D9E85-7B5A-4ED8-9026-D84959216330}" dt="2021-02-17T18:26:56.592" v="2125" actId="700"/>
          <ac:spMkLst>
            <pc:docMk/>
            <pc:sldMk cId="1374015517" sldId="706"/>
            <ac:spMk id="2" creationId="{13E1BFF4-1908-4BBE-AD0A-06B614CCBEAF}"/>
          </ac:spMkLst>
        </pc:spChg>
        <pc:spChg chg="del">
          <ac:chgData name="Claudia Riolfi" userId="e6ae4ebb1091cfbe" providerId="LiveId" clId="{A77D9E85-7B5A-4ED8-9026-D84959216330}" dt="2021-02-17T18:26:56.592" v="2125" actId="700"/>
          <ac:spMkLst>
            <pc:docMk/>
            <pc:sldMk cId="1374015517" sldId="706"/>
            <ac:spMk id="3" creationId="{EBA00EED-5C10-421C-BABD-CE7F09060757}"/>
          </ac:spMkLst>
        </pc:spChg>
        <pc:spChg chg="del">
          <ac:chgData name="Claudia Riolfi" userId="e6ae4ebb1091cfbe" providerId="LiveId" clId="{A77D9E85-7B5A-4ED8-9026-D84959216330}" dt="2021-02-17T18:26:56.592" v="2125" actId="700"/>
          <ac:spMkLst>
            <pc:docMk/>
            <pc:sldMk cId="1374015517" sldId="706"/>
            <ac:spMk id="4" creationId="{238472E4-8F4B-4249-BB3D-1A5D53256301}"/>
          </ac:spMkLst>
        </pc:spChg>
        <pc:spChg chg="del">
          <ac:chgData name="Claudia Riolfi" userId="e6ae4ebb1091cfbe" providerId="LiveId" clId="{A77D9E85-7B5A-4ED8-9026-D84959216330}" dt="2021-02-17T18:26:56.592" v="2125" actId="700"/>
          <ac:spMkLst>
            <pc:docMk/>
            <pc:sldMk cId="1374015517" sldId="706"/>
            <ac:spMk id="5" creationId="{D56958A6-3621-4964-B620-71BF6CED407B}"/>
          </ac:spMkLst>
        </pc:spChg>
        <pc:spChg chg="del">
          <ac:chgData name="Claudia Riolfi" userId="e6ae4ebb1091cfbe" providerId="LiveId" clId="{A77D9E85-7B5A-4ED8-9026-D84959216330}" dt="2021-02-17T18:26:56.592" v="2125" actId="700"/>
          <ac:spMkLst>
            <pc:docMk/>
            <pc:sldMk cId="1374015517" sldId="706"/>
            <ac:spMk id="6" creationId="{3D387E96-EE80-46C0-9BA0-53A8C396BB37}"/>
          </ac:spMkLst>
        </pc:spChg>
        <pc:spChg chg="add del mod ord">
          <ac:chgData name="Claudia Riolfi" userId="e6ae4ebb1091cfbe" providerId="LiveId" clId="{A77D9E85-7B5A-4ED8-9026-D84959216330}" dt="2021-02-17T18:27:04.625" v="2126" actId="700"/>
          <ac:spMkLst>
            <pc:docMk/>
            <pc:sldMk cId="1374015517" sldId="706"/>
            <ac:spMk id="7" creationId="{690C8A90-9373-44D7-A766-D621A1602359}"/>
          </ac:spMkLst>
        </pc:spChg>
        <pc:spChg chg="add mod ord">
          <ac:chgData name="Claudia Riolfi" userId="e6ae4ebb1091cfbe" providerId="LiveId" clId="{A77D9E85-7B5A-4ED8-9026-D84959216330}" dt="2021-02-17T18:39:59.942" v="2352" actId="20577"/>
          <ac:spMkLst>
            <pc:docMk/>
            <pc:sldMk cId="1374015517" sldId="706"/>
            <ac:spMk id="8" creationId="{9D92C410-3A25-47D4-B662-3D1E9AA74B2C}"/>
          </ac:spMkLst>
        </pc:spChg>
        <pc:spChg chg="add del mod ord">
          <ac:chgData name="Claudia Riolfi" userId="e6ae4ebb1091cfbe" providerId="LiveId" clId="{A77D9E85-7B5A-4ED8-9026-D84959216330}" dt="2021-02-17T18:27:13.777" v="2127" actId="3680"/>
          <ac:spMkLst>
            <pc:docMk/>
            <pc:sldMk cId="1374015517" sldId="706"/>
            <ac:spMk id="9" creationId="{EC27A376-3D66-4D92-9100-20E3E7EB2450}"/>
          </ac:spMkLst>
        </pc:spChg>
        <pc:graphicFrameChg chg="add mod ord modGraphic">
          <ac:chgData name="Claudia Riolfi" userId="e6ae4ebb1091cfbe" providerId="LiveId" clId="{A77D9E85-7B5A-4ED8-9026-D84959216330}" dt="2021-02-17T18:37:20.606" v="2302" actId="122"/>
          <ac:graphicFrameMkLst>
            <pc:docMk/>
            <pc:sldMk cId="1374015517" sldId="706"/>
            <ac:graphicFrameMk id="10" creationId="{BAB00B41-C8AB-43A2-AC2C-9B15387B3485}"/>
          </ac:graphicFrameMkLst>
        </pc:graphicFrameChg>
        <pc:picChg chg="add mod">
          <ac:chgData name="Claudia Riolfi" userId="e6ae4ebb1091cfbe" providerId="LiveId" clId="{A77D9E85-7B5A-4ED8-9026-D84959216330}" dt="2021-02-17T18:30:10.530" v="2177" actId="14100"/>
          <ac:picMkLst>
            <pc:docMk/>
            <pc:sldMk cId="1374015517" sldId="706"/>
            <ac:picMk id="12" creationId="{96E3801F-6A1D-497E-A971-494CAD6424B2}"/>
          </ac:picMkLst>
        </pc:picChg>
        <pc:picChg chg="add mod">
          <ac:chgData name="Claudia Riolfi" userId="e6ae4ebb1091cfbe" providerId="LiveId" clId="{A77D9E85-7B5A-4ED8-9026-D84959216330}" dt="2021-02-17T18:34:04.210" v="2207" actId="1076"/>
          <ac:picMkLst>
            <pc:docMk/>
            <pc:sldMk cId="1374015517" sldId="706"/>
            <ac:picMk id="14" creationId="{46FD0722-1D81-424E-8590-FAE066144591}"/>
          </ac:picMkLst>
        </pc:picChg>
        <pc:picChg chg="add mod">
          <ac:chgData name="Claudia Riolfi" userId="e6ae4ebb1091cfbe" providerId="LiveId" clId="{A77D9E85-7B5A-4ED8-9026-D84959216330}" dt="2021-02-17T18:36:22.250" v="2249" actId="14100"/>
          <ac:picMkLst>
            <pc:docMk/>
            <pc:sldMk cId="1374015517" sldId="706"/>
            <ac:picMk id="16" creationId="{326CB8D6-583E-44D9-B1D6-631DE593EA31}"/>
          </ac:picMkLst>
        </pc:picChg>
        <pc:picChg chg="add mod">
          <ac:chgData name="Claudia Riolfi" userId="e6ae4ebb1091cfbe" providerId="LiveId" clId="{A77D9E85-7B5A-4ED8-9026-D84959216330}" dt="2021-02-17T18:39:40.136" v="2312" actId="1076"/>
          <ac:picMkLst>
            <pc:docMk/>
            <pc:sldMk cId="1374015517" sldId="706"/>
            <ac:picMk id="18" creationId="{D4538F96-6EF7-48CE-8CC8-C345B9610CB8}"/>
          </ac:picMkLst>
        </pc:picChg>
      </pc:sldChg>
      <pc:sldChg chg="addSp delSp modSp new mod modClrScheme chgLayout">
        <pc:chgData name="Claudia Riolfi" userId="e6ae4ebb1091cfbe" providerId="LiveId" clId="{A77D9E85-7B5A-4ED8-9026-D84959216330}" dt="2021-02-17T18:45:37.822" v="2419" actId="1076"/>
        <pc:sldMkLst>
          <pc:docMk/>
          <pc:sldMk cId="3441221993" sldId="707"/>
        </pc:sldMkLst>
        <pc:spChg chg="del">
          <ac:chgData name="Claudia Riolfi" userId="e6ae4ebb1091cfbe" providerId="LiveId" clId="{A77D9E85-7B5A-4ED8-9026-D84959216330}" dt="2021-02-17T18:42:18.743" v="2354" actId="700"/>
          <ac:spMkLst>
            <pc:docMk/>
            <pc:sldMk cId="3441221993" sldId="707"/>
            <ac:spMk id="2" creationId="{26805981-D6DF-4217-BD17-DC1EA6682580}"/>
          </ac:spMkLst>
        </pc:spChg>
        <pc:spChg chg="del">
          <ac:chgData name="Claudia Riolfi" userId="e6ae4ebb1091cfbe" providerId="LiveId" clId="{A77D9E85-7B5A-4ED8-9026-D84959216330}" dt="2021-02-17T18:42:18.743" v="2354" actId="700"/>
          <ac:spMkLst>
            <pc:docMk/>
            <pc:sldMk cId="3441221993" sldId="707"/>
            <ac:spMk id="3" creationId="{E5C77819-1A35-42C8-819A-44F1E3DF886F}"/>
          </ac:spMkLst>
        </pc:spChg>
        <pc:spChg chg="del">
          <ac:chgData name="Claudia Riolfi" userId="e6ae4ebb1091cfbe" providerId="LiveId" clId="{A77D9E85-7B5A-4ED8-9026-D84959216330}" dt="2021-02-17T18:42:18.743" v="2354" actId="700"/>
          <ac:spMkLst>
            <pc:docMk/>
            <pc:sldMk cId="3441221993" sldId="707"/>
            <ac:spMk id="4" creationId="{848E6659-8475-4A87-AC7F-9B0B5693D1E9}"/>
          </ac:spMkLst>
        </pc:spChg>
        <pc:spChg chg="del">
          <ac:chgData name="Claudia Riolfi" userId="e6ae4ebb1091cfbe" providerId="LiveId" clId="{A77D9E85-7B5A-4ED8-9026-D84959216330}" dt="2021-02-17T18:42:18.743" v="2354" actId="700"/>
          <ac:spMkLst>
            <pc:docMk/>
            <pc:sldMk cId="3441221993" sldId="707"/>
            <ac:spMk id="5" creationId="{DD31BB60-D4FD-43B5-AB46-69E179EC2E17}"/>
          </ac:spMkLst>
        </pc:spChg>
        <pc:spChg chg="del">
          <ac:chgData name="Claudia Riolfi" userId="e6ae4ebb1091cfbe" providerId="LiveId" clId="{A77D9E85-7B5A-4ED8-9026-D84959216330}" dt="2021-02-17T18:42:18.743" v="2354" actId="700"/>
          <ac:spMkLst>
            <pc:docMk/>
            <pc:sldMk cId="3441221993" sldId="707"/>
            <ac:spMk id="6" creationId="{4636B933-BE56-4BAE-8F96-30F03A98D564}"/>
          </ac:spMkLst>
        </pc:spChg>
        <pc:spChg chg="add mod">
          <ac:chgData name="Claudia Riolfi" userId="e6ae4ebb1091cfbe" providerId="LiveId" clId="{A77D9E85-7B5A-4ED8-9026-D84959216330}" dt="2021-02-17T18:45:14.308" v="2416" actId="20577"/>
          <ac:spMkLst>
            <pc:docMk/>
            <pc:sldMk cId="3441221993" sldId="707"/>
            <ac:spMk id="8" creationId="{73B8CD14-98C7-40A9-A8EE-63232CC8BC08}"/>
          </ac:spMkLst>
        </pc:spChg>
        <pc:picChg chg="add del mod">
          <ac:chgData name="Claudia Riolfi" userId="e6ae4ebb1091cfbe" providerId="LiveId" clId="{A77D9E85-7B5A-4ED8-9026-D84959216330}" dt="2021-02-17T18:43:08.987" v="2362"/>
          <ac:picMkLst>
            <pc:docMk/>
            <pc:sldMk cId="3441221993" sldId="707"/>
            <ac:picMk id="7" creationId="{2D758DE6-53E8-4BA1-9172-477EE5DAECED}"/>
          </ac:picMkLst>
        </pc:picChg>
        <pc:picChg chg="add mod">
          <ac:chgData name="Claudia Riolfi" userId="e6ae4ebb1091cfbe" providerId="LiveId" clId="{A77D9E85-7B5A-4ED8-9026-D84959216330}" dt="2021-02-17T18:45:37.822" v="2419" actId="1076"/>
          <ac:picMkLst>
            <pc:docMk/>
            <pc:sldMk cId="3441221993" sldId="707"/>
            <ac:picMk id="9" creationId="{FA7643B0-7076-4945-BE54-3DB289590D56}"/>
          </ac:picMkLst>
        </pc:picChg>
      </pc:sldChg>
      <pc:sldChg chg="addSp delSp modSp new mod modClrScheme chgLayout">
        <pc:chgData name="Claudia Riolfi" userId="e6ae4ebb1091cfbe" providerId="LiveId" clId="{A77D9E85-7B5A-4ED8-9026-D84959216330}" dt="2021-02-17T18:52:45.505" v="2491" actId="6549"/>
        <pc:sldMkLst>
          <pc:docMk/>
          <pc:sldMk cId="3403616615" sldId="708"/>
        </pc:sldMkLst>
        <pc:spChg chg="mod ord">
          <ac:chgData name="Claudia Riolfi" userId="e6ae4ebb1091cfbe" providerId="LiveId" clId="{A77D9E85-7B5A-4ED8-9026-D84959216330}" dt="2021-02-17T18:49:31.590" v="2474" actId="700"/>
          <ac:spMkLst>
            <pc:docMk/>
            <pc:sldMk cId="3403616615" sldId="708"/>
            <ac:spMk id="2" creationId="{7CE90FE8-7602-48AD-BDAA-FC7505DB4F3B}"/>
          </ac:spMkLst>
        </pc:spChg>
        <pc:spChg chg="del mod ord">
          <ac:chgData name="Claudia Riolfi" userId="e6ae4ebb1091cfbe" providerId="LiveId" clId="{A77D9E85-7B5A-4ED8-9026-D84959216330}" dt="2021-02-17T18:49:31.590" v="2474" actId="700"/>
          <ac:spMkLst>
            <pc:docMk/>
            <pc:sldMk cId="3403616615" sldId="708"/>
            <ac:spMk id="3" creationId="{AF6AD892-2FF0-40DE-928C-43012861B407}"/>
          </ac:spMkLst>
        </pc:spChg>
        <pc:spChg chg="add mod ord">
          <ac:chgData name="Claudia Riolfi" userId="e6ae4ebb1091cfbe" providerId="LiveId" clId="{A77D9E85-7B5A-4ED8-9026-D84959216330}" dt="2021-02-17T18:52:45.505" v="2491" actId="6549"/>
          <ac:spMkLst>
            <pc:docMk/>
            <pc:sldMk cId="3403616615" sldId="708"/>
            <ac:spMk id="4" creationId="{88A3ED74-4A0C-4A60-96D6-9371D45414EF}"/>
          </ac:spMkLst>
        </pc:spChg>
        <pc:spChg chg="add del mod ord">
          <ac:chgData name="Claudia Riolfi" userId="e6ae4ebb1091cfbe" providerId="LiveId" clId="{A77D9E85-7B5A-4ED8-9026-D84959216330}" dt="2021-02-17T18:50:07.309" v="2476"/>
          <ac:spMkLst>
            <pc:docMk/>
            <pc:sldMk cId="3403616615" sldId="708"/>
            <ac:spMk id="5" creationId="{204BCBA0-C8A2-4148-919C-C8D306B725DB}"/>
          </ac:spMkLst>
        </pc:spChg>
        <pc:picChg chg="add mod">
          <ac:chgData name="Claudia Riolfi" userId="e6ae4ebb1091cfbe" providerId="LiveId" clId="{A77D9E85-7B5A-4ED8-9026-D84959216330}" dt="2021-02-17T18:50:23.029" v="2480" actId="14100"/>
          <ac:picMkLst>
            <pc:docMk/>
            <pc:sldMk cId="3403616615" sldId="708"/>
            <ac:picMk id="6" creationId="{C120CFF6-31F5-4E17-964F-A862572067E9}"/>
          </ac:picMkLst>
        </pc:picChg>
      </pc:sldChg>
      <pc:sldChg chg="addSp delSp new del mod modClrScheme chgLayout">
        <pc:chgData name="Claudia Riolfi" userId="e6ae4ebb1091cfbe" providerId="LiveId" clId="{A77D9E85-7B5A-4ED8-9026-D84959216330}" dt="2021-02-17T19:52:55.262" v="2520" actId="47"/>
        <pc:sldMkLst>
          <pc:docMk/>
          <pc:sldMk cId="4112972243" sldId="709"/>
        </pc:sldMkLst>
        <pc:spChg chg="del">
          <ac:chgData name="Claudia Riolfi" userId="e6ae4ebb1091cfbe" providerId="LiveId" clId="{A77D9E85-7B5A-4ED8-9026-D84959216330}" dt="2021-02-17T19:49:52.457" v="2493" actId="700"/>
          <ac:spMkLst>
            <pc:docMk/>
            <pc:sldMk cId="4112972243" sldId="709"/>
            <ac:spMk id="2" creationId="{F8053007-9858-4A88-83CB-365B632039C8}"/>
          </ac:spMkLst>
        </pc:spChg>
        <pc:spChg chg="del">
          <ac:chgData name="Claudia Riolfi" userId="e6ae4ebb1091cfbe" providerId="LiveId" clId="{A77D9E85-7B5A-4ED8-9026-D84959216330}" dt="2021-02-17T19:49:52.457" v="2493" actId="700"/>
          <ac:spMkLst>
            <pc:docMk/>
            <pc:sldMk cId="4112972243" sldId="709"/>
            <ac:spMk id="3" creationId="{5335CEE6-F783-4DD0-9FD6-B6F08FE9DB4C}"/>
          </ac:spMkLst>
        </pc:spChg>
        <pc:spChg chg="del">
          <ac:chgData name="Claudia Riolfi" userId="e6ae4ebb1091cfbe" providerId="LiveId" clId="{A77D9E85-7B5A-4ED8-9026-D84959216330}" dt="2021-02-17T19:49:52.457" v="2493" actId="700"/>
          <ac:spMkLst>
            <pc:docMk/>
            <pc:sldMk cId="4112972243" sldId="709"/>
            <ac:spMk id="4" creationId="{E32F0C10-67F2-482D-A663-57103555B63D}"/>
          </ac:spMkLst>
        </pc:spChg>
        <pc:picChg chg="add">
          <ac:chgData name="Claudia Riolfi" userId="e6ae4ebb1091cfbe" providerId="LiveId" clId="{A77D9E85-7B5A-4ED8-9026-D84959216330}" dt="2021-02-17T19:49:55.852" v="2494"/>
          <ac:picMkLst>
            <pc:docMk/>
            <pc:sldMk cId="4112972243" sldId="709"/>
            <ac:picMk id="5" creationId="{DEED6DA1-7318-4F8A-91F0-4EE6C6A90A4C}"/>
          </ac:picMkLst>
        </pc:picChg>
      </pc:sldChg>
      <pc:sldChg chg="addSp delSp modSp new mod modClrScheme chgLayout">
        <pc:chgData name="Claudia Riolfi" userId="e6ae4ebb1091cfbe" providerId="LiveId" clId="{A77D9E85-7B5A-4ED8-9026-D84959216330}" dt="2021-02-17T19:52:45.943" v="2519" actId="255"/>
        <pc:sldMkLst>
          <pc:docMk/>
          <pc:sldMk cId="3257792368" sldId="710"/>
        </pc:sldMkLst>
        <pc:spChg chg="del">
          <ac:chgData name="Claudia Riolfi" userId="e6ae4ebb1091cfbe" providerId="LiveId" clId="{A77D9E85-7B5A-4ED8-9026-D84959216330}" dt="2021-02-17T19:50:56.210" v="2496" actId="700"/>
          <ac:spMkLst>
            <pc:docMk/>
            <pc:sldMk cId="3257792368" sldId="710"/>
            <ac:spMk id="2" creationId="{BCDAC72B-276D-4337-8CB8-8657B64F7E18}"/>
          </ac:spMkLst>
        </pc:spChg>
        <pc:spChg chg="del">
          <ac:chgData name="Claudia Riolfi" userId="e6ae4ebb1091cfbe" providerId="LiveId" clId="{A77D9E85-7B5A-4ED8-9026-D84959216330}" dt="2021-02-17T19:50:56.210" v="2496" actId="700"/>
          <ac:spMkLst>
            <pc:docMk/>
            <pc:sldMk cId="3257792368" sldId="710"/>
            <ac:spMk id="3" creationId="{EFB6E512-E840-4F88-B6CE-85A02BD67EBA}"/>
          </ac:spMkLst>
        </pc:spChg>
        <pc:spChg chg="del">
          <ac:chgData name="Claudia Riolfi" userId="e6ae4ebb1091cfbe" providerId="LiveId" clId="{A77D9E85-7B5A-4ED8-9026-D84959216330}" dt="2021-02-17T19:50:56.210" v="2496" actId="700"/>
          <ac:spMkLst>
            <pc:docMk/>
            <pc:sldMk cId="3257792368" sldId="710"/>
            <ac:spMk id="4" creationId="{A7165778-C9B2-4304-B064-6B1ABE8B0E57}"/>
          </ac:spMkLst>
        </pc:spChg>
        <pc:spChg chg="add mod">
          <ac:chgData name="Claudia Riolfi" userId="e6ae4ebb1091cfbe" providerId="LiveId" clId="{A77D9E85-7B5A-4ED8-9026-D84959216330}" dt="2021-02-17T19:52:45.943" v="2519" actId="255"/>
          <ac:spMkLst>
            <pc:docMk/>
            <pc:sldMk cId="3257792368" sldId="710"/>
            <ac:spMk id="7" creationId="{358472C0-D1D9-4310-BA1E-F18DA2CA0FE0}"/>
          </ac:spMkLst>
        </pc:spChg>
        <pc:picChg chg="add mod">
          <ac:chgData name="Claudia Riolfi" userId="e6ae4ebb1091cfbe" providerId="LiveId" clId="{A77D9E85-7B5A-4ED8-9026-D84959216330}" dt="2021-02-17T19:51:43.126" v="2500" actId="1076"/>
          <ac:picMkLst>
            <pc:docMk/>
            <pc:sldMk cId="3257792368" sldId="710"/>
            <ac:picMk id="6" creationId="{2D1102FB-E9E6-4D09-8C48-16F92AE6EBA4}"/>
          </ac:picMkLst>
        </pc:picChg>
      </pc:sldChg>
      <pc:sldMasterChg chg="delSldLayout">
        <pc:chgData name="Claudia Riolfi" userId="e6ae4ebb1091cfbe" providerId="LiveId" clId="{A77D9E85-7B5A-4ED8-9026-D84959216330}" dt="2021-02-17T17:05:00.458" v="399" actId="2696"/>
        <pc:sldMasterMkLst>
          <pc:docMk/>
          <pc:sldMasterMk cId="3593723457" sldId="2147483686"/>
        </pc:sldMasterMkLst>
        <pc:sldLayoutChg chg="del">
          <pc:chgData name="Claudia Riolfi" userId="e6ae4ebb1091cfbe" providerId="LiveId" clId="{A77D9E85-7B5A-4ED8-9026-D84959216330}" dt="2021-02-17T17:05:00.458" v="399" actId="2696"/>
          <pc:sldLayoutMkLst>
            <pc:docMk/>
            <pc:sldMasterMk cId="3593723457" sldId="2147483686"/>
            <pc:sldLayoutMk cId="3302344749" sldId="2147483698"/>
          </pc:sldLayoutMkLst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8DE441-6CC8-4BB3-A61B-65C34C51CF8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3E98293-23F6-42E2-8A97-968BFE678A97}">
      <dgm:prSet/>
      <dgm:spPr/>
      <dgm:t>
        <a:bodyPr/>
        <a:lstStyle/>
        <a:p>
          <a:r>
            <a:rPr lang="pt-BR"/>
            <a:t>Compreenda os textos lidos</a:t>
          </a:r>
          <a:endParaRPr lang="en-US"/>
        </a:p>
      </dgm:t>
    </dgm:pt>
    <dgm:pt modelId="{F2332673-0886-4C3D-8426-F23D368E6C4C}" type="parTrans" cxnId="{7285393E-0195-4025-B64B-989C3221FB3C}">
      <dgm:prSet/>
      <dgm:spPr/>
      <dgm:t>
        <a:bodyPr/>
        <a:lstStyle/>
        <a:p>
          <a:endParaRPr lang="en-US"/>
        </a:p>
      </dgm:t>
    </dgm:pt>
    <dgm:pt modelId="{26275DE1-7723-43B9-8556-82992F2666DC}" type="sibTrans" cxnId="{7285393E-0195-4025-B64B-989C3221FB3C}">
      <dgm:prSet/>
      <dgm:spPr/>
      <dgm:t>
        <a:bodyPr/>
        <a:lstStyle/>
        <a:p>
          <a:endParaRPr lang="en-US"/>
        </a:p>
      </dgm:t>
    </dgm:pt>
    <dgm:pt modelId="{2C0CCA68-110F-489B-9223-9FE6F8CC70D2}">
      <dgm:prSet/>
      <dgm:spPr/>
      <dgm:t>
        <a:bodyPr/>
        <a:lstStyle/>
        <a:p>
          <a:r>
            <a:rPr lang="pt-BR"/>
            <a:t>Tenha se apropriado do sistema alfabético</a:t>
          </a:r>
          <a:endParaRPr lang="en-US"/>
        </a:p>
      </dgm:t>
    </dgm:pt>
    <dgm:pt modelId="{8996A7FA-D0DC-4EFA-BE82-5B79CE90FCD0}" type="parTrans" cxnId="{5C84280E-B145-430B-B0D3-CA85D5704942}">
      <dgm:prSet/>
      <dgm:spPr/>
      <dgm:t>
        <a:bodyPr/>
        <a:lstStyle/>
        <a:p>
          <a:endParaRPr lang="en-US"/>
        </a:p>
      </dgm:t>
    </dgm:pt>
    <dgm:pt modelId="{A7D5574B-D22E-4880-9230-B562FA15D6F5}" type="sibTrans" cxnId="{5C84280E-B145-430B-B0D3-CA85D5704942}">
      <dgm:prSet/>
      <dgm:spPr/>
      <dgm:t>
        <a:bodyPr/>
        <a:lstStyle/>
        <a:p>
          <a:endParaRPr lang="en-US"/>
        </a:p>
      </dgm:t>
    </dgm:pt>
    <dgm:pt modelId="{A311A080-FC44-4191-9179-B74CA76195B0}">
      <dgm:prSet/>
      <dgm:spPr/>
      <dgm:t>
        <a:bodyPr/>
        <a:lstStyle/>
        <a:p>
          <a:r>
            <a:rPr lang="pt-BR"/>
            <a:t>Escreva com textura</a:t>
          </a:r>
          <a:endParaRPr lang="en-US"/>
        </a:p>
      </dgm:t>
    </dgm:pt>
    <dgm:pt modelId="{4BC6F555-9594-4481-A2AB-CE7C0CD590D1}" type="parTrans" cxnId="{C1E5D237-7C84-43F7-AFAA-4906F0F0402C}">
      <dgm:prSet/>
      <dgm:spPr/>
      <dgm:t>
        <a:bodyPr/>
        <a:lstStyle/>
        <a:p>
          <a:endParaRPr lang="en-US"/>
        </a:p>
      </dgm:t>
    </dgm:pt>
    <dgm:pt modelId="{39561FE7-8996-45AC-9AB5-8383F022ABFC}" type="sibTrans" cxnId="{C1E5D237-7C84-43F7-AFAA-4906F0F0402C}">
      <dgm:prSet/>
      <dgm:spPr/>
      <dgm:t>
        <a:bodyPr/>
        <a:lstStyle/>
        <a:p>
          <a:endParaRPr lang="en-US"/>
        </a:p>
      </dgm:t>
    </dgm:pt>
    <dgm:pt modelId="{7BAD4DD0-C2C1-414E-8917-6AA13268F823}" type="pres">
      <dgm:prSet presAssocID="{208DE441-6CC8-4BB3-A61B-65C34C51CF88}" presName="vert0" presStyleCnt="0">
        <dgm:presLayoutVars>
          <dgm:dir/>
          <dgm:animOne val="branch"/>
          <dgm:animLvl val="lvl"/>
        </dgm:presLayoutVars>
      </dgm:prSet>
      <dgm:spPr/>
    </dgm:pt>
    <dgm:pt modelId="{59CFEE63-A042-495E-8252-8CDC79722254}" type="pres">
      <dgm:prSet presAssocID="{43E98293-23F6-42E2-8A97-968BFE678A97}" presName="thickLine" presStyleLbl="alignNode1" presStyleIdx="0" presStyleCnt="3"/>
      <dgm:spPr/>
    </dgm:pt>
    <dgm:pt modelId="{1F7A6A2E-9F6B-4DA3-A552-0F6059321B46}" type="pres">
      <dgm:prSet presAssocID="{43E98293-23F6-42E2-8A97-968BFE678A97}" presName="horz1" presStyleCnt="0"/>
      <dgm:spPr/>
    </dgm:pt>
    <dgm:pt modelId="{6855AB7E-D5D9-4977-868B-3C278FCBDAC7}" type="pres">
      <dgm:prSet presAssocID="{43E98293-23F6-42E2-8A97-968BFE678A97}" presName="tx1" presStyleLbl="revTx" presStyleIdx="0" presStyleCnt="3"/>
      <dgm:spPr/>
    </dgm:pt>
    <dgm:pt modelId="{B69D4A64-BAB9-4D6D-818C-CDB3FC9923C7}" type="pres">
      <dgm:prSet presAssocID="{43E98293-23F6-42E2-8A97-968BFE678A97}" presName="vert1" presStyleCnt="0"/>
      <dgm:spPr/>
    </dgm:pt>
    <dgm:pt modelId="{CEFBF161-463F-41A1-9E79-2A53595B9612}" type="pres">
      <dgm:prSet presAssocID="{2C0CCA68-110F-489B-9223-9FE6F8CC70D2}" presName="thickLine" presStyleLbl="alignNode1" presStyleIdx="1" presStyleCnt="3"/>
      <dgm:spPr/>
    </dgm:pt>
    <dgm:pt modelId="{0DA96439-A2FA-4EB8-B6D9-831B4B17C204}" type="pres">
      <dgm:prSet presAssocID="{2C0CCA68-110F-489B-9223-9FE6F8CC70D2}" presName="horz1" presStyleCnt="0"/>
      <dgm:spPr/>
    </dgm:pt>
    <dgm:pt modelId="{04042D1E-4207-4D03-A5C5-7C45A90BAACD}" type="pres">
      <dgm:prSet presAssocID="{2C0CCA68-110F-489B-9223-9FE6F8CC70D2}" presName="tx1" presStyleLbl="revTx" presStyleIdx="1" presStyleCnt="3"/>
      <dgm:spPr/>
    </dgm:pt>
    <dgm:pt modelId="{C66E6283-FF71-462D-8526-2353AE5953C3}" type="pres">
      <dgm:prSet presAssocID="{2C0CCA68-110F-489B-9223-9FE6F8CC70D2}" presName="vert1" presStyleCnt="0"/>
      <dgm:spPr/>
    </dgm:pt>
    <dgm:pt modelId="{579FBEAA-6AC1-4D32-99A1-969FFEDBBA04}" type="pres">
      <dgm:prSet presAssocID="{A311A080-FC44-4191-9179-B74CA76195B0}" presName="thickLine" presStyleLbl="alignNode1" presStyleIdx="2" presStyleCnt="3"/>
      <dgm:spPr/>
    </dgm:pt>
    <dgm:pt modelId="{19E41123-0FAA-4280-8C89-01E860B9E568}" type="pres">
      <dgm:prSet presAssocID="{A311A080-FC44-4191-9179-B74CA76195B0}" presName="horz1" presStyleCnt="0"/>
      <dgm:spPr/>
    </dgm:pt>
    <dgm:pt modelId="{06376AA3-53DA-4786-B207-2FD0A63C5BA5}" type="pres">
      <dgm:prSet presAssocID="{A311A080-FC44-4191-9179-B74CA76195B0}" presName="tx1" presStyleLbl="revTx" presStyleIdx="2" presStyleCnt="3"/>
      <dgm:spPr/>
    </dgm:pt>
    <dgm:pt modelId="{45D8D950-EC98-4970-9643-666B896E6CF9}" type="pres">
      <dgm:prSet presAssocID="{A311A080-FC44-4191-9179-B74CA76195B0}" presName="vert1" presStyleCnt="0"/>
      <dgm:spPr/>
    </dgm:pt>
  </dgm:ptLst>
  <dgm:cxnLst>
    <dgm:cxn modelId="{5C84280E-B145-430B-B0D3-CA85D5704942}" srcId="{208DE441-6CC8-4BB3-A61B-65C34C51CF88}" destId="{2C0CCA68-110F-489B-9223-9FE6F8CC70D2}" srcOrd="1" destOrd="0" parTransId="{8996A7FA-D0DC-4EFA-BE82-5B79CE90FCD0}" sibTransId="{A7D5574B-D22E-4880-9230-B562FA15D6F5}"/>
    <dgm:cxn modelId="{750B320E-372D-4A6B-9E7F-0ED59D600D53}" type="presOf" srcId="{43E98293-23F6-42E2-8A97-968BFE678A97}" destId="{6855AB7E-D5D9-4977-868B-3C278FCBDAC7}" srcOrd="0" destOrd="0" presId="urn:microsoft.com/office/officeart/2008/layout/LinedList"/>
    <dgm:cxn modelId="{C1E5D237-7C84-43F7-AFAA-4906F0F0402C}" srcId="{208DE441-6CC8-4BB3-A61B-65C34C51CF88}" destId="{A311A080-FC44-4191-9179-B74CA76195B0}" srcOrd="2" destOrd="0" parTransId="{4BC6F555-9594-4481-A2AB-CE7C0CD590D1}" sibTransId="{39561FE7-8996-45AC-9AB5-8383F022ABFC}"/>
    <dgm:cxn modelId="{7285393E-0195-4025-B64B-989C3221FB3C}" srcId="{208DE441-6CC8-4BB3-A61B-65C34C51CF88}" destId="{43E98293-23F6-42E2-8A97-968BFE678A97}" srcOrd="0" destOrd="0" parTransId="{F2332673-0886-4C3D-8426-F23D368E6C4C}" sibTransId="{26275DE1-7723-43B9-8556-82992F2666DC}"/>
    <dgm:cxn modelId="{247E33A5-B42E-45C9-B866-9EDA934B2BA3}" type="presOf" srcId="{A311A080-FC44-4191-9179-B74CA76195B0}" destId="{06376AA3-53DA-4786-B207-2FD0A63C5BA5}" srcOrd="0" destOrd="0" presId="urn:microsoft.com/office/officeart/2008/layout/LinedList"/>
    <dgm:cxn modelId="{A7908BE5-8EDA-4033-9B33-E28112EB8504}" type="presOf" srcId="{208DE441-6CC8-4BB3-A61B-65C34C51CF88}" destId="{7BAD4DD0-C2C1-414E-8917-6AA13268F823}" srcOrd="0" destOrd="0" presId="urn:microsoft.com/office/officeart/2008/layout/LinedList"/>
    <dgm:cxn modelId="{ACA28DFA-6DB0-4672-B3E5-FE3F5B86CB4C}" type="presOf" srcId="{2C0CCA68-110F-489B-9223-9FE6F8CC70D2}" destId="{04042D1E-4207-4D03-A5C5-7C45A90BAACD}" srcOrd="0" destOrd="0" presId="urn:microsoft.com/office/officeart/2008/layout/LinedList"/>
    <dgm:cxn modelId="{5E0639EC-11F8-4A88-A2E9-8F54D5514683}" type="presParOf" srcId="{7BAD4DD0-C2C1-414E-8917-6AA13268F823}" destId="{59CFEE63-A042-495E-8252-8CDC79722254}" srcOrd="0" destOrd="0" presId="urn:microsoft.com/office/officeart/2008/layout/LinedList"/>
    <dgm:cxn modelId="{3FB39FCE-5387-4A57-8CE6-187251BE3AB2}" type="presParOf" srcId="{7BAD4DD0-C2C1-414E-8917-6AA13268F823}" destId="{1F7A6A2E-9F6B-4DA3-A552-0F6059321B46}" srcOrd="1" destOrd="0" presId="urn:microsoft.com/office/officeart/2008/layout/LinedList"/>
    <dgm:cxn modelId="{411909A3-0635-4FC3-B605-422745F2BACD}" type="presParOf" srcId="{1F7A6A2E-9F6B-4DA3-A552-0F6059321B46}" destId="{6855AB7E-D5D9-4977-868B-3C278FCBDAC7}" srcOrd="0" destOrd="0" presId="urn:microsoft.com/office/officeart/2008/layout/LinedList"/>
    <dgm:cxn modelId="{2AC5FAE7-2660-40D6-ABC7-005D925D3205}" type="presParOf" srcId="{1F7A6A2E-9F6B-4DA3-A552-0F6059321B46}" destId="{B69D4A64-BAB9-4D6D-818C-CDB3FC9923C7}" srcOrd="1" destOrd="0" presId="urn:microsoft.com/office/officeart/2008/layout/LinedList"/>
    <dgm:cxn modelId="{B0FD6EA6-AB30-41AA-A6B6-5FA25F83F5F9}" type="presParOf" srcId="{7BAD4DD0-C2C1-414E-8917-6AA13268F823}" destId="{CEFBF161-463F-41A1-9E79-2A53595B9612}" srcOrd="2" destOrd="0" presId="urn:microsoft.com/office/officeart/2008/layout/LinedList"/>
    <dgm:cxn modelId="{2839C505-DDF9-4C2C-B3E2-6DEE94371006}" type="presParOf" srcId="{7BAD4DD0-C2C1-414E-8917-6AA13268F823}" destId="{0DA96439-A2FA-4EB8-B6D9-831B4B17C204}" srcOrd="3" destOrd="0" presId="urn:microsoft.com/office/officeart/2008/layout/LinedList"/>
    <dgm:cxn modelId="{DF3AFED6-BFA3-4F29-8877-60E449134EF3}" type="presParOf" srcId="{0DA96439-A2FA-4EB8-B6D9-831B4B17C204}" destId="{04042D1E-4207-4D03-A5C5-7C45A90BAACD}" srcOrd="0" destOrd="0" presId="urn:microsoft.com/office/officeart/2008/layout/LinedList"/>
    <dgm:cxn modelId="{077E8A6F-4EE3-4B17-B6F7-5DCE6D7FCDB7}" type="presParOf" srcId="{0DA96439-A2FA-4EB8-B6D9-831B4B17C204}" destId="{C66E6283-FF71-462D-8526-2353AE5953C3}" srcOrd="1" destOrd="0" presId="urn:microsoft.com/office/officeart/2008/layout/LinedList"/>
    <dgm:cxn modelId="{27A5A2D1-50A0-4871-B57F-0D4F9F02C516}" type="presParOf" srcId="{7BAD4DD0-C2C1-414E-8917-6AA13268F823}" destId="{579FBEAA-6AC1-4D32-99A1-969FFEDBBA04}" srcOrd="4" destOrd="0" presId="urn:microsoft.com/office/officeart/2008/layout/LinedList"/>
    <dgm:cxn modelId="{8072EC02-AF45-4928-8E18-D9DBA7DD7110}" type="presParOf" srcId="{7BAD4DD0-C2C1-414E-8917-6AA13268F823}" destId="{19E41123-0FAA-4280-8C89-01E860B9E568}" srcOrd="5" destOrd="0" presId="urn:microsoft.com/office/officeart/2008/layout/LinedList"/>
    <dgm:cxn modelId="{EA76AD68-8FCE-422F-9131-E09B06AE9993}" type="presParOf" srcId="{19E41123-0FAA-4280-8C89-01E860B9E568}" destId="{06376AA3-53DA-4786-B207-2FD0A63C5BA5}" srcOrd="0" destOrd="0" presId="urn:microsoft.com/office/officeart/2008/layout/LinedList"/>
    <dgm:cxn modelId="{DB25C1AB-CF0B-4DC5-83D2-988F2B629860}" type="presParOf" srcId="{19E41123-0FAA-4280-8C89-01E860B9E568}" destId="{45D8D950-EC98-4970-9643-666B896E6C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7DEC2B-B6A7-4705-BA15-C074DD459DE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C4D269D-08B8-4CBD-9F58-B3CC6F21F083}">
      <dgm:prSet/>
      <dgm:spPr/>
      <dgm:t>
        <a:bodyPr/>
        <a:lstStyle/>
        <a:p>
          <a:r>
            <a:rPr lang="pt-BR" dirty="0"/>
            <a:t>A apropriação do sistema alfabético pode ser parcial</a:t>
          </a:r>
          <a:endParaRPr lang="en-US" dirty="0"/>
        </a:p>
      </dgm:t>
    </dgm:pt>
    <dgm:pt modelId="{73B0A0F4-0646-46F0-BD4E-8C960EC36C36}" type="parTrans" cxnId="{F75BF785-4FE8-4C64-AABB-38E9ADDFDA65}">
      <dgm:prSet/>
      <dgm:spPr/>
      <dgm:t>
        <a:bodyPr/>
        <a:lstStyle/>
        <a:p>
          <a:endParaRPr lang="en-US"/>
        </a:p>
      </dgm:t>
    </dgm:pt>
    <dgm:pt modelId="{A0EFA03D-BA4A-4483-9DB7-89DA5CA82EFA}" type="sibTrans" cxnId="{F75BF785-4FE8-4C64-AABB-38E9ADDFDA65}">
      <dgm:prSet/>
      <dgm:spPr/>
      <dgm:t>
        <a:bodyPr/>
        <a:lstStyle/>
        <a:p>
          <a:endParaRPr lang="en-US"/>
        </a:p>
      </dgm:t>
    </dgm:pt>
    <dgm:pt modelId="{33E0972B-4B3E-4C04-BD46-C96AE8934095}">
      <dgm:prSet/>
      <dgm:spPr/>
      <dgm:t>
        <a:bodyPr/>
        <a:lstStyle/>
        <a:p>
          <a:r>
            <a:rPr lang="en-US" dirty="0"/>
            <a:t>A </a:t>
          </a:r>
          <a:r>
            <a:rPr lang="en-US" dirty="0" err="1"/>
            <a:t>textura</a:t>
          </a:r>
          <a:r>
            <a:rPr lang="en-US" dirty="0"/>
            <a:t> </a:t>
          </a:r>
          <a:r>
            <a:rPr lang="en-US" dirty="0" err="1"/>
            <a:t>pode</a:t>
          </a:r>
          <a:r>
            <a:rPr lang="en-US" dirty="0"/>
            <a:t> </a:t>
          </a:r>
          <a:r>
            <a:rPr lang="en-US" dirty="0" err="1"/>
            <a:t>permanecer</a:t>
          </a:r>
          <a:r>
            <a:rPr lang="en-US" dirty="0"/>
            <a:t> </a:t>
          </a:r>
          <a:r>
            <a:rPr lang="en-US" dirty="0" err="1"/>
            <a:t>próxima</a:t>
          </a:r>
          <a:r>
            <a:rPr lang="en-US" dirty="0"/>
            <a:t> da </a:t>
          </a:r>
          <a:r>
            <a:rPr lang="en-US" dirty="0" err="1"/>
            <a:t>língua</a:t>
          </a:r>
          <a:r>
            <a:rPr lang="en-US" dirty="0"/>
            <a:t> oral</a:t>
          </a:r>
        </a:p>
      </dgm:t>
    </dgm:pt>
    <dgm:pt modelId="{B16D830C-5AF9-4C2B-B903-196C032A5A97}" type="parTrans" cxnId="{D9DF130E-0466-4029-B52C-A1EAE6F36671}">
      <dgm:prSet/>
      <dgm:spPr/>
      <dgm:t>
        <a:bodyPr/>
        <a:lstStyle/>
        <a:p>
          <a:endParaRPr lang="en-US"/>
        </a:p>
      </dgm:t>
    </dgm:pt>
    <dgm:pt modelId="{B1124CD3-B26B-4A9B-89DA-D1242D8C0EEB}" type="sibTrans" cxnId="{D9DF130E-0466-4029-B52C-A1EAE6F36671}">
      <dgm:prSet/>
      <dgm:spPr/>
      <dgm:t>
        <a:bodyPr/>
        <a:lstStyle/>
        <a:p>
          <a:endParaRPr lang="en-US"/>
        </a:p>
      </dgm:t>
    </dgm:pt>
    <dgm:pt modelId="{2B4DDB27-23A8-4C12-B2CB-DCE3BBBFA9EF}">
      <dgm:prSet/>
      <dgm:spPr/>
      <dgm:t>
        <a:bodyPr/>
        <a:lstStyle/>
        <a:p>
          <a:r>
            <a:rPr lang="pt-BR" dirty="0"/>
            <a:t>A autoria e um rudimento de estilo pessoal pode já estar sendo construído</a:t>
          </a:r>
        </a:p>
        <a:p>
          <a:endParaRPr lang="en-US" dirty="0"/>
        </a:p>
      </dgm:t>
    </dgm:pt>
    <dgm:pt modelId="{1FB08F2E-8F4A-4389-BF16-266F5BF47B5F}" type="parTrans" cxnId="{87DE7FF0-B90E-408A-8170-CCBF0787BF70}">
      <dgm:prSet/>
      <dgm:spPr/>
      <dgm:t>
        <a:bodyPr/>
        <a:lstStyle/>
        <a:p>
          <a:endParaRPr lang="en-US"/>
        </a:p>
      </dgm:t>
    </dgm:pt>
    <dgm:pt modelId="{A25F936F-540F-4B65-9553-DB7244774478}" type="sibTrans" cxnId="{87DE7FF0-B90E-408A-8170-CCBF0787BF70}">
      <dgm:prSet/>
      <dgm:spPr/>
      <dgm:t>
        <a:bodyPr/>
        <a:lstStyle/>
        <a:p>
          <a:endParaRPr lang="en-US"/>
        </a:p>
      </dgm:t>
    </dgm:pt>
    <dgm:pt modelId="{9F5D8FC8-8D3E-4152-B871-CFF7139A598A}" type="pres">
      <dgm:prSet presAssocID="{5C7DEC2B-B6A7-4705-BA15-C074DD459DEF}" presName="linear" presStyleCnt="0">
        <dgm:presLayoutVars>
          <dgm:animLvl val="lvl"/>
          <dgm:resizeHandles val="exact"/>
        </dgm:presLayoutVars>
      </dgm:prSet>
      <dgm:spPr/>
    </dgm:pt>
    <dgm:pt modelId="{454AF1B8-5FDE-48EB-932A-285C64A2BEFA}" type="pres">
      <dgm:prSet presAssocID="{FC4D269D-08B8-4CBD-9F58-B3CC6F21F08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C4767D-22E8-4C87-99DF-D7CA19726517}" type="pres">
      <dgm:prSet presAssocID="{A0EFA03D-BA4A-4483-9DB7-89DA5CA82EFA}" presName="spacer" presStyleCnt="0"/>
      <dgm:spPr/>
    </dgm:pt>
    <dgm:pt modelId="{907147FD-C646-43B7-ADF2-CB37EDBD11CB}" type="pres">
      <dgm:prSet presAssocID="{33E0972B-4B3E-4C04-BD46-C96AE89340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A5D144-3E8F-42CF-A7CE-E243FC9D7B6B}" type="pres">
      <dgm:prSet presAssocID="{B1124CD3-B26B-4A9B-89DA-D1242D8C0EEB}" presName="spacer" presStyleCnt="0"/>
      <dgm:spPr/>
    </dgm:pt>
    <dgm:pt modelId="{F70B1937-FF04-479E-B7A1-7CD089AEDF29}" type="pres">
      <dgm:prSet presAssocID="{2B4DDB27-23A8-4C12-B2CB-DCE3BBBFA9E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9DF130E-0466-4029-B52C-A1EAE6F36671}" srcId="{5C7DEC2B-B6A7-4705-BA15-C074DD459DEF}" destId="{33E0972B-4B3E-4C04-BD46-C96AE8934095}" srcOrd="1" destOrd="0" parTransId="{B16D830C-5AF9-4C2B-B903-196C032A5A97}" sibTransId="{B1124CD3-B26B-4A9B-89DA-D1242D8C0EEB}"/>
    <dgm:cxn modelId="{C90AA354-5F0E-4E16-9B28-8155CFE416F0}" type="presOf" srcId="{2B4DDB27-23A8-4C12-B2CB-DCE3BBBFA9EF}" destId="{F70B1937-FF04-479E-B7A1-7CD089AEDF29}" srcOrd="0" destOrd="0" presId="urn:microsoft.com/office/officeart/2005/8/layout/vList2"/>
    <dgm:cxn modelId="{C150BC77-1C6F-4007-9AAA-2EA9779F62AC}" type="presOf" srcId="{FC4D269D-08B8-4CBD-9F58-B3CC6F21F083}" destId="{454AF1B8-5FDE-48EB-932A-285C64A2BEFA}" srcOrd="0" destOrd="0" presId="urn:microsoft.com/office/officeart/2005/8/layout/vList2"/>
    <dgm:cxn modelId="{F75BF785-4FE8-4C64-AABB-38E9ADDFDA65}" srcId="{5C7DEC2B-B6A7-4705-BA15-C074DD459DEF}" destId="{FC4D269D-08B8-4CBD-9F58-B3CC6F21F083}" srcOrd="0" destOrd="0" parTransId="{73B0A0F4-0646-46F0-BD4E-8C960EC36C36}" sibTransId="{A0EFA03D-BA4A-4483-9DB7-89DA5CA82EFA}"/>
    <dgm:cxn modelId="{C40F5ABD-2D56-4022-961C-DCB6C26D6AD6}" type="presOf" srcId="{5C7DEC2B-B6A7-4705-BA15-C074DD459DEF}" destId="{9F5D8FC8-8D3E-4152-B871-CFF7139A598A}" srcOrd="0" destOrd="0" presId="urn:microsoft.com/office/officeart/2005/8/layout/vList2"/>
    <dgm:cxn modelId="{87DE7FF0-B90E-408A-8170-CCBF0787BF70}" srcId="{5C7DEC2B-B6A7-4705-BA15-C074DD459DEF}" destId="{2B4DDB27-23A8-4C12-B2CB-DCE3BBBFA9EF}" srcOrd="2" destOrd="0" parTransId="{1FB08F2E-8F4A-4389-BF16-266F5BF47B5F}" sibTransId="{A25F936F-540F-4B65-9553-DB7244774478}"/>
    <dgm:cxn modelId="{C78E2EF4-21A9-4B25-B0B4-B93A1C873422}" type="presOf" srcId="{33E0972B-4B3E-4C04-BD46-C96AE8934095}" destId="{907147FD-C646-43B7-ADF2-CB37EDBD11CB}" srcOrd="0" destOrd="0" presId="urn:microsoft.com/office/officeart/2005/8/layout/vList2"/>
    <dgm:cxn modelId="{1F78AFB7-D69D-4B68-9282-61B0489BDC9A}" type="presParOf" srcId="{9F5D8FC8-8D3E-4152-B871-CFF7139A598A}" destId="{454AF1B8-5FDE-48EB-932A-285C64A2BEFA}" srcOrd="0" destOrd="0" presId="urn:microsoft.com/office/officeart/2005/8/layout/vList2"/>
    <dgm:cxn modelId="{AB9B0505-473B-4D46-87F5-77AC223D4808}" type="presParOf" srcId="{9F5D8FC8-8D3E-4152-B871-CFF7139A598A}" destId="{AAC4767D-22E8-4C87-99DF-D7CA19726517}" srcOrd="1" destOrd="0" presId="urn:microsoft.com/office/officeart/2005/8/layout/vList2"/>
    <dgm:cxn modelId="{FF1A91B8-297B-4B1B-95E0-99E358DC4C2E}" type="presParOf" srcId="{9F5D8FC8-8D3E-4152-B871-CFF7139A598A}" destId="{907147FD-C646-43B7-ADF2-CB37EDBD11CB}" srcOrd="2" destOrd="0" presId="urn:microsoft.com/office/officeart/2005/8/layout/vList2"/>
    <dgm:cxn modelId="{46A2540B-8F02-4D9C-8713-871C53462469}" type="presParOf" srcId="{9F5D8FC8-8D3E-4152-B871-CFF7139A598A}" destId="{4DA5D144-3E8F-42CF-A7CE-E243FC9D7B6B}" srcOrd="3" destOrd="0" presId="urn:microsoft.com/office/officeart/2005/8/layout/vList2"/>
    <dgm:cxn modelId="{16162055-A7BB-48C1-A9F7-8AAFF9675316}" type="presParOf" srcId="{9F5D8FC8-8D3E-4152-B871-CFF7139A598A}" destId="{F70B1937-FF04-479E-B7A1-7CD089AEDF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0951EF-2FF9-443C-904B-4343D60F730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7FCCACC-CC5D-4BBC-94AA-06093267FC52}">
      <dgm:prSet/>
      <dgm:spPr/>
      <dgm:t>
        <a:bodyPr/>
        <a:lstStyle/>
        <a:p>
          <a:r>
            <a:rPr lang="pt-BR"/>
            <a:t>Representação das coisas            </a:t>
          </a:r>
          <a:endParaRPr lang="en-US"/>
        </a:p>
      </dgm:t>
    </dgm:pt>
    <dgm:pt modelId="{B57D6FF7-1C3D-4E6F-8EB4-3F943D00C82A}" type="parTrans" cxnId="{47556593-BB9E-46A7-94D6-82C3EEB7CD61}">
      <dgm:prSet/>
      <dgm:spPr/>
      <dgm:t>
        <a:bodyPr/>
        <a:lstStyle/>
        <a:p>
          <a:endParaRPr lang="en-US"/>
        </a:p>
      </dgm:t>
    </dgm:pt>
    <dgm:pt modelId="{3240B89D-8B72-4305-9001-6627931875EE}" type="sibTrans" cxnId="{47556593-BB9E-46A7-94D6-82C3EEB7CD61}">
      <dgm:prSet/>
      <dgm:spPr/>
      <dgm:t>
        <a:bodyPr/>
        <a:lstStyle/>
        <a:p>
          <a:endParaRPr lang="en-US"/>
        </a:p>
      </dgm:t>
    </dgm:pt>
    <dgm:pt modelId="{0DEFF46B-94BD-4BFD-9C48-D50F0F7F843B}">
      <dgm:prSet/>
      <dgm:spPr/>
      <dgm:t>
        <a:bodyPr/>
        <a:lstStyle/>
        <a:p>
          <a:r>
            <a:rPr lang="pt-BR"/>
            <a:t>Representação das palavras    </a:t>
          </a:r>
          <a:endParaRPr lang="en-US"/>
        </a:p>
      </dgm:t>
    </dgm:pt>
    <dgm:pt modelId="{488879DB-F312-498D-9E5A-830E8460FB79}" type="parTrans" cxnId="{91BD9AF9-2EDF-4475-AE55-0C0128D4CECD}">
      <dgm:prSet/>
      <dgm:spPr/>
      <dgm:t>
        <a:bodyPr/>
        <a:lstStyle/>
        <a:p>
          <a:endParaRPr lang="en-US"/>
        </a:p>
      </dgm:t>
    </dgm:pt>
    <dgm:pt modelId="{A2BE8325-16CC-42A6-B911-88812940E2E1}" type="sibTrans" cxnId="{91BD9AF9-2EDF-4475-AE55-0C0128D4CECD}">
      <dgm:prSet/>
      <dgm:spPr/>
      <dgm:t>
        <a:bodyPr/>
        <a:lstStyle/>
        <a:p>
          <a:endParaRPr lang="en-US"/>
        </a:p>
      </dgm:t>
    </dgm:pt>
    <dgm:pt modelId="{CAD12954-1D61-414D-B119-ED409A7BD91D}">
      <dgm:prSet/>
      <dgm:spPr/>
      <dgm:t>
        <a:bodyPr/>
        <a:lstStyle/>
        <a:p>
          <a:r>
            <a:rPr lang="pt-BR"/>
            <a:t>Surgimento da sintaxe     </a:t>
          </a:r>
          <a:endParaRPr lang="en-US"/>
        </a:p>
      </dgm:t>
    </dgm:pt>
    <dgm:pt modelId="{6CB442E3-30A3-4C37-B605-0085DE00C187}" type="parTrans" cxnId="{98A09296-5936-4608-8C0B-8107C6F389E1}">
      <dgm:prSet/>
      <dgm:spPr/>
      <dgm:t>
        <a:bodyPr/>
        <a:lstStyle/>
        <a:p>
          <a:endParaRPr lang="en-US"/>
        </a:p>
      </dgm:t>
    </dgm:pt>
    <dgm:pt modelId="{02538513-56EC-41A8-ABE6-D031230022AA}" type="sibTrans" cxnId="{98A09296-5936-4608-8C0B-8107C6F389E1}">
      <dgm:prSet/>
      <dgm:spPr/>
      <dgm:t>
        <a:bodyPr/>
        <a:lstStyle/>
        <a:p>
          <a:endParaRPr lang="en-US"/>
        </a:p>
      </dgm:t>
    </dgm:pt>
    <dgm:pt modelId="{7AFF593D-969F-4060-9D02-667CA908744A}">
      <dgm:prSet/>
      <dgm:spPr/>
      <dgm:t>
        <a:bodyPr/>
        <a:lstStyle/>
        <a:p>
          <a:r>
            <a:rPr lang="pt-BR"/>
            <a:t>Surgimento das letras, com manutenção da sintaxe</a:t>
          </a:r>
          <a:endParaRPr lang="en-US"/>
        </a:p>
      </dgm:t>
    </dgm:pt>
    <dgm:pt modelId="{2536BE38-7E70-4796-989F-0EC6D848176D}" type="parTrans" cxnId="{32758DF1-209B-40E7-A474-7B3A4DB9AE16}">
      <dgm:prSet/>
      <dgm:spPr/>
      <dgm:t>
        <a:bodyPr/>
        <a:lstStyle/>
        <a:p>
          <a:endParaRPr lang="en-US"/>
        </a:p>
      </dgm:t>
    </dgm:pt>
    <dgm:pt modelId="{EEB5D784-30EA-4244-B015-A2D9709520FA}" type="sibTrans" cxnId="{32758DF1-209B-40E7-A474-7B3A4DB9AE16}">
      <dgm:prSet/>
      <dgm:spPr/>
      <dgm:t>
        <a:bodyPr/>
        <a:lstStyle/>
        <a:p>
          <a:endParaRPr lang="en-US"/>
        </a:p>
      </dgm:t>
    </dgm:pt>
    <dgm:pt modelId="{2716284F-7EC3-4590-AF21-A4140D202ADF}" type="pres">
      <dgm:prSet presAssocID="{450951EF-2FF9-443C-904B-4343D60F7309}" presName="root" presStyleCnt="0">
        <dgm:presLayoutVars>
          <dgm:dir/>
          <dgm:resizeHandles val="exact"/>
        </dgm:presLayoutVars>
      </dgm:prSet>
      <dgm:spPr/>
    </dgm:pt>
    <dgm:pt modelId="{9357D80B-36AF-4BE7-87FF-BD27AA2C74C6}" type="pres">
      <dgm:prSet presAssocID="{57FCCACC-CC5D-4BBC-94AA-06093267FC52}" presName="compNode" presStyleCnt="0"/>
      <dgm:spPr/>
    </dgm:pt>
    <dgm:pt modelId="{9FD4C373-F58A-4D59-A60D-F95E84AC7F8D}" type="pres">
      <dgm:prSet presAssocID="{57FCCACC-CC5D-4BBC-94AA-06093267FC52}" presName="bgRect" presStyleLbl="bgShp" presStyleIdx="0" presStyleCnt="4"/>
      <dgm:spPr/>
    </dgm:pt>
    <dgm:pt modelId="{D3952956-B5AD-41A7-9BC3-F6D7690F5DF2}" type="pres">
      <dgm:prSet presAssocID="{57FCCACC-CC5D-4BBC-94AA-06093267FC5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24B0CE66-7D0B-40FD-A233-1AD0EF192EA8}" type="pres">
      <dgm:prSet presAssocID="{57FCCACC-CC5D-4BBC-94AA-06093267FC52}" presName="spaceRect" presStyleCnt="0"/>
      <dgm:spPr/>
    </dgm:pt>
    <dgm:pt modelId="{3BEE38E9-0522-4427-BE07-B9C475AA224E}" type="pres">
      <dgm:prSet presAssocID="{57FCCACC-CC5D-4BBC-94AA-06093267FC52}" presName="parTx" presStyleLbl="revTx" presStyleIdx="0" presStyleCnt="4">
        <dgm:presLayoutVars>
          <dgm:chMax val="0"/>
          <dgm:chPref val="0"/>
        </dgm:presLayoutVars>
      </dgm:prSet>
      <dgm:spPr/>
    </dgm:pt>
    <dgm:pt modelId="{FBEED4C4-4710-4C87-9108-D1E610EE2094}" type="pres">
      <dgm:prSet presAssocID="{3240B89D-8B72-4305-9001-6627931875EE}" presName="sibTrans" presStyleCnt="0"/>
      <dgm:spPr/>
    </dgm:pt>
    <dgm:pt modelId="{663A6973-5211-446B-A792-3B2F455A9EF2}" type="pres">
      <dgm:prSet presAssocID="{0DEFF46B-94BD-4BFD-9C48-D50F0F7F843B}" presName="compNode" presStyleCnt="0"/>
      <dgm:spPr/>
    </dgm:pt>
    <dgm:pt modelId="{FD5599B0-8F6E-40EE-A055-8E11044F09A8}" type="pres">
      <dgm:prSet presAssocID="{0DEFF46B-94BD-4BFD-9C48-D50F0F7F843B}" presName="bgRect" presStyleLbl="bgShp" presStyleIdx="1" presStyleCnt="4"/>
      <dgm:spPr/>
    </dgm:pt>
    <dgm:pt modelId="{D81EF6B4-FA82-45D0-9312-3BDB61DD3D68}" type="pres">
      <dgm:prSet presAssocID="{0DEFF46B-94BD-4BFD-9C48-D50F0F7F843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C50525BB-0A05-44CD-91C9-6FA1CB407060}" type="pres">
      <dgm:prSet presAssocID="{0DEFF46B-94BD-4BFD-9C48-D50F0F7F843B}" presName="spaceRect" presStyleCnt="0"/>
      <dgm:spPr/>
    </dgm:pt>
    <dgm:pt modelId="{63DA5B39-7BC5-45FB-83A3-BFC640AE300A}" type="pres">
      <dgm:prSet presAssocID="{0DEFF46B-94BD-4BFD-9C48-D50F0F7F843B}" presName="parTx" presStyleLbl="revTx" presStyleIdx="1" presStyleCnt="4">
        <dgm:presLayoutVars>
          <dgm:chMax val="0"/>
          <dgm:chPref val="0"/>
        </dgm:presLayoutVars>
      </dgm:prSet>
      <dgm:spPr/>
    </dgm:pt>
    <dgm:pt modelId="{0B9A3743-07E0-44AD-B616-0582C577D826}" type="pres">
      <dgm:prSet presAssocID="{A2BE8325-16CC-42A6-B911-88812940E2E1}" presName="sibTrans" presStyleCnt="0"/>
      <dgm:spPr/>
    </dgm:pt>
    <dgm:pt modelId="{6E919180-34B3-4E6C-A9E4-6882E0E18D16}" type="pres">
      <dgm:prSet presAssocID="{CAD12954-1D61-414D-B119-ED409A7BD91D}" presName="compNode" presStyleCnt="0"/>
      <dgm:spPr/>
    </dgm:pt>
    <dgm:pt modelId="{63A7297D-6FAD-45CF-ACC8-9728B564A382}" type="pres">
      <dgm:prSet presAssocID="{CAD12954-1D61-414D-B119-ED409A7BD91D}" presName="bgRect" presStyleLbl="bgShp" presStyleIdx="2" presStyleCnt="4"/>
      <dgm:spPr/>
    </dgm:pt>
    <dgm:pt modelId="{BA9E4DE7-96BA-47C8-AF18-ADD6B4526602}" type="pres">
      <dgm:prSet presAssocID="{CAD12954-1D61-414D-B119-ED409A7BD91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E11FB975-521E-4A57-A0A8-ADCB07EB6BCF}" type="pres">
      <dgm:prSet presAssocID="{CAD12954-1D61-414D-B119-ED409A7BD91D}" presName="spaceRect" presStyleCnt="0"/>
      <dgm:spPr/>
    </dgm:pt>
    <dgm:pt modelId="{738380AA-4323-452A-BF87-0C04267807AF}" type="pres">
      <dgm:prSet presAssocID="{CAD12954-1D61-414D-B119-ED409A7BD91D}" presName="parTx" presStyleLbl="revTx" presStyleIdx="2" presStyleCnt="4">
        <dgm:presLayoutVars>
          <dgm:chMax val="0"/>
          <dgm:chPref val="0"/>
        </dgm:presLayoutVars>
      </dgm:prSet>
      <dgm:spPr/>
    </dgm:pt>
    <dgm:pt modelId="{6437354B-1540-4A60-A5B7-B98C19DDC98A}" type="pres">
      <dgm:prSet presAssocID="{02538513-56EC-41A8-ABE6-D031230022AA}" presName="sibTrans" presStyleCnt="0"/>
      <dgm:spPr/>
    </dgm:pt>
    <dgm:pt modelId="{1F5D65B2-5E13-4633-8E5F-100585ACA26C}" type="pres">
      <dgm:prSet presAssocID="{7AFF593D-969F-4060-9D02-667CA908744A}" presName="compNode" presStyleCnt="0"/>
      <dgm:spPr/>
    </dgm:pt>
    <dgm:pt modelId="{E9A24FBB-1054-4196-A0B7-41D276F3F28F}" type="pres">
      <dgm:prSet presAssocID="{7AFF593D-969F-4060-9D02-667CA908744A}" presName="bgRect" presStyleLbl="bgShp" presStyleIdx="3" presStyleCnt="4"/>
      <dgm:spPr/>
    </dgm:pt>
    <dgm:pt modelId="{A9361A02-810E-42D5-938D-8A07C3649648}" type="pres">
      <dgm:prSet presAssocID="{7AFF593D-969F-4060-9D02-667CA908744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BAD88A1D-8A9B-47A7-B451-A0D8F34CDA1E}" type="pres">
      <dgm:prSet presAssocID="{7AFF593D-969F-4060-9D02-667CA908744A}" presName="spaceRect" presStyleCnt="0"/>
      <dgm:spPr/>
    </dgm:pt>
    <dgm:pt modelId="{56F9A37A-8738-47F8-8023-67D371D31FE3}" type="pres">
      <dgm:prSet presAssocID="{7AFF593D-969F-4060-9D02-667CA908744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1479300-BC7F-49D2-9970-BC6ABC36BB25}" type="presOf" srcId="{CAD12954-1D61-414D-B119-ED409A7BD91D}" destId="{738380AA-4323-452A-BF87-0C04267807AF}" srcOrd="0" destOrd="0" presId="urn:microsoft.com/office/officeart/2018/2/layout/IconVerticalSolidList"/>
    <dgm:cxn modelId="{1B1C1514-4606-4766-AD0C-297B361F58C5}" type="presOf" srcId="{57FCCACC-CC5D-4BBC-94AA-06093267FC52}" destId="{3BEE38E9-0522-4427-BE07-B9C475AA224E}" srcOrd="0" destOrd="0" presId="urn:microsoft.com/office/officeart/2018/2/layout/IconVerticalSolidList"/>
    <dgm:cxn modelId="{6AA66436-52BC-4E6F-A779-C7BFCE330EE4}" type="presOf" srcId="{0DEFF46B-94BD-4BFD-9C48-D50F0F7F843B}" destId="{63DA5B39-7BC5-45FB-83A3-BFC640AE300A}" srcOrd="0" destOrd="0" presId="urn:microsoft.com/office/officeart/2018/2/layout/IconVerticalSolidList"/>
    <dgm:cxn modelId="{A43CD468-2742-4B3D-8F40-1CA57E3CC959}" type="presOf" srcId="{450951EF-2FF9-443C-904B-4343D60F7309}" destId="{2716284F-7EC3-4590-AF21-A4140D202ADF}" srcOrd="0" destOrd="0" presId="urn:microsoft.com/office/officeart/2018/2/layout/IconVerticalSolidList"/>
    <dgm:cxn modelId="{47556593-BB9E-46A7-94D6-82C3EEB7CD61}" srcId="{450951EF-2FF9-443C-904B-4343D60F7309}" destId="{57FCCACC-CC5D-4BBC-94AA-06093267FC52}" srcOrd="0" destOrd="0" parTransId="{B57D6FF7-1C3D-4E6F-8EB4-3F943D00C82A}" sibTransId="{3240B89D-8B72-4305-9001-6627931875EE}"/>
    <dgm:cxn modelId="{98A09296-5936-4608-8C0B-8107C6F389E1}" srcId="{450951EF-2FF9-443C-904B-4343D60F7309}" destId="{CAD12954-1D61-414D-B119-ED409A7BD91D}" srcOrd="2" destOrd="0" parTransId="{6CB442E3-30A3-4C37-B605-0085DE00C187}" sibTransId="{02538513-56EC-41A8-ABE6-D031230022AA}"/>
    <dgm:cxn modelId="{479D3BD4-03CE-4B2D-B182-E9661D307541}" type="presOf" srcId="{7AFF593D-969F-4060-9D02-667CA908744A}" destId="{56F9A37A-8738-47F8-8023-67D371D31FE3}" srcOrd="0" destOrd="0" presId="urn:microsoft.com/office/officeart/2018/2/layout/IconVerticalSolidList"/>
    <dgm:cxn modelId="{32758DF1-209B-40E7-A474-7B3A4DB9AE16}" srcId="{450951EF-2FF9-443C-904B-4343D60F7309}" destId="{7AFF593D-969F-4060-9D02-667CA908744A}" srcOrd="3" destOrd="0" parTransId="{2536BE38-7E70-4796-989F-0EC6D848176D}" sibTransId="{EEB5D784-30EA-4244-B015-A2D9709520FA}"/>
    <dgm:cxn modelId="{91BD9AF9-2EDF-4475-AE55-0C0128D4CECD}" srcId="{450951EF-2FF9-443C-904B-4343D60F7309}" destId="{0DEFF46B-94BD-4BFD-9C48-D50F0F7F843B}" srcOrd="1" destOrd="0" parTransId="{488879DB-F312-498D-9E5A-830E8460FB79}" sibTransId="{A2BE8325-16CC-42A6-B911-88812940E2E1}"/>
    <dgm:cxn modelId="{A500379A-6793-47F7-ADD8-97F1C187B345}" type="presParOf" srcId="{2716284F-7EC3-4590-AF21-A4140D202ADF}" destId="{9357D80B-36AF-4BE7-87FF-BD27AA2C74C6}" srcOrd="0" destOrd="0" presId="urn:microsoft.com/office/officeart/2018/2/layout/IconVerticalSolidList"/>
    <dgm:cxn modelId="{4C710280-3E95-457E-AFCD-9209FDFF85F2}" type="presParOf" srcId="{9357D80B-36AF-4BE7-87FF-BD27AA2C74C6}" destId="{9FD4C373-F58A-4D59-A60D-F95E84AC7F8D}" srcOrd="0" destOrd="0" presId="urn:microsoft.com/office/officeart/2018/2/layout/IconVerticalSolidList"/>
    <dgm:cxn modelId="{D3E72E3A-BC14-471A-B03C-50659DD65EDB}" type="presParOf" srcId="{9357D80B-36AF-4BE7-87FF-BD27AA2C74C6}" destId="{D3952956-B5AD-41A7-9BC3-F6D7690F5DF2}" srcOrd="1" destOrd="0" presId="urn:microsoft.com/office/officeart/2018/2/layout/IconVerticalSolidList"/>
    <dgm:cxn modelId="{82D25957-C80F-4384-923C-CA05EAE9F956}" type="presParOf" srcId="{9357D80B-36AF-4BE7-87FF-BD27AA2C74C6}" destId="{24B0CE66-7D0B-40FD-A233-1AD0EF192EA8}" srcOrd="2" destOrd="0" presId="urn:microsoft.com/office/officeart/2018/2/layout/IconVerticalSolidList"/>
    <dgm:cxn modelId="{2273F848-1F59-4AC4-BDC8-FB785C1927B8}" type="presParOf" srcId="{9357D80B-36AF-4BE7-87FF-BD27AA2C74C6}" destId="{3BEE38E9-0522-4427-BE07-B9C475AA224E}" srcOrd="3" destOrd="0" presId="urn:microsoft.com/office/officeart/2018/2/layout/IconVerticalSolidList"/>
    <dgm:cxn modelId="{DF2F3852-2926-4E44-A2C4-5CB4BF39DA8B}" type="presParOf" srcId="{2716284F-7EC3-4590-AF21-A4140D202ADF}" destId="{FBEED4C4-4710-4C87-9108-D1E610EE2094}" srcOrd="1" destOrd="0" presId="urn:microsoft.com/office/officeart/2018/2/layout/IconVerticalSolidList"/>
    <dgm:cxn modelId="{E1CB018E-D5F7-4C63-BA9C-8F391BE3E6A9}" type="presParOf" srcId="{2716284F-7EC3-4590-AF21-A4140D202ADF}" destId="{663A6973-5211-446B-A792-3B2F455A9EF2}" srcOrd="2" destOrd="0" presId="urn:microsoft.com/office/officeart/2018/2/layout/IconVerticalSolidList"/>
    <dgm:cxn modelId="{9C8B2DD0-91A7-4B9B-B37A-3E228CEFC475}" type="presParOf" srcId="{663A6973-5211-446B-A792-3B2F455A9EF2}" destId="{FD5599B0-8F6E-40EE-A055-8E11044F09A8}" srcOrd="0" destOrd="0" presId="urn:microsoft.com/office/officeart/2018/2/layout/IconVerticalSolidList"/>
    <dgm:cxn modelId="{79F37378-031A-4DF6-904C-00DA435A5379}" type="presParOf" srcId="{663A6973-5211-446B-A792-3B2F455A9EF2}" destId="{D81EF6B4-FA82-45D0-9312-3BDB61DD3D68}" srcOrd="1" destOrd="0" presId="urn:microsoft.com/office/officeart/2018/2/layout/IconVerticalSolidList"/>
    <dgm:cxn modelId="{17FE5BC6-8E0C-4506-86BE-CAFB7193A993}" type="presParOf" srcId="{663A6973-5211-446B-A792-3B2F455A9EF2}" destId="{C50525BB-0A05-44CD-91C9-6FA1CB407060}" srcOrd="2" destOrd="0" presId="urn:microsoft.com/office/officeart/2018/2/layout/IconVerticalSolidList"/>
    <dgm:cxn modelId="{AF95BC90-02D4-4EF7-9757-96D6E33734FB}" type="presParOf" srcId="{663A6973-5211-446B-A792-3B2F455A9EF2}" destId="{63DA5B39-7BC5-45FB-83A3-BFC640AE300A}" srcOrd="3" destOrd="0" presId="urn:microsoft.com/office/officeart/2018/2/layout/IconVerticalSolidList"/>
    <dgm:cxn modelId="{5E3E5C9B-59FE-40A5-B4F8-761D56E28A00}" type="presParOf" srcId="{2716284F-7EC3-4590-AF21-A4140D202ADF}" destId="{0B9A3743-07E0-44AD-B616-0582C577D826}" srcOrd="3" destOrd="0" presId="urn:microsoft.com/office/officeart/2018/2/layout/IconVerticalSolidList"/>
    <dgm:cxn modelId="{68A26F4B-F88A-4231-8D37-9A768FBEE7BC}" type="presParOf" srcId="{2716284F-7EC3-4590-AF21-A4140D202ADF}" destId="{6E919180-34B3-4E6C-A9E4-6882E0E18D16}" srcOrd="4" destOrd="0" presId="urn:microsoft.com/office/officeart/2018/2/layout/IconVerticalSolidList"/>
    <dgm:cxn modelId="{039BD624-AC59-4602-B06C-D986F4019930}" type="presParOf" srcId="{6E919180-34B3-4E6C-A9E4-6882E0E18D16}" destId="{63A7297D-6FAD-45CF-ACC8-9728B564A382}" srcOrd="0" destOrd="0" presId="urn:microsoft.com/office/officeart/2018/2/layout/IconVerticalSolidList"/>
    <dgm:cxn modelId="{2DEFC3BD-3E7F-4D77-8002-64B5CF02B5F9}" type="presParOf" srcId="{6E919180-34B3-4E6C-A9E4-6882E0E18D16}" destId="{BA9E4DE7-96BA-47C8-AF18-ADD6B4526602}" srcOrd="1" destOrd="0" presId="urn:microsoft.com/office/officeart/2018/2/layout/IconVerticalSolidList"/>
    <dgm:cxn modelId="{BBE465D3-7406-484A-9D42-D4E9D4BFDD66}" type="presParOf" srcId="{6E919180-34B3-4E6C-A9E4-6882E0E18D16}" destId="{E11FB975-521E-4A57-A0A8-ADCB07EB6BCF}" srcOrd="2" destOrd="0" presId="urn:microsoft.com/office/officeart/2018/2/layout/IconVerticalSolidList"/>
    <dgm:cxn modelId="{DDC25ED1-0F1B-4D70-BA40-EBD1A5C784D3}" type="presParOf" srcId="{6E919180-34B3-4E6C-A9E4-6882E0E18D16}" destId="{738380AA-4323-452A-BF87-0C04267807AF}" srcOrd="3" destOrd="0" presId="urn:microsoft.com/office/officeart/2018/2/layout/IconVerticalSolidList"/>
    <dgm:cxn modelId="{96D2F996-5637-4C20-A65C-B5AF13768101}" type="presParOf" srcId="{2716284F-7EC3-4590-AF21-A4140D202ADF}" destId="{6437354B-1540-4A60-A5B7-B98C19DDC98A}" srcOrd="5" destOrd="0" presId="urn:microsoft.com/office/officeart/2018/2/layout/IconVerticalSolidList"/>
    <dgm:cxn modelId="{69CD6C87-4506-4D58-B0F7-0B488657CE91}" type="presParOf" srcId="{2716284F-7EC3-4590-AF21-A4140D202ADF}" destId="{1F5D65B2-5E13-4633-8E5F-100585ACA26C}" srcOrd="6" destOrd="0" presId="urn:microsoft.com/office/officeart/2018/2/layout/IconVerticalSolidList"/>
    <dgm:cxn modelId="{FE5FF415-DE6F-464E-BCD2-C893E6CF51F9}" type="presParOf" srcId="{1F5D65B2-5E13-4633-8E5F-100585ACA26C}" destId="{E9A24FBB-1054-4196-A0B7-41D276F3F28F}" srcOrd="0" destOrd="0" presId="urn:microsoft.com/office/officeart/2018/2/layout/IconVerticalSolidList"/>
    <dgm:cxn modelId="{4A42B202-621C-45FE-8051-867ABF1C25C4}" type="presParOf" srcId="{1F5D65B2-5E13-4633-8E5F-100585ACA26C}" destId="{A9361A02-810E-42D5-938D-8A07C3649648}" srcOrd="1" destOrd="0" presId="urn:microsoft.com/office/officeart/2018/2/layout/IconVerticalSolidList"/>
    <dgm:cxn modelId="{A3BEB874-BD81-4942-829F-EF464B606690}" type="presParOf" srcId="{1F5D65B2-5E13-4633-8E5F-100585ACA26C}" destId="{BAD88A1D-8A9B-47A7-B451-A0D8F34CDA1E}" srcOrd="2" destOrd="0" presId="urn:microsoft.com/office/officeart/2018/2/layout/IconVerticalSolidList"/>
    <dgm:cxn modelId="{188E65AB-0F3F-4718-B5BA-1589F26347A8}" type="presParOf" srcId="{1F5D65B2-5E13-4633-8E5F-100585ACA26C}" destId="{56F9A37A-8738-47F8-8023-67D371D31F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FEE63-A042-495E-8252-8CDC79722254}">
      <dsp:nvSpPr>
        <dsp:cNvPr id="0" name=""/>
        <dsp:cNvSpPr/>
      </dsp:nvSpPr>
      <dsp:spPr>
        <a:xfrm>
          <a:off x="0" y="2717"/>
          <a:ext cx="505158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5AB7E-D5D9-4977-868B-3C278FCBDAC7}">
      <dsp:nvSpPr>
        <dsp:cNvPr id="0" name=""/>
        <dsp:cNvSpPr/>
      </dsp:nvSpPr>
      <dsp:spPr>
        <a:xfrm>
          <a:off x="0" y="2717"/>
          <a:ext cx="5051582" cy="1853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300" kern="1200"/>
            <a:t>Compreenda os textos lidos</a:t>
          </a:r>
          <a:endParaRPr lang="en-US" sz="4300" kern="1200"/>
        </a:p>
      </dsp:txBody>
      <dsp:txXfrm>
        <a:off x="0" y="2717"/>
        <a:ext cx="5051582" cy="1853055"/>
      </dsp:txXfrm>
    </dsp:sp>
    <dsp:sp modelId="{CEFBF161-463F-41A1-9E79-2A53595B9612}">
      <dsp:nvSpPr>
        <dsp:cNvPr id="0" name=""/>
        <dsp:cNvSpPr/>
      </dsp:nvSpPr>
      <dsp:spPr>
        <a:xfrm>
          <a:off x="0" y="1855773"/>
          <a:ext cx="505158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42D1E-4207-4D03-A5C5-7C45A90BAACD}">
      <dsp:nvSpPr>
        <dsp:cNvPr id="0" name=""/>
        <dsp:cNvSpPr/>
      </dsp:nvSpPr>
      <dsp:spPr>
        <a:xfrm>
          <a:off x="0" y="1855773"/>
          <a:ext cx="5051582" cy="1853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300" kern="1200"/>
            <a:t>Tenha se apropriado do sistema alfabético</a:t>
          </a:r>
          <a:endParaRPr lang="en-US" sz="4300" kern="1200"/>
        </a:p>
      </dsp:txBody>
      <dsp:txXfrm>
        <a:off x="0" y="1855773"/>
        <a:ext cx="5051582" cy="1853055"/>
      </dsp:txXfrm>
    </dsp:sp>
    <dsp:sp modelId="{579FBEAA-6AC1-4D32-99A1-969FFEDBBA04}">
      <dsp:nvSpPr>
        <dsp:cNvPr id="0" name=""/>
        <dsp:cNvSpPr/>
      </dsp:nvSpPr>
      <dsp:spPr>
        <a:xfrm>
          <a:off x="0" y="3708828"/>
          <a:ext cx="505158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76AA3-53DA-4786-B207-2FD0A63C5BA5}">
      <dsp:nvSpPr>
        <dsp:cNvPr id="0" name=""/>
        <dsp:cNvSpPr/>
      </dsp:nvSpPr>
      <dsp:spPr>
        <a:xfrm>
          <a:off x="0" y="3708828"/>
          <a:ext cx="5051582" cy="1853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300" kern="1200"/>
            <a:t>Escreva com textura</a:t>
          </a:r>
          <a:endParaRPr lang="en-US" sz="4300" kern="1200"/>
        </a:p>
      </dsp:txBody>
      <dsp:txXfrm>
        <a:off x="0" y="3708828"/>
        <a:ext cx="5051582" cy="1853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AF1B8-5FDE-48EB-932A-285C64A2BEFA}">
      <dsp:nvSpPr>
        <dsp:cNvPr id="0" name=""/>
        <dsp:cNvSpPr/>
      </dsp:nvSpPr>
      <dsp:spPr>
        <a:xfrm>
          <a:off x="0" y="614558"/>
          <a:ext cx="5051582" cy="14010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 apropriação do sistema alfabético pode ser parcial</a:t>
          </a:r>
          <a:endParaRPr lang="en-US" sz="2300" kern="1200" dirty="0"/>
        </a:p>
      </dsp:txBody>
      <dsp:txXfrm>
        <a:off x="68391" y="682949"/>
        <a:ext cx="4914800" cy="1264219"/>
      </dsp:txXfrm>
    </dsp:sp>
    <dsp:sp modelId="{907147FD-C646-43B7-ADF2-CB37EDBD11CB}">
      <dsp:nvSpPr>
        <dsp:cNvPr id="0" name=""/>
        <dsp:cNvSpPr/>
      </dsp:nvSpPr>
      <dsp:spPr>
        <a:xfrm>
          <a:off x="0" y="2081800"/>
          <a:ext cx="5051582" cy="1401001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 </a:t>
          </a:r>
          <a:r>
            <a:rPr lang="en-US" sz="2300" kern="1200" dirty="0" err="1"/>
            <a:t>textura</a:t>
          </a:r>
          <a:r>
            <a:rPr lang="en-US" sz="2300" kern="1200" dirty="0"/>
            <a:t> </a:t>
          </a:r>
          <a:r>
            <a:rPr lang="en-US" sz="2300" kern="1200" dirty="0" err="1"/>
            <a:t>pode</a:t>
          </a:r>
          <a:r>
            <a:rPr lang="en-US" sz="2300" kern="1200" dirty="0"/>
            <a:t> </a:t>
          </a:r>
          <a:r>
            <a:rPr lang="en-US" sz="2300" kern="1200" dirty="0" err="1"/>
            <a:t>permanecer</a:t>
          </a:r>
          <a:r>
            <a:rPr lang="en-US" sz="2300" kern="1200" dirty="0"/>
            <a:t> </a:t>
          </a:r>
          <a:r>
            <a:rPr lang="en-US" sz="2300" kern="1200" dirty="0" err="1"/>
            <a:t>próxima</a:t>
          </a:r>
          <a:r>
            <a:rPr lang="en-US" sz="2300" kern="1200" dirty="0"/>
            <a:t> da </a:t>
          </a:r>
          <a:r>
            <a:rPr lang="en-US" sz="2300" kern="1200" dirty="0" err="1"/>
            <a:t>língua</a:t>
          </a:r>
          <a:r>
            <a:rPr lang="en-US" sz="2300" kern="1200" dirty="0"/>
            <a:t> oral</a:t>
          </a:r>
        </a:p>
      </dsp:txBody>
      <dsp:txXfrm>
        <a:off x="68391" y="2150191"/>
        <a:ext cx="4914800" cy="1264219"/>
      </dsp:txXfrm>
    </dsp:sp>
    <dsp:sp modelId="{F70B1937-FF04-479E-B7A1-7CD089AEDF29}">
      <dsp:nvSpPr>
        <dsp:cNvPr id="0" name=""/>
        <dsp:cNvSpPr/>
      </dsp:nvSpPr>
      <dsp:spPr>
        <a:xfrm>
          <a:off x="0" y="3549041"/>
          <a:ext cx="5051582" cy="140100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 autoria e um rudimento de estilo pessoal pode já estar sendo construído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68391" y="3617432"/>
        <a:ext cx="4914800" cy="1264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4C373-F58A-4D59-A60D-F95E84AC7F8D}">
      <dsp:nvSpPr>
        <dsp:cNvPr id="0" name=""/>
        <dsp:cNvSpPr/>
      </dsp:nvSpPr>
      <dsp:spPr>
        <a:xfrm>
          <a:off x="0" y="2347"/>
          <a:ext cx="46863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52956-B5AD-41A7-9BC3-F6D7690F5DF2}">
      <dsp:nvSpPr>
        <dsp:cNvPr id="0" name=""/>
        <dsp:cNvSpPr/>
      </dsp:nvSpPr>
      <dsp:spPr>
        <a:xfrm>
          <a:off x="359915" y="270053"/>
          <a:ext cx="654392" cy="654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E38E9-0522-4427-BE07-B9C475AA224E}">
      <dsp:nvSpPr>
        <dsp:cNvPr id="0" name=""/>
        <dsp:cNvSpPr/>
      </dsp:nvSpPr>
      <dsp:spPr>
        <a:xfrm>
          <a:off x="1374223" y="2347"/>
          <a:ext cx="33120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Representação das coisas            </a:t>
          </a:r>
          <a:endParaRPr lang="en-US" sz="2200" kern="1200"/>
        </a:p>
      </dsp:txBody>
      <dsp:txXfrm>
        <a:off x="1374223" y="2347"/>
        <a:ext cx="3312076" cy="1189803"/>
      </dsp:txXfrm>
    </dsp:sp>
    <dsp:sp modelId="{FD5599B0-8F6E-40EE-A055-8E11044F09A8}">
      <dsp:nvSpPr>
        <dsp:cNvPr id="0" name=""/>
        <dsp:cNvSpPr/>
      </dsp:nvSpPr>
      <dsp:spPr>
        <a:xfrm>
          <a:off x="0" y="1489602"/>
          <a:ext cx="46863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EF6B4-FA82-45D0-9312-3BDB61DD3D68}">
      <dsp:nvSpPr>
        <dsp:cNvPr id="0" name=""/>
        <dsp:cNvSpPr/>
      </dsp:nvSpPr>
      <dsp:spPr>
        <a:xfrm>
          <a:off x="359915" y="1757308"/>
          <a:ext cx="654392" cy="654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A5B39-7BC5-45FB-83A3-BFC640AE300A}">
      <dsp:nvSpPr>
        <dsp:cNvPr id="0" name=""/>
        <dsp:cNvSpPr/>
      </dsp:nvSpPr>
      <dsp:spPr>
        <a:xfrm>
          <a:off x="1374223" y="1489602"/>
          <a:ext cx="33120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Representação das palavras    </a:t>
          </a:r>
          <a:endParaRPr lang="en-US" sz="2200" kern="1200"/>
        </a:p>
      </dsp:txBody>
      <dsp:txXfrm>
        <a:off x="1374223" y="1489602"/>
        <a:ext cx="3312076" cy="1189803"/>
      </dsp:txXfrm>
    </dsp:sp>
    <dsp:sp modelId="{63A7297D-6FAD-45CF-ACC8-9728B564A382}">
      <dsp:nvSpPr>
        <dsp:cNvPr id="0" name=""/>
        <dsp:cNvSpPr/>
      </dsp:nvSpPr>
      <dsp:spPr>
        <a:xfrm>
          <a:off x="0" y="2976856"/>
          <a:ext cx="46863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E4DE7-96BA-47C8-AF18-ADD6B4526602}">
      <dsp:nvSpPr>
        <dsp:cNvPr id="0" name=""/>
        <dsp:cNvSpPr/>
      </dsp:nvSpPr>
      <dsp:spPr>
        <a:xfrm>
          <a:off x="359915" y="3244562"/>
          <a:ext cx="654392" cy="654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380AA-4323-452A-BF87-0C04267807AF}">
      <dsp:nvSpPr>
        <dsp:cNvPr id="0" name=""/>
        <dsp:cNvSpPr/>
      </dsp:nvSpPr>
      <dsp:spPr>
        <a:xfrm>
          <a:off x="1374223" y="2976856"/>
          <a:ext cx="33120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Surgimento da sintaxe     </a:t>
          </a:r>
          <a:endParaRPr lang="en-US" sz="2200" kern="1200"/>
        </a:p>
      </dsp:txBody>
      <dsp:txXfrm>
        <a:off x="1374223" y="2976856"/>
        <a:ext cx="3312076" cy="1189803"/>
      </dsp:txXfrm>
    </dsp:sp>
    <dsp:sp modelId="{E9A24FBB-1054-4196-A0B7-41D276F3F28F}">
      <dsp:nvSpPr>
        <dsp:cNvPr id="0" name=""/>
        <dsp:cNvSpPr/>
      </dsp:nvSpPr>
      <dsp:spPr>
        <a:xfrm>
          <a:off x="0" y="4464111"/>
          <a:ext cx="46863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61A02-810E-42D5-938D-8A07C3649648}">
      <dsp:nvSpPr>
        <dsp:cNvPr id="0" name=""/>
        <dsp:cNvSpPr/>
      </dsp:nvSpPr>
      <dsp:spPr>
        <a:xfrm>
          <a:off x="359915" y="4731817"/>
          <a:ext cx="654392" cy="654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9A37A-8738-47F8-8023-67D371D31FE3}">
      <dsp:nvSpPr>
        <dsp:cNvPr id="0" name=""/>
        <dsp:cNvSpPr/>
      </dsp:nvSpPr>
      <dsp:spPr>
        <a:xfrm>
          <a:off x="1374223" y="4464111"/>
          <a:ext cx="33120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Surgimento das letras, com manutenção da sintaxe</a:t>
          </a:r>
          <a:endParaRPr lang="en-US" sz="2200" kern="1200"/>
        </a:p>
      </dsp:txBody>
      <dsp:txXfrm>
        <a:off x="1374223" y="4464111"/>
        <a:ext cx="3312076" cy="118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BC30C15-8A42-45F1-971B-3745862B0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B6FAC8-5F87-418A-9893-81BFD0FFB0E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20A9116-8E1A-474A-A370-18E2ADF40E80}" type="datetimeFigureOut">
              <a:rPr lang="pt-BR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F0934815-A360-422E-828C-A944EA7CB2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B148303D-A783-4CC7-A6CF-B3FC39F0B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C67AB5-4995-434D-BECF-52DA8B3A31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D6BBF2-1E8E-4410-B40F-37CA6BE06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2600C3-F489-4205-ABE6-9A8F066C5B6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C6F29CF3-2D91-4F17-8146-C9CBA1827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>
            <a:extLst>
              <a:ext uri="{FF2B5EF4-FFF2-40B4-BE49-F238E27FC236}">
                <a16:creationId xmlns:a16="http://schemas.microsoft.com/office/drawing/2014/main" id="{45810F02-4238-493F-AA4D-DF97899FF8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DC77303E-E9B3-43B5-BF2C-3F71A9951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2C8F4-C60D-4D8C-8C5E-F936FC72852B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87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B9F73-F514-4492-99CF-BF59F283C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AE0963-481D-4AB0-94AB-A208314EF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D88913-52BF-4687-9E97-D7034AA7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5004F9-4F4B-443F-A7AB-85273796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2E9EDD-3CB9-4442-8149-7459FE0D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514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96C7D-C1BD-4EEB-9B5F-4605DC86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CBF52A-BD70-4B65-A2E7-FBB4BB1F5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17C92A-7FFE-4CE9-85AF-AC9F9688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61E180-9253-44FE-822D-A0FF8045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0CFF0E-851A-4076-8977-5E78B527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383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49CA80-8529-4DDD-8C35-5E8759D65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8DCB78-146E-4EC3-92AA-A0E194167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646B2C-6B5F-46F4-81B2-EC0F12C9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EA0963-BF25-4E68-A646-B89D1200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1D670F-F576-4821-B5E1-BA5190C6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23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r>
              <a:rPr lang="pt-BR" noProof="0" dirty="0"/>
              <a:t>Clique no ícone para adicionar tabela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E3168B-9442-493D-9689-7C4F699C3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4351F-4EBF-43C9-A6CA-96BE00353334}" type="datetimeFigureOut">
              <a:rPr lang="pt-BR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4569BDA-ACC5-4825-8B7E-4B2C07A24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5BCF9FB-5F29-468A-8985-894049462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311FD-E058-4FE6-B506-4D52FBFA870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07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AEA77-FC99-4DA6-B2F8-469032F4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5637DC-7F74-49E0-9BED-818E75C72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BA8739-CD14-48F4-986C-494BB708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4D428E-994A-4333-9E13-B72B0966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9A8486-85A9-41E9-AC4E-48D7A844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31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2657-8C6E-4527-B95A-5E0E0E436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72BBF-95F0-46B7-BA37-3058EA0FE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FC966A-53E3-4F82-8C0E-492C3064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42C448-6C83-48E5-81C3-D562A98C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EE3C87-3439-486D-9BB5-7228A713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032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0E975-66CF-46A8-8050-11E2D1DB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74C2E9-7849-4421-AD0B-A2F025D0C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599CED-C2ED-4C3B-AA49-034BD2A19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4B81A4-0F8D-4C24-9F23-7DA158C6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D72E91-645B-4A62-9489-6766EBAE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F21E68-EC6A-46D0-B606-FA73FEE7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924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C1221-93D4-41D1-B02D-6CF293CD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2FF2AD-E505-4275-86D1-061FAB0D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A56E82-1D1D-48CA-844E-1F7BDCDF4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97A14A9-6D37-4BA9-AAF0-98FA97CE6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8D4369-BA94-4A06-8233-65D4A5486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B099CD-63B8-4BEE-9FD4-C9492CC1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577177E-0461-4337-A598-E614A2ED3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211E3E8-6096-4B94-A48B-5EEA24B9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05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4A5F5-A5C6-43F2-8465-5D9021BF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7845BCB-F1AA-415B-9E05-75EE93FE5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CB9B446-5D91-4CE5-9818-9B52BC59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B9B3DC-288F-483C-896C-906D258D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492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25A897A-CBAE-47C1-868F-699389D01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D1D86D7-4DFE-4261-B852-DF7058E6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87720C-9486-4708-BF10-7341672A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982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BB902-0DFD-4C97-85C9-51F65EDB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1656C3-5AF3-4C91-94D0-4590FA341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C7E2F9-9716-41E2-A0AB-0B36F832A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51FB57-2EA8-471C-8DC7-2E0088773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10CF5F-93E5-4FB7-9203-A4435636B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08CB34-B6CB-4126-88A2-B558DEA0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4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739CE-E5E7-4842-99FD-F1764319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8B52A6-BA79-4762-A3E7-AE0152F86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783134-7289-4DB0-A4AA-C1F182BC3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D5FEA2-804A-4828-A8A4-CBA94C39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786C87-174A-413F-B97E-EC834B7B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F724C8-0094-4508-BD19-313D1A7A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947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6B932C4-E956-4836-8670-BE9E484D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C2EAD2-4A97-4C8D-AB20-EC92F67B6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98CE97-3DE8-464A-8FD7-358771AD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5ADCE2-6082-4BA0-83B6-C4796ACDE7B0}" type="datetimeFigureOut">
              <a:rPr lang="pt-BR" smtClean="0"/>
              <a:pPr>
                <a:defRPr/>
              </a:pPr>
              <a:t>17/02/2021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4FB232-5E82-4257-A696-DF60A0120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DAADE8-F754-4AB8-B7D7-BAD3B9521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E1C499-2FBE-4B02-9749-BB54D7BB77C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372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helioteixeira.org/ciencias-da-aprendizagem/teoria-do-desenvolvimento-cognitivo-de-jean-piaget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1.bp.blogspot.com/-_8AC1HjIGF0/U_dI52KPkNI/AAAAAAAA3Sw/W1FGkc4sDZc/s1600/tabela-hip%C3%B3teses-escrita.png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ketchfab.com/3d-models/the-rosetta-stone-1e03509704a3490e99a173e53b93e282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41023" y="-934769"/>
            <a:ext cx="2424873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3756" y="-134088"/>
            <a:ext cx="1635955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713565" y="311926"/>
            <a:ext cx="4059393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548980" y="1613994"/>
            <a:ext cx="1185708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327781" y="5494508"/>
            <a:ext cx="2444907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211282" y="5555951"/>
            <a:ext cx="928467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77311" y="1407983"/>
            <a:ext cx="5389379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6283" y="882212"/>
            <a:ext cx="6791435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99" name="Subtítulo 2">
            <a:extLst>
              <a:ext uri="{FF2B5EF4-FFF2-40B4-BE49-F238E27FC236}">
                <a16:creationId xmlns:a16="http://schemas.microsoft.com/office/drawing/2014/main" id="{B99A8E6B-E92B-4FAC-8280-4633833C703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29724" y="4518923"/>
            <a:ext cx="2484551" cy="1141851"/>
          </a:xfrm>
          <a:noFill/>
        </p:spPr>
        <p:txBody>
          <a:bodyPr>
            <a:normAutofit/>
          </a:bodyPr>
          <a:lstStyle/>
          <a:p>
            <a:r>
              <a:rPr lang="pt-BR" altLang="pt-BR" sz="1700" b="1">
                <a:solidFill>
                  <a:srgbClr val="080808"/>
                </a:solidFill>
              </a:rPr>
              <a:t>O ensino da escrita e suas especificidades</a:t>
            </a:r>
          </a:p>
        </p:txBody>
      </p:sp>
      <p:sp>
        <p:nvSpPr>
          <p:cNvPr id="4098" name="Título 1">
            <a:extLst>
              <a:ext uri="{FF2B5EF4-FFF2-40B4-BE49-F238E27FC236}">
                <a16:creationId xmlns:a16="http://schemas.microsoft.com/office/drawing/2014/main" id="{73DB03A0-2014-4B3A-A2CD-E9BA2D23FF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03481" y="2353641"/>
            <a:ext cx="4337037" cy="2150719"/>
          </a:xfrm>
          <a:noFill/>
        </p:spPr>
        <p:txBody>
          <a:bodyPr anchor="ctr">
            <a:normAutofit/>
          </a:bodyPr>
          <a:lstStyle/>
          <a:p>
            <a:r>
              <a:rPr lang="pt-BR" altLang="pt-BR" sz="3100" dirty="0">
                <a:solidFill>
                  <a:srgbClr val="080808"/>
                </a:solidFill>
              </a:rPr>
              <a:t>Aula 5/15</a:t>
            </a:r>
            <a:br>
              <a:rPr lang="pt-BR" altLang="pt-BR" sz="3100" dirty="0">
                <a:solidFill>
                  <a:srgbClr val="080808"/>
                </a:solidFill>
              </a:rPr>
            </a:br>
            <a:r>
              <a:rPr lang="pt-BR" altLang="pt-BR" sz="3100">
                <a:solidFill>
                  <a:srgbClr val="080808"/>
                </a:solidFill>
              </a:rPr>
              <a:t>Claudia Riolfi</a:t>
            </a:r>
            <a:br>
              <a:rPr lang="pt-BR" altLang="pt-BR" sz="3100" dirty="0">
                <a:solidFill>
                  <a:srgbClr val="080808"/>
                </a:solidFill>
              </a:rPr>
            </a:br>
            <a:endParaRPr lang="pt-BR" altLang="pt-BR" sz="3100" dirty="0">
              <a:solidFill>
                <a:srgbClr val="080808"/>
              </a:solidFill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3393" y="5778692"/>
            <a:ext cx="2231794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170046" y="5363543"/>
            <a:ext cx="959985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98353E9-CA1B-4619-A6D0-70B6826A4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27651" name="Picture 4" descr="cartao">
            <a:extLst>
              <a:ext uri="{FF2B5EF4-FFF2-40B4-BE49-F238E27FC236}">
                <a16:creationId xmlns:a16="http://schemas.microsoft.com/office/drawing/2014/main" id="{A32DB5B9-A022-4001-9C20-111126E6E2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75" y="333375"/>
            <a:ext cx="8912225" cy="6237288"/>
          </a:xfrm>
        </p:spPr>
      </p:pic>
    </p:spTree>
    <p:extLst>
      <p:ext uri="{BB962C8B-B14F-4D97-AF65-F5344CB8AC3E}">
        <p14:creationId xmlns:p14="http://schemas.microsoft.com/office/powerpoint/2010/main" val="1305344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7DE1A89-E956-4F07-BD28-83CDBC372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pt-BR" altLang="pt-BR" sz="4000">
                <a:solidFill>
                  <a:srgbClr val="FFFFFF"/>
                </a:solidFill>
              </a:rPr>
              <a:t>Quais as decisões a serem tomadas?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C4EA68F-E577-4F1A-85D0-04FAF7502D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438400"/>
            <a:ext cx="7886700" cy="3738562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AutoNum type="arabicParenR"/>
            </a:pPr>
            <a:endParaRPr lang="pt-BR" altLang="pt-BR" sz="2300"/>
          </a:p>
          <a:p>
            <a:pPr marL="571500" indent="-571500">
              <a:buFont typeface="Wingdings" panose="05000000000000000000" pitchFamily="2" charset="2"/>
              <a:buAutoNum type="arabicParenR"/>
            </a:pPr>
            <a:r>
              <a:rPr lang="pt-BR" altLang="pt-BR" sz="2300"/>
              <a:t>Qual é a ordem dos quadros?</a:t>
            </a:r>
          </a:p>
          <a:p>
            <a:pPr marL="571500" indent="-571500">
              <a:buFont typeface="Wingdings" panose="05000000000000000000" pitchFamily="2" charset="2"/>
              <a:buAutoNum type="arabicParenR"/>
            </a:pPr>
            <a:r>
              <a:rPr lang="pt-BR" altLang="pt-BR" sz="2300"/>
              <a:t>Qual o sistema de representação da Língua Hebraica?</a:t>
            </a:r>
          </a:p>
          <a:p>
            <a:pPr marL="571500" indent="-571500">
              <a:buFont typeface="Wingdings" panose="05000000000000000000" pitchFamily="2" charset="2"/>
              <a:buAutoNum type="arabicParenR"/>
            </a:pPr>
            <a:r>
              <a:rPr lang="pt-BR" altLang="pt-BR" sz="2300"/>
              <a:t>Existe alguma palavra conhecida?</a:t>
            </a:r>
          </a:p>
        </p:txBody>
      </p:sp>
    </p:spTree>
    <p:extLst>
      <p:ext uri="{BB962C8B-B14F-4D97-AF65-F5344CB8AC3E}">
        <p14:creationId xmlns:p14="http://schemas.microsoft.com/office/powerpoint/2010/main" val="263098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FA82B501-AE3B-4FF4-8B7A-4687162CA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/>
              <a:t>Conseguiram decifrar?</a:t>
            </a:r>
          </a:p>
        </p:txBody>
      </p:sp>
      <p:graphicFrame>
        <p:nvGraphicFramePr>
          <p:cNvPr id="82003" name="Group 83">
            <a:extLst>
              <a:ext uri="{FF2B5EF4-FFF2-40B4-BE49-F238E27FC236}">
                <a16:creationId xmlns:a16="http://schemas.microsoft.com/office/drawing/2014/main" id="{621E4C11-6E6C-40B5-A90B-C17590302F58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566738" y="1752600"/>
          <a:ext cx="8001000" cy="4541838"/>
        </p:xfrm>
        <a:graphic>
          <a:graphicData uri="http://schemas.openxmlformats.org/drawingml/2006/table">
            <a:tbl>
              <a:tblPr/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07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11:00  VERIFICAR E-MAIL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10:00  INTERVALO PARA  CAF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É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9: 30  CHEGADA NO ESCRIT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Ó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RIO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9:00  COME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Ç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O DO DIA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5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8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16:00 PREPARA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Ç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ÃO PARA O FIM DO DIA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15:00   INTERVALO PARA CAF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É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6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14:45 NAVEGANDO NA Internet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12:00 ALMO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Ç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O / REFEI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Ç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ÃO DO MEIO DIA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5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12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PROMO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Ç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ÕES PESSOAIS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11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VOCÊ EST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Á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 CANSADO?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QUER MUDAR?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10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17:00 FIM DO DIA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9 -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16:30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SA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charset="0"/>
                        </a:rPr>
                        <a:t>Í</a:t>
                      </a: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DA PARA CASA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995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506D78-0184-4807-8F5A-E6E7CFC0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3467"/>
            <a:ext cx="2213403" cy="5571066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O que temos visto em nossas discussões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7161DD7-D096-469D-AF76-0CDCF049C8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435724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346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ACABF-2BC9-401C-A642-1198DDA0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exemplo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2F0073-42C9-44D6-89C2-6593CAB8B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Fonte: COSTA, Renata de Oliveira. A(r)riscar-se: o estilo na escrita de crianças. 2019. Tese (Doutorado em Educação) - Faculdade de Educação, Universidade de São Paulo, São Paulo, 2019. doi:10.11606/T.48.2019.tde-19062019-120354. Acesso em: 2021-02-17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6820C4-4415-440D-BEDA-489779D8C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90689"/>
            <a:ext cx="12372659" cy="30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731CD-8DAD-4F7B-9B18-E929D497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1BEBC9-4F34-429E-8164-4F80957AE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2. O famoso construtivismo</a:t>
            </a:r>
          </a:p>
        </p:txBody>
      </p:sp>
    </p:spTree>
    <p:extLst>
      <p:ext uri="{BB962C8B-B14F-4D97-AF65-F5344CB8AC3E}">
        <p14:creationId xmlns:p14="http://schemas.microsoft.com/office/powerpoint/2010/main" val="3400666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D3D2E-A986-4135-BBC1-193D1516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Psicólogo e </a:t>
            </a:r>
            <a:r>
              <a:rPr lang="pt-BR" b="1" dirty="0" err="1"/>
              <a:t>epistemólogo</a:t>
            </a:r>
            <a:r>
              <a:rPr lang="pt-BR" b="1" dirty="0"/>
              <a:t> suíço Jean Piaget, anos 1920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66034E-8E58-46FC-A3D6-F0D3BC015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/>
              <a:t>CONHECIMENTO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1EF719-4FAA-46D7-8A2A-05F7A2DFA7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(     ) O conhecimento é pronto e preexiste o humano</a:t>
            </a:r>
          </a:p>
          <a:p>
            <a:pPr marL="0" indent="0">
              <a:buNone/>
            </a:pPr>
            <a:r>
              <a:rPr lang="pt-BR" dirty="0"/>
              <a:t>(     ) O objeto do conhecimento precisa ser construído pelo humano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2CF40FA-9CD3-49B1-A6B8-204DAE69B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/>
              <a:t>EDUCAÇÃO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9A4C85-A7BA-46CE-9546-19A8D66C87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(     ) A educação consiste em um repasse de conhecimentos prontos e consagrados</a:t>
            </a:r>
          </a:p>
          <a:p>
            <a:pPr marL="0" indent="0">
              <a:buNone/>
            </a:pPr>
            <a:r>
              <a:rPr lang="pt-BR" dirty="0"/>
              <a:t>(     ) A educação consiste na criação de oportunidades para estimular a construção do conhecimento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913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D3D2E-A986-4135-BBC1-193D1516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Psicólogo e </a:t>
            </a:r>
            <a:r>
              <a:rPr lang="pt-BR" b="1" dirty="0" err="1"/>
              <a:t>epistemólogo</a:t>
            </a:r>
            <a:r>
              <a:rPr lang="pt-BR" b="1" dirty="0"/>
              <a:t> suíço Jean Piaget, anos 1920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66034E-8E58-46FC-A3D6-F0D3BC015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pt-BR" sz="2800" dirty="0"/>
              <a:t>CRIANÇAS E ADOLESCENTES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1EF719-4FAA-46D7-8A2A-05F7A2DFA7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     ) Papel passivo na criação e modificação de suas representações do objeto</a:t>
            </a:r>
          </a:p>
          <a:p>
            <a:pPr mar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     ) 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apel ativo na criação e modificação de suas representações do objeto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2CF40FA-9CD3-49B1-A6B8-204DAE69B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pt-BR" sz="28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9A4C85-A7BA-46CE-9546-19A8D66C87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262D149-BACD-4A2F-817E-A1B7B968D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64904"/>
            <a:ext cx="432835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29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3B8CD14-98C7-40A9-A8EE-63232CC8BC08}"/>
              </a:ext>
            </a:extLst>
          </p:cNvPr>
          <p:cNvSpPr txBox="1"/>
          <p:nvPr/>
        </p:nvSpPr>
        <p:spPr>
          <a:xfrm>
            <a:off x="827584" y="551723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dirty="0"/>
          </a:p>
          <a:p>
            <a:endParaRPr lang="pt-BR" sz="1400" dirty="0"/>
          </a:p>
          <a:p>
            <a:r>
              <a:rPr lang="pt-BR" sz="1400" dirty="0"/>
              <a:t>Fonte: </a:t>
            </a:r>
            <a:r>
              <a:rPr lang="pt-BR" sz="1400" dirty="0">
                <a:hlinkClick r:id="rId2"/>
              </a:rPr>
              <a:t>http://www.helioteixeira.org/ciencias-da-aprendizagem/teoria-do-desenvolvimento-cognitivo-de-jean-piaget/</a:t>
            </a:r>
            <a:r>
              <a:rPr lang="pt-BR" sz="1400" dirty="0"/>
              <a:t> 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A7643B0-7076-4945-BE54-3DB28959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914"/>
            <a:ext cx="8003220" cy="60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21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9D92C410-3A25-47D4-B662-3D1E9AA7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Piaget descreveu o desenvolvimento?</a:t>
            </a:r>
          </a:p>
        </p:txBody>
      </p:sp>
      <p:graphicFrame>
        <p:nvGraphicFramePr>
          <p:cNvPr id="10" name="Tabela 10">
            <a:extLst>
              <a:ext uri="{FF2B5EF4-FFF2-40B4-BE49-F238E27FC236}">
                <a16:creationId xmlns:a16="http://schemas.microsoft.com/office/drawing/2014/main" id="{BAB00B41-C8AB-43A2-AC2C-9B15387B3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471963"/>
              </p:ext>
            </p:extLst>
          </p:nvPr>
        </p:nvGraphicFramePr>
        <p:xfrm>
          <a:off x="395536" y="1830704"/>
          <a:ext cx="811981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954">
                  <a:extLst>
                    <a:ext uri="{9D8B030D-6E8A-4147-A177-3AD203B41FA5}">
                      <a16:colId xmlns:a16="http://schemas.microsoft.com/office/drawing/2014/main" val="3823701861"/>
                    </a:ext>
                  </a:extLst>
                </a:gridCol>
                <a:gridCol w="2029954">
                  <a:extLst>
                    <a:ext uri="{9D8B030D-6E8A-4147-A177-3AD203B41FA5}">
                      <a16:colId xmlns:a16="http://schemas.microsoft.com/office/drawing/2014/main" val="4183417676"/>
                    </a:ext>
                  </a:extLst>
                </a:gridCol>
                <a:gridCol w="2029954">
                  <a:extLst>
                    <a:ext uri="{9D8B030D-6E8A-4147-A177-3AD203B41FA5}">
                      <a16:colId xmlns:a16="http://schemas.microsoft.com/office/drawing/2014/main" val="2536038799"/>
                    </a:ext>
                  </a:extLst>
                </a:gridCol>
                <a:gridCol w="2029954">
                  <a:extLst>
                    <a:ext uri="{9D8B030D-6E8A-4147-A177-3AD203B41FA5}">
                      <a16:colId xmlns:a16="http://schemas.microsoft.com/office/drawing/2014/main" val="393571543"/>
                    </a:ext>
                  </a:extLst>
                </a:gridCol>
              </a:tblGrid>
              <a:tr h="632637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Estágio</a:t>
                      </a:r>
                    </a:p>
                    <a:p>
                      <a:pPr algn="ctr"/>
                      <a:r>
                        <a:rPr lang="pt-BR" sz="1800" dirty="0" err="1"/>
                        <a:t>sensóriomotor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Estágio pré-operatório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Estágio operatório concreto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Estágio operatório formal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041397"/>
                  </a:ext>
                </a:extLst>
              </a:tr>
              <a:tr h="632637">
                <a:tc>
                  <a:txBody>
                    <a:bodyPr/>
                    <a:lstStyle/>
                    <a:p>
                      <a:r>
                        <a:rPr lang="pt-BR" sz="1800" dirty="0"/>
                        <a:t>Nascimento aos 2 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Dos 2 aos 7, 8 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Dos 8 aos 11, 12 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Dos 12 anos em diante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246353"/>
                  </a:ext>
                </a:extLst>
              </a:tr>
              <a:tr h="366528">
                <a:tc>
                  <a:txBody>
                    <a:bodyPr/>
                    <a:lstStyle/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  <a:p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083644"/>
                  </a:ext>
                </a:extLst>
              </a:tr>
            </a:tbl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96E3801F-6A1D-497E-A971-494CAD642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49" y="3861048"/>
            <a:ext cx="1737179" cy="130288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6FD0722-1D81-424E-8590-FAE066144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914" y="3930223"/>
            <a:ext cx="2013530" cy="124901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26CB8D6-583E-44D9-B1D6-631DE593E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3930222"/>
            <a:ext cx="1876941" cy="124901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4538F96-6EF7-48CE-8CC8-C345B9610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837" y="3930222"/>
            <a:ext cx="2379084" cy="12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1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ítulo 1">
            <a:extLst>
              <a:ext uri="{FF2B5EF4-FFF2-40B4-BE49-F238E27FC236}">
                <a16:creationId xmlns:a16="http://schemas.microsoft.com/office/drawing/2014/main" id="{07DC0460-0EC6-4783-A455-2253600D6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pt-BR" altLang="pt-BR" b="1" dirty="0">
                <a:solidFill>
                  <a:srgbClr val="FFFFFF"/>
                </a:solidFill>
              </a:rPr>
              <a:t>Objetivos</a:t>
            </a: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140" name="Arc 13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0A130A3E-5A08-4497-B836-D884B006CA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pt-BR" altLang="pt-BR" dirty="0"/>
              <a:t>Compreender a opacidade do sistema alfabético de representação do ponto de vista de uma criança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pt-BR" altLang="pt-BR" dirty="0"/>
              <a:t>Conhecer os rudimentos de uma das linhas de investigação de como a criança aprende a escrever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pt-BR" altLang="pt-BR" dirty="0"/>
              <a:t>Apropriar-se de rudimentos da história da escrita na humanidade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90FE8-7602-48AD-BDAA-FC7505DB4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Emilia</a:t>
            </a:r>
            <a:r>
              <a:rPr lang="pt-BR" b="1" dirty="0"/>
              <a:t> Ferreiro, psicóloga e pedagoga argentina nascida em 1936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A3ED74-4A0C-4A60-96D6-9371D45414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Suas pesquisas começaram a ser divulgados no Brasil no início da década de 1980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120CFF6-31F5-4E17-964F-A862572067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586211"/>
            <a:ext cx="4437346" cy="50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16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99E51-4653-4E55-87B6-77978E84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A pesquisa de Emília Ferreiro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413D27-B5EA-4163-8154-FE9FF7D4B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719214" cy="435133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TESE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É necessário dar atenção à linguagem como objeto de conhecimento para entender o que se passa entre quem ensina e quem aprende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2E7AAC-F157-405C-9C07-E9AAD75BDB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327A94A5-8ED7-4BB5-8814-A3721873E995}"/>
              </a:ext>
            </a:extLst>
          </p:cNvPr>
          <p:cNvSpPr/>
          <p:nvPr/>
        </p:nvSpPr>
        <p:spPr>
          <a:xfrm>
            <a:off x="5580112" y="2924943"/>
            <a:ext cx="2016224" cy="24335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C148B7-6E04-424B-A4D2-6ADC724D1CC4}"/>
              </a:ext>
            </a:extLst>
          </p:cNvPr>
          <p:cNvSpPr txBox="1"/>
          <p:nvPr/>
        </p:nvSpPr>
        <p:spPr>
          <a:xfrm>
            <a:off x="5868144" y="1690689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Sistema de representação alfabética da linguagem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FC7759-495C-4EBA-BF6F-F3F459A1F548}"/>
              </a:ext>
            </a:extLst>
          </p:cNvPr>
          <p:cNvSpPr txBox="1"/>
          <p:nvPr/>
        </p:nvSpPr>
        <p:spPr>
          <a:xfrm>
            <a:off x="4114800" y="297425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73C18C-9802-49F9-94A5-5EA25725BAB4}"/>
              </a:ext>
            </a:extLst>
          </p:cNvPr>
          <p:cNvSpPr txBox="1"/>
          <p:nvPr/>
        </p:nvSpPr>
        <p:spPr>
          <a:xfrm>
            <a:off x="4427984" y="4437112"/>
            <a:ext cx="1321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Concepção de escrita da criança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AC44F9-2E3C-4C58-A174-DCAFAF51848D}"/>
              </a:ext>
            </a:extLst>
          </p:cNvPr>
          <p:cNvSpPr txBox="1"/>
          <p:nvPr/>
        </p:nvSpPr>
        <p:spPr>
          <a:xfrm>
            <a:off x="7596336" y="4293096"/>
            <a:ext cx="124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Concepção</a:t>
            </a:r>
          </a:p>
          <a:p>
            <a:r>
              <a:rPr lang="pt-BR" dirty="0"/>
              <a:t>de escrita do professor</a:t>
            </a:r>
          </a:p>
        </p:txBody>
      </p:sp>
    </p:spTree>
    <p:extLst>
      <p:ext uri="{BB962C8B-B14F-4D97-AF65-F5344CB8AC3E}">
        <p14:creationId xmlns:p14="http://schemas.microsoft.com/office/powerpoint/2010/main" val="2549097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D1102FB-E9E6-4D09-8C48-16F92AE6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3721"/>
            <a:ext cx="6018619" cy="673055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58472C0-D1D9-4310-BA1E-F18DA2CA0FE0}"/>
              </a:ext>
            </a:extLst>
          </p:cNvPr>
          <p:cNvSpPr txBox="1"/>
          <p:nvPr/>
        </p:nvSpPr>
        <p:spPr>
          <a:xfrm>
            <a:off x="7524328" y="1196752"/>
            <a:ext cx="12241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r>
              <a:rPr lang="pt-BR" sz="1600" dirty="0"/>
              <a:t>Fonte: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https://1.bp.blogspot.com/-_8AC1HjIGF0/U_dI52KPkNI/AAAAAAAA3Sw/W1FGkc4sDZc/s1600/tabela-hip%C3%B3teses-escrita.png</a:t>
            </a:r>
            <a:r>
              <a:rPr lang="pt-B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7792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CB8FD4D-092C-4CF5-8016-89FE4756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6AFE4C5-12D3-4A20-B900-12BC4379D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3. O humano e a escrita</a:t>
            </a:r>
          </a:p>
        </p:txBody>
      </p:sp>
    </p:spTree>
    <p:extLst>
      <p:ext uri="{BB962C8B-B14F-4D97-AF65-F5344CB8AC3E}">
        <p14:creationId xmlns:p14="http://schemas.microsoft.com/office/powerpoint/2010/main" val="3574964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ítulo 1">
            <a:extLst>
              <a:ext uri="{FF2B5EF4-FFF2-40B4-BE49-F238E27FC236}">
                <a16:creationId xmlns:a16="http://schemas.microsoft.com/office/drawing/2014/main" id="{C8A790B2-1D98-49A2-8447-95CBC5267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170" y="856180"/>
            <a:ext cx="342043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pt-BR" sz="3500"/>
              <a:t>Referência 1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7" name="Espaço Reservado para Conteúdo 2">
            <a:extLst>
              <a:ext uri="{FF2B5EF4-FFF2-40B4-BE49-F238E27FC236}">
                <a16:creationId xmlns:a16="http://schemas.microsoft.com/office/drawing/2014/main" id="{B34C639D-1A5C-4EB9-9F24-10BFD1A7E18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43039" y="2330505"/>
            <a:ext cx="3419569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buNone/>
            </a:pPr>
            <a:r>
              <a:rPr lang="en-US" altLang="pt-BR" sz="1700" dirty="0"/>
              <a:t>DOBLHOLFER, E. </a:t>
            </a:r>
            <a:r>
              <a:rPr lang="en-US" altLang="pt-BR" sz="1700" i="1" dirty="0"/>
              <a:t>Le </a:t>
            </a:r>
            <a:r>
              <a:rPr lang="en-US" altLang="pt-BR" sz="1700" i="1" dirty="0" err="1"/>
              <a:t>Déchiffrement</a:t>
            </a:r>
            <a:r>
              <a:rPr lang="en-US" altLang="pt-BR" sz="1700" i="1" dirty="0"/>
              <a:t> des </a:t>
            </a:r>
            <a:r>
              <a:rPr lang="en-US" altLang="pt-BR" sz="1700" i="1" dirty="0" err="1"/>
              <a:t>écritures</a:t>
            </a:r>
            <a:r>
              <a:rPr lang="en-US" altLang="pt-BR" sz="1700" dirty="0"/>
              <a:t>. Paris: Arthaud, 1959.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61613757-105F-44E7-9085-0C4635734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39" r="-1" b="-1"/>
          <a:stretch/>
        </p:blipFill>
        <p:spPr>
          <a:xfrm>
            <a:off x="4483341" y="799352"/>
            <a:ext cx="4069057" cy="52592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39EBB10-156E-4EE2-8248-B6BDECC65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336329"/>
            <a:ext cx="2919549" cy="4382588"/>
          </a:xfrm>
        </p:spPr>
        <p:txBody>
          <a:bodyPr anchor="ctr">
            <a:normAutofit/>
          </a:bodyPr>
          <a:lstStyle/>
          <a:p>
            <a:r>
              <a:rPr lang="pt-BR" sz="4000" dirty="0"/>
              <a:t>Existem cerca de 400 escritas conhecidas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63461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982976"/>
            <a:ext cx="4507025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92946EA-47EA-4481-93FE-510683BBF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36329"/>
            <a:ext cx="3945636" cy="43825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700" dirty="0"/>
              <a:t>Há também variações</a:t>
            </a:r>
          </a:p>
          <a:p>
            <a:pPr marL="0" indent="0">
              <a:buNone/>
            </a:pPr>
            <a:r>
              <a:rPr lang="pt-BR" sz="1700" dirty="0"/>
              <a:t>Duas condições para chamar algo de escrita:</a:t>
            </a:r>
          </a:p>
          <a:p>
            <a:pPr marL="0" indent="0">
              <a:buNone/>
            </a:pPr>
            <a:endParaRPr lang="pt-BR" sz="1700" dirty="0"/>
          </a:p>
          <a:p>
            <a:pPr>
              <a:buFontTx/>
              <a:buChar char="-"/>
            </a:pPr>
            <a:r>
              <a:rPr lang="pt-BR" sz="1700" dirty="0"/>
              <a:t>Que haja desenho</a:t>
            </a:r>
          </a:p>
          <a:p>
            <a:pPr>
              <a:buFontTx/>
              <a:buChar char="-"/>
            </a:pPr>
            <a:r>
              <a:rPr lang="pt-BR" sz="1700" dirty="0"/>
              <a:t>Que aquele que escreve tenha uma intenção comunicativa consigo próprio (memória) ou com os outros</a:t>
            </a:r>
          </a:p>
        </p:txBody>
      </p:sp>
    </p:spTree>
    <p:extLst>
      <p:ext uri="{BB962C8B-B14F-4D97-AF65-F5344CB8AC3E}">
        <p14:creationId xmlns:p14="http://schemas.microsoft.com/office/powerpoint/2010/main" val="784811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08874-1EE7-4602-8D61-BA354BFF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100"/>
              <a:t>As escritas mnemônicas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8847EAB-FF48-43D2-BDA0-4432B62F0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517" b="1627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92F9E10-73E4-46F1-AF27-75052B6BD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-228600" defTabSz="914400"/>
            <a:endParaRPr lang="en-US" sz="1600" dirty="0"/>
          </a:p>
          <a:p>
            <a:pPr marL="0" indent="-228600" defTabSz="914400"/>
            <a:endParaRPr lang="en-US" sz="1600" dirty="0"/>
          </a:p>
          <a:p>
            <a:pPr marL="0" indent="-228600" defTabSz="914400"/>
            <a:r>
              <a:rPr lang="en-US" sz="1600" dirty="0" err="1"/>
              <a:t>Apareceram</a:t>
            </a:r>
            <a:r>
              <a:rPr lang="en-US" sz="1600" dirty="0"/>
              <a:t> por volta de 4000 AC</a:t>
            </a:r>
          </a:p>
          <a:p>
            <a:pPr marL="0" indent="-228600" defTabSz="914400"/>
            <a:r>
              <a:rPr lang="en-US" sz="1600" dirty="0" err="1"/>
              <a:t>Transmitiam</a:t>
            </a:r>
            <a:r>
              <a:rPr lang="en-US" sz="1600" dirty="0"/>
              <a:t> </a:t>
            </a:r>
            <a:r>
              <a:rPr lang="en-US" sz="1600" dirty="0" err="1"/>
              <a:t>ideias</a:t>
            </a:r>
            <a:r>
              <a:rPr lang="en-US" sz="1600" dirty="0"/>
              <a:t>, e </a:t>
            </a:r>
            <a:r>
              <a:rPr lang="en-US" sz="1600" dirty="0" err="1"/>
              <a:t>não</a:t>
            </a:r>
            <a:r>
              <a:rPr lang="en-US" sz="1600" dirty="0"/>
              <a:t> </a:t>
            </a:r>
            <a:r>
              <a:rPr lang="en-US" sz="1600" dirty="0" err="1"/>
              <a:t>palavras</a:t>
            </a:r>
            <a:endParaRPr lang="en-US" sz="1600" dirty="0"/>
          </a:p>
          <a:p>
            <a:pPr marL="0" indent="0" defTabSz="914400">
              <a:buNone/>
            </a:pPr>
            <a:endParaRPr lang="en-US" sz="1600" dirty="0"/>
          </a:p>
          <a:p>
            <a:pPr marL="0" indent="0" defTabSz="914400">
              <a:buNone/>
            </a:pPr>
            <a:r>
              <a:rPr lang="en-US" sz="1600" dirty="0" err="1"/>
              <a:t>Mais</a:t>
            </a:r>
            <a:r>
              <a:rPr lang="en-US" sz="1600" dirty="0"/>
              <a:t> </a:t>
            </a:r>
            <a:r>
              <a:rPr lang="en-US" sz="1600" dirty="0" err="1"/>
              <a:t>conhecidas</a:t>
            </a:r>
            <a:r>
              <a:rPr lang="en-US" sz="1600" dirty="0"/>
              <a:t>:</a:t>
            </a:r>
          </a:p>
          <a:p>
            <a:pPr marL="0" indent="0" defTabSz="914400">
              <a:buNone/>
            </a:pPr>
            <a:r>
              <a:rPr lang="en-US" sz="1600" b="1" dirty="0" err="1"/>
              <a:t>Quipos</a:t>
            </a:r>
            <a:r>
              <a:rPr lang="en-US" sz="1600" dirty="0"/>
              <a:t>, </a:t>
            </a:r>
            <a:r>
              <a:rPr lang="en-US" sz="1600" dirty="0" err="1"/>
              <a:t>utilizados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registros</a:t>
            </a:r>
            <a:r>
              <a:rPr lang="en-US" sz="1600" dirty="0"/>
              <a:t> </a:t>
            </a:r>
            <a:r>
              <a:rPr lang="en-US" sz="1600" dirty="0" err="1"/>
              <a:t>contábeis</a:t>
            </a:r>
            <a:endParaRPr lang="en-US" sz="1600" dirty="0"/>
          </a:p>
          <a:p>
            <a:pPr marL="0" indent="0" defTabSz="914400">
              <a:buNone/>
            </a:pPr>
            <a:r>
              <a:rPr lang="en-US" sz="1600" b="1" dirty="0" err="1"/>
              <a:t>Wampuns</a:t>
            </a:r>
            <a:r>
              <a:rPr lang="en-US" sz="1600" dirty="0"/>
              <a:t>, </a:t>
            </a:r>
            <a:r>
              <a:rPr lang="en-US" sz="1600" dirty="0" err="1"/>
              <a:t>feitos</a:t>
            </a:r>
            <a:r>
              <a:rPr lang="en-US" sz="1600" dirty="0"/>
              <a:t> de </a:t>
            </a:r>
            <a:r>
              <a:rPr lang="en-US" sz="1600" dirty="0" err="1"/>
              <a:t>conchas</a:t>
            </a:r>
            <a:endParaRPr lang="en-US" sz="1600" dirty="0"/>
          </a:p>
          <a:p>
            <a:pPr marL="0" indent="-228600" defTabSz="914400"/>
            <a:endParaRPr lang="en-US" sz="1600" dirty="0"/>
          </a:p>
          <a:p>
            <a:pPr marL="0" indent="-228600" defTabSz="914400"/>
            <a:endParaRPr lang="en-US" sz="1600" dirty="0"/>
          </a:p>
          <a:p>
            <a:pPr marL="0" indent="-228600" defTabSz="914400"/>
            <a:endParaRPr lang="en-US" sz="1600" dirty="0"/>
          </a:p>
          <a:p>
            <a:pPr marL="0" indent="-228600" defTabSz="91440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281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FD34C0-B621-4F7C-A57B-E28EA14A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escritas figurativas (pictográfica ou ideográfica)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C410FB-C551-4CA9-8F74-BE30554F9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817D4D-91AA-410F-B440-8D994AB51AB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55576" y="1690689"/>
            <a:ext cx="7759774" cy="4486274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Não representava a linguagem verbal, mas, sim, objetos, figuras e ideias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855DEF8-BC40-404D-BDFB-4E726C95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22" y="3001064"/>
            <a:ext cx="3641242" cy="28384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585B4E4-DAAD-4569-A2B0-6DA06B75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06" y="3016252"/>
            <a:ext cx="3142821" cy="29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4">
            <a:extLst>
              <a:ext uri="{FF2B5EF4-FFF2-40B4-BE49-F238E27FC236}">
                <a16:creationId xmlns:a16="http://schemas.microsoft.com/office/drawing/2014/main" id="{CF9593E6-F117-4CA6-9BE8-EE377C8790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7612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5BB88AB-A0BF-4ABA-A3D5-FF81DA9A1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</a:t>
            </a:r>
            <a:r>
              <a:rPr lang="en-US" altLang="pt-BR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estava</a:t>
            </a:r>
            <a:r>
              <a:rPr lang="en-US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pt-BR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escrito</a:t>
            </a:r>
            <a:r>
              <a:rPr lang="en-US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pt-BR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</a:t>
            </a:r>
            <a:r>
              <a:rPr lang="en-US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pt-BR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Pictogramas</a:t>
            </a:r>
            <a:r>
              <a:rPr lang="en-US" altLang="pt-BR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br>
              <a:rPr lang="en-US" altLang="pt-BR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altLang="pt-BR" sz="1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87838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517897"/>
            <a:ext cx="8333796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98D7E30-EA14-4178-AC9A-44788267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437" y="847827"/>
            <a:ext cx="3532009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/>
              <a:t>Athanasius Kircher (1601 — 1680) 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60F9EA0-82EE-44FB-A83E-965822145B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8421"/>
          <a:stretch/>
        </p:blipFill>
        <p:spPr>
          <a:xfrm>
            <a:off x="685800" y="847827"/>
            <a:ext cx="3696824" cy="52899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75782" y="2188548"/>
            <a:ext cx="329184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417136F-EFA5-4C9D-BCB0-CEC5B61F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6421" y="2508105"/>
            <a:ext cx="3532008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1700" dirty="0"/>
              <a:t>1628, fez um </a:t>
            </a:r>
            <a:r>
              <a:rPr lang="en-US" sz="1700" dirty="0" err="1"/>
              <a:t>ano</a:t>
            </a:r>
            <a:r>
              <a:rPr lang="en-US" sz="1700" dirty="0"/>
              <a:t> de </a:t>
            </a:r>
            <a:r>
              <a:rPr lang="en-US" sz="1700" dirty="0" err="1"/>
              <a:t>retiro</a:t>
            </a:r>
            <a:r>
              <a:rPr lang="en-US" sz="1700" dirty="0"/>
              <a:t> </a:t>
            </a:r>
            <a:r>
              <a:rPr lang="en-US" sz="1700" dirty="0" err="1"/>
              <a:t>espiritual</a:t>
            </a:r>
            <a:endParaRPr lang="en-US" sz="1700" dirty="0"/>
          </a:p>
          <a:p>
            <a:pPr indent="-228600" defTabSz="914400"/>
            <a:r>
              <a:rPr lang="en-US" sz="1700" dirty="0" err="1"/>
              <a:t>Encontrou</a:t>
            </a:r>
            <a:r>
              <a:rPr lang="en-US" sz="1700" dirty="0"/>
              <a:t> </a:t>
            </a:r>
            <a:r>
              <a:rPr lang="en-US" sz="1700" dirty="0" err="1"/>
              <a:t>os</a:t>
            </a:r>
            <a:r>
              <a:rPr lang="en-US" sz="1700" dirty="0"/>
              <a:t> </a:t>
            </a:r>
            <a:r>
              <a:rPr lang="en-US" sz="1700" dirty="0" err="1"/>
              <a:t>hierógrifos</a:t>
            </a:r>
            <a:r>
              <a:rPr lang="en-US" sz="1700" dirty="0"/>
              <a:t> e </a:t>
            </a:r>
            <a:r>
              <a:rPr lang="en-US" sz="1700" dirty="0" err="1"/>
              <a:t>publicou</a:t>
            </a:r>
            <a:r>
              <a:rPr lang="en-US" sz="1700" dirty="0"/>
              <a:t> “</a:t>
            </a:r>
            <a:r>
              <a:rPr lang="en-US" sz="1700" dirty="0" err="1"/>
              <a:t>traduções</a:t>
            </a:r>
            <a:r>
              <a:rPr lang="en-US" sz="1700" dirty="0"/>
              <a:t>”</a:t>
            </a:r>
          </a:p>
          <a:p>
            <a:pPr indent="-228600" defTabSz="914400"/>
            <a:r>
              <a:rPr lang="en-US" sz="1700" dirty="0" err="1"/>
              <a:t>Mais</a:t>
            </a:r>
            <a:r>
              <a:rPr lang="en-US" sz="1700" dirty="0"/>
              <a:t> </a:t>
            </a:r>
            <a:r>
              <a:rPr lang="en-US" sz="1700" dirty="0" err="1"/>
              <a:t>tarde</a:t>
            </a:r>
            <a:r>
              <a:rPr lang="en-US" sz="1700" dirty="0"/>
              <a:t>, </a:t>
            </a:r>
            <a:r>
              <a:rPr lang="en-US" sz="1700" dirty="0" err="1"/>
              <a:t>elas</a:t>
            </a:r>
            <a:r>
              <a:rPr lang="en-US" sz="1700" dirty="0"/>
              <a:t> se </a:t>
            </a:r>
            <a:r>
              <a:rPr lang="en-US" sz="1700" dirty="0" err="1"/>
              <a:t>revelaram</a:t>
            </a:r>
            <a:r>
              <a:rPr lang="en-US" sz="1700" dirty="0"/>
              <a:t> </a:t>
            </a:r>
            <a:r>
              <a:rPr lang="en-US" sz="1700" dirty="0" err="1"/>
              <a:t>como</a:t>
            </a:r>
            <a:r>
              <a:rPr lang="en-US" sz="1700" dirty="0"/>
              <a:t> </a:t>
            </a:r>
            <a:r>
              <a:rPr lang="en-US" sz="1700" dirty="0" err="1"/>
              <a:t>absurdas</a:t>
            </a:r>
            <a:r>
              <a:rPr lang="en-US" sz="1700" dirty="0"/>
              <a:t> e </a:t>
            </a:r>
            <a:r>
              <a:rPr lang="en-US" sz="1700" dirty="0" err="1"/>
              <a:t>inúteis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1492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4">
            <a:extLst>
              <a:ext uri="{FF2B5EF4-FFF2-40B4-BE49-F238E27FC236}">
                <a16:creationId xmlns:a16="http://schemas.microsoft.com/office/drawing/2014/main" id="{9AF21FC9-AF5D-49DA-9E2D-BDB443AFA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pt-BR" altLang="pt-BR" sz="4000" dirty="0"/>
              <a:t>Partes da aula</a:t>
            </a:r>
          </a:p>
        </p:txBody>
      </p:sp>
      <p:sp>
        <p:nvSpPr>
          <p:cNvPr id="26627" name="Espaço Reservado para Conteúdo 5">
            <a:extLst>
              <a:ext uri="{FF2B5EF4-FFF2-40B4-BE49-F238E27FC236}">
                <a16:creationId xmlns:a16="http://schemas.microsoft.com/office/drawing/2014/main" id="{A8D6746C-F614-4D63-B71D-C58192A08A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438400"/>
            <a:ext cx="7886700" cy="3738562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 sz="2300" dirty="0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 sz="2300" dirty="0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 sz="2300" dirty="0"/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0AC4D841-1E31-4489-B6F9-E568E7846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265228"/>
              </p:ext>
            </p:extLst>
          </p:nvPr>
        </p:nvGraphicFramePr>
        <p:xfrm>
          <a:off x="628650" y="1988840"/>
          <a:ext cx="7975797" cy="41881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58599">
                  <a:extLst>
                    <a:ext uri="{9D8B030D-6E8A-4147-A177-3AD203B41FA5}">
                      <a16:colId xmlns:a16="http://schemas.microsoft.com/office/drawing/2014/main" val="1079717912"/>
                    </a:ext>
                  </a:extLst>
                </a:gridCol>
                <a:gridCol w="2658599">
                  <a:extLst>
                    <a:ext uri="{9D8B030D-6E8A-4147-A177-3AD203B41FA5}">
                      <a16:colId xmlns:a16="http://schemas.microsoft.com/office/drawing/2014/main" val="3204386502"/>
                    </a:ext>
                  </a:extLst>
                </a:gridCol>
                <a:gridCol w="2658599">
                  <a:extLst>
                    <a:ext uri="{9D8B030D-6E8A-4147-A177-3AD203B41FA5}">
                      <a16:colId xmlns:a16="http://schemas.microsoft.com/office/drawing/2014/main" val="3636425057"/>
                    </a:ext>
                  </a:extLst>
                </a:gridCol>
              </a:tblGrid>
              <a:tr h="4188122">
                <a:tc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  <a:p>
                      <a:pPr algn="ctr"/>
                      <a:r>
                        <a:rPr lang="pt-BR" sz="3200" dirty="0"/>
                        <a:t>1</a:t>
                      </a:r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r>
                        <a:rPr lang="pt-BR" sz="3200" dirty="0"/>
                        <a:t>Brincando </a:t>
                      </a:r>
                    </a:p>
                    <a:p>
                      <a:pPr algn="ctr"/>
                      <a:r>
                        <a:rPr lang="pt-BR" sz="3200" dirty="0"/>
                        <a:t>de </a:t>
                      </a:r>
                    </a:p>
                    <a:p>
                      <a:pPr algn="ctr"/>
                      <a:r>
                        <a:rPr lang="pt-BR" sz="3200" dirty="0"/>
                        <a:t>decifrador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2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O “famoso”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construtivismo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pPr algn="ctr"/>
                      <a:r>
                        <a:rPr lang="pt-BR" sz="2800" dirty="0"/>
                        <a:t>3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O humano </a:t>
                      </a:r>
                    </a:p>
                    <a:p>
                      <a:pPr algn="ctr"/>
                      <a:r>
                        <a:rPr lang="pt-BR" sz="2800" dirty="0"/>
                        <a:t>e a escrita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145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229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945B5F-67D0-4BB9-BB45-BAC4A900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87479"/>
            <a:ext cx="2583180" cy="1574874"/>
          </a:xfrm>
        </p:spPr>
        <p:txBody>
          <a:bodyPr anchor="b">
            <a:normAutofit/>
          </a:bodyPr>
          <a:lstStyle/>
          <a:p>
            <a:r>
              <a:rPr lang="pt-BR" sz="3000"/>
              <a:t>O que está escrito?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5763" y="73152"/>
            <a:ext cx="884223" cy="232963"/>
            <a:chOff x="7763256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9C5A9-980E-4BA7-BF3A-3BA61EC6F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3155626"/>
            <a:ext cx="2583180" cy="29351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600"/>
          </a:p>
          <a:p>
            <a:pPr marL="0" indent="0">
              <a:buNone/>
            </a:pPr>
            <a:endParaRPr lang="pt-BR" sz="1600"/>
          </a:p>
          <a:p>
            <a:pPr marL="0" indent="0">
              <a:buNone/>
            </a:pPr>
            <a:endParaRPr lang="pt-BR" sz="1600"/>
          </a:p>
          <a:p>
            <a:pPr marL="0" indent="0">
              <a:buNone/>
            </a:pPr>
            <a:endParaRPr lang="pt-BR" sz="16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55481D-43FF-487C-8CEE-D31BA8CB2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3" r="25971" b="2"/>
          <a:stretch/>
        </p:blipFill>
        <p:spPr>
          <a:xfrm>
            <a:off x="3350175" y="531074"/>
            <a:ext cx="2674620" cy="55771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063F43-E0EF-4F1E-8E79-418D7DBA5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55" r="29088" b="-1"/>
          <a:stretch/>
        </p:blipFill>
        <p:spPr>
          <a:xfrm>
            <a:off x="6240783" y="531074"/>
            <a:ext cx="2674620" cy="557711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16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7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ítulo 1">
            <a:extLst>
              <a:ext uri="{FF2B5EF4-FFF2-40B4-BE49-F238E27FC236}">
                <a16:creationId xmlns:a16="http://schemas.microsoft.com/office/drawing/2014/main" id="{885671DE-3D77-4D2C-AD22-00D288AB3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pt-BR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encontro da pedra da Roseta.</a:t>
            </a:r>
            <a:br>
              <a:rPr lang="en-US" altLang="pt-BR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pt-BR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que ela é?</a:t>
            </a:r>
          </a:p>
        </p:txBody>
      </p:sp>
      <p:sp>
        <p:nvSpPr>
          <p:cNvPr id="24579" name="Espaço Reservado para Conteúdo 2">
            <a:extLst>
              <a:ext uri="{FF2B5EF4-FFF2-40B4-BE49-F238E27FC236}">
                <a16:creationId xmlns:a16="http://schemas.microsoft.com/office/drawing/2014/main" id="{CAE4C85C-C4D2-4F57-BD57-56F1727F3BA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82601" y="2638044"/>
            <a:ext cx="2522980" cy="34156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914400"/>
            <a:r>
              <a:rPr lang="en-US" altLang="pt-BR" sz="1600">
                <a:solidFill>
                  <a:schemeClr val="bg1"/>
                </a:solidFill>
              </a:rPr>
              <a:t>Um decreto assinado por Ptolomeu V em 196 a.C. É composta por três parágrafos com o mesmo texto nas línguas: </a:t>
            </a:r>
          </a:p>
          <a:p>
            <a:pPr marL="0" indent="-228600" defTabSz="914400"/>
            <a:endParaRPr lang="en-US" altLang="pt-BR" sz="1600">
              <a:solidFill>
                <a:schemeClr val="bg1"/>
              </a:solidFill>
            </a:endParaRPr>
          </a:p>
          <a:p>
            <a:pPr marL="0" indent="-228600" defTabSz="914400"/>
            <a:r>
              <a:rPr lang="en-US" altLang="pt-BR" sz="1600">
                <a:solidFill>
                  <a:schemeClr val="bg1"/>
                </a:solidFill>
              </a:rPr>
              <a:t>Forma hieroglífica do egípcio antigo</a:t>
            </a:r>
          </a:p>
          <a:p>
            <a:pPr marL="0" indent="-228600" defTabSz="914400"/>
            <a:endParaRPr lang="en-US" altLang="pt-BR" sz="1600">
              <a:solidFill>
                <a:schemeClr val="bg1"/>
              </a:solidFill>
            </a:endParaRPr>
          </a:p>
          <a:p>
            <a:pPr marL="0" indent="-228600" defTabSz="914400"/>
            <a:r>
              <a:rPr lang="en-US" altLang="pt-BR" sz="1600">
                <a:solidFill>
                  <a:schemeClr val="bg1"/>
                </a:solidFill>
              </a:rPr>
              <a:t>Demótico (egípcio tardio)</a:t>
            </a:r>
          </a:p>
          <a:p>
            <a:pPr marL="0" indent="-228600" defTabSz="914400"/>
            <a:endParaRPr lang="en-US" altLang="pt-BR" sz="1600">
              <a:solidFill>
                <a:schemeClr val="bg1"/>
              </a:solidFill>
            </a:endParaRPr>
          </a:p>
          <a:p>
            <a:pPr marL="0" indent="-228600" defTabSz="914400"/>
            <a:r>
              <a:rPr lang="en-US" altLang="pt-BR" sz="1600">
                <a:solidFill>
                  <a:schemeClr val="bg1"/>
                </a:solidFill>
              </a:rPr>
              <a:t>Grego antigo</a:t>
            </a:r>
          </a:p>
        </p:txBody>
      </p:sp>
      <p:pic>
        <p:nvPicPr>
          <p:cNvPr id="24580" name="Espaço Reservado para Conteúdo 1">
            <a:extLst>
              <a:ext uri="{FF2B5EF4-FFF2-40B4-BE49-F238E27FC236}">
                <a16:creationId xmlns:a16="http://schemas.microsoft.com/office/drawing/2014/main" id="{63545F2E-F3EA-41F8-94D9-98394C4C44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40" y="643467"/>
            <a:ext cx="4531041" cy="54101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4">
            <a:extLst>
              <a:ext uri="{FF2B5EF4-FFF2-40B4-BE49-F238E27FC236}">
                <a16:creationId xmlns:a16="http://schemas.microsoft.com/office/drawing/2014/main" id="{21A36DC0-DEBB-4935-9E07-489311D82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pt-BR" sz="4100" b="1"/>
              <a:t>Achado do exército de Napoleão, em 1799</a:t>
            </a:r>
          </a:p>
        </p:txBody>
      </p:sp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1CA70882-317A-4F8B-9FC4-FD2346490E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763" r="17117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23557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9B8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Espaço Reservado para Conteúdo 5">
            <a:extLst>
              <a:ext uri="{FF2B5EF4-FFF2-40B4-BE49-F238E27FC236}">
                <a16:creationId xmlns:a16="http://schemas.microsoft.com/office/drawing/2014/main" id="{7C514961-7981-4FBA-8622-50EC24E189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914400">
              <a:spcBef>
                <a:spcPts val="1200"/>
              </a:spcBef>
            </a:pPr>
            <a:r>
              <a:rPr lang="en-US" altLang="pt-BR" sz="1700" dirty="0"/>
              <a:t>A </a:t>
            </a:r>
            <a:r>
              <a:rPr lang="en-US" altLang="pt-BR" sz="1700" dirty="0" err="1"/>
              <a:t>pedra</a:t>
            </a:r>
            <a:r>
              <a:rPr lang="en-US" altLang="pt-BR" sz="1700" dirty="0"/>
              <a:t> </a:t>
            </a:r>
            <a:r>
              <a:rPr lang="en-US" altLang="pt-BR" sz="1700" dirty="0" err="1"/>
              <a:t>foi</a:t>
            </a:r>
            <a:r>
              <a:rPr lang="en-US" altLang="pt-BR" sz="1700" dirty="0"/>
              <a:t> </a:t>
            </a:r>
            <a:r>
              <a:rPr lang="en-US" altLang="pt-BR" sz="1700" dirty="0" err="1"/>
              <a:t>encontrada</a:t>
            </a:r>
            <a:r>
              <a:rPr lang="en-US" altLang="pt-BR" sz="1700" dirty="0"/>
              <a:t> </a:t>
            </a:r>
            <a:r>
              <a:rPr lang="en-US" altLang="pt-BR" sz="1700" dirty="0" err="1"/>
              <a:t>na</a:t>
            </a:r>
            <a:r>
              <a:rPr lang="en-US" altLang="pt-BR" sz="1700" dirty="0"/>
              <a:t> </a:t>
            </a:r>
            <a:r>
              <a:rPr lang="en-US" altLang="pt-BR" sz="1700" dirty="0" err="1"/>
              <a:t>cidade</a:t>
            </a:r>
            <a:r>
              <a:rPr lang="en-US" altLang="pt-BR" sz="1700" dirty="0"/>
              <a:t> de </a:t>
            </a:r>
            <a:r>
              <a:rPr lang="en-US" altLang="pt-BR" sz="1700" dirty="0" err="1"/>
              <a:t>Roseta</a:t>
            </a:r>
            <a:r>
              <a:rPr lang="en-US" altLang="pt-BR" sz="1700" dirty="0"/>
              <a:t>, no </a:t>
            </a:r>
            <a:r>
              <a:rPr lang="en-US" altLang="pt-BR" sz="1700" dirty="0" err="1"/>
              <a:t>Egito</a:t>
            </a:r>
            <a:endParaRPr lang="en-US" altLang="pt-BR" sz="1700" dirty="0"/>
          </a:p>
          <a:p>
            <a:pPr marL="0" indent="-228600" defTabSz="914400">
              <a:spcBef>
                <a:spcPts val="1200"/>
              </a:spcBef>
            </a:pPr>
            <a:r>
              <a:rPr lang="en-US" altLang="pt-BR" sz="1700" dirty="0"/>
              <a:t>No final do </a:t>
            </a:r>
            <a:r>
              <a:rPr lang="en-US" altLang="pt-BR" sz="1700" dirty="0" err="1"/>
              <a:t>século</a:t>
            </a:r>
            <a:r>
              <a:rPr lang="en-US" altLang="pt-BR" sz="1700" dirty="0"/>
              <a:t> XIX, Champollion </a:t>
            </a:r>
            <a:r>
              <a:rPr lang="en-US" altLang="pt-BR" sz="1700" dirty="0" err="1"/>
              <a:t>decifrou</a:t>
            </a:r>
            <a:r>
              <a:rPr lang="en-US" altLang="pt-BR" sz="1700" dirty="0"/>
              <a:t> </a:t>
            </a:r>
            <a:r>
              <a:rPr lang="en-US" altLang="pt-BR" sz="1700" dirty="0" err="1"/>
              <a:t>seu</a:t>
            </a:r>
            <a:r>
              <a:rPr lang="en-US" altLang="pt-BR" sz="1700" dirty="0"/>
              <a:t> </a:t>
            </a:r>
            <a:r>
              <a:rPr lang="en-US" altLang="pt-BR" sz="1700" dirty="0" err="1"/>
              <a:t>conteúdo</a:t>
            </a:r>
            <a:endParaRPr lang="en-US" altLang="pt-BR" sz="1700" dirty="0"/>
          </a:p>
          <a:p>
            <a:pPr marL="0" indent="-228600" defTabSz="914400">
              <a:spcBef>
                <a:spcPts val="1200"/>
              </a:spcBef>
            </a:pPr>
            <a:r>
              <a:rPr lang="en-US" altLang="pt-BR" sz="1700" dirty="0" err="1"/>
              <a:t>Trabalhou</a:t>
            </a:r>
            <a:r>
              <a:rPr lang="en-US" altLang="pt-BR" sz="1700" dirty="0"/>
              <a:t> a </a:t>
            </a:r>
            <a:r>
              <a:rPr lang="en-US" altLang="pt-BR" sz="1700" dirty="0" err="1"/>
              <a:t>partir</a:t>
            </a:r>
            <a:r>
              <a:rPr lang="en-US" altLang="pt-BR" sz="1700" dirty="0"/>
              <a:t> da </a:t>
            </a:r>
            <a:r>
              <a:rPr lang="en-US" altLang="pt-BR" sz="1700" dirty="0" err="1"/>
              <a:t>comparação</a:t>
            </a:r>
            <a:r>
              <a:rPr lang="en-US" altLang="pt-BR" sz="1700" dirty="0"/>
              <a:t> das </a:t>
            </a:r>
            <a:r>
              <a:rPr lang="en-US" altLang="pt-BR" sz="1700" dirty="0" err="1"/>
              <a:t>versões</a:t>
            </a:r>
            <a:r>
              <a:rPr lang="en-US" altLang="pt-BR" sz="1700" dirty="0"/>
              <a:t> </a:t>
            </a:r>
          </a:p>
          <a:p>
            <a:pPr marL="0" indent="-228600" defTabSz="914400">
              <a:spcBef>
                <a:spcPts val="1200"/>
              </a:spcBef>
            </a:pPr>
            <a:r>
              <a:rPr lang="en-US" altLang="pt-BR" sz="1700" dirty="0" err="1"/>
              <a:t>Traz</a:t>
            </a:r>
            <a:r>
              <a:rPr lang="en-US" altLang="pt-BR" sz="1700" dirty="0"/>
              <a:t> a </a:t>
            </a:r>
            <a:r>
              <a:rPr lang="en-US" altLang="pt-BR" sz="1700" dirty="0" err="1"/>
              <a:t>mensagem</a:t>
            </a:r>
            <a:r>
              <a:rPr lang="en-US" altLang="pt-BR" sz="1700" dirty="0"/>
              <a:t> de </a:t>
            </a:r>
            <a:r>
              <a:rPr lang="en-US" altLang="pt-BR" sz="1700" dirty="0" err="1"/>
              <a:t>sacerdotes</a:t>
            </a:r>
            <a:r>
              <a:rPr lang="en-US" altLang="pt-BR" sz="1700" dirty="0"/>
              <a:t> que </a:t>
            </a:r>
            <a:r>
              <a:rPr lang="en-US" altLang="pt-BR" sz="1700" dirty="0" err="1"/>
              <a:t>elogiam</a:t>
            </a:r>
            <a:r>
              <a:rPr lang="en-US" altLang="pt-BR" sz="1700" dirty="0"/>
              <a:t> um </a:t>
            </a:r>
            <a:r>
              <a:rPr lang="en-US" altLang="pt-BR" sz="1700" dirty="0" err="1"/>
              <a:t>faraó</a:t>
            </a:r>
            <a:r>
              <a:rPr lang="en-US" altLang="pt-BR" sz="1700" dirty="0"/>
              <a:t> </a:t>
            </a:r>
          </a:p>
          <a:p>
            <a:pPr marL="0" indent="-228600" defTabSz="914400">
              <a:spcBef>
                <a:spcPts val="1200"/>
              </a:spcBef>
            </a:pPr>
            <a:r>
              <a:rPr lang="en-US" altLang="pt-BR" sz="1700" dirty="0" err="1"/>
              <a:t>Hoje</a:t>
            </a:r>
            <a:r>
              <a:rPr lang="en-US" altLang="pt-BR" sz="1700" dirty="0"/>
              <a:t> </a:t>
            </a:r>
            <a:r>
              <a:rPr lang="en-US" altLang="pt-BR" sz="1700" dirty="0" err="1"/>
              <a:t>está</a:t>
            </a:r>
            <a:r>
              <a:rPr lang="en-US" altLang="pt-BR" sz="1700" dirty="0"/>
              <a:t> no </a:t>
            </a:r>
            <a:r>
              <a:rPr lang="en-US" altLang="pt-BR" sz="1700" dirty="0" err="1"/>
              <a:t>Museu</a:t>
            </a:r>
            <a:r>
              <a:rPr lang="en-US" altLang="pt-BR" sz="1700" dirty="0"/>
              <a:t> </a:t>
            </a:r>
            <a:r>
              <a:rPr lang="en-US" altLang="pt-BR" sz="1700" dirty="0" err="1"/>
              <a:t>Britânico</a:t>
            </a:r>
            <a:r>
              <a:rPr lang="en-US" altLang="pt-BR" sz="1700" dirty="0"/>
              <a:t>, que </a:t>
            </a:r>
            <a:r>
              <a:rPr lang="en-US" altLang="pt-BR" sz="1700" dirty="0" err="1"/>
              <a:t>disponibiliza</a:t>
            </a:r>
            <a:r>
              <a:rPr lang="en-US" altLang="pt-BR" sz="1700" dirty="0"/>
              <a:t> a </a:t>
            </a:r>
            <a:r>
              <a:rPr lang="en-US" altLang="pt-BR" sz="1700" dirty="0" err="1"/>
              <a:t>visita</a:t>
            </a:r>
            <a:r>
              <a:rPr lang="en-US" altLang="pt-BR" sz="1700" dirty="0"/>
              <a:t> online:</a:t>
            </a:r>
          </a:p>
          <a:p>
            <a:pPr marL="0" indent="-228600" defTabSz="914400">
              <a:spcBef>
                <a:spcPts val="1200"/>
              </a:spcBef>
            </a:pPr>
            <a:r>
              <a:rPr lang="en-US" altLang="pt-BR" sz="1700" dirty="0">
                <a:hlinkClick r:id="rId3"/>
              </a:rPr>
              <a:t>https://sketchfab.com/3d-models/the-rosetta-stone-1e03509704a3490e99a173e53b93e282</a:t>
            </a:r>
            <a:endParaRPr lang="en-US" altLang="pt-BR" sz="1700" dirty="0"/>
          </a:p>
          <a:p>
            <a:pPr marL="0" indent="-228600" defTabSz="914400">
              <a:spcBef>
                <a:spcPts val="1200"/>
              </a:spcBef>
            </a:pPr>
            <a:endParaRPr lang="en-US" altLang="pt-BR" sz="1700" dirty="0"/>
          </a:p>
          <a:p>
            <a:pPr marL="0" indent="-228600" defTabSz="914400"/>
            <a:endParaRPr lang="en-US" altLang="pt-BR" sz="17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252F8AE9-92A6-42A0-8E19-A0ACFFAA8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altLang="pt-BR" sz="4400" dirty="0" err="1">
                <a:solidFill>
                  <a:srgbClr val="FFFFFF"/>
                </a:solidFill>
              </a:rPr>
              <a:t>Filogênese</a:t>
            </a:r>
            <a:r>
              <a:rPr lang="en-US" altLang="pt-BR" sz="4400" dirty="0">
                <a:solidFill>
                  <a:srgbClr val="FFFFFF"/>
                </a:solidFill>
              </a:rPr>
              <a:t> </a:t>
            </a:r>
            <a:r>
              <a:rPr lang="en-US" altLang="pt-BR" sz="4400" dirty="0" err="1">
                <a:solidFill>
                  <a:srgbClr val="FFFFFF"/>
                </a:solidFill>
              </a:rPr>
              <a:t>igual</a:t>
            </a:r>
            <a:r>
              <a:rPr lang="en-US" altLang="pt-BR" sz="4400" dirty="0">
                <a:solidFill>
                  <a:srgbClr val="FFFFFF"/>
                </a:solidFill>
              </a:rPr>
              <a:t> à </a:t>
            </a:r>
            <a:r>
              <a:rPr lang="en-US" altLang="pt-BR" sz="4400" dirty="0" err="1">
                <a:solidFill>
                  <a:srgbClr val="FFFFFF"/>
                </a:solidFill>
              </a:rPr>
              <a:t>ontogênese</a:t>
            </a:r>
            <a:endParaRPr lang="en-US" altLang="pt-BR" sz="4400" dirty="0">
              <a:solidFill>
                <a:srgbClr val="FFFFFF"/>
              </a:solidFill>
            </a:endParaRPr>
          </a:p>
        </p:txBody>
      </p:sp>
      <p:pic>
        <p:nvPicPr>
          <p:cNvPr id="25604" name="Espaço Reservado para Conteúdo 2">
            <a:extLst>
              <a:ext uri="{FF2B5EF4-FFF2-40B4-BE49-F238E27FC236}">
                <a16:creationId xmlns:a16="http://schemas.microsoft.com/office/drawing/2014/main" id="{56CE6235-5BC8-4316-B5BD-CD030B11E2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958A7E1-D0E6-4050-82AC-661D41FF0EA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21989" y="917725"/>
            <a:ext cx="2568554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defRPr/>
            </a:pPr>
            <a:endParaRPr lang="en-US" altLang="pt-BR" sz="1700">
              <a:solidFill>
                <a:srgbClr val="FFFFFF"/>
              </a:solidFill>
            </a:endParaRPr>
          </a:p>
          <a:p>
            <a:pPr marL="0" indent="-228600" defTabSz="914400">
              <a:defRPr/>
            </a:pPr>
            <a:r>
              <a:rPr lang="en-US" altLang="pt-BR" sz="1700">
                <a:solidFill>
                  <a:srgbClr val="FFFFFF"/>
                </a:solidFill>
              </a:rPr>
              <a:t>Champollion se apoiou na repetição de símbolos da pedra</a:t>
            </a:r>
          </a:p>
          <a:p>
            <a:pPr indent="-228600" defTabSz="914400">
              <a:defRPr/>
            </a:pPr>
            <a:endParaRPr lang="en-US" altLang="pt-BR" sz="1700">
              <a:solidFill>
                <a:srgbClr val="FFFFFF"/>
              </a:solidFill>
            </a:endParaRPr>
          </a:p>
          <a:p>
            <a:pPr marL="0" indent="-228600" defTabSz="914400">
              <a:defRPr/>
            </a:pPr>
            <a:r>
              <a:rPr lang="en-US" altLang="pt-BR" sz="1700">
                <a:solidFill>
                  <a:srgbClr val="FFFFFF"/>
                </a:solidFill>
              </a:rPr>
              <a:t>Formulou uma </a:t>
            </a:r>
            <a:r>
              <a:rPr lang="en-US" altLang="pt-BR" sz="1700" b="1">
                <a:solidFill>
                  <a:srgbClr val="FFFFFF"/>
                </a:solidFill>
              </a:rPr>
              <a:t>lei: </a:t>
            </a:r>
            <a:r>
              <a:rPr lang="en-US" altLang="pt-BR" sz="1700">
                <a:solidFill>
                  <a:srgbClr val="FFFFFF"/>
                </a:solidFill>
              </a:rPr>
              <a:t>Onde escreve não é figurativo, onde é figurativo não escreve</a:t>
            </a:r>
          </a:p>
          <a:p>
            <a:pPr indent="-228600" defTabSz="914400">
              <a:defRPr/>
            </a:pPr>
            <a:endParaRPr lang="en-US" altLang="pt-BR"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52C141-0058-463D-B030-7E29EC37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16" y="4883544"/>
            <a:ext cx="2907065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/>
              <a:t>O que é fonetização da escrita?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869E3CD-A5D7-45BE-B0CA-2FDB9CAD31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035" r="-2" b="22426"/>
          <a:stretch/>
        </p:blipFill>
        <p:spPr>
          <a:xfrm>
            <a:off x="719403" y="364142"/>
            <a:ext cx="7777234" cy="38679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CEF48D4-1AA9-42CA-A6D0-5735F754E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2039" y="4883544"/>
            <a:ext cx="4940186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 defTabSz="914400"/>
            <a:r>
              <a:rPr lang="en-US" sz="1600"/>
              <a:t>O signo gráfico se distancia tão fortemente do objeto que no início ele representou de forma realista que a relação entre a forma da letra e a imagem original terminou por desaparecer</a:t>
            </a:r>
          </a:p>
          <a:p>
            <a:pPr marL="0" indent="-228600" defTabSz="914400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46244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4E3DEE-06FE-4D04-B366-52C96C9C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2675936" cy="4952492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Qual o caminho da representação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32232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0C3699E-36CB-4354-A8FA-77489A06DB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959647"/>
              </p:ext>
            </p:extLst>
          </p:nvPr>
        </p:nvGraphicFramePr>
        <p:xfrm>
          <a:off x="3886200" y="568325"/>
          <a:ext cx="46863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330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52C5633E-3F77-4F4D-8F5F-701BE0EB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49C548-9004-48D5-835C-42A144542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935238" cy="435133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1 Brincando de decifrador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214596D5-9FEA-4B6D-A724-5AF5AE5D98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30549" y="681037"/>
            <a:ext cx="5931990" cy="5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Arc 139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2DF6DCF-F3C7-4AD6-B5F6-9C317A5DF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643467"/>
            <a:ext cx="2213403" cy="5571066"/>
          </a:xfrm>
        </p:spPr>
        <p:txBody>
          <a:bodyPr>
            <a:normAutofit/>
          </a:bodyPr>
          <a:lstStyle/>
          <a:p>
            <a:r>
              <a:rPr lang="pt-BR" altLang="pt-BR" sz="2800" dirty="0">
                <a:solidFill>
                  <a:srgbClr val="FFFFFF"/>
                </a:solidFill>
              </a:rPr>
              <a:t>O que é a missão de LP no fundamental 1?</a:t>
            </a:r>
            <a:br>
              <a:rPr lang="pt-BR" altLang="pt-BR" sz="2800" dirty="0">
                <a:solidFill>
                  <a:srgbClr val="FFFFFF"/>
                </a:solidFill>
              </a:rPr>
            </a:br>
            <a:br>
              <a:rPr lang="pt-BR" altLang="pt-BR" sz="2800" dirty="0">
                <a:solidFill>
                  <a:srgbClr val="FFFFFF"/>
                </a:solidFill>
              </a:rPr>
            </a:br>
            <a:r>
              <a:rPr lang="pt-BR" altLang="pt-BR" sz="2800" dirty="0">
                <a:solidFill>
                  <a:srgbClr val="FFFFFF"/>
                </a:solidFill>
              </a:rPr>
              <a:t>Que o aluno: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197" name="Rectangle 3">
            <a:extLst>
              <a:ext uri="{FF2B5EF4-FFF2-40B4-BE49-F238E27FC236}">
                <a16:creationId xmlns:a16="http://schemas.microsoft.com/office/drawing/2014/main" id="{2459D638-FF7F-4B11-8989-9067784000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51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DF1EC-A78D-48D5-B615-E28DD4CA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2000" b="1" dirty="0"/>
              <a:t>TEXTURA</a:t>
            </a:r>
            <a:br>
              <a:rPr lang="pt-BR" sz="2000" dirty="0"/>
            </a:br>
            <a:br>
              <a:rPr lang="pt-BR" sz="2000" dirty="0"/>
            </a:br>
            <a:r>
              <a:rPr lang="pt-BR" sz="2000" dirty="0"/>
              <a:t>Fonte: GERALDI, João Wanderley. </a:t>
            </a:r>
            <a:r>
              <a:rPr lang="pt-BR" sz="2000" b="1" dirty="0"/>
              <a:t>Portos de Passagem</a:t>
            </a:r>
            <a:r>
              <a:rPr lang="pt-BR" sz="2000" dirty="0"/>
              <a:t>. São Paulo: Martins Fontes, 2013</a:t>
            </a:r>
            <a:br>
              <a:rPr lang="pt-BR" sz="2000" dirty="0"/>
            </a:br>
            <a:r>
              <a:rPr lang="pt-BR" sz="2000" dirty="0"/>
              <a:t>Comparação de produções de segundo ano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22A1EDE3-BD38-4C57-B975-6C5CF80E0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462138"/>
              </p:ext>
            </p:extLst>
          </p:nvPr>
        </p:nvGraphicFramePr>
        <p:xfrm>
          <a:off x="628650" y="1916832"/>
          <a:ext cx="7886700" cy="4320479"/>
        </p:xfrm>
        <a:graphic>
          <a:graphicData uri="http://schemas.openxmlformats.org/drawingml/2006/table">
            <a:tbl>
              <a:tblPr firstRow="1" firstCol="1" bandRow="1"/>
              <a:tblGrid>
                <a:gridCol w="3583310">
                  <a:extLst>
                    <a:ext uri="{9D8B030D-6E8A-4147-A177-3AD203B41FA5}">
                      <a16:colId xmlns:a16="http://schemas.microsoft.com/office/drawing/2014/main" val="3023615824"/>
                    </a:ext>
                  </a:extLst>
                </a:gridCol>
                <a:gridCol w="4303390">
                  <a:extLst>
                    <a:ext uri="{9D8B030D-6E8A-4147-A177-3AD203B41FA5}">
                      <a16:colId xmlns:a16="http://schemas.microsoft.com/office/drawing/2014/main" val="597869975"/>
                    </a:ext>
                  </a:extLst>
                </a:gridCol>
              </a:tblGrid>
              <a:tr h="263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Exemplo de redação (p. 138)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Exemplo de texto (p. 140)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298657"/>
                  </a:ext>
                </a:extLst>
              </a:tr>
              <a:tr h="4056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O macaco e vovô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vovô é o macaco de boneca.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A boneca menina: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— Vovô, menina a boneca.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O macaco vovô a boneca.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menina dá boneca a vovô.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partir de uma gravura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A escola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   a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secola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é bonita e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lipa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 não pede traze-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chiclete e não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traze ovo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naora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lache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tem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mutascoza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lache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 não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repiti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mutajeteque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repétenololoche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trazemate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riau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secola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 senão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aprofesora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chigo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Produção livre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519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05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85132-7BF5-4808-B77B-38E36E6A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 que significa ensinar a ler e a escrever?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6D59344-0CE5-4014-8F4B-59890CA8F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04" y="1484784"/>
            <a:ext cx="8903272" cy="50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4FE3C-9F2B-4C6C-9E45-D4C1D8F0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Santos, Tatiane Silva. </a:t>
            </a:r>
            <a:r>
              <a:rPr lang="pt-BR" b="1" dirty="0" err="1"/>
              <a:t>Tsurus</a:t>
            </a:r>
            <a:r>
              <a:rPr lang="pt-BR" dirty="0"/>
              <a:t>. Rio de Janeiro: Quase Oito, 2020.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A16829C-3095-46F6-8B2C-9AECF9AEE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889" y="1825625"/>
            <a:ext cx="73382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7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77225D1-6324-45CA-97A7-A38ECE12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389" b="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DD7F32E-050B-4779-B1E8-CE0DB1FB292B}"/>
              </a:ext>
            </a:extLst>
          </p:cNvPr>
          <p:cNvSpPr txBox="1"/>
          <p:nvPr/>
        </p:nvSpPr>
        <p:spPr>
          <a:xfrm>
            <a:off x="1475656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Esvaziamento: da imagem para o símbolo</a:t>
            </a:r>
          </a:p>
        </p:txBody>
      </p:sp>
    </p:spTree>
    <p:extLst>
      <p:ext uri="{BB962C8B-B14F-4D97-AF65-F5344CB8AC3E}">
        <p14:creationId xmlns:p14="http://schemas.microsoft.com/office/powerpoint/2010/main" val="1580134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1104</Words>
  <Application>Microsoft Office PowerPoint</Application>
  <PresentationFormat>Apresentação na tela (4:3)</PresentationFormat>
  <Paragraphs>244</Paragraphs>
  <Slides>35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Verdana</vt:lpstr>
      <vt:lpstr>Wingdings</vt:lpstr>
      <vt:lpstr>Tema do Office</vt:lpstr>
      <vt:lpstr>Aula 5/15 Claudia Riolfi </vt:lpstr>
      <vt:lpstr>Objetivos</vt:lpstr>
      <vt:lpstr>Partes da aula</vt:lpstr>
      <vt:lpstr>Apresentação do PowerPoint</vt:lpstr>
      <vt:lpstr>O que é a missão de LP no fundamental 1?  Que o aluno:</vt:lpstr>
      <vt:lpstr>TEXTURA  Fonte: GERALDI, João Wanderley. Portos de Passagem. São Paulo: Martins Fontes, 2013 Comparação de produções de segundo ano</vt:lpstr>
      <vt:lpstr>O que significa ensinar a ler e a escrever?</vt:lpstr>
      <vt:lpstr>Santos, Tatiane Silva. Tsurus. Rio de Janeiro: Quase Oito, 2020.</vt:lpstr>
      <vt:lpstr>Apresentação do PowerPoint</vt:lpstr>
      <vt:lpstr>Apresentação do PowerPoint</vt:lpstr>
      <vt:lpstr>Quais as decisões a serem tomadas?</vt:lpstr>
      <vt:lpstr>Conseguiram decifrar?</vt:lpstr>
      <vt:lpstr>O que temos visto em nossas discussões</vt:lpstr>
      <vt:lpstr>Um exemplo</vt:lpstr>
      <vt:lpstr>Apresentação do PowerPoint</vt:lpstr>
      <vt:lpstr>Psicólogo e epistemólogo suíço Jean Piaget, anos 1920</vt:lpstr>
      <vt:lpstr>Psicólogo e epistemólogo suíço Jean Piaget, anos 1920</vt:lpstr>
      <vt:lpstr>Apresentação do PowerPoint</vt:lpstr>
      <vt:lpstr>Como Piaget descreveu o desenvolvimento?</vt:lpstr>
      <vt:lpstr>Emilia Ferreiro, psicóloga e pedagoga argentina nascida em 1936</vt:lpstr>
      <vt:lpstr>A pesquisa de Emília Ferreiro</vt:lpstr>
      <vt:lpstr>Apresentação do PowerPoint</vt:lpstr>
      <vt:lpstr>Apresentação do PowerPoint</vt:lpstr>
      <vt:lpstr>Referência 1</vt:lpstr>
      <vt:lpstr>Existem cerca de 400 escritas conhecidas</vt:lpstr>
      <vt:lpstr>As escritas mnemônicas</vt:lpstr>
      <vt:lpstr>As escritas figurativas (pictográfica ou ideográfica)</vt:lpstr>
      <vt:lpstr>O que estava escrito nos Pictogramas? </vt:lpstr>
      <vt:lpstr>Athanasius Kircher (1601 — 1680) </vt:lpstr>
      <vt:lpstr>O que está escrito?</vt:lpstr>
      <vt:lpstr>O encontro da pedra da Roseta. O que ela é?</vt:lpstr>
      <vt:lpstr>Achado do exército de Napoleão, em 1799</vt:lpstr>
      <vt:lpstr>Filogênese igual à ontogênese</vt:lpstr>
      <vt:lpstr>O que é fonetização da escrita?</vt:lpstr>
      <vt:lpstr>Qual o caminho da representação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7/15</dc:title>
  <dc:creator>Claudia Riolfi</dc:creator>
  <cp:lastModifiedBy>Claudia Riolfi</cp:lastModifiedBy>
  <cp:revision>3</cp:revision>
  <dcterms:created xsi:type="dcterms:W3CDTF">2020-04-15T18:12:30Z</dcterms:created>
  <dcterms:modified xsi:type="dcterms:W3CDTF">2021-02-17T20:08:35Z</dcterms:modified>
</cp:coreProperties>
</file>