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440" r:id="rId2"/>
    <p:sldId id="256" r:id="rId3"/>
    <p:sldId id="258" r:id="rId4"/>
    <p:sldId id="259" r:id="rId5"/>
    <p:sldId id="262" r:id="rId6"/>
    <p:sldId id="270" r:id="rId7"/>
    <p:sldId id="404" r:id="rId8"/>
    <p:sldId id="405" r:id="rId9"/>
    <p:sldId id="406" r:id="rId10"/>
    <p:sldId id="411" r:id="rId11"/>
    <p:sldId id="300" r:id="rId12"/>
    <p:sldId id="392" r:id="rId13"/>
    <p:sldId id="301" r:id="rId14"/>
    <p:sldId id="302" r:id="rId15"/>
    <p:sldId id="303" r:id="rId16"/>
    <p:sldId id="305" r:id="rId17"/>
    <p:sldId id="306" r:id="rId18"/>
    <p:sldId id="307" r:id="rId19"/>
    <p:sldId id="308" r:id="rId20"/>
    <p:sldId id="309" r:id="rId21"/>
    <p:sldId id="407" r:id="rId22"/>
    <p:sldId id="391" r:id="rId23"/>
    <p:sldId id="393" r:id="rId24"/>
    <p:sldId id="394" r:id="rId25"/>
    <p:sldId id="441" r:id="rId26"/>
    <p:sldId id="387" r:id="rId27"/>
    <p:sldId id="388" r:id="rId28"/>
    <p:sldId id="304" r:id="rId29"/>
    <p:sldId id="389" r:id="rId30"/>
    <p:sldId id="390" r:id="rId31"/>
    <p:sldId id="310" r:id="rId32"/>
    <p:sldId id="311" r:id="rId33"/>
    <p:sldId id="312" r:id="rId34"/>
    <p:sldId id="313" r:id="rId35"/>
    <p:sldId id="314" r:id="rId36"/>
    <p:sldId id="430" r:id="rId37"/>
    <p:sldId id="431" r:id="rId38"/>
    <p:sldId id="438" r:id="rId39"/>
    <p:sldId id="316" r:id="rId40"/>
    <p:sldId id="317" r:id="rId41"/>
    <p:sldId id="318" r:id="rId42"/>
    <p:sldId id="433" r:id="rId43"/>
    <p:sldId id="434" r:id="rId44"/>
    <p:sldId id="435" r:id="rId45"/>
    <p:sldId id="436" r:id="rId46"/>
    <p:sldId id="437" r:id="rId47"/>
    <p:sldId id="432" r:id="rId48"/>
  </p:sldIdLst>
  <p:sldSz cx="9144000" cy="6858000" type="screen4x3"/>
  <p:notesSz cx="6858000" cy="9144000"/>
  <p:defaultTextStyle>
    <a:defPPr>
      <a:defRPr lang="pt-BR"/>
    </a:defPPr>
    <a:lvl1pPr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sz="2400" kern="1200">
        <a:solidFill>
          <a:schemeClr val="tx1"/>
        </a:solidFill>
        <a:latin typeface="Comic Sans MS" panose="030F0702030302020204" pitchFamily="66" charset="0"/>
        <a:ea typeface="+mn-ea"/>
        <a:cs typeface="+mn-cs"/>
      </a:defRPr>
    </a:lvl5pPr>
    <a:lvl6pPr marL="2286000" algn="l" defTabSz="914400" rtl="0" eaLnBrk="1" latinLnBrk="0" hangingPunct="1">
      <a:defRPr sz="2400" kern="1200">
        <a:solidFill>
          <a:schemeClr val="tx1"/>
        </a:solidFill>
        <a:latin typeface="Comic Sans MS" panose="030F0702030302020204" pitchFamily="66" charset="0"/>
        <a:ea typeface="+mn-ea"/>
        <a:cs typeface="+mn-cs"/>
      </a:defRPr>
    </a:lvl6pPr>
    <a:lvl7pPr marL="2743200" algn="l" defTabSz="914400" rtl="0" eaLnBrk="1" latinLnBrk="0" hangingPunct="1">
      <a:defRPr sz="2400" kern="1200">
        <a:solidFill>
          <a:schemeClr val="tx1"/>
        </a:solidFill>
        <a:latin typeface="Comic Sans MS" panose="030F0702030302020204" pitchFamily="66" charset="0"/>
        <a:ea typeface="+mn-ea"/>
        <a:cs typeface="+mn-cs"/>
      </a:defRPr>
    </a:lvl7pPr>
    <a:lvl8pPr marL="3200400" algn="l" defTabSz="914400" rtl="0" eaLnBrk="1" latinLnBrk="0" hangingPunct="1">
      <a:defRPr sz="2400" kern="1200">
        <a:solidFill>
          <a:schemeClr val="tx1"/>
        </a:solidFill>
        <a:latin typeface="Comic Sans MS" panose="030F0702030302020204" pitchFamily="66" charset="0"/>
        <a:ea typeface="+mn-ea"/>
        <a:cs typeface="+mn-cs"/>
      </a:defRPr>
    </a:lvl8pPr>
    <a:lvl9pPr marL="3657600" algn="l" defTabSz="914400" rtl="0" eaLnBrk="1" latinLnBrk="0" hangingPunct="1">
      <a:defRPr sz="24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32" autoAdjust="0"/>
    <p:restoredTop sz="90929"/>
  </p:normalViewPr>
  <p:slideViewPr>
    <p:cSldViewPr>
      <p:cViewPr varScale="1">
        <p:scale>
          <a:sx n="62" d="100"/>
          <a:sy n="62" d="100"/>
        </p:scale>
        <p:origin x="11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39D8F4BB-A848-4102-A88F-3C346558BE00}"/>
              </a:ext>
            </a:extLst>
          </p:cNvPr>
          <p:cNvGrpSpPr>
            <a:grpSpLocks/>
          </p:cNvGrpSpPr>
          <p:nvPr/>
        </p:nvGrpSpPr>
        <p:grpSpPr bwMode="auto">
          <a:xfrm>
            <a:off x="228600" y="3124200"/>
            <a:ext cx="8564563" cy="390525"/>
            <a:chOff x="144" y="1968"/>
            <a:chExt cx="5395" cy="246"/>
          </a:xfrm>
        </p:grpSpPr>
        <p:sp>
          <p:nvSpPr>
            <p:cNvPr id="5" name="Freeform 3">
              <a:extLst>
                <a:ext uri="{FF2B5EF4-FFF2-40B4-BE49-F238E27FC236}">
                  <a16:creationId xmlns:a16="http://schemas.microsoft.com/office/drawing/2014/main" id="{09535881-3F99-4BAD-93DE-EBA13F4F28ED}"/>
                </a:ext>
              </a:extLst>
            </p:cNvPr>
            <p:cNvSpPr>
              <a:spLocks/>
            </p:cNvSpPr>
            <p:nvPr userDrawn="1"/>
          </p:nvSpPr>
          <p:spPr bwMode="auto">
            <a:xfrm rot="-5400000" flipH="1" flipV="1">
              <a:off x="2794" y="-586"/>
              <a:ext cx="96" cy="5395"/>
            </a:xfrm>
            <a:custGeom>
              <a:avLst/>
              <a:gdLst>
                <a:gd name="T0" fmla="*/ 0 w 1699"/>
                <a:gd name="T1" fmla="*/ 3924 h 3264"/>
                <a:gd name="T2" fmla="*/ 0 w 1699"/>
                <a:gd name="T3" fmla="*/ 1306 h 3264"/>
                <a:gd name="T4" fmla="*/ 0 w 1699"/>
                <a:gd name="T5" fmla="*/ 240 h 3264"/>
                <a:gd name="T6" fmla="*/ 0 w 1699"/>
                <a:gd name="T7" fmla="*/ 240 h 3264"/>
                <a:gd name="T8" fmla="*/ 0 w 1699"/>
                <a:gd name="T9" fmla="*/ 76 h 3264"/>
                <a:gd name="T10" fmla="*/ 0 w 1699"/>
                <a:gd name="T11" fmla="*/ 185 h 3264"/>
                <a:gd name="T12" fmla="*/ 0 w 1699"/>
                <a:gd name="T13" fmla="*/ 1192 h 3264"/>
                <a:gd name="T14" fmla="*/ 0 w 1699"/>
                <a:gd name="T15" fmla="*/ 3030 h 3264"/>
                <a:gd name="T16" fmla="*/ 0 w 1699"/>
                <a:gd name="T17" fmla="*/ 5497 h 3264"/>
                <a:gd name="T18" fmla="*/ 0 w 1699"/>
                <a:gd name="T19" fmla="*/ 8783 h 3264"/>
                <a:gd name="T20" fmla="*/ 0 w 1699"/>
                <a:gd name="T21" fmla="*/ 11800 h 3264"/>
                <a:gd name="T22" fmla="*/ 0 w 1699"/>
                <a:gd name="T23" fmla="*/ 16658 h 3264"/>
                <a:gd name="T24" fmla="*/ 0 w 1699"/>
                <a:gd name="T25" fmla="*/ 21124 h 3264"/>
                <a:gd name="T26" fmla="*/ 0 w 1699"/>
                <a:gd name="T27" fmla="*/ 22805 h 3264"/>
                <a:gd name="T28" fmla="*/ 0 w 1699"/>
                <a:gd name="T29" fmla="*/ 24137 h 3264"/>
                <a:gd name="T30" fmla="*/ 0 w 1699"/>
                <a:gd name="T31" fmla="*/ 24137 h 3264"/>
                <a:gd name="T32" fmla="*/ 0 w 1699"/>
                <a:gd name="T33" fmla="*/ 23916 h 3264"/>
                <a:gd name="T34" fmla="*/ 0 w 1699"/>
                <a:gd name="T35" fmla="*/ 24249 h 3264"/>
                <a:gd name="T36" fmla="*/ 0 w 1699"/>
                <a:gd name="T37" fmla="*/ 23639 h 3264"/>
                <a:gd name="T38" fmla="*/ 0 w 1699"/>
                <a:gd name="T39" fmla="*/ 22018 h 3264"/>
                <a:gd name="T40" fmla="*/ 0 w 1699"/>
                <a:gd name="T41" fmla="*/ 19788 h 3264"/>
                <a:gd name="T42" fmla="*/ 0 w 1699"/>
                <a:gd name="T43" fmla="*/ 16658 h 3264"/>
                <a:gd name="T44" fmla="*/ 0 w 1699"/>
                <a:gd name="T45" fmla="*/ 13534 h 3264"/>
                <a:gd name="T46" fmla="*/ 0 w 1699"/>
                <a:gd name="T47" fmla="*/ 9398 h 3264"/>
                <a:gd name="T48" fmla="*/ 0 w 1699"/>
                <a:gd name="T49" fmla="*/ 6828 h 3264"/>
                <a:gd name="T50" fmla="*/ 0 w 1699"/>
                <a:gd name="T51" fmla="*/ 3924 h 32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99" h="3264">
                  <a:moveTo>
                    <a:pt x="91" y="526"/>
                  </a:moveTo>
                  <a:cubicBezTo>
                    <a:pt x="116" y="403"/>
                    <a:pt x="152" y="257"/>
                    <a:pt x="211" y="175"/>
                  </a:cubicBezTo>
                  <a:cubicBezTo>
                    <a:pt x="270" y="93"/>
                    <a:pt x="345" y="56"/>
                    <a:pt x="443" y="32"/>
                  </a:cubicBezTo>
                  <a:cubicBezTo>
                    <a:pt x="541" y="8"/>
                    <a:pt x="675" y="36"/>
                    <a:pt x="802" y="32"/>
                  </a:cubicBezTo>
                  <a:cubicBezTo>
                    <a:pt x="929" y="28"/>
                    <a:pt x="1093" y="11"/>
                    <a:pt x="1206" y="10"/>
                  </a:cubicBezTo>
                  <a:cubicBezTo>
                    <a:pt x="1319" y="9"/>
                    <a:pt x="1407" y="0"/>
                    <a:pt x="1482" y="25"/>
                  </a:cubicBezTo>
                  <a:cubicBezTo>
                    <a:pt x="1557" y="50"/>
                    <a:pt x="1626" y="97"/>
                    <a:pt x="1655" y="160"/>
                  </a:cubicBezTo>
                  <a:cubicBezTo>
                    <a:pt x="1684" y="223"/>
                    <a:pt x="1669" y="310"/>
                    <a:pt x="1655" y="406"/>
                  </a:cubicBezTo>
                  <a:cubicBezTo>
                    <a:pt x="1641" y="502"/>
                    <a:pt x="1587" y="608"/>
                    <a:pt x="1572" y="736"/>
                  </a:cubicBezTo>
                  <a:cubicBezTo>
                    <a:pt x="1557" y="864"/>
                    <a:pt x="1555" y="1036"/>
                    <a:pt x="1565" y="1177"/>
                  </a:cubicBezTo>
                  <a:cubicBezTo>
                    <a:pt x="1575" y="1318"/>
                    <a:pt x="1611" y="1405"/>
                    <a:pt x="1632" y="1581"/>
                  </a:cubicBezTo>
                  <a:cubicBezTo>
                    <a:pt x="1653" y="1757"/>
                    <a:pt x="1699" y="2024"/>
                    <a:pt x="1692" y="2232"/>
                  </a:cubicBezTo>
                  <a:cubicBezTo>
                    <a:pt x="1685" y="2440"/>
                    <a:pt x="1598" y="2693"/>
                    <a:pt x="1587" y="2830"/>
                  </a:cubicBezTo>
                  <a:cubicBezTo>
                    <a:pt x="1576" y="2967"/>
                    <a:pt x="1634" y="2988"/>
                    <a:pt x="1625" y="3055"/>
                  </a:cubicBezTo>
                  <a:cubicBezTo>
                    <a:pt x="1616" y="3122"/>
                    <a:pt x="1585" y="3204"/>
                    <a:pt x="1535" y="3234"/>
                  </a:cubicBezTo>
                  <a:cubicBezTo>
                    <a:pt x="1485" y="3264"/>
                    <a:pt x="1427" y="3239"/>
                    <a:pt x="1325" y="3234"/>
                  </a:cubicBezTo>
                  <a:cubicBezTo>
                    <a:pt x="1223" y="3229"/>
                    <a:pt x="1057" y="3202"/>
                    <a:pt x="921" y="3204"/>
                  </a:cubicBezTo>
                  <a:cubicBezTo>
                    <a:pt x="785" y="3206"/>
                    <a:pt x="641" y="3255"/>
                    <a:pt x="510" y="3249"/>
                  </a:cubicBezTo>
                  <a:cubicBezTo>
                    <a:pt x="379" y="3243"/>
                    <a:pt x="214" y="3217"/>
                    <a:pt x="136" y="3167"/>
                  </a:cubicBezTo>
                  <a:cubicBezTo>
                    <a:pt x="58" y="3117"/>
                    <a:pt x="45" y="3036"/>
                    <a:pt x="39" y="2950"/>
                  </a:cubicBezTo>
                  <a:cubicBezTo>
                    <a:pt x="33" y="2864"/>
                    <a:pt x="89" y="2771"/>
                    <a:pt x="99" y="2651"/>
                  </a:cubicBezTo>
                  <a:cubicBezTo>
                    <a:pt x="109" y="2531"/>
                    <a:pt x="114" y="2372"/>
                    <a:pt x="99" y="2232"/>
                  </a:cubicBezTo>
                  <a:cubicBezTo>
                    <a:pt x="84" y="2092"/>
                    <a:pt x="18" y="1975"/>
                    <a:pt x="9" y="1813"/>
                  </a:cubicBezTo>
                  <a:cubicBezTo>
                    <a:pt x="0" y="1651"/>
                    <a:pt x="37" y="1409"/>
                    <a:pt x="46" y="1259"/>
                  </a:cubicBezTo>
                  <a:cubicBezTo>
                    <a:pt x="55" y="1109"/>
                    <a:pt x="52" y="1036"/>
                    <a:pt x="61" y="915"/>
                  </a:cubicBezTo>
                  <a:cubicBezTo>
                    <a:pt x="70" y="794"/>
                    <a:pt x="66" y="649"/>
                    <a:pt x="91" y="52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a:p>
          </p:txBody>
        </p:sp>
        <p:grpSp>
          <p:nvGrpSpPr>
            <p:cNvPr id="6" name="Group 4">
              <a:extLst>
                <a:ext uri="{FF2B5EF4-FFF2-40B4-BE49-F238E27FC236}">
                  <a16:creationId xmlns:a16="http://schemas.microsoft.com/office/drawing/2014/main" id="{00770053-8241-4CAF-B57B-3081DDF6C84C}"/>
                </a:ext>
              </a:extLst>
            </p:cNvPr>
            <p:cNvGrpSpPr>
              <a:grpSpLocks/>
            </p:cNvGrpSpPr>
            <p:nvPr userDrawn="1"/>
          </p:nvGrpSpPr>
          <p:grpSpPr bwMode="auto">
            <a:xfrm>
              <a:off x="2400" y="1968"/>
              <a:ext cx="768" cy="246"/>
              <a:chOff x="1797" y="3074"/>
              <a:chExt cx="2346" cy="655"/>
            </a:xfrm>
          </p:grpSpPr>
          <p:grpSp>
            <p:nvGrpSpPr>
              <p:cNvPr id="7" name="Group 5">
                <a:extLst>
                  <a:ext uri="{FF2B5EF4-FFF2-40B4-BE49-F238E27FC236}">
                    <a16:creationId xmlns:a16="http://schemas.microsoft.com/office/drawing/2014/main" id="{FA06771C-2452-4BE4-A573-F9DC74CC08D0}"/>
                  </a:ext>
                </a:extLst>
              </p:cNvPr>
              <p:cNvGrpSpPr>
                <a:grpSpLocks/>
              </p:cNvGrpSpPr>
              <p:nvPr/>
            </p:nvGrpSpPr>
            <p:grpSpPr bwMode="auto">
              <a:xfrm>
                <a:off x="1797" y="3075"/>
                <a:ext cx="2346" cy="654"/>
                <a:chOff x="1865" y="1811"/>
                <a:chExt cx="2346" cy="654"/>
              </a:xfrm>
            </p:grpSpPr>
            <p:sp>
              <p:nvSpPr>
                <p:cNvPr id="11" name="Freeform 6">
                  <a:extLst>
                    <a:ext uri="{FF2B5EF4-FFF2-40B4-BE49-F238E27FC236}">
                      <a16:creationId xmlns:a16="http://schemas.microsoft.com/office/drawing/2014/main" id="{25C2F38E-C427-4BEF-99AC-F5B57FFE08FB}"/>
                    </a:ext>
                  </a:extLst>
                </p:cNvPr>
                <p:cNvSpPr>
                  <a:spLocks/>
                </p:cNvSpPr>
                <p:nvPr/>
              </p:nvSpPr>
              <p:spPr bwMode="auto">
                <a:xfrm>
                  <a:off x="2051" y="2007"/>
                  <a:ext cx="2160" cy="458"/>
                </a:xfrm>
                <a:custGeom>
                  <a:avLst/>
                  <a:gdLst>
                    <a:gd name="T0" fmla="*/ 7 w 2161"/>
                    <a:gd name="T1" fmla="*/ 139 h 457"/>
                    <a:gd name="T2" fmla="*/ 89 w 2161"/>
                    <a:gd name="T3" fmla="*/ 270 h 457"/>
                    <a:gd name="T4" fmla="*/ 187 w 2161"/>
                    <a:gd name="T5" fmla="*/ 337 h 457"/>
                    <a:gd name="T6" fmla="*/ 351 w 2161"/>
                    <a:gd name="T7" fmla="*/ 307 h 457"/>
                    <a:gd name="T8" fmla="*/ 561 w 2161"/>
                    <a:gd name="T9" fmla="*/ 285 h 457"/>
                    <a:gd name="T10" fmla="*/ 852 w 2161"/>
                    <a:gd name="T11" fmla="*/ 263 h 457"/>
                    <a:gd name="T12" fmla="*/ 1163 w 2161"/>
                    <a:gd name="T13" fmla="*/ 263 h 457"/>
                    <a:gd name="T14" fmla="*/ 1537 w 2161"/>
                    <a:gd name="T15" fmla="*/ 322 h 457"/>
                    <a:gd name="T16" fmla="*/ 1754 w 2161"/>
                    <a:gd name="T17" fmla="*/ 405 h 457"/>
                    <a:gd name="T18" fmla="*/ 1903 w 2161"/>
                    <a:gd name="T19" fmla="*/ 457 h 457"/>
                    <a:gd name="T20" fmla="*/ 2045 w 2161"/>
                    <a:gd name="T21" fmla="*/ 427 h 457"/>
                    <a:gd name="T22" fmla="*/ 2105 w 2161"/>
                    <a:gd name="T23" fmla="*/ 352 h 457"/>
                    <a:gd name="T24" fmla="*/ 2105 w 2161"/>
                    <a:gd name="T25" fmla="*/ 255 h 457"/>
                    <a:gd name="T26" fmla="*/ 2000 w 2161"/>
                    <a:gd name="T27" fmla="*/ 154 h 457"/>
                    <a:gd name="T28" fmla="*/ 1163 w 2161"/>
                    <a:gd name="T29" fmla="*/ 27 h 457"/>
                    <a:gd name="T30" fmla="*/ 336 w 2161"/>
                    <a:gd name="T31" fmla="*/ 4 h 457"/>
                    <a:gd name="T32" fmla="*/ 52 w 2161"/>
                    <a:gd name="T33" fmla="*/ 49 h 457"/>
                    <a:gd name="T34" fmla="*/ 7 w 2161"/>
                    <a:gd name="T35" fmla="*/ 139 h 4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1" h="457">
                      <a:moveTo>
                        <a:pt x="7" y="139"/>
                      </a:moveTo>
                      <a:cubicBezTo>
                        <a:pt x="13" y="175"/>
                        <a:pt x="59" y="234"/>
                        <a:pt x="89" y="266"/>
                      </a:cubicBezTo>
                      <a:cubicBezTo>
                        <a:pt x="119" y="298"/>
                        <a:pt x="143" y="327"/>
                        <a:pt x="187" y="333"/>
                      </a:cubicBezTo>
                      <a:cubicBezTo>
                        <a:pt x="231" y="339"/>
                        <a:pt x="289" y="312"/>
                        <a:pt x="351" y="303"/>
                      </a:cubicBezTo>
                      <a:cubicBezTo>
                        <a:pt x="413" y="294"/>
                        <a:pt x="478" y="288"/>
                        <a:pt x="561" y="281"/>
                      </a:cubicBezTo>
                      <a:cubicBezTo>
                        <a:pt x="644" y="274"/>
                        <a:pt x="751" y="263"/>
                        <a:pt x="852" y="259"/>
                      </a:cubicBezTo>
                      <a:cubicBezTo>
                        <a:pt x="953" y="255"/>
                        <a:pt x="1052" y="249"/>
                        <a:pt x="1167" y="259"/>
                      </a:cubicBezTo>
                      <a:cubicBezTo>
                        <a:pt x="1282" y="269"/>
                        <a:pt x="1443" y="294"/>
                        <a:pt x="1541" y="318"/>
                      </a:cubicBezTo>
                      <a:cubicBezTo>
                        <a:pt x="1639" y="342"/>
                        <a:pt x="1697" y="379"/>
                        <a:pt x="1758" y="401"/>
                      </a:cubicBezTo>
                      <a:cubicBezTo>
                        <a:pt x="1819" y="423"/>
                        <a:pt x="1858" y="449"/>
                        <a:pt x="1907" y="453"/>
                      </a:cubicBezTo>
                      <a:cubicBezTo>
                        <a:pt x="1956" y="457"/>
                        <a:pt x="2015" y="440"/>
                        <a:pt x="2049" y="423"/>
                      </a:cubicBezTo>
                      <a:cubicBezTo>
                        <a:pt x="2083" y="406"/>
                        <a:pt x="2099" y="377"/>
                        <a:pt x="2109" y="348"/>
                      </a:cubicBezTo>
                      <a:cubicBezTo>
                        <a:pt x="2119" y="319"/>
                        <a:pt x="2127" y="283"/>
                        <a:pt x="2109" y="251"/>
                      </a:cubicBezTo>
                      <a:cubicBezTo>
                        <a:pt x="2091" y="219"/>
                        <a:pt x="2161" y="191"/>
                        <a:pt x="2004" y="154"/>
                      </a:cubicBezTo>
                      <a:cubicBezTo>
                        <a:pt x="1847" y="117"/>
                        <a:pt x="1445" y="52"/>
                        <a:pt x="1167" y="27"/>
                      </a:cubicBezTo>
                      <a:cubicBezTo>
                        <a:pt x="889" y="2"/>
                        <a:pt x="522" y="0"/>
                        <a:pt x="336" y="4"/>
                      </a:cubicBezTo>
                      <a:cubicBezTo>
                        <a:pt x="150" y="8"/>
                        <a:pt x="104" y="27"/>
                        <a:pt x="52" y="49"/>
                      </a:cubicBezTo>
                      <a:cubicBezTo>
                        <a:pt x="0" y="71"/>
                        <a:pt x="1" y="103"/>
                        <a:pt x="7" y="139"/>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a:p>
              </p:txBody>
            </p:sp>
            <p:sp>
              <p:nvSpPr>
                <p:cNvPr id="12" name="Freeform 7">
                  <a:extLst>
                    <a:ext uri="{FF2B5EF4-FFF2-40B4-BE49-F238E27FC236}">
                      <a16:creationId xmlns:a16="http://schemas.microsoft.com/office/drawing/2014/main" id="{235AE2B9-A3C9-43EF-B291-AB89343E00EE}"/>
                    </a:ext>
                  </a:extLst>
                </p:cNvPr>
                <p:cNvSpPr>
                  <a:spLocks/>
                </p:cNvSpPr>
                <p:nvPr/>
              </p:nvSpPr>
              <p:spPr bwMode="auto">
                <a:xfrm>
                  <a:off x="1865" y="1810"/>
                  <a:ext cx="2340" cy="586"/>
                </a:xfrm>
                <a:custGeom>
                  <a:avLst/>
                  <a:gdLst>
                    <a:gd name="T0" fmla="*/ 506 w 2341"/>
                    <a:gd name="T1" fmla="*/ 445 h 585"/>
                    <a:gd name="T2" fmla="*/ 274 w 2341"/>
                    <a:gd name="T3" fmla="*/ 519 h 585"/>
                    <a:gd name="T4" fmla="*/ 72 w 2341"/>
                    <a:gd name="T5" fmla="*/ 490 h 585"/>
                    <a:gd name="T6" fmla="*/ 5 w 2341"/>
                    <a:gd name="T7" fmla="*/ 377 h 585"/>
                    <a:gd name="T8" fmla="*/ 43 w 2341"/>
                    <a:gd name="T9" fmla="*/ 224 h 585"/>
                    <a:gd name="T10" fmla="*/ 215 w 2341"/>
                    <a:gd name="T11" fmla="*/ 89 h 585"/>
                    <a:gd name="T12" fmla="*/ 476 w 2341"/>
                    <a:gd name="T13" fmla="*/ 52 h 585"/>
                    <a:gd name="T14" fmla="*/ 731 w 2341"/>
                    <a:gd name="T15" fmla="*/ 74 h 585"/>
                    <a:gd name="T16" fmla="*/ 1090 w 2341"/>
                    <a:gd name="T17" fmla="*/ 37 h 585"/>
                    <a:gd name="T18" fmla="*/ 1363 w 2341"/>
                    <a:gd name="T19" fmla="*/ 7 h 585"/>
                    <a:gd name="T20" fmla="*/ 1774 w 2341"/>
                    <a:gd name="T21" fmla="*/ 7 h 585"/>
                    <a:gd name="T22" fmla="*/ 2200 w 2341"/>
                    <a:gd name="T23" fmla="*/ 52 h 585"/>
                    <a:gd name="T24" fmla="*/ 2283 w 2341"/>
                    <a:gd name="T25" fmla="*/ 111 h 585"/>
                    <a:gd name="T26" fmla="*/ 2328 w 2341"/>
                    <a:gd name="T27" fmla="*/ 246 h 585"/>
                    <a:gd name="T28" fmla="*/ 2335 w 2341"/>
                    <a:gd name="T29" fmla="*/ 377 h 585"/>
                    <a:gd name="T30" fmla="*/ 2320 w 2341"/>
                    <a:gd name="T31" fmla="*/ 460 h 585"/>
                    <a:gd name="T32" fmla="*/ 2335 w 2341"/>
                    <a:gd name="T33" fmla="*/ 542 h 585"/>
                    <a:gd name="T34" fmla="*/ 2305 w 2341"/>
                    <a:gd name="T35" fmla="*/ 587 h 585"/>
                    <a:gd name="T36" fmla="*/ 2230 w 2341"/>
                    <a:gd name="T37" fmla="*/ 557 h 585"/>
                    <a:gd name="T38" fmla="*/ 2058 w 2341"/>
                    <a:gd name="T39" fmla="*/ 490 h 585"/>
                    <a:gd name="T40" fmla="*/ 1774 w 2341"/>
                    <a:gd name="T41" fmla="*/ 452 h 585"/>
                    <a:gd name="T42" fmla="*/ 1609 w 2341"/>
                    <a:gd name="T43" fmla="*/ 452 h 585"/>
                    <a:gd name="T44" fmla="*/ 1325 w 2341"/>
                    <a:gd name="T45" fmla="*/ 422 h 585"/>
                    <a:gd name="T46" fmla="*/ 1191 w 2341"/>
                    <a:gd name="T47" fmla="*/ 415 h 585"/>
                    <a:gd name="T48" fmla="*/ 895 w 2341"/>
                    <a:gd name="T49" fmla="*/ 430 h 585"/>
                    <a:gd name="T50" fmla="*/ 671 w 2341"/>
                    <a:gd name="T51" fmla="*/ 415 h 585"/>
                    <a:gd name="T52" fmla="*/ 506 w 2341"/>
                    <a:gd name="T53" fmla="*/ 445 h 58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41" h="585">
                      <a:moveTo>
                        <a:pt x="506" y="441"/>
                      </a:moveTo>
                      <a:cubicBezTo>
                        <a:pt x="440" y="458"/>
                        <a:pt x="346" y="507"/>
                        <a:pt x="274" y="515"/>
                      </a:cubicBezTo>
                      <a:cubicBezTo>
                        <a:pt x="202" y="523"/>
                        <a:pt x="117" y="510"/>
                        <a:pt x="72" y="486"/>
                      </a:cubicBezTo>
                      <a:cubicBezTo>
                        <a:pt x="27" y="462"/>
                        <a:pt x="10" y="417"/>
                        <a:pt x="5" y="373"/>
                      </a:cubicBezTo>
                      <a:cubicBezTo>
                        <a:pt x="0" y="329"/>
                        <a:pt x="8" y="271"/>
                        <a:pt x="43" y="224"/>
                      </a:cubicBezTo>
                      <a:cubicBezTo>
                        <a:pt x="78" y="177"/>
                        <a:pt x="143" y="118"/>
                        <a:pt x="215" y="89"/>
                      </a:cubicBezTo>
                      <a:cubicBezTo>
                        <a:pt x="287" y="60"/>
                        <a:pt x="390" y="55"/>
                        <a:pt x="476" y="52"/>
                      </a:cubicBezTo>
                      <a:cubicBezTo>
                        <a:pt x="562" y="49"/>
                        <a:pt x="629" y="77"/>
                        <a:pt x="731" y="74"/>
                      </a:cubicBezTo>
                      <a:cubicBezTo>
                        <a:pt x="833" y="71"/>
                        <a:pt x="984" y="48"/>
                        <a:pt x="1090" y="37"/>
                      </a:cubicBezTo>
                      <a:cubicBezTo>
                        <a:pt x="1196" y="26"/>
                        <a:pt x="1252" y="12"/>
                        <a:pt x="1367" y="7"/>
                      </a:cubicBezTo>
                      <a:cubicBezTo>
                        <a:pt x="1482" y="2"/>
                        <a:pt x="1639" y="0"/>
                        <a:pt x="1778" y="7"/>
                      </a:cubicBezTo>
                      <a:cubicBezTo>
                        <a:pt x="1917" y="14"/>
                        <a:pt x="2119" y="35"/>
                        <a:pt x="2204" y="52"/>
                      </a:cubicBezTo>
                      <a:cubicBezTo>
                        <a:pt x="2289" y="69"/>
                        <a:pt x="2266" y="79"/>
                        <a:pt x="2287" y="111"/>
                      </a:cubicBezTo>
                      <a:cubicBezTo>
                        <a:pt x="2308" y="143"/>
                        <a:pt x="2323" y="202"/>
                        <a:pt x="2332" y="246"/>
                      </a:cubicBezTo>
                      <a:cubicBezTo>
                        <a:pt x="2341" y="290"/>
                        <a:pt x="2340" y="338"/>
                        <a:pt x="2339" y="373"/>
                      </a:cubicBezTo>
                      <a:cubicBezTo>
                        <a:pt x="2338" y="408"/>
                        <a:pt x="2324" y="429"/>
                        <a:pt x="2324" y="456"/>
                      </a:cubicBezTo>
                      <a:cubicBezTo>
                        <a:pt x="2324" y="483"/>
                        <a:pt x="2341" y="517"/>
                        <a:pt x="2339" y="538"/>
                      </a:cubicBezTo>
                      <a:cubicBezTo>
                        <a:pt x="2337" y="559"/>
                        <a:pt x="2326" y="581"/>
                        <a:pt x="2309" y="583"/>
                      </a:cubicBezTo>
                      <a:cubicBezTo>
                        <a:pt x="2292" y="585"/>
                        <a:pt x="2275" y="569"/>
                        <a:pt x="2234" y="553"/>
                      </a:cubicBezTo>
                      <a:cubicBezTo>
                        <a:pt x="2193" y="537"/>
                        <a:pt x="2138" y="504"/>
                        <a:pt x="2062" y="486"/>
                      </a:cubicBezTo>
                      <a:cubicBezTo>
                        <a:pt x="1986" y="468"/>
                        <a:pt x="1853" y="454"/>
                        <a:pt x="1778" y="448"/>
                      </a:cubicBezTo>
                      <a:cubicBezTo>
                        <a:pt x="1703" y="442"/>
                        <a:pt x="1688" y="453"/>
                        <a:pt x="1613" y="448"/>
                      </a:cubicBezTo>
                      <a:cubicBezTo>
                        <a:pt x="1538" y="443"/>
                        <a:pt x="1399" y="424"/>
                        <a:pt x="1329" y="418"/>
                      </a:cubicBezTo>
                      <a:cubicBezTo>
                        <a:pt x="1259" y="412"/>
                        <a:pt x="1267" y="410"/>
                        <a:pt x="1195" y="411"/>
                      </a:cubicBezTo>
                      <a:cubicBezTo>
                        <a:pt x="1123" y="412"/>
                        <a:pt x="982" y="426"/>
                        <a:pt x="895" y="426"/>
                      </a:cubicBezTo>
                      <a:cubicBezTo>
                        <a:pt x="808" y="426"/>
                        <a:pt x="738" y="410"/>
                        <a:pt x="671" y="411"/>
                      </a:cubicBezTo>
                      <a:cubicBezTo>
                        <a:pt x="604" y="412"/>
                        <a:pt x="572" y="424"/>
                        <a:pt x="506" y="44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a:p>
              </p:txBody>
            </p:sp>
          </p:grpSp>
          <p:sp>
            <p:nvSpPr>
              <p:cNvPr id="8" name="Freeform 8">
                <a:extLst>
                  <a:ext uri="{FF2B5EF4-FFF2-40B4-BE49-F238E27FC236}">
                    <a16:creationId xmlns:a16="http://schemas.microsoft.com/office/drawing/2014/main" id="{FE98A4B0-623E-4136-BF77-293FEB00B034}"/>
                  </a:ext>
                </a:extLst>
              </p:cNvPr>
              <p:cNvSpPr>
                <a:spLocks/>
              </p:cNvSpPr>
              <p:nvPr/>
            </p:nvSpPr>
            <p:spPr bwMode="auto">
              <a:xfrm>
                <a:off x="1864" y="3173"/>
                <a:ext cx="898" cy="397"/>
              </a:xfrm>
              <a:custGeom>
                <a:avLst/>
                <a:gdLst>
                  <a:gd name="T0" fmla="*/ 247 w 898"/>
                  <a:gd name="T1" fmla="*/ 397 h 397"/>
                  <a:gd name="T2" fmla="*/ 239 w 898"/>
                  <a:gd name="T3" fmla="*/ 269 h 397"/>
                  <a:gd name="T4" fmla="*/ 142 w 898"/>
                  <a:gd name="T5" fmla="*/ 307 h 397"/>
                  <a:gd name="T6" fmla="*/ 0 w 898"/>
                  <a:gd name="T7" fmla="*/ 299 h 397"/>
                  <a:gd name="T8" fmla="*/ 120 w 898"/>
                  <a:gd name="T9" fmla="*/ 262 h 397"/>
                  <a:gd name="T10" fmla="*/ 224 w 898"/>
                  <a:gd name="T11" fmla="*/ 202 h 397"/>
                  <a:gd name="T12" fmla="*/ 209 w 898"/>
                  <a:gd name="T13" fmla="*/ 67 h 397"/>
                  <a:gd name="T14" fmla="*/ 232 w 898"/>
                  <a:gd name="T15" fmla="*/ 0 h 397"/>
                  <a:gd name="T16" fmla="*/ 292 w 898"/>
                  <a:gd name="T17" fmla="*/ 90 h 397"/>
                  <a:gd name="T18" fmla="*/ 314 w 898"/>
                  <a:gd name="T19" fmla="*/ 187 h 397"/>
                  <a:gd name="T20" fmla="*/ 486 w 898"/>
                  <a:gd name="T21" fmla="*/ 135 h 397"/>
                  <a:gd name="T22" fmla="*/ 651 w 898"/>
                  <a:gd name="T23" fmla="*/ 112 h 397"/>
                  <a:gd name="T24" fmla="*/ 898 w 898"/>
                  <a:gd name="T25" fmla="*/ 82 h 397"/>
                  <a:gd name="T26" fmla="*/ 748 w 898"/>
                  <a:gd name="T27" fmla="*/ 150 h 397"/>
                  <a:gd name="T28" fmla="*/ 464 w 898"/>
                  <a:gd name="T29" fmla="*/ 187 h 397"/>
                  <a:gd name="T30" fmla="*/ 314 w 898"/>
                  <a:gd name="T31" fmla="*/ 232 h 397"/>
                  <a:gd name="T32" fmla="*/ 322 w 898"/>
                  <a:gd name="T33" fmla="*/ 374 h 397"/>
                  <a:gd name="T34" fmla="*/ 247 w 898"/>
                  <a:gd name="T35" fmla="*/ 397 h 39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98" h="397">
                    <a:moveTo>
                      <a:pt x="247" y="397"/>
                    </a:moveTo>
                    <a:lnTo>
                      <a:pt x="239" y="269"/>
                    </a:lnTo>
                    <a:lnTo>
                      <a:pt x="142" y="307"/>
                    </a:lnTo>
                    <a:lnTo>
                      <a:pt x="0" y="299"/>
                    </a:lnTo>
                    <a:lnTo>
                      <a:pt x="120" y="262"/>
                    </a:lnTo>
                    <a:lnTo>
                      <a:pt x="224" y="202"/>
                    </a:lnTo>
                    <a:lnTo>
                      <a:pt x="209" y="67"/>
                    </a:lnTo>
                    <a:lnTo>
                      <a:pt x="232" y="0"/>
                    </a:lnTo>
                    <a:lnTo>
                      <a:pt x="292" y="90"/>
                    </a:lnTo>
                    <a:lnTo>
                      <a:pt x="314" y="187"/>
                    </a:lnTo>
                    <a:lnTo>
                      <a:pt x="486" y="135"/>
                    </a:lnTo>
                    <a:lnTo>
                      <a:pt x="651" y="112"/>
                    </a:lnTo>
                    <a:lnTo>
                      <a:pt x="898" y="82"/>
                    </a:lnTo>
                    <a:lnTo>
                      <a:pt x="748" y="150"/>
                    </a:lnTo>
                    <a:lnTo>
                      <a:pt x="464" y="187"/>
                    </a:lnTo>
                    <a:lnTo>
                      <a:pt x="314" y="232"/>
                    </a:lnTo>
                    <a:lnTo>
                      <a:pt x="322" y="374"/>
                    </a:lnTo>
                    <a:lnTo>
                      <a:pt x="247" y="39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a:p>
            </p:txBody>
          </p:sp>
          <p:sp>
            <p:nvSpPr>
              <p:cNvPr id="9" name="Freeform 9">
                <a:extLst>
                  <a:ext uri="{FF2B5EF4-FFF2-40B4-BE49-F238E27FC236}">
                    <a16:creationId xmlns:a16="http://schemas.microsoft.com/office/drawing/2014/main" id="{813852EC-7567-4E34-8B04-027214A3016B}"/>
                  </a:ext>
                </a:extLst>
              </p:cNvPr>
              <p:cNvSpPr>
                <a:spLocks/>
              </p:cNvSpPr>
              <p:nvPr/>
            </p:nvSpPr>
            <p:spPr bwMode="auto">
              <a:xfrm>
                <a:off x="3352" y="3074"/>
                <a:ext cx="156" cy="338"/>
              </a:xfrm>
              <a:custGeom>
                <a:avLst/>
                <a:gdLst>
                  <a:gd name="T0" fmla="*/ 86 w 157"/>
                  <a:gd name="T1" fmla="*/ 8 h 337"/>
                  <a:gd name="T2" fmla="*/ 153 w 157"/>
                  <a:gd name="T3" fmla="*/ 199 h 337"/>
                  <a:gd name="T4" fmla="*/ 138 w 157"/>
                  <a:gd name="T5" fmla="*/ 341 h 337"/>
                  <a:gd name="T6" fmla="*/ 0 w 157"/>
                  <a:gd name="T7" fmla="*/ 0 h 337"/>
                  <a:gd name="T8" fmla="*/ 86 w 157"/>
                  <a:gd name="T9" fmla="*/ 8 h 3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7" h="337">
                    <a:moveTo>
                      <a:pt x="90" y="8"/>
                    </a:moveTo>
                    <a:lnTo>
                      <a:pt x="157" y="195"/>
                    </a:lnTo>
                    <a:lnTo>
                      <a:pt x="142" y="337"/>
                    </a:lnTo>
                    <a:lnTo>
                      <a:pt x="0" y="0"/>
                    </a:lnTo>
                    <a:lnTo>
                      <a:pt x="90" y="8"/>
                    </a:lnTo>
                    <a:close/>
                  </a:path>
                </a:pathLst>
              </a:custGeom>
              <a:solidFill>
                <a:schemeClr val="folHlink"/>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pt-BR"/>
              </a:p>
            </p:txBody>
          </p:sp>
          <p:sp>
            <p:nvSpPr>
              <p:cNvPr id="10" name="Freeform 10">
                <a:extLst>
                  <a:ext uri="{FF2B5EF4-FFF2-40B4-BE49-F238E27FC236}">
                    <a16:creationId xmlns:a16="http://schemas.microsoft.com/office/drawing/2014/main" id="{AB5EFEC0-7212-4A24-A153-211D85F43F2C}"/>
                  </a:ext>
                </a:extLst>
              </p:cNvPr>
              <p:cNvSpPr>
                <a:spLocks/>
              </p:cNvSpPr>
              <p:nvPr/>
            </p:nvSpPr>
            <p:spPr bwMode="auto">
              <a:xfrm>
                <a:off x="3306" y="3127"/>
                <a:ext cx="809" cy="397"/>
              </a:xfrm>
              <a:custGeom>
                <a:avLst/>
                <a:gdLst>
                  <a:gd name="T0" fmla="*/ 0 w 808"/>
                  <a:gd name="T1" fmla="*/ 370 h 396"/>
                  <a:gd name="T2" fmla="*/ 105 w 808"/>
                  <a:gd name="T3" fmla="*/ 370 h 396"/>
                  <a:gd name="T4" fmla="*/ 255 w 808"/>
                  <a:gd name="T5" fmla="*/ 310 h 396"/>
                  <a:gd name="T6" fmla="*/ 475 w 808"/>
                  <a:gd name="T7" fmla="*/ 112 h 396"/>
                  <a:gd name="T8" fmla="*/ 307 w 808"/>
                  <a:gd name="T9" fmla="*/ 67 h 396"/>
                  <a:gd name="T10" fmla="*/ 232 w 808"/>
                  <a:gd name="T11" fmla="*/ 22 h 396"/>
                  <a:gd name="T12" fmla="*/ 352 w 808"/>
                  <a:gd name="T13" fmla="*/ 22 h 396"/>
                  <a:gd name="T14" fmla="*/ 528 w 808"/>
                  <a:gd name="T15" fmla="*/ 74 h 396"/>
                  <a:gd name="T16" fmla="*/ 625 w 808"/>
                  <a:gd name="T17" fmla="*/ 0 h 396"/>
                  <a:gd name="T18" fmla="*/ 685 w 808"/>
                  <a:gd name="T19" fmla="*/ 0 h 396"/>
                  <a:gd name="T20" fmla="*/ 580 w 808"/>
                  <a:gd name="T21" fmla="*/ 82 h 396"/>
                  <a:gd name="T22" fmla="*/ 805 w 808"/>
                  <a:gd name="T23" fmla="*/ 134 h 396"/>
                  <a:gd name="T24" fmla="*/ 812 w 808"/>
                  <a:gd name="T25" fmla="*/ 213 h 396"/>
                  <a:gd name="T26" fmla="*/ 520 w 808"/>
                  <a:gd name="T27" fmla="*/ 134 h 396"/>
                  <a:gd name="T28" fmla="*/ 344 w 808"/>
                  <a:gd name="T29" fmla="*/ 295 h 396"/>
                  <a:gd name="T30" fmla="*/ 277 w 808"/>
                  <a:gd name="T31" fmla="*/ 348 h 396"/>
                  <a:gd name="T32" fmla="*/ 157 w 808"/>
                  <a:gd name="T33" fmla="*/ 400 h 396"/>
                  <a:gd name="T34" fmla="*/ 0 w 808"/>
                  <a:gd name="T35" fmla="*/ 370 h 39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08" h="396">
                    <a:moveTo>
                      <a:pt x="0" y="366"/>
                    </a:moveTo>
                    <a:lnTo>
                      <a:pt x="105" y="366"/>
                    </a:lnTo>
                    <a:lnTo>
                      <a:pt x="255" y="306"/>
                    </a:lnTo>
                    <a:lnTo>
                      <a:pt x="471" y="112"/>
                    </a:lnTo>
                    <a:lnTo>
                      <a:pt x="307" y="67"/>
                    </a:lnTo>
                    <a:lnTo>
                      <a:pt x="232" y="22"/>
                    </a:lnTo>
                    <a:lnTo>
                      <a:pt x="352" y="22"/>
                    </a:lnTo>
                    <a:lnTo>
                      <a:pt x="524" y="74"/>
                    </a:lnTo>
                    <a:lnTo>
                      <a:pt x="621" y="0"/>
                    </a:lnTo>
                    <a:lnTo>
                      <a:pt x="681" y="0"/>
                    </a:lnTo>
                    <a:lnTo>
                      <a:pt x="576" y="82"/>
                    </a:lnTo>
                    <a:lnTo>
                      <a:pt x="801" y="134"/>
                    </a:lnTo>
                    <a:lnTo>
                      <a:pt x="808" y="209"/>
                    </a:lnTo>
                    <a:lnTo>
                      <a:pt x="516" y="134"/>
                    </a:lnTo>
                    <a:lnTo>
                      <a:pt x="344" y="291"/>
                    </a:lnTo>
                    <a:lnTo>
                      <a:pt x="277" y="344"/>
                    </a:lnTo>
                    <a:lnTo>
                      <a:pt x="157" y="396"/>
                    </a:lnTo>
                    <a:lnTo>
                      <a:pt x="0" y="366"/>
                    </a:lnTo>
                    <a:close/>
                  </a:path>
                </a:pathLst>
              </a:custGeom>
              <a:solidFill>
                <a:schemeClr val="folHlink"/>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pt-BR"/>
              </a:p>
            </p:txBody>
          </p:sp>
        </p:grpSp>
      </p:grpSp>
      <p:sp>
        <p:nvSpPr>
          <p:cNvPr id="3083" name="Rectangle 11"/>
          <p:cNvSpPr>
            <a:spLocks noGrp="1" noChangeArrowheads="1"/>
          </p:cNvSpPr>
          <p:nvPr>
            <p:ph type="ctrTitle"/>
          </p:nvPr>
        </p:nvSpPr>
        <p:spPr>
          <a:xfrm>
            <a:off x="685800" y="1416050"/>
            <a:ext cx="7772400" cy="1403350"/>
          </a:xfrm>
        </p:spPr>
        <p:txBody>
          <a:bodyPr anchor="b"/>
          <a:lstStyle>
            <a:lvl1pPr algn="ctr">
              <a:defRPr/>
            </a:lvl1pPr>
          </a:lstStyle>
          <a:p>
            <a:r>
              <a:rPr lang="pt-BR"/>
              <a:t>Clique para editar o estilo do título mestre</a:t>
            </a:r>
          </a:p>
        </p:txBody>
      </p:sp>
      <p:sp>
        <p:nvSpPr>
          <p:cNvPr id="3084" name="Rectangle 12"/>
          <p:cNvSpPr>
            <a:spLocks noGrp="1" noChangeArrowheads="1"/>
          </p:cNvSpPr>
          <p:nvPr>
            <p:ph type="subTitle" idx="1"/>
          </p:nvPr>
        </p:nvSpPr>
        <p:spPr>
          <a:xfrm>
            <a:off x="1371600" y="3886200"/>
            <a:ext cx="6400800" cy="1066800"/>
          </a:xfrm>
        </p:spPr>
        <p:txBody>
          <a:bodyPr>
            <a:spAutoFit/>
          </a:bodyPr>
          <a:lstStyle>
            <a:lvl1pPr marL="0" indent="0" algn="ctr">
              <a:buFontTx/>
              <a:buNone/>
              <a:defRPr/>
            </a:lvl1pPr>
          </a:lstStyle>
          <a:p>
            <a:r>
              <a:rPr lang="pt-BR"/>
              <a:t>Clique para editar o estilo do subtítulo mestre</a:t>
            </a:r>
          </a:p>
        </p:txBody>
      </p:sp>
      <p:sp>
        <p:nvSpPr>
          <p:cNvPr id="13" name="Rectangle 13">
            <a:extLst>
              <a:ext uri="{FF2B5EF4-FFF2-40B4-BE49-F238E27FC236}">
                <a16:creationId xmlns:a16="http://schemas.microsoft.com/office/drawing/2014/main" id="{BCF3AF19-879B-46C0-AF1D-5CCD7409B311}"/>
              </a:ext>
            </a:extLst>
          </p:cNvPr>
          <p:cNvSpPr>
            <a:spLocks noGrp="1" noChangeArrowheads="1"/>
          </p:cNvSpPr>
          <p:nvPr>
            <p:ph type="dt" sz="half" idx="10"/>
          </p:nvPr>
        </p:nvSpPr>
        <p:spPr>
          <a:xfrm>
            <a:off x="685800" y="6324600"/>
            <a:ext cx="1905000" cy="457200"/>
          </a:xfrm>
        </p:spPr>
        <p:txBody>
          <a:bodyPr/>
          <a:lstStyle>
            <a:lvl1pPr>
              <a:defRPr/>
            </a:lvl1pPr>
          </a:lstStyle>
          <a:p>
            <a:pPr>
              <a:defRPr/>
            </a:pPr>
            <a:endParaRPr lang="pt-BR"/>
          </a:p>
        </p:txBody>
      </p:sp>
      <p:sp>
        <p:nvSpPr>
          <p:cNvPr id="14" name="Rectangle 14">
            <a:extLst>
              <a:ext uri="{FF2B5EF4-FFF2-40B4-BE49-F238E27FC236}">
                <a16:creationId xmlns:a16="http://schemas.microsoft.com/office/drawing/2014/main" id="{952C8BD7-B8D4-490D-96B7-C5402B5FD92F}"/>
              </a:ext>
            </a:extLst>
          </p:cNvPr>
          <p:cNvSpPr>
            <a:spLocks noGrp="1" noChangeArrowheads="1"/>
          </p:cNvSpPr>
          <p:nvPr>
            <p:ph type="ftr" sz="quarter" idx="11"/>
          </p:nvPr>
        </p:nvSpPr>
        <p:spPr>
          <a:xfrm>
            <a:off x="3124200" y="6324600"/>
            <a:ext cx="2895600" cy="457200"/>
          </a:xfrm>
        </p:spPr>
        <p:txBody>
          <a:bodyPr/>
          <a:lstStyle>
            <a:lvl1pPr>
              <a:defRPr/>
            </a:lvl1pPr>
          </a:lstStyle>
          <a:p>
            <a:pPr>
              <a:defRPr/>
            </a:pPr>
            <a:endParaRPr lang="pt-BR"/>
          </a:p>
        </p:txBody>
      </p:sp>
      <p:sp>
        <p:nvSpPr>
          <p:cNvPr id="15" name="Rectangle 15">
            <a:extLst>
              <a:ext uri="{FF2B5EF4-FFF2-40B4-BE49-F238E27FC236}">
                <a16:creationId xmlns:a16="http://schemas.microsoft.com/office/drawing/2014/main" id="{99D4EBDD-C3B2-418B-9257-FED83BF89146}"/>
              </a:ext>
            </a:extLst>
          </p:cNvPr>
          <p:cNvSpPr>
            <a:spLocks noGrp="1" noChangeArrowheads="1"/>
          </p:cNvSpPr>
          <p:nvPr>
            <p:ph type="sldNum" sz="quarter" idx="12"/>
          </p:nvPr>
        </p:nvSpPr>
        <p:spPr>
          <a:xfrm>
            <a:off x="6553200" y="6324600"/>
            <a:ext cx="1905000" cy="457200"/>
          </a:xfrm>
        </p:spPr>
        <p:txBody>
          <a:bodyPr/>
          <a:lstStyle>
            <a:lvl1pPr>
              <a:defRPr/>
            </a:lvl1pPr>
          </a:lstStyle>
          <a:p>
            <a:fld id="{3B594F8C-8FCD-4E85-A1B4-FB44F057AACF}" type="slidenum">
              <a:rPr lang="pt-BR" altLang="pt-BR"/>
              <a:pPr/>
              <a:t>‹nº›</a:t>
            </a:fld>
            <a:endParaRPr lang="pt-BR" altLang="pt-BR"/>
          </a:p>
        </p:txBody>
      </p:sp>
    </p:spTree>
    <p:extLst>
      <p:ext uri="{BB962C8B-B14F-4D97-AF65-F5344CB8AC3E}">
        <p14:creationId xmlns:p14="http://schemas.microsoft.com/office/powerpoint/2010/main" val="1401337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7">
            <a:extLst>
              <a:ext uri="{FF2B5EF4-FFF2-40B4-BE49-F238E27FC236}">
                <a16:creationId xmlns:a16="http://schemas.microsoft.com/office/drawing/2014/main" id="{36A9D5F9-0A41-4109-B8EE-8A72FFC448D2}"/>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8">
            <a:extLst>
              <a:ext uri="{FF2B5EF4-FFF2-40B4-BE49-F238E27FC236}">
                <a16:creationId xmlns:a16="http://schemas.microsoft.com/office/drawing/2014/main" id="{AC3B87CB-5647-406C-A01A-B19FB08DCC40}"/>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9">
            <a:extLst>
              <a:ext uri="{FF2B5EF4-FFF2-40B4-BE49-F238E27FC236}">
                <a16:creationId xmlns:a16="http://schemas.microsoft.com/office/drawing/2014/main" id="{2C157DA5-D08E-4A59-8B8A-27A281B21815}"/>
              </a:ext>
            </a:extLst>
          </p:cNvPr>
          <p:cNvSpPr>
            <a:spLocks noGrp="1" noChangeArrowheads="1"/>
          </p:cNvSpPr>
          <p:nvPr>
            <p:ph type="sldNum" sz="quarter" idx="12"/>
          </p:nvPr>
        </p:nvSpPr>
        <p:spPr>
          <a:ln/>
        </p:spPr>
        <p:txBody>
          <a:bodyPr/>
          <a:lstStyle>
            <a:lvl1pPr>
              <a:defRPr/>
            </a:lvl1pPr>
          </a:lstStyle>
          <a:p>
            <a:fld id="{5C290A54-5744-450F-877D-441ED90D219E}" type="slidenum">
              <a:rPr lang="pt-BR" altLang="pt-BR"/>
              <a:pPr/>
              <a:t>‹nº›</a:t>
            </a:fld>
            <a:endParaRPr lang="pt-BR" altLang="pt-BR"/>
          </a:p>
        </p:txBody>
      </p:sp>
    </p:spTree>
    <p:extLst>
      <p:ext uri="{BB962C8B-B14F-4D97-AF65-F5344CB8AC3E}">
        <p14:creationId xmlns:p14="http://schemas.microsoft.com/office/powerpoint/2010/main" val="3481283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965950" y="547688"/>
            <a:ext cx="2147888" cy="5624512"/>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517525" y="547688"/>
            <a:ext cx="6296025" cy="5624512"/>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7">
            <a:extLst>
              <a:ext uri="{FF2B5EF4-FFF2-40B4-BE49-F238E27FC236}">
                <a16:creationId xmlns:a16="http://schemas.microsoft.com/office/drawing/2014/main" id="{7FAA4ACD-A288-47D8-85F0-30182F6672E8}"/>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8">
            <a:extLst>
              <a:ext uri="{FF2B5EF4-FFF2-40B4-BE49-F238E27FC236}">
                <a16:creationId xmlns:a16="http://schemas.microsoft.com/office/drawing/2014/main" id="{F10F90D8-6331-4F20-A32E-2E9FE11C274C}"/>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9">
            <a:extLst>
              <a:ext uri="{FF2B5EF4-FFF2-40B4-BE49-F238E27FC236}">
                <a16:creationId xmlns:a16="http://schemas.microsoft.com/office/drawing/2014/main" id="{8615AB07-2F73-4395-B4A3-024913789EC4}"/>
              </a:ext>
            </a:extLst>
          </p:cNvPr>
          <p:cNvSpPr>
            <a:spLocks noGrp="1" noChangeArrowheads="1"/>
          </p:cNvSpPr>
          <p:nvPr>
            <p:ph type="sldNum" sz="quarter" idx="12"/>
          </p:nvPr>
        </p:nvSpPr>
        <p:spPr>
          <a:ln/>
        </p:spPr>
        <p:txBody>
          <a:bodyPr/>
          <a:lstStyle>
            <a:lvl1pPr>
              <a:defRPr/>
            </a:lvl1pPr>
          </a:lstStyle>
          <a:p>
            <a:fld id="{16A0E746-887C-4E3A-950C-213C24D5EC8F}" type="slidenum">
              <a:rPr lang="pt-BR" altLang="pt-BR"/>
              <a:pPr/>
              <a:t>‹nº›</a:t>
            </a:fld>
            <a:endParaRPr lang="pt-BR" altLang="pt-BR"/>
          </a:p>
        </p:txBody>
      </p:sp>
    </p:spTree>
    <p:extLst>
      <p:ext uri="{BB962C8B-B14F-4D97-AF65-F5344CB8AC3E}">
        <p14:creationId xmlns:p14="http://schemas.microsoft.com/office/powerpoint/2010/main" val="378214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7">
            <a:extLst>
              <a:ext uri="{FF2B5EF4-FFF2-40B4-BE49-F238E27FC236}">
                <a16:creationId xmlns:a16="http://schemas.microsoft.com/office/drawing/2014/main" id="{91229382-13BE-44DE-BB8C-94273EC5B5F4}"/>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8">
            <a:extLst>
              <a:ext uri="{FF2B5EF4-FFF2-40B4-BE49-F238E27FC236}">
                <a16:creationId xmlns:a16="http://schemas.microsoft.com/office/drawing/2014/main" id="{FFCABD6B-7225-46D0-9BD7-037B5166CF92}"/>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9">
            <a:extLst>
              <a:ext uri="{FF2B5EF4-FFF2-40B4-BE49-F238E27FC236}">
                <a16:creationId xmlns:a16="http://schemas.microsoft.com/office/drawing/2014/main" id="{F0EC319F-9753-41D1-B2EA-0ACE6C290A2E}"/>
              </a:ext>
            </a:extLst>
          </p:cNvPr>
          <p:cNvSpPr>
            <a:spLocks noGrp="1" noChangeArrowheads="1"/>
          </p:cNvSpPr>
          <p:nvPr>
            <p:ph type="sldNum" sz="quarter" idx="12"/>
          </p:nvPr>
        </p:nvSpPr>
        <p:spPr>
          <a:ln/>
        </p:spPr>
        <p:txBody>
          <a:bodyPr/>
          <a:lstStyle>
            <a:lvl1pPr>
              <a:defRPr/>
            </a:lvl1pPr>
          </a:lstStyle>
          <a:p>
            <a:fld id="{FF157ECF-314A-4862-BA9B-3AFEB9F6C38C}" type="slidenum">
              <a:rPr lang="pt-BR" altLang="pt-BR"/>
              <a:pPr/>
              <a:t>‹nº›</a:t>
            </a:fld>
            <a:endParaRPr lang="pt-BR" altLang="pt-BR"/>
          </a:p>
        </p:txBody>
      </p:sp>
    </p:spTree>
    <p:extLst>
      <p:ext uri="{BB962C8B-B14F-4D97-AF65-F5344CB8AC3E}">
        <p14:creationId xmlns:p14="http://schemas.microsoft.com/office/powerpoint/2010/main" val="306273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7">
            <a:extLst>
              <a:ext uri="{FF2B5EF4-FFF2-40B4-BE49-F238E27FC236}">
                <a16:creationId xmlns:a16="http://schemas.microsoft.com/office/drawing/2014/main" id="{F35041E4-0459-47EE-9F13-E93DAF43F2FD}"/>
              </a:ext>
            </a:extLst>
          </p:cNvPr>
          <p:cNvSpPr>
            <a:spLocks noGrp="1" noChangeArrowheads="1"/>
          </p:cNvSpPr>
          <p:nvPr>
            <p:ph type="dt" sz="half" idx="10"/>
          </p:nvPr>
        </p:nvSpPr>
        <p:spPr>
          <a:ln/>
        </p:spPr>
        <p:txBody>
          <a:bodyPr/>
          <a:lstStyle>
            <a:lvl1pPr>
              <a:defRPr/>
            </a:lvl1pPr>
          </a:lstStyle>
          <a:p>
            <a:pPr>
              <a:defRPr/>
            </a:pPr>
            <a:endParaRPr lang="pt-BR"/>
          </a:p>
        </p:txBody>
      </p:sp>
      <p:sp>
        <p:nvSpPr>
          <p:cNvPr id="5" name="Rectangle 8">
            <a:extLst>
              <a:ext uri="{FF2B5EF4-FFF2-40B4-BE49-F238E27FC236}">
                <a16:creationId xmlns:a16="http://schemas.microsoft.com/office/drawing/2014/main" id="{439732A4-513A-4AB9-9152-2C437411978E}"/>
              </a:ext>
            </a:extLst>
          </p:cNvPr>
          <p:cNvSpPr>
            <a:spLocks noGrp="1" noChangeArrowheads="1"/>
          </p:cNvSpPr>
          <p:nvPr>
            <p:ph type="ftr" sz="quarter" idx="11"/>
          </p:nvPr>
        </p:nvSpPr>
        <p:spPr>
          <a:ln/>
        </p:spPr>
        <p:txBody>
          <a:bodyPr/>
          <a:lstStyle>
            <a:lvl1pPr>
              <a:defRPr/>
            </a:lvl1pPr>
          </a:lstStyle>
          <a:p>
            <a:pPr>
              <a:defRPr/>
            </a:pPr>
            <a:endParaRPr lang="pt-BR"/>
          </a:p>
        </p:txBody>
      </p:sp>
      <p:sp>
        <p:nvSpPr>
          <p:cNvPr id="6" name="Rectangle 9">
            <a:extLst>
              <a:ext uri="{FF2B5EF4-FFF2-40B4-BE49-F238E27FC236}">
                <a16:creationId xmlns:a16="http://schemas.microsoft.com/office/drawing/2014/main" id="{1557CB62-4D4C-414E-A82C-801B351A90BC}"/>
              </a:ext>
            </a:extLst>
          </p:cNvPr>
          <p:cNvSpPr>
            <a:spLocks noGrp="1" noChangeArrowheads="1"/>
          </p:cNvSpPr>
          <p:nvPr>
            <p:ph type="sldNum" sz="quarter" idx="12"/>
          </p:nvPr>
        </p:nvSpPr>
        <p:spPr>
          <a:ln/>
        </p:spPr>
        <p:txBody>
          <a:bodyPr/>
          <a:lstStyle>
            <a:lvl1pPr>
              <a:defRPr/>
            </a:lvl1pPr>
          </a:lstStyle>
          <a:p>
            <a:fld id="{FE3570E9-2AE2-4B4E-92C9-D894EB9E1C80}" type="slidenum">
              <a:rPr lang="pt-BR" altLang="pt-BR"/>
              <a:pPr/>
              <a:t>‹nº›</a:t>
            </a:fld>
            <a:endParaRPr lang="pt-BR" altLang="pt-BR"/>
          </a:p>
        </p:txBody>
      </p:sp>
    </p:spTree>
    <p:extLst>
      <p:ext uri="{BB962C8B-B14F-4D97-AF65-F5344CB8AC3E}">
        <p14:creationId xmlns:p14="http://schemas.microsoft.com/office/powerpoint/2010/main" val="120341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1066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5029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7">
            <a:extLst>
              <a:ext uri="{FF2B5EF4-FFF2-40B4-BE49-F238E27FC236}">
                <a16:creationId xmlns:a16="http://schemas.microsoft.com/office/drawing/2014/main" id="{13661F71-7401-452D-B78B-C94C52F70FB9}"/>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8">
            <a:extLst>
              <a:ext uri="{FF2B5EF4-FFF2-40B4-BE49-F238E27FC236}">
                <a16:creationId xmlns:a16="http://schemas.microsoft.com/office/drawing/2014/main" id="{E6BD041E-AD25-4B38-94C3-52EEEC7EF0A6}"/>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9">
            <a:extLst>
              <a:ext uri="{FF2B5EF4-FFF2-40B4-BE49-F238E27FC236}">
                <a16:creationId xmlns:a16="http://schemas.microsoft.com/office/drawing/2014/main" id="{574CA08A-9079-40DE-84A0-08D34B323427}"/>
              </a:ext>
            </a:extLst>
          </p:cNvPr>
          <p:cNvSpPr>
            <a:spLocks noGrp="1" noChangeArrowheads="1"/>
          </p:cNvSpPr>
          <p:nvPr>
            <p:ph type="sldNum" sz="quarter" idx="12"/>
          </p:nvPr>
        </p:nvSpPr>
        <p:spPr>
          <a:ln/>
        </p:spPr>
        <p:txBody>
          <a:bodyPr/>
          <a:lstStyle>
            <a:lvl1pPr>
              <a:defRPr/>
            </a:lvl1pPr>
          </a:lstStyle>
          <a:p>
            <a:fld id="{E4F385FA-7959-4954-88E3-9C3FC57AE157}" type="slidenum">
              <a:rPr lang="pt-BR" altLang="pt-BR"/>
              <a:pPr/>
              <a:t>‹nº›</a:t>
            </a:fld>
            <a:endParaRPr lang="pt-BR" altLang="pt-BR"/>
          </a:p>
        </p:txBody>
      </p:sp>
    </p:spTree>
    <p:extLst>
      <p:ext uri="{BB962C8B-B14F-4D97-AF65-F5344CB8AC3E}">
        <p14:creationId xmlns:p14="http://schemas.microsoft.com/office/powerpoint/2010/main" val="951506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7">
            <a:extLst>
              <a:ext uri="{FF2B5EF4-FFF2-40B4-BE49-F238E27FC236}">
                <a16:creationId xmlns:a16="http://schemas.microsoft.com/office/drawing/2014/main" id="{C40D0E2C-FBFC-4843-A41F-AFE8F2E2D24C}"/>
              </a:ext>
            </a:extLst>
          </p:cNvPr>
          <p:cNvSpPr>
            <a:spLocks noGrp="1" noChangeArrowheads="1"/>
          </p:cNvSpPr>
          <p:nvPr>
            <p:ph type="dt" sz="half" idx="10"/>
          </p:nvPr>
        </p:nvSpPr>
        <p:spPr>
          <a:ln/>
        </p:spPr>
        <p:txBody>
          <a:bodyPr/>
          <a:lstStyle>
            <a:lvl1pPr>
              <a:defRPr/>
            </a:lvl1pPr>
          </a:lstStyle>
          <a:p>
            <a:pPr>
              <a:defRPr/>
            </a:pPr>
            <a:endParaRPr lang="pt-BR"/>
          </a:p>
        </p:txBody>
      </p:sp>
      <p:sp>
        <p:nvSpPr>
          <p:cNvPr id="8" name="Rectangle 8">
            <a:extLst>
              <a:ext uri="{FF2B5EF4-FFF2-40B4-BE49-F238E27FC236}">
                <a16:creationId xmlns:a16="http://schemas.microsoft.com/office/drawing/2014/main" id="{9EE0CFEE-C1AE-4CBE-8EEA-56178145E9B9}"/>
              </a:ext>
            </a:extLst>
          </p:cNvPr>
          <p:cNvSpPr>
            <a:spLocks noGrp="1" noChangeArrowheads="1"/>
          </p:cNvSpPr>
          <p:nvPr>
            <p:ph type="ftr" sz="quarter" idx="11"/>
          </p:nvPr>
        </p:nvSpPr>
        <p:spPr>
          <a:ln/>
        </p:spPr>
        <p:txBody>
          <a:bodyPr/>
          <a:lstStyle>
            <a:lvl1pPr>
              <a:defRPr/>
            </a:lvl1pPr>
          </a:lstStyle>
          <a:p>
            <a:pPr>
              <a:defRPr/>
            </a:pPr>
            <a:endParaRPr lang="pt-BR"/>
          </a:p>
        </p:txBody>
      </p:sp>
      <p:sp>
        <p:nvSpPr>
          <p:cNvPr id="9" name="Rectangle 9">
            <a:extLst>
              <a:ext uri="{FF2B5EF4-FFF2-40B4-BE49-F238E27FC236}">
                <a16:creationId xmlns:a16="http://schemas.microsoft.com/office/drawing/2014/main" id="{6DC2129E-51A7-468C-9BBF-8280A12B663C}"/>
              </a:ext>
            </a:extLst>
          </p:cNvPr>
          <p:cNvSpPr>
            <a:spLocks noGrp="1" noChangeArrowheads="1"/>
          </p:cNvSpPr>
          <p:nvPr>
            <p:ph type="sldNum" sz="quarter" idx="12"/>
          </p:nvPr>
        </p:nvSpPr>
        <p:spPr>
          <a:ln/>
        </p:spPr>
        <p:txBody>
          <a:bodyPr/>
          <a:lstStyle>
            <a:lvl1pPr>
              <a:defRPr/>
            </a:lvl1pPr>
          </a:lstStyle>
          <a:p>
            <a:fld id="{A377E006-DBDD-4E97-B168-F39474BEEE43}" type="slidenum">
              <a:rPr lang="pt-BR" altLang="pt-BR"/>
              <a:pPr/>
              <a:t>‹nº›</a:t>
            </a:fld>
            <a:endParaRPr lang="pt-BR" altLang="pt-BR"/>
          </a:p>
        </p:txBody>
      </p:sp>
    </p:spTree>
    <p:extLst>
      <p:ext uri="{BB962C8B-B14F-4D97-AF65-F5344CB8AC3E}">
        <p14:creationId xmlns:p14="http://schemas.microsoft.com/office/powerpoint/2010/main" val="1073741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7">
            <a:extLst>
              <a:ext uri="{FF2B5EF4-FFF2-40B4-BE49-F238E27FC236}">
                <a16:creationId xmlns:a16="http://schemas.microsoft.com/office/drawing/2014/main" id="{3D43CFB3-0C24-4692-9ECC-29BDA9E04216}"/>
              </a:ext>
            </a:extLst>
          </p:cNvPr>
          <p:cNvSpPr>
            <a:spLocks noGrp="1" noChangeArrowheads="1"/>
          </p:cNvSpPr>
          <p:nvPr>
            <p:ph type="dt" sz="half" idx="10"/>
          </p:nvPr>
        </p:nvSpPr>
        <p:spPr>
          <a:ln/>
        </p:spPr>
        <p:txBody>
          <a:bodyPr/>
          <a:lstStyle>
            <a:lvl1pPr>
              <a:defRPr/>
            </a:lvl1pPr>
          </a:lstStyle>
          <a:p>
            <a:pPr>
              <a:defRPr/>
            </a:pPr>
            <a:endParaRPr lang="pt-BR"/>
          </a:p>
        </p:txBody>
      </p:sp>
      <p:sp>
        <p:nvSpPr>
          <p:cNvPr id="4" name="Rectangle 8">
            <a:extLst>
              <a:ext uri="{FF2B5EF4-FFF2-40B4-BE49-F238E27FC236}">
                <a16:creationId xmlns:a16="http://schemas.microsoft.com/office/drawing/2014/main" id="{88BC19DD-5EA6-453B-8C92-7AD83346A890}"/>
              </a:ext>
            </a:extLst>
          </p:cNvPr>
          <p:cNvSpPr>
            <a:spLocks noGrp="1" noChangeArrowheads="1"/>
          </p:cNvSpPr>
          <p:nvPr>
            <p:ph type="ftr" sz="quarter" idx="11"/>
          </p:nvPr>
        </p:nvSpPr>
        <p:spPr>
          <a:ln/>
        </p:spPr>
        <p:txBody>
          <a:bodyPr/>
          <a:lstStyle>
            <a:lvl1pPr>
              <a:defRPr/>
            </a:lvl1pPr>
          </a:lstStyle>
          <a:p>
            <a:pPr>
              <a:defRPr/>
            </a:pPr>
            <a:endParaRPr lang="pt-BR"/>
          </a:p>
        </p:txBody>
      </p:sp>
      <p:sp>
        <p:nvSpPr>
          <p:cNvPr id="5" name="Rectangle 9">
            <a:extLst>
              <a:ext uri="{FF2B5EF4-FFF2-40B4-BE49-F238E27FC236}">
                <a16:creationId xmlns:a16="http://schemas.microsoft.com/office/drawing/2014/main" id="{DF33223F-52E2-4A8E-99A5-52D161CCA35F}"/>
              </a:ext>
            </a:extLst>
          </p:cNvPr>
          <p:cNvSpPr>
            <a:spLocks noGrp="1" noChangeArrowheads="1"/>
          </p:cNvSpPr>
          <p:nvPr>
            <p:ph type="sldNum" sz="quarter" idx="12"/>
          </p:nvPr>
        </p:nvSpPr>
        <p:spPr>
          <a:ln/>
        </p:spPr>
        <p:txBody>
          <a:bodyPr/>
          <a:lstStyle>
            <a:lvl1pPr>
              <a:defRPr/>
            </a:lvl1pPr>
          </a:lstStyle>
          <a:p>
            <a:fld id="{C486AAA5-E851-40B4-B50D-2CAA4AB2B144}" type="slidenum">
              <a:rPr lang="pt-BR" altLang="pt-BR"/>
              <a:pPr/>
              <a:t>‹nº›</a:t>
            </a:fld>
            <a:endParaRPr lang="pt-BR" altLang="pt-BR"/>
          </a:p>
        </p:txBody>
      </p:sp>
    </p:spTree>
    <p:extLst>
      <p:ext uri="{BB962C8B-B14F-4D97-AF65-F5344CB8AC3E}">
        <p14:creationId xmlns:p14="http://schemas.microsoft.com/office/powerpoint/2010/main" val="2309931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241A4E5-EAD7-4CEE-85B5-95FDA9768BBD}"/>
              </a:ext>
            </a:extLst>
          </p:cNvPr>
          <p:cNvSpPr>
            <a:spLocks noGrp="1" noChangeArrowheads="1"/>
          </p:cNvSpPr>
          <p:nvPr>
            <p:ph type="dt" sz="half" idx="10"/>
          </p:nvPr>
        </p:nvSpPr>
        <p:spPr>
          <a:ln/>
        </p:spPr>
        <p:txBody>
          <a:bodyPr/>
          <a:lstStyle>
            <a:lvl1pPr>
              <a:defRPr/>
            </a:lvl1pPr>
          </a:lstStyle>
          <a:p>
            <a:pPr>
              <a:defRPr/>
            </a:pPr>
            <a:endParaRPr lang="pt-BR"/>
          </a:p>
        </p:txBody>
      </p:sp>
      <p:sp>
        <p:nvSpPr>
          <p:cNvPr id="3" name="Rectangle 8">
            <a:extLst>
              <a:ext uri="{FF2B5EF4-FFF2-40B4-BE49-F238E27FC236}">
                <a16:creationId xmlns:a16="http://schemas.microsoft.com/office/drawing/2014/main" id="{01F6AE1C-5019-407A-8BFF-5828066E8C95}"/>
              </a:ext>
            </a:extLst>
          </p:cNvPr>
          <p:cNvSpPr>
            <a:spLocks noGrp="1" noChangeArrowheads="1"/>
          </p:cNvSpPr>
          <p:nvPr>
            <p:ph type="ftr" sz="quarter" idx="11"/>
          </p:nvPr>
        </p:nvSpPr>
        <p:spPr>
          <a:ln/>
        </p:spPr>
        <p:txBody>
          <a:bodyPr/>
          <a:lstStyle>
            <a:lvl1pPr>
              <a:defRPr/>
            </a:lvl1pPr>
          </a:lstStyle>
          <a:p>
            <a:pPr>
              <a:defRPr/>
            </a:pPr>
            <a:endParaRPr lang="pt-BR"/>
          </a:p>
        </p:txBody>
      </p:sp>
      <p:sp>
        <p:nvSpPr>
          <p:cNvPr id="4" name="Rectangle 9">
            <a:extLst>
              <a:ext uri="{FF2B5EF4-FFF2-40B4-BE49-F238E27FC236}">
                <a16:creationId xmlns:a16="http://schemas.microsoft.com/office/drawing/2014/main" id="{097C73B3-0845-413C-8B52-C2A95425F801}"/>
              </a:ext>
            </a:extLst>
          </p:cNvPr>
          <p:cNvSpPr>
            <a:spLocks noGrp="1" noChangeArrowheads="1"/>
          </p:cNvSpPr>
          <p:nvPr>
            <p:ph type="sldNum" sz="quarter" idx="12"/>
          </p:nvPr>
        </p:nvSpPr>
        <p:spPr>
          <a:ln/>
        </p:spPr>
        <p:txBody>
          <a:bodyPr/>
          <a:lstStyle>
            <a:lvl1pPr>
              <a:defRPr/>
            </a:lvl1pPr>
          </a:lstStyle>
          <a:p>
            <a:fld id="{1749097D-95D6-4AC9-8519-01A7A15F613E}" type="slidenum">
              <a:rPr lang="pt-BR" altLang="pt-BR"/>
              <a:pPr/>
              <a:t>‹nº›</a:t>
            </a:fld>
            <a:endParaRPr lang="pt-BR" altLang="pt-BR"/>
          </a:p>
        </p:txBody>
      </p:sp>
    </p:spTree>
    <p:extLst>
      <p:ext uri="{BB962C8B-B14F-4D97-AF65-F5344CB8AC3E}">
        <p14:creationId xmlns:p14="http://schemas.microsoft.com/office/powerpoint/2010/main" val="248106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7">
            <a:extLst>
              <a:ext uri="{FF2B5EF4-FFF2-40B4-BE49-F238E27FC236}">
                <a16:creationId xmlns:a16="http://schemas.microsoft.com/office/drawing/2014/main" id="{3FC40ED4-73D9-4C02-8C14-804EE7FDEBA4}"/>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8">
            <a:extLst>
              <a:ext uri="{FF2B5EF4-FFF2-40B4-BE49-F238E27FC236}">
                <a16:creationId xmlns:a16="http://schemas.microsoft.com/office/drawing/2014/main" id="{9571127B-DAA1-42D2-ACEF-77113BCCDC94}"/>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9">
            <a:extLst>
              <a:ext uri="{FF2B5EF4-FFF2-40B4-BE49-F238E27FC236}">
                <a16:creationId xmlns:a16="http://schemas.microsoft.com/office/drawing/2014/main" id="{2FA54CFD-FE37-40A5-B5C6-1D6F9F22F9BB}"/>
              </a:ext>
            </a:extLst>
          </p:cNvPr>
          <p:cNvSpPr>
            <a:spLocks noGrp="1" noChangeArrowheads="1"/>
          </p:cNvSpPr>
          <p:nvPr>
            <p:ph type="sldNum" sz="quarter" idx="12"/>
          </p:nvPr>
        </p:nvSpPr>
        <p:spPr>
          <a:ln/>
        </p:spPr>
        <p:txBody>
          <a:bodyPr/>
          <a:lstStyle>
            <a:lvl1pPr>
              <a:defRPr/>
            </a:lvl1pPr>
          </a:lstStyle>
          <a:p>
            <a:fld id="{57F4C780-EFEB-49AE-89F2-D9B7DD85C916}" type="slidenum">
              <a:rPr lang="pt-BR" altLang="pt-BR"/>
              <a:pPr/>
              <a:t>‹nº›</a:t>
            </a:fld>
            <a:endParaRPr lang="pt-BR" altLang="pt-BR"/>
          </a:p>
        </p:txBody>
      </p:sp>
    </p:spTree>
    <p:extLst>
      <p:ext uri="{BB962C8B-B14F-4D97-AF65-F5344CB8AC3E}">
        <p14:creationId xmlns:p14="http://schemas.microsoft.com/office/powerpoint/2010/main" val="3073011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7">
            <a:extLst>
              <a:ext uri="{FF2B5EF4-FFF2-40B4-BE49-F238E27FC236}">
                <a16:creationId xmlns:a16="http://schemas.microsoft.com/office/drawing/2014/main" id="{166BB5F3-2EC0-4F11-A7EB-AB414F1B2211}"/>
              </a:ext>
            </a:extLst>
          </p:cNvPr>
          <p:cNvSpPr>
            <a:spLocks noGrp="1" noChangeArrowheads="1"/>
          </p:cNvSpPr>
          <p:nvPr>
            <p:ph type="dt" sz="half" idx="10"/>
          </p:nvPr>
        </p:nvSpPr>
        <p:spPr>
          <a:ln/>
        </p:spPr>
        <p:txBody>
          <a:bodyPr/>
          <a:lstStyle>
            <a:lvl1pPr>
              <a:defRPr/>
            </a:lvl1pPr>
          </a:lstStyle>
          <a:p>
            <a:pPr>
              <a:defRPr/>
            </a:pPr>
            <a:endParaRPr lang="pt-BR"/>
          </a:p>
        </p:txBody>
      </p:sp>
      <p:sp>
        <p:nvSpPr>
          <p:cNvPr id="6" name="Rectangle 8">
            <a:extLst>
              <a:ext uri="{FF2B5EF4-FFF2-40B4-BE49-F238E27FC236}">
                <a16:creationId xmlns:a16="http://schemas.microsoft.com/office/drawing/2014/main" id="{1A405EE1-A50C-482A-9F9D-5FD4159C0EB3}"/>
              </a:ext>
            </a:extLst>
          </p:cNvPr>
          <p:cNvSpPr>
            <a:spLocks noGrp="1" noChangeArrowheads="1"/>
          </p:cNvSpPr>
          <p:nvPr>
            <p:ph type="ftr" sz="quarter" idx="11"/>
          </p:nvPr>
        </p:nvSpPr>
        <p:spPr>
          <a:ln/>
        </p:spPr>
        <p:txBody>
          <a:bodyPr/>
          <a:lstStyle>
            <a:lvl1pPr>
              <a:defRPr/>
            </a:lvl1pPr>
          </a:lstStyle>
          <a:p>
            <a:pPr>
              <a:defRPr/>
            </a:pPr>
            <a:endParaRPr lang="pt-BR"/>
          </a:p>
        </p:txBody>
      </p:sp>
      <p:sp>
        <p:nvSpPr>
          <p:cNvPr id="7" name="Rectangle 9">
            <a:extLst>
              <a:ext uri="{FF2B5EF4-FFF2-40B4-BE49-F238E27FC236}">
                <a16:creationId xmlns:a16="http://schemas.microsoft.com/office/drawing/2014/main" id="{CD0AD908-FEB7-492A-B774-E54550B2AFA2}"/>
              </a:ext>
            </a:extLst>
          </p:cNvPr>
          <p:cNvSpPr>
            <a:spLocks noGrp="1" noChangeArrowheads="1"/>
          </p:cNvSpPr>
          <p:nvPr>
            <p:ph type="sldNum" sz="quarter" idx="12"/>
          </p:nvPr>
        </p:nvSpPr>
        <p:spPr>
          <a:ln/>
        </p:spPr>
        <p:txBody>
          <a:bodyPr/>
          <a:lstStyle>
            <a:lvl1pPr>
              <a:defRPr/>
            </a:lvl1pPr>
          </a:lstStyle>
          <a:p>
            <a:fld id="{9FB39D3D-F9FD-4317-AFEA-F590D39931F5}" type="slidenum">
              <a:rPr lang="pt-BR" altLang="pt-BR"/>
              <a:pPr/>
              <a:t>‹nº›</a:t>
            </a:fld>
            <a:endParaRPr lang="pt-BR" altLang="pt-BR"/>
          </a:p>
        </p:txBody>
      </p:sp>
    </p:spTree>
    <p:extLst>
      <p:ext uri="{BB962C8B-B14F-4D97-AF65-F5344CB8AC3E}">
        <p14:creationId xmlns:p14="http://schemas.microsoft.com/office/powerpoint/2010/main" val="68150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Freeform 2">
            <a:extLst>
              <a:ext uri="{FF2B5EF4-FFF2-40B4-BE49-F238E27FC236}">
                <a16:creationId xmlns:a16="http://schemas.microsoft.com/office/drawing/2014/main" id="{D3ADB3A1-4CBD-4778-A530-AF6DB19705C4}"/>
              </a:ext>
            </a:extLst>
          </p:cNvPr>
          <p:cNvSpPr>
            <a:spLocks/>
          </p:cNvSpPr>
          <p:nvPr/>
        </p:nvSpPr>
        <p:spPr bwMode="auto">
          <a:xfrm>
            <a:off x="-23813" y="1763713"/>
            <a:ext cx="6899276" cy="171450"/>
          </a:xfrm>
          <a:custGeom>
            <a:avLst/>
            <a:gdLst>
              <a:gd name="T0" fmla="*/ 2147483646 w 4346"/>
              <a:gd name="T1" fmla="*/ 2147483646 h 108"/>
              <a:gd name="T2" fmla="*/ 2147483646 w 4346"/>
              <a:gd name="T3" fmla="*/ 2147483646 h 108"/>
              <a:gd name="T4" fmla="*/ 2147483646 w 4346"/>
              <a:gd name="T5" fmla="*/ 2147483646 h 108"/>
              <a:gd name="T6" fmla="*/ 2147483646 w 4346"/>
              <a:gd name="T7" fmla="*/ 2147483646 h 108"/>
              <a:gd name="T8" fmla="*/ 2147483646 w 4346"/>
              <a:gd name="T9" fmla="*/ 2147483646 h 108"/>
              <a:gd name="T10" fmla="*/ 2147483646 w 4346"/>
              <a:gd name="T11" fmla="*/ 2147483646 h 108"/>
              <a:gd name="T12" fmla="*/ 2147483646 w 4346"/>
              <a:gd name="T13" fmla="*/ 2147483646 h 108"/>
              <a:gd name="T14" fmla="*/ 2147483646 w 4346"/>
              <a:gd name="T15" fmla="*/ 2147483646 h 108"/>
              <a:gd name="T16" fmla="*/ 2147483646 w 4346"/>
              <a:gd name="T17" fmla="*/ 2147483646 h 108"/>
              <a:gd name="T18" fmla="*/ 2147483646 w 4346"/>
              <a:gd name="T19" fmla="*/ 2147483646 h 108"/>
              <a:gd name="T20" fmla="*/ 2147483646 w 4346"/>
              <a:gd name="T21" fmla="*/ 2147483646 h 108"/>
              <a:gd name="T22" fmla="*/ 2147483646 w 4346"/>
              <a:gd name="T23" fmla="*/ 2147483646 h 108"/>
              <a:gd name="T24" fmla="*/ 2147483646 w 4346"/>
              <a:gd name="T25" fmla="*/ 2147483646 h 108"/>
              <a:gd name="T26" fmla="*/ 0 w 4346"/>
              <a:gd name="T27" fmla="*/ 2147483646 h 108"/>
              <a:gd name="T28" fmla="*/ 2147483646 w 4346"/>
              <a:gd name="T29" fmla="*/ 2147483646 h 108"/>
              <a:gd name="T30" fmla="*/ 2147483646 w 4346"/>
              <a:gd name="T31" fmla="*/ 2147483646 h 108"/>
              <a:gd name="T32" fmla="*/ 2147483646 w 4346"/>
              <a:gd name="T33" fmla="*/ 2147483646 h 108"/>
              <a:gd name="T34" fmla="*/ 2147483646 w 4346"/>
              <a:gd name="T35" fmla="*/ 2147483646 h 108"/>
              <a:gd name="T36" fmla="*/ 2147483646 w 4346"/>
              <a:gd name="T37" fmla="*/ 2147483646 h 1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346" h="108">
                <a:moveTo>
                  <a:pt x="3477" y="10"/>
                </a:moveTo>
                <a:cubicBezTo>
                  <a:pt x="3680" y="12"/>
                  <a:pt x="3921" y="14"/>
                  <a:pt x="4057" y="17"/>
                </a:cubicBezTo>
                <a:cubicBezTo>
                  <a:pt x="4192" y="20"/>
                  <a:pt x="4253" y="24"/>
                  <a:pt x="4293" y="30"/>
                </a:cubicBezTo>
                <a:cubicBezTo>
                  <a:pt x="4333" y="36"/>
                  <a:pt x="4286" y="43"/>
                  <a:pt x="4293" y="50"/>
                </a:cubicBezTo>
                <a:cubicBezTo>
                  <a:pt x="4300" y="57"/>
                  <a:pt x="4328" y="67"/>
                  <a:pt x="4329" y="73"/>
                </a:cubicBezTo>
                <a:cubicBezTo>
                  <a:pt x="4331" y="80"/>
                  <a:pt x="4346" y="85"/>
                  <a:pt x="4305" y="89"/>
                </a:cubicBezTo>
                <a:cubicBezTo>
                  <a:pt x="4263" y="93"/>
                  <a:pt x="4186" y="97"/>
                  <a:pt x="4082" y="99"/>
                </a:cubicBezTo>
                <a:cubicBezTo>
                  <a:pt x="3977" y="100"/>
                  <a:pt x="3834" y="99"/>
                  <a:pt x="3675" y="99"/>
                </a:cubicBezTo>
                <a:cubicBezTo>
                  <a:pt x="3516" y="98"/>
                  <a:pt x="3341" y="95"/>
                  <a:pt x="3129" y="94"/>
                </a:cubicBezTo>
                <a:cubicBezTo>
                  <a:pt x="2918" y="93"/>
                  <a:pt x="2634" y="94"/>
                  <a:pt x="2401" y="94"/>
                </a:cubicBezTo>
                <a:cubicBezTo>
                  <a:pt x="2168" y="95"/>
                  <a:pt x="2024" y="97"/>
                  <a:pt x="1733" y="98"/>
                </a:cubicBezTo>
                <a:cubicBezTo>
                  <a:pt x="1442" y="99"/>
                  <a:pt x="946" y="103"/>
                  <a:pt x="657" y="102"/>
                </a:cubicBezTo>
                <a:cubicBezTo>
                  <a:pt x="368" y="101"/>
                  <a:pt x="110" y="108"/>
                  <a:pt x="1" y="93"/>
                </a:cubicBezTo>
                <a:lnTo>
                  <a:pt x="0" y="13"/>
                </a:lnTo>
                <a:cubicBezTo>
                  <a:pt x="109" y="0"/>
                  <a:pt x="432" y="13"/>
                  <a:pt x="657" y="12"/>
                </a:cubicBezTo>
                <a:cubicBezTo>
                  <a:pt x="882" y="11"/>
                  <a:pt x="1082" y="7"/>
                  <a:pt x="1349" y="7"/>
                </a:cubicBezTo>
                <a:cubicBezTo>
                  <a:pt x="1617" y="6"/>
                  <a:pt x="2017" y="8"/>
                  <a:pt x="2265" y="9"/>
                </a:cubicBezTo>
                <a:cubicBezTo>
                  <a:pt x="2513" y="9"/>
                  <a:pt x="2634" y="9"/>
                  <a:pt x="2834" y="8"/>
                </a:cubicBezTo>
                <a:cubicBezTo>
                  <a:pt x="3034" y="9"/>
                  <a:pt x="3273" y="9"/>
                  <a:pt x="3477" y="1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a:p>
        </p:txBody>
      </p:sp>
      <p:sp>
        <p:nvSpPr>
          <p:cNvPr id="1027" name="Freeform 3">
            <a:extLst>
              <a:ext uri="{FF2B5EF4-FFF2-40B4-BE49-F238E27FC236}">
                <a16:creationId xmlns:a16="http://schemas.microsoft.com/office/drawing/2014/main" id="{4D36CD2F-7D56-4365-904B-A136E760FAC2}"/>
              </a:ext>
            </a:extLst>
          </p:cNvPr>
          <p:cNvSpPr>
            <a:spLocks/>
          </p:cNvSpPr>
          <p:nvPr/>
        </p:nvSpPr>
        <p:spPr bwMode="auto">
          <a:xfrm>
            <a:off x="198438" y="152400"/>
            <a:ext cx="715962" cy="6400800"/>
          </a:xfrm>
          <a:custGeom>
            <a:avLst/>
            <a:gdLst>
              <a:gd name="T0" fmla="*/ 2147483646 w 883"/>
              <a:gd name="T1" fmla="*/ 2147483646 h 4115"/>
              <a:gd name="T2" fmla="*/ 2147483646 w 883"/>
              <a:gd name="T3" fmla="*/ 2147483646 h 4115"/>
              <a:gd name="T4" fmla="*/ 2147483646 w 883"/>
              <a:gd name="T5" fmla="*/ 2147483646 h 4115"/>
              <a:gd name="T6" fmla="*/ 2147483646 w 883"/>
              <a:gd name="T7" fmla="*/ 2147483646 h 4115"/>
              <a:gd name="T8" fmla="*/ 2147483646 w 883"/>
              <a:gd name="T9" fmla="*/ 2147483646 h 4115"/>
              <a:gd name="T10" fmla="*/ 2147483646 w 883"/>
              <a:gd name="T11" fmla="*/ 2147483646 h 4115"/>
              <a:gd name="T12" fmla="*/ 2147483646 w 883"/>
              <a:gd name="T13" fmla="*/ 2147483646 h 4115"/>
              <a:gd name="T14" fmla="*/ 2147483646 w 883"/>
              <a:gd name="T15" fmla="*/ 2147483646 h 4115"/>
              <a:gd name="T16" fmla="*/ 2147483646 w 883"/>
              <a:gd name="T17" fmla="*/ 2147483646 h 4115"/>
              <a:gd name="T18" fmla="*/ 2147483646 w 883"/>
              <a:gd name="T19" fmla="*/ 2147483646 h 4115"/>
              <a:gd name="T20" fmla="*/ 2147483646 w 883"/>
              <a:gd name="T21" fmla="*/ 2147483646 h 4115"/>
              <a:gd name="T22" fmla="*/ 2147483646 w 883"/>
              <a:gd name="T23" fmla="*/ 2147483646 h 4115"/>
              <a:gd name="T24" fmla="*/ 2147483646 w 883"/>
              <a:gd name="T25" fmla="*/ 2147483646 h 4115"/>
              <a:gd name="T26" fmla="*/ 2147483646 w 883"/>
              <a:gd name="T27" fmla="*/ 2147483646 h 4115"/>
              <a:gd name="T28" fmla="*/ 2147483646 w 883"/>
              <a:gd name="T29" fmla="*/ 2147483646 h 4115"/>
              <a:gd name="T30" fmla="*/ 2147483646 w 883"/>
              <a:gd name="T31" fmla="*/ 2147483646 h 4115"/>
              <a:gd name="T32" fmla="*/ 2147483646 w 883"/>
              <a:gd name="T33" fmla="*/ 2147483646 h 4115"/>
              <a:gd name="T34" fmla="*/ 2147483646 w 883"/>
              <a:gd name="T35" fmla="*/ 2147483646 h 4115"/>
              <a:gd name="T36" fmla="*/ 2147483646 w 883"/>
              <a:gd name="T37" fmla="*/ 2147483646 h 4115"/>
              <a:gd name="T38" fmla="*/ 2147483646 w 883"/>
              <a:gd name="T39" fmla="*/ 2147483646 h 4115"/>
              <a:gd name="T40" fmla="*/ 2147483646 w 883"/>
              <a:gd name="T41" fmla="*/ 2147483646 h 4115"/>
              <a:gd name="T42" fmla="*/ 2147483646 w 883"/>
              <a:gd name="T43" fmla="*/ 2147483646 h 4115"/>
              <a:gd name="T44" fmla="*/ 2147483646 w 883"/>
              <a:gd name="T45" fmla="*/ 2147483646 h 4115"/>
              <a:gd name="T46" fmla="*/ 2147483646 w 883"/>
              <a:gd name="T47" fmla="*/ 2147483646 h 4115"/>
              <a:gd name="T48" fmla="*/ 2147483646 w 883"/>
              <a:gd name="T49" fmla="*/ 2147483646 h 4115"/>
              <a:gd name="T50" fmla="*/ 2147483646 w 883"/>
              <a:gd name="T51" fmla="*/ 2147483646 h 4115"/>
              <a:gd name="T52" fmla="*/ 2147483646 w 883"/>
              <a:gd name="T53" fmla="*/ 2147483646 h 4115"/>
              <a:gd name="T54" fmla="*/ 2147483646 w 883"/>
              <a:gd name="T55" fmla="*/ 2147483646 h 4115"/>
              <a:gd name="T56" fmla="*/ 2147483646 w 883"/>
              <a:gd name="T57" fmla="*/ 2147483646 h 4115"/>
              <a:gd name="T58" fmla="*/ 2147483646 w 883"/>
              <a:gd name="T59" fmla="*/ 2147483646 h 4115"/>
              <a:gd name="T60" fmla="*/ 2147483646 w 883"/>
              <a:gd name="T61" fmla="*/ 2147483646 h 41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83" h="4115">
                <a:moveTo>
                  <a:pt x="86" y="3201"/>
                </a:moveTo>
                <a:cubicBezTo>
                  <a:pt x="89" y="3056"/>
                  <a:pt x="83" y="2912"/>
                  <a:pt x="79" y="2730"/>
                </a:cubicBezTo>
                <a:cubicBezTo>
                  <a:pt x="75" y="2548"/>
                  <a:pt x="60" y="2270"/>
                  <a:pt x="64" y="2109"/>
                </a:cubicBezTo>
                <a:cubicBezTo>
                  <a:pt x="68" y="1948"/>
                  <a:pt x="99" y="1927"/>
                  <a:pt x="101" y="1765"/>
                </a:cubicBezTo>
                <a:cubicBezTo>
                  <a:pt x="103" y="1603"/>
                  <a:pt x="90" y="1323"/>
                  <a:pt x="79" y="1137"/>
                </a:cubicBezTo>
                <a:cubicBezTo>
                  <a:pt x="68" y="951"/>
                  <a:pt x="44" y="793"/>
                  <a:pt x="34" y="651"/>
                </a:cubicBezTo>
                <a:cubicBezTo>
                  <a:pt x="24" y="509"/>
                  <a:pt x="17" y="385"/>
                  <a:pt x="19" y="284"/>
                </a:cubicBezTo>
                <a:cubicBezTo>
                  <a:pt x="21" y="183"/>
                  <a:pt x="32" y="90"/>
                  <a:pt x="49" y="45"/>
                </a:cubicBezTo>
                <a:cubicBezTo>
                  <a:pt x="66" y="0"/>
                  <a:pt x="91" y="16"/>
                  <a:pt x="123" y="15"/>
                </a:cubicBezTo>
                <a:cubicBezTo>
                  <a:pt x="155" y="14"/>
                  <a:pt x="204" y="37"/>
                  <a:pt x="243" y="37"/>
                </a:cubicBezTo>
                <a:cubicBezTo>
                  <a:pt x="282" y="37"/>
                  <a:pt x="310" y="20"/>
                  <a:pt x="355" y="15"/>
                </a:cubicBezTo>
                <a:cubicBezTo>
                  <a:pt x="400" y="10"/>
                  <a:pt x="453" y="0"/>
                  <a:pt x="512" y="7"/>
                </a:cubicBezTo>
                <a:cubicBezTo>
                  <a:pt x="571" y="14"/>
                  <a:pt x="659" y="37"/>
                  <a:pt x="707" y="60"/>
                </a:cubicBezTo>
                <a:cubicBezTo>
                  <a:pt x="755" y="83"/>
                  <a:pt x="783" y="99"/>
                  <a:pt x="797" y="142"/>
                </a:cubicBezTo>
                <a:cubicBezTo>
                  <a:pt x="811" y="185"/>
                  <a:pt x="788" y="235"/>
                  <a:pt x="789" y="321"/>
                </a:cubicBezTo>
                <a:cubicBezTo>
                  <a:pt x="790" y="407"/>
                  <a:pt x="794" y="537"/>
                  <a:pt x="804" y="658"/>
                </a:cubicBezTo>
                <a:cubicBezTo>
                  <a:pt x="814" y="779"/>
                  <a:pt x="844" y="892"/>
                  <a:pt x="849" y="1047"/>
                </a:cubicBezTo>
                <a:cubicBezTo>
                  <a:pt x="854" y="1202"/>
                  <a:pt x="840" y="1394"/>
                  <a:pt x="834" y="1586"/>
                </a:cubicBezTo>
                <a:cubicBezTo>
                  <a:pt x="828" y="1778"/>
                  <a:pt x="805" y="1995"/>
                  <a:pt x="812" y="2199"/>
                </a:cubicBezTo>
                <a:cubicBezTo>
                  <a:pt x="819" y="2403"/>
                  <a:pt x="875" y="2624"/>
                  <a:pt x="879" y="2812"/>
                </a:cubicBezTo>
                <a:cubicBezTo>
                  <a:pt x="883" y="3000"/>
                  <a:pt x="840" y="3138"/>
                  <a:pt x="834" y="3329"/>
                </a:cubicBezTo>
                <a:cubicBezTo>
                  <a:pt x="828" y="3520"/>
                  <a:pt x="848" y="3836"/>
                  <a:pt x="842" y="3957"/>
                </a:cubicBezTo>
                <a:cubicBezTo>
                  <a:pt x="836" y="4078"/>
                  <a:pt x="833" y="4033"/>
                  <a:pt x="797" y="4054"/>
                </a:cubicBezTo>
                <a:cubicBezTo>
                  <a:pt x="761" y="4075"/>
                  <a:pt x="686" y="4086"/>
                  <a:pt x="625" y="4084"/>
                </a:cubicBezTo>
                <a:cubicBezTo>
                  <a:pt x="564" y="4082"/>
                  <a:pt x="492" y="4041"/>
                  <a:pt x="430" y="4039"/>
                </a:cubicBezTo>
                <a:cubicBezTo>
                  <a:pt x="368" y="4037"/>
                  <a:pt x="302" y="4057"/>
                  <a:pt x="251" y="4069"/>
                </a:cubicBezTo>
                <a:cubicBezTo>
                  <a:pt x="200" y="4081"/>
                  <a:pt x="162" y="4115"/>
                  <a:pt x="123" y="4114"/>
                </a:cubicBezTo>
                <a:cubicBezTo>
                  <a:pt x="84" y="4113"/>
                  <a:pt x="38" y="4102"/>
                  <a:pt x="19" y="4062"/>
                </a:cubicBezTo>
                <a:cubicBezTo>
                  <a:pt x="0" y="4022"/>
                  <a:pt x="3" y="3952"/>
                  <a:pt x="11" y="3875"/>
                </a:cubicBezTo>
                <a:cubicBezTo>
                  <a:pt x="19" y="3798"/>
                  <a:pt x="51" y="3710"/>
                  <a:pt x="64" y="3598"/>
                </a:cubicBezTo>
                <a:cubicBezTo>
                  <a:pt x="77" y="3486"/>
                  <a:pt x="83" y="3346"/>
                  <a:pt x="86" y="3201"/>
                </a:cubicBezTo>
                <a:close/>
              </a:path>
            </a:pathLst>
          </a:custGeom>
          <a:solidFill>
            <a:schemeClr val="hlink">
              <a:alpha val="50195"/>
            </a:schemeClr>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pt-BR"/>
          </a:p>
        </p:txBody>
      </p:sp>
      <p:sp>
        <p:nvSpPr>
          <p:cNvPr id="1028" name="Freeform 4">
            <a:extLst>
              <a:ext uri="{FF2B5EF4-FFF2-40B4-BE49-F238E27FC236}">
                <a16:creationId xmlns:a16="http://schemas.microsoft.com/office/drawing/2014/main" id="{4A09C82E-B3BF-40C6-AE2C-70042EE72930}"/>
              </a:ext>
            </a:extLst>
          </p:cNvPr>
          <p:cNvSpPr>
            <a:spLocks/>
          </p:cNvSpPr>
          <p:nvPr/>
        </p:nvSpPr>
        <p:spPr bwMode="invGray">
          <a:xfrm>
            <a:off x="323850" y="1157288"/>
            <a:ext cx="152400" cy="914400"/>
          </a:xfrm>
          <a:custGeom>
            <a:avLst/>
            <a:gdLst>
              <a:gd name="T0" fmla="*/ 2147483646 w 110"/>
              <a:gd name="T1" fmla="*/ 0 h 842"/>
              <a:gd name="T2" fmla="*/ 2147483646 w 110"/>
              <a:gd name="T3" fmla="*/ 2147483646 h 842"/>
              <a:gd name="T4" fmla="*/ 2147483646 w 110"/>
              <a:gd name="T5" fmla="*/ 2147483646 h 842"/>
              <a:gd name="T6" fmla="*/ 2147483646 w 110"/>
              <a:gd name="T7" fmla="*/ 2147483646 h 842"/>
              <a:gd name="T8" fmla="*/ 2147483646 w 110"/>
              <a:gd name="T9" fmla="*/ 2147483646 h 842"/>
              <a:gd name="T10" fmla="*/ 2147483646 w 110"/>
              <a:gd name="T11" fmla="*/ 2147483646 h 842"/>
              <a:gd name="T12" fmla="*/ 2147483646 w 110"/>
              <a:gd name="T13" fmla="*/ 2147483646 h 842"/>
              <a:gd name="T14" fmla="*/ 2147483646 w 110"/>
              <a:gd name="T15" fmla="*/ 2147483646 h 842"/>
              <a:gd name="T16" fmla="*/ 2147483646 w 110"/>
              <a:gd name="T17" fmla="*/ 2147483646 h 842"/>
              <a:gd name="T18" fmla="*/ 0 w 110"/>
              <a:gd name="T19" fmla="*/ 2147483646 h 842"/>
              <a:gd name="T20" fmla="*/ 2147483646 w 110"/>
              <a:gd name="T21" fmla="*/ 2147483646 h 842"/>
              <a:gd name="T22" fmla="*/ 2147483646 w 110"/>
              <a:gd name="T23" fmla="*/ 2147483646 h 842"/>
              <a:gd name="T24" fmla="*/ 2147483646 w 110"/>
              <a:gd name="T25" fmla="*/ 0 h 84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0" h="842">
                <a:moveTo>
                  <a:pt x="92" y="0"/>
                </a:moveTo>
                <a:lnTo>
                  <a:pt x="81" y="170"/>
                </a:lnTo>
                <a:lnTo>
                  <a:pt x="51" y="362"/>
                </a:lnTo>
                <a:lnTo>
                  <a:pt x="74" y="539"/>
                </a:lnTo>
                <a:lnTo>
                  <a:pt x="88" y="709"/>
                </a:lnTo>
                <a:lnTo>
                  <a:pt x="110" y="842"/>
                </a:lnTo>
                <a:lnTo>
                  <a:pt x="81" y="768"/>
                </a:lnTo>
                <a:lnTo>
                  <a:pt x="59" y="716"/>
                </a:lnTo>
                <a:lnTo>
                  <a:pt x="29" y="598"/>
                </a:lnTo>
                <a:lnTo>
                  <a:pt x="0" y="414"/>
                </a:lnTo>
                <a:lnTo>
                  <a:pt x="22" y="251"/>
                </a:lnTo>
                <a:lnTo>
                  <a:pt x="51" y="81"/>
                </a:lnTo>
                <a:lnTo>
                  <a:pt x="9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a:p>
        </p:txBody>
      </p:sp>
      <p:sp>
        <p:nvSpPr>
          <p:cNvPr id="1029" name="Rectangle 5">
            <a:extLst>
              <a:ext uri="{FF2B5EF4-FFF2-40B4-BE49-F238E27FC236}">
                <a16:creationId xmlns:a16="http://schemas.microsoft.com/office/drawing/2014/main" id="{E8254063-7667-46AB-8C52-986C2AEB8F01}"/>
              </a:ext>
            </a:extLst>
          </p:cNvPr>
          <p:cNvSpPr>
            <a:spLocks noGrp="1" noChangeArrowheads="1"/>
          </p:cNvSpPr>
          <p:nvPr>
            <p:ph type="title"/>
          </p:nvPr>
        </p:nvSpPr>
        <p:spPr bwMode="auto">
          <a:xfrm>
            <a:off x="517525" y="547688"/>
            <a:ext cx="8596313"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pt-BR" altLang="pt-BR"/>
              <a:t>Clique para editar o estilo do título mestre</a:t>
            </a:r>
          </a:p>
        </p:txBody>
      </p:sp>
      <p:sp>
        <p:nvSpPr>
          <p:cNvPr id="1030" name="Rectangle 6">
            <a:extLst>
              <a:ext uri="{FF2B5EF4-FFF2-40B4-BE49-F238E27FC236}">
                <a16:creationId xmlns:a16="http://schemas.microsoft.com/office/drawing/2014/main" id="{ECCFAB32-8AF7-425A-BAE2-6B84EF9ED22E}"/>
              </a:ext>
            </a:extLst>
          </p:cNvPr>
          <p:cNvSpPr>
            <a:spLocks noGrp="1" noChangeArrowheads="1"/>
          </p:cNvSpPr>
          <p:nvPr>
            <p:ph type="body" idx="1"/>
          </p:nvPr>
        </p:nvSpPr>
        <p:spPr bwMode="auto">
          <a:xfrm>
            <a:off x="1066800" y="2057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2055" name="Rectangle 7">
            <a:extLst>
              <a:ext uri="{FF2B5EF4-FFF2-40B4-BE49-F238E27FC236}">
                <a16:creationId xmlns:a16="http://schemas.microsoft.com/office/drawing/2014/main" id="{91F2CC70-EC11-4416-98D5-B05900C87DC9}"/>
              </a:ext>
            </a:extLst>
          </p:cNvPr>
          <p:cNvSpPr>
            <a:spLocks noGrp="1" noChangeArrowheads="1"/>
          </p:cNvSpPr>
          <p:nvPr>
            <p:ph type="dt" sz="half" idx="2"/>
          </p:nvPr>
        </p:nvSpPr>
        <p:spPr bwMode="auto">
          <a:xfrm>
            <a:off x="1066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pt-BR"/>
          </a:p>
        </p:txBody>
      </p:sp>
      <p:sp>
        <p:nvSpPr>
          <p:cNvPr id="2056" name="Rectangle 8">
            <a:extLst>
              <a:ext uri="{FF2B5EF4-FFF2-40B4-BE49-F238E27FC236}">
                <a16:creationId xmlns:a16="http://schemas.microsoft.com/office/drawing/2014/main" id="{59223993-0CC3-4528-A58B-0637B2EBF335}"/>
              </a:ext>
            </a:extLst>
          </p:cNvPr>
          <p:cNvSpPr>
            <a:spLocks noGrp="1" noChangeArrowheads="1"/>
          </p:cNvSpPr>
          <p:nvPr>
            <p:ph type="ftr" sz="quarter" idx="3"/>
          </p:nvPr>
        </p:nvSpPr>
        <p:spPr bwMode="auto">
          <a:xfrm>
            <a:off x="3505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pt-BR"/>
          </a:p>
        </p:txBody>
      </p:sp>
      <p:sp>
        <p:nvSpPr>
          <p:cNvPr id="2057" name="Rectangle 9">
            <a:extLst>
              <a:ext uri="{FF2B5EF4-FFF2-40B4-BE49-F238E27FC236}">
                <a16:creationId xmlns:a16="http://schemas.microsoft.com/office/drawing/2014/main" id="{9BBF5949-8D97-4B41-9F35-8B25FB229F57}"/>
              </a:ext>
            </a:extLst>
          </p:cNvPr>
          <p:cNvSpPr>
            <a:spLocks noGrp="1" noChangeArrowheads="1"/>
          </p:cNvSpPr>
          <p:nvPr>
            <p:ph type="sldNum" sz="quarter" idx="4"/>
          </p:nvPr>
        </p:nvSpPr>
        <p:spPr bwMode="auto">
          <a:xfrm>
            <a:off x="6934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385D0FA2-B339-49B1-B0DE-A9D6232613FC}"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0" fontAlgn="base" hangingPunct="0">
        <a:spcBef>
          <a:spcPct val="0"/>
        </a:spcBef>
        <a:spcAft>
          <a:spcPct val="0"/>
        </a:spcAft>
        <a:defRPr sz="4300">
          <a:solidFill>
            <a:schemeClr val="tx2"/>
          </a:solidFill>
          <a:latin typeface="+mj-lt"/>
          <a:ea typeface="+mj-ea"/>
          <a:cs typeface="+mj-cs"/>
        </a:defRPr>
      </a:lvl1pPr>
      <a:lvl2pPr algn="l" rtl="0" eaLnBrk="0" fontAlgn="base" hangingPunct="0">
        <a:spcBef>
          <a:spcPct val="0"/>
        </a:spcBef>
        <a:spcAft>
          <a:spcPct val="0"/>
        </a:spcAft>
        <a:defRPr sz="4300">
          <a:solidFill>
            <a:schemeClr val="tx2"/>
          </a:solidFill>
          <a:latin typeface="Comic Sans MS" pitchFamily="66" charset="0"/>
        </a:defRPr>
      </a:lvl2pPr>
      <a:lvl3pPr algn="l" rtl="0" eaLnBrk="0" fontAlgn="base" hangingPunct="0">
        <a:spcBef>
          <a:spcPct val="0"/>
        </a:spcBef>
        <a:spcAft>
          <a:spcPct val="0"/>
        </a:spcAft>
        <a:defRPr sz="4300">
          <a:solidFill>
            <a:schemeClr val="tx2"/>
          </a:solidFill>
          <a:latin typeface="Comic Sans MS" pitchFamily="66" charset="0"/>
        </a:defRPr>
      </a:lvl3pPr>
      <a:lvl4pPr algn="l" rtl="0" eaLnBrk="0" fontAlgn="base" hangingPunct="0">
        <a:spcBef>
          <a:spcPct val="0"/>
        </a:spcBef>
        <a:spcAft>
          <a:spcPct val="0"/>
        </a:spcAft>
        <a:defRPr sz="4300">
          <a:solidFill>
            <a:schemeClr val="tx2"/>
          </a:solidFill>
          <a:latin typeface="Comic Sans MS" pitchFamily="66" charset="0"/>
        </a:defRPr>
      </a:lvl4pPr>
      <a:lvl5pPr algn="l" rtl="0" eaLnBrk="0" fontAlgn="base" hangingPunct="0">
        <a:spcBef>
          <a:spcPct val="0"/>
        </a:spcBef>
        <a:spcAft>
          <a:spcPct val="0"/>
        </a:spcAft>
        <a:defRPr sz="4300">
          <a:solidFill>
            <a:schemeClr val="tx2"/>
          </a:solidFill>
          <a:latin typeface="Comic Sans MS" pitchFamily="66" charset="0"/>
        </a:defRPr>
      </a:lvl5pPr>
      <a:lvl6pPr marL="457200" algn="l" rtl="0" fontAlgn="base">
        <a:spcBef>
          <a:spcPct val="0"/>
        </a:spcBef>
        <a:spcAft>
          <a:spcPct val="0"/>
        </a:spcAft>
        <a:defRPr sz="4300">
          <a:solidFill>
            <a:schemeClr val="tx2"/>
          </a:solidFill>
          <a:latin typeface="Comic Sans MS" pitchFamily="66" charset="0"/>
        </a:defRPr>
      </a:lvl6pPr>
      <a:lvl7pPr marL="914400" algn="l" rtl="0" fontAlgn="base">
        <a:spcBef>
          <a:spcPct val="0"/>
        </a:spcBef>
        <a:spcAft>
          <a:spcPct val="0"/>
        </a:spcAft>
        <a:defRPr sz="4300">
          <a:solidFill>
            <a:schemeClr val="tx2"/>
          </a:solidFill>
          <a:latin typeface="Comic Sans MS" pitchFamily="66" charset="0"/>
        </a:defRPr>
      </a:lvl7pPr>
      <a:lvl8pPr marL="1371600" algn="l" rtl="0" fontAlgn="base">
        <a:spcBef>
          <a:spcPct val="0"/>
        </a:spcBef>
        <a:spcAft>
          <a:spcPct val="0"/>
        </a:spcAft>
        <a:defRPr sz="4300">
          <a:solidFill>
            <a:schemeClr val="tx2"/>
          </a:solidFill>
          <a:latin typeface="Comic Sans MS" pitchFamily="66" charset="0"/>
        </a:defRPr>
      </a:lvl8pPr>
      <a:lvl9pPr marL="1828800" algn="l" rtl="0" fontAlgn="base">
        <a:spcBef>
          <a:spcPct val="0"/>
        </a:spcBef>
        <a:spcAft>
          <a:spcPct val="0"/>
        </a:spcAft>
        <a:defRPr sz="43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5"/>
        </a:buBlip>
        <a:defRPr sz="2800">
          <a:solidFill>
            <a:schemeClr val="tx1"/>
          </a:solidFill>
          <a:latin typeface="+mn-lt"/>
        </a:defRPr>
      </a:lvl2pPr>
      <a:lvl3pPr marL="1143000" indent="-228600" algn="l" rtl="0" eaLnBrk="0" fontAlgn="base" hangingPunct="0">
        <a:spcBef>
          <a:spcPct val="20000"/>
        </a:spcBef>
        <a:spcAft>
          <a:spcPct val="0"/>
        </a:spcAft>
        <a:buSzPct val="80000"/>
        <a:buBlip>
          <a:blip r:embed="rId16"/>
        </a:buBlip>
        <a:defRPr sz="2400">
          <a:solidFill>
            <a:schemeClr val="tx1"/>
          </a:solidFill>
          <a:latin typeface="+mn-lt"/>
        </a:defRPr>
      </a:lvl3pPr>
      <a:lvl4pPr marL="1600200" indent="-228600" algn="l" rtl="0" eaLnBrk="0" fontAlgn="base" hangingPunct="0">
        <a:spcBef>
          <a:spcPct val="20000"/>
        </a:spcBef>
        <a:spcAft>
          <a:spcPct val="0"/>
        </a:spcAft>
        <a:buBlip>
          <a:blip r:embed="rId14"/>
        </a:buBlip>
        <a:defRPr sz="2000">
          <a:solidFill>
            <a:schemeClr val="tx1"/>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tx1"/>
          </a:solidFill>
          <a:latin typeface="+mn-lt"/>
        </a:defRPr>
      </a:lvl5pPr>
      <a:lvl6pPr marL="2514600" indent="-228600" algn="l" rtl="0" fontAlgn="base">
        <a:spcBef>
          <a:spcPct val="20000"/>
        </a:spcBef>
        <a:spcAft>
          <a:spcPct val="0"/>
        </a:spcAft>
        <a:buSzPct val="60000"/>
        <a:buBlip>
          <a:blip r:embed="rId15"/>
        </a:buBlip>
        <a:defRPr sz="2000">
          <a:solidFill>
            <a:schemeClr val="tx1"/>
          </a:solidFill>
          <a:latin typeface="+mn-lt"/>
        </a:defRPr>
      </a:lvl6pPr>
      <a:lvl7pPr marL="2971800" indent="-228600" algn="l" rtl="0" fontAlgn="base">
        <a:spcBef>
          <a:spcPct val="20000"/>
        </a:spcBef>
        <a:spcAft>
          <a:spcPct val="0"/>
        </a:spcAft>
        <a:buSzPct val="60000"/>
        <a:buBlip>
          <a:blip r:embed="rId15"/>
        </a:buBlip>
        <a:defRPr sz="2000">
          <a:solidFill>
            <a:schemeClr val="tx1"/>
          </a:solidFill>
          <a:latin typeface="+mn-lt"/>
        </a:defRPr>
      </a:lvl7pPr>
      <a:lvl8pPr marL="3429000" indent="-228600" algn="l" rtl="0" fontAlgn="base">
        <a:spcBef>
          <a:spcPct val="20000"/>
        </a:spcBef>
        <a:spcAft>
          <a:spcPct val="0"/>
        </a:spcAft>
        <a:buSzPct val="60000"/>
        <a:buBlip>
          <a:blip r:embed="rId15"/>
        </a:buBlip>
        <a:defRPr sz="2000">
          <a:solidFill>
            <a:schemeClr val="tx1"/>
          </a:solidFill>
          <a:latin typeface="+mn-lt"/>
        </a:defRPr>
      </a:lvl8pPr>
      <a:lvl9pPr marL="3886200" indent="-228600" algn="l" rtl="0" fontAlgn="base">
        <a:spcBef>
          <a:spcPct val="20000"/>
        </a:spcBef>
        <a:spcAft>
          <a:spcPct val="0"/>
        </a:spcAft>
        <a:buSzPct val="60000"/>
        <a:buBlip>
          <a:blip r:embed="rId15"/>
        </a:buBlip>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B1C281F6-75EC-42EA-B95C-2C243847466B}"/>
              </a:ext>
            </a:extLst>
          </p:cNvPr>
          <p:cNvSpPr txBox="1">
            <a:spLocks/>
          </p:cNvSpPr>
          <p:nvPr/>
        </p:nvSpPr>
        <p:spPr>
          <a:xfrm>
            <a:off x="1187624" y="1953987"/>
            <a:ext cx="8095265" cy="1475013"/>
          </a:xfrm>
          <a:prstGeom prst="rect">
            <a:avLst/>
          </a:prstGeom>
        </p:spPr>
        <p:txBody>
          <a:bodyPr rtlCol="0">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60000"/>
              </a:lnSpc>
            </a:pPr>
            <a:r>
              <a:rPr lang="pt-BR" sz="2400" b="1" dirty="0">
                <a:ea typeface="Times New Roman" panose="02020603050405020304" pitchFamily="18" charset="0"/>
              </a:rPr>
              <a:t>Universidade de São Paulo</a:t>
            </a:r>
            <a:br>
              <a:rPr lang="pt-BR" sz="2400" dirty="0">
                <a:ea typeface="Times New Roman" panose="02020603050405020304" pitchFamily="18" charset="0"/>
              </a:rPr>
            </a:br>
            <a:r>
              <a:rPr lang="pt-BR" sz="2400" b="1" dirty="0">
                <a:ea typeface="Times New Roman" panose="02020603050405020304" pitchFamily="18" charset="0"/>
              </a:rPr>
              <a:t>Faculdade de Economia, Administração e Contabilidade de Ribeirão Preto</a:t>
            </a:r>
            <a:endParaRPr lang="pt-BR" sz="2400" dirty="0"/>
          </a:p>
        </p:txBody>
      </p:sp>
      <p:sp>
        <p:nvSpPr>
          <p:cNvPr id="7" name="Subtítulo 2">
            <a:extLst>
              <a:ext uri="{FF2B5EF4-FFF2-40B4-BE49-F238E27FC236}">
                <a16:creationId xmlns:a16="http://schemas.microsoft.com/office/drawing/2014/main" id="{4911F544-04F4-45CF-960F-D892A63C4629}"/>
              </a:ext>
            </a:extLst>
          </p:cNvPr>
          <p:cNvSpPr txBox="1">
            <a:spLocks/>
          </p:cNvSpPr>
          <p:nvPr/>
        </p:nvSpPr>
        <p:spPr>
          <a:xfrm>
            <a:off x="1187624" y="4149080"/>
            <a:ext cx="6511087" cy="468233"/>
          </a:xfrm>
          <a:prstGeom prst="rect">
            <a:avLst/>
          </a:prstGeom>
        </p:spPr>
        <p:txBody>
          <a:bodyPr rtlCol="0">
            <a:no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buNone/>
            </a:pPr>
            <a:r>
              <a:rPr lang="pt-BR" sz="4000" dirty="0"/>
              <a:t>Economia Política Clássica  </a:t>
            </a:r>
            <a:r>
              <a:rPr lang="pt-BR" sz="3200" dirty="0"/>
              <a:t>REC2401 / 2020</a:t>
            </a:r>
          </a:p>
        </p:txBody>
      </p:sp>
    </p:spTree>
    <p:extLst>
      <p:ext uri="{BB962C8B-B14F-4D97-AF65-F5344CB8AC3E}">
        <p14:creationId xmlns:p14="http://schemas.microsoft.com/office/powerpoint/2010/main" val="1277877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3">
            <a:extLst>
              <a:ext uri="{FF2B5EF4-FFF2-40B4-BE49-F238E27FC236}">
                <a16:creationId xmlns:a16="http://schemas.microsoft.com/office/drawing/2014/main" id="{75A54035-09EA-4F90-BBB6-95E672A9E4CC}"/>
              </a:ext>
            </a:extLst>
          </p:cNvPr>
          <p:cNvSpPr>
            <a:spLocks noGrp="1"/>
          </p:cNvSpPr>
          <p:nvPr>
            <p:ph type="ctrTitle"/>
          </p:nvPr>
        </p:nvSpPr>
        <p:spPr>
          <a:xfrm>
            <a:off x="685800" y="1403350"/>
            <a:ext cx="7772400" cy="1416050"/>
          </a:xfrm>
        </p:spPr>
        <p:txBody>
          <a:bodyPr/>
          <a:lstStyle/>
          <a:p>
            <a:r>
              <a:rPr lang="pt-BR" altLang="pt-BR"/>
              <a:t>Algumas ideias-chave desses capítulos</a:t>
            </a:r>
          </a:p>
        </p:txBody>
      </p:sp>
      <p:sp>
        <p:nvSpPr>
          <p:cNvPr id="21507" name="Subtítulo 4">
            <a:extLst>
              <a:ext uri="{FF2B5EF4-FFF2-40B4-BE49-F238E27FC236}">
                <a16:creationId xmlns:a16="http://schemas.microsoft.com/office/drawing/2014/main" id="{E359FA66-9D8A-4416-B407-A17D654288C9}"/>
              </a:ext>
            </a:extLst>
          </p:cNvPr>
          <p:cNvSpPr>
            <a:spLocks noGrp="1"/>
          </p:cNvSpPr>
          <p:nvPr>
            <p:ph type="subTitle" idx="1"/>
          </p:nvPr>
        </p:nvSpPr>
        <p:spPr>
          <a:xfrm>
            <a:off x="1371600" y="3886200"/>
            <a:ext cx="6400800" cy="584775"/>
          </a:xfrm>
        </p:spPr>
        <p:txBody>
          <a:bodyPr/>
          <a:lstStyle/>
          <a:p>
            <a:r>
              <a:rPr lang="pt-BR" altLang="pt-BR" dirty="0"/>
              <a:t>Abordagem resumida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843D1E7-3510-4D0B-B357-C4652C6CB521}"/>
              </a:ext>
            </a:extLst>
          </p:cNvPr>
          <p:cNvSpPr>
            <a:spLocks noGrp="1" noChangeArrowheads="1"/>
          </p:cNvSpPr>
          <p:nvPr>
            <p:ph type="title"/>
          </p:nvPr>
        </p:nvSpPr>
        <p:spPr/>
        <p:txBody>
          <a:bodyPr/>
          <a:lstStyle/>
          <a:p>
            <a:pPr eaLnBrk="1" hangingPunct="1"/>
            <a:r>
              <a:rPr lang="pt-BR" altLang="pt-BR" dirty="0"/>
              <a:t>Mais-valor</a:t>
            </a:r>
          </a:p>
        </p:txBody>
      </p:sp>
      <p:sp>
        <p:nvSpPr>
          <p:cNvPr id="22531" name="Rectangle 3">
            <a:extLst>
              <a:ext uri="{FF2B5EF4-FFF2-40B4-BE49-F238E27FC236}">
                <a16:creationId xmlns:a16="http://schemas.microsoft.com/office/drawing/2014/main" id="{417053FA-5DCE-4FBE-BCAE-8E96E043A7A7}"/>
              </a:ext>
            </a:extLst>
          </p:cNvPr>
          <p:cNvSpPr>
            <a:spLocks noGrp="1" noChangeArrowheads="1"/>
          </p:cNvSpPr>
          <p:nvPr>
            <p:ph type="body" idx="1"/>
          </p:nvPr>
        </p:nvSpPr>
        <p:spPr>
          <a:xfrm>
            <a:off x="900113" y="1989138"/>
            <a:ext cx="7772400" cy="4114800"/>
          </a:xfrm>
        </p:spPr>
        <p:txBody>
          <a:bodyPr/>
          <a:lstStyle/>
          <a:p>
            <a:pPr eaLnBrk="1" hangingPunct="1">
              <a:lnSpc>
                <a:spcPct val="120000"/>
              </a:lnSpc>
            </a:pPr>
            <a:r>
              <a:rPr lang="pt-PT" altLang="pt-BR" sz="2400" dirty="0">
                <a:cs typeface="Times New Roman" panose="02020603050405020304" pitchFamily="18" charset="0"/>
              </a:rPr>
              <a:t>Explicada a natureza do processo de socialização subjacente às trocas, Marx se lança no Livro I a descrever os esquemas de circulação. No sistema não capitalista, a produção simples de mercadorias é representada por M-D-M’, ou seja, o dinheiro D é mero intermediário das trocas. No sistema capitalista, ocorre a sequência D-M-D’, onde D’&gt;D. </a:t>
            </a:r>
          </a:p>
          <a:p>
            <a:pPr eaLnBrk="1" hangingPunct="1">
              <a:lnSpc>
                <a:spcPct val="120000"/>
              </a:lnSpc>
            </a:pPr>
            <a:r>
              <a:rPr lang="pt-PT" altLang="pt-BR" sz="2400" dirty="0">
                <a:cs typeface="Times New Roman" panose="02020603050405020304" pitchFamily="18" charset="0"/>
              </a:rPr>
              <a:t>A circulação começa e termina com dinheiro, e termina com um valor maior do que o inicial. A diferença é o mais-valor. </a:t>
            </a:r>
            <a:endParaRPr lang="pt-BR" altLang="pt-BR" sz="2400" dirty="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a:extLst>
              <a:ext uri="{FF2B5EF4-FFF2-40B4-BE49-F238E27FC236}">
                <a16:creationId xmlns:a16="http://schemas.microsoft.com/office/drawing/2014/main" id="{DB833685-755D-4107-ABC5-BD49F8847853}"/>
              </a:ext>
            </a:extLst>
          </p:cNvPr>
          <p:cNvSpPr>
            <a:spLocks noGrp="1"/>
          </p:cNvSpPr>
          <p:nvPr>
            <p:ph idx="1"/>
          </p:nvPr>
        </p:nvSpPr>
        <p:spPr/>
        <p:txBody>
          <a:bodyPr/>
          <a:lstStyle/>
          <a:p>
            <a:pPr eaLnBrk="1" hangingPunct="1"/>
            <a:r>
              <a:rPr lang="pt-BR" altLang="pt-BR" sz="2400" dirty="0"/>
              <a:t>Sendo a força de trabalho uma mercadoria cujo valor é determinado pelos meios de vida necessários à subsistência do trabalhador (alimentos, roupas, moradia, transporte, etc.), se este trabalhador trabalhar além de um determinado número de horas, estará gerando não apenas valor correspondente ao de sua força de trabalho (que lhe é pago pelo capitalista na forma de salário), mas também um valor a mais, um valor excedente sem contrapartida, denominado por Marx de mais-valor.</a:t>
            </a:r>
          </a:p>
          <a:p>
            <a:pPr eaLnBrk="1" hangingPunct="1"/>
            <a:endParaRPr lang="pt-BR" alt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49F0AF5-744F-4F24-A611-F79D6CCDDB0F}"/>
              </a:ext>
            </a:extLst>
          </p:cNvPr>
          <p:cNvSpPr>
            <a:spLocks noGrp="1" noChangeArrowheads="1"/>
          </p:cNvSpPr>
          <p:nvPr>
            <p:ph type="title"/>
          </p:nvPr>
        </p:nvSpPr>
        <p:spPr/>
        <p:txBody>
          <a:bodyPr/>
          <a:lstStyle/>
          <a:p>
            <a:pPr eaLnBrk="1" hangingPunct="1"/>
            <a:r>
              <a:rPr lang="pt-BR" altLang="pt-BR" dirty="0"/>
              <a:t>A origem do mais-valor: </a:t>
            </a:r>
          </a:p>
        </p:txBody>
      </p:sp>
      <p:sp>
        <p:nvSpPr>
          <p:cNvPr id="24579" name="Rectangle 3">
            <a:extLst>
              <a:ext uri="{FF2B5EF4-FFF2-40B4-BE49-F238E27FC236}">
                <a16:creationId xmlns:a16="http://schemas.microsoft.com/office/drawing/2014/main" id="{D496A177-750D-476F-A458-3BFE1CB8A851}"/>
              </a:ext>
            </a:extLst>
          </p:cNvPr>
          <p:cNvSpPr>
            <a:spLocks noGrp="1" noChangeArrowheads="1"/>
          </p:cNvSpPr>
          <p:nvPr>
            <p:ph type="body" idx="1"/>
          </p:nvPr>
        </p:nvSpPr>
        <p:spPr/>
        <p:txBody>
          <a:bodyPr/>
          <a:lstStyle/>
          <a:p>
            <a:pPr eaLnBrk="1" hangingPunct="1"/>
            <a:r>
              <a:rPr lang="pt-PT" altLang="pt-BR" dirty="0">
                <a:cs typeface="Times New Roman" panose="02020603050405020304" pitchFamily="18" charset="0"/>
              </a:rPr>
              <a:t>Qual o papel que ele representa no capitalismo e qual a sua origem? </a:t>
            </a:r>
          </a:p>
          <a:p>
            <a:pPr eaLnBrk="1" hangingPunct="1"/>
            <a:r>
              <a:rPr lang="pt-PT" altLang="pt-BR" dirty="0">
                <a:cs typeface="Times New Roman" panose="02020603050405020304" pitchFamily="18" charset="0"/>
              </a:rPr>
              <a:t>Marx começa dizendo que:</a:t>
            </a:r>
            <a:endParaRPr lang="pt-PT" altLang="pt-BR" i="1" dirty="0">
              <a:cs typeface="Times New Roman" panose="02020603050405020304" pitchFamily="18" charset="0"/>
            </a:endParaRPr>
          </a:p>
          <a:p>
            <a:pPr eaLnBrk="1" hangingPunct="1">
              <a:buFontTx/>
              <a:buNone/>
            </a:pPr>
            <a:r>
              <a:rPr lang="pt-PT" altLang="pt-BR" dirty="0">
                <a:cs typeface="Times New Roman" panose="02020603050405020304" pitchFamily="18" charset="0"/>
              </a:rPr>
              <a:t>   </a:t>
            </a:r>
            <a:r>
              <a:rPr lang="pt-PT" altLang="pt-BR" i="1" dirty="0">
                <a:cs typeface="Times New Roman" panose="02020603050405020304" pitchFamily="18" charset="0"/>
              </a:rPr>
              <a:t>“A busca de quantidades cada vez maiores de mais-valor é a força motivadora que move todo o sistema capitalista.”</a:t>
            </a:r>
            <a:r>
              <a:rPr lang="pt-BR" altLang="pt-BR"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17869C9-8713-4430-95C1-9E2A205F69BB}"/>
              </a:ext>
            </a:extLst>
          </p:cNvPr>
          <p:cNvSpPr>
            <a:spLocks noGrp="1" noChangeArrowheads="1"/>
          </p:cNvSpPr>
          <p:nvPr>
            <p:ph type="title"/>
          </p:nvPr>
        </p:nvSpPr>
        <p:spPr/>
        <p:txBody>
          <a:bodyPr/>
          <a:lstStyle/>
          <a:p>
            <a:pPr eaLnBrk="1" hangingPunct="1"/>
            <a:r>
              <a:rPr lang="pt-BR" altLang="pt-BR"/>
              <a:t>A esfera da produção </a:t>
            </a:r>
          </a:p>
        </p:txBody>
      </p:sp>
      <p:sp>
        <p:nvSpPr>
          <p:cNvPr id="25603" name="Rectangle 3">
            <a:extLst>
              <a:ext uri="{FF2B5EF4-FFF2-40B4-BE49-F238E27FC236}">
                <a16:creationId xmlns:a16="http://schemas.microsoft.com/office/drawing/2014/main" id="{4D403FC0-700B-4E4D-9795-92443D436718}"/>
              </a:ext>
            </a:extLst>
          </p:cNvPr>
          <p:cNvSpPr>
            <a:spLocks noGrp="1" noChangeArrowheads="1"/>
          </p:cNvSpPr>
          <p:nvPr>
            <p:ph type="body" idx="1"/>
          </p:nvPr>
        </p:nvSpPr>
        <p:spPr>
          <a:xfrm>
            <a:off x="755650" y="1916113"/>
            <a:ext cx="7772400" cy="4114800"/>
          </a:xfrm>
        </p:spPr>
        <p:txBody>
          <a:bodyPr/>
          <a:lstStyle/>
          <a:p>
            <a:pPr eaLnBrk="1" hangingPunct="1">
              <a:lnSpc>
                <a:spcPct val="90000"/>
              </a:lnSpc>
              <a:defRPr/>
            </a:pPr>
            <a:r>
              <a:rPr lang="pt-PT" sz="2600" dirty="0">
                <a:cs typeface="Times New Roman" pitchFamily="18" charset="0"/>
              </a:rPr>
              <a:t>Sobre a origem doa mais-valor, ele não é formada na esfera da circulação, mas na produção. Os capitais comerciais e financeiros (que ganham juros) são meras formas parasitárias de rendas que não estão envolvidas no processo da verdadeira criação do mais-valor. </a:t>
            </a:r>
          </a:p>
          <a:p>
            <a:pPr eaLnBrk="1" hangingPunct="1">
              <a:lnSpc>
                <a:spcPct val="90000"/>
              </a:lnSpc>
              <a:defRPr/>
            </a:pPr>
            <a:r>
              <a:rPr lang="pt-PT" sz="2600" dirty="0">
                <a:cs typeface="Times New Roman" pitchFamily="18" charset="0"/>
              </a:rPr>
              <a:t>A fonte do mais-valor é a diferença entre o valor da força de trabalho, ou trabalho potencial, como mercadoria e o valor da mercadoria produzida que incorpora o trabalho concretizado, ou o </a:t>
            </a:r>
            <a:r>
              <a:rPr lang="pt-PT" sz="2600" dirty="0">
                <a:solidFill>
                  <a:schemeClr val="accent6">
                    <a:lumMod val="75000"/>
                  </a:schemeClr>
                </a:solidFill>
                <a:cs typeface="Times New Roman" pitchFamily="18" charset="0"/>
              </a:rPr>
              <a:t>valor de uso consumido da força de trabalho</a:t>
            </a:r>
            <a:r>
              <a:rPr lang="pt-PT" sz="2600" dirty="0">
                <a:cs typeface="Times New Roman" pitchFamily="18" charset="0"/>
              </a:rPr>
              <a:t>. </a:t>
            </a:r>
            <a:endParaRPr lang="pt-BR" sz="2600" dirty="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B173930-8886-42FB-9800-11CBDA893A37}"/>
              </a:ext>
            </a:extLst>
          </p:cNvPr>
          <p:cNvSpPr>
            <a:spLocks noGrp="1" noChangeArrowheads="1"/>
          </p:cNvSpPr>
          <p:nvPr>
            <p:ph type="title"/>
          </p:nvPr>
        </p:nvSpPr>
        <p:spPr/>
        <p:txBody>
          <a:bodyPr/>
          <a:lstStyle/>
          <a:p>
            <a:pPr eaLnBrk="1" hangingPunct="1"/>
            <a:r>
              <a:rPr lang="pt-BR" altLang="pt-BR"/>
              <a:t>A mercadoria força de trabalho</a:t>
            </a:r>
          </a:p>
        </p:txBody>
      </p:sp>
      <p:sp>
        <p:nvSpPr>
          <p:cNvPr id="26627" name="Rectangle 3">
            <a:extLst>
              <a:ext uri="{FF2B5EF4-FFF2-40B4-BE49-F238E27FC236}">
                <a16:creationId xmlns:a16="http://schemas.microsoft.com/office/drawing/2014/main" id="{9C319FE6-1AD4-452D-B011-11C04B17CA9D}"/>
              </a:ext>
            </a:extLst>
          </p:cNvPr>
          <p:cNvSpPr>
            <a:spLocks noGrp="1" noChangeArrowheads="1"/>
          </p:cNvSpPr>
          <p:nvPr>
            <p:ph type="body" idx="1"/>
          </p:nvPr>
        </p:nvSpPr>
        <p:spPr/>
        <p:txBody>
          <a:bodyPr/>
          <a:lstStyle/>
          <a:p>
            <a:pPr eaLnBrk="1" hangingPunct="1"/>
            <a:r>
              <a:rPr lang="pt-PT" altLang="pt-BR" sz="2800">
                <a:cs typeface="Times New Roman" panose="02020603050405020304" pitchFamily="18" charset="0"/>
              </a:rPr>
              <a:t>A força de trabalho é a única mercadoria que gera valor em seu consumo ou uso.</a:t>
            </a:r>
          </a:p>
          <a:p>
            <a:pPr eaLnBrk="1" hangingPunct="1"/>
            <a:r>
              <a:rPr lang="pt-PT" altLang="pt-BR" sz="2800">
                <a:cs typeface="Times New Roman" panose="02020603050405020304" pitchFamily="18" charset="0"/>
              </a:rPr>
              <a:t>A força de trabalho é diferente do trabalho executado ou incorporado à produção. A primeira é mercadoria e a última o seu valor de uso. A mercadoria trabalho vale o valor da subsistência da família de um operário, não estritamente no sentido biológico</a:t>
            </a:r>
            <a:r>
              <a:rPr lang="pt-PT" altLang="pt-BR" sz="2800" i="1">
                <a:cs typeface="Times New Roman" panose="02020603050405020304" pitchFamily="18" charset="0"/>
              </a:rPr>
              <a:t> </a:t>
            </a:r>
            <a:endParaRPr lang="pt-BR" altLang="pt-BR" sz="2800" i="1">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3CA85E1-C20E-4925-95AC-EADA89497132}"/>
              </a:ext>
            </a:extLst>
          </p:cNvPr>
          <p:cNvSpPr>
            <a:spLocks noGrp="1" noChangeArrowheads="1"/>
          </p:cNvSpPr>
          <p:nvPr>
            <p:ph type="title"/>
          </p:nvPr>
        </p:nvSpPr>
        <p:spPr>
          <a:xfrm>
            <a:off x="517525" y="220663"/>
            <a:ext cx="8596313" cy="1403350"/>
          </a:xfrm>
        </p:spPr>
        <p:txBody>
          <a:bodyPr/>
          <a:lstStyle/>
          <a:p>
            <a:pPr eaLnBrk="1" hangingPunct="1"/>
            <a:r>
              <a:rPr lang="pt-PT" altLang="pt-BR">
                <a:cs typeface="Times New Roman" panose="02020603050405020304" pitchFamily="18" charset="0"/>
              </a:rPr>
              <a:t>Trabalho simples e trabalho complexo</a:t>
            </a:r>
            <a:endParaRPr lang="pt-BR" altLang="pt-BR">
              <a:cs typeface="Times New Roman" panose="02020603050405020304" pitchFamily="18" charset="0"/>
            </a:endParaRPr>
          </a:p>
        </p:txBody>
      </p:sp>
      <p:sp>
        <p:nvSpPr>
          <p:cNvPr id="27651" name="Rectangle 3">
            <a:extLst>
              <a:ext uri="{FF2B5EF4-FFF2-40B4-BE49-F238E27FC236}">
                <a16:creationId xmlns:a16="http://schemas.microsoft.com/office/drawing/2014/main" id="{02E33E6D-DE1E-463A-9AE9-841FC294FB35}"/>
              </a:ext>
            </a:extLst>
          </p:cNvPr>
          <p:cNvSpPr>
            <a:spLocks noGrp="1" noChangeArrowheads="1"/>
          </p:cNvSpPr>
          <p:nvPr>
            <p:ph type="body" idx="1"/>
          </p:nvPr>
        </p:nvSpPr>
        <p:spPr/>
        <p:txBody>
          <a:bodyPr/>
          <a:lstStyle/>
          <a:p>
            <a:pPr eaLnBrk="1" hangingPunct="1">
              <a:lnSpc>
                <a:spcPct val="120000"/>
              </a:lnSpc>
            </a:pPr>
            <a:r>
              <a:rPr lang="pt-PT" altLang="pt-BR" sz="2400" dirty="0">
                <a:cs typeface="Times New Roman" panose="02020603050405020304" pitchFamily="18" charset="0"/>
              </a:rPr>
              <a:t>Há de se levar em conta também os diferentes trabalhos entre as diferentes ocupações. Marx cria as terminologias de trabalho simples e trabalho complexo como trabalho simples potencializado ou multiplicado. Um pequeno quantum de trabalho complexo conteria uma grande quantidade de trabalho simples. </a:t>
            </a:r>
          </a:p>
          <a:p>
            <a:pPr eaLnBrk="1" hangingPunct="1">
              <a:lnSpc>
                <a:spcPct val="120000"/>
              </a:lnSpc>
            </a:pPr>
            <a:r>
              <a:rPr lang="pt-PT" altLang="pt-BR" sz="2400" dirty="0">
                <a:cs typeface="Times New Roman" panose="02020603050405020304" pitchFamily="18" charset="0"/>
              </a:rPr>
              <a:t>O problema da heterogeneidade do trabalho já enfrentado por Ricardo também fica sem solução em Marx.</a:t>
            </a:r>
            <a:r>
              <a:rPr lang="pt-BR" altLang="pt-BR" sz="24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2087114-D713-45CE-B830-D2497047B375}"/>
              </a:ext>
            </a:extLst>
          </p:cNvPr>
          <p:cNvSpPr>
            <a:spLocks noGrp="1" noChangeArrowheads="1"/>
          </p:cNvSpPr>
          <p:nvPr>
            <p:ph type="title"/>
          </p:nvPr>
        </p:nvSpPr>
        <p:spPr>
          <a:xfrm>
            <a:off x="517525" y="220663"/>
            <a:ext cx="8596313" cy="1403350"/>
          </a:xfrm>
        </p:spPr>
        <p:txBody>
          <a:bodyPr/>
          <a:lstStyle/>
          <a:p>
            <a:pPr eaLnBrk="1" hangingPunct="1"/>
            <a:r>
              <a:rPr lang="pt-PT" altLang="pt-BR">
                <a:cs typeface="Times New Roman" panose="02020603050405020304" pitchFamily="18" charset="0"/>
              </a:rPr>
              <a:t>Trabalho necessário e trabalho excedente</a:t>
            </a:r>
            <a:endParaRPr lang="pt-BR" altLang="pt-BR">
              <a:cs typeface="Times New Roman" panose="02020603050405020304" pitchFamily="18" charset="0"/>
            </a:endParaRPr>
          </a:p>
        </p:txBody>
      </p:sp>
      <p:sp>
        <p:nvSpPr>
          <p:cNvPr id="28675" name="Rectangle 3">
            <a:extLst>
              <a:ext uri="{FF2B5EF4-FFF2-40B4-BE49-F238E27FC236}">
                <a16:creationId xmlns:a16="http://schemas.microsoft.com/office/drawing/2014/main" id="{1560784A-EE08-46BE-92F3-451D5E37E232}"/>
              </a:ext>
            </a:extLst>
          </p:cNvPr>
          <p:cNvSpPr>
            <a:spLocks noGrp="1" noChangeArrowheads="1"/>
          </p:cNvSpPr>
          <p:nvPr>
            <p:ph type="body" idx="1"/>
          </p:nvPr>
        </p:nvSpPr>
        <p:spPr>
          <a:xfrm>
            <a:off x="827088" y="1916113"/>
            <a:ext cx="7772400" cy="4114800"/>
          </a:xfrm>
        </p:spPr>
        <p:txBody>
          <a:bodyPr/>
          <a:lstStyle/>
          <a:p>
            <a:pPr eaLnBrk="1" hangingPunct="1">
              <a:lnSpc>
                <a:spcPct val="90000"/>
              </a:lnSpc>
            </a:pPr>
            <a:r>
              <a:rPr lang="pt-PT" altLang="pt-BR" sz="2800" dirty="0">
                <a:cs typeface="Times New Roman" panose="02020603050405020304" pitchFamily="18" charset="0"/>
              </a:rPr>
              <a:t>Marx fala em trabalho necessário e trabalho excedente. O primeiro representa o número de horas diárias necessárias para pagar o valor do trabalho, ou seja, é o montante de horas trabalhada que remunera a subsistência do operário.</a:t>
            </a:r>
          </a:p>
          <a:p>
            <a:pPr eaLnBrk="1" hangingPunct="1">
              <a:lnSpc>
                <a:spcPct val="90000"/>
              </a:lnSpc>
            </a:pPr>
            <a:r>
              <a:rPr lang="pt-PT" altLang="pt-BR" sz="2800" dirty="0">
                <a:cs typeface="Times New Roman" panose="02020603050405020304" pitchFamily="18" charset="0"/>
              </a:rPr>
              <a:t> Por exemplo, de 8 horas diárias trabalhadas suponha que 4 horas remunerem o trabalho. As demais 4 horas representam o trabalho excedente. No trabalho necessário ocorre o processo de produção do valor da força de trabalho. </a:t>
            </a:r>
            <a:endParaRPr lang="pt-BR" altLang="pt-BR" sz="2800" dirty="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1D22D31A-9730-4955-832A-278D29C3C994}"/>
              </a:ext>
            </a:extLst>
          </p:cNvPr>
          <p:cNvSpPr>
            <a:spLocks noGrp="1" noChangeArrowheads="1"/>
          </p:cNvSpPr>
          <p:nvPr>
            <p:ph type="body" idx="1"/>
          </p:nvPr>
        </p:nvSpPr>
        <p:spPr/>
        <p:txBody>
          <a:bodyPr/>
          <a:lstStyle/>
          <a:p>
            <a:pPr eaLnBrk="1" hangingPunct="1">
              <a:lnSpc>
                <a:spcPct val="110000"/>
              </a:lnSpc>
            </a:pPr>
            <a:r>
              <a:rPr lang="pt-PT" altLang="pt-BR" sz="2400" dirty="0">
                <a:cs typeface="Times New Roman" panose="02020603050405020304" pitchFamily="18" charset="0"/>
              </a:rPr>
              <a:t>O trabalho excedente é apossado pelo capitalista, é a fonte do mais-valor. Assim, Marx desvenda a fórmula da circulação do capital industrial como sendo D-M...P...M’-D’. </a:t>
            </a:r>
          </a:p>
          <a:p>
            <a:pPr eaLnBrk="1" hangingPunct="1">
              <a:lnSpc>
                <a:spcPct val="110000"/>
              </a:lnSpc>
            </a:pPr>
            <a:r>
              <a:rPr lang="pt-PT" altLang="pt-BR" sz="2400" dirty="0">
                <a:cs typeface="Times New Roman" panose="02020603050405020304" pitchFamily="18" charset="0"/>
              </a:rPr>
              <a:t>A origem do mais-valor está na esfera da produção, representada por P. Todos os instrumentos de produção transferem ao produto o seu valor, ou o trabalho incorporado neles, mas isto não ocorre com a mercadoria força de trabalho. Esta é a fonte da mais-valia ao transferir ao produto mais do que ela vale.</a:t>
            </a:r>
            <a:r>
              <a:rPr lang="pt-BR" altLang="pt-BR" sz="240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33466FD8-AE14-4EAE-8DD9-6BDB4DA941F7}"/>
              </a:ext>
            </a:extLst>
          </p:cNvPr>
          <p:cNvSpPr>
            <a:spLocks noGrp="1" noChangeArrowheads="1"/>
          </p:cNvSpPr>
          <p:nvPr>
            <p:ph type="title"/>
          </p:nvPr>
        </p:nvSpPr>
        <p:spPr>
          <a:xfrm>
            <a:off x="517525" y="220663"/>
            <a:ext cx="8596313" cy="1403350"/>
          </a:xfrm>
        </p:spPr>
        <p:txBody>
          <a:bodyPr/>
          <a:lstStyle/>
          <a:p>
            <a:pPr eaLnBrk="1" hangingPunct="1"/>
            <a:r>
              <a:rPr lang="pt-BR" altLang="pt-BR">
                <a:cs typeface="Times New Roman" panose="02020603050405020304" pitchFamily="18" charset="0"/>
              </a:rPr>
              <a:t>Capital constante </a:t>
            </a:r>
            <a:r>
              <a:rPr lang="pt-BR" altLang="pt-BR" i="1">
                <a:cs typeface="Times New Roman" panose="02020603050405020304" pitchFamily="18" charset="0"/>
              </a:rPr>
              <a:t>c</a:t>
            </a:r>
            <a:r>
              <a:rPr lang="pt-BR" altLang="pt-BR">
                <a:cs typeface="Times New Roman" panose="02020603050405020304" pitchFamily="18" charset="0"/>
              </a:rPr>
              <a:t> e capital variável </a:t>
            </a:r>
            <a:r>
              <a:rPr lang="pt-BR" altLang="pt-BR" i="1">
                <a:cs typeface="Times New Roman" panose="02020603050405020304" pitchFamily="18" charset="0"/>
              </a:rPr>
              <a:t>v</a:t>
            </a:r>
          </a:p>
        </p:txBody>
      </p:sp>
      <p:sp>
        <p:nvSpPr>
          <p:cNvPr id="30723" name="Rectangle 3">
            <a:extLst>
              <a:ext uri="{FF2B5EF4-FFF2-40B4-BE49-F238E27FC236}">
                <a16:creationId xmlns:a16="http://schemas.microsoft.com/office/drawing/2014/main" id="{D9DE19AD-E2E2-48BA-B731-B80E1B779B03}"/>
              </a:ext>
            </a:extLst>
          </p:cNvPr>
          <p:cNvSpPr>
            <a:spLocks noGrp="1" noChangeArrowheads="1"/>
          </p:cNvSpPr>
          <p:nvPr>
            <p:ph type="body" idx="1"/>
          </p:nvPr>
        </p:nvSpPr>
        <p:spPr/>
        <p:txBody>
          <a:bodyPr/>
          <a:lstStyle/>
          <a:p>
            <a:pPr eaLnBrk="1" hangingPunct="1"/>
            <a:r>
              <a:rPr lang="pt-BR" altLang="pt-BR" sz="2800" dirty="0">
                <a:cs typeface="Times New Roman" panose="02020603050405020304" pitchFamily="18" charset="0"/>
              </a:rPr>
              <a:t>Marx identifica dois tipos de capitais: capital constante </a:t>
            </a:r>
            <a:r>
              <a:rPr lang="pt-BR" altLang="pt-BR" sz="2800" i="1" dirty="0">
                <a:cs typeface="Times New Roman" panose="02020603050405020304" pitchFamily="18" charset="0"/>
              </a:rPr>
              <a:t>c</a:t>
            </a:r>
            <a:r>
              <a:rPr lang="pt-BR" altLang="pt-BR" sz="2800" dirty="0">
                <a:cs typeface="Times New Roman" panose="02020603050405020304" pitchFamily="18" charset="0"/>
              </a:rPr>
              <a:t>  e capital variável </a:t>
            </a:r>
            <a:r>
              <a:rPr lang="pt-BR" altLang="pt-BR" sz="2800" i="1" dirty="0">
                <a:cs typeface="Times New Roman" panose="02020603050405020304" pitchFamily="18" charset="0"/>
              </a:rPr>
              <a:t>v</a:t>
            </a:r>
            <a:r>
              <a:rPr lang="pt-BR" altLang="pt-BR" sz="2800" dirty="0">
                <a:cs typeface="Times New Roman" panose="02020603050405020304" pitchFamily="18" charset="0"/>
              </a:rPr>
              <a:t>. </a:t>
            </a:r>
          </a:p>
          <a:p>
            <a:pPr eaLnBrk="1" hangingPunct="1"/>
            <a:r>
              <a:rPr lang="pt-BR" altLang="pt-BR" sz="2800" dirty="0">
                <a:cs typeface="Times New Roman" panose="02020603050405020304" pitchFamily="18" charset="0"/>
              </a:rPr>
              <a:t>O primeiro representa os gastos com os meios de produção e o segundo gastos com a força de trabalho. </a:t>
            </a:r>
          </a:p>
          <a:p>
            <a:pPr eaLnBrk="1" hangingPunct="1"/>
            <a:r>
              <a:rPr lang="pt-BR" altLang="pt-BR" sz="2800" dirty="0">
                <a:cs typeface="Times New Roman" panose="02020603050405020304" pitchFamily="18" charset="0"/>
              </a:rPr>
              <a:t>O capital total </a:t>
            </a:r>
            <a:r>
              <a:rPr lang="pt-BR" altLang="pt-BR" sz="2800" i="1" dirty="0">
                <a:cs typeface="Times New Roman" panose="02020603050405020304" pitchFamily="18" charset="0"/>
              </a:rPr>
              <a:t>C</a:t>
            </a:r>
            <a:r>
              <a:rPr lang="pt-BR" altLang="pt-BR" sz="2800" dirty="0">
                <a:cs typeface="Times New Roman" panose="02020603050405020304" pitchFamily="18" charset="0"/>
              </a:rPr>
              <a:t>  (em valores) é expresso como a soma do capital constante e variável </a:t>
            </a:r>
            <a:r>
              <a:rPr lang="pt-BR" altLang="pt-BR" sz="2800" i="1" dirty="0">
                <a:cs typeface="Times New Roman" panose="02020603050405020304" pitchFamily="18" charset="0"/>
              </a:rPr>
              <a:t>C = c + v</a:t>
            </a:r>
            <a:r>
              <a:rPr lang="pt-BR" altLang="pt-BR" sz="2800" dirty="0">
                <a:cs typeface="Times New Roman" panose="02020603050405020304" pitchFamily="18" charset="0"/>
              </a:rPr>
              <a:t>. O valor no final da produção </a:t>
            </a:r>
            <a:r>
              <a:rPr lang="pt-BR" altLang="pt-BR" sz="2800" i="1" dirty="0">
                <a:cs typeface="Times New Roman" panose="02020603050405020304" pitchFamily="18" charset="0"/>
              </a:rPr>
              <a:t>C’</a:t>
            </a:r>
            <a:r>
              <a:rPr lang="pt-BR" altLang="pt-BR" sz="2800" dirty="0">
                <a:cs typeface="Times New Roman" panose="02020603050405020304" pitchFamily="18" charset="0"/>
              </a:rPr>
              <a:t>  é maior do que </a:t>
            </a:r>
            <a:r>
              <a:rPr lang="pt-BR" altLang="pt-BR" sz="2800" i="1" dirty="0">
                <a:cs typeface="Times New Roman" panose="02020603050405020304" pitchFamily="18" charset="0"/>
              </a:rPr>
              <a:t>C</a:t>
            </a:r>
            <a:r>
              <a:rPr lang="pt-BR" altLang="pt-BR" sz="2800" dirty="0">
                <a:cs typeface="Times New Roman" panose="02020603050405020304" pitchFamily="18" charset="0"/>
              </a:rPr>
              <a:t>. A diferença entre eles é o mais-valor 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765213A-BCF5-478D-95ED-2B1D5E68BAA5}"/>
              </a:ext>
            </a:extLst>
          </p:cNvPr>
          <p:cNvSpPr>
            <a:spLocks noGrp="1" noChangeArrowheads="1"/>
          </p:cNvSpPr>
          <p:nvPr>
            <p:ph type="title"/>
          </p:nvPr>
        </p:nvSpPr>
        <p:spPr>
          <a:xfrm>
            <a:off x="1115616" y="2747962"/>
            <a:ext cx="7772400" cy="1362075"/>
          </a:xfrm>
        </p:spPr>
        <p:txBody>
          <a:bodyPr/>
          <a:lstStyle/>
          <a:p>
            <a:pPr eaLnBrk="1" hangingPunct="1"/>
            <a:r>
              <a:rPr lang="pt-BR" altLang="pt-BR" dirty="0"/>
              <a:t>O capital (Livro I, </a:t>
            </a:r>
            <a:br>
              <a:rPr lang="pt-BR" altLang="pt-BR" dirty="0"/>
            </a:br>
            <a:r>
              <a:rPr lang="pt-BR" altLang="pt-BR" dirty="0"/>
              <a:t>cap. V em diante)</a:t>
            </a:r>
          </a:p>
        </p:txBody>
      </p:sp>
      <p:sp>
        <p:nvSpPr>
          <p:cNvPr id="2" name="Espaço Reservado para Texto 1">
            <a:extLst>
              <a:ext uri="{FF2B5EF4-FFF2-40B4-BE49-F238E27FC236}">
                <a16:creationId xmlns:a16="http://schemas.microsoft.com/office/drawing/2014/main" id="{BBB92730-EBF0-45A9-89A2-2ED21A02979D}"/>
              </a:ext>
            </a:extLst>
          </p:cNvPr>
          <p:cNvSpPr>
            <a:spLocks noGrp="1"/>
          </p:cNvSpPr>
          <p:nvPr>
            <p:ph type="body" idx="1"/>
          </p:nvPr>
        </p:nvSpPr>
        <p:spPr>
          <a:xfrm>
            <a:off x="1115616" y="-10671"/>
            <a:ext cx="7772400" cy="1500187"/>
          </a:xfrm>
        </p:spPr>
        <p:txBody>
          <a:bodyPr/>
          <a:lstStyle/>
          <a:p>
            <a:r>
              <a:rPr lang="pt-BR" sz="4400" dirty="0"/>
              <a:t>26ª videoaula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9032F0C-C111-4EEA-A7A0-B5F86DCA507E}"/>
              </a:ext>
            </a:extLst>
          </p:cNvPr>
          <p:cNvSpPr>
            <a:spLocks noGrp="1" noChangeArrowheads="1"/>
          </p:cNvSpPr>
          <p:nvPr>
            <p:ph type="title"/>
          </p:nvPr>
        </p:nvSpPr>
        <p:spPr/>
        <p:txBody>
          <a:bodyPr/>
          <a:lstStyle/>
          <a:p>
            <a:pPr eaLnBrk="1" hangingPunct="1"/>
            <a:r>
              <a:rPr lang="pt-BR" altLang="pt-BR">
                <a:cs typeface="Times New Roman" panose="02020603050405020304" pitchFamily="18" charset="0"/>
              </a:rPr>
              <a:t>Taxa de mais valia</a:t>
            </a:r>
          </a:p>
        </p:txBody>
      </p:sp>
      <p:sp>
        <p:nvSpPr>
          <p:cNvPr id="31747" name="Rectangle 3">
            <a:extLst>
              <a:ext uri="{FF2B5EF4-FFF2-40B4-BE49-F238E27FC236}">
                <a16:creationId xmlns:a16="http://schemas.microsoft.com/office/drawing/2014/main" id="{F182B240-EFA0-4C42-AD90-F1A05205B8E0}"/>
              </a:ext>
            </a:extLst>
          </p:cNvPr>
          <p:cNvSpPr>
            <a:spLocks noGrp="1" noChangeArrowheads="1"/>
          </p:cNvSpPr>
          <p:nvPr>
            <p:ph type="body" idx="1"/>
          </p:nvPr>
        </p:nvSpPr>
        <p:spPr/>
        <p:txBody>
          <a:bodyPr/>
          <a:lstStyle/>
          <a:p>
            <a:pPr eaLnBrk="1" hangingPunct="1">
              <a:lnSpc>
                <a:spcPct val="120000"/>
              </a:lnSpc>
            </a:pPr>
            <a:r>
              <a:rPr lang="pt-BR" altLang="pt-BR" sz="2800" i="1" dirty="0">
                <a:cs typeface="Times New Roman" panose="02020603050405020304" pitchFamily="18" charset="0"/>
              </a:rPr>
              <a:t>C’ = c+v+s</a:t>
            </a:r>
            <a:r>
              <a:rPr lang="pt-BR" altLang="pt-BR" sz="2800" dirty="0">
                <a:cs typeface="Times New Roman" panose="02020603050405020304" pitchFamily="18" charset="0"/>
              </a:rPr>
              <a:t>. </a:t>
            </a:r>
          </a:p>
          <a:p>
            <a:pPr eaLnBrk="1" hangingPunct="1">
              <a:lnSpc>
                <a:spcPct val="120000"/>
              </a:lnSpc>
            </a:pPr>
            <a:r>
              <a:rPr lang="pt-BR" altLang="pt-BR" sz="2800" dirty="0">
                <a:cs typeface="Times New Roman" panose="02020603050405020304" pitchFamily="18" charset="0"/>
              </a:rPr>
              <a:t>A taxa de mais valia define-se como s/v, igual à razão entre (o valor do) trabalho excedente e (o valor do) trabalho necessário.</a:t>
            </a:r>
          </a:p>
          <a:p>
            <a:pPr eaLnBrk="1" hangingPunct="1">
              <a:lnSpc>
                <a:spcPct val="120000"/>
              </a:lnSpc>
            </a:pPr>
            <a:r>
              <a:rPr lang="pt-BR" altLang="pt-BR" sz="2800" dirty="0">
                <a:cs typeface="Times New Roman" panose="02020603050405020304" pitchFamily="18" charset="0"/>
              </a:rPr>
              <a:t>Essa taxa mede o grau de exploração (em valor) da força de trabalho pelo capital.</a:t>
            </a:r>
            <a:endParaRPr lang="pt-PT" altLang="pt-BR" sz="2800" dirty="0">
              <a:cs typeface="Times New Roman" panose="02020603050405020304" pitchFamily="18" charset="0"/>
            </a:endParaRPr>
          </a:p>
          <a:p>
            <a:pPr eaLnBrk="1" hangingPunct="1">
              <a:lnSpc>
                <a:spcPct val="90000"/>
              </a:lnSpc>
            </a:pPr>
            <a:endParaRPr lang="pt-BR" altLang="pt-BR"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a:extLst>
              <a:ext uri="{FF2B5EF4-FFF2-40B4-BE49-F238E27FC236}">
                <a16:creationId xmlns:a16="http://schemas.microsoft.com/office/drawing/2014/main" id="{D91CE48F-F546-4C7E-A5E2-56D6B19C19E6}"/>
              </a:ext>
            </a:extLst>
          </p:cNvPr>
          <p:cNvSpPr>
            <a:spLocks noGrp="1"/>
          </p:cNvSpPr>
          <p:nvPr>
            <p:ph type="title"/>
          </p:nvPr>
        </p:nvSpPr>
        <p:spPr>
          <a:xfrm>
            <a:off x="517525" y="-117475"/>
            <a:ext cx="8596313" cy="2078038"/>
          </a:xfrm>
        </p:spPr>
        <p:txBody>
          <a:bodyPr/>
          <a:lstStyle/>
          <a:p>
            <a:r>
              <a:rPr lang="pt-BR" altLang="pt-BR"/>
              <a:t>Outra </a:t>
            </a:r>
            <a:r>
              <a:rPr lang="pt-BR" altLang="pt-BR">
                <a:cs typeface="Times New Roman" panose="02020603050405020304" pitchFamily="18" charset="0"/>
              </a:rPr>
              <a:t>medida do grau de exploração da força de trabalho pelo capital: em tempo!</a:t>
            </a:r>
            <a:r>
              <a:rPr lang="pt-BR" altLang="pt-BR"/>
              <a:t> </a:t>
            </a:r>
          </a:p>
        </p:txBody>
      </p:sp>
      <p:sp>
        <p:nvSpPr>
          <p:cNvPr id="32771" name="Espaço Reservado para Conteúdo 2">
            <a:extLst>
              <a:ext uri="{FF2B5EF4-FFF2-40B4-BE49-F238E27FC236}">
                <a16:creationId xmlns:a16="http://schemas.microsoft.com/office/drawing/2014/main" id="{D61448F2-8F87-4408-855D-05D702D418FD}"/>
              </a:ext>
            </a:extLst>
          </p:cNvPr>
          <p:cNvSpPr>
            <a:spLocks noGrp="1"/>
          </p:cNvSpPr>
          <p:nvPr>
            <p:ph idx="1"/>
          </p:nvPr>
        </p:nvSpPr>
        <p:spPr>
          <a:xfrm>
            <a:off x="900113" y="2492375"/>
            <a:ext cx="7772400" cy="4114800"/>
          </a:xfrm>
        </p:spPr>
        <p:txBody>
          <a:bodyPr/>
          <a:lstStyle/>
          <a:p>
            <a:r>
              <a:rPr lang="pt-BR" altLang="pt-BR">
                <a:cs typeface="Times New Roman" panose="02020603050405020304" pitchFamily="18" charset="0"/>
              </a:rPr>
              <a:t>Quantas horas o operário trabalhou para gerar lucros para o capitalista em relação a cada hora que ele trabalhou para gerar o valor equivalente à sua própria subsistência.</a:t>
            </a:r>
            <a:endParaRPr lang="pt-BR" altLang="pt-B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a:extLst>
              <a:ext uri="{FF2B5EF4-FFF2-40B4-BE49-F238E27FC236}">
                <a16:creationId xmlns:a16="http://schemas.microsoft.com/office/drawing/2014/main" id="{8A1C9B5A-0371-4518-BF1A-F95322A7BDEF}"/>
              </a:ext>
            </a:extLst>
          </p:cNvPr>
          <p:cNvSpPr>
            <a:spLocks noGrp="1"/>
          </p:cNvSpPr>
          <p:nvPr>
            <p:ph type="title"/>
          </p:nvPr>
        </p:nvSpPr>
        <p:spPr/>
        <p:txBody>
          <a:bodyPr/>
          <a:lstStyle/>
          <a:p>
            <a:pPr eaLnBrk="1" hangingPunct="1"/>
            <a:r>
              <a:rPr lang="pt-BR" altLang="pt-BR"/>
              <a:t>Mais-valia e lucro</a:t>
            </a:r>
          </a:p>
        </p:txBody>
      </p:sp>
      <p:sp>
        <p:nvSpPr>
          <p:cNvPr id="33795" name="Espaço Reservado para Conteúdo 2">
            <a:extLst>
              <a:ext uri="{FF2B5EF4-FFF2-40B4-BE49-F238E27FC236}">
                <a16:creationId xmlns:a16="http://schemas.microsoft.com/office/drawing/2014/main" id="{46178A03-767B-4D32-BF93-4D04775E4637}"/>
              </a:ext>
            </a:extLst>
          </p:cNvPr>
          <p:cNvSpPr>
            <a:spLocks noGrp="1"/>
          </p:cNvSpPr>
          <p:nvPr>
            <p:ph idx="1"/>
          </p:nvPr>
        </p:nvSpPr>
        <p:spPr/>
        <p:txBody>
          <a:bodyPr/>
          <a:lstStyle/>
          <a:p>
            <a:pPr eaLnBrk="1" hangingPunct="1"/>
            <a:r>
              <a:rPr lang="pt-BR" altLang="pt-BR" sz="2400" dirty="0"/>
              <a:t>É desta fonte (de trabalho não pago) que são tirados os possíveis lucros dos capitalistas (industriais, comerciantes, agricultores, banqueiros, etc.), além da renda da terra, dos juros, etc. </a:t>
            </a:r>
          </a:p>
          <a:p>
            <a:pPr eaLnBrk="1" hangingPunct="1"/>
            <a:r>
              <a:rPr lang="pt-BR" altLang="pt-BR" sz="2400" dirty="0">
                <a:cs typeface="Times New Roman" panose="02020603050405020304" pitchFamily="18" charset="0"/>
              </a:rPr>
              <a:t>A taxa de lucro (em valor) é medida pela razão entre o trabalho excedente (em valor) e o capital total s/C. </a:t>
            </a:r>
            <a:br>
              <a:rPr lang="pt-BR" altLang="pt-BR" sz="2400" dirty="0"/>
            </a:br>
            <a:endParaRPr lang="pt-BR" altLang="pt-BR" sz="2400" dirty="0"/>
          </a:p>
          <a:p>
            <a:pPr eaLnBrk="1" hangingPunct="1"/>
            <a:endParaRPr lang="pt-BR" altLang="pt-B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a:extLst>
              <a:ext uri="{FF2B5EF4-FFF2-40B4-BE49-F238E27FC236}">
                <a16:creationId xmlns:a16="http://schemas.microsoft.com/office/drawing/2014/main" id="{CDCDE7C1-7C43-4F16-9AFF-ED379FEF2154}"/>
              </a:ext>
            </a:extLst>
          </p:cNvPr>
          <p:cNvSpPr>
            <a:spLocks noGrp="1"/>
          </p:cNvSpPr>
          <p:nvPr>
            <p:ph type="title"/>
          </p:nvPr>
        </p:nvSpPr>
        <p:spPr/>
        <p:txBody>
          <a:bodyPr/>
          <a:lstStyle/>
          <a:p>
            <a:pPr eaLnBrk="1" hangingPunct="1"/>
            <a:r>
              <a:rPr lang="pt-BR" altLang="pt-BR"/>
              <a:t>Mais-valia absoluta</a:t>
            </a:r>
          </a:p>
        </p:txBody>
      </p:sp>
      <p:sp>
        <p:nvSpPr>
          <p:cNvPr id="59395" name="Espaço Reservado para Conteúdo 2">
            <a:extLst>
              <a:ext uri="{FF2B5EF4-FFF2-40B4-BE49-F238E27FC236}">
                <a16:creationId xmlns:a16="http://schemas.microsoft.com/office/drawing/2014/main" id="{017A2B6C-6FDC-4201-AFBD-B9A6F6990C47}"/>
              </a:ext>
            </a:extLst>
          </p:cNvPr>
          <p:cNvSpPr>
            <a:spLocks noGrp="1"/>
          </p:cNvSpPr>
          <p:nvPr>
            <p:ph idx="1"/>
          </p:nvPr>
        </p:nvSpPr>
        <p:spPr/>
        <p:txBody>
          <a:bodyPr/>
          <a:lstStyle/>
          <a:p>
            <a:pPr eaLnBrk="1" hangingPunct="1">
              <a:defRPr/>
            </a:pPr>
            <a:r>
              <a:rPr lang="pt-BR" sz="2800" dirty="0"/>
              <a:t>Para Marx a mais-valia é dividida entre </a:t>
            </a:r>
            <a:r>
              <a:rPr lang="pt-BR" sz="2800" dirty="0">
                <a:solidFill>
                  <a:schemeClr val="accent2">
                    <a:lumMod val="75000"/>
                  </a:schemeClr>
                </a:solidFill>
              </a:rPr>
              <a:t>absoluta</a:t>
            </a:r>
            <a:r>
              <a:rPr lang="pt-BR" sz="2800" dirty="0"/>
              <a:t> e </a:t>
            </a:r>
            <a:r>
              <a:rPr lang="pt-BR" sz="2800" dirty="0">
                <a:solidFill>
                  <a:schemeClr val="accent2">
                    <a:lumMod val="75000"/>
                  </a:schemeClr>
                </a:solidFill>
              </a:rPr>
              <a:t>relativa</a:t>
            </a:r>
            <a:r>
              <a:rPr lang="pt-BR" sz="2800" dirty="0"/>
              <a:t>. </a:t>
            </a:r>
          </a:p>
          <a:p>
            <a:pPr eaLnBrk="1" hangingPunct="1">
              <a:defRPr/>
            </a:pPr>
            <a:r>
              <a:rPr lang="pt-BR" sz="2800" dirty="0"/>
              <a:t>Produção de mais-valia </a:t>
            </a:r>
            <a:r>
              <a:rPr lang="pt-BR" sz="2800" dirty="0">
                <a:solidFill>
                  <a:schemeClr val="accent2">
                    <a:lumMod val="75000"/>
                  </a:schemeClr>
                </a:solidFill>
              </a:rPr>
              <a:t>absoluta</a:t>
            </a:r>
            <a:r>
              <a:rPr lang="pt-BR" sz="2800" dirty="0"/>
              <a:t> é a estratégia de estender a duração da jornada de trabalho mantendo o salário constante, um modo de incrementar a produção do excedente a ser apropriado pelo capitalista.</a:t>
            </a:r>
          </a:p>
          <a:p>
            <a:pPr eaLnBrk="1" hangingPunct="1">
              <a:defRPr/>
            </a:pPr>
            <a:endParaRPr lang="pt-BR"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a:extLst>
              <a:ext uri="{FF2B5EF4-FFF2-40B4-BE49-F238E27FC236}">
                <a16:creationId xmlns:a16="http://schemas.microsoft.com/office/drawing/2014/main" id="{2416C704-C335-493F-9355-A74018908D8B}"/>
              </a:ext>
            </a:extLst>
          </p:cNvPr>
          <p:cNvSpPr>
            <a:spLocks noGrp="1"/>
          </p:cNvSpPr>
          <p:nvPr>
            <p:ph type="title"/>
          </p:nvPr>
        </p:nvSpPr>
        <p:spPr/>
        <p:txBody>
          <a:bodyPr/>
          <a:lstStyle/>
          <a:p>
            <a:pPr eaLnBrk="1" hangingPunct="1"/>
            <a:r>
              <a:rPr lang="pt-BR" altLang="pt-BR"/>
              <a:t>Mais-valia relativa</a:t>
            </a:r>
          </a:p>
        </p:txBody>
      </p:sp>
      <p:sp>
        <p:nvSpPr>
          <p:cNvPr id="60419" name="Espaço Reservado para Conteúdo 2">
            <a:extLst>
              <a:ext uri="{FF2B5EF4-FFF2-40B4-BE49-F238E27FC236}">
                <a16:creationId xmlns:a16="http://schemas.microsoft.com/office/drawing/2014/main" id="{AFACC8D4-0B8C-4694-8445-2F25EA24D063}"/>
              </a:ext>
            </a:extLst>
          </p:cNvPr>
          <p:cNvSpPr>
            <a:spLocks noGrp="1"/>
          </p:cNvSpPr>
          <p:nvPr>
            <p:ph idx="1"/>
          </p:nvPr>
        </p:nvSpPr>
        <p:spPr>
          <a:xfrm>
            <a:off x="971550" y="1989138"/>
            <a:ext cx="7772400" cy="4114800"/>
          </a:xfrm>
        </p:spPr>
        <p:txBody>
          <a:bodyPr/>
          <a:lstStyle/>
          <a:p>
            <a:pPr eaLnBrk="1" hangingPunct="1">
              <a:defRPr/>
            </a:pPr>
            <a:r>
              <a:rPr lang="pt-BR" sz="2000" dirty="0"/>
              <a:t>Quando o método anterior encontra os limites da extração de mais-valor (resistência da classe operária e deterioração de suas condições físicas), o segundo caminho, a extração da mais-valia </a:t>
            </a:r>
            <a:r>
              <a:rPr lang="pt-BR" sz="2000" dirty="0">
                <a:solidFill>
                  <a:schemeClr val="accent2">
                    <a:lumMod val="75000"/>
                  </a:schemeClr>
                </a:solidFill>
              </a:rPr>
              <a:t>relativa</a:t>
            </a:r>
            <a:r>
              <a:rPr lang="pt-BR" sz="2000" dirty="0"/>
              <a:t>, é o que fez do capitalismo o modo de produção mais dinâmico de todos os tempos, transformando continuamente seus métodos de produção e introduzindo incessantemente inovações tecnológicas. </a:t>
            </a:r>
          </a:p>
          <a:p>
            <a:pPr eaLnBrk="1" hangingPunct="1">
              <a:defRPr/>
            </a:pPr>
            <a:r>
              <a:rPr lang="pt-BR" sz="2000" dirty="0"/>
              <a:t>Consiste na intensificação do ritmo de trabalho pela associação com máquinas, ou através de uma série de controles impostos aos operários, que incluem da mais severa vigilância a todos os seus atos na unidade produtiva até a cronometragem e determinação dos movimentos necessários à realização das suas tarefas. </a:t>
            </a:r>
          </a:p>
          <a:p>
            <a:pPr eaLnBrk="1" hangingPunct="1">
              <a:defRPr/>
            </a:pP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5BE434F-0B2C-4655-8577-8E2A672B2A24}"/>
              </a:ext>
            </a:extLst>
          </p:cNvPr>
          <p:cNvSpPr>
            <a:spLocks noGrp="1"/>
          </p:cNvSpPr>
          <p:nvPr>
            <p:ph idx="1"/>
          </p:nvPr>
        </p:nvSpPr>
        <p:spPr/>
        <p:txBody>
          <a:bodyPr/>
          <a:lstStyle/>
          <a:p>
            <a:r>
              <a:rPr lang="pt-BR" sz="2400" dirty="0"/>
              <a:t>O capitalista obriga o trabalhador a trabalhar a um ritmo tal que, sem alterar a duração da jornada, produzem mais mercadorias e mais valor.</a:t>
            </a:r>
          </a:p>
          <a:p>
            <a:r>
              <a:rPr lang="pt-BR" sz="2400" dirty="0"/>
              <a:t>É apenas através da mudança técnica que o tempo de trabalho socialmente necessário de determinados bens pode ser reduzido. </a:t>
            </a:r>
          </a:p>
          <a:p>
            <a:r>
              <a:rPr lang="pt-BR" sz="2400" dirty="0"/>
              <a:t>Aumentos na produtividade resultantes e novos métodos de produção, nos quais o trabalho morto sob a forma de máquinas assume o lugar do trabalho vivo, reduzem o valor dos bens individuais produzidos.</a:t>
            </a:r>
          </a:p>
          <a:p>
            <a:endParaRPr lang="pt-BR" dirty="0"/>
          </a:p>
        </p:txBody>
      </p:sp>
    </p:spTree>
    <p:extLst>
      <p:ext uri="{BB962C8B-B14F-4D97-AF65-F5344CB8AC3E}">
        <p14:creationId xmlns:p14="http://schemas.microsoft.com/office/powerpoint/2010/main" val="4267323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a:extLst>
              <a:ext uri="{FF2B5EF4-FFF2-40B4-BE49-F238E27FC236}">
                <a16:creationId xmlns:a16="http://schemas.microsoft.com/office/drawing/2014/main" id="{1D6C41DF-081F-4AE3-8A7E-02168084BB09}"/>
              </a:ext>
            </a:extLst>
          </p:cNvPr>
          <p:cNvSpPr>
            <a:spLocks noGrp="1"/>
          </p:cNvSpPr>
          <p:nvPr>
            <p:ph type="title"/>
          </p:nvPr>
        </p:nvSpPr>
        <p:spPr/>
        <p:txBody>
          <a:bodyPr/>
          <a:lstStyle/>
          <a:p>
            <a:pPr eaLnBrk="1" hangingPunct="1"/>
            <a:r>
              <a:rPr lang="pt-BR" altLang="pt-BR"/>
              <a:t>Observações de Aron (cap. XI)</a:t>
            </a:r>
          </a:p>
        </p:txBody>
      </p:sp>
      <p:sp>
        <p:nvSpPr>
          <p:cNvPr id="36867" name="Espaço Reservado para Conteúdo 2">
            <a:extLst>
              <a:ext uri="{FF2B5EF4-FFF2-40B4-BE49-F238E27FC236}">
                <a16:creationId xmlns:a16="http://schemas.microsoft.com/office/drawing/2014/main" id="{31F0FCA9-B40E-4DC2-BF4A-A4115A96A036}"/>
              </a:ext>
            </a:extLst>
          </p:cNvPr>
          <p:cNvSpPr>
            <a:spLocks noGrp="1"/>
          </p:cNvSpPr>
          <p:nvPr>
            <p:ph idx="1"/>
          </p:nvPr>
        </p:nvSpPr>
        <p:spPr/>
        <p:txBody>
          <a:bodyPr/>
          <a:lstStyle/>
          <a:p>
            <a:pPr eaLnBrk="1" hangingPunct="1"/>
            <a:r>
              <a:rPr lang="pt-BR" altLang="pt-BR" sz="2800" dirty="0"/>
              <a:t>“</a:t>
            </a:r>
            <a:r>
              <a:rPr lang="pt-BR" altLang="pt-BR" sz="2800" i="1" dirty="0"/>
              <a:t>As relações de produção, com efeito, são caracterizadas basicamente pela relação que existe entre o detentor dos meios de produção e os trabalhadores, quer dizer, pelas diferentes modalidades da mais-valia e da apropriação da mais-valia através da história</a:t>
            </a:r>
            <a:r>
              <a:rPr lang="pt-BR" altLang="pt-BR" sz="2800"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ítulo 1">
            <a:extLst>
              <a:ext uri="{FF2B5EF4-FFF2-40B4-BE49-F238E27FC236}">
                <a16:creationId xmlns:a16="http://schemas.microsoft.com/office/drawing/2014/main" id="{794FE8CB-6273-43A9-B510-F347D9B217FB}"/>
              </a:ext>
            </a:extLst>
          </p:cNvPr>
          <p:cNvSpPr>
            <a:spLocks noGrp="1"/>
          </p:cNvSpPr>
          <p:nvPr>
            <p:ph type="title"/>
          </p:nvPr>
        </p:nvSpPr>
        <p:spPr/>
        <p:txBody>
          <a:bodyPr/>
          <a:lstStyle/>
          <a:p>
            <a:pPr eaLnBrk="1" hangingPunct="1"/>
            <a:r>
              <a:rPr lang="pt-BR" altLang="pt-BR"/>
              <a:t>Ocorre no capitalismo...</a:t>
            </a:r>
          </a:p>
        </p:txBody>
      </p:sp>
      <p:sp>
        <p:nvSpPr>
          <p:cNvPr id="37891" name="Espaço Reservado para Conteúdo 2">
            <a:extLst>
              <a:ext uri="{FF2B5EF4-FFF2-40B4-BE49-F238E27FC236}">
                <a16:creationId xmlns:a16="http://schemas.microsoft.com/office/drawing/2014/main" id="{F8E94E88-F879-4771-806D-BBD54148D673}"/>
              </a:ext>
            </a:extLst>
          </p:cNvPr>
          <p:cNvSpPr>
            <a:spLocks noGrp="1"/>
          </p:cNvSpPr>
          <p:nvPr>
            <p:ph idx="1"/>
          </p:nvPr>
        </p:nvSpPr>
        <p:spPr/>
        <p:txBody>
          <a:bodyPr/>
          <a:lstStyle/>
          <a:p>
            <a:pPr eaLnBrk="1" hangingPunct="1"/>
            <a:r>
              <a:rPr lang="pt-BR" altLang="pt-BR" sz="2400" dirty="0"/>
              <a:t>Aron: “</a:t>
            </a:r>
            <a:r>
              <a:rPr lang="pt-BR" altLang="pt-BR" sz="2400" i="1" dirty="0"/>
              <a:t>A modalidade característica do capitalismo, como vimos, é o salariado, modalidade ao mesmo tempo mais acentuada e menos visível, já que, na apropriação da mais-valia, em regime capitalista tudo se passa aparentemente dentro da liberdade e da igualdade. Dentro da liberdade porque o trabalhador está livre para vender ou não sua força de trabalho no mercado. Dentro da igualdade porque ele vende efetivamente sua força de trabalho por seu valor, isto é, pelo valor das mercadorias necessárias para o sustento da vida do operário e de sua família</a:t>
            </a:r>
            <a:r>
              <a:rPr lang="pt-BR" altLang="pt-BR" sz="2400"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3">
            <a:extLst>
              <a:ext uri="{FF2B5EF4-FFF2-40B4-BE49-F238E27FC236}">
                <a16:creationId xmlns:a16="http://schemas.microsoft.com/office/drawing/2014/main" id="{03BC73AE-2075-4C5B-A0B5-4DC9295651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060575"/>
            <a:ext cx="8445500" cy="302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1">
            <a:extLst>
              <a:ext uri="{FF2B5EF4-FFF2-40B4-BE49-F238E27FC236}">
                <a16:creationId xmlns:a16="http://schemas.microsoft.com/office/drawing/2014/main" id="{EC6092C4-21D5-46B9-A7E2-084080D4C2A1}"/>
              </a:ext>
            </a:extLst>
          </p:cNvPr>
          <p:cNvSpPr>
            <a:spLocks noGrp="1"/>
          </p:cNvSpPr>
          <p:nvPr>
            <p:ph type="title"/>
          </p:nvPr>
        </p:nvSpPr>
        <p:spPr/>
        <p:txBody>
          <a:bodyPr/>
          <a:lstStyle/>
          <a:p>
            <a:pPr eaLnBrk="1" hangingPunct="1"/>
            <a:r>
              <a:rPr lang="pt-BR" altLang="pt-BR"/>
              <a:t>Diz Aron:</a:t>
            </a:r>
          </a:p>
        </p:txBody>
      </p:sp>
      <p:sp>
        <p:nvSpPr>
          <p:cNvPr id="39939" name="Espaço Reservado para Conteúdo 2">
            <a:extLst>
              <a:ext uri="{FF2B5EF4-FFF2-40B4-BE49-F238E27FC236}">
                <a16:creationId xmlns:a16="http://schemas.microsoft.com/office/drawing/2014/main" id="{6E83EA2A-9F15-43ED-9ECF-11B9CB190DD1}"/>
              </a:ext>
            </a:extLst>
          </p:cNvPr>
          <p:cNvSpPr>
            <a:spLocks noGrp="1"/>
          </p:cNvSpPr>
          <p:nvPr>
            <p:ph idx="1"/>
          </p:nvPr>
        </p:nvSpPr>
        <p:spPr/>
        <p:txBody>
          <a:bodyPr/>
          <a:lstStyle/>
          <a:p>
            <a:pPr eaLnBrk="1" hangingPunct="1"/>
            <a:r>
              <a:rPr lang="pt-BR" altLang="pt-BR" i="1" dirty="0"/>
              <a:t>“...são as variações da taxa de mais-valia e da taxa de lucro que determinam provavelmente os ciclos no interior do capitalismo...</a:t>
            </a:r>
            <a:r>
              <a:rPr lang="pt-BR" altLang="pt-BR"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F4375CA3-E999-4ABD-9DAA-EF5B09D6C497}"/>
              </a:ext>
            </a:extLst>
          </p:cNvPr>
          <p:cNvSpPr>
            <a:spLocks noGrp="1" noChangeArrowheads="1"/>
          </p:cNvSpPr>
          <p:nvPr>
            <p:ph type="body" idx="1"/>
          </p:nvPr>
        </p:nvSpPr>
        <p:spPr/>
        <p:txBody>
          <a:bodyPr/>
          <a:lstStyle/>
          <a:p>
            <a:pPr eaLnBrk="1" hangingPunct="1"/>
            <a:r>
              <a:rPr lang="pt-BR" altLang="pt-BR" sz="2800" dirty="0">
                <a:cs typeface="Times New Roman" panose="02020603050405020304" pitchFamily="18" charset="0"/>
              </a:rPr>
              <a:t>O Livro II começa por considerar as variações na intensidade e na produtividade do trabalho e seus efeitos sobre o mais-valor, discute a questão dos salários e o processo de acumulação do capital, em que distingue a reprodução simples da acumulação capitalista. </a:t>
            </a:r>
          </a:p>
          <a:p>
            <a:pPr eaLnBrk="1" hangingPunct="1"/>
            <a:r>
              <a:rPr lang="pt-BR" altLang="pt-BR" sz="2800" dirty="0">
                <a:cs typeface="Times New Roman" panose="02020603050405020304" pitchFamily="18" charset="0"/>
              </a:rPr>
              <a:t>Também discute a colonização.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a:extLst>
              <a:ext uri="{FF2B5EF4-FFF2-40B4-BE49-F238E27FC236}">
                <a16:creationId xmlns:a16="http://schemas.microsoft.com/office/drawing/2014/main" id="{AFF88FCD-69FD-4E42-9C11-B5CEB636E064}"/>
              </a:ext>
            </a:extLst>
          </p:cNvPr>
          <p:cNvSpPr>
            <a:spLocks noGrp="1"/>
          </p:cNvSpPr>
          <p:nvPr>
            <p:ph type="title"/>
          </p:nvPr>
        </p:nvSpPr>
        <p:spPr>
          <a:xfrm>
            <a:off x="517525" y="214313"/>
            <a:ext cx="8596313" cy="1414462"/>
          </a:xfrm>
        </p:spPr>
        <p:txBody>
          <a:bodyPr/>
          <a:lstStyle/>
          <a:p>
            <a:pPr eaLnBrk="1" hangingPunct="1"/>
            <a:r>
              <a:rPr lang="pt-BR" altLang="pt-BR" dirty="0"/>
              <a:t>Teoria do mais-valor versus teoria do valor adicionado</a:t>
            </a:r>
          </a:p>
        </p:txBody>
      </p:sp>
      <p:sp>
        <p:nvSpPr>
          <p:cNvPr id="40963" name="Espaço Reservado para Conteúdo 2">
            <a:extLst>
              <a:ext uri="{FF2B5EF4-FFF2-40B4-BE49-F238E27FC236}">
                <a16:creationId xmlns:a16="http://schemas.microsoft.com/office/drawing/2014/main" id="{CF727EBA-30E2-46B2-A544-B5FBD737D178}"/>
              </a:ext>
            </a:extLst>
          </p:cNvPr>
          <p:cNvSpPr>
            <a:spLocks noGrp="1"/>
          </p:cNvSpPr>
          <p:nvPr>
            <p:ph idx="1"/>
          </p:nvPr>
        </p:nvSpPr>
        <p:spPr>
          <a:xfrm>
            <a:off x="929481" y="1916832"/>
            <a:ext cx="7772400" cy="4114800"/>
          </a:xfrm>
        </p:spPr>
        <p:txBody>
          <a:bodyPr/>
          <a:lstStyle/>
          <a:p>
            <a:pPr eaLnBrk="1" hangingPunct="1">
              <a:spcBef>
                <a:spcPct val="0"/>
              </a:spcBef>
            </a:pPr>
            <a:r>
              <a:rPr lang="pt-BR" altLang="pt-BR" sz="2200" dirty="0"/>
              <a:t>Aron: </a:t>
            </a:r>
            <a:r>
              <a:rPr lang="pt-BR" altLang="pt-BR" sz="2200" i="1" dirty="0"/>
              <a:t>“... O valor adicionado, que, segundo a análise marxista, é tirado apenas dos salários em vez de ser o resultado global do conjunto dos meios de produção organizados</a:t>
            </a:r>
            <a:r>
              <a:rPr lang="pt-BR" altLang="pt-BR" sz="2200" dirty="0"/>
              <a:t>.”</a:t>
            </a:r>
          </a:p>
          <a:p>
            <a:pPr eaLnBrk="1" hangingPunct="1">
              <a:spcBef>
                <a:spcPct val="0"/>
              </a:spcBef>
            </a:pPr>
            <a:r>
              <a:rPr lang="pt-BR" altLang="pt-BR" sz="2200" dirty="0"/>
              <a:t>Aron: </a:t>
            </a:r>
            <a:r>
              <a:rPr lang="pt-BR" altLang="pt-BR" sz="2200" i="1" dirty="0"/>
              <a:t>“... a ideia segundo a qual a mais-valia (ou valor adicionado) em uma empresa vem unicamente do capital variável, isto é, unicamente do trabalho humano, e é tirada exclusivamente dos salários</a:t>
            </a:r>
            <a:r>
              <a:rPr lang="pt-BR" altLang="pt-BR" sz="2200" dirty="0"/>
              <a:t>.”</a:t>
            </a:r>
          </a:p>
          <a:p>
            <a:pPr eaLnBrk="1" hangingPunct="1">
              <a:spcBef>
                <a:spcPct val="0"/>
              </a:spcBef>
            </a:pPr>
            <a:r>
              <a:rPr lang="pt-BR" altLang="pt-BR" sz="2200" dirty="0"/>
              <a:t>Aron: </a:t>
            </a:r>
            <a:r>
              <a:rPr lang="pt-BR" altLang="pt-BR" sz="2200" i="1" dirty="0"/>
              <a:t>“... a teoria econômica da mais-valia se transforma em uma sociologia do desenvolvimento do capitalismo. Com efeito, cooperação, manufatura, divisão do trabalho, maquinismo se tornam, em O Capital, processos sucessivamente empregados pelos capitalistas para aumentar a mais-valia relativa</a:t>
            </a:r>
            <a:r>
              <a:rPr lang="pt-BR" altLang="pt-BR" sz="2200" dirty="0"/>
              <a:t>. “ </a:t>
            </a:r>
          </a:p>
          <a:p>
            <a:pPr eaLnBrk="1" hangingPunct="1">
              <a:spcBef>
                <a:spcPct val="0"/>
              </a:spcBef>
              <a:buFontTx/>
              <a:buNone/>
            </a:pPr>
            <a:r>
              <a:rPr lang="pt-BR" altLang="pt-BR"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B544777-FF21-45E0-BEA9-AA57916E3895}"/>
              </a:ext>
            </a:extLst>
          </p:cNvPr>
          <p:cNvSpPr>
            <a:spLocks noGrp="1" noChangeArrowheads="1"/>
          </p:cNvSpPr>
          <p:nvPr>
            <p:ph type="title"/>
          </p:nvPr>
        </p:nvSpPr>
        <p:spPr/>
        <p:txBody>
          <a:bodyPr/>
          <a:lstStyle/>
          <a:p>
            <a:pPr eaLnBrk="1" hangingPunct="1"/>
            <a:r>
              <a:rPr lang="pt-BR" altLang="pt-BR">
                <a:cs typeface="Times New Roman" panose="02020603050405020304" pitchFamily="18" charset="0"/>
              </a:rPr>
              <a:t>A composição orgânica do capital</a:t>
            </a:r>
          </a:p>
        </p:txBody>
      </p:sp>
      <p:sp>
        <p:nvSpPr>
          <p:cNvPr id="41987" name="Rectangle 3">
            <a:extLst>
              <a:ext uri="{FF2B5EF4-FFF2-40B4-BE49-F238E27FC236}">
                <a16:creationId xmlns:a16="http://schemas.microsoft.com/office/drawing/2014/main" id="{5DDD9A20-95CA-4053-AB63-A5CC338B2FF7}"/>
              </a:ext>
            </a:extLst>
          </p:cNvPr>
          <p:cNvSpPr>
            <a:spLocks noGrp="1" noChangeArrowheads="1"/>
          </p:cNvSpPr>
          <p:nvPr>
            <p:ph type="body" idx="1"/>
          </p:nvPr>
        </p:nvSpPr>
        <p:spPr/>
        <p:txBody>
          <a:bodyPr/>
          <a:lstStyle/>
          <a:p>
            <a:pPr eaLnBrk="1" hangingPunct="1">
              <a:lnSpc>
                <a:spcPct val="90000"/>
              </a:lnSpc>
            </a:pPr>
            <a:r>
              <a:rPr lang="pt-BR" altLang="pt-BR" sz="2800" dirty="0">
                <a:cs typeface="Times New Roman" panose="02020603050405020304" pitchFamily="18" charset="0"/>
              </a:rPr>
              <a:t>Definida a noção de taxa de mais-valia, Marx identifica outro conceito chave na formulação da teoria da acumulação capitalista: a composição orgânica do capital, nada mais que a relação entre capital constante e variável c/v. </a:t>
            </a:r>
          </a:p>
          <a:p>
            <a:pPr eaLnBrk="1" hangingPunct="1">
              <a:lnSpc>
                <a:spcPct val="90000"/>
              </a:lnSpc>
            </a:pPr>
            <a:r>
              <a:rPr lang="pt-BR" altLang="pt-BR" sz="2800" dirty="0">
                <a:cs typeface="Times New Roman" panose="02020603050405020304" pitchFamily="18" charset="0"/>
              </a:rPr>
              <a:t>De posse desses conceitos, Marx passa a descrever os fatos que acompanham a acumulação crescente de capital, tendência inexorável do capitalismo.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07342BE-3E99-4591-B690-C3CF6D5795DA}"/>
              </a:ext>
            </a:extLst>
          </p:cNvPr>
          <p:cNvSpPr>
            <a:spLocks noGrp="1" noChangeArrowheads="1"/>
          </p:cNvSpPr>
          <p:nvPr>
            <p:ph type="title"/>
          </p:nvPr>
        </p:nvSpPr>
        <p:spPr/>
        <p:txBody>
          <a:bodyPr/>
          <a:lstStyle/>
          <a:p>
            <a:pPr eaLnBrk="1" hangingPunct="1"/>
            <a:r>
              <a:rPr lang="pt-BR" altLang="pt-BR">
                <a:cs typeface="Times New Roman" panose="02020603050405020304" pitchFamily="18" charset="0"/>
              </a:rPr>
              <a:t>Concentração econômica</a:t>
            </a:r>
          </a:p>
        </p:txBody>
      </p:sp>
      <p:sp>
        <p:nvSpPr>
          <p:cNvPr id="43011" name="Rectangle 3">
            <a:extLst>
              <a:ext uri="{FF2B5EF4-FFF2-40B4-BE49-F238E27FC236}">
                <a16:creationId xmlns:a16="http://schemas.microsoft.com/office/drawing/2014/main" id="{8AF07CCB-7853-4584-BCA0-1288E40B7AB6}"/>
              </a:ext>
            </a:extLst>
          </p:cNvPr>
          <p:cNvSpPr>
            <a:spLocks noGrp="1" noChangeArrowheads="1"/>
          </p:cNvSpPr>
          <p:nvPr>
            <p:ph type="body" idx="1"/>
          </p:nvPr>
        </p:nvSpPr>
        <p:spPr/>
        <p:txBody>
          <a:bodyPr/>
          <a:lstStyle/>
          <a:p>
            <a:pPr eaLnBrk="1" hangingPunct="1"/>
            <a:r>
              <a:rPr lang="pt-BR" altLang="pt-BR" sz="2800">
                <a:cs typeface="Times New Roman" panose="02020603050405020304" pitchFamily="18" charset="0"/>
              </a:rPr>
              <a:t>Simultaneamente a ela, o processo de concorrência entre capitalistas leva à concentração econômica, pela ruína dos pequenos capitalistas que não podem concorrer com os grandes que se valem das economias proporcionadas pela maior escala de produção, adaptando-se melhor ao ambiente de pressão para aumento de produtividade. </a:t>
            </a:r>
          </a:p>
          <a:p>
            <a:pPr eaLnBrk="1" hangingPunct="1"/>
            <a:endParaRPr lang="pt-BR" altLang="pt-BR" sz="2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C575572-8AA9-4641-91FF-C18EF427D005}"/>
              </a:ext>
            </a:extLst>
          </p:cNvPr>
          <p:cNvSpPr>
            <a:spLocks noGrp="1" noChangeArrowheads="1"/>
          </p:cNvSpPr>
          <p:nvPr>
            <p:ph type="title"/>
          </p:nvPr>
        </p:nvSpPr>
        <p:spPr/>
        <p:txBody>
          <a:bodyPr/>
          <a:lstStyle/>
          <a:p>
            <a:pPr eaLnBrk="1" hangingPunct="1"/>
            <a:r>
              <a:rPr lang="pt-BR" altLang="pt-BR">
                <a:cs typeface="Times New Roman" panose="02020603050405020304" pitchFamily="18" charset="0"/>
              </a:rPr>
              <a:t>Taxa de lucro decrescente</a:t>
            </a:r>
          </a:p>
        </p:txBody>
      </p:sp>
      <p:sp>
        <p:nvSpPr>
          <p:cNvPr id="44035" name="Rectangle 3">
            <a:extLst>
              <a:ext uri="{FF2B5EF4-FFF2-40B4-BE49-F238E27FC236}">
                <a16:creationId xmlns:a16="http://schemas.microsoft.com/office/drawing/2014/main" id="{37D0E03E-88AC-48F8-9E9D-216D097296F2}"/>
              </a:ext>
            </a:extLst>
          </p:cNvPr>
          <p:cNvSpPr>
            <a:spLocks noGrp="1" noChangeArrowheads="1"/>
          </p:cNvSpPr>
          <p:nvPr>
            <p:ph type="body" idx="1"/>
          </p:nvPr>
        </p:nvSpPr>
        <p:spPr>
          <a:xfrm>
            <a:off x="900113" y="1989138"/>
            <a:ext cx="7772400" cy="4114800"/>
          </a:xfrm>
        </p:spPr>
        <p:txBody>
          <a:bodyPr/>
          <a:lstStyle/>
          <a:p>
            <a:pPr eaLnBrk="1" hangingPunct="1">
              <a:lnSpc>
                <a:spcPct val="90000"/>
              </a:lnSpc>
            </a:pPr>
            <a:r>
              <a:rPr lang="pt-BR" altLang="pt-BR" sz="2800" dirty="0">
                <a:cs typeface="Times New Roman" panose="02020603050405020304" pitchFamily="18" charset="0"/>
              </a:rPr>
              <a:t>Marx mostra como, no processo, a taxa de lucro tende a decrescer com o tempo. A acumulação leva com o tempo ao aumento na composição orgânica do capital c/v.</a:t>
            </a:r>
          </a:p>
          <a:p>
            <a:pPr eaLnBrk="1" hangingPunct="1">
              <a:lnSpc>
                <a:spcPct val="90000"/>
              </a:lnSpc>
            </a:pPr>
            <a:r>
              <a:rPr lang="pt-BR" altLang="pt-BR" sz="2800" dirty="0">
                <a:cs typeface="Times New Roman" panose="02020603050405020304" pitchFamily="18" charset="0"/>
              </a:rPr>
              <a:t>O valor total dos meios de produção tende a aumentar em ritmo mais rápido que o valor da força de trabalho, isto porque as novas tecnologias de produção concentrada empregam mais máquinas, equipamentos, insumos e instrumentos físicos de produção do que mão de obra. Marx demonstra que decorre então a queda na taxa de lucro.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a:extLst>
              <a:ext uri="{FF2B5EF4-FFF2-40B4-BE49-F238E27FC236}">
                <a16:creationId xmlns:a16="http://schemas.microsoft.com/office/drawing/2014/main" id="{89EE98B3-C94C-4377-92DB-E81B0762515C}"/>
              </a:ext>
            </a:extLst>
          </p:cNvPr>
          <p:cNvSpPr>
            <a:spLocks noGrp="1" noChangeArrowheads="1"/>
          </p:cNvSpPr>
          <p:nvPr>
            <p:ph type="body" idx="1"/>
          </p:nvPr>
        </p:nvSpPr>
        <p:spPr/>
        <p:txBody>
          <a:bodyPr/>
          <a:lstStyle/>
          <a:p>
            <a:pPr eaLnBrk="1" hangingPunct="1"/>
            <a:r>
              <a:rPr lang="pt-BR" altLang="pt-BR" dirty="0">
                <a:cs typeface="Times New Roman" panose="02020603050405020304" pitchFamily="18" charset="0"/>
              </a:rPr>
              <a:t>A taxa de lucro é medida pela razão entre o trabalho excedente e o capital total s/C. </a:t>
            </a:r>
          </a:p>
          <a:p>
            <a:pPr algn="just" eaLnBrk="1" hangingPunct="1">
              <a:buFontTx/>
              <a:buNone/>
            </a:pPr>
            <a:endParaRPr lang="pt-PT" altLang="pt-BR" dirty="0">
              <a:cs typeface="Times New Roman" panose="02020603050405020304" pitchFamily="18" charset="0"/>
            </a:endParaRPr>
          </a:p>
          <a:p>
            <a:pPr indent="727075" eaLnBrk="1" hangingPunct="1">
              <a:buFontTx/>
              <a:buNone/>
            </a:pPr>
            <a:r>
              <a:rPr lang="pt-BR" altLang="pt-BR" dirty="0">
                <a:cs typeface="Times New Roman" panose="02020603050405020304" pitchFamily="18" charset="0"/>
              </a:rPr>
              <a:t>   s/C = s/(c + v) = </a:t>
            </a:r>
          </a:p>
          <a:p>
            <a:pPr indent="727075" eaLnBrk="1" hangingPunct="1">
              <a:buFontTx/>
              <a:buNone/>
            </a:pPr>
            <a:r>
              <a:rPr lang="pt-BR" altLang="pt-BR" dirty="0">
                <a:cs typeface="Times New Roman" panose="02020603050405020304" pitchFamily="18" charset="0"/>
              </a:rPr>
              <a:t>(s/v)/(c/v + v/v) = </a:t>
            </a:r>
          </a:p>
          <a:p>
            <a:pPr indent="727075" eaLnBrk="1" hangingPunct="1">
              <a:buFontTx/>
              <a:buNone/>
            </a:pPr>
            <a:r>
              <a:rPr lang="pt-BR" altLang="pt-BR" dirty="0">
                <a:cs typeface="Times New Roman" panose="02020603050405020304" pitchFamily="18" charset="0"/>
              </a:rPr>
              <a:t>(s/v)/(1 +(c/v))</a:t>
            </a:r>
            <a:endParaRPr lang="pt-PT" altLang="pt-BR" dirty="0">
              <a:cs typeface="Times New Roman" panose="02020603050405020304" pitchFamily="18" charset="0"/>
            </a:endParaRPr>
          </a:p>
          <a:p>
            <a:pPr algn="just" eaLnBrk="1" hangingPunct="1">
              <a:buFontTx/>
              <a:buNone/>
            </a:pPr>
            <a:r>
              <a:rPr lang="pt-BR" altLang="pt-BR" dirty="0">
                <a:cs typeface="Times New Roman" panose="02020603050405020304" pitchFamily="18" charset="0"/>
              </a:rPr>
              <a:t> </a:t>
            </a:r>
            <a:endParaRPr lang="pt-PT" altLang="pt-BR" dirty="0">
              <a:cs typeface="Times New Roman" panose="02020603050405020304" pitchFamily="18" charset="0"/>
            </a:endParaRPr>
          </a:p>
          <a:p>
            <a:pPr eaLnBrk="1" hangingPunct="1"/>
            <a:endParaRPr lang="pt-BR" alt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a:extLst>
              <a:ext uri="{FF2B5EF4-FFF2-40B4-BE49-F238E27FC236}">
                <a16:creationId xmlns:a16="http://schemas.microsoft.com/office/drawing/2014/main" id="{1AD242E6-8FBE-4499-8926-5559CD44B96F}"/>
              </a:ext>
            </a:extLst>
          </p:cNvPr>
          <p:cNvSpPr>
            <a:spLocks noGrp="1" noChangeArrowheads="1"/>
          </p:cNvSpPr>
          <p:nvPr>
            <p:ph type="body" idx="1"/>
          </p:nvPr>
        </p:nvSpPr>
        <p:spPr/>
        <p:txBody>
          <a:bodyPr/>
          <a:lstStyle/>
          <a:p>
            <a:pPr eaLnBrk="1" hangingPunct="1"/>
            <a:r>
              <a:rPr lang="pt-BR" altLang="pt-BR" sz="2800">
                <a:cs typeface="Times New Roman" panose="02020603050405020304" pitchFamily="18" charset="0"/>
              </a:rPr>
              <a:t>Portanto, álgebra das mais simples mostra que a taxa de lucro é a razão entre a taxa de mais valia e 1 mais a composição orgânica do capital. Logicamente, se a razão s/v for constante, um aumento em c/v leva à queda na taxa de lucro.</a:t>
            </a:r>
          </a:p>
          <a:p>
            <a:pPr eaLnBrk="1" hangingPunct="1"/>
            <a:r>
              <a:rPr lang="pt-BR" altLang="pt-BR" sz="2800">
                <a:cs typeface="Times New Roman" panose="02020603050405020304" pitchFamily="18" charset="0"/>
              </a:rPr>
              <a:t>Marx acredita que na prática, a taxa de mais-valia s/v é constante ou só aumenta até certo limite.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ítulo 1">
            <a:extLst>
              <a:ext uri="{FF2B5EF4-FFF2-40B4-BE49-F238E27FC236}">
                <a16:creationId xmlns:a16="http://schemas.microsoft.com/office/drawing/2014/main" id="{87F23115-9464-477F-AABE-1E596ED7E918}"/>
              </a:ext>
            </a:extLst>
          </p:cNvPr>
          <p:cNvSpPr>
            <a:spLocks noGrp="1"/>
          </p:cNvSpPr>
          <p:nvPr>
            <p:ph type="title"/>
          </p:nvPr>
        </p:nvSpPr>
        <p:spPr/>
        <p:txBody>
          <a:bodyPr/>
          <a:lstStyle/>
          <a:p>
            <a:r>
              <a:rPr lang="pt-BR" altLang="pt-BR"/>
              <a:t>Aron:</a:t>
            </a:r>
          </a:p>
        </p:txBody>
      </p:sp>
      <p:sp>
        <p:nvSpPr>
          <p:cNvPr id="47107" name="Espaço Reservado para Conteúdo 2">
            <a:extLst>
              <a:ext uri="{FF2B5EF4-FFF2-40B4-BE49-F238E27FC236}">
                <a16:creationId xmlns:a16="http://schemas.microsoft.com/office/drawing/2014/main" id="{CA344993-4948-40A0-9B82-DBEC2B40820F}"/>
              </a:ext>
            </a:extLst>
          </p:cNvPr>
          <p:cNvSpPr>
            <a:spLocks noGrp="1"/>
          </p:cNvSpPr>
          <p:nvPr>
            <p:ph idx="1"/>
          </p:nvPr>
        </p:nvSpPr>
        <p:spPr/>
        <p:txBody>
          <a:bodyPr/>
          <a:lstStyle/>
          <a:p>
            <a:r>
              <a:rPr lang="pt-BR" altLang="pt-BR" sz="2800" dirty="0"/>
              <a:t>“</a:t>
            </a:r>
            <a:r>
              <a:rPr lang="pt-BR" altLang="pt-BR" sz="2800" i="1" dirty="0"/>
              <a:t>Ora, a mais-valia, sabemos, só provém do trabalho vivo, e não do trabalho morto. Mas, precisamente, já que a acumulação do capital multiplica o rendimento material do trabalho, isto é, a produtividade, o capitalista será vítima de uma mistificação. Vai acreditar ser do capital, no sentido material do termo, que sai o </a:t>
            </a:r>
            <a:r>
              <a:rPr lang="pt-BR" altLang="pt-BR" sz="2800" i="1" dirty="0" err="1"/>
              <a:t>sobreproduto</a:t>
            </a:r>
            <a:r>
              <a:rPr lang="pt-BR" altLang="pt-BR" sz="2800" i="1" dirty="0"/>
              <a:t> ou produto líquido</a:t>
            </a:r>
            <a:r>
              <a:rPr lang="pt-BR" altLang="pt-BR" sz="2800" dirty="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ítulo 1">
            <a:extLst>
              <a:ext uri="{FF2B5EF4-FFF2-40B4-BE49-F238E27FC236}">
                <a16:creationId xmlns:a16="http://schemas.microsoft.com/office/drawing/2014/main" id="{809E038A-1F66-4EF1-ABB3-4C9EE3904B3F}"/>
              </a:ext>
            </a:extLst>
          </p:cNvPr>
          <p:cNvSpPr>
            <a:spLocks noGrp="1"/>
          </p:cNvSpPr>
          <p:nvPr>
            <p:ph type="title"/>
          </p:nvPr>
        </p:nvSpPr>
        <p:spPr/>
        <p:txBody>
          <a:bodyPr/>
          <a:lstStyle/>
          <a:p>
            <a:r>
              <a:rPr lang="pt-BR" altLang="pt-BR"/>
              <a:t>Aron:</a:t>
            </a:r>
          </a:p>
        </p:txBody>
      </p:sp>
      <p:sp>
        <p:nvSpPr>
          <p:cNvPr id="48131" name="Espaço Reservado para Conteúdo 2">
            <a:extLst>
              <a:ext uri="{FF2B5EF4-FFF2-40B4-BE49-F238E27FC236}">
                <a16:creationId xmlns:a16="http://schemas.microsoft.com/office/drawing/2014/main" id="{23447FFB-E5FF-4880-8AD8-43F56B2E6E76}"/>
              </a:ext>
            </a:extLst>
          </p:cNvPr>
          <p:cNvSpPr>
            <a:spLocks noGrp="1"/>
          </p:cNvSpPr>
          <p:nvPr>
            <p:ph idx="1"/>
          </p:nvPr>
        </p:nvSpPr>
        <p:spPr/>
        <p:txBody>
          <a:bodyPr/>
          <a:lstStyle/>
          <a:p>
            <a:r>
              <a:rPr lang="pt-BR" altLang="pt-BR" dirty="0"/>
              <a:t>“</a:t>
            </a:r>
            <a:r>
              <a:rPr lang="pt-BR" altLang="pt-BR" i="1" dirty="0"/>
              <a:t>O crescimento vem todo do trabalho vivo, quer dizer, dos trabalhadores, e os capitalistas não sabem disso</a:t>
            </a:r>
            <a:r>
              <a:rPr lang="pt-BR" altLang="pt-BR" dirty="0"/>
              <a:t>.”</a:t>
            </a:r>
          </a:p>
          <a:p>
            <a:endParaRPr lang="pt-BR" alt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ítulo 1">
            <a:extLst>
              <a:ext uri="{FF2B5EF4-FFF2-40B4-BE49-F238E27FC236}">
                <a16:creationId xmlns:a16="http://schemas.microsoft.com/office/drawing/2014/main" id="{02C90709-497C-4A6C-B243-3B0C43E7BC5B}"/>
              </a:ext>
            </a:extLst>
          </p:cNvPr>
          <p:cNvSpPr>
            <a:spLocks noGrp="1"/>
          </p:cNvSpPr>
          <p:nvPr>
            <p:ph type="title"/>
          </p:nvPr>
        </p:nvSpPr>
        <p:spPr/>
        <p:txBody>
          <a:bodyPr/>
          <a:lstStyle/>
          <a:p>
            <a:r>
              <a:rPr lang="pt-BR" altLang="pt-BR"/>
              <a:t>Aron (cap. XII) </a:t>
            </a:r>
          </a:p>
        </p:txBody>
      </p:sp>
      <p:sp>
        <p:nvSpPr>
          <p:cNvPr id="49155" name="Espaço Reservado para Conteúdo 2">
            <a:extLst>
              <a:ext uri="{FF2B5EF4-FFF2-40B4-BE49-F238E27FC236}">
                <a16:creationId xmlns:a16="http://schemas.microsoft.com/office/drawing/2014/main" id="{3E0DB6C4-0DDC-4052-B47F-B30E41410F4A}"/>
              </a:ext>
            </a:extLst>
          </p:cNvPr>
          <p:cNvSpPr>
            <a:spLocks noGrp="1"/>
          </p:cNvSpPr>
          <p:nvPr>
            <p:ph idx="1"/>
          </p:nvPr>
        </p:nvSpPr>
        <p:spPr/>
        <p:txBody>
          <a:bodyPr/>
          <a:lstStyle/>
          <a:p>
            <a:r>
              <a:rPr lang="pt-BR" altLang="pt-BR" sz="2400" dirty="0"/>
              <a:t>“</a:t>
            </a:r>
            <a:r>
              <a:rPr lang="pt-BR" altLang="pt-BR" sz="2400" i="1" dirty="0"/>
              <a:t>A lei da baixa tendencial da taxa de lucro é uma lei macroscópica, e não uma lei válida para uma empresa particular. Para uma empresa particular , toda a questão está em saber qual é a fração do valor do capital constante que se transmite à mercadoria particular. O aumento da produtividade do trabalho pode ter como resultado que em cada mercadoria particular haja menor valor de capital constante. É então unicamente no nível da economia inteira que a lei da baixa tendencial da taxa de lucro vale</a:t>
            </a:r>
            <a:r>
              <a:rPr lang="pt-BR" altLang="pt-BR" sz="2400" dirty="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2CC189C6-0534-42FF-8E39-A010BAAD4B26}"/>
              </a:ext>
            </a:extLst>
          </p:cNvPr>
          <p:cNvSpPr>
            <a:spLocks noGrp="1" noChangeArrowheads="1"/>
          </p:cNvSpPr>
          <p:nvPr>
            <p:ph type="title"/>
          </p:nvPr>
        </p:nvSpPr>
        <p:spPr/>
        <p:txBody>
          <a:bodyPr/>
          <a:lstStyle/>
          <a:p>
            <a:pPr eaLnBrk="1" hangingPunct="1"/>
            <a:r>
              <a:rPr lang="pt-BR" altLang="pt-BR">
                <a:cs typeface="Times New Roman" panose="02020603050405020304" pitchFamily="18" charset="0"/>
              </a:rPr>
              <a:t>Influências compensatórias</a:t>
            </a:r>
          </a:p>
        </p:txBody>
      </p:sp>
      <p:sp>
        <p:nvSpPr>
          <p:cNvPr id="50179" name="Rectangle 3">
            <a:extLst>
              <a:ext uri="{FF2B5EF4-FFF2-40B4-BE49-F238E27FC236}">
                <a16:creationId xmlns:a16="http://schemas.microsoft.com/office/drawing/2014/main" id="{599C4292-659D-4FEE-A615-9E1ADED1C672}"/>
              </a:ext>
            </a:extLst>
          </p:cNvPr>
          <p:cNvSpPr>
            <a:spLocks noGrp="1" noChangeArrowheads="1"/>
          </p:cNvSpPr>
          <p:nvPr>
            <p:ph type="body" idx="1"/>
          </p:nvPr>
        </p:nvSpPr>
        <p:spPr>
          <a:xfrm>
            <a:off x="900113" y="1989138"/>
            <a:ext cx="7772400" cy="4114800"/>
          </a:xfrm>
        </p:spPr>
        <p:txBody>
          <a:bodyPr/>
          <a:lstStyle/>
          <a:p>
            <a:pPr eaLnBrk="1" hangingPunct="1">
              <a:lnSpc>
                <a:spcPct val="90000"/>
              </a:lnSpc>
            </a:pPr>
            <a:r>
              <a:rPr lang="pt-BR" altLang="pt-BR" sz="2400" dirty="0">
                <a:cs typeface="Times New Roman" panose="02020603050405020304" pitchFamily="18" charset="0"/>
              </a:rPr>
              <a:t>Diversas influências compensatórias podem postergar o processo de queda na taxa de lucro. Marx discorre extensamente sobre elas. </a:t>
            </a:r>
          </a:p>
          <a:p>
            <a:pPr eaLnBrk="1" hangingPunct="1">
              <a:lnSpc>
                <a:spcPct val="90000"/>
              </a:lnSpc>
            </a:pPr>
            <a:r>
              <a:rPr lang="pt-BR" altLang="pt-BR" sz="2400" dirty="0">
                <a:cs typeface="Times New Roman" panose="02020603050405020304" pitchFamily="18" charset="0"/>
              </a:rPr>
              <a:t>De início, há de se considerar que a taxa de lucro pode ser mantida mesmo com aumento na composição orgânica do capital, por meio de expedientes que elevam a taxa de mais-valor (s/v), tais como o aumento na intensidade da produção), ou seja, a intensificação no trabalho pelo controle e administração científica dele por via de novas técnicas de produção em massa: taylorismo, fordismo etc.  (mais-valor relativo). Há ainda a possibilidade de se aumentar a jornada de trabalho (mais-valor absoluto).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61C9D50-D49C-4A42-B269-8731DC005F03}"/>
              </a:ext>
            </a:extLst>
          </p:cNvPr>
          <p:cNvSpPr>
            <a:spLocks noGrp="1" noChangeArrowheads="1"/>
          </p:cNvSpPr>
          <p:nvPr>
            <p:ph type="title"/>
          </p:nvPr>
        </p:nvSpPr>
        <p:spPr/>
        <p:txBody>
          <a:bodyPr/>
          <a:lstStyle/>
          <a:p>
            <a:pPr eaLnBrk="1" hangingPunct="1"/>
            <a:r>
              <a:rPr lang="pt-BR" altLang="pt-BR" dirty="0"/>
              <a:t>Livros III e IV</a:t>
            </a:r>
          </a:p>
        </p:txBody>
      </p:sp>
      <p:sp>
        <p:nvSpPr>
          <p:cNvPr id="5123" name="Rectangle 3">
            <a:extLst>
              <a:ext uri="{FF2B5EF4-FFF2-40B4-BE49-F238E27FC236}">
                <a16:creationId xmlns:a16="http://schemas.microsoft.com/office/drawing/2014/main" id="{93A8DE10-5BD7-4EF6-8F00-B8E626962A16}"/>
              </a:ext>
            </a:extLst>
          </p:cNvPr>
          <p:cNvSpPr>
            <a:spLocks noGrp="1" noChangeArrowheads="1"/>
          </p:cNvSpPr>
          <p:nvPr>
            <p:ph type="body" idx="1"/>
          </p:nvPr>
        </p:nvSpPr>
        <p:spPr/>
        <p:txBody>
          <a:bodyPr/>
          <a:lstStyle/>
          <a:p>
            <a:pPr eaLnBrk="1" hangingPunct="1"/>
            <a:r>
              <a:rPr lang="pt-BR" altLang="pt-BR" dirty="0">
                <a:cs typeface="Times New Roman" panose="02020603050405020304" pitchFamily="18" charset="0"/>
              </a:rPr>
              <a:t>O Livro III explica preços reais; ele não foi totalmente terminado por Marx. </a:t>
            </a:r>
          </a:p>
          <a:p>
            <a:pPr eaLnBrk="1" hangingPunct="1"/>
            <a:r>
              <a:rPr lang="pt-BR" altLang="pt-BR" dirty="0">
                <a:cs typeface="Times New Roman" panose="02020603050405020304" pitchFamily="18" charset="0"/>
              </a:rPr>
              <a:t>O Livro IV reúne uma série de materiais de conteúdo mais histórico do que teórico (é de Engels).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a:extLst>
              <a:ext uri="{FF2B5EF4-FFF2-40B4-BE49-F238E27FC236}">
                <a16:creationId xmlns:a16="http://schemas.microsoft.com/office/drawing/2014/main" id="{B00FC8CC-B886-426A-B73E-A4BFF075D53C}"/>
              </a:ext>
            </a:extLst>
          </p:cNvPr>
          <p:cNvSpPr>
            <a:spLocks noGrp="1" noChangeArrowheads="1"/>
          </p:cNvSpPr>
          <p:nvPr>
            <p:ph type="body" idx="1"/>
          </p:nvPr>
        </p:nvSpPr>
        <p:spPr/>
        <p:txBody>
          <a:bodyPr/>
          <a:lstStyle/>
          <a:p>
            <a:pPr eaLnBrk="1" hangingPunct="1"/>
            <a:r>
              <a:rPr lang="pt-BR" altLang="pt-BR" dirty="0">
                <a:cs typeface="Times New Roman" panose="02020603050405020304" pitchFamily="18" charset="0"/>
              </a:rPr>
              <a:t>A taxa de mais-valor pode crescer também quando os salários caem abaixo do valor da força de trabalho, o que ocorre no curto prazo pela superpopulação relativa de operários e a presença de um grande exército de desempregados.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53F9DDB-5AA7-4868-B592-75B8D9EE4300}"/>
              </a:ext>
            </a:extLst>
          </p:cNvPr>
          <p:cNvSpPr>
            <a:spLocks noGrp="1" noChangeArrowheads="1"/>
          </p:cNvSpPr>
          <p:nvPr>
            <p:ph type="title"/>
          </p:nvPr>
        </p:nvSpPr>
        <p:spPr/>
        <p:txBody>
          <a:bodyPr/>
          <a:lstStyle/>
          <a:p>
            <a:pPr eaLnBrk="1" hangingPunct="1"/>
            <a:r>
              <a:rPr lang="pt-BR" altLang="pt-BR"/>
              <a:t>Sustentando a taxa de lucro</a:t>
            </a:r>
          </a:p>
        </p:txBody>
      </p:sp>
      <p:sp>
        <p:nvSpPr>
          <p:cNvPr id="52227" name="Rectangle 3">
            <a:extLst>
              <a:ext uri="{FF2B5EF4-FFF2-40B4-BE49-F238E27FC236}">
                <a16:creationId xmlns:a16="http://schemas.microsoft.com/office/drawing/2014/main" id="{384A7AD2-ED97-41E0-92B7-3727E70400E1}"/>
              </a:ext>
            </a:extLst>
          </p:cNvPr>
          <p:cNvSpPr>
            <a:spLocks noGrp="1" noChangeArrowheads="1"/>
          </p:cNvSpPr>
          <p:nvPr>
            <p:ph type="body" idx="1"/>
          </p:nvPr>
        </p:nvSpPr>
        <p:spPr>
          <a:xfrm>
            <a:off x="1066800" y="2057400"/>
            <a:ext cx="7772400" cy="4191000"/>
          </a:xfrm>
        </p:spPr>
        <p:txBody>
          <a:bodyPr/>
          <a:lstStyle/>
          <a:p>
            <a:pPr eaLnBrk="1" hangingPunct="1">
              <a:lnSpc>
                <a:spcPct val="90000"/>
              </a:lnSpc>
            </a:pPr>
            <a:r>
              <a:rPr lang="pt-BR" altLang="pt-BR">
                <a:cs typeface="Times New Roman" panose="02020603050405020304" pitchFamily="18" charset="0"/>
              </a:rPr>
              <a:t>Outro expediente para sustentar a taxa de lucro seria o barateamento do capital constante (em valor) pelo progresso técnico, que tornaria a razão c/v mais estável.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ítulo 1">
            <a:extLst>
              <a:ext uri="{FF2B5EF4-FFF2-40B4-BE49-F238E27FC236}">
                <a16:creationId xmlns:a16="http://schemas.microsoft.com/office/drawing/2014/main" id="{0C492B9F-B18C-4DC4-842B-D608FC8E339D}"/>
              </a:ext>
            </a:extLst>
          </p:cNvPr>
          <p:cNvSpPr>
            <a:spLocks noGrp="1"/>
          </p:cNvSpPr>
          <p:nvPr>
            <p:ph type="title"/>
          </p:nvPr>
        </p:nvSpPr>
        <p:spPr/>
        <p:txBody>
          <a:bodyPr/>
          <a:lstStyle/>
          <a:p>
            <a:r>
              <a:rPr lang="pt-BR" altLang="pt-BR"/>
              <a:t>Aron:</a:t>
            </a:r>
          </a:p>
        </p:txBody>
      </p:sp>
      <p:sp>
        <p:nvSpPr>
          <p:cNvPr id="53251" name="Espaço Reservado para Conteúdo 2">
            <a:extLst>
              <a:ext uri="{FF2B5EF4-FFF2-40B4-BE49-F238E27FC236}">
                <a16:creationId xmlns:a16="http://schemas.microsoft.com/office/drawing/2014/main" id="{3A4A256D-9D7C-47DA-A8F5-BD9C4751E242}"/>
              </a:ext>
            </a:extLst>
          </p:cNvPr>
          <p:cNvSpPr>
            <a:spLocks noGrp="1"/>
          </p:cNvSpPr>
          <p:nvPr>
            <p:ph idx="1"/>
          </p:nvPr>
        </p:nvSpPr>
        <p:spPr/>
        <p:txBody>
          <a:bodyPr/>
          <a:lstStyle/>
          <a:p>
            <a:r>
              <a:rPr lang="pt-BR" altLang="pt-BR" dirty="0"/>
              <a:t>“</a:t>
            </a:r>
            <a:r>
              <a:rPr lang="pt-BR" altLang="pt-BR" i="1" dirty="0"/>
              <a:t>Mas o fenômeno mais geral não é a acumulação de capital com manutenção da composição orgânica, mas a modificação da composição orgânica</a:t>
            </a:r>
            <a:r>
              <a:rPr lang="pt-BR" altLang="pt-BR" dirty="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ítulo 1">
            <a:extLst>
              <a:ext uri="{FF2B5EF4-FFF2-40B4-BE49-F238E27FC236}">
                <a16:creationId xmlns:a16="http://schemas.microsoft.com/office/drawing/2014/main" id="{EF101C92-4102-4823-B867-66C6B3BF7544}"/>
              </a:ext>
            </a:extLst>
          </p:cNvPr>
          <p:cNvSpPr>
            <a:spLocks noGrp="1"/>
          </p:cNvSpPr>
          <p:nvPr>
            <p:ph type="title"/>
          </p:nvPr>
        </p:nvSpPr>
        <p:spPr>
          <a:xfrm>
            <a:off x="517525" y="214313"/>
            <a:ext cx="8596313" cy="1414462"/>
          </a:xfrm>
        </p:spPr>
        <p:txBody>
          <a:bodyPr/>
          <a:lstStyle/>
          <a:p>
            <a:r>
              <a:rPr lang="pt-BR" altLang="pt-BR"/>
              <a:t>Marx emprega três conceitos: </a:t>
            </a:r>
            <a:br>
              <a:rPr lang="pt-BR" altLang="pt-BR"/>
            </a:br>
            <a:endParaRPr lang="pt-BR" altLang="pt-BR"/>
          </a:p>
        </p:txBody>
      </p:sp>
      <p:sp>
        <p:nvSpPr>
          <p:cNvPr id="54275" name="Espaço Reservado para Conteúdo 2">
            <a:extLst>
              <a:ext uri="{FF2B5EF4-FFF2-40B4-BE49-F238E27FC236}">
                <a16:creationId xmlns:a16="http://schemas.microsoft.com/office/drawing/2014/main" id="{FFB67B08-B219-4224-A2D8-489D7BB0DF13}"/>
              </a:ext>
            </a:extLst>
          </p:cNvPr>
          <p:cNvSpPr>
            <a:spLocks noGrp="1"/>
          </p:cNvSpPr>
          <p:nvPr>
            <p:ph idx="1"/>
          </p:nvPr>
        </p:nvSpPr>
        <p:spPr/>
        <p:txBody>
          <a:bodyPr/>
          <a:lstStyle/>
          <a:p>
            <a:r>
              <a:rPr lang="pt-BR" altLang="pt-BR"/>
              <a:t>Composição técnica.</a:t>
            </a:r>
          </a:p>
          <a:p>
            <a:r>
              <a:rPr lang="pt-BR" altLang="pt-BR"/>
              <a:t>Composição valor.</a:t>
            </a:r>
          </a:p>
          <a:p>
            <a:r>
              <a:rPr lang="pt-BR" altLang="pt-BR"/>
              <a:t>Composição orgânica.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ítulo 1">
            <a:extLst>
              <a:ext uri="{FF2B5EF4-FFF2-40B4-BE49-F238E27FC236}">
                <a16:creationId xmlns:a16="http://schemas.microsoft.com/office/drawing/2014/main" id="{4AC5C9A2-8C79-45BF-A1E5-A3D560283AE0}"/>
              </a:ext>
            </a:extLst>
          </p:cNvPr>
          <p:cNvSpPr>
            <a:spLocks noGrp="1"/>
          </p:cNvSpPr>
          <p:nvPr>
            <p:ph type="title"/>
          </p:nvPr>
        </p:nvSpPr>
        <p:spPr/>
        <p:txBody>
          <a:bodyPr/>
          <a:lstStyle/>
          <a:p>
            <a:r>
              <a:rPr lang="pt-BR" altLang="pt-BR"/>
              <a:t>Composição técnica do capital</a:t>
            </a:r>
          </a:p>
        </p:txBody>
      </p:sp>
      <p:sp>
        <p:nvSpPr>
          <p:cNvPr id="55299" name="Espaço Reservado para Conteúdo 2">
            <a:extLst>
              <a:ext uri="{FF2B5EF4-FFF2-40B4-BE49-F238E27FC236}">
                <a16:creationId xmlns:a16="http://schemas.microsoft.com/office/drawing/2014/main" id="{DA8B0756-A704-4468-9BCD-2E3FA19DADCA}"/>
              </a:ext>
            </a:extLst>
          </p:cNvPr>
          <p:cNvSpPr>
            <a:spLocks noGrp="1"/>
          </p:cNvSpPr>
          <p:nvPr>
            <p:ph idx="1"/>
          </p:nvPr>
        </p:nvSpPr>
        <p:spPr/>
        <p:txBody>
          <a:bodyPr/>
          <a:lstStyle/>
          <a:p>
            <a:r>
              <a:rPr lang="pt-BR" altLang="pt-BR" sz="2800"/>
              <a:t>É definida pela relação entre os diferentes meios de produção, trabalho e máquinas, em função das exigências de uma técnica determinada.</a:t>
            </a:r>
          </a:p>
          <a:p>
            <a:r>
              <a:rPr lang="pt-BR" altLang="pt-BR" sz="2800"/>
              <a:t>Varia em todos os regimes econômicos, quaisquer que sejam em nossa época, precisamente porque é determinada por fatores técnicos independentes da natureza do regime econômico considerado.</a:t>
            </a:r>
          </a:p>
          <a:p>
            <a:pPr>
              <a:buFontTx/>
              <a:buNone/>
            </a:pPr>
            <a:r>
              <a:rPr lang="pt-BR" altLang="pt-B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ítulo 1">
            <a:extLst>
              <a:ext uri="{FF2B5EF4-FFF2-40B4-BE49-F238E27FC236}">
                <a16:creationId xmlns:a16="http://schemas.microsoft.com/office/drawing/2014/main" id="{4B8684DF-7352-4115-B34F-B45B50B3BFDC}"/>
              </a:ext>
            </a:extLst>
          </p:cNvPr>
          <p:cNvSpPr>
            <a:spLocks noGrp="1"/>
          </p:cNvSpPr>
          <p:nvPr>
            <p:ph type="title"/>
          </p:nvPr>
        </p:nvSpPr>
        <p:spPr/>
        <p:txBody>
          <a:bodyPr/>
          <a:lstStyle/>
          <a:p>
            <a:r>
              <a:rPr lang="pt-BR" altLang="pt-BR"/>
              <a:t>Composição valor.</a:t>
            </a:r>
          </a:p>
        </p:txBody>
      </p:sp>
      <p:sp>
        <p:nvSpPr>
          <p:cNvPr id="56323" name="Espaço Reservado para Conteúdo 2">
            <a:extLst>
              <a:ext uri="{FF2B5EF4-FFF2-40B4-BE49-F238E27FC236}">
                <a16:creationId xmlns:a16="http://schemas.microsoft.com/office/drawing/2014/main" id="{9CA4DE81-7388-43CA-BB6C-5D18472C872D}"/>
              </a:ext>
            </a:extLst>
          </p:cNvPr>
          <p:cNvSpPr>
            <a:spLocks noGrp="1"/>
          </p:cNvSpPr>
          <p:nvPr>
            <p:ph idx="1"/>
          </p:nvPr>
        </p:nvSpPr>
        <p:spPr/>
        <p:txBody>
          <a:bodyPr/>
          <a:lstStyle/>
          <a:p>
            <a:r>
              <a:rPr lang="pt-BR" altLang="pt-BR"/>
              <a:t>É a relação de valor entre os diferentes elementos que entram no capital.</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ítulo 1">
            <a:extLst>
              <a:ext uri="{FF2B5EF4-FFF2-40B4-BE49-F238E27FC236}">
                <a16:creationId xmlns:a16="http://schemas.microsoft.com/office/drawing/2014/main" id="{14A7E8E5-9EC2-4DE6-BF02-39055F76D5FD}"/>
              </a:ext>
            </a:extLst>
          </p:cNvPr>
          <p:cNvSpPr>
            <a:spLocks noGrp="1"/>
          </p:cNvSpPr>
          <p:nvPr>
            <p:ph type="title"/>
          </p:nvPr>
        </p:nvSpPr>
        <p:spPr/>
        <p:txBody>
          <a:bodyPr/>
          <a:lstStyle/>
          <a:p>
            <a:r>
              <a:rPr lang="pt-BR" altLang="pt-BR"/>
              <a:t>Composição orgânica</a:t>
            </a:r>
          </a:p>
        </p:txBody>
      </p:sp>
      <p:sp>
        <p:nvSpPr>
          <p:cNvPr id="57347" name="Espaço Reservado para Conteúdo 2">
            <a:extLst>
              <a:ext uri="{FF2B5EF4-FFF2-40B4-BE49-F238E27FC236}">
                <a16:creationId xmlns:a16="http://schemas.microsoft.com/office/drawing/2014/main" id="{FEDBB0E6-EF37-4E43-9F39-783121626836}"/>
              </a:ext>
            </a:extLst>
          </p:cNvPr>
          <p:cNvSpPr>
            <a:spLocks noGrp="1"/>
          </p:cNvSpPr>
          <p:nvPr>
            <p:ph idx="1"/>
          </p:nvPr>
        </p:nvSpPr>
        <p:spPr/>
        <p:txBody>
          <a:bodyPr/>
          <a:lstStyle/>
          <a:p>
            <a:r>
              <a:rPr lang="pt-BR" altLang="pt-BR"/>
              <a:t>É a resultante da composição valor e da composição técnica e concerne essencialmente à relação entre o que produzirá mais-valia e o que não produzirá, ou, ainda, a relação entre o trabalho morto e o trabalho vivo.</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ítulo 1">
            <a:extLst>
              <a:ext uri="{FF2B5EF4-FFF2-40B4-BE49-F238E27FC236}">
                <a16:creationId xmlns:a16="http://schemas.microsoft.com/office/drawing/2014/main" id="{EA95B8E4-1948-41C6-B763-71AFCD4EFF59}"/>
              </a:ext>
            </a:extLst>
          </p:cNvPr>
          <p:cNvSpPr>
            <a:spLocks noGrp="1"/>
          </p:cNvSpPr>
          <p:nvPr>
            <p:ph type="title"/>
          </p:nvPr>
        </p:nvSpPr>
        <p:spPr/>
        <p:txBody>
          <a:bodyPr/>
          <a:lstStyle/>
          <a:p>
            <a:r>
              <a:rPr lang="pt-BR" altLang="pt-BR"/>
              <a:t>Papel do comércio exterior</a:t>
            </a:r>
          </a:p>
        </p:txBody>
      </p:sp>
      <p:sp>
        <p:nvSpPr>
          <p:cNvPr id="58371" name="Espaço Reservado para Conteúdo 2">
            <a:extLst>
              <a:ext uri="{FF2B5EF4-FFF2-40B4-BE49-F238E27FC236}">
                <a16:creationId xmlns:a16="http://schemas.microsoft.com/office/drawing/2014/main" id="{D48DA9A7-94BC-4C98-AC0C-E6B1C090CFC1}"/>
              </a:ext>
            </a:extLst>
          </p:cNvPr>
          <p:cNvSpPr>
            <a:spLocks noGrp="1"/>
          </p:cNvSpPr>
          <p:nvPr>
            <p:ph idx="1"/>
          </p:nvPr>
        </p:nvSpPr>
        <p:spPr/>
        <p:txBody>
          <a:bodyPr/>
          <a:lstStyle/>
          <a:p>
            <a:r>
              <a:rPr lang="pt-BR" altLang="pt-BR">
                <a:cs typeface="Times New Roman" panose="02020603050405020304" pitchFamily="18" charset="0"/>
              </a:rPr>
              <a:t>Finalmente, temos o comércio exterior. </a:t>
            </a:r>
          </a:p>
          <a:p>
            <a:r>
              <a:rPr lang="pt-BR" altLang="pt-BR">
                <a:cs typeface="Times New Roman" panose="02020603050405020304" pitchFamily="18" charset="0"/>
              </a:rPr>
              <a:t>Neste ponto, Marx incorpora o que seria depois a base da teoria do imperialismo. </a:t>
            </a:r>
          </a:p>
          <a:p>
            <a:endParaRPr lang="pt-BR" altLang="pt-B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B1AA0C0-6964-4D98-A754-D62E252E18CA}"/>
              </a:ext>
            </a:extLst>
          </p:cNvPr>
          <p:cNvSpPr>
            <a:spLocks noGrp="1" noChangeArrowheads="1"/>
          </p:cNvSpPr>
          <p:nvPr>
            <p:ph type="title"/>
          </p:nvPr>
        </p:nvSpPr>
        <p:spPr>
          <a:xfrm>
            <a:off x="517525" y="220663"/>
            <a:ext cx="8596313" cy="1403350"/>
          </a:xfrm>
        </p:spPr>
        <p:txBody>
          <a:bodyPr/>
          <a:lstStyle/>
          <a:p>
            <a:pPr eaLnBrk="1" hangingPunct="1"/>
            <a:r>
              <a:rPr lang="pt-BR" altLang="pt-BR"/>
              <a:t>Esfera da produção e da circulação</a:t>
            </a:r>
          </a:p>
        </p:txBody>
      </p:sp>
      <p:sp>
        <p:nvSpPr>
          <p:cNvPr id="6147" name="Rectangle 3">
            <a:extLst>
              <a:ext uri="{FF2B5EF4-FFF2-40B4-BE49-F238E27FC236}">
                <a16:creationId xmlns:a16="http://schemas.microsoft.com/office/drawing/2014/main" id="{FE434CB4-55EC-437B-9B9A-42E9FD450449}"/>
              </a:ext>
            </a:extLst>
          </p:cNvPr>
          <p:cNvSpPr>
            <a:spLocks noGrp="1" noChangeArrowheads="1"/>
          </p:cNvSpPr>
          <p:nvPr>
            <p:ph type="body" idx="1"/>
          </p:nvPr>
        </p:nvSpPr>
        <p:spPr/>
        <p:txBody>
          <a:bodyPr/>
          <a:lstStyle/>
          <a:p>
            <a:pPr eaLnBrk="1" hangingPunct="1"/>
            <a:r>
              <a:rPr lang="pt-BR" altLang="pt-BR">
                <a:cs typeface="Times New Roman" panose="02020603050405020304" pitchFamily="18" charset="0"/>
              </a:rPr>
              <a:t>É na produção onde se evidenciam os papéis sociais, a desigualdade das classes; enquanto a troca, ou esfera da circulação, é o sistema da igualdade formal sob o império da mão invisível de Smith.</a:t>
            </a:r>
            <a:r>
              <a:rPr lang="pt-BR" altLang="pt-B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B523CD8-F3EB-4D68-9463-CA89A7CA0EE4}"/>
              </a:ext>
            </a:extLst>
          </p:cNvPr>
          <p:cNvSpPr>
            <a:spLocks noGrp="1" noChangeArrowheads="1"/>
          </p:cNvSpPr>
          <p:nvPr>
            <p:ph type="title"/>
          </p:nvPr>
        </p:nvSpPr>
        <p:spPr>
          <a:xfrm>
            <a:off x="517525" y="220663"/>
            <a:ext cx="8596313" cy="1403350"/>
          </a:xfrm>
        </p:spPr>
        <p:txBody>
          <a:bodyPr/>
          <a:lstStyle/>
          <a:p>
            <a:pPr eaLnBrk="1" hangingPunct="1"/>
            <a:r>
              <a:rPr lang="pt-BR" altLang="pt-BR"/>
              <a:t>Capitalismo versus sociedades tradicionais</a:t>
            </a:r>
          </a:p>
        </p:txBody>
      </p:sp>
      <p:sp>
        <p:nvSpPr>
          <p:cNvPr id="7171" name="Rectangle 3">
            <a:extLst>
              <a:ext uri="{FF2B5EF4-FFF2-40B4-BE49-F238E27FC236}">
                <a16:creationId xmlns:a16="http://schemas.microsoft.com/office/drawing/2014/main" id="{1998B4DB-B394-457E-B24A-C34DEFFE5AD7}"/>
              </a:ext>
            </a:extLst>
          </p:cNvPr>
          <p:cNvSpPr>
            <a:spLocks noGrp="1" noChangeArrowheads="1"/>
          </p:cNvSpPr>
          <p:nvPr>
            <p:ph type="body" idx="1"/>
          </p:nvPr>
        </p:nvSpPr>
        <p:spPr/>
        <p:txBody>
          <a:bodyPr/>
          <a:lstStyle/>
          <a:p>
            <a:pPr eaLnBrk="1" hangingPunct="1">
              <a:lnSpc>
                <a:spcPct val="90000"/>
              </a:lnSpc>
            </a:pPr>
            <a:r>
              <a:rPr lang="pt-BR" altLang="pt-BR" sz="2800">
                <a:cs typeface="Times New Roman" panose="02020603050405020304" pitchFamily="18" charset="0"/>
              </a:rPr>
              <a:t>É preciso ter em mente o tipo de sociedade identificada por Marx. </a:t>
            </a:r>
          </a:p>
          <a:p>
            <a:pPr eaLnBrk="1" hangingPunct="1">
              <a:lnSpc>
                <a:spcPct val="90000"/>
              </a:lnSpc>
            </a:pPr>
            <a:r>
              <a:rPr lang="pt-BR" altLang="pt-BR" sz="2800">
                <a:cs typeface="Times New Roman" panose="02020603050405020304" pitchFamily="18" charset="0"/>
              </a:rPr>
              <a:t>Grosso modo, ele separa o capitalismo das sociedades tradicionais. Enquanto nestas as relações entre os homens na produção estão pré-estipuladas e são mantidas pela tradição, e mesmo o destino dos bens produzidos é estabelecido pelo sistema de obrigações recíprocas, no capitalismo os homens estão livres dessas amarras sociais e se afirmam como indivíduos.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a:extLst>
              <a:ext uri="{FF2B5EF4-FFF2-40B4-BE49-F238E27FC236}">
                <a16:creationId xmlns:a16="http://schemas.microsoft.com/office/drawing/2014/main" id="{9D243FC9-E61D-482B-9A13-6975D9B91591}"/>
              </a:ext>
            </a:extLst>
          </p:cNvPr>
          <p:cNvSpPr>
            <a:spLocks noGrp="1"/>
          </p:cNvSpPr>
          <p:nvPr>
            <p:ph type="title"/>
          </p:nvPr>
        </p:nvSpPr>
        <p:spPr>
          <a:xfrm>
            <a:off x="517525" y="-117475"/>
            <a:ext cx="8596313" cy="2078038"/>
          </a:xfrm>
        </p:spPr>
        <p:txBody>
          <a:bodyPr/>
          <a:lstStyle/>
          <a:p>
            <a:r>
              <a:rPr lang="pt-BR" altLang="pt-BR"/>
              <a:t>Sumário dos capítulos da seção III (A produção da mais-valia absoluta)</a:t>
            </a:r>
          </a:p>
        </p:txBody>
      </p:sp>
      <p:sp>
        <p:nvSpPr>
          <p:cNvPr id="18435" name="Espaço Reservado para Conteúdo 2">
            <a:extLst>
              <a:ext uri="{FF2B5EF4-FFF2-40B4-BE49-F238E27FC236}">
                <a16:creationId xmlns:a16="http://schemas.microsoft.com/office/drawing/2014/main" id="{C25F23B8-2413-4119-BC2F-B5831DF5C818}"/>
              </a:ext>
            </a:extLst>
          </p:cNvPr>
          <p:cNvSpPr>
            <a:spLocks noGrp="1"/>
          </p:cNvSpPr>
          <p:nvPr>
            <p:ph idx="1"/>
          </p:nvPr>
        </p:nvSpPr>
        <p:spPr/>
        <p:txBody>
          <a:bodyPr/>
          <a:lstStyle/>
          <a:p>
            <a:r>
              <a:rPr lang="pt-BR" altLang="pt-BR"/>
              <a:t>Cap. V: Processo de trabalho e processo de valorização</a:t>
            </a:r>
          </a:p>
          <a:p>
            <a:r>
              <a:rPr lang="pt-BR" altLang="pt-BR"/>
              <a:t>Cap. VI: Capital constante e capital variável</a:t>
            </a:r>
          </a:p>
          <a:p>
            <a:r>
              <a:rPr lang="pt-BR" altLang="pt-BR"/>
              <a:t>Cap. VII: A taxa de mais-valia</a:t>
            </a:r>
          </a:p>
          <a:p>
            <a:r>
              <a:rPr lang="pt-BR" altLang="pt-BR"/>
              <a:t>Cap. VIII: A jornada de trabalho</a:t>
            </a:r>
          </a:p>
          <a:p>
            <a:r>
              <a:rPr lang="pt-BR" altLang="pt-BR"/>
              <a:t>Cap. IX: Taxa e massa da mais-valia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a:extLst>
              <a:ext uri="{FF2B5EF4-FFF2-40B4-BE49-F238E27FC236}">
                <a16:creationId xmlns:a16="http://schemas.microsoft.com/office/drawing/2014/main" id="{80661FF0-B274-4E84-995E-F872540F57D0}"/>
              </a:ext>
            </a:extLst>
          </p:cNvPr>
          <p:cNvSpPr>
            <a:spLocks noGrp="1"/>
          </p:cNvSpPr>
          <p:nvPr>
            <p:ph type="title"/>
          </p:nvPr>
        </p:nvSpPr>
        <p:spPr>
          <a:xfrm>
            <a:off x="517525" y="-117475"/>
            <a:ext cx="8596313" cy="2078038"/>
          </a:xfrm>
        </p:spPr>
        <p:txBody>
          <a:bodyPr/>
          <a:lstStyle/>
          <a:p>
            <a:r>
              <a:rPr lang="pt-BR" altLang="pt-BR"/>
              <a:t>Sumário dos capítulos da seção IV (A produção da mais-valia relativa)</a:t>
            </a:r>
          </a:p>
        </p:txBody>
      </p:sp>
      <p:sp>
        <p:nvSpPr>
          <p:cNvPr id="19459" name="Espaço Reservado para Conteúdo 2">
            <a:extLst>
              <a:ext uri="{FF2B5EF4-FFF2-40B4-BE49-F238E27FC236}">
                <a16:creationId xmlns:a16="http://schemas.microsoft.com/office/drawing/2014/main" id="{9D41B86B-DEF9-48E2-8E25-96DBABE59FD2}"/>
              </a:ext>
            </a:extLst>
          </p:cNvPr>
          <p:cNvSpPr>
            <a:spLocks noGrp="1"/>
          </p:cNvSpPr>
          <p:nvPr>
            <p:ph idx="1"/>
          </p:nvPr>
        </p:nvSpPr>
        <p:spPr>
          <a:xfrm>
            <a:off x="1115616" y="2348880"/>
            <a:ext cx="7772400" cy="4114800"/>
          </a:xfrm>
        </p:spPr>
        <p:txBody>
          <a:bodyPr/>
          <a:lstStyle/>
          <a:p>
            <a:r>
              <a:rPr lang="pt-BR" altLang="pt-BR" dirty="0"/>
              <a:t>Cap. X: Conceito da mais-valia relativa</a:t>
            </a:r>
          </a:p>
          <a:p>
            <a:r>
              <a:rPr lang="pt-BR" altLang="pt-BR" dirty="0"/>
              <a:t>Cap. XI: Cooperação</a:t>
            </a:r>
          </a:p>
          <a:p>
            <a:r>
              <a:rPr lang="pt-BR" altLang="pt-BR" dirty="0"/>
              <a:t>Cap. XII: Divisão do trabalho e manufatura</a:t>
            </a:r>
          </a:p>
          <a:p>
            <a:r>
              <a:rPr lang="pt-BR" altLang="pt-BR" dirty="0"/>
              <a:t>Cap. XIII: Maquinaria e grande indústria</a:t>
            </a:r>
          </a:p>
          <a:p>
            <a:endParaRPr lang="pt-BR" alt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a:extLst>
              <a:ext uri="{FF2B5EF4-FFF2-40B4-BE49-F238E27FC236}">
                <a16:creationId xmlns:a16="http://schemas.microsoft.com/office/drawing/2014/main" id="{26E5CC37-860E-489A-878B-FD63FD35423E}"/>
              </a:ext>
            </a:extLst>
          </p:cNvPr>
          <p:cNvSpPr>
            <a:spLocks noGrp="1"/>
          </p:cNvSpPr>
          <p:nvPr>
            <p:ph type="title"/>
          </p:nvPr>
        </p:nvSpPr>
        <p:spPr>
          <a:xfrm>
            <a:off x="517525" y="-117475"/>
            <a:ext cx="8596313" cy="2078038"/>
          </a:xfrm>
        </p:spPr>
        <p:txBody>
          <a:bodyPr/>
          <a:lstStyle/>
          <a:p>
            <a:r>
              <a:rPr lang="pt-BR" altLang="pt-BR"/>
              <a:t>Sumário dos capítulos da seção V (A produção da mais-valia absoluta e relativa)</a:t>
            </a:r>
          </a:p>
        </p:txBody>
      </p:sp>
      <p:sp>
        <p:nvSpPr>
          <p:cNvPr id="20483" name="Espaço Reservado para Conteúdo 2">
            <a:extLst>
              <a:ext uri="{FF2B5EF4-FFF2-40B4-BE49-F238E27FC236}">
                <a16:creationId xmlns:a16="http://schemas.microsoft.com/office/drawing/2014/main" id="{E3AF1807-6935-4017-A6EC-E67F1702DE5E}"/>
              </a:ext>
            </a:extLst>
          </p:cNvPr>
          <p:cNvSpPr>
            <a:spLocks noGrp="1"/>
          </p:cNvSpPr>
          <p:nvPr>
            <p:ph idx="1"/>
          </p:nvPr>
        </p:nvSpPr>
        <p:spPr/>
        <p:txBody>
          <a:bodyPr/>
          <a:lstStyle/>
          <a:p>
            <a:r>
              <a:rPr lang="pt-BR" altLang="pt-BR"/>
              <a:t>Cap. XIV: Mais-valia absoluta e relativa</a:t>
            </a:r>
          </a:p>
          <a:p>
            <a:r>
              <a:rPr lang="pt-BR" altLang="pt-BR"/>
              <a:t>Cap. XV: Mudança de magnitude dos preços da força de trabalho e da mais-valia</a:t>
            </a:r>
          </a:p>
          <a:p>
            <a:r>
              <a:rPr lang="pt-BR" altLang="pt-BR"/>
              <a:t>Cap. XVI: Diversas fórmulas para a taxa de mais-valia</a:t>
            </a:r>
          </a:p>
          <a:p>
            <a:endParaRPr lang="pt-BR" altLang="pt-BR"/>
          </a:p>
          <a:p>
            <a:endParaRPr lang="pt-BR" altLang="pt-BR"/>
          </a:p>
        </p:txBody>
      </p:sp>
    </p:spTree>
  </p:cSld>
  <p:clrMapOvr>
    <a:masterClrMapping/>
  </p:clrMapOvr>
</p:sld>
</file>

<file path=ppt/theme/theme1.xml><?xml version="1.0" encoding="utf-8"?>
<a:theme xmlns:a="http://schemas.openxmlformats.org/drawingml/2006/main" name="A mao livre">
  <a:themeElements>
    <a:clrScheme name="A mao livre 1">
      <a:dk1>
        <a:srgbClr val="000000"/>
      </a:dk1>
      <a:lt1>
        <a:srgbClr val="FFFFFF"/>
      </a:lt1>
      <a:dk2>
        <a:srgbClr val="000000"/>
      </a:dk2>
      <a:lt2>
        <a:srgbClr val="892D5B"/>
      </a:lt2>
      <a:accent1>
        <a:srgbClr val="CC9B10"/>
      </a:accent1>
      <a:accent2>
        <a:srgbClr val="C6CB65"/>
      </a:accent2>
      <a:accent3>
        <a:srgbClr val="FFFFFF"/>
      </a:accent3>
      <a:accent4>
        <a:srgbClr val="000000"/>
      </a:accent4>
      <a:accent5>
        <a:srgbClr val="E2CBAA"/>
      </a:accent5>
      <a:accent6>
        <a:srgbClr val="B3B85B"/>
      </a:accent6>
      <a:hlink>
        <a:srgbClr val="9F83BD"/>
      </a:hlink>
      <a:folHlink>
        <a:srgbClr val="F8CB0A"/>
      </a:folHlink>
    </a:clrScheme>
    <a:fontScheme name="A mao livre">
      <a:majorFont>
        <a:latin typeface="Comic Sans MS"/>
        <a:ea typeface=""/>
        <a:cs typeface=""/>
      </a:majorFont>
      <a:minorFont>
        <a:latin typeface="Comic Sans MS"/>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A mao livre 1">
        <a:dk1>
          <a:srgbClr val="000000"/>
        </a:dk1>
        <a:lt1>
          <a:srgbClr val="FFFFFF"/>
        </a:lt1>
        <a:dk2>
          <a:srgbClr val="000000"/>
        </a:dk2>
        <a:lt2>
          <a:srgbClr val="892D5B"/>
        </a:lt2>
        <a:accent1>
          <a:srgbClr val="CC9B10"/>
        </a:accent1>
        <a:accent2>
          <a:srgbClr val="C6CB65"/>
        </a:accent2>
        <a:accent3>
          <a:srgbClr val="FFFFFF"/>
        </a:accent3>
        <a:accent4>
          <a:srgbClr val="000000"/>
        </a:accent4>
        <a:accent5>
          <a:srgbClr val="E2CBAA"/>
        </a:accent5>
        <a:accent6>
          <a:srgbClr val="B3B85B"/>
        </a:accent6>
        <a:hlink>
          <a:srgbClr val="9F83BD"/>
        </a:hlink>
        <a:folHlink>
          <a:srgbClr val="F8CB0A"/>
        </a:folHlink>
      </a:clrScheme>
      <a:clrMap bg1="lt1" tx1="dk1" bg2="lt2" tx2="dk2" accent1="accent1" accent2="accent2" accent3="accent3" accent4="accent4" accent5="accent5" accent6="accent6" hlink="hlink" folHlink="folHlink"/>
    </a:extraClrScheme>
    <a:extraClrScheme>
      <a:clrScheme name="A mao livre 2">
        <a:dk1>
          <a:srgbClr val="000000"/>
        </a:dk1>
        <a:lt1>
          <a:srgbClr val="FFFFFF"/>
        </a:lt1>
        <a:dk2>
          <a:srgbClr val="000000"/>
        </a:dk2>
        <a:lt2>
          <a:srgbClr val="892D5B"/>
        </a:lt2>
        <a:accent1>
          <a:srgbClr val="CC9B10"/>
        </a:accent1>
        <a:accent2>
          <a:srgbClr val="808000"/>
        </a:accent2>
        <a:accent3>
          <a:srgbClr val="FFFFFF"/>
        </a:accent3>
        <a:accent4>
          <a:srgbClr val="000000"/>
        </a:accent4>
        <a:accent5>
          <a:srgbClr val="E2CBAA"/>
        </a:accent5>
        <a:accent6>
          <a:srgbClr val="737300"/>
        </a:accent6>
        <a:hlink>
          <a:srgbClr val="CDCD2B"/>
        </a:hlink>
        <a:folHlink>
          <a:srgbClr val="ECAE00"/>
        </a:folHlink>
      </a:clrScheme>
      <a:clrMap bg1="lt1" tx1="dk1" bg2="lt2" tx2="dk2" accent1="accent1" accent2="accent2" accent3="accent3" accent4="accent4" accent5="accent5" accent6="accent6" hlink="hlink" folHlink="folHlink"/>
    </a:extraClrScheme>
    <a:extraClrScheme>
      <a:clrScheme name="A mao livre 3">
        <a:dk1>
          <a:srgbClr val="000000"/>
        </a:dk1>
        <a:lt1>
          <a:srgbClr val="FFFFFF"/>
        </a:lt1>
        <a:dk2>
          <a:srgbClr val="333333"/>
        </a:dk2>
        <a:lt2>
          <a:srgbClr val="333333"/>
        </a:lt2>
        <a:accent1>
          <a:srgbClr val="DDDDDD"/>
        </a:accent1>
        <a:accent2>
          <a:srgbClr val="C0C0C0"/>
        </a:accent2>
        <a:accent3>
          <a:srgbClr val="FFFFFF"/>
        </a:accent3>
        <a:accent4>
          <a:srgbClr val="000000"/>
        </a:accent4>
        <a:accent5>
          <a:srgbClr val="EBEBEB"/>
        </a:accent5>
        <a:accent6>
          <a:srgbClr val="AEAEAE"/>
        </a:accent6>
        <a:hlink>
          <a:srgbClr val="777777"/>
        </a:hlink>
        <a:folHlink>
          <a:srgbClr val="5F5F5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C:\Arquivos de programas\Microsoft Office\Templates\Estruturas de apresentação\A mao livre.pot</Template>
  <TotalTime>1447</TotalTime>
  <Words>2797</Words>
  <Application>Microsoft Office PowerPoint</Application>
  <PresentationFormat>Apresentação na tela (4:3)</PresentationFormat>
  <Paragraphs>131</Paragraphs>
  <Slides>47</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47</vt:i4>
      </vt:variant>
    </vt:vector>
  </HeadingPairs>
  <TitlesOfParts>
    <vt:vector size="50" baseType="lpstr">
      <vt:lpstr>Arial</vt:lpstr>
      <vt:lpstr>Comic Sans MS</vt:lpstr>
      <vt:lpstr>A mao livre</vt:lpstr>
      <vt:lpstr>Apresentação do PowerPoint</vt:lpstr>
      <vt:lpstr>O capital (Livro I,  cap. V em diante)</vt:lpstr>
      <vt:lpstr>Apresentação do PowerPoint</vt:lpstr>
      <vt:lpstr>Livros III e IV</vt:lpstr>
      <vt:lpstr>Esfera da produção e da circulação</vt:lpstr>
      <vt:lpstr>Capitalismo versus sociedades tradicionais</vt:lpstr>
      <vt:lpstr>Sumário dos capítulos da seção III (A produção da mais-valia absoluta)</vt:lpstr>
      <vt:lpstr>Sumário dos capítulos da seção IV (A produção da mais-valia relativa)</vt:lpstr>
      <vt:lpstr>Sumário dos capítulos da seção V (A produção da mais-valia absoluta e relativa)</vt:lpstr>
      <vt:lpstr>Algumas ideias-chave desses capítulos</vt:lpstr>
      <vt:lpstr>Mais-valor</vt:lpstr>
      <vt:lpstr>Apresentação do PowerPoint</vt:lpstr>
      <vt:lpstr>A origem do mais-valor: </vt:lpstr>
      <vt:lpstr>A esfera da produção </vt:lpstr>
      <vt:lpstr>A mercadoria força de trabalho</vt:lpstr>
      <vt:lpstr>Trabalho simples e trabalho complexo</vt:lpstr>
      <vt:lpstr>Trabalho necessário e trabalho excedente</vt:lpstr>
      <vt:lpstr>Apresentação do PowerPoint</vt:lpstr>
      <vt:lpstr>Capital constante c e capital variável v</vt:lpstr>
      <vt:lpstr>Taxa de mais valia</vt:lpstr>
      <vt:lpstr>Outra medida do grau de exploração da força de trabalho pelo capital: em tempo! </vt:lpstr>
      <vt:lpstr>Mais-valia e lucro</vt:lpstr>
      <vt:lpstr>Mais-valia absoluta</vt:lpstr>
      <vt:lpstr>Mais-valia relativa</vt:lpstr>
      <vt:lpstr>Apresentação do PowerPoint</vt:lpstr>
      <vt:lpstr>Observações de Aron (cap. XI)</vt:lpstr>
      <vt:lpstr>Ocorre no capitalismo...</vt:lpstr>
      <vt:lpstr>Apresentação do PowerPoint</vt:lpstr>
      <vt:lpstr>Diz Aron:</vt:lpstr>
      <vt:lpstr>Teoria do mais-valor versus teoria do valor adicionado</vt:lpstr>
      <vt:lpstr>A composição orgânica do capital</vt:lpstr>
      <vt:lpstr>Concentração econômica</vt:lpstr>
      <vt:lpstr>Taxa de lucro decrescente</vt:lpstr>
      <vt:lpstr>Apresentação do PowerPoint</vt:lpstr>
      <vt:lpstr>Apresentação do PowerPoint</vt:lpstr>
      <vt:lpstr>Aron:</vt:lpstr>
      <vt:lpstr>Aron:</vt:lpstr>
      <vt:lpstr>Aron (cap. XII) </vt:lpstr>
      <vt:lpstr>Influências compensatórias</vt:lpstr>
      <vt:lpstr>Apresentação do PowerPoint</vt:lpstr>
      <vt:lpstr>Sustentando a taxa de lucro</vt:lpstr>
      <vt:lpstr>Aron:</vt:lpstr>
      <vt:lpstr>Marx emprega três conceitos:  </vt:lpstr>
      <vt:lpstr>Composição técnica do capital</vt:lpstr>
      <vt:lpstr>Composição valor.</vt:lpstr>
      <vt:lpstr>Composição orgânica</vt:lpstr>
      <vt:lpstr>Papel do comércio exterior</vt:lpstr>
    </vt:vector>
  </TitlesOfParts>
  <Company>USP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capital</dc:title>
  <dc:creator>ricf</dc:creator>
  <cp:lastModifiedBy>Ricardo Feijó</cp:lastModifiedBy>
  <cp:revision>79</cp:revision>
  <dcterms:created xsi:type="dcterms:W3CDTF">2005-11-22T20:04:43Z</dcterms:created>
  <dcterms:modified xsi:type="dcterms:W3CDTF">2020-11-03T23:02:35Z</dcterms:modified>
</cp:coreProperties>
</file>