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74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24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6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7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80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36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67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11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83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5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F7DA-32E3-491C-BC92-0FD0BE7F0431}" type="datetimeFigureOut">
              <a:rPr lang="pt-BR" smtClean="0"/>
              <a:t>25/05/2020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78E7E-D1BC-492A-A28F-7863CDE88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6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lq.usp.br/svcex/grupos-de-extensao/lis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alq.com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lq.usp.br/svai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lq.usp.br/svai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lq.usp.br/svai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4000" pressure="0"/>
                    </a14:imgEffect>
                    <a14:imgEffect>
                      <a14:colorTemperature colorTemp="8089"/>
                    </a14:imgEffect>
                    <a14:imgEffect>
                      <a14:saturation sat="1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>
          <a:xfrm>
            <a:off x="182881" y="0"/>
            <a:ext cx="12009119" cy="67534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1211" y="-1"/>
            <a:ext cx="9144000" cy="2387600"/>
          </a:xfrm>
        </p:spPr>
        <p:txBody>
          <a:bodyPr>
            <a:normAutofit/>
          </a:bodyPr>
          <a:lstStyle/>
          <a:p>
            <a:r>
              <a:rPr lang="pt-BR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Vida na ESALQ</a:t>
            </a:r>
            <a:endParaRPr lang="pt-BR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78378" y="-101600"/>
            <a:ext cx="0" cy="6959602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05" y="2673940"/>
            <a:ext cx="3224367" cy="31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4000" pressure="0"/>
                    </a14:imgEffect>
                    <a14:imgEffect>
                      <a14:colorTemperature colorTemp="8089"/>
                    </a14:imgEffect>
                    <a14:imgEffect>
                      <a14:saturation sat="1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>
          <a:xfrm>
            <a:off x="182881" y="0"/>
            <a:ext cx="12009119" cy="67534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1" y="0"/>
            <a:ext cx="4679406" cy="1371601"/>
          </a:xfrm>
        </p:spPr>
        <p:txBody>
          <a:bodyPr>
            <a:normAutofit/>
          </a:bodyPr>
          <a:lstStyle/>
          <a:p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Vida na ESALQ</a:t>
            </a:r>
            <a:endParaRPr lang="pt-B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78378" y="-101600"/>
            <a:ext cx="0" cy="6959602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53" y="4810751"/>
            <a:ext cx="1564285" cy="15121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2441" y="1666597"/>
            <a:ext cx="11325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Na </a:t>
            </a:r>
            <a:r>
              <a:rPr lang="pt-BR" sz="2400" b="1" dirty="0" smtClean="0"/>
              <a:t>ESALQ </a:t>
            </a:r>
            <a:r>
              <a:rPr lang="pt-BR" sz="2400" b="1" dirty="0" smtClean="0"/>
              <a:t>temos a oportunidade de </a:t>
            </a:r>
            <a:r>
              <a:rPr lang="pt-BR" sz="2400" b="1" dirty="0" smtClean="0"/>
              <a:t>vivências </a:t>
            </a:r>
            <a:r>
              <a:rPr lang="pt-BR" sz="2400" b="1" dirty="0" smtClean="0"/>
              <a:t>únicas em nossas </a:t>
            </a:r>
            <a:r>
              <a:rPr lang="pt-BR" sz="2400" b="1" dirty="0" smtClean="0"/>
              <a:t>vidas. São </a:t>
            </a:r>
            <a:r>
              <a:rPr lang="pt-BR" sz="2400" b="1" dirty="0" smtClean="0"/>
              <a:t>experiências </a:t>
            </a:r>
            <a:r>
              <a:rPr lang="pt-BR" sz="2400" b="1" dirty="0" smtClean="0"/>
              <a:t>que permitem muito além do conhecimento técnico. Elas permitem amadurecimento, a convivência em grupo, melhorar a administração do tempo, formação de novas amizades e principalmente a oportunidade de </a:t>
            </a:r>
            <a:r>
              <a:rPr lang="pt-BR" sz="2400" b="1" dirty="0" smtClean="0"/>
              <a:t>auto conhecimento.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01877" y="3935606"/>
            <a:ext cx="7837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Para os ingressantes 2020, poucas oportunidades foram vivenciadas dentro do campus</a:t>
            </a:r>
            <a:r>
              <a:rPr lang="pt-BR" sz="2000" b="1" dirty="0" smtClean="0"/>
              <a:t>. </a:t>
            </a:r>
            <a:r>
              <a:rPr lang="pt-BR" sz="2000" b="1" dirty="0" smtClean="0"/>
              <a:t>Alinhados com o objetivo de introduzir os ingressantes da disciplina de Vida Universitária e Cidadania na ESALQ, </a:t>
            </a:r>
            <a:r>
              <a:rPr lang="pt-BR" sz="2000" b="1" dirty="0" smtClean="0"/>
              <a:t> nessa aula será abordado parte das oportunidades </a:t>
            </a:r>
            <a:r>
              <a:rPr lang="pt-BR" sz="2000" b="1" dirty="0" smtClean="0"/>
              <a:t>oferecidas aos dentro do campus “Luiz de Queiroz”</a:t>
            </a:r>
            <a:r>
              <a:rPr lang="pt-BR" sz="2000" b="1" dirty="0" smtClean="0"/>
              <a:t>.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440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78378" y="-130629"/>
            <a:ext cx="0" cy="6988631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67" y="5624335"/>
            <a:ext cx="1044977" cy="10101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058" y="223567"/>
            <a:ext cx="1148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Oportunidades dento do Campus “Luiz de Queiroz”</a:t>
            </a:r>
            <a:endParaRPr lang="pt-BR" sz="40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4" y="2954387"/>
            <a:ext cx="4876800" cy="35242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52" y="2986791"/>
            <a:ext cx="2412128" cy="16287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2" y="1209859"/>
            <a:ext cx="2384158" cy="172856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96" y="1209859"/>
            <a:ext cx="2412128" cy="172029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24" y="4686188"/>
            <a:ext cx="2441296" cy="173626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64" y="4715216"/>
            <a:ext cx="2468754" cy="1643264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678352" y="1161768"/>
            <a:ext cx="630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Restaurante Universitário;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Salas de informática e acesso a internet;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Atendimento médico e odontológico no campus;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Biblioteca;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Curso de inglês gratuito;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Auxílios alimentação, moradia, transporte e bolsas de apoio.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072846" y="3293309"/>
            <a:ext cx="4119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Grupos de estágio;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Praça esportiva;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Oportunidades de Intercâmbio.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332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78378" y="-130629"/>
            <a:ext cx="0" cy="6988631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67" y="5624335"/>
            <a:ext cx="1044977" cy="10101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058" y="223567"/>
            <a:ext cx="1148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Oportunidades dento do Campus “Luiz de Queiroz”</a:t>
            </a:r>
            <a:endParaRPr lang="pt-BR" sz="4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18458" y="1355253"/>
            <a:ext cx="41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Grupos de estágio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15736" y="2272815"/>
            <a:ext cx="6518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Grupos de extensão;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Empresas Júnior;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Grupos PET;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Grupos musicais.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8458" y="6129407"/>
            <a:ext cx="82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https://www.esalq.usp.br/svcex/grupos-de-extensao/lista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23" y="2787330"/>
            <a:ext cx="2619805" cy="26198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2" y="2522659"/>
            <a:ext cx="2988005" cy="29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78378" y="-130629"/>
            <a:ext cx="0" cy="6988631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67" y="5624335"/>
            <a:ext cx="1044977" cy="10101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058" y="223567"/>
            <a:ext cx="1148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Oportunidades dento do Campus “Luiz de Queiroz”</a:t>
            </a:r>
            <a:endParaRPr lang="pt-BR" sz="4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18458" y="1355253"/>
            <a:ext cx="41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Praça esportiva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45017" y="6129407"/>
            <a:ext cx="82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https://www.aaalq.com.br/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17" y="1940028"/>
            <a:ext cx="4876800" cy="35242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62" y="1940028"/>
            <a:ext cx="3397697" cy="33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78378" y="-130629"/>
            <a:ext cx="0" cy="6988631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67" y="5624335"/>
            <a:ext cx="1044977" cy="10101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058" y="223567"/>
            <a:ext cx="1148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Oportunidades dento do Campus “Luiz de Queiroz”</a:t>
            </a:r>
            <a:endParaRPr lang="pt-BR" sz="4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39503" y="1326063"/>
            <a:ext cx="560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Intercâmbio</a:t>
            </a:r>
            <a:endParaRPr lang="pt-BR" sz="32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1345017" y="6129407"/>
            <a:ext cx="82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https://www.esalq.usp.br/svaint/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777155" y="2777103"/>
            <a:ext cx="5188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Realização de disciplinas no exterior</a:t>
            </a:r>
            <a:r>
              <a:rPr lang="pt-BR" sz="2400" dirty="0" smtClean="0"/>
              <a:t>;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Estágio/Pesquisa no exterior;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Dupla diplomação.</a:t>
            </a:r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6662" t="21553" r="36915" b="12197"/>
          <a:stretch/>
        </p:blipFill>
        <p:spPr>
          <a:xfrm>
            <a:off x="739503" y="1970347"/>
            <a:ext cx="5671892" cy="37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78378" y="-130629"/>
            <a:ext cx="0" cy="6988631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67" y="5624335"/>
            <a:ext cx="1044977" cy="10101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058" y="223567"/>
            <a:ext cx="1148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Oportunidades dento do Campus “Luiz de Queiroz”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5017" y="6129407"/>
            <a:ext cx="82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https://www.esalq.usp.br/svaint/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8058" y="1575319"/>
            <a:ext cx="807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Realização de disciplinas</a:t>
            </a:r>
            <a:r>
              <a:rPr lang="pt-BR" sz="2400" dirty="0" smtClean="0"/>
              <a:t> ou Estágio/Pesquisa no exterior;</a:t>
            </a:r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45017" y="2293968"/>
            <a:ext cx="7027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Carta de interesse (apresentação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Carta de recomendação de professor da </a:t>
            </a:r>
            <a:r>
              <a:rPr lang="pt-BR" dirty="0" err="1" smtClean="0"/>
              <a:t>Esalq</a:t>
            </a:r>
            <a:r>
              <a:rPr lang="pt-BR" dirty="0" smtClean="0"/>
              <a:t> ou Cena;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Comprovante </a:t>
            </a:r>
            <a:r>
              <a:rPr lang="pt-BR" dirty="0"/>
              <a:t>de proficiência no idioma do país de destino;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Currículo;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Histórico Escolar;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Plano de estudos aprovado por docente da ESALQ ou CENA;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Requerimento de mobilidade.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2961" y="4508215"/>
            <a:ext cx="873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Divulgação ocorre pela </a:t>
            </a:r>
            <a:r>
              <a:rPr lang="pt-BR" dirty="0" err="1" smtClean="0"/>
              <a:t>ESALQnet</a:t>
            </a:r>
            <a:r>
              <a:rPr lang="pt-BR" dirty="0" smtClean="0"/>
              <a:t> ou pelo sistema </a:t>
            </a:r>
            <a:r>
              <a:rPr lang="pt-BR" dirty="0" err="1" smtClean="0"/>
              <a:t>Mundus</a:t>
            </a:r>
            <a:r>
              <a:rPr lang="pt-BR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t-BR" b="1" dirty="0" smtClean="0"/>
              <a:t>Requisitos: </a:t>
            </a:r>
            <a:r>
              <a:rPr lang="pt-BR" dirty="0" smtClean="0"/>
              <a:t>Média normalizada superior a 5; No máximo 3 reprovações já cursadas novamente &amp; Estar entre 20 à 90% de conclusão do curso</a:t>
            </a:r>
            <a:r>
              <a:rPr lang="pt-BR" dirty="0" smtClean="0"/>
              <a:t>. </a:t>
            </a:r>
            <a:r>
              <a:rPr lang="pt-BR" b="1" dirty="0" smtClean="0"/>
              <a:t>Lembrete: </a:t>
            </a:r>
            <a:r>
              <a:rPr lang="pt-BR" b="1" dirty="0" smtClean="0"/>
              <a:t>É importante estar atentos às particularidades de cada edital!</a:t>
            </a:r>
            <a:r>
              <a:rPr lang="pt-BR" dirty="0" smtClean="0"/>
              <a:t> 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b="1" dirty="0" smtClean="0"/>
              <a:t>Há oportunidade de bolsas!</a:t>
            </a:r>
            <a:endParaRPr lang="pt-BR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94" y="1787880"/>
            <a:ext cx="2980027" cy="29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78378" y="-130629"/>
            <a:ext cx="0" cy="6988631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67" y="5624335"/>
            <a:ext cx="1044977" cy="10101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058" y="223567"/>
            <a:ext cx="1148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Oportunidades dento do Campus “Luiz de Queiroz”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5017" y="6129407"/>
            <a:ext cx="82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https://www.esalq.usp.br/svaint/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8057" y="1627571"/>
            <a:ext cx="807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Dupla diplomação;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45017" y="2293968"/>
            <a:ext cx="9743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participação dos estudantes de Engenharia Agronômica e de </a:t>
            </a:r>
            <a:r>
              <a:rPr lang="pt-BR" dirty="0" smtClean="0"/>
              <a:t>se </a:t>
            </a:r>
            <a:r>
              <a:rPr lang="pt-BR" dirty="0"/>
              <a:t>dá mediante convênio mantido entre a </a:t>
            </a:r>
            <a:r>
              <a:rPr lang="pt-BR" dirty="0" err="1"/>
              <a:t>Esalq</a:t>
            </a:r>
            <a:r>
              <a:rPr lang="pt-BR" dirty="0"/>
              <a:t> e as escolas francesas</a:t>
            </a:r>
            <a:r>
              <a:rPr lang="pt-BR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A seleção ocorre no meio do ano e são divulgadas através do Boletim </a:t>
            </a:r>
            <a:r>
              <a:rPr lang="pt-BR" dirty="0" err="1"/>
              <a:t>EsalqNet</a:t>
            </a:r>
            <a:r>
              <a:rPr lang="pt-BR" dirty="0"/>
              <a:t>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Os </a:t>
            </a:r>
            <a:r>
              <a:rPr lang="pt-BR" dirty="0"/>
              <a:t>alunos </a:t>
            </a:r>
            <a:r>
              <a:rPr lang="pt-BR" dirty="0" err="1"/>
              <a:t>esalqueanos</a:t>
            </a:r>
            <a:r>
              <a:rPr lang="pt-BR" dirty="0"/>
              <a:t> permanecem dois anos na França e cumprem créditos de </a:t>
            </a:r>
            <a:r>
              <a:rPr lang="pt-BR" dirty="0" smtClean="0"/>
              <a:t>aulas/disciplinas;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Há possibilidade de concorrer a bolsa de estudos subsidiada pelo Programa CAPES </a:t>
            </a:r>
            <a:r>
              <a:rPr lang="pt-BR" dirty="0" err="1"/>
              <a:t>Brafagri</a:t>
            </a:r>
            <a:r>
              <a:rPr lang="pt-BR" dirty="0"/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6260" t="39018" r="8100" b="34911"/>
          <a:stretch/>
        </p:blipFill>
        <p:spPr>
          <a:xfrm>
            <a:off x="1520535" y="4026054"/>
            <a:ext cx="9229309" cy="15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4000" pressure="0"/>
                    </a14:imgEffect>
                    <a14:imgEffect>
                      <a14:colorTemperature colorTemp="8089"/>
                    </a14:imgEffect>
                    <a14:imgEffect>
                      <a14:saturation sat="1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>
          <a:xfrm>
            <a:off x="182881" y="0"/>
            <a:ext cx="12009119" cy="6753497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V="1">
            <a:off x="78378" y="-101600"/>
            <a:ext cx="0" cy="6959602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8378" y="6753497"/>
            <a:ext cx="12113622" cy="0"/>
          </a:xfrm>
          <a:prstGeom prst="line">
            <a:avLst/>
          </a:prstGeom>
          <a:ln w="2222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0" y="1357934"/>
            <a:ext cx="4176858" cy="40376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271760" y="5507002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err="1" smtClean="0"/>
              <a:t>Obg</a:t>
            </a:r>
            <a:r>
              <a:rPr lang="pt-BR" sz="4800" dirty="0" smtClean="0"/>
              <a:t>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5924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423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Vida na ESALQ</vt:lpstr>
      <vt:lpstr>Vida na ESALQ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na ESALQ</dc:title>
  <dc:creator>Rudy Gomes Pereira de Godoi</dc:creator>
  <cp:lastModifiedBy>Rudy Gomes Pereira de Godoi</cp:lastModifiedBy>
  <cp:revision>19</cp:revision>
  <dcterms:created xsi:type="dcterms:W3CDTF">2020-05-24T22:06:32Z</dcterms:created>
  <dcterms:modified xsi:type="dcterms:W3CDTF">2020-05-25T17:20:31Z</dcterms:modified>
</cp:coreProperties>
</file>