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</p:sldMasterIdLst>
  <p:sldIdLst>
    <p:sldId id="256" r:id="rId2"/>
    <p:sldId id="270" r:id="rId3"/>
    <p:sldId id="271" r:id="rId4"/>
    <p:sldId id="272" r:id="rId5"/>
    <p:sldId id="273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81" r:id="rId14"/>
    <p:sldId id="282" r:id="rId15"/>
    <p:sldId id="283" r:id="rId16"/>
    <p:sldId id="268" r:id="rId17"/>
    <p:sldId id="257" r:id="rId18"/>
    <p:sldId id="259" r:id="rId19"/>
    <p:sldId id="260" r:id="rId20"/>
    <p:sldId id="261" r:id="rId21"/>
    <p:sldId id="262" r:id="rId22"/>
    <p:sldId id="263" r:id="rId23"/>
    <p:sldId id="264" r:id="rId24"/>
    <p:sldId id="265" r:id="rId25"/>
    <p:sldId id="266" r:id="rId26"/>
    <p:sldId id="267" r:id="rId27"/>
    <p:sldId id="269" r:id="rId28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08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ângulo retângulo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ítulo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7" name="Subtítulo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grpSp>
        <p:nvGrpSpPr>
          <p:cNvPr id="2" name="Grupo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orma livre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orma livre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orma livre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Conector reto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Espaço Reservado para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endParaRPr lang="pt-BR"/>
          </a:p>
        </p:txBody>
      </p:sp>
      <p:sp>
        <p:nvSpPr>
          <p:cNvPr id="19" name="Espaço Reservado para Rodapé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pt-BR"/>
          </a:p>
        </p:txBody>
      </p:sp>
      <p:sp>
        <p:nvSpPr>
          <p:cNvPr id="27" name="Espaço Reservado para Número de Slid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2A36325-92F7-47A8-B2CB-26821E79EC8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8744435-D9D0-410A-B799-40A4388FB80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88E1396-CA81-4336-AF50-46C3F0EB5A2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089CE5B-D1E1-408D-90A3-24FD89CEB797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D89180C-75D5-490F-AA1E-8B238A9B00A9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7" name="Divisa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Divisa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37D1C6-675A-4EFF-9844-CD8402D50FAA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Título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6E437D2-C962-4C0F-AC18-036540DF8C0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DCEE9F-2D1C-4563-8894-48C0ABC152B8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3E1EBD1-145E-413B-8D5F-93428044633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5D1E2E-FC4A-4682-9B31-17E1121B77B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9F223B3-6CD1-4004-9245-295D0FA0EE30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8" name="Forma livre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orma livre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Triângulo retângulo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Conector reto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Divisa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Divisa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rma livre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orma livre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Triângulo retângulo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Conector reto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Espaço Reservado para Título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0" name="Espaço Reservado para Texto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pt-BR"/>
          </a:p>
        </p:txBody>
      </p:sp>
      <p:sp>
        <p:nvSpPr>
          <p:cNvPr id="22" name="Espaço Reservado para Rodapé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pt-BR"/>
          </a:p>
        </p:txBody>
      </p:sp>
      <p:sp>
        <p:nvSpPr>
          <p:cNvPr id="18" name="Espaço Reservado para Número de Slide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419C0DAD-AAE2-403D-A495-DC23F35B5E1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4.bp.blogspot.com/-CHEaDkC87mc/Tk6g6oLnnaI/AAAAAAAAATA/tKt4I87fUpA/s1600/13.jpg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results?search_query=discovery+mimetismo&amp;oq=discovery+mimetismo&amp;aq=f&amp;aqi=&amp;aql=&amp;gs_l=youtube.12...8239.19379.0.23357.19.16.0.3.3.0.383.3167.1j6j6j2.15.0...0.0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20689"/>
            <a:ext cx="7772400" cy="2961674"/>
          </a:xfrm>
        </p:spPr>
        <p:txBody>
          <a:bodyPr>
            <a:normAutofit fontScale="90000"/>
          </a:bodyPr>
          <a:lstStyle/>
          <a:p>
            <a:r>
              <a:rPr lang="pt-BR" dirty="0"/>
              <a:t>ATIVIDADES LÚDICAS </a:t>
            </a:r>
            <a:br>
              <a:rPr lang="pt-BR" dirty="0"/>
            </a:br>
            <a:r>
              <a:rPr lang="pt-BR" dirty="0"/>
              <a:t>e</a:t>
            </a:r>
            <a:br>
              <a:rPr lang="pt-BR" dirty="0"/>
            </a:br>
            <a:r>
              <a:rPr lang="pt-BR" dirty="0"/>
              <a:t>PRODUÇÃO DE </a:t>
            </a:r>
            <a:r>
              <a:rPr lang="pt-BR" dirty="0" smtClean="0"/>
              <a:t>CONHECIMENTO</a:t>
            </a:r>
            <a:endParaRPr lang="pt-BR" dirty="0"/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 smtClean="0"/>
              <a:t>Aula 9</a:t>
            </a:r>
          </a:p>
          <a:p>
            <a:r>
              <a:rPr lang="pt-BR" dirty="0" smtClean="0"/>
              <a:t>07/maio/2012</a:t>
            </a:r>
            <a:endParaRPr lang="pt-B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3.bp.blogspot.com/-5QDq-y5oUEQ/Tk6gvZkotMI/AAAAAAAAASQ/CyjW7tLGT7k/s640/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620688"/>
            <a:ext cx="7447008" cy="49685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3" name="Picture 3" descr="http://4.bp.blogspot.com/-CHEaDkC87mc/Tk6g6oLnnaI/AAAAAAAAATA/tKt4I87fUpA/s640/13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188640"/>
            <a:ext cx="4019550" cy="6096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 smtClean="0"/>
          </a:p>
          <a:p>
            <a:r>
              <a:rPr lang="pt-BR" dirty="0" smtClean="0">
                <a:hlinkClick r:id="rId2"/>
              </a:rPr>
              <a:t>http://www.youtube.com/results?</a:t>
            </a:r>
            <a:r>
              <a:rPr lang="pt-BR" dirty="0" err="1" smtClean="0">
                <a:hlinkClick r:id="rId2"/>
              </a:rPr>
              <a:t>search_query</a:t>
            </a:r>
            <a:r>
              <a:rPr lang="pt-BR" dirty="0" smtClean="0">
                <a:hlinkClick r:id="rId2"/>
              </a:rPr>
              <a:t>=</a:t>
            </a:r>
            <a:r>
              <a:rPr lang="pt-BR" dirty="0" err="1" smtClean="0">
                <a:hlinkClick r:id="rId2"/>
              </a:rPr>
              <a:t>discovery</a:t>
            </a:r>
            <a:r>
              <a:rPr lang="pt-BR" dirty="0" smtClean="0">
                <a:hlinkClick r:id="rId2"/>
              </a:rPr>
              <a:t>+</a:t>
            </a:r>
            <a:r>
              <a:rPr lang="pt-BR" dirty="0" err="1" smtClean="0">
                <a:hlinkClick r:id="rId2"/>
              </a:rPr>
              <a:t>mimetismo&amp;oq</a:t>
            </a:r>
            <a:r>
              <a:rPr lang="pt-BR" dirty="0" smtClean="0">
                <a:hlinkClick r:id="rId2"/>
              </a:rPr>
              <a:t>=</a:t>
            </a:r>
            <a:r>
              <a:rPr lang="pt-BR" dirty="0" err="1" smtClean="0">
                <a:hlinkClick r:id="rId2"/>
              </a:rPr>
              <a:t>discovery</a:t>
            </a:r>
            <a:r>
              <a:rPr lang="pt-BR" dirty="0" smtClean="0">
                <a:hlinkClick r:id="rId2"/>
              </a:rPr>
              <a:t>+</a:t>
            </a:r>
            <a:r>
              <a:rPr lang="pt-BR" dirty="0" err="1" smtClean="0">
                <a:hlinkClick r:id="rId2"/>
              </a:rPr>
              <a:t>mimetismo&amp;aq</a:t>
            </a:r>
            <a:r>
              <a:rPr lang="pt-BR" dirty="0" smtClean="0">
                <a:hlinkClick r:id="rId2"/>
              </a:rPr>
              <a:t>=</a:t>
            </a:r>
            <a:r>
              <a:rPr lang="pt-BR" dirty="0" err="1" smtClean="0">
                <a:hlinkClick r:id="rId2"/>
              </a:rPr>
              <a:t>f&amp;aqi</a:t>
            </a:r>
            <a:r>
              <a:rPr lang="pt-BR" dirty="0" smtClean="0">
                <a:hlinkClick r:id="rId2"/>
              </a:rPr>
              <a:t>=&amp;</a:t>
            </a:r>
            <a:r>
              <a:rPr lang="pt-BR" dirty="0" err="1" smtClean="0">
                <a:hlinkClick r:id="rId2"/>
              </a:rPr>
              <a:t>aql</a:t>
            </a:r>
            <a:r>
              <a:rPr lang="pt-BR" dirty="0" smtClean="0">
                <a:hlinkClick r:id="rId2"/>
              </a:rPr>
              <a:t>=&amp;</a:t>
            </a:r>
            <a:r>
              <a:rPr lang="pt-BR" dirty="0" err="1" smtClean="0">
                <a:hlinkClick r:id="rId2"/>
              </a:rPr>
              <a:t>gs_l</a:t>
            </a:r>
            <a:r>
              <a:rPr lang="pt-BR" dirty="0" smtClean="0">
                <a:hlinkClick r:id="rId2"/>
              </a:rPr>
              <a:t>=</a:t>
            </a:r>
            <a:r>
              <a:rPr lang="pt-BR" dirty="0" err="1" smtClean="0">
                <a:hlinkClick r:id="rId2"/>
              </a:rPr>
              <a:t>youtube</a:t>
            </a:r>
            <a:r>
              <a:rPr lang="pt-BR" dirty="0" smtClean="0">
                <a:hlinkClick r:id="rId2"/>
              </a:rPr>
              <a:t>.12...8239.19379.0.23357.19.16.0.3.3.0.383.3167.1j6j6j2.15.0...0.0</a:t>
            </a:r>
            <a:r>
              <a:rPr lang="pt-BR" dirty="0" smtClean="0"/>
              <a:t>.</a:t>
            </a:r>
            <a:endParaRPr lang="pt-BR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Como se originam as adaptações que fazem esses organismos tão camuflados com o ambiente em que vivem?</a:t>
            </a:r>
          </a:p>
          <a:p>
            <a:r>
              <a:rPr lang="pt-BR" dirty="0" smtClean="0"/>
              <a:t>Para desenvolver alguns elementos que nos ajudem a responder tal questão, vamos realizar duas atividades:</a:t>
            </a:r>
          </a:p>
          <a:p>
            <a:pPr lvl="1"/>
            <a:r>
              <a:rPr lang="pt-BR" dirty="0" smtClean="0"/>
              <a:t>Sobrevivência dos Animais</a:t>
            </a:r>
          </a:p>
          <a:p>
            <a:pPr lvl="1"/>
            <a:r>
              <a:rPr lang="pt-BR" dirty="0" smtClean="0"/>
              <a:t>Modificação de populações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Dinâmica</a:t>
            </a:r>
          </a:p>
          <a:p>
            <a:r>
              <a:rPr lang="pt-BR" dirty="0" smtClean="0"/>
              <a:t>Subsídios para a Implementação do Guia Curricular de Ciências – SEE/SP/CECISP</a:t>
            </a:r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Sobrevivência dos animais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I:\PASTA SILVIA TRIVELATO\ATIVIDADE 7 ANO PAG 2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254" y="0"/>
            <a:ext cx="5001491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484313"/>
            <a:ext cx="8229600" cy="2592387"/>
          </a:xfrm>
        </p:spPr>
        <p:txBody>
          <a:bodyPr/>
          <a:lstStyle/>
          <a:p>
            <a:r>
              <a:rPr lang="pt-BR"/>
              <a:t>As situações escolares de conhecimento do mundo natural podem ser lúdicas?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852936"/>
            <a:ext cx="8229600" cy="327322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pt-BR" dirty="0"/>
              <a:t>	</a:t>
            </a:r>
            <a:r>
              <a:rPr lang="pt-BR" dirty="0" smtClean="0"/>
              <a:t>experimentações</a:t>
            </a:r>
            <a:r>
              <a:rPr lang="pt-BR" dirty="0"/>
              <a:t>;</a:t>
            </a:r>
          </a:p>
          <a:p>
            <a:pPr>
              <a:lnSpc>
                <a:spcPct val="90000"/>
              </a:lnSpc>
            </a:pPr>
            <a:r>
              <a:rPr lang="pt-BR" dirty="0"/>
              <a:t>	</a:t>
            </a:r>
            <a:r>
              <a:rPr lang="pt-BR" dirty="0" smtClean="0"/>
              <a:t>observações</a:t>
            </a:r>
            <a:r>
              <a:rPr lang="pt-BR" dirty="0"/>
              <a:t>;</a:t>
            </a:r>
          </a:p>
          <a:p>
            <a:pPr>
              <a:lnSpc>
                <a:spcPct val="90000"/>
              </a:lnSpc>
            </a:pPr>
            <a:r>
              <a:rPr lang="pt-BR" dirty="0"/>
              <a:t>	</a:t>
            </a:r>
            <a:r>
              <a:rPr lang="pt-BR" dirty="0" smtClean="0"/>
              <a:t>atividades </a:t>
            </a:r>
            <a:r>
              <a:rPr lang="pt-BR" dirty="0"/>
              <a:t>de campo etc.</a:t>
            </a:r>
          </a:p>
          <a:p>
            <a:pPr>
              <a:lnSpc>
                <a:spcPct val="90000"/>
              </a:lnSpc>
            </a:pPr>
            <a:endParaRPr lang="pt-BR" dirty="0"/>
          </a:p>
          <a:p>
            <a:pPr>
              <a:lnSpc>
                <a:spcPct val="90000"/>
              </a:lnSpc>
              <a:buFontTx/>
              <a:buNone/>
            </a:pPr>
            <a:r>
              <a:rPr lang="pt-BR" dirty="0"/>
              <a:t>  São atividades </a:t>
            </a:r>
            <a:r>
              <a:rPr lang="pt-BR" dirty="0" smtClean="0"/>
              <a:t>motivadoras...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pt-BR" dirty="0" smtClean="0"/>
              <a:t> e são atividades lúdicas?</a:t>
            </a:r>
            <a:endParaRPr lang="pt-BR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18488" cy="2433637"/>
          </a:xfrm>
        </p:spPr>
        <p:txBody>
          <a:bodyPr/>
          <a:lstStyle/>
          <a:p>
            <a:pPr algn="l"/>
            <a:r>
              <a:rPr lang="pt-BR" dirty="0"/>
              <a:t>O conhecimento do mundo natural </a:t>
            </a:r>
            <a:r>
              <a:rPr lang="pt-BR" dirty="0" smtClean="0"/>
              <a:t>se </a:t>
            </a:r>
            <a:r>
              <a:rPr lang="pt-BR" dirty="0"/>
              <a:t>dá a partir do  envolvimento da criança em...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  <a:p>
            <a:r>
              <a:rPr lang="pt-BR" dirty="0"/>
              <a:t> Entendemos o termo lúdico como sinônimo de brincadeira, de jogo, de diversão, de algo que proporcione prazer, que dê alegria. </a:t>
            </a:r>
          </a:p>
          <a:p>
            <a:r>
              <a:rPr lang="pt-BR" dirty="0"/>
              <a:t>Como exemplo, poderíamos mencionar jogos de tabuleiro, </a:t>
            </a:r>
            <a:r>
              <a:rPr lang="pt-BR" dirty="0" err="1"/>
              <a:t>vídeo-games</a:t>
            </a:r>
            <a:r>
              <a:rPr lang="pt-BR" dirty="0"/>
              <a:t>, competições esportivas etc. 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/>
              <a:t>O que quer dizer Lúdico?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52513"/>
            <a:ext cx="8229600" cy="5073650"/>
          </a:xfrm>
        </p:spPr>
        <p:txBody>
          <a:bodyPr/>
          <a:lstStyle/>
          <a:p>
            <a:pPr>
              <a:buFontTx/>
              <a:buNone/>
            </a:pPr>
            <a:r>
              <a:rPr lang="pt-BR"/>
              <a:t>   Para alguns autores, lúdico é uma forma de pensamento e de linguagem própria das crianças pequenas.</a:t>
            </a:r>
          </a:p>
          <a:p>
            <a:pPr>
              <a:buFontTx/>
              <a:buNone/>
            </a:pPr>
            <a:endParaRPr lang="pt-BR"/>
          </a:p>
          <a:p>
            <a:pPr>
              <a:buFontTx/>
              <a:buNone/>
            </a:pPr>
            <a:r>
              <a:rPr lang="pt-BR"/>
              <a:t>   Pode gerar tensão, medo, vertigem (jogos simbólicos, histórias de faz de conta; RPG; filmes de terror, parque de diversão etc.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Atividade – Sobrevivência dos Animais</a:t>
            </a:r>
          </a:p>
          <a:p>
            <a:r>
              <a:rPr lang="pt-BR" dirty="0" smtClean="0"/>
              <a:t>Atividade – Modificação de populações</a:t>
            </a:r>
          </a:p>
          <a:p>
            <a:r>
              <a:rPr lang="pt-BR" dirty="0" smtClean="0"/>
              <a:t>Atividade – Observação de diversidade</a:t>
            </a:r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Introdução</a:t>
            </a:r>
            <a:endParaRPr lang="pt-BR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3140075"/>
            <a:ext cx="8218487" cy="2986088"/>
          </a:xfrm>
        </p:spPr>
        <p:txBody>
          <a:bodyPr/>
          <a:lstStyle/>
          <a:p>
            <a:r>
              <a:rPr lang="pt-BR" dirty="0"/>
              <a:t>Regras</a:t>
            </a:r>
          </a:p>
          <a:p>
            <a:r>
              <a:rPr lang="pt-BR" dirty="0"/>
              <a:t>Voluntariedade</a:t>
            </a:r>
          </a:p>
          <a:p>
            <a:r>
              <a:rPr lang="pt-BR" dirty="0"/>
              <a:t>Supressão da realidade</a:t>
            </a:r>
          </a:p>
          <a:p>
            <a:r>
              <a:rPr lang="pt-BR" dirty="0"/>
              <a:t>Delimitação de espaço/tempo </a:t>
            </a: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620713"/>
            <a:ext cx="8218487" cy="2016125"/>
          </a:xfrm>
        </p:spPr>
        <p:txBody>
          <a:bodyPr/>
          <a:lstStyle/>
          <a:p>
            <a:pPr algn="l"/>
            <a:r>
              <a:rPr lang="pt-BR" sz="4000"/>
              <a:t>Huizinga (1938)caracteriza as atividades lúdicas por alguns  componentes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pt-BR"/>
              <a:t>Nos jogos, são facilmente reconhecidas: não joga “buraco” quem não conhece as regras; sofre “punição” o jogador que desrespeitar as regras do futebol. </a:t>
            </a:r>
          </a:p>
          <a:p>
            <a:endParaRPr lang="pt-BR"/>
          </a:p>
          <a:p>
            <a:r>
              <a:rPr lang="pt-BR"/>
              <a:t>Há regras também para assistir a uma peça de teatro, para brincar de mímica, para brincar no escorregador.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/>
              <a:t>Regras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41438"/>
            <a:ext cx="8229600" cy="4784725"/>
          </a:xfrm>
        </p:spPr>
        <p:txBody>
          <a:bodyPr/>
          <a:lstStyle/>
          <a:p>
            <a:pPr>
              <a:buFontTx/>
              <a:buNone/>
            </a:pPr>
            <a:endParaRPr lang="pt-BR" sz="2800"/>
          </a:p>
          <a:p>
            <a:r>
              <a:rPr lang="pt-BR" sz="2800"/>
              <a:t>Situações lúdicas têm tempo e espaço definidos. </a:t>
            </a:r>
          </a:p>
          <a:p>
            <a:r>
              <a:rPr lang="pt-BR" sz="2800"/>
              <a:t>Definição pode ser proporcionada por um objeto material, como por exemplo uma bola, um tabuleiro, uma fantasia, ou por um local como o pátio, o parquinho, o quintal. </a:t>
            </a:r>
          </a:p>
          <a:p>
            <a:r>
              <a:rPr lang="pt-BR" sz="2800"/>
              <a:t>O jogo de xadrez ocorre no espaço do tabuleiro, o futebol tem dois tempos de 45 minutos.</a:t>
            </a: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pt-BR" sz="4000"/>
              <a:t>Delimitação de espaço e de tempo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endParaRPr lang="pt-BR" sz="2800"/>
          </a:p>
          <a:p>
            <a:pPr>
              <a:lnSpc>
                <a:spcPct val="80000"/>
              </a:lnSpc>
            </a:pPr>
            <a:r>
              <a:rPr lang="pt-BR" sz="2800"/>
              <a:t>A participação sem uma disposição genuína e espontânea descaracteriza a atividade como lúdica. Nessas condições, é apenas uma tarefa, uma obrigação.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pt-BR" sz="2800"/>
              <a:t> </a:t>
            </a:r>
          </a:p>
          <a:p>
            <a:pPr>
              <a:lnSpc>
                <a:spcPct val="80000"/>
              </a:lnSpc>
            </a:pPr>
            <a:r>
              <a:rPr lang="pt-BR" sz="2800"/>
              <a:t>Para duas crianças que escolheram brincar de casinha ou de super-heróis, a brincadeira é uma atividade lúdica; mas para alguém que concordou em jogar dominó com o avô apenas por cortesia, o jogo não é lúdico. </a:t>
            </a: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/>
              <a:t>Voluntariedade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68413"/>
            <a:ext cx="8229600" cy="5256212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pt-BR" sz="2800"/>
          </a:p>
          <a:p>
            <a:pPr>
              <a:lnSpc>
                <a:spcPct val="80000"/>
              </a:lnSpc>
            </a:pPr>
            <a:r>
              <a:rPr lang="pt-BR" sz="2800"/>
              <a:t>O envolvimento em situações lúdicas implica em mergulhar numa situação de fantasia, ou fora da realidade cotidiana, mas sem perder a consciência desse mergulho.</a:t>
            </a:r>
          </a:p>
          <a:p>
            <a:pPr>
              <a:lnSpc>
                <a:spcPct val="80000"/>
              </a:lnSpc>
            </a:pPr>
            <a:endParaRPr lang="pt-BR" sz="2800"/>
          </a:p>
          <a:p>
            <a:pPr>
              <a:lnSpc>
                <a:spcPct val="80000"/>
              </a:lnSpc>
            </a:pPr>
            <a:r>
              <a:rPr lang="pt-BR" sz="2800"/>
              <a:t>Enquanto joga, a criança rompe temporariamente suas ligações com a realidade. Apesar disso, essa ruptura é consciente; ela sabe que está brincando, que está representando, que está jogando; ela sabe que aquela situação não se mistura com sua vida real, cotidiana.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/>
              <a:t>Supressão da realidade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484313"/>
            <a:ext cx="8229600" cy="2592387"/>
          </a:xfrm>
        </p:spPr>
        <p:txBody>
          <a:bodyPr/>
          <a:lstStyle/>
          <a:p>
            <a:r>
              <a:rPr lang="pt-BR"/>
              <a:t>As situações escolares de conhecimento do mundo natural podem ser lúdicas?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539750" y="3286125"/>
            <a:ext cx="8147050" cy="2840038"/>
          </a:xfrm>
        </p:spPr>
        <p:txBody>
          <a:bodyPr/>
          <a:lstStyle/>
          <a:p>
            <a:r>
              <a:rPr lang="pt-BR"/>
              <a:t>Atividade da Coisa</a:t>
            </a:r>
          </a:p>
          <a:p>
            <a:r>
              <a:rPr lang="pt-BR"/>
              <a:t>Atividade do Barquinho</a:t>
            </a:r>
          </a:p>
          <a:p>
            <a:r>
              <a:rPr lang="pt-BR"/>
              <a:t>Atividade do Geódromo</a:t>
            </a:r>
          </a:p>
          <a:p>
            <a:r>
              <a:rPr lang="pt-BR"/>
              <a:t>Atividade de Reações Químicas</a:t>
            </a:r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274638"/>
            <a:ext cx="8291512" cy="2217737"/>
          </a:xfrm>
        </p:spPr>
        <p:txBody>
          <a:bodyPr>
            <a:normAutofit fontScale="90000"/>
          </a:bodyPr>
          <a:lstStyle/>
          <a:p>
            <a:pPr algn="l"/>
            <a:r>
              <a:rPr lang="pt-BR"/>
              <a:t>As atividades que realizamos incluem os quatro componentes das atividades lúdicas?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t-BR" dirty="0" smtClean="0"/>
              <a:t>   Há vantagens em propor e desenvolver atividades lúdicas?</a:t>
            </a:r>
            <a:endParaRPr lang="pt-B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4.bp.blogspot.com/-59iPIVtlTls/Th2fWQxS1JI/AAAAAAAAAEE/vpJKfZtFpm0/s1600/lagarto3+camuflage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1704" y="188640"/>
            <a:ext cx="8674846" cy="57606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AutoShape 2" descr="data:image/jpeg;base64,/9j/4AAQSkZJRgABAQAAAQABAAD/2wCEAAkGBhQSERUUExQVFRUVGB8YGRcXGRocIBsaHhggHhwbHhwdHiYeGhkjGhsdIDEhIycpLSwsGh4xNTAqNSYrLCkBCQoKDgwOGg8PGikkHyQpLCwpLCksKSwsLCwsLCksLCksLCwsLCwsLCwpLCwsKSwsKSwsKSwsKSwsLCwsLCkpLP/AABEIALYBFAMBIgACEQEDEQH/xAAbAAACAgMBAAAAAAAAAAAAAAAEBQMGAAECB//EAD0QAAIBAgUDAwMCBAUEAQQDAAECEQMhAAQSMUEFIlETYXEGMoFCkRRSobEjYsHR8BVy4fGCJDOSogcWQ//EABkBAAMBAQEAAAAAAAAAAAAAAAECAwQABf/EACgRAAICAgIBBAICAwEAAAAAAAABAhEDIRIxQQQTIlEygXGhYWLRQv/aAAwDAQACEQMRAD8ANqSI02i5m8+QPziFsyxACkmDe0W+cZ657h/NtbEVOmRa4gxPzjx2r7PVveiJMoWqBTHxhtVorpuO7+XkD2/GM6OFLtcm17Xn5xxnS2mwMmwLb/OFbGiCVs16RinEE7GCYwHnKY163Ag3EbxiapmIEaYMRt+/5wBXpQe6wO3484eN+Scq8C3N0AzSIgREgT84a5XIGAGgrb+o5jjGdPy3qDWQDeDtEf2wflV0OO4BYuASLTv/AKW5jFuVdEeFq2c0QKW7CykC36gRBOMztXuIMsDOouDbwe0yQfGNZrMF40qACSt4LNeYInaYvPnAmazNOmJ1DadI5+T/AMthLcmUUeI1GbZgdJ7QByNNhE3mB7YU5zqbAEOWAa8adwNj8b7YXZSrmKrqKdIsgvAhPj3icMqfQmqKXqKAySuksWJbhTey3MR4wFGns5zbQvzP1ElOlrNQawYVQREeCp5xWc19SDi83/8AB8HCfq2n1X0iACR/XAWNsMCatkJZGXJPqpGIJint2qJiOfGJcx9ToG7ASIsYJ5943xUsvlNWLR0boPqXhoAkwIsBJ32AHOJzjGPQ92S5X6tAchV++xUgmR4Ai374Py2WgvVgrUqKJRoNl/33j2xKmQoIYSmC4BIaD++ri+HGVA9MdoWrq0kibgg8A3F4jn2xK1dI59CdqLirDHVMGAWIAi39I/fHedcfaBEbzIPuP/eMrUCXLFgNhJOkxYC/xxfbBtUL6gAUqAADO5vu1r3O8DFH2TirTIs3kGZUKqAYACKQdS+RJgNO/wCcCNS1BXRH0KFBuDsebgxc3E4Kqu4qLo1LIAlTA+bwQLifzid0pspAsRCkAm8kixsJJEiPnYXCbQaQL0PT6gZosZgbGPkXvB8GDh9nMnSKk/bVkaNI7rDmPIjfg+04SZRgXgspPtIggQJjkWGvn3xaMvoI30kHzfXuLzJOwi/EYTI6dlca1RXa1FkcgCxAIhSQSOBwIkTIwq6tKsQZDRESbiAO0/qsY3sZnHoNbIMNWrtAtIYXAgEWI0mZvN7ScV/r2WFRShGi5IJKtcT+oG0WBA3m+wOOjktgliSRXek9Sqqpp8agO+LzIEA2mDv8YJqVu0rE6f5RubGT7TNxfHXTeneqRTZ1pksFVGkFgA2xJiA0AH4xF1Cg1NjqA1SBJteTsZkNHHg284ssibog8bSsgclQYu5NrTY8m+5i3scT06QLSCoNgWkxB/R/3b2E7cjEvoqCZILf5RaQVgt4Xf4tg3K0A1RkdFUxEabkj7YMAxM83ki+2A5HRiKvTKDTUhZIUKLHUN+PcHSL3w26chVm1DSFUSZtBtDKNpaJiP3nGP8ATgUtUliwbSqTOgSZULErYAzjnINrNRrlvaIkCSHB4MbE2F58znIrGNbGOVy4ZdFTtMbyYgoSDAvM3B2MmcJs9lmpNKsjNSEiNY1qfuWCO628Ha4nE2XZZWdVSmTDAAgCDAPaZ5jx+IwX1zNZdx2VBrYt5ssEj7hM7D4jEoqnss9oHyHWKLKSxiSTEbDwJaYxmK9UzSoYClvcKf7WjbbGYLxs73WXLqDiiAQ2oze3PiMAU8y2tiDqQXj3jkYa59FFPTGpxv4g7f8AywIlImmxESpFha3+pwidjuOwnLZwBAJ0tOqwmZ4/GNZmTqljIjSvt7YAqZ1qZbSovaCNgcAZrqAKGAdexnYe884Cjs5zpBVXNRMC525v/pbFY6pn3uWG3BM4hq9QW4dnpvFmPPxwRhXl+tAnTVFhbUJ3840LG/CM0pBfR/rOrRUrpDz9skiJ323Htix/T31FXzRqNUWnoWnoJAAIuSAsm5Ox9hhI3TgjJUCko8EEXg4uPQmSpSOmCVN0gCSfuMC5/OFyOP0Wg3LRmXaiKXc0POwkRvYQd/8AXHOV6BTj1KkjcBT3SeP+cYIGRWV7Q2hZaP8Am/sMH0qQiYlthMwoI8xvMYi39DqO9nXSqIQFQ2knncAnb9tv64E6y4o6UDjtMkryefzGGFYdrrBGkTqJmDF5IFx7Yr5iohkMG0HQACfyY2JwPI0kktHn3TPp+rnKtT0YIWXJcxYm3BknwMAU+l1DUNMLLqSCBFiDBvtGLr9HdKceqpT/AO5oQEi6mZ1X2HE++JemfT6K1Z3IUkkrIa41W/fe+NqzPaMrgmF/T/01SpKpZQX03LMBc7RGwGJ6dJv8SVJJgqQZ+bczhhkci1RgAQusWHuBLETYKJHccdZnNJlmprIr3JqKrEACIEtvJJ9pjGWUm3rZbikrOcxpZQTpBZNK6jAYho7SBcAH2g++IK1TRDDULaQ2x0gXE+fMYC6p1KrmqxedCIoVVjZdwFEQqzE8mcbNUuBuANRkEb7GeTMERi8YPsg5myi+kJiUNjFhJ2PnYGf64lyVQOSXMEbtpJK6bmwIsff2jAvrrN0IIMcz8AE2/IjHfUXCFKkmGbQ5GogndZ2tPbEfO2GbOSOaCaiSDue4mJAJ2ItN/e+JqJNRpXucmBMmBvEbRx++IDXKgqxI7pH8032I3Ezv7Y4oK5mxPgxqA9jM/tHjBoUf0chqA9HTqV5JYARYQovLADgC/vGCqeYNIksgSpN1YKsTfcwADJMDyMB9NrJTpt6oUtFv5ptMAEQbgzY7RscC185Up3LIdzDtqiSDa/3GBIP7YjL5FIvj2Ns5Xqu9JSxpqxWAgMbCZZoYsRHdPx5wxOQpvVRWH2mXIsNIBPcQRyBvhH9K1zUqs7uGcLqCOARrI+8QIEAf0xcEpLoBWdcgv/mJsCJESI28YyZNTpM1wdw2uyudT6bTrU1ohQrUqhCXCkEjbUuqD27zvve+FdKiKyNTqHUyRtClgRMxBOqf2KnfFyPTFbUj0kKSSrKIM/3seDwOcJusdJCVRXQQyr3xLa53BiYEg33Eg4blWkCK8FarZUoQpLK4BhgZ1zse7cFY4vEY6rhmiI1D7SAZM2KztcxY7Rg7rTq5REEHfWbgyJIAEyw08WmcCCnF2JkSAPN5gWiZmfxcYvGTkrM8sfF0SNXqlGUulN57TpkFQPuAmzcGeJOKjTy1UVD6lRgDY+nA+G8GD+Y54xZKOYRXYSzK267yJ2+TMbz45wF1LJn1WKKopgSY0mBNoiJ3Wfzh02tHVq0Jnz9cMdR9QODfVosQN4tIIB945xBVqimVaZBN+T7Sdhe0HDf+A9QQaoWNlEyP+2AZE8CfjAnXeiVPTAdtGkaoqBFJHnUL1J+Dhlxb2Jvslq9dQHtZAPBUNHsDBMe2NYoxTxGN4v7X+Sez1+j1tIgpJJueTOwHFsL+s/Vwoa10KS0bG4g8Rzil5/q7yVuEmzRciePGCzkqL0xFRSWEi9/95xD21+iimw5vqZWSXqRzp/0PvhJn+rs7TT1Eg7xb2gYN6Z0ANUCkEydji2/9FVbBQB45nDXFeBds8wzGbdyBUYmPPHnEeYUBiFMrwcWrrn0zcsoieD5xV62WZDDDGqElLolKNFv+meszlWpsdtufj9sb+nM6GrsJYgHcDcH+gviq9LdRVXUO1jpP5sMW3pOT9DMwt1YSVjkG0fvjNlglZXHLVl3SmougYmdWggiPyd/wMHa9NPUCLSWneSYCAH8YnyiqwVyuqCxCqNJJO0jiCbb/AOmFmb6lTLwqnUD3QpEaTab+fzjE1RtTTQLnOo1akI3ZTM9kcar3i9+MFHOmiGI/SLtH6QRt++BMzmdTB3tq1EA8XkkEXP7eMTUsz/h1GeKjGmQKZB299pt+1zhpdVRJPfYfk6f8TGgopYBg1Tlm+5oA2UCAP9RiDK9Ryy0mJU13VysEHTvCNEaTqtyTf84GGaWv6VOipVit2mCACCxibIDIHn+9kyn01T0qqKpDC7NqgE31AT2kiwM++M02sfxk3vx/0f8AN8kIfqD/AOpZdUoEUhSANNmErCyeI1W22thd0/pCqzmoyjt2X7i4IYpvxuDzi4UPp9KlCoQi6nVSu+pSoPiSSd55kzivdUyFZUZgSwRu5GCgxNhAG+5mRY4thyqcdE5RpkVXoBCvBOkMywDsLaSVibreZE3jEeWygQEMTUDENp02JjyDMi1hgqtn/SdXUaqZUBqmkjSJkHSCSWE/+sHimlVAzEFRebbcBV5PMzisszQFhTE1XpJJkIByquGlgY5i+/Pthd1jJf4dSm4vEAd2lSRYRyx4OLHAPdTcQRBAmTpO7dwgX3IP9Biv9T11VALM0yvadoiIi8j3H5w8JN9k5pLSF+UyfphQNTBbFnJOr3v9oiIUb4ZeqBPauo3JsfzEfHxfHORyhjvMnYAiP3Gw4kzzgyn0Q2emWBGqKeorqj+VgBpBJtYzEYMppdnRhJ7OCrKq1brBnWafncKPune/x4wtzmWaowRAGee1LWEXYxFgLnxg49Zp1MoXqACop7QLBj2/p8FQVMc3EcXj6efKfwytTCKzydLMGI7e4S0id7GDxOJOcoxboZpWhH0HpCZdoJYyACzNALAjYcKSw/p74sVPp+tlLjWV7lX9IMbx5N4Meb4R5VRUekzEVBTJOhYRUNiCVN/9LWweOsNSUGpdzJAUQDFrmB2gX4IjnGOO5XLs3taqPQ5auo2AIO8k2EcQffY8nANVgGaGAWAdrx/sAdvffC58yyMRTcSQCRB5Nxa2qPjfBS1GqIWCsImVmCY7TeOLnnnxirjuxEuKspnUy1LNehplWE03m6gmQJPydv1HE+YyZYWVvUEmV7ZCt3gxAvaD5xrrZV2pSGLUh2sPf2g38+Y/dlk+ml0DJEEAXZ7FdzBAUm5ONCfkjXgRU30OS/qdwtYyJU6WJkr90i94J9sdZ6KtI1KQPqeiZUA3KECwPOjgHZTtYYYHIqhAZWcAgntIhgQSJBOszAkggSwGFHUcqKalqQ571ixW91gmDfbmPnHct2LxdUIel1nrJ6nqMO4rAUFiYtHmbXOCh9LioFepqBYlfT1Ce0XMhdLG1gJ3w3y/XFCf4dNKYWxCKFubz5MxM7/tGAcx1dhUYMuoVCPTC3AIgQAbkz7CSZweb7SBxS7IB9C5fzWPxot7X5xmGNTqavDFGHy5mxIvMGZ9uMZjvckU4xJD9PKyHWAZ49vjEB6JlqWlkTuB8b4YZjq6lYSSSN/HtiHJUWqMC4gDx5xS2Zml4FHVKlYOHppBW8HkYc9L6mKwDXJ2dTYj4x2lMioWiQbfAwNmKqK4KiJ42+ThG70NVBXUsotQzJVRYDf+uKn9S9MVVPIFhGLNU6ghYKG2wH1CgTqBhr7zjoNx6YZU9s8wjHpX0+pqpSJHeQPOwG8jkxOKT1TpwRwf0zce2PSOi1ESiyJADABJYKQfGxJBBxozTTiieKOyzUBIQKYYx834NuCJ3thTn+nGRoqhHZoIC6ibcSYv74Bo56rTYCqAyoxPgmPfx8YedH6X/EjUzMgIY6kMET9vdvAi+wx50m4u7NumnroSZ/6dftdGIcKNMBpsb3ntMbxa2N9Pp1XUGvIXVAcrM6fuAI2IAjbnDGvmXzNfQNNEDkz3BTDlP85FyPY3w66T0tE1VpM1ARTWf5tmaf1WwcudYI03bIqHuO60DfS2TpGo9VjNVRo0QQEvYA/axI/Mk+MNuos9Gl/EUkeVQhx9ylRPIO48ibb4T/R9b1azIyyk6jJJ7lnUxLEckGIsTh11TqDVGfLU+wGVZiQRBBmCDMxED3vjHNPnzlsb/WIV0tan+GxnvuW0wQAtwBBABI/5bCH6tzBpl3NKaZUEMI7WJgiOYOkyAN4NsNun51ysNXkKpGggagU4DQPiecVrqfXEqOAZVSwBZtRI2ElV2Fp5PiMU9MuL10DInuzeRqq1FPTDK8XsRxciLSYuCDjMp00U0JRvUWZembBG3JVgORY7D3wfRq0kpalqSRsLAnUZ7bgK0eZMYMoHUULPqY30EEozAWJIFwbHf/bAlmduloso+RQ+SNIo6gtPcfTMBf5RMQSfyMA9TzGiax1IVM6AndcwQzRA3Ez5sMWfqVak1VTWQWBGsHTe1hJus/HwcBVujUC0I1JR/wD6GBeTYQQAxvuSd8GHqY9yEeN+BXlEDtTNUaJA1bySRa5m+33D9sc/WfXXywpU1CoChYOCSHggCdV1KG+naSCMM1yby5XS2mxY6mAJEQTcA7A3OI/qjpXrUPTqaXIIak66IBjuEltRUgQbePGKRyrmvo7IrWigfT2SeozuFDoguWP57RzA/vi4U+lUguotUpnTAOobtbbSQdV/wNucT9KoilSRXKsLKdLAEXl1hZ7bgX98QDIFakMHIkRqUG63kpcN26hIjzGKuTm9aBSgkCUZy1anSqVClOdWtFuTH2kGYNjA27Z5GG+b6gKwFQMAokww3swMSZLAb3iwiwuDmqACGdiRA+4fZeQNmBaRHvwMcUKoEqU1H7QJJlto9gQZkQRe/ODxV2dCTQTU6mqsBeVAXtE2HBlu4n9uccUOo1qiuFWNMEiWJsCStwZJBNyQBInxhfmKe0AKYO5DCGtZjeIE28b2jBmQqvof0wJLEkL8RvMEAzAJv+Iw89IKbbN9RyzNSLgd1/TQrc3EC7jQYA4I9ucJc7nGpBHdfQJA0g6gWj7u4ExtswmSRfiztNSUFTSTCvqkkMBpK9oImwg22tiL+Ap1GYVZaWlhbcyNW0E6ZWeL+cTUq7C4OT0Kx1yoxFbS+kFdSEEwmmzAxLy3cfb8wXnisMyFijAwpHbbYgcG5+JM2GIskhpwsSjEhF0nvW+kxe21hH3NxON9QSWNRCRBsg+Byd3kyduIEYNo5WlQl9FVcrUQAELdfHBsfnbziGvCVysalUxcAsJiHhSCbXtG++GuezravTFO60ghLLAixuxFzI3X2wszGW1orPVanpAUhEUyZtcg28GYscXjTM0gtqocljR1Fr6lpq4NgCZjyDb/ANnMVT/ppUsBmHHcftb3vsYmcaw3GP2NZbRlQLhOf3wVl0lSNMd2/ODqNIuFIBgC5jGxljq0gxI5xFysKgDCmQLbjefGNr0f10YmARfTz8zieplmIiBANyCf+RjQQqSR4vB3GO7VoZd00V3P9Np7EjVFmG9sR0yBSI5O5xznswpqG8XiDiY0gwsIm9sWSpbM730V7O9OavVSkBJYj9uf6YvnTssBTjSIQgQQDvEb3mw2xUcv0tv4qmxOm/M82m3GL/VzQBqjckCWaJkXtMkcCbWAxPI9UXwLyVbqPVzVzVOgI1SCzEWUzNl/UfnnHoWSyv8ACZSpU9SpqnSA7AiLCNI/Nx5xSeg5NaubJLCdzwW5McQIw56719cwGpeoURYBURJJBYxe5BAvPMYzTk/cjFdJDVyTb8s7yOfo+ulDWKiKpdSIg3nTMSqgFt/EYZyW1AVEpqjAimLsQbQI/wA1vxin9Hzz0nkIzA0yik7rqM6gDMyOD5wXleqfwwqaF1F9maewCJEC0kk/7Yhk9O5Ttb/kpHJ8dkfUnzWSpaBIRX1hwQwk32iZkXnkR5xNkevFU9WqaVaq4ELqAdJkgm15HI+DjVGm2YcuxIpMoYQ2ovAMXN0EeRe+2I8yE0KW06ZIQQJLACZFtRMgyf5drY00pR4S/dE3Fr5r9BHVuvmq6hSFBgXCgExHEixacJKWXBYCYJHudhM7387TzjTVCzCbd29if+AcWH74KzVJVa1xw0HxG+4HtiyjHGqiI5Oe2S5ZpdVAlT+i4OkTvFx53w4VT6ZkAaSWAVrHc6zBgCIFjuNsJslnvTLH0xURoPA2tZrstp43wRleoUpGtwgJ1MSB2jxaQWj2P4xGcb2VhOkHdRzLsgUtrtsBEtuAQR4jn9U4AqdYCj1PTXUBAH3SQeBsWmNrY5XMBqgezrqKt/iEcQCGC93ERbbC3O5kLnKBZD6QcEA7G9zqJ7jJj8YVYYu0O80krR6R03NCkheswFRvtswk/wAsTsPBi+O6eSOZVaitRu0kqhBsbggyCYthD1eulUgLZRLEAniLGTG8m174PAVabD1AFVwFUFASgNiP8xuQ3jnfEYYIpCTtuyHqubC1TDItMFgq7SZhlOxLWFpjunAdLOJVZQrBSJhZOqwPaF/UrJa20RNpLLOpSWiFCI6moXUAhvuEkkk9t/1THHmK/Qyyh6VQMFgBgwVmgTBDaDMbrNhi6gqByJcrm0qO9MsAV7gpgRqW/wBxhqQ3F4MmN8LOlZRqz3YIYIAJgbEkknui0RE7Ya9dzpNWmxp0pAJ1DuA8gWDAahMTvPziNumUKgarA1szF+ACbgASDcg3974q1xFTcg7pTuyubSwC6Q3cBBKm3BmNsEqEontPawDEEALqgyBPwBBO5nCWiqKJp3c2BvINoidjqkRza+Np1Y6WSqpGiQQGBEj3NogRzxG2FdsoqQVUrCQBpLEiO3Xf8mJJvYeOTiEoWqMjSl1kBv0xuTee4/gEYQ52u1QgU5gHTabxsQLSLwS3jGnzBpsApKmSC43DSAxAJgmNxYR++KLHaJ+7TLJmsx6KlQWLNAKkxETYnT/NtAFr4WUKrVGYKCpBko1l5MyQCNMQSd598LDV0qWqA1bQrOLJJuygGNe/xYjG63UGZuFAAIiSeADqk25Jn9Ix3tAeceZgqFm7LF5WwECSVFtMk2m4OEFbNL2gABBbSALLPcJ3995PxgamzMoEgEcEc3gQd9sDVakNFxEiWtN9jEbTx7YrHE0ReRMh6301XrM+XqOiNfTB35i9hEWxmJaDSJJJ/wDkduNva/5xmLchLLvl84oUqJMe/wDfGCp6l9oF8ct09ruIBNj+eTiP+EKmGkwBtzjCmntGtprTJgCABe/B8YiarGq+kkRGO0rAMAJG+/8AtgeswN42OH76E6Qr6jl0cgGPOqMMq+V00gSFBIiIO3nHNPLF6oIsirM23/NsS/UfUNWkKdlAgbC2+A5boKhqyqu4FVCSYJgETvsMXfpSepTuO4gzqtJUwRq4g72xSM908VFEEzTbUYNokT/ri59GoMQ4p90AX3uVJG9wbkYM6oOHTZVi5p5kgNoKq1yYgzBF+TJEcyMby+XdmO7NGo6iLnYmfzGF31d1D0q9OADC92/dJm58zf5xFX66lZAqz6gMrCsG2AI7d5scVULVkZaY8ZzTIqIwRkMKW+0g8EG4tsfjCgZ3MVGLO+oWHB1GdgY3PnAFetmMw60NDKxO7CDpA59oE74MFBaRWmG7VMdwBMgySTsvBtthnFL+QW/0ehdIV6iqEQU9C93IMLaSPtYmBbyTxGEvW1QgSW9SJMRF/wCtxzjf039UgNUUszKLsFa7aZ7hf4vaBJmwwPkKoZz6zKTcqHgA6huDu0ED8cxjK48XZqU+SojPS+0N6tMEt9pchoBAmwgW/TJMQcECnTADev3WIhG3m47o7ZIuZjEGeqq1QMo1ICIVjNpBMgRqnmLXx1nnDM2iALARMbC4B+3eY2mb4em+2R66RMMxTZwz+qV0wSmie1J20gTI/a+JWz9BZZaMgbl2ZonkimAoF/t583xM2UV6w1IANIJ7YEQYJFgCRtHscMKIbLElSU1f5gTF4kbTJ+LYg3EqotiumFggUkgR6YDVNJBGxANiCfInb46ynWf8anTSnQaSTUhftAt+omPxGJus0atWodV2Y3uQdjJkXGxNrAfjEP0/mEy+aIQKtJ0XWwvcTESLX3EeMdJRabDbtIdnOEiG9JkJgq1NDtsLQbgQPJOHlal/iIxy6NqUFlYltCGdIWRAJC++0YVNkHqVGLK1o9MgDSSpvedjYixg4PzWfYO1RlVGpCHRu+NX2lTYgs+lTv8AcIiDgY3GXxQuRNbJsx1XLqun7VMrqXUYCrJYEhgyiJkA7e+MHQ1J7arGJ1FwSrSbq7iNk7b+Li2FefzCgaXKvDSKboZVm1BWA3XSzLIURDe95aHWlptUGqmSCwP3HUZuzAdsmAJLCdzAnGlJEafgIrfQoYlgZDRCrEC4h5EdsbgD43xXKn09XpuZp1BvAUMdQi4kDVBEiDGHQ+rHpK4DqxgIIBKqQp2HsdzJFhfCuv8AXFbQ5p2e0kqWD9wB0id4IsRsCbnEp8+4f2MuS/KhfldLCoCrM8XDggoBJ9jY3m8j4OAq9ABt5YETpAmCpBn+a4A3tPkYa5n6gGYKVmpgaYVwL31XItsIF4tJnbHBo9jSygAWmQe0na25EML3iZxXGmltAcrFKpqKxAa5J2O8kGbi82jxuLnBThwxYQ1jImwItaTJgXB2nbGydd4U6bGSom4IvMkzNwZEDHWYpayDA97k32mw4HI2/MYumiErBc02uWuFEgafA+b3vb5wG9U0QTqDkbGCSuwkTvxwCIkYNzL6wAFbc64MlxIMgm4aAQLcA+2N5vp0KSb/ACLc7D7h+diZnuw9C2LzmWYGACpEWJFoEb2EbWJ/YDBVSgDKi4B5KyWJCz/MbkKQBwDfA1PLSPt0ReCImYI4+0jkEbi8TjThzKgkKhAKtZlYCLMRtpLXjaZxzYEaesVgIoIjzzJ4IkeYvv8Agbxi5cRdiPYVLfiLRN/zjMLyQxbUqtbUTDWxv19JveONv3xDS1HtI3NjxPn2xupm1VjruR4GMfFM2c2GGvTKQUJbgjCPqNUJF/8Af4xHmupKzHSpA/tgRMmarT+nze3/AJw8VxFb5MsPTEesmoppQ2CiACAeTufOIeqZTRUWSATDadUxI2P9MPMr20yqjVGwnwBJnge3OE/WunKD6ikRyDJJFgDPseMRT+WzRKPw0IuqVmTLxKgq9wPdv7Ww76TmtROi7v227RawJPi3tthb1QCpQ0A3AuT7TcH38ecM+gp6ZD2B0TJE7+xI2uecVnXGyOP8qEX1j9PVKw1KCzgagoIPbsT/AEn84U/TGX9NbAkvEn7TyNIbcd0Yu2dzAmo83CllYnYxZZtBN/3xVaNVajHSpWQSADYkkAXPycPjm+NC5Y7CzTo099CkAg6mYkyNt2kEe3OEXUQpaTqYGft2vyJMC4/bF3yNJTRKejLqAWY01JIZjpmdgBx44wB1Po+oFhSVQTKlQVkTAaJsfkDbBhkUm7JzxuKQm+l8ktKtdplDqBIEiYIBI5Gw/fDDqdCmXPp6WAl7BiqnUe1dQkLN9+fjAVfpzalLNdROpCsEEgRM8EEft5GJcuJsHsRBiQLCYM8K3/NsM1bOTpV5J0zfYKYUauSsy22/vN9rRhp0rodWoFOmQWWf8twBNvHjwcSfRLmmapafUYgEG3aX83j/AF1YtOZ/xyrAnt1hmjYFYUR599wDjDnzuMuMVr7L48drkxbkOjoatQMpqGdC1CdMQLKomGaxO3AjBo6VSQ+oVaq0wRqiPaZi28++D+iqY01XA0AEAhRpjf8AJEkn5xLQr0yrfymYFoPNvOx/fHm5ck2/8Fqq1RDW+lU0OaRbXUixMlAAJAncm41CJnG8n0ZabhQqwFJ0kFy20ESbGYt7nAHVfrmnS7qmvXsoUBgV8kzA32N/G+A6X169N1YLTqBlv3aSpi0gA+1sanjy5OlojbiqbGuarMhCCnWJZ9WsxAEgwJMbcWjHNCoWoVC6MUnSoYBixZuzvm0Gx33HjCvP9cFZdX2mQCHEgqd9K3l77gjjC31UTtV+2xhtRFRyQNNyBYXnaxvh8eNx7Q8pXHsCz/T64QhNWgsxksJY6vtM31BoG/dAIxJ//daVOgtFgymwULTRiYJVmqyRcmewGRF9xgjOqxVXJC0WIEEqoNplgJ0loAU3MCTximde6xlg5ZQ3qWstl2ENYxq9iNgLkzjfjufZmlS6HtGrTRB6rqDf/wCQPEk+NxJjCR/qEM5WlOkG3cYiBB/cG/xisZnOvXMCyjifebn542wX0vIkFTcMCTPsP/WNax0rZKUrLVThwRcMviQJM7344mdx5EsKdWq6MGaSCZ7R3LPcWteO3kb4WhnW5UsfB3EqSbc2B/8A1wdkKyVNSgKQohZiRJAAPkGbnwCORgPZNMkpUxqGkJBjsIY7g9sEGLBjPEi0i8+ckyysF7pgsDYgXBEgCZHO+wtgnLUyFgMACxUmx2Iuuk2i0RexjbHGZRzAFSBP3lSJj+Zr8He33cYRoawNiVdGNMsQYUrdgRIiZKs36uPPNish1EFSGM7LvJEgSCtiQUGmAbQIjEoyepSCyMQQLBVDFWMTyP6cfianl6QLHtU7WafeJk3kaocWvDHEZTpFYwdi7+FMwGsZDAWIFge0EHx+xxJSymokds3g6oJIAM82Kk2DQCDEThycre2pgdJBUAE7xYGZPHN48YCrdJv3OdQ4ZVBbwTMSsC5Plb3wqlZVxoD/AOnOZhDOxmTf8RxHGN47rNl1MNUps3MwCD4OpGNhHOMwaF0Lsn9SqyQTP8pHPm2O2zFR7AhJgbcHz4wH0joyUqSiO+Trbn2+MF1kdmVUAuwEExfiMNat0dsyl03ToYXlivkTEiZ22w6yyapYKsT9pMXMi0WInC7020hHBUI0GSDBiCJBg/OCspawMiTAuY87j+18Rk7KQVeBvTz5RlBTSsAmfk32uBM44zmdVm7QGA1SA08cDgbG/jAOczjJBMloj/yp8x/QnAeZzC1QdU69MKVlY2iYPdbCcU+ykpUK83nCVqgKDqbtH53wwymY0aVESQVkRB/fjyeMLurVvRkgyEKzAvE90eTgzIm6rUVpUSNp4K34mffc4s1cSMXUh+1GkKQ1MJAg9tzLctq7vn/a9V6M9IZiorAErq0KbLa8k+fHwcN8xUQ0ydLAgW1fqAiCAb6vY2j4xSenZtRmWZiRfttJ1QSu9oJthVG00PKSTTLx09xTqaUEu1JdQLf/AHC86BFzFwCeBiLO0c6BIpB10X0IvbYGxU6mgAbzEfOFeVKrmleoNSxqUTOm8qLeJ298XjMAVcpUqAFfRBP2mSsEhkMjaSb+Jxn5e3NJbvsMlzhbKwemPmKfYxPpqaqkgAkRDCBb9Jmb/ba1w+g6VeorKpV106huhBN1IBkEnb2HjDv6SM11DXAXSTZYGm2rxC8fOE/W8p/D1dNNgdRJQgCCCYG3i4I4Pzi0JNtwJzSi1IbdNrpKmouimxNwCQW1WYqLx9s/AN74aUM5pqiXJRiARxq/SQp3tBmBvitjrBNJSYZ0hZ8qJgEXg7Xi+CKvUhXANNgjIxIZTcEE6e2RAsJm99ojCTxNsrHIq7LD17ILVpsHdgpMWH6oJ7iATeBxiv8AVer/AOH6SlVBXTTAaCljfT+qQIG0f3Fq9acGalUqrVDqYfoaIJ0qBO239cAUa7V3Rqj2MUkbtkAEwkAArJn8HnDYfT8V8ic8tvQ76RlWqBVuoIIDtcbkatCjuMja4lT8YZZn6IY6VWvSaoZ7TTIgDyVYiIuLbbbYgyueNJ1VFchJXSk6lUi6hv0jV42xP9S/VVLLjR6Q9QjU2sSApBCmNmYwD4tB8YZzlfGC7/oWcUttlc630n+HtVHpi8aDKyYIIWzqDHiJwrpdfV3HrVhpQAbBbDg8n53thB1b6lNViQC1oHiPcbkzeT5wry+UqVj7eTYD4HONkMTr5kmy5/U/1vSqjRl1Yy0y5BE7AAAWUbxJm17YqmX6Wzks++5B+YvA8kfgYe9L6CNgJO+1zFzE8wMO06VGloBsGvEW7SSGEEL4P8zYrGKgqRKU7F/TukhFssBgATaxMHkGYB4ImDeRGOv+nkAxBDMd4BsSIveTYkX4G+HaaY9NjKlQNagklgeVBuAwJPuAbYwGXJMjcgRtJMCNtWogSNtIwW7ETIMy8MgIIbQFMEWYSAZEzeL2O44kjimQAsCYlWEGfjYzI87WjnDPqCAXMagdQpnVYASVIs8M2q68ltotLlcr9ykgrFmXV3NvyupWUwLc7TfE5DIW5fq7ydMhiCrKKcgREiQbT90XnVYCbZmM4Ws1MNcnUDEngAadiIEGZgRa+HWfqAsNCkHcjiAYXUBsL6SY8HAvUsqFgNp/7gbSYIBkAxAiTt8YWDXQzi+wfovUwaZkEiSDIEhj/mJ39zvYW4LzeaVqfoiYKAEJK3A3j2MfmfnAOSfSCJ+42IgE90gdvMHY+3mTBU65DIQQGQxsADvyR7tvNmEzwjSsdNjvJLVVJFRQEMLrDEna02In3/mInnGVM3UamQ7aXgqrNqIN7adVuTbyL4Sv9R+ojBWQKFli5WeFIACi/wA8CJtjRWpVpktVZVGlj/h6wLAS4gAfp35xOq7LqTEmd6cocxpeblm1yT+LftbGYarItE/9moD9pN5xrHcgbGlKkdN2IJNwAbjck4Y/wyKk6ATaSffkGZB/3xj0ye0g2AkRsYtF/ff22wVk6LAQCNWoNc2bkiTvbm2M8pNloxSewE0AiIGAiSSwtBIiL/E4HTNlUICmY3n+txsR4w2OdR53JI4Gxi1vx/XAfqKSiFSFEhjq3HMWsYFsFbQZaO8xmg1NHqKvYItsAW55JvyMJMtlodnQEkklRwYPA4w1TMCNRkiCtx5MiRuAQP8AfANCqy6XidxvYgAbW35n5wz0J2BZ+p6tKoGB51SCCp3mPkn2OB/p3N6lU6ptGsqWAOmCGnieY5w3zeainUqN9rjcC9lgj+owg+iZNJ1ntZjpm0gHzsB5+MUX4MV6kWvNUok1FZgIOgtFiNoBEnVH4x5l1CuWr1Qi6diBtGmDb8Wx6hmz/h6dXkiPtJj7QfIN+eMec/VSelm1qiAGGuAZIuQQbcj+mGw90HKPvpTOmDUWDDI3dGlYcWINhJGmR/ri50a1bN0q6LopDSfUUkjie0iQLSbg3x5bl9eWcEnsqXGnYGfHPGPQcnn1WysoaqqVAY/UokKY3neOYg4h6iHyUkCDtND36T+n1VKvqFmf7ZtZWi627DBNuMa+r+iJ6ZhWSpeopkFZiCAJgFzGw3g4kyn1FRZCr1SKz6hpSQFIaBJ/Tt5Myd8LuvVta6mL1IUIQGAmSCdx94YGwW1sT9MpN8p9sGWt10jz6n1CCy6oKmYPJEf1+cEZTqwX7QFvJj3PjYW4IjC760yaI2oMNZYiB4AjV/8AkDf/AGwlT1tOoBiuwkT/AHx6nHRnUW1ZbeqVqopIpdTQcmoukITO292HwTziKt1Gn6DBxNQMrhpFxswMzO4No2OKv/F1RwP/AMMB1a7NuZwVADjuz1bp+aYENTMONU2Bj4jewJkwBp5tjj6qyYr5amXMPSbSAT9wNyB/MNRmONLecVXofV3qU1ohoYH+U3SP8vdvwLyffDz+FeoQKtaNJlXKMB/mMkibqu3yIvjNJcJWXT5R4kPTPplWUmwED7RMT7bnj48jBtLoyUnFgQpE2BkkgGIgxYDe+45w5SkCKlNKndTAaAG1MHgkgqJZftYggwPYYFr5saiHHcJEaQIEwOwzz5sZmbQLxyRZmcWjVXKGC3esbaoBvMEi++naZg84nrZZyItc3hZtYyBMnwDaQY5wTToK6Qe0jtJBYgQIYKDuQL3HE4IGZpppRzqg2cwRfaQRAY33F59yMJPJXQ0MdrYnTLEalN2YAqznTBG4ktGkz7niL44dH1MCCrzqnTyBcRNuQPFvGGWZYIYVdQIIAQ34myrGngyCDwbThdniSbMUKkAiou0C0rJJtbVbYeMKsrGeI1UrIQGMArvAiQw7oABUj/LxEbGcTZNS50hyP0A2+1YIEfcR/ax4AwkTqZHbAMT3FJ/ab7/+scVM4qj1A2pxcHUAJ5JO4/tYb3wZScugRgl2OatUdyMGDEC28+J/zBrRvDfjHFbPSSp1BlOkB1IOkASLwZG8ETthFnPqkVRqqFCYGpZt52kgEnfTiD6n6+MxlEKqiNqQQvc1lO7D7Rt2m/ziahJtWaNUFdc6olFSnqkg93p3aWVrK0NCEA8efNhUD1VqjwdMMY1NPaDzuIjfEGRyD1n0r9xBN/A3n2xZMt9AFjp9XunYJx5gsCfgY0/DH29kqctoI6H0OhSYVDVFQ7hhYKYN9zcHz/vFk6Si1KilQrKiknvFhfkE2BEwYPOKI30VmdWkKCDMHUFBji5EExEecWX6cQ0Eo0mgFmDsARNzcR/OABYi0YhlSa7srDT6L7TpEKIUCRME3HsYMTEbYzAlClXpghG1SSxI5M729gMZjB7bNnN/QOPqBFJ1hhyoK22vci/sccj6hL2RSYPaY3+eBbFX/hazsTUDAD+QiAebGf2GGlHIkyF02Aa88mJi2ltjjS4xMinJgxq1QxBQIWJ7tUiDyNO8c7YmoBg5ES/28yTFiPB5xqtWuQ4A/miTPE/92Bsq4Ksw3URcElr/ANIHdJ4GKRiT5bG1eiVUB2Y6oaBNljuM8kePON5ztDL3Rcpf9O3x+PfENWfQ7iDpOmSYIIBmZufY4FfqiqnqPACm5n9Mg7eZ4/3xOSbdFFL6BuvVCnTm0hCCe6VuJ8H8i2Fn0Tml0aTqEarrO+4MeP8Aztit9U+oKlZfTJhNeoD3uBPwLYcfQOZ/xGVj2kbA3ni3I1BcafacceyfNOVF/wA9nlNEQDvLTOwGnSHJkjkD+ox5t9ZMPVWLwsEjbebfExj0bPvrWNgxmJB8eB/rfFX+ochRbLPUcRUDG6/MX9ib4nilTspO+iT6dyIzmQqKSvqL9piSQsTpG+1zHzfC6rkqmWIpVZAb7WtDDVvqG0HnB/8A/FSK1Uh+CAkxAL9p33kCP7Xw8+pOkNmKhpds02ZDqsWhoVgeRYgjgj3wrlWVx8E+NoTZEspYiAAQJYz3kkidoBA2vt8Y66nXYk1C7M0ytIam0qbiGgceBf8AfAfTujf4ppGrp03Uusey73j+2Gr9Jq0hBEVFJDsZlQAAQL2EMZM+PxW0tiJSegDP9P8A4hkrKGmkBKvYSGLEFrCDMaRcbXxYGXUDVqlWZwT6YXeQFMTteIiTze+ADTCEFVLpfTqT7iIkgTvJi/EeDhjkc21SqtYA6ZEKdAPhiEiFc72I23xNt9ssl4BD0MEFmgTqBUTI/BvHtFtrYW9S+kKZ1FFtqgGPxc+cWhW/wyR3ANLLHdpgmRsWKg7f3viPMbEgmIAPbpBINp8Ei995HjCqbsPtqjyNtdCqCLMhkH/XFnyf1agpKPsebm5/axnGfUvR1eGQ90bcn2iZnFQqUipuCMavjlVMnbiz0r6a+qcqlYFhSG5Lkk/pMiDtqPjDrqeYeWzeXWnVVRJVGDAJphtQIJ0g8cTbHjtBCxAE/i/9MWX6frvRHqUGJmVcMSAy8gxP9rHGWfplGXKLH9y1VD6h9T164VdFNKaCdCgAsBsCTad9/OGmY+pqZAUF6ZBHdpUkAGdwTpYWsfHO2PPK3UagkEQpYmBt+5F8dCpXqCQh23A3A223viqxJE+TL3V6rRZrVTpNmekqgQNho1FokC5nzHGFeb6isyKDqm8SSIFzBJBiOST8YrVLolepsgH4MzzsNx4w16b9JqGHrOxI3Vu2x5GreORg8UvJ3Zlf6mcsBl0gj3LDSJi7Se2d8LF+l69Ys5K+SfkE/v7Y9C/6WKUBNCgjcGLDcncEHfmQbRtjXUDpdFBeIXSJAgy2mViAdJkDiThPd4v4jKOtlO6b9Oqo/wARVZ7FWD9hBuZBgbEciDOH4ZaCgUxTG5YpIsBvIE6NxN/9cZXylSQj6nGqFVlACNBI0mL2hhPmMR1csNJdv1LcHYECLTf3jYTwBheXJ7D0iPo9TLLVrPpUMw06Z3DHu0xHdsTG48cts+aakOpChWgKzSbi7Tq2JBAgRJJB8IHyxKmmjrEyGvdgRtxcR8zuMNum5BtMNcE7iNzY8TGkSYMfdyMc8du2D3NUjD1liigKXAH6zbeeZbTc+5nHBV3bUSqtcRAEEcE3jcARG4GOny8SCRJvMEbMRB2gjbbxjdDLMzA6ivkni/iZiYP5PjFOCiiPOUmRf9PG5aoCb2Ab8zIxmDDVpiz06jHyGgfA35nGYGhvkH0sxoJlYDcupNwBG9vGJUen6ZGhgT3EiSLHg+OLbY4OcYDQwZnYAi3Pv+NiDgFqtQmW0wARwJ/3OM1X2a+XGhZ1aHuBOmV3Bt+MAdMtRF5ZmJjxeBffa+M6i9MNOkyZ2MCeCQLYINPSyjSYUiY8xtjRHozPuw3q1MhaShh3lZBNtheeFk3m9j5xTvqjqtQ/4dghv2/qg+fHti35+trMuLqZa0W2ETB2/f4GEWf+nhWq2cssWgRA32w8KUrYG9FLUSY84sfQsr6OaVTcsIU7X3iCOdsMum/Ta0X9QywFgGFxtJ+dxiLN0YzVJiLBrz8SP+fGKzy83S6FhGnbLvUPqI2mJQ/q3g8qY+3umPJOAz0qaVUSZtqAEtMEh7iQuoAbR5IxJlV1vpUwGEdxA4gfIBt5EjfBNStpDMrHtJWTEwxuu0G5N/PjGNfSNXe2V36ZyypnKvqiyqGkmO4SQ3aRtDfBOE3VvqWp/H1MwhIJqEhSdhqPaeI9sWE19FRohmIZNSEgaSNJ4uDJtiqZ/pTFC+kahJaPcz+2KpRu2Q8lnR6ud/8AqqSgMjDSE3mdoHcTO58nB+X6yHpim1MIoJ+3USTMEsSZJVSYG3mcUT6e6/VyrkozAONLRP7j/MMegVMsvo0ylRWNaNTCAR/lvFtzM3id8CceLoda2RZ5i90B9AMAivq7m2hZO6j2iLYe9GUtSIVAWBC6gF1E7kAkibTCi0fAwrb1ANDNCLcKLRuAQDMiTMyYv8gvJKCCwMs2/aBbi2zST9wvY+0Tk/A6TO6lZdCPTYbFIIEmATtvJkj2v7YDPWil6MAAAQbj9rCQb3tvtgyqKZbT3qZKsP0zMwL6tptf/XCarTAJgQs2YWmI2Bi3yOYwEgtsX5+s9SS4LF5MlRczcnTdl5k/uYtHlfpsVZhdXYXEk2A5vEmwt74Ip5elBcuAQNjc/MAQbcNEzvY4BzOcbUNNSpsApDAjxb9yIUcx74orXRFpdgGb6UgEr9ym0D3m4Ei/vhlkaD1UBRGaJLELYE8C2mfbDnJ/TYAV3kgmSCdwD3a4HYbg24O+GWhKVgRCk9hOxuN4A1bbcC+Oc29BUQROkIomGkkKyOm43JuQY3uR4vhg+VWmqkKsSYKiZlD2vEm4tAiI84U9Rz/+LTdiRT1gBtRlCL/p43vBmOcSVOsAg6e4gk6pKhxEQVBs0SQRcYVpjJpHb0QJZvGxtF4jVIe0kG3ixvhbU6tEaEErfUW/rMiTbn+uJ83V0XJBi8xI2kTMCb/7YRZz6jpKzFG71NtJ7SZvaII+IwYxbWjm10OKbMNBqCGtpDEAKODa9h78DEEakJbU76pud/B1apNwRp22wPk8366ApSNR6hhQIuwHMyAV3v8Avgzo3Q6tlAUsPucgaW8KrWBHvYnbbDVQl2GVs5r02jTC6hsDspuYncf3wJUokR3kyxBY8nnneY35Iw/yfSAQy1P5iglY1SYIZbwZ0xvbURhfmcuqMoDEkCRFiDY6S0biIifEAA46LSFnbAKNDvuIEwQIIMGRBEmCBz7HnHdfqZChbMGixgEkcmNvmPfzgjNZZFUFNRJEg3BmNwDY+CLzHBnAWcZ3ltKXHdAF/MXgRewjDqV7E40NaWXDKrBdUCC15Jjfedh+Z3OIafUlU2qQTAOpT8kQQBqFtjFjxhLUzLUu12OkSphpkwNoNiRF+b746pUzWQlzIUwC4iPAjfgC/jCtPyOn9B9TOksx9Sktz2yRH44xrAq5Zb/YI4JnjzF/nGYBxa8uFbSvcIn/AMAGdhe2Ic9QklDB7dVx7GMaxmMsXujbk/Gyu5rKoZULDaveJ45vfDXptSm1J10mxBJsNRUDeOPbGYzGhq6Mq1YBmc8tcgBSCWvJmYHaPgTtxjipT9MgrAG0C3EYzGYDezqJi8ieQJP9Ywq60kMjNcFlMfJgf2xmMx0ezpFior6dc6biywfex8+cT0K6g1UI1LI8KbmJDQSCGBI/94zGYA6FNag1B6ZaHRjqi8mWKwTbkYk6nkmS7aDKi0e/48jcGb/nMZgsCWmJeqfTA9BXUgSGP5Vr/wBsGfTubSrSSmQ80wxNxBmIItwRcc+xxmMwz3EWPY3TOLr0jUCBpkQJMbn/AJfE+UzQI9OoCdLEKVMEW1b2gEHbjGsZiTKLsFr55qR7TIPbDCR2yOeIJxxSz1SpUC9rHQT3WGkdxAgGPAj974zGYddE2yHqk6CDxDSJ2gmPHGDPp/p6V6LOqqDwSLgCBwbkyTjMZgeBl2dopQEO0w3G8lo3JuB8DEFcqhCks4ZQ0aQokExNzsAfzjMZjvIzFPUWJkSdO197bfEfnAeU6gRNh2+LfF/AI8YzGYvFGef2JaNSrm9S6gq2JUkwT+2GPTfpNbms0gKTC+bRv74zGYbI3DURou2W36c+nFAYrARQCyme6QLH2ix838xi5iAtPQqqXOnTuLabE7nff4tbGYzGPI22WxpJA2dKh0Y31DTtcDQREz3QYvG04DztZQo1Akssg7mGJsSeIi3tjeMwi7Q3/liGhUDq9NpOljp9217Hwu9xf2xp6WnYA9uoapMb88n3xmMxdsh9EFbpodZMLcTA2sSIGxgDnCTMdTei7U6ipBgkpyCJG4t+D7YzGYeOzmhL1HroL9iWAi55nxwPaTjMZjMX4oU//9k="/>
          <p:cNvSpPr>
            <a:spLocks noChangeAspect="1" noChangeArrowheads="1"/>
          </p:cNvSpPr>
          <p:nvPr/>
        </p:nvSpPr>
        <p:spPr bwMode="auto">
          <a:xfrm>
            <a:off x="63500" y="-842963"/>
            <a:ext cx="2628900" cy="17335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8676" name="AutoShape 4" descr="data:image/jpeg;base64,/9j/4AAQSkZJRgABAQAAAQABAAD/2wCEAAkGBhQSERUUExQVFRUVGB8YGRcXGRocIBsaHhggHhwbHhwdHiYeGhkjGhsdIDEhIycpLSwsGh4xNTAqNSYrLCkBCQoKDgwOGg8PGikkHyQpLCwpLCksKSwsLCwsLCksLCksLCwsLCwsLCwpLCwsKSwsKSwsKSwsKSwsLCwsLCkpLP/AABEIALYBFAMBIgACEQEDEQH/xAAbAAACAgMBAAAAAAAAAAAAAAAEBQMGAAECB//EAD0QAAIBAgUDAwMCBAUEAQQDAAECEQMhAAQSMUEFIlETYXEGMoFCkRRSobEjYsHR8BVy4fGCJDOSogcWQ//EABkBAAMBAQEAAAAAAAAAAAAAAAECAwQABf/EACgRAAICAgIBBAICAwEAAAAAAAABAhEDIRIxQQQTIlEygXGhYWLRQv/aAAwDAQACEQMRAD8ANqSI02i5m8+QPziFsyxACkmDe0W+cZ657h/NtbEVOmRa4gxPzjx2r7PVveiJMoWqBTHxhtVorpuO7+XkD2/GM6OFLtcm17Xn5xxnS2mwMmwLb/OFbGiCVs16RinEE7GCYwHnKY163Ag3EbxiapmIEaYMRt+/5wBXpQe6wO3484eN+Scq8C3N0AzSIgREgT84a5XIGAGgrb+o5jjGdPy3qDWQDeDtEf2wflV0OO4BYuASLTv/AKW5jFuVdEeFq2c0QKW7CykC36gRBOMztXuIMsDOouDbwe0yQfGNZrMF40qACSt4LNeYInaYvPnAmazNOmJ1DadI5+T/AMthLcmUUeI1GbZgdJ7QByNNhE3mB7YU5zqbAEOWAa8adwNj8b7YXZSrmKrqKdIsgvAhPj3icMqfQmqKXqKAySuksWJbhTey3MR4wFGns5zbQvzP1ElOlrNQawYVQREeCp5xWc19SDi83/8AB8HCfq2n1X0iACR/XAWNsMCatkJZGXJPqpGIJint2qJiOfGJcx9ToG7ASIsYJ5943xUsvlNWLR0boPqXhoAkwIsBJ32AHOJzjGPQ92S5X6tAchV++xUgmR4Ai374Py2WgvVgrUqKJRoNl/33j2xKmQoIYSmC4BIaD++ri+HGVA9MdoWrq0kibgg8A3F4jn2xK1dI59CdqLirDHVMGAWIAi39I/fHedcfaBEbzIPuP/eMrUCXLFgNhJOkxYC/xxfbBtUL6gAUqAADO5vu1r3O8DFH2TirTIs3kGZUKqAYACKQdS+RJgNO/wCcCNS1BXRH0KFBuDsebgxc3E4Kqu4qLo1LIAlTA+bwQLifzid0pspAsRCkAm8kixsJJEiPnYXCbQaQL0PT6gZosZgbGPkXvB8GDh9nMnSKk/bVkaNI7rDmPIjfg+04SZRgXgspPtIggQJjkWGvn3xaMvoI30kHzfXuLzJOwi/EYTI6dlca1RXa1FkcgCxAIhSQSOBwIkTIwq6tKsQZDRESbiAO0/qsY3sZnHoNbIMNWrtAtIYXAgEWI0mZvN7ScV/r2WFRShGi5IJKtcT+oG0WBA3m+wOOjktgliSRXek9Sqqpp8agO+LzIEA2mDv8YJqVu0rE6f5RubGT7TNxfHXTeneqRTZ1pksFVGkFgA2xJiA0AH4xF1Cg1NjqA1SBJteTsZkNHHg284ssibog8bSsgclQYu5NrTY8m+5i3scT06QLSCoNgWkxB/R/3b2E7cjEvoqCZILf5RaQVgt4Xf4tg3K0A1RkdFUxEabkj7YMAxM83ki+2A5HRiKvTKDTUhZIUKLHUN+PcHSL3w26chVm1DSFUSZtBtDKNpaJiP3nGP8ATgUtUliwbSqTOgSZULErYAzjnINrNRrlvaIkCSHB4MbE2F58znIrGNbGOVy4ZdFTtMbyYgoSDAvM3B2MmcJs9lmpNKsjNSEiNY1qfuWCO628Ha4nE2XZZWdVSmTDAAgCDAPaZ5jx+IwX1zNZdx2VBrYt5ssEj7hM7D4jEoqnss9oHyHWKLKSxiSTEbDwJaYxmK9UzSoYClvcKf7WjbbGYLxs73WXLqDiiAQ2oze3PiMAU8y2tiDqQXj3jkYa59FFPTGpxv4g7f8AywIlImmxESpFha3+pwidjuOwnLZwBAJ0tOqwmZ4/GNZmTqljIjSvt7YAqZ1qZbSovaCNgcAZrqAKGAdexnYe884Cjs5zpBVXNRMC525v/pbFY6pn3uWG3BM4hq9QW4dnpvFmPPxwRhXl+tAnTVFhbUJ3840LG/CM0pBfR/rOrRUrpDz9skiJ323Htix/T31FXzRqNUWnoWnoJAAIuSAsm5Ox9hhI3TgjJUCko8EEXg4uPQmSpSOmCVN0gCSfuMC5/OFyOP0Wg3LRmXaiKXc0POwkRvYQd/8AXHOV6BTj1KkjcBT3SeP+cYIGRWV7Q2hZaP8Am/sMH0qQiYlthMwoI8xvMYi39DqO9nXSqIQFQ2knncAnb9tv64E6y4o6UDjtMkryefzGGFYdrrBGkTqJmDF5IFx7Yr5iohkMG0HQACfyY2JwPI0kktHn3TPp+rnKtT0YIWXJcxYm3BknwMAU+l1DUNMLLqSCBFiDBvtGLr9HdKceqpT/AO5oQEi6mZ1X2HE++JemfT6K1Z3IUkkrIa41W/fe+NqzPaMrgmF/T/01SpKpZQX03LMBc7RGwGJ6dJv8SVJJgqQZ+bczhhkci1RgAQusWHuBLETYKJHccdZnNJlmprIr3JqKrEACIEtvJJ9pjGWUm3rZbikrOcxpZQTpBZNK6jAYho7SBcAH2g++IK1TRDDULaQ2x0gXE+fMYC6p1KrmqxedCIoVVjZdwFEQqzE8mcbNUuBuANRkEb7GeTMERi8YPsg5myi+kJiUNjFhJ2PnYGf64lyVQOSXMEbtpJK6bmwIsff2jAvrrN0IIMcz8AE2/IjHfUXCFKkmGbQ5GogndZ2tPbEfO2GbOSOaCaiSDue4mJAJ2ItN/e+JqJNRpXucmBMmBvEbRx++IDXKgqxI7pH8032I3Ezv7Y4oK5mxPgxqA9jM/tHjBoUf0chqA9HTqV5JYARYQovLADgC/vGCqeYNIksgSpN1YKsTfcwADJMDyMB9NrJTpt6oUtFv5ptMAEQbgzY7RscC185Up3LIdzDtqiSDa/3GBIP7YjL5FIvj2Ns5Xqu9JSxpqxWAgMbCZZoYsRHdPx5wxOQpvVRWH2mXIsNIBPcQRyBvhH9K1zUqs7uGcLqCOARrI+8QIEAf0xcEpLoBWdcgv/mJsCJESI28YyZNTpM1wdw2uyudT6bTrU1ohQrUqhCXCkEjbUuqD27zvve+FdKiKyNTqHUyRtClgRMxBOqf2KnfFyPTFbUj0kKSSrKIM/3seDwOcJusdJCVRXQQyr3xLa53BiYEg33Eg4blWkCK8FarZUoQpLK4BhgZ1zse7cFY4vEY6rhmiI1D7SAZM2KztcxY7Rg7rTq5REEHfWbgyJIAEyw08WmcCCnF2JkSAPN5gWiZmfxcYvGTkrM8sfF0SNXqlGUulN57TpkFQPuAmzcGeJOKjTy1UVD6lRgDY+nA+G8GD+Y54xZKOYRXYSzK267yJ2+TMbz45wF1LJn1WKKopgSY0mBNoiJ3Wfzh02tHVq0Jnz9cMdR9QODfVosQN4tIIB945xBVqimVaZBN+T7Sdhe0HDf+A9QQaoWNlEyP+2AZE8CfjAnXeiVPTAdtGkaoqBFJHnUL1J+Dhlxb2Jvslq9dQHtZAPBUNHsDBMe2NYoxTxGN4v7X+Sez1+j1tIgpJJueTOwHFsL+s/Vwoa10KS0bG4g8Rzil5/q7yVuEmzRciePGCzkqL0xFRSWEi9/95xD21+iimw5vqZWSXqRzp/0PvhJn+rs7TT1Eg7xb2gYN6Z0ANUCkEydji2/9FVbBQB45nDXFeBds8wzGbdyBUYmPPHnEeYUBiFMrwcWrrn0zcsoieD5xV62WZDDDGqElLolKNFv+meszlWpsdtufj9sb+nM6GrsJYgHcDcH+gviq9LdRVXUO1jpP5sMW3pOT9DMwt1YSVjkG0fvjNlglZXHLVl3SmougYmdWggiPyd/wMHa9NPUCLSWneSYCAH8YnyiqwVyuqCxCqNJJO0jiCbb/AOmFmb6lTLwqnUD3QpEaTab+fzjE1RtTTQLnOo1akI3ZTM9kcar3i9+MFHOmiGI/SLtH6QRt++BMzmdTB3tq1EA8XkkEXP7eMTUsz/h1GeKjGmQKZB299pt+1zhpdVRJPfYfk6f8TGgopYBg1Tlm+5oA2UCAP9RiDK9Ryy0mJU13VysEHTvCNEaTqtyTf84GGaWv6VOipVit2mCACCxibIDIHn+9kyn01T0qqKpDC7NqgE31AT2kiwM++M02sfxk3vx/0f8AN8kIfqD/AOpZdUoEUhSANNmErCyeI1W22thd0/pCqzmoyjt2X7i4IYpvxuDzi4UPp9KlCoQi6nVSu+pSoPiSSd55kzivdUyFZUZgSwRu5GCgxNhAG+5mRY4thyqcdE5RpkVXoBCvBOkMywDsLaSVibreZE3jEeWygQEMTUDENp02JjyDMi1hgqtn/SdXUaqZUBqmkjSJkHSCSWE/+sHimlVAzEFRebbcBV5PMzisszQFhTE1XpJJkIByquGlgY5i+/Pthd1jJf4dSm4vEAd2lSRYRyx4OLHAPdTcQRBAmTpO7dwgX3IP9Biv9T11VALM0yvadoiIi8j3H5w8JN9k5pLSF+UyfphQNTBbFnJOr3v9oiIUb4ZeqBPauo3JsfzEfHxfHORyhjvMnYAiP3Gw4kzzgyn0Q2emWBGqKeorqj+VgBpBJtYzEYMppdnRhJ7OCrKq1brBnWafncKPune/x4wtzmWaowRAGee1LWEXYxFgLnxg49Zp1MoXqACop7QLBj2/p8FQVMc3EcXj6efKfwytTCKzydLMGI7e4S0id7GDxOJOcoxboZpWhH0HpCZdoJYyACzNALAjYcKSw/p74sVPp+tlLjWV7lX9IMbx5N4Meb4R5VRUekzEVBTJOhYRUNiCVN/9LWweOsNSUGpdzJAUQDFrmB2gX4IjnGOO5XLs3taqPQ5auo2AIO8k2EcQffY8nANVgGaGAWAdrx/sAdvffC58yyMRTcSQCRB5Nxa2qPjfBS1GqIWCsImVmCY7TeOLnnnxirjuxEuKspnUy1LNehplWE03m6gmQJPydv1HE+YyZYWVvUEmV7ZCt3gxAvaD5xrrZV2pSGLUh2sPf2g38+Y/dlk+ml0DJEEAXZ7FdzBAUm5ONCfkjXgRU30OS/qdwtYyJU6WJkr90i94J9sdZ6KtI1KQPqeiZUA3KECwPOjgHZTtYYYHIqhAZWcAgntIhgQSJBOszAkggSwGFHUcqKalqQ571ixW91gmDfbmPnHct2LxdUIel1nrJ6nqMO4rAUFiYtHmbXOCh9LioFepqBYlfT1Ce0XMhdLG1gJ3w3y/XFCf4dNKYWxCKFubz5MxM7/tGAcx1dhUYMuoVCPTC3AIgQAbkz7CSZweb7SBxS7IB9C5fzWPxot7X5xmGNTqavDFGHy5mxIvMGZ9uMZjvckU4xJD9PKyHWAZ49vjEB6JlqWlkTuB8b4YZjq6lYSSSN/HtiHJUWqMC4gDx5xS2Zml4FHVKlYOHppBW8HkYc9L6mKwDXJ2dTYj4x2lMioWiQbfAwNmKqK4KiJ42+ThG70NVBXUsotQzJVRYDf+uKn9S9MVVPIFhGLNU6ghYKG2wH1CgTqBhr7zjoNx6YZU9s8wjHpX0+pqpSJHeQPOwG8jkxOKT1TpwRwf0zce2PSOi1ESiyJADABJYKQfGxJBBxozTTiieKOyzUBIQKYYx834NuCJ3thTn+nGRoqhHZoIC6ibcSYv74Bo56rTYCqAyoxPgmPfx8YedH6X/EjUzMgIY6kMET9vdvAi+wx50m4u7NumnroSZ/6dftdGIcKNMBpsb3ntMbxa2N9Pp1XUGvIXVAcrM6fuAI2IAjbnDGvmXzNfQNNEDkz3BTDlP85FyPY3w66T0tE1VpM1ARTWf5tmaf1WwcudYI03bIqHuO60DfS2TpGo9VjNVRo0QQEvYA/axI/Mk+MNuos9Gl/EUkeVQhx9ylRPIO48ibb4T/R9b1azIyyk6jJJ7lnUxLEckGIsTh11TqDVGfLU+wGVZiQRBBmCDMxED3vjHNPnzlsb/WIV0tan+GxnvuW0wQAtwBBABI/5bCH6tzBpl3NKaZUEMI7WJgiOYOkyAN4NsNun51ysNXkKpGggagU4DQPiecVrqfXEqOAZVSwBZtRI2ElV2Fp5PiMU9MuL10DInuzeRqq1FPTDK8XsRxciLSYuCDjMp00U0JRvUWZembBG3JVgORY7D3wfRq0kpalqSRsLAnUZ7bgK0eZMYMoHUULPqY30EEozAWJIFwbHf/bAlmduloso+RQ+SNIo6gtPcfTMBf5RMQSfyMA9TzGiax1IVM6AndcwQzRA3Ez5sMWfqVak1VTWQWBGsHTe1hJus/HwcBVujUC0I1JR/wD6GBeTYQQAxvuSd8GHqY9yEeN+BXlEDtTNUaJA1bySRa5m+33D9sc/WfXXywpU1CoChYOCSHggCdV1KG+naSCMM1yby5XS2mxY6mAJEQTcA7A3OI/qjpXrUPTqaXIIak66IBjuEltRUgQbePGKRyrmvo7IrWigfT2SeozuFDoguWP57RzA/vi4U+lUguotUpnTAOobtbbSQdV/wNucT9KoilSRXKsLKdLAEXl1hZ7bgX98QDIFakMHIkRqUG63kpcN26hIjzGKuTm9aBSgkCUZy1anSqVClOdWtFuTH2kGYNjA27Z5GG+b6gKwFQMAokww3swMSZLAb3iwiwuDmqACGdiRA+4fZeQNmBaRHvwMcUKoEqU1H7QJJlto9gQZkQRe/ODxV2dCTQTU6mqsBeVAXtE2HBlu4n9uccUOo1qiuFWNMEiWJsCStwZJBNyQBInxhfmKe0AKYO5DCGtZjeIE28b2jBmQqvof0wJLEkL8RvMEAzAJv+Iw89IKbbN9RyzNSLgd1/TQrc3EC7jQYA4I9ucJc7nGpBHdfQJA0g6gWj7u4ExtswmSRfiztNSUFTSTCvqkkMBpK9oImwg22tiL+Ap1GYVZaWlhbcyNW0E6ZWeL+cTUq7C4OT0Kx1yoxFbS+kFdSEEwmmzAxLy3cfb8wXnisMyFijAwpHbbYgcG5+JM2GIskhpwsSjEhF0nvW+kxe21hH3NxON9QSWNRCRBsg+Byd3kyduIEYNo5WlQl9FVcrUQAELdfHBsfnbziGvCVysalUxcAsJiHhSCbXtG++GuezravTFO60ghLLAixuxFzI3X2wszGW1orPVanpAUhEUyZtcg28GYscXjTM0gtqocljR1Fr6lpq4NgCZjyDb/ANnMVT/ppUsBmHHcftb3vsYmcaw3GP2NZbRlQLhOf3wVl0lSNMd2/ODqNIuFIBgC5jGxljq0gxI5xFysKgDCmQLbjefGNr0f10YmARfTz8zieplmIiBANyCf+RjQQqSR4vB3GO7VoZd00V3P9Np7EjVFmG9sR0yBSI5O5xznswpqG8XiDiY0gwsIm9sWSpbM730V7O9OavVSkBJYj9uf6YvnTssBTjSIQgQQDvEb3mw2xUcv0tv4qmxOm/M82m3GL/VzQBqjckCWaJkXtMkcCbWAxPI9UXwLyVbqPVzVzVOgI1SCzEWUzNl/UfnnHoWSyv8ACZSpU9SpqnSA7AiLCNI/Nx5xSeg5NaubJLCdzwW5McQIw56719cwGpeoURYBURJJBYxe5BAvPMYzTk/cjFdJDVyTb8s7yOfo+ulDWKiKpdSIg3nTMSqgFt/EYZyW1AVEpqjAimLsQbQI/wA1vxin9Hzz0nkIzA0yik7rqM6gDMyOD5wXleqfwwqaF1F9maewCJEC0kk/7Yhk9O5Ttb/kpHJ8dkfUnzWSpaBIRX1hwQwk32iZkXnkR5xNkevFU9WqaVaq4ELqAdJkgm15HI+DjVGm2YcuxIpMoYQ2ovAMXN0EeRe+2I8yE0KW06ZIQQJLACZFtRMgyf5drY00pR4S/dE3Fr5r9BHVuvmq6hSFBgXCgExHEixacJKWXBYCYJHudhM7387TzjTVCzCbd29if+AcWH74KzVJVa1xw0HxG+4HtiyjHGqiI5Oe2S5ZpdVAlT+i4OkTvFx53w4VT6ZkAaSWAVrHc6zBgCIFjuNsJslnvTLH0xURoPA2tZrstp43wRleoUpGtwgJ1MSB2jxaQWj2P4xGcb2VhOkHdRzLsgUtrtsBEtuAQR4jn9U4AqdYCj1PTXUBAH3SQeBsWmNrY5XMBqgezrqKt/iEcQCGC93ERbbC3O5kLnKBZD6QcEA7G9zqJ7jJj8YVYYu0O80krR6R03NCkheswFRvtswk/wAsTsPBi+O6eSOZVaitRu0kqhBsbggyCYthD1eulUgLZRLEAniLGTG8m174PAVabD1AFVwFUFASgNiP8xuQ3jnfEYYIpCTtuyHqubC1TDItMFgq7SZhlOxLWFpjunAdLOJVZQrBSJhZOqwPaF/UrJa20RNpLLOpSWiFCI6moXUAhvuEkkk9t/1THHmK/Qyyh6VQMFgBgwVmgTBDaDMbrNhi6gqByJcrm0qO9MsAV7gpgRqW/wBxhqQ3F4MmN8LOlZRqz3YIYIAJgbEkknui0RE7Ya9dzpNWmxp0pAJ1DuA8gWDAahMTvPziNumUKgarA1szF+ACbgASDcg3974q1xFTcg7pTuyubSwC6Q3cBBKm3BmNsEqEontPawDEEALqgyBPwBBO5nCWiqKJp3c2BvINoidjqkRza+Np1Y6WSqpGiQQGBEj3NogRzxG2FdsoqQVUrCQBpLEiO3Xf8mJJvYeOTiEoWqMjSl1kBv0xuTee4/gEYQ52u1QgU5gHTabxsQLSLwS3jGnzBpsApKmSC43DSAxAJgmNxYR++KLHaJ+7TLJmsx6KlQWLNAKkxETYnT/NtAFr4WUKrVGYKCpBko1l5MyQCNMQSd598LDV0qWqA1bQrOLJJuygGNe/xYjG63UGZuFAAIiSeADqk25Jn9Ix3tAeceZgqFm7LF5WwECSVFtMk2m4OEFbNL2gABBbSALLPcJ3995PxgamzMoEgEcEc3gQd9sDVakNFxEiWtN9jEbTx7YrHE0ReRMh6301XrM+XqOiNfTB35i9hEWxmJaDSJJJ/wDkduNva/5xmLchLLvl84oUqJMe/wDfGCp6l9oF8ct09ruIBNj+eTiP+EKmGkwBtzjCmntGtprTJgCABe/B8YiarGq+kkRGO0rAMAJG+/8AtgeswN42OH76E6Qr6jl0cgGPOqMMq+V00gSFBIiIO3nHNPLF6oIsirM23/NsS/UfUNWkKdlAgbC2+A5boKhqyqu4FVCSYJgETvsMXfpSepTuO4gzqtJUwRq4g72xSM908VFEEzTbUYNokT/ri59GoMQ4p90AX3uVJG9wbkYM6oOHTZVi5p5kgNoKq1yYgzBF+TJEcyMby+XdmO7NGo6iLnYmfzGF31d1D0q9OADC92/dJm58zf5xFX66lZAqz6gMrCsG2AI7d5scVULVkZaY8ZzTIqIwRkMKW+0g8EG4tsfjCgZ3MVGLO+oWHB1GdgY3PnAFetmMw60NDKxO7CDpA59oE74MFBaRWmG7VMdwBMgySTsvBtthnFL+QW/0ehdIV6iqEQU9C93IMLaSPtYmBbyTxGEvW1QgSW9SJMRF/wCtxzjf039UgNUUszKLsFa7aZ7hf4vaBJmwwPkKoZz6zKTcqHgA6huDu0ED8cxjK48XZqU+SojPS+0N6tMEt9pchoBAmwgW/TJMQcECnTADev3WIhG3m47o7ZIuZjEGeqq1QMo1ICIVjNpBMgRqnmLXx1nnDM2iALARMbC4B+3eY2mb4em+2R66RMMxTZwz+qV0wSmie1J20gTI/a+JWz9BZZaMgbl2ZonkimAoF/t583xM2UV6w1IANIJ7YEQYJFgCRtHscMKIbLElSU1f5gTF4kbTJ+LYg3EqotiumFggUkgR6YDVNJBGxANiCfInb46ynWf8anTSnQaSTUhftAt+omPxGJus0atWodV2Y3uQdjJkXGxNrAfjEP0/mEy+aIQKtJ0XWwvcTESLX3EeMdJRabDbtIdnOEiG9JkJgq1NDtsLQbgQPJOHlal/iIxy6NqUFlYltCGdIWRAJC++0YVNkHqVGLK1o9MgDSSpvedjYixg4PzWfYO1RlVGpCHRu+NX2lTYgs+lTv8AcIiDgY3GXxQuRNbJsx1XLqun7VMrqXUYCrJYEhgyiJkA7e+MHQ1J7arGJ1FwSrSbq7iNk7b+Li2FefzCgaXKvDSKboZVm1BWA3XSzLIURDe95aHWlptUGqmSCwP3HUZuzAdsmAJLCdzAnGlJEafgIrfQoYlgZDRCrEC4h5EdsbgD43xXKn09XpuZp1BvAUMdQi4kDVBEiDGHQ+rHpK4DqxgIIBKqQp2HsdzJFhfCuv8AXFbQ5p2e0kqWD9wB0id4IsRsCbnEp8+4f2MuS/KhfldLCoCrM8XDggoBJ9jY3m8j4OAq9ABt5YETpAmCpBn+a4A3tPkYa5n6gGYKVmpgaYVwL31XItsIF4tJnbHBo9jSygAWmQe0na25EML3iZxXGmltAcrFKpqKxAa5J2O8kGbi82jxuLnBThwxYQ1jImwItaTJgXB2nbGydd4U6bGSom4IvMkzNwZEDHWYpayDA97k32mw4HI2/MYumiErBc02uWuFEgafA+b3vb5wG9U0QTqDkbGCSuwkTvxwCIkYNzL6wAFbc64MlxIMgm4aAQLcA+2N5vp0KSb/ACLc7D7h+diZnuw9C2LzmWYGACpEWJFoEb2EbWJ/YDBVSgDKi4B5KyWJCz/MbkKQBwDfA1PLSPt0ReCImYI4+0jkEbi8TjThzKgkKhAKtZlYCLMRtpLXjaZxzYEaesVgIoIjzzJ4IkeYvv8Agbxi5cRdiPYVLfiLRN/zjMLyQxbUqtbUTDWxv19JveONv3xDS1HtI3NjxPn2xupm1VjruR4GMfFM2c2GGvTKQUJbgjCPqNUJF/8Af4xHmupKzHSpA/tgRMmarT+nze3/AJw8VxFb5MsPTEesmoppQ2CiACAeTufOIeqZTRUWSATDadUxI2P9MPMr20yqjVGwnwBJnge3OE/WunKD6ikRyDJJFgDPseMRT+WzRKPw0IuqVmTLxKgq9wPdv7Ww76TmtROi7v227RawJPi3tthb1QCpQ0A3AuT7TcH38ecM+gp6ZD2B0TJE7+xI2uecVnXGyOP8qEX1j9PVKw1KCzgagoIPbsT/AEn84U/TGX9NbAkvEn7TyNIbcd0Yu2dzAmo83CllYnYxZZtBN/3xVaNVajHSpWQSADYkkAXPycPjm+NC5Y7CzTo099CkAg6mYkyNt2kEe3OEXUQpaTqYGft2vyJMC4/bF3yNJTRKejLqAWY01JIZjpmdgBx44wB1Po+oFhSVQTKlQVkTAaJsfkDbBhkUm7JzxuKQm+l8ktKtdplDqBIEiYIBI5Gw/fDDqdCmXPp6WAl7BiqnUe1dQkLN9+fjAVfpzalLNdROpCsEEgRM8EEft5GJcuJsHsRBiQLCYM8K3/NsM1bOTpV5J0zfYKYUauSsy22/vN9rRhp0rodWoFOmQWWf8twBNvHjwcSfRLmmapafUYgEG3aX83j/AF1YtOZ/xyrAnt1hmjYFYUR599wDjDnzuMuMVr7L48drkxbkOjoatQMpqGdC1CdMQLKomGaxO3AjBo6VSQ+oVaq0wRqiPaZi28++D+iqY01XA0AEAhRpjf8AJEkn5xLQr0yrfymYFoPNvOx/fHm5ck2/8Fqq1RDW+lU0OaRbXUixMlAAJAncm41CJnG8n0ZabhQqwFJ0kFy20ESbGYt7nAHVfrmnS7qmvXsoUBgV8kzA32N/G+A6X169N1YLTqBlv3aSpi0gA+1sanjy5OlojbiqbGuarMhCCnWJZ9WsxAEgwJMbcWjHNCoWoVC6MUnSoYBixZuzvm0Gx33HjCvP9cFZdX2mQCHEgqd9K3l77gjjC31UTtV+2xhtRFRyQNNyBYXnaxvh8eNx7Q8pXHsCz/T64QhNWgsxksJY6vtM31BoG/dAIxJ//daVOgtFgymwULTRiYJVmqyRcmewGRF9xgjOqxVXJC0WIEEqoNplgJ0loAU3MCTximde6xlg5ZQ3qWstl2ENYxq9iNgLkzjfjufZmlS6HtGrTRB6rqDf/wCQPEk+NxJjCR/qEM5WlOkG3cYiBB/cG/xisZnOvXMCyjifebn542wX0vIkFTcMCTPsP/WNax0rZKUrLVThwRcMviQJM7344mdx5EsKdWq6MGaSCZ7R3LPcWteO3kb4WhnW5UsfB3EqSbc2B/8A1wdkKyVNSgKQohZiRJAAPkGbnwCORgPZNMkpUxqGkJBjsIY7g9sEGLBjPEi0i8+ckyysF7pgsDYgXBEgCZHO+wtgnLUyFgMACxUmx2Iuuk2i0RexjbHGZRzAFSBP3lSJj+Zr8He33cYRoawNiVdGNMsQYUrdgRIiZKs36uPPNish1EFSGM7LvJEgSCtiQUGmAbQIjEoyepSCyMQQLBVDFWMTyP6cfianl6QLHtU7WafeJk3kaocWvDHEZTpFYwdi7+FMwGsZDAWIFge0EHx+xxJSymokds3g6oJIAM82Kk2DQCDEThycre2pgdJBUAE7xYGZPHN48YCrdJv3OdQ4ZVBbwTMSsC5Plb3wqlZVxoD/AOnOZhDOxmTf8RxHGN47rNl1MNUps3MwCD4OpGNhHOMwaF0Lsn9SqyQTP8pHPm2O2zFR7AhJgbcHz4wH0joyUqSiO+Trbn2+MF1kdmVUAuwEExfiMNat0dsyl03ToYXlivkTEiZ22w6yyapYKsT9pMXMi0WInC7020hHBUI0GSDBiCJBg/OCspawMiTAuY87j+18Rk7KQVeBvTz5RlBTSsAmfk32uBM44zmdVm7QGA1SA08cDgbG/jAOczjJBMloj/yp8x/QnAeZzC1QdU69MKVlY2iYPdbCcU+ykpUK83nCVqgKDqbtH53wwymY0aVESQVkRB/fjyeMLurVvRkgyEKzAvE90eTgzIm6rUVpUSNp4K34mffc4s1cSMXUh+1GkKQ1MJAg9tzLctq7vn/a9V6M9IZiorAErq0KbLa8k+fHwcN8xUQ0ydLAgW1fqAiCAb6vY2j4xSenZtRmWZiRfttJ1QSu9oJthVG00PKSTTLx09xTqaUEu1JdQLf/AHC86BFzFwCeBiLO0c6BIpB10X0IvbYGxU6mgAbzEfOFeVKrmleoNSxqUTOm8qLeJ298XjMAVcpUqAFfRBP2mSsEhkMjaSb+Jxn5e3NJbvsMlzhbKwemPmKfYxPpqaqkgAkRDCBb9Jmb/ba1w+g6VeorKpV106huhBN1IBkEnb2HjDv6SM11DXAXSTZYGm2rxC8fOE/W8p/D1dNNgdRJQgCCCYG3i4I4Pzi0JNtwJzSi1IbdNrpKmouimxNwCQW1WYqLx9s/AN74aUM5pqiXJRiARxq/SQp3tBmBvitjrBNJSYZ0hZ8qJgEXg7Xi+CKvUhXANNgjIxIZTcEE6e2RAsJm99ojCTxNsrHIq7LD17ILVpsHdgpMWH6oJ7iATeBxiv8AVer/AOH6SlVBXTTAaCljfT+qQIG0f3Fq9acGalUqrVDqYfoaIJ0qBO239cAUa7V3Rqj2MUkbtkAEwkAArJn8HnDYfT8V8ic8tvQ76RlWqBVuoIIDtcbkatCjuMja4lT8YZZn6IY6VWvSaoZ7TTIgDyVYiIuLbbbYgyueNJ1VFchJXSk6lUi6hv0jV42xP9S/VVLLjR6Q9QjU2sSApBCmNmYwD4tB8YZzlfGC7/oWcUttlc630n+HtVHpi8aDKyYIIWzqDHiJwrpdfV3HrVhpQAbBbDg8n53thB1b6lNViQC1oHiPcbkzeT5wry+UqVj7eTYD4HONkMTr5kmy5/U/1vSqjRl1Yy0y5BE7AAAWUbxJm17YqmX6Wzks++5B+YvA8kfgYe9L6CNgJO+1zFzE8wMO06VGloBsGvEW7SSGEEL4P8zYrGKgqRKU7F/TukhFssBgATaxMHkGYB4ImDeRGOv+nkAxBDMd4BsSIveTYkX4G+HaaY9NjKlQNagklgeVBuAwJPuAbYwGXJMjcgRtJMCNtWogSNtIwW7ETIMy8MgIIbQFMEWYSAZEzeL2O44kjimQAsCYlWEGfjYzI87WjnDPqCAXMagdQpnVYASVIs8M2q68ltotLlcr9ykgrFmXV3NvyupWUwLc7TfE5DIW5fq7ydMhiCrKKcgREiQbT90XnVYCbZmM4Ws1MNcnUDEngAadiIEGZgRa+HWfqAsNCkHcjiAYXUBsL6SY8HAvUsqFgNp/7gbSYIBkAxAiTt8YWDXQzi+wfovUwaZkEiSDIEhj/mJ39zvYW4LzeaVqfoiYKAEJK3A3j2MfmfnAOSfSCJ+42IgE90gdvMHY+3mTBU65DIQQGQxsADvyR7tvNmEzwjSsdNjvJLVVJFRQEMLrDEna02In3/mInnGVM3UamQ7aXgqrNqIN7adVuTbyL4Sv9R+ojBWQKFli5WeFIACi/wA8CJtjRWpVpktVZVGlj/h6wLAS4gAfp35xOq7LqTEmd6cocxpeblm1yT+LftbGYarItE/9moD9pN5xrHcgbGlKkdN2IJNwAbjck4Y/wyKk6ATaSffkGZB/3xj0ye0g2AkRsYtF/ff22wVk6LAQCNWoNc2bkiTvbm2M8pNloxSewE0AiIGAiSSwtBIiL/E4HTNlUICmY3n+txsR4w2OdR53JI4Gxi1vx/XAfqKSiFSFEhjq3HMWsYFsFbQZaO8xmg1NHqKvYItsAW55JvyMJMtlodnQEkklRwYPA4w1TMCNRkiCtx5MiRuAQP8AfANCqy6XidxvYgAbW35n5wz0J2BZ+p6tKoGB51SCCp3mPkn2OB/p3N6lU6ptGsqWAOmCGnieY5w3zeainUqN9rjcC9lgj+owg+iZNJ1ntZjpm0gHzsB5+MUX4MV6kWvNUok1FZgIOgtFiNoBEnVH4x5l1CuWr1Qi6diBtGmDb8Wx6hmz/h6dXkiPtJj7QfIN+eMec/VSelm1qiAGGuAZIuQQbcj+mGw90HKPvpTOmDUWDDI3dGlYcWINhJGmR/ri50a1bN0q6LopDSfUUkjie0iQLSbg3x5bl9eWcEnsqXGnYGfHPGPQcnn1WysoaqqVAY/UokKY3neOYg4h6iHyUkCDtND36T+n1VKvqFmf7ZtZWi627DBNuMa+r+iJ6ZhWSpeopkFZiCAJgFzGw3g4kyn1FRZCr1SKz6hpSQFIaBJ/Tt5Myd8LuvVta6mL1IUIQGAmSCdx94YGwW1sT9MpN8p9sGWt10jz6n1CCy6oKmYPJEf1+cEZTqwX7QFvJj3PjYW4IjC760yaI2oMNZYiB4AjV/8AkDf/AGwlT1tOoBiuwkT/AHx6nHRnUW1ZbeqVqopIpdTQcmoukITO292HwTziKt1Gn6DBxNQMrhpFxswMzO4No2OKv/F1RwP/AMMB1a7NuZwVADjuz1bp+aYENTMONU2Bj4jewJkwBp5tjj6qyYr5amXMPSbSAT9wNyB/MNRmONLecVXofV3qU1ohoYH+U3SP8vdvwLyffDz+FeoQKtaNJlXKMB/mMkibqu3yIvjNJcJWXT5R4kPTPplWUmwED7RMT7bnj48jBtLoyUnFgQpE2BkkgGIgxYDe+45w5SkCKlNKndTAaAG1MHgkgqJZftYggwPYYFr5saiHHcJEaQIEwOwzz5sZmbQLxyRZmcWjVXKGC3esbaoBvMEi++naZg84nrZZyItc3hZtYyBMnwDaQY5wTToK6Qe0jtJBYgQIYKDuQL3HE4IGZpppRzqg2cwRfaQRAY33F59yMJPJXQ0MdrYnTLEalN2YAqznTBG4ktGkz7niL44dH1MCCrzqnTyBcRNuQPFvGGWZYIYVdQIIAQ34myrGngyCDwbThdniSbMUKkAiou0C0rJJtbVbYeMKsrGeI1UrIQGMArvAiQw7oABUj/LxEbGcTZNS50hyP0A2+1YIEfcR/ax4AwkTqZHbAMT3FJ/ab7/+scVM4qj1A2pxcHUAJ5JO4/tYb3wZScugRgl2OatUdyMGDEC28+J/zBrRvDfjHFbPSSp1BlOkB1IOkASLwZG8ETthFnPqkVRqqFCYGpZt52kgEnfTiD6n6+MxlEKqiNqQQvc1lO7D7Rt2m/ziahJtWaNUFdc6olFSnqkg93p3aWVrK0NCEA8efNhUD1VqjwdMMY1NPaDzuIjfEGRyD1n0r9xBN/A3n2xZMt9AFjp9XunYJx5gsCfgY0/DH29kqctoI6H0OhSYVDVFQ7hhYKYN9zcHz/vFk6Si1KilQrKiknvFhfkE2BEwYPOKI30VmdWkKCDMHUFBji5EExEecWX6cQ0Eo0mgFmDsARNzcR/OABYi0YhlSa7srDT6L7TpEKIUCRME3HsYMTEbYzAlClXpghG1SSxI5M729gMZjB7bNnN/QOPqBFJ1hhyoK22vci/sccj6hL2RSYPaY3+eBbFX/hazsTUDAD+QiAebGf2GGlHIkyF02Aa88mJi2ltjjS4xMinJgxq1QxBQIWJ7tUiDyNO8c7YmoBg5ES/28yTFiPB5xqtWuQ4A/miTPE/92Bsq4Ksw3URcElr/ANIHdJ4GKRiT5bG1eiVUB2Y6oaBNljuM8kePON5ztDL3Rcpf9O3x+PfENWfQ7iDpOmSYIIBmZufY4FfqiqnqPACm5n9Mg7eZ4/3xOSbdFFL6BuvVCnTm0hCCe6VuJ8H8i2Fn0Tml0aTqEarrO+4MeP8Aztit9U+oKlZfTJhNeoD3uBPwLYcfQOZ/xGVj2kbA3ni3I1BcafacceyfNOVF/wA9nlNEQDvLTOwGnSHJkjkD+ox5t9ZMPVWLwsEjbebfExj0bPvrWNgxmJB8eB/rfFX+ochRbLPUcRUDG6/MX9ib4nilTspO+iT6dyIzmQqKSvqL9piSQsTpG+1zHzfC6rkqmWIpVZAb7WtDDVvqG0HnB/8A/FSK1Uh+CAkxAL9p33kCP7Xw8+pOkNmKhpds02ZDqsWhoVgeRYgjgj3wrlWVx8E+NoTZEspYiAAQJYz3kkidoBA2vt8Y66nXYk1C7M0ytIam0qbiGgceBf8AfAfTujf4ppGrp03Uusey73j+2Gr9Jq0hBEVFJDsZlQAAQL2EMZM+PxW0tiJSegDP9P8A4hkrKGmkBKvYSGLEFrCDMaRcbXxYGXUDVqlWZwT6YXeQFMTteIiTze+ADTCEFVLpfTqT7iIkgTvJi/EeDhjkc21SqtYA6ZEKdAPhiEiFc72I23xNt9ssl4BD0MEFmgTqBUTI/BvHtFtrYW9S+kKZ1FFtqgGPxc+cWhW/wyR3ANLLHdpgmRsWKg7f3viPMbEgmIAPbpBINp8Ei995HjCqbsPtqjyNtdCqCLMhkH/XFnyf1agpKPsebm5/axnGfUvR1eGQ90bcn2iZnFQqUipuCMavjlVMnbiz0r6a+qcqlYFhSG5Lkk/pMiDtqPjDrqeYeWzeXWnVVRJVGDAJphtQIJ0g8cTbHjtBCxAE/i/9MWX6frvRHqUGJmVcMSAy8gxP9rHGWfplGXKLH9y1VD6h9T164VdFNKaCdCgAsBsCTad9/OGmY+pqZAUF6ZBHdpUkAGdwTpYWsfHO2PPK3UagkEQpYmBt+5F8dCpXqCQh23A3A223viqxJE+TL3V6rRZrVTpNmekqgQNho1FokC5nzHGFeb6isyKDqm8SSIFzBJBiOST8YrVLolepsgH4MzzsNx4w16b9JqGHrOxI3Vu2x5GreORg8UvJ3Zlf6mcsBl0gj3LDSJi7Se2d8LF+l69Ys5K+SfkE/v7Y9C/6WKUBNCgjcGLDcncEHfmQbRtjXUDpdFBeIXSJAgy2mViAdJkDiThPd4v4jKOtlO6b9Oqo/wARVZ7FWD9hBuZBgbEciDOH4ZaCgUxTG5YpIsBvIE6NxN/9cZXylSQj6nGqFVlACNBI0mL2hhPmMR1csNJdv1LcHYECLTf3jYTwBheXJ7D0iPo9TLLVrPpUMw06Z3DHu0xHdsTG48cts+aakOpChWgKzSbi7Tq2JBAgRJJB8IHyxKmmjrEyGvdgRtxcR8zuMNum5BtMNcE7iNzY8TGkSYMfdyMc8du2D3NUjD1liigKXAH6zbeeZbTc+5nHBV3bUSqtcRAEEcE3jcARG4GOny8SCRJvMEbMRB2gjbbxjdDLMzA6ivkni/iZiYP5PjFOCiiPOUmRf9PG5aoCb2Ab8zIxmDDVpiz06jHyGgfA35nGYGhvkH0sxoJlYDcupNwBG9vGJUen6ZGhgT3EiSLHg+OLbY4OcYDQwZnYAi3Pv+NiDgFqtQmW0wARwJ/3OM1X2a+XGhZ1aHuBOmV3Bt+MAdMtRF5ZmJjxeBffa+M6i9MNOkyZ2MCeCQLYINPSyjSYUiY8xtjRHozPuw3q1MhaShh3lZBNtheeFk3m9j5xTvqjqtQ/4dghv2/qg+fHti35+trMuLqZa0W2ETB2/f4GEWf+nhWq2cssWgRA32w8KUrYG9FLUSY84sfQsr6OaVTcsIU7X3iCOdsMum/Ta0X9QywFgGFxtJ+dxiLN0YzVJiLBrz8SP+fGKzy83S6FhGnbLvUPqI2mJQ/q3g8qY+3umPJOAz0qaVUSZtqAEtMEh7iQuoAbR5IxJlV1vpUwGEdxA4gfIBt5EjfBNStpDMrHtJWTEwxuu0G5N/PjGNfSNXe2V36ZyypnKvqiyqGkmO4SQ3aRtDfBOE3VvqWp/H1MwhIJqEhSdhqPaeI9sWE19FRohmIZNSEgaSNJ4uDJtiqZ/pTFC+kahJaPcz+2KpRu2Q8lnR6ud/8AqqSgMjDSE3mdoHcTO58nB+X6yHpim1MIoJ+3USTMEsSZJVSYG3mcUT6e6/VyrkozAONLRP7j/MMegVMsvo0ylRWNaNTCAR/lvFtzM3id8CceLoda2RZ5i90B9AMAivq7m2hZO6j2iLYe9GUtSIVAWBC6gF1E7kAkibTCi0fAwrb1ANDNCLcKLRuAQDMiTMyYv8gvJKCCwMs2/aBbi2zST9wvY+0Tk/A6TO6lZdCPTYbFIIEmATtvJkj2v7YDPWil6MAAAQbj9rCQb3tvtgyqKZbT3qZKsP0zMwL6tptf/XCarTAJgQs2YWmI2Bi3yOYwEgtsX5+s9SS4LF5MlRczcnTdl5k/uYtHlfpsVZhdXYXEk2A5vEmwt74Ip5elBcuAQNjc/MAQbcNEzvY4BzOcbUNNSpsApDAjxb9yIUcx74orXRFpdgGb6UgEr9ym0D3m4Ei/vhlkaD1UBRGaJLELYE8C2mfbDnJ/TYAV3kgmSCdwD3a4HYbg24O+GWhKVgRCk9hOxuN4A1bbcC+Oc29BUQROkIomGkkKyOm43JuQY3uR4vhg+VWmqkKsSYKiZlD2vEm4tAiI84U9Rz/+LTdiRT1gBtRlCL/p43vBmOcSVOsAg6e4gk6pKhxEQVBs0SQRcYVpjJpHb0QJZvGxtF4jVIe0kG3ixvhbU6tEaEErfUW/rMiTbn+uJ83V0XJBi8xI2kTMCb/7YRZz6jpKzFG71NtJ7SZvaII+IwYxbWjm10OKbMNBqCGtpDEAKODa9h78DEEakJbU76pud/B1apNwRp22wPk8366ApSNR6hhQIuwHMyAV3v8Avgzo3Q6tlAUsPucgaW8KrWBHvYnbbDVQl2GVs5r02jTC6hsDspuYncf3wJUokR3kyxBY8nnneY35Iw/yfSAQy1P5iglY1SYIZbwZ0xvbURhfmcuqMoDEkCRFiDY6S0biIifEAA46LSFnbAKNDvuIEwQIIMGRBEmCBz7HnHdfqZChbMGixgEkcmNvmPfzgjNZZFUFNRJEg3BmNwDY+CLzHBnAWcZ3ltKXHdAF/MXgRewjDqV7E40NaWXDKrBdUCC15Jjfedh+Z3OIafUlU2qQTAOpT8kQQBqFtjFjxhLUzLUu12OkSphpkwNoNiRF+b746pUzWQlzIUwC4iPAjfgC/jCtPyOn9B9TOksx9Sktz2yRH44xrAq5Zb/YI4JnjzF/nGYBxa8uFbSvcIn/AMAGdhe2Ic9QklDB7dVx7GMaxmMsXujbk/Gyu5rKoZULDaveJ45vfDXptSm1J10mxBJsNRUDeOPbGYzGhq6Mq1YBmc8tcgBSCWvJmYHaPgTtxjipT9MgrAG0C3EYzGYDezqJi8ieQJP9Ywq60kMjNcFlMfJgf2xmMx0ezpFior6dc6biywfex8+cT0K6g1UI1LI8KbmJDQSCGBI/94zGYA6FNag1B6ZaHRjqi8mWKwTbkYk6nkmS7aDKi0e/48jcGb/nMZgsCWmJeqfTA9BXUgSGP5Vr/wBsGfTubSrSSmQ80wxNxBmIItwRcc+xxmMwz3EWPY3TOLr0jUCBpkQJMbn/AJfE+UzQI9OoCdLEKVMEW1b2gEHbjGsZiTKLsFr55qR7TIPbDCR2yOeIJxxSz1SpUC9rHQT3WGkdxAgGPAj974zGYddE2yHqk6CDxDSJ2gmPHGDPp/p6V6LOqqDwSLgCBwbkyTjMZgeBl2dopQEO0w3G8lo3JuB8DEFcqhCks4ZQ0aQokExNzsAfzjMZjvIzFPUWJkSdO197bfEfnAeU6gRNh2+LfF/AI8YzGYvFGef2JaNSrm9S6gq2JUkwT+2GPTfpNbms0gKTC+bRv74zGYbI3DURou2W36c+nFAYrARQCyme6QLH2ix838xi5iAtPQqqXOnTuLabE7nff4tbGYzGPI22WxpJA2dKh0Y31DTtcDQREz3QYvG04DztZQo1Akssg7mGJsSeIi3tjeMwi7Q3/liGhUDq9NpOljp9217Hwu9xf2xp6WnYA9uoapMb88n3xmMxdsh9EFbpodZMLcTA2sSIGxgDnCTMdTei7U6ipBgkpyCJG4t+D7YzGYeOzmhL1HroL9iWAi55nxwPaTjMZjMX4oU//9k="/>
          <p:cNvSpPr>
            <a:spLocks noChangeAspect="1" noChangeArrowheads="1"/>
          </p:cNvSpPr>
          <p:nvPr/>
        </p:nvSpPr>
        <p:spPr bwMode="auto">
          <a:xfrm>
            <a:off x="63500" y="-842963"/>
            <a:ext cx="2628900" cy="17335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8678" name="AutoShape 6" descr="data:image/jpeg;base64,/9j/4AAQSkZJRgABAQAAAQABAAD/2wCEAAkGBhQSERUUExQVFRUVGB8YGRcXGRocIBsaHhggHhwbHhwdHiYeGhkjGhsdIDEhIycpLSwsGh4xNTAqNSYrLCkBCQoKDgwOGg8PGikkHyQpLCwpLCksKSwsLCwsLCksLCksLCwsLCwsLCwpLCwsKSwsKSwsKSwsKSwsLCwsLCkpLP/AABEIALYBFAMBIgACEQEDEQH/xAAbAAACAgMBAAAAAAAAAAAAAAAEBQMGAAECB//EAD0QAAIBAgUDAwMCBAUEAQQDAAECEQMhAAQSMUEFIlETYXEGMoFCkRRSobEjYsHR8BVy4fGCJDOSogcWQ//EABkBAAMBAQEAAAAAAAAAAAAAAAECAwQABf/EACgRAAICAgIBBAICAwEAAAAAAAABAhEDIRIxQQQTIlEygXGhYWLRQv/aAAwDAQACEQMRAD8ANqSI02i5m8+QPziFsyxACkmDe0W+cZ657h/NtbEVOmRa4gxPzjx2r7PVveiJMoWqBTHxhtVorpuO7+XkD2/GM6OFLtcm17Xn5xxnS2mwMmwLb/OFbGiCVs16RinEE7GCYwHnKY163Ag3EbxiapmIEaYMRt+/5wBXpQe6wO3484eN+Scq8C3N0AzSIgREgT84a5XIGAGgrb+o5jjGdPy3qDWQDeDtEf2wflV0OO4BYuASLTv/AKW5jFuVdEeFq2c0QKW7CykC36gRBOMztXuIMsDOouDbwe0yQfGNZrMF40qACSt4LNeYInaYvPnAmazNOmJ1DadI5+T/AMthLcmUUeI1GbZgdJ7QByNNhE3mB7YU5zqbAEOWAa8adwNj8b7YXZSrmKrqKdIsgvAhPj3icMqfQmqKXqKAySuksWJbhTey3MR4wFGns5zbQvzP1ElOlrNQawYVQREeCp5xWc19SDi83/8AB8HCfq2n1X0iACR/XAWNsMCatkJZGXJPqpGIJint2qJiOfGJcx9ToG7ASIsYJ5943xUsvlNWLR0boPqXhoAkwIsBJ32AHOJzjGPQ92S5X6tAchV++xUgmR4Ai374Py2WgvVgrUqKJRoNl/33j2xKmQoIYSmC4BIaD++ri+HGVA9MdoWrq0kibgg8A3F4jn2xK1dI59CdqLirDHVMGAWIAi39I/fHedcfaBEbzIPuP/eMrUCXLFgNhJOkxYC/xxfbBtUL6gAUqAADO5vu1r3O8DFH2TirTIs3kGZUKqAYACKQdS+RJgNO/wCcCNS1BXRH0KFBuDsebgxc3E4Kqu4qLo1LIAlTA+bwQLifzid0pspAsRCkAm8kixsJJEiPnYXCbQaQL0PT6gZosZgbGPkXvB8GDh9nMnSKk/bVkaNI7rDmPIjfg+04SZRgXgspPtIggQJjkWGvn3xaMvoI30kHzfXuLzJOwi/EYTI6dlca1RXa1FkcgCxAIhSQSOBwIkTIwq6tKsQZDRESbiAO0/qsY3sZnHoNbIMNWrtAtIYXAgEWI0mZvN7ScV/r2WFRShGi5IJKtcT+oG0WBA3m+wOOjktgliSRXek9Sqqpp8agO+LzIEA2mDv8YJqVu0rE6f5RubGT7TNxfHXTeneqRTZ1pksFVGkFgA2xJiA0AH4xF1Cg1NjqA1SBJteTsZkNHHg284ssibog8bSsgclQYu5NrTY8m+5i3scT06QLSCoNgWkxB/R/3b2E7cjEvoqCZILf5RaQVgt4Xf4tg3K0A1RkdFUxEabkj7YMAxM83ki+2A5HRiKvTKDTUhZIUKLHUN+PcHSL3w26chVm1DSFUSZtBtDKNpaJiP3nGP8ATgUtUliwbSqTOgSZULErYAzjnINrNRrlvaIkCSHB4MbE2F58znIrGNbGOVy4ZdFTtMbyYgoSDAvM3B2MmcJs9lmpNKsjNSEiNY1qfuWCO628Ha4nE2XZZWdVSmTDAAgCDAPaZ5jx+IwX1zNZdx2VBrYt5ssEj7hM7D4jEoqnss9oHyHWKLKSxiSTEbDwJaYxmK9UzSoYClvcKf7WjbbGYLxs73WXLqDiiAQ2oze3PiMAU8y2tiDqQXj3jkYa59FFPTGpxv4g7f8AywIlImmxESpFha3+pwidjuOwnLZwBAJ0tOqwmZ4/GNZmTqljIjSvt7YAqZ1qZbSovaCNgcAZrqAKGAdexnYe884Cjs5zpBVXNRMC525v/pbFY6pn3uWG3BM4hq9QW4dnpvFmPPxwRhXl+tAnTVFhbUJ3840LG/CM0pBfR/rOrRUrpDz9skiJ323Htix/T31FXzRqNUWnoWnoJAAIuSAsm5Ox9hhI3TgjJUCko8EEXg4uPQmSpSOmCVN0gCSfuMC5/OFyOP0Wg3LRmXaiKXc0POwkRvYQd/8AXHOV6BTj1KkjcBT3SeP+cYIGRWV7Q2hZaP8Am/sMH0qQiYlthMwoI8xvMYi39DqO9nXSqIQFQ2knncAnb9tv64E6y4o6UDjtMkryefzGGFYdrrBGkTqJmDF5IFx7Yr5iohkMG0HQACfyY2JwPI0kktHn3TPp+rnKtT0YIWXJcxYm3BknwMAU+l1DUNMLLqSCBFiDBvtGLr9HdKceqpT/AO5oQEi6mZ1X2HE++JemfT6K1Z3IUkkrIa41W/fe+NqzPaMrgmF/T/01SpKpZQX03LMBc7RGwGJ6dJv8SVJJgqQZ+bczhhkci1RgAQusWHuBLETYKJHccdZnNJlmprIr3JqKrEACIEtvJJ9pjGWUm3rZbikrOcxpZQTpBZNK6jAYho7SBcAH2g++IK1TRDDULaQ2x0gXE+fMYC6p1KrmqxedCIoVVjZdwFEQqzE8mcbNUuBuANRkEb7GeTMERi8YPsg5myi+kJiUNjFhJ2PnYGf64lyVQOSXMEbtpJK6bmwIsff2jAvrrN0IIMcz8AE2/IjHfUXCFKkmGbQ5GogndZ2tPbEfO2GbOSOaCaiSDue4mJAJ2ItN/e+JqJNRpXucmBMmBvEbRx++IDXKgqxI7pH8032I3Ezv7Y4oK5mxPgxqA9jM/tHjBoUf0chqA9HTqV5JYARYQovLADgC/vGCqeYNIksgSpN1YKsTfcwADJMDyMB9NrJTpt6oUtFv5ptMAEQbgzY7RscC185Up3LIdzDtqiSDa/3GBIP7YjL5FIvj2Ns5Xqu9JSxpqxWAgMbCZZoYsRHdPx5wxOQpvVRWH2mXIsNIBPcQRyBvhH9K1zUqs7uGcLqCOARrI+8QIEAf0xcEpLoBWdcgv/mJsCJESI28YyZNTpM1wdw2uyudT6bTrU1ohQrUqhCXCkEjbUuqD27zvve+FdKiKyNTqHUyRtClgRMxBOqf2KnfFyPTFbUj0kKSSrKIM/3seDwOcJusdJCVRXQQyr3xLa53BiYEg33Eg4blWkCK8FarZUoQpLK4BhgZ1zse7cFY4vEY6rhmiI1D7SAZM2KztcxY7Rg7rTq5REEHfWbgyJIAEyw08WmcCCnF2JkSAPN5gWiZmfxcYvGTkrM8sfF0SNXqlGUulN57TpkFQPuAmzcGeJOKjTy1UVD6lRgDY+nA+G8GD+Y54xZKOYRXYSzK267yJ2+TMbz45wF1LJn1WKKopgSY0mBNoiJ3Wfzh02tHVq0Jnz9cMdR9QODfVosQN4tIIB945xBVqimVaZBN+T7Sdhe0HDf+A9QQaoWNlEyP+2AZE8CfjAnXeiVPTAdtGkaoqBFJHnUL1J+Dhlxb2Jvslq9dQHtZAPBUNHsDBMe2NYoxTxGN4v7X+Sez1+j1tIgpJJueTOwHFsL+s/Vwoa10KS0bG4g8Rzil5/q7yVuEmzRciePGCzkqL0xFRSWEi9/95xD21+iimw5vqZWSXqRzp/0PvhJn+rs7TT1Eg7xb2gYN6Z0ANUCkEydji2/9FVbBQB45nDXFeBds8wzGbdyBUYmPPHnEeYUBiFMrwcWrrn0zcsoieD5xV62WZDDDGqElLolKNFv+meszlWpsdtufj9sb+nM6GrsJYgHcDcH+gviq9LdRVXUO1jpP5sMW3pOT9DMwt1YSVjkG0fvjNlglZXHLVl3SmougYmdWggiPyd/wMHa9NPUCLSWneSYCAH8YnyiqwVyuqCxCqNJJO0jiCbb/AOmFmb6lTLwqnUD3QpEaTab+fzjE1RtTTQLnOo1akI3ZTM9kcar3i9+MFHOmiGI/SLtH6QRt++BMzmdTB3tq1EA8XkkEXP7eMTUsz/h1GeKjGmQKZB299pt+1zhpdVRJPfYfk6f8TGgopYBg1Tlm+5oA2UCAP9RiDK9Ryy0mJU13VysEHTvCNEaTqtyTf84GGaWv6VOipVit2mCACCxibIDIHn+9kyn01T0qqKpDC7NqgE31AT2kiwM++M02sfxk3vx/0f8AN8kIfqD/AOpZdUoEUhSANNmErCyeI1W22thd0/pCqzmoyjt2X7i4IYpvxuDzi4UPp9KlCoQi6nVSu+pSoPiSSd55kzivdUyFZUZgSwRu5GCgxNhAG+5mRY4thyqcdE5RpkVXoBCvBOkMywDsLaSVibreZE3jEeWygQEMTUDENp02JjyDMi1hgqtn/SdXUaqZUBqmkjSJkHSCSWE/+sHimlVAzEFRebbcBV5PMzisszQFhTE1XpJJkIByquGlgY5i+/Pthd1jJf4dSm4vEAd2lSRYRyx4OLHAPdTcQRBAmTpO7dwgX3IP9Biv9T11VALM0yvadoiIi8j3H5w8JN9k5pLSF+UyfphQNTBbFnJOr3v9oiIUb4ZeqBPauo3JsfzEfHxfHORyhjvMnYAiP3Gw4kzzgyn0Q2emWBGqKeorqj+VgBpBJtYzEYMppdnRhJ7OCrKq1brBnWafncKPune/x4wtzmWaowRAGee1LWEXYxFgLnxg49Zp1MoXqACop7QLBj2/p8FQVMc3EcXj6efKfwytTCKzydLMGI7e4S0id7GDxOJOcoxboZpWhH0HpCZdoJYyACzNALAjYcKSw/p74sVPp+tlLjWV7lX9IMbx5N4Meb4R5VRUekzEVBTJOhYRUNiCVN/9LWweOsNSUGpdzJAUQDFrmB2gX4IjnGOO5XLs3taqPQ5auo2AIO8k2EcQffY8nANVgGaGAWAdrx/sAdvffC58yyMRTcSQCRB5Nxa2qPjfBS1GqIWCsImVmCY7TeOLnnnxirjuxEuKspnUy1LNehplWE03m6gmQJPydv1HE+YyZYWVvUEmV7ZCt3gxAvaD5xrrZV2pSGLUh2sPf2g38+Y/dlk+ml0DJEEAXZ7FdzBAUm5ONCfkjXgRU30OS/qdwtYyJU6WJkr90i94J9sdZ6KtI1KQPqeiZUA3KECwPOjgHZTtYYYHIqhAZWcAgntIhgQSJBOszAkggSwGFHUcqKalqQ571ixW91gmDfbmPnHct2LxdUIel1nrJ6nqMO4rAUFiYtHmbXOCh9LioFepqBYlfT1Ce0XMhdLG1gJ3w3y/XFCf4dNKYWxCKFubz5MxM7/tGAcx1dhUYMuoVCPTC3AIgQAbkz7CSZweb7SBxS7IB9C5fzWPxot7X5xmGNTqavDFGHy5mxIvMGZ9uMZjvckU4xJD9PKyHWAZ49vjEB6JlqWlkTuB8b4YZjq6lYSSSN/HtiHJUWqMC4gDx5xS2Zml4FHVKlYOHppBW8HkYc9L6mKwDXJ2dTYj4x2lMioWiQbfAwNmKqK4KiJ42+ThG70NVBXUsotQzJVRYDf+uKn9S9MVVPIFhGLNU6ghYKG2wH1CgTqBhr7zjoNx6YZU9s8wjHpX0+pqpSJHeQPOwG8jkxOKT1TpwRwf0zce2PSOi1ESiyJADABJYKQfGxJBBxozTTiieKOyzUBIQKYYx834NuCJ3thTn+nGRoqhHZoIC6ibcSYv74Bo56rTYCqAyoxPgmPfx8YedH6X/EjUzMgIY6kMET9vdvAi+wx50m4u7NumnroSZ/6dftdGIcKNMBpsb3ntMbxa2N9Pp1XUGvIXVAcrM6fuAI2IAjbnDGvmXzNfQNNEDkz3BTDlP85FyPY3w66T0tE1VpM1ARTWf5tmaf1WwcudYI03bIqHuO60DfS2TpGo9VjNVRo0QQEvYA/axI/Mk+MNuos9Gl/EUkeVQhx9ylRPIO48ibb4T/R9b1azIyyk6jJJ7lnUxLEckGIsTh11TqDVGfLU+wGVZiQRBBmCDMxED3vjHNPnzlsb/WIV0tan+GxnvuW0wQAtwBBABI/5bCH6tzBpl3NKaZUEMI7WJgiOYOkyAN4NsNun51ysNXkKpGggagU4DQPiecVrqfXEqOAZVSwBZtRI2ElV2Fp5PiMU9MuL10DInuzeRqq1FPTDK8XsRxciLSYuCDjMp00U0JRvUWZembBG3JVgORY7D3wfRq0kpalqSRsLAnUZ7bgK0eZMYMoHUULPqY30EEozAWJIFwbHf/bAlmduloso+RQ+SNIo6gtPcfTMBf5RMQSfyMA9TzGiax1IVM6AndcwQzRA3Ez5sMWfqVak1VTWQWBGsHTe1hJus/HwcBVujUC0I1JR/wD6GBeTYQQAxvuSd8GHqY9yEeN+BXlEDtTNUaJA1bySRa5m+33D9sc/WfXXywpU1CoChYOCSHggCdV1KG+naSCMM1yby5XS2mxY6mAJEQTcA7A3OI/qjpXrUPTqaXIIak66IBjuEltRUgQbePGKRyrmvo7IrWigfT2SeozuFDoguWP57RzA/vi4U+lUguotUpnTAOobtbbSQdV/wNucT9KoilSRXKsLKdLAEXl1hZ7bgX98QDIFakMHIkRqUG63kpcN26hIjzGKuTm9aBSgkCUZy1anSqVClOdWtFuTH2kGYNjA27Z5GG+b6gKwFQMAokww3swMSZLAb3iwiwuDmqACGdiRA+4fZeQNmBaRHvwMcUKoEqU1H7QJJlto9gQZkQRe/ODxV2dCTQTU6mqsBeVAXtE2HBlu4n9uccUOo1qiuFWNMEiWJsCStwZJBNyQBInxhfmKe0AKYO5DCGtZjeIE28b2jBmQqvof0wJLEkL8RvMEAzAJv+Iw89IKbbN9RyzNSLgd1/TQrc3EC7jQYA4I9ucJc7nGpBHdfQJA0g6gWj7u4ExtswmSRfiztNSUFTSTCvqkkMBpK9oImwg22tiL+Ap1GYVZaWlhbcyNW0E6ZWeL+cTUq7C4OT0Kx1yoxFbS+kFdSEEwmmzAxLy3cfb8wXnisMyFijAwpHbbYgcG5+JM2GIskhpwsSjEhF0nvW+kxe21hH3NxON9QSWNRCRBsg+Byd3kyduIEYNo5WlQl9FVcrUQAELdfHBsfnbziGvCVysalUxcAsJiHhSCbXtG++GuezravTFO60ghLLAixuxFzI3X2wszGW1orPVanpAUhEUyZtcg28GYscXjTM0gtqocljR1Fr6lpq4NgCZjyDb/ANnMVT/ppUsBmHHcftb3vsYmcaw3GP2NZbRlQLhOf3wVl0lSNMd2/ODqNIuFIBgC5jGxljq0gxI5xFysKgDCmQLbjefGNr0f10YmARfTz8zieplmIiBANyCf+RjQQqSR4vB3GO7VoZd00V3P9Np7EjVFmG9sR0yBSI5O5xznswpqG8XiDiY0gwsIm9sWSpbM730V7O9OavVSkBJYj9uf6YvnTssBTjSIQgQQDvEb3mw2xUcv0tv4qmxOm/M82m3GL/VzQBqjckCWaJkXtMkcCbWAxPI9UXwLyVbqPVzVzVOgI1SCzEWUzNl/UfnnHoWSyv8ACZSpU9SpqnSA7AiLCNI/Nx5xSeg5NaubJLCdzwW5McQIw56719cwGpeoURYBURJJBYxe5BAvPMYzTk/cjFdJDVyTb8s7yOfo+ulDWKiKpdSIg3nTMSqgFt/EYZyW1AVEpqjAimLsQbQI/wA1vxin9Hzz0nkIzA0yik7rqM6gDMyOD5wXleqfwwqaF1F9maewCJEC0kk/7Yhk9O5Ttb/kpHJ8dkfUnzWSpaBIRX1hwQwk32iZkXnkR5xNkevFU9WqaVaq4ELqAdJkgm15HI+DjVGm2YcuxIpMoYQ2ovAMXN0EeRe+2I8yE0KW06ZIQQJLACZFtRMgyf5drY00pR4S/dE3Fr5r9BHVuvmq6hSFBgXCgExHEixacJKWXBYCYJHudhM7387TzjTVCzCbd29if+AcWH74KzVJVa1xw0HxG+4HtiyjHGqiI5Oe2S5ZpdVAlT+i4OkTvFx53w4VT6ZkAaSWAVrHc6zBgCIFjuNsJslnvTLH0xURoPA2tZrstp43wRleoUpGtwgJ1MSB2jxaQWj2P4xGcb2VhOkHdRzLsgUtrtsBEtuAQR4jn9U4AqdYCj1PTXUBAH3SQeBsWmNrY5XMBqgezrqKt/iEcQCGC93ERbbC3O5kLnKBZD6QcEA7G9zqJ7jJj8YVYYu0O80krR6R03NCkheswFRvtswk/wAsTsPBi+O6eSOZVaitRu0kqhBsbggyCYthD1eulUgLZRLEAniLGTG8m174PAVabD1AFVwFUFASgNiP8xuQ3jnfEYYIpCTtuyHqubC1TDItMFgq7SZhlOxLWFpjunAdLOJVZQrBSJhZOqwPaF/UrJa20RNpLLOpSWiFCI6moXUAhvuEkkk9t/1THHmK/Qyyh6VQMFgBgwVmgTBDaDMbrNhi6gqByJcrm0qO9MsAV7gpgRqW/wBxhqQ3F4MmN8LOlZRqz3YIYIAJgbEkknui0RE7Ya9dzpNWmxp0pAJ1DuA8gWDAahMTvPziNumUKgarA1szF+ACbgASDcg3974q1xFTcg7pTuyubSwC6Q3cBBKm3BmNsEqEontPawDEEALqgyBPwBBO5nCWiqKJp3c2BvINoidjqkRza+Np1Y6WSqpGiQQGBEj3NogRzxG2FdsoqQVUrCQBpLEiO3Xf8mJJvYeOTiEoWqMjSl1kBv0xuTee4/gEYQ52u1QgU5gHTabxsQLSLwS3jGnzBpsApKmSC43DSAxAJgmNxYR++KLHaJ+7TLJmsx6KlQWLNAKkxETYnT/NtAFr4WUKrVGYKCpBko1l5MyQCNMQSd598LDV0qWqA1bQrOLJJuygGNe/xYjG63UGZuFAAIiSeADqk25Jn9Ix3tAeceZgqFm7LF5WwECSVFtMk2m4OEFbNL2gABBbSALLPcJ3995PxgamzMoEgEcEc3gQd9sDVakNFxEiWtN9jEbTx7YrHE0ReRMh6301XrM+XqOiNfTB35i9hEWxmJaDSJJJ/wDkduNva/5xmLchLLvl84oUqJMe/wDfGCp6l9oF8ct09ruIBNj+eTiP+EKmGkwBtzjCmntGtprTJgCABe/B8YiarGq+kkRGO0rAMAJG+/8AtgeswN42OH76E6Qr6jl0cgGPOqMMq+V00gSFBIiIO3nHNPLF6oIsirM23/NsS/UfUNWkKdlAgbC2+A5boKhqyqu4FVCSYJgETvsMXfpSepTuO4gzqtJUwRq4g72xSM908VFEEzTbUYNokT/ri59GoMQ4p90AX3uVJG9wbkYM6oOHTZVi5p5kgNoKq1yYgzBF+TJEcyMby+XdmO7NGo6iLnYmfzGF31d1D0q9OADC92/dJm58zf5xFX66lZAqz6gMrCsG2AI7d5scVULVkZaY8ZzTIqIwRkMKW+0g8EG4tsfjCgZ3MVGLO+oWHB1GdgY3PnAFetmMw60NDKxO7CDpA59oE74MFBaRWmG7VMdwBMgySTsvBtthnFL+QW/0ehdIV6iqEQU9C93IMLaSPtYmBbyTxGEvW1QgSW9SJMRF/wCtxzjf039UgNUUszKLsFa7aZ7hf4vaBJmwwPkKoZz6zKTcqHgA6huDu0ED8cxjK48XZqU+SojPS+0N6tMEt9pchoBAmwgW/TJMQcECnTADev3WIhG3m47o7ZIuZjEGeqq1QMo1ICIVjNpBMgRqnmLXx1nnDM2iALARMbC4B+3eY2mb4em+2R66RMMxTZwz+qV0wSmie1J20gTI/a+JWz9BZZaMgbl2ZonkimAoF/t583xM2UV6w1IANIJ7YEQYJFgCRtHscMKIbLElSU1f5gTF4kbTJ+LYg3EqotiumFggUkgR6YDVNJBGxANiCfInb46ynWf8anTSnQaSTUhftAt+omPxGJus0atWodV2Y3uQdjJkXGxNrAfjEP0/mEy+aIQKtJ0XWwvcTESLX3EeMdJRabDbtIdnOEiG9JkJgq1NDtsLQbgQPJOHlal/iIxy6NqUFlYltCGdIWRAJC++0YVNkHqVGLK1o9MgDSSpvedjYixg4PzWfYO1RlVGpCHRu+NX2lTYgs+lTv8AcIiDgY3GXxQuRNbJsx1XLqun7VMrqXUYCrJYEhgyiJkA7e+MHQ1J7arGJ1FwSrSbq7iNk7b+Li2FefzCgaXKvDSKboZVm1BWA3XSzLIURDe95aHWlptUGqmSCwP3HUZuzAdsmAJLCdzAnGlJEafgIrfQoYlgZDRCrEC4h5EdsbgD43xXKn09XpuZp1BvAUMdQi4kDVBEiDGHQ+rHpK4DqxgIIBKqQp2HsdzJFhfCuv8AXFbQ5p2e0kqWD9wB0id4IsRsCbnEp8+4f2MuS/KhfldLCoCrM8XDggoBJ9jY3m8j4OAq9ABt5YETpAmCpBn+a4A3tPkYa5n6gGYKVmpgaYVwL31XItsIF4tJnbHBo9jSygAWmQe0na25EML3iZxXGmltAcrFKpqKxAa5J2O8kGbi82jxuLnBThwxYQ1jImwItaTJgXB2nbGydd4U6bGSom4IvMkzNwZEDHWYpayDA97k32mw4HI2/MYumiErBc02uWuFEgafA+b3vb5wG9U0QTqDkbGCSuwkTvxwCIkYNzL6wAFbc64MlxIMgm4aAQLcA+2N5vp0KSb/ACLc7D7h+diZnuw9C2LzmWYGACpEWJFoEb2EbWJ/YDBVSgDKi4B5KyWJCz/MbkKQBwDfA1PLSPt0ReCImYI4+0jkEbi8TjThzKgkKhAKtZlYCLMRtpLXjaZxzYEaesVgIoIjzzJ4IkeYvv8Agbxi5cRdiPYVLfiLRN/zjMLyQxbUqtbUTDWxv19JveONv3xDS1HtI3NjxPn2xupm1VjruR4GMfFM2c2GGvTKQUJbgjCPqNUJF/8Af4xHmupKzHSpA/tgRMmarT+nze3/AJw8VxFb5MsPTEesmoppQ2CiACAeTufOIeqZTRUWSATDadUxI2P9MPMr20yqjVGwnwBJnge3OE/WunKD6ikRyDJJFgDPseMRT+WzRKPw0IuqVmTLxKgq9wPdv7Ww76TmtROi7v227RawJPi3tthb1QCpQ0A3AuT7TcH38ecM+gp6ZD2B0TJE7+xI2uecVnXGyOP8qEX1j9PVKw1KCzgagoIPbsT/AEn84U/TGX9NbAkvEn7TyNIbcd0Yu2dzAmo83CllYnYxZZtBN/3xVaNVajHSpWQSADYkkAXPycPjm+NC5Y7CzTo099CkAg6mYkyNt2kEe3OEXUQpaTqYGft2vyJMC4/bF3yNJTRKejLqAWY01JIZjpmdgBx44wB1Po+oFhSVQTKlQVkTAaJsfkDbBhkUm7JzxuKQm+l8ktKtdplDqBIEiYIBI5Gw/fDDqdCmXPp6WAl7BiqnUe1dQkLN9+fjAVfpzalLNdROpCsEEgRM8EEft5GJcuJsHsRBiQLCYM8K3/NsM1bOTpV5J0zfYKYUauSsy22/vN9rRhp0rodWoFOmQWWf8twBNvHjwcSfRLmmapafUYgEG3aX83j/AF1YtOZ/xyrAnt1hmjYFYUR599wDjDnzuMuMVr7L48drkxbkOjoatQMpqGdC1CdMQLKomGaxO3AjBo6VSQ+oVaq0wRqiPaZi28++D+iqY01XA0AEAhRpjf8AJEkn5xLQr0yrfymYFoPNvOx/fHm5ck2/8Fqq1RDW+lU0OaRbXUixMlAAJAncm41CJnG8n0ZabhQqwFJ0kFy20ESbGYt7nAHVfrmnS7qmvXsoUBgV8kzA32N/G+A6X169N1YLTqBlv3aSpi0gA+1sanjy5OlojbiqbGuarMhCCnWJZ9WsxAEgwJMbcWjHNCoWoVC6MUnSoYBixZuzvm0Gx33HjCvP9cFZdX2mQCHEgqd9K3l77gjjC31UTtV+2xhtRFRyQNNyBYXnaxvh8eNx7Q8pXHsCz/T64QhNWgsxksJY6vtM31BoG/dAIxJ//daVOgtFgymwULTRiYJVmqyRcmewGRF9xgjOqxVXJC0WIEEqoNplgJ0loAU3MCTximde6xlg5ZQ3qWstl2ENYxq9iNgLkzjfjufZmlS6HtGrTRB6rqDf/wCQPEk+NxJjCR/qEM5WlOkG3cYiBB/cG/xisZnOvXMCyjifebn542wX0vIkFTcMCTPsP/WNax0rZKUrLVThwRcMviQJM7344mdx5EsKdWq6MGaSCZ7R3LPcWteO3kb4WhnW5UsfB3EqSbc2B/8A1wdkKyVNSgKQohZiRJAAPkGbnwCORgPZNMkpUxqGkJBjsIY7g9sEGLBjPEi0i8+ckyysF7pgsDYgXBEgCZHO+wtgnLUyFgMACxUmx2Iuuk2i0RexjbHGZRzAFSBP3lSJj+Zr8He33cYRoawNiVdGNMsQYUrdgRIiZKs36uPPNish1EFSGM7LvJEgSCtiQUGmAbQIjEoyepSCyMQQLBVDFWMTyP6cfianl6QLHtU7WafeJk3kaocWvDHEZTpFYwdi7+FMwGsZDAWIFge0EHx+xxJSymokds3g6oJIAM82Kk2DQCDEThycre2pgdJBUAE7xYGZPHN48YCrdJv3OdQ4ZVBbwTMSsC5Plb3wqlZVxoD/AOnOZhDOxmTf8RxHGN47rNl1MNUps3MwCD4OpGNhHOMwaF0Lsn9SqyQTP8pHPm2O2zFR7AhJgbcHz4wH0joyUqSiO+Trbn2+MF1kdmVUAuwEExfiMNat0dsyl03ToYXlivkTEiZ22w6yyapYKsT9pMXMi0WInC7020hHBUI0GSDBiCJBg/OCspawMiTAuY87j+18Rk7KQVeBvTz5RlBTSsAmfk32uBM44zmdVm7QGA1SA08cDgbG/jAOczjJBMloj/yp8x/QnAeZzC1QdU69MKVlY2iYPdbCcU+ykpUK83nCVqgKDqbtH53wwymY0aVESQVkRB/fjyeMLurVvRkgyEKzAvE90eTgzIm6rUVpUSNp4K34mffc4s1cSMXUh+1GkKQ1MJAg9tzLctq7vn/a9V6M9IZiorAErq0KbLa8k+fHwcN8xUQ0ydLAgW1fqAiCAb6vY2j4xSenZtRmWZiRfttJ1QSu9oJthVG00PKSTTLx09xTqaUEu1JdQLf/AHC86BFzFwCeBiLO0c6BIpB10X0IvbYGxU6mgAbzEfOFeVKrmleoNSxqUTOm8qLeJ298XjMAVcpUqAFfRBP2mSsEhkMjaSb+Jxn5e3NJbvsMlzhbKwemPmKfYxPpqaqkgAkRDCBb9Jmb/ba1w+g6VeorKpV106huhBN1IBkEnb2HjDv6SM11DXAXSTZYGm2rxC8fOE/W8p/D1dNNgdRJQgCCCYG3i4I4Pzi0JNtwJzSi1IbdNrpKmouimxNwCQW1WYqLx9s/AN74aUM5pqiXJRiARxq/SQp3tBmBvitjrBNJSYZ0hZ8qJgEXg7Xi+CKvUhXANNgjIxIZTcEE6e2RAsJm99ojCTxNsrHIq7LD17ILVpsHdgpMWH6oJ7iATeBxiv8AVer/AOH6SlVBXTTAaCljfT+qQIG0f3Fq9acGalUqrVDqYfoaIJ0qBO239cAUa7V3Rqj2MUkbtkAEwkAArJn8HnDYfT8V8ic8tvQ76RlWqBVuoIIDtcbkatCjuMja4lT8YZZn6IY6VWvSaoZ7TTIgDyVYiIuLbbbYgyueNJ1VFchJXSk6lUi6hv0jV42xP9S/VVLLjR6Q9QjU2sSApBCmNmYwD4tB8YZzlfGC7/oWcUttlc630n+HtVHpi8aDKyYIIWzqDHiJwrpdfV3HrVhpQAbBbDg8n53thB1b6lNViQC1oHiPcbkzeT5wry+UqVj7eTYD4HONkMTr5kmy5/U/1vSqjRl1Yy0y5BE7AAAWUbxJm17YqmX6Wzks++5B+YvA8kfgYe9L6CNgJO+1zFzE8wMO06VGloBsGvEW7SSGEEL4P8zYrGKgqRKU7F/TukhFssBgATaxMHkGYB4ImDeRGOv+nkAxBDMd4BsSIveTYkX4G+HaaY9NjKlQNagklgeVBuAwJPuAbYwGXJMjcgRtJMCNtWogSNtIwW7ETIMy8MgIIbQFMEWYSAZEzeL2O44kjimQAsCYlWEGfjYzI87WjnDPqCAXMagdQpnVYASVIs8M2q68ltotLlcr9ykgrFmXV3NvyupWUwLc7TfE5DIW5fq7ydMhiCrKKcgREiQbT90XnVYCbZmM4Ws1MNcnUDEngAadiIEGZgRa+HWfqAsNCkHcjiAYXUBsL6SY8HAvUsqFgNp/7gbSYIBkAxAiTt8YWDXQzi+wfovUwaZkEiSDIEhj/mJ39zvYW4LzeaVqfoiYKAEJK3A3j2MfmfnAOSfSCJ+42IgE90gdvMHY+3mTBU65DIQQGQxsADvyR7tvNmEzwjSsdNjvJLVVJFRQEMLrDEna02In3/mInnGVM3UamQ7aXgqrNqIN7adVuTbyL4Sv9R+ojBWQKFli5WeFIACi/wA8CJtjRWpVpktVZVGlj/h6wLAS4gAfp35xOq7LqTEmd6cocxpeblm1yT+LftbGYarItE/9moD9pN5xrHcgbGlKkdN2IJNwAbjck4Y/wyKk6ATaSffkGZB/3xj0ye0g2AkRsYtF/ff22wVk6LAQCNWoNc2bkiTvbm2M8pNloxSewE0AiIGAiSSwtBIiL/E4HTNlUICmY3n+txsR4w2OdR53JI4Gxi1vx/XAfqKSiFSFEhjq3HMWsYFsFbQZaO8xmg1NHqKvYItsAW55JvyMJMtlodnQEkklRwYPA4w1TMCNRkiCtx5MiRuAQP8AfANCqy6XidxvYgAbW35n5wz0J2BZ+p6tKoGB51SCCp3mPkn2OB/p3N6lU6ptGsqWAOmCGnieY5w3zeainUqN9rjcC9lgj+owg+iZNJ1ntZjpm0gHzsB5+MUX4MV6kWvNUok1FZgIOgtFiNoBEnVH4x5l1CuWr1Qi6diBtGmDb8Wx6hmz/h6dXkiPtJj7QfIN+eMec/VSelm1qiAGGuAZIuQQbcj+mGw90HKPvpTOmDUWDDI3dGlYcWINhJGmR/ri50a1bN0q6LopDSfUUkjie0iQLSbg3x5bl9eWcEnsqXGnYGfHPGPQcnn1WysoaqqVAY/UokKY3neOYg4h6iHyUkCDtND36T+n1VKvqFmf7ZtZWi627DBNuMa+r+iJ6ZhWSpeopkFZiCAJgFzGw3g4kyn1FRZCr1SKz6hpSQFIaBJ/Tt5Myd8LuvVta6mL1IUIQGAmSCdx94YGwW1sT9MpN8p9sGWt10jz6n1CCy6oKmYPJEf1+cEZTqwX7QFvJj3PjYW4IjC760yaI2oMNZYiB4AjV/8AkDf/AGwlT1tOoBiuwkT/AHx6nHRnUW1ZbeqVqopIpdTQcmoukITO292HwTziKt1Gn6DBxNQMrhpFxswMzO4No2OKv/F1RwP/AMMB1a7NuZwVADjuz1bp+aYENTMONU2Bj4jewJkwBp5tjj6qyYr5amXMPSbSAT9wNyB/MNRmONLecVXofV3qU1ohoYH+U3SP8vdvwLyffDz+FeoQKtaNJlXKMB/mMkibqu3yIvjNJcJWXT5R4kPTPplWUmwED7RMT7bnj48jBtLoyUnFgQpE2BkkgGIgxYDe+45w5SkCKlNKndTAaAG1MHgkgqJZftYggwPYYFr5saiHHcJEaQIEwOwzz5sZmbQLxyRZmcWjVXKGC3esbaoBvMEi++naZg84nrZZyItc3hZtYyBMnwDaQY5wTToK6Qe0jtJBYgQIYKDuQL3HE4IGZpppRzqg2cwRfaQRAY33F59yMJPJXQ0MdrYnTLEalN2YAqznTBG4ktGkz7niL44dH1MCCrzqnTyBcRNuQPFvGGWZYIYVdQIIAQ34myrGngyCDwbThdniSbMUKkAiou0C0rJJtbVbYeMKsrGeI1UrIQGMArvAiQw7oABUj/LxEbGcTZNS50hyP0A2+1YIEfcR/ax4AwkTqZHbAMT3FJ/ab7/+scVM4qj1A2pxcHUAJ5JO4/tYb3wZScugRgl2OatUdyMGDEC28+J/zBrRvDfjHFbPSSp1BlOkB1IOkASLwZG8ETthFnPqkVRqqFCYGpZt52kgEnfTiD6n6+MxlEKqiNqQQvc1lO7D7Rt2m/ziahJtWaNUFdc6olFSnqkg93p3aWVrK0NCEA8efNhUD1VqjwdMMY1NPaDzuIjfEGRyD1n0r9xBN/A3n2xZMt9AFjp9XunYJx5gsCfgY0/DH29kqctoI6H0OhSYVDVFQ7hhYKYN9zcHz/vFk6Si1KilQrKiknvFhfkE2BEwYPOKI30VmdWkKCDMHUFBji5EExEecWX6cQ0Eo0mgFmDsARNzcR/OABYi0YhlSa7srDT6L7TpEKIUCRME3HsYMTEbYzAlClXpghG1SSxI5M729gMZjB7bNnN/QOPqBFJ1hhyoK22vci/sccj6hL2RSYPaY3+eBbFX/hazsTUDAD+QiAebGf2GGlHIkyF02Aa88mJi2ltjjS4xMinJgxq1QxBQIWJ7tUiDyNO8c7YmoBg5ES/28yTFiPB5xqtWuQ4A/miTPE/92Bsq4Ksw3URcElr/ANIHdJ4GKRiT5bG1eiVUB2Y6oaBNljuM8kePON5ztDL3Rcpf9O3x+PfENWfQ7iDpOmSYIIBmZufY4FfqiqnqPACm5n9Mg7eZ4/3xOSbdFFL6BuvVCnTm0hCCe6VuJ8H8i2Fn0Tml0aTqEarrO+4MeP8Aztit9U+oKlZfTJhNeoD3uBPwLYcfQOZ/xGVj2kbA3ni3I1BcafacceyfNOVF/wA9nlNEQDvLTOwGnSHJkjkD+ox5t9ZMPVWLwsEjbebfExj0bPvrWNgxmJB8eB/rfFX+ochRbLPUcRUDG6/MX9ib4nilTspO+iT6dyIzmQqKSvqL9piSQsTpG+1zHzfC6rkqmWIpVZAb7WtDDVvqG0HnB/8A/FSK1Uh+CAkxAL9p33kCP7Xw8+pOkNmKhpds02ZDqsWhoVgeRYgjgj3wrlWVx8E+NoTZEspYiAAQJYz3kkidoBA2vt8Y66nXYk1C7M0ytIam0qbiGgceBf8AfAfTujf4ppGrp03Uusey73j+2Gr9Jq0hBEVFJDsZlQAAQL2EMZM+PxW0tiJSegDP9P8A4hkrKGmkBKvYSGLEFrCDMaRcbXxYGXUDVqlWZwT6YXeQFMTteIiTze+ADTCEFVLpfTqT7iIkgTvJi/EeDhjkc21SqtYA6ZEKdAPhiEiFc72I23xNt9ssl4BD0MEFmgTqBUTI/BvHtFtrYW9S+kKZ1FFtqgGPxc+cWhW/wyR3ANLLHdpgmRsWKg7f3viPMbEgmIAPbpBINp8Ei995HjCqbsPtqjyNtdCqCLMhkH/XFnyf1agpKPsebm5/axnGfUvR1eGQ90bcn2iZnFQqUipuCMavjlVMnbiz0r6a+qcqlYFhSG5Lkk/pMiDtqPjDrqeYeWzeXWnVVRJVGDAJphtQIJ0g8cTbHjtBCxAE/i/9MWX6frvRHqUGJmVcMSAy8gxP9rHGWfplGXKLH9y1VD6h9T164VdFNKaCdCgAsBsCTad9/OGmY+pqZAUF6ZBHdpUkAGdwTpYWsfHO2PPK3UagkEQpYmBt+5F8dCpXqCQh23A3A223viqxJE+TL3V6rRZrVTpNmekqgQNho1FokC5nzHGFeb6isyKDqm8SSIFzBJBiOST8YrVLolepsgH4MzzsNx4w16b9JqGHrOxI3Vu2x5GreORg8UvJ3Zlf6mcsBl0gj3LDSJi7Se2d8LF+l69Ys5K+SfkE/v7Y9C/6WKUBNCgjcGLDcncEHfmQbRtjXUDpdFBeIXSJAgy2mViAdJkDiThPd4v4jKOtlO6b9Oqo/wARVZ7FWD9hBuZBgbEciDOH4ZaCgUxTG5YpIsBvIE6NxN/9cZXylSQj6nGqFVlACNBI0mL2hhPmMR1csNJdv1LcHYECLTf3jYTwBheXJ7D0iPo9TLLVrPpUMw06Z3DHu0xHdsTG48cts+aakOpChWgKzSbi7Tq2JBAgRJJB8IHyxKmmjrEyGvdgRtxcR8zuMNum5BtMNcE7iNzY8TGkSYMfdyMc8du2D3NUjD1liigKXAH6zbeeZbTc+5nHBV3bUSqtcRAEEcE3jcARG4GOny8SCRJvMEbMRB2gjbbxjdDLMzA6ivkni/iZiYP5PjFOCiiPOUmRf9PG5aoCb2Ab8zIxmDDVpiz06jHyGgfA35nGYGhvkH0sxoJlYDcupNwBG9vGJUen6ZGhgT3EiSLHg+OLbY4OcYDQwZnYAi3Pv+NiDgFqtQmW0wARwJ/3OM1X2a+XGhZ1aHuBOmV3Bt+MAdMtRF5ZmJjxeBffa+M6i9MNOkyZ2MCeCQLYINPSyjSYUiY8xtjRHozPuw3q1MhaShh3lZBNtheeFk3m9j5xTvqjqtQ/4dghv2/qg+fHti35+trMuLqZa0W2ETB2/f4GEWf+nhWq2cssWgRA32w8KUrYG9FLUSY84sfQsr6OaVTcsIU7X3iCOdsMum/Ta0X9QywFgGFxtJ+dxiLN0YzVJiLBrz8SP+fGKzy83S6FhGnbLvUPqI2mJQ/q3g8qY+3umPJOAz0qaVUSZtqAEtMEh7iQuoAbR5IxJlV1vpUwGEdxA4gfIBt5EjfBNStpDMrHtJWTEwxuu0G5N/PjGNfSNXe2V36ZyypnKvqiyqGkmO4SQ3aRtDfBOE3VvqWp/H1MwhIJqEhSdhqPaeI9sWE19FRohmIZNSEgaSNJ4uDJtiqZ/pTFC+kahJaPcz+2KpRu2Q8lnR6ud/8AqqSgMjDSE3mdoHcTO58nB+X6yHpim1MIoJ+3USTMEsSZJVSYG3mcUT6e6/VyrkozAONLRP7j/MMegVMsvo0ylRWNaNTCAR/lvFtzM3id8CceLoda2RZ5i90B9AMAivq7m2hZO6j2iLYe9GUtSIVAWBC6gF1E7kAkibTCi0fAwrb1ANDNCLcKLRuAQDMiTMyYv8gvJKCCwMs2/aBbi2zST9wvY+0Tk/A6TO6lZdCPTYbFIIEmATtvJkj2v7YDPWil6MAAAQbj9rCQb3tvtgyqKZbT3qZKsP0zMwL6tptf/XCarTAJgQs2YWmI2Bi3yOYwEgtsX5+s9SS4LF5MlRczcnTdl5k/uYtHlfpsVZhdXYXEk2A5vEmwt74Ip5elBcuAQNjc/MAQbcNEzvY4BzOcbUNNSpsApDAjxb9yIUcx74orXRFpdgGb6UgEr9ym0D3m4Ei/vhlkaD1UBRGaJLELYE8C2mfbDnJ/TYAV3kgmSCdwD3a4HYbg24O+GWhKVgRCk9hOxuN4A1bbcC+Oc29BUQROkIomGkkKyOm43JuQY3uR4vhg+VWmqkKsSYKiZlD2vEm4tAiI84U9Rz/+LTdiRT1gBtRlCL/p43vBmOcSVOsAg6e4gk6pKhxEQVBs0SQRcYVpjJpHb0QJZvGxtF4jVIe0kG3ixvhbU6tEaEErfUW/rMiTbn+uJ83V0XJBi8xI2kTMCb/7YRZz6jpKzFG71NtJ7SZvaII+IwYxbWjm10OKbMNBqCGtpDEAKODa9h78DEEakJbU76pud/B1apNwRp22wPk8366ApSNR6hhQIuwHMyAV3v8Avgzo3Q6tlAUsPucgaW8KrWBHvYnbbDVQl2GVs5r02jTC6hsDspuYncf3wJUokR3kyxBY8nnneY35Iw/yfSAQy1P5iglY1SYIZbwZ0xvbURhfmcuqMoDEkCRFiDY6S0biIifEAA46LSFnbAKNDvuIEwQIIMGRBEmCBz7HnHdfqZChbMGixgEkcmNvmPfzgjNZZFUFNRJEg3BmNwDY+CLzHBnAWcZ3ltKXHdAF/MXgRewjDqV7E40NaWXDKrBdUCC15Jjfedh+Z3OIafUlU2qQTAOpT8kQQBqFtjFjxhLUzLUu12OkSphpkwNoNiRF+b746pUzWQlzIUwC4iPAjfgC/jCtPyOn9B9TOksx9Sktz2yRH44xrAq5Zb/YI4JnjzF/nGYBxa8uFbSvcIn/AMAGdhe2Ic9QklDB7dVx7GMaxmMsXujbk/Gyu5rKoZULDaveJ45vfDXptSm1J10mxBJsNRUDeOPbGYzGhq6Mq1YBmc8tcgBSCWvJmYHaPgTtxjipT9MgrAG0C3EYzGYDezqJi8ieQJP9Ywq60kMjNcFlMfJgf2xmMx0ezpFior6dc6biywfex8+cT0K6g1UI1LI8KbmJDQSCGBI/94zGYA6FNag1B6ZaHRjqi8mWKwTbkYk6nkmS7aDKi0e/48jcGb/nMZgsCWmJeqfTA9BXUgSGP5Vr/wBsGfTubSrSSmQ80wxNxBmIItwRcc+xxmMwz3EWPY3TOLr0jUCBpkQJMbn/AJfE+UzQI9OoCdLEKVMEW1b2gEHbjGsZiTKLsFr55qR7TIPbDCR2yOeIJxxSz1SpUC9rHQT3WGkdxAgGPAj974zGYddE2yHqk6CDxDSJ2gmPHGDPp/p6V6LOqqDwSLgCBwbkyTjMZgeBl2dopQEO0w3G8lo3JuB8DEFcqhCks4ZQ0aQokExNzsAfzjMZjvIzFPUWJkSdO197bfEfnAeU6gRNh2+LfF/AI8YzGYvFGef2JaNSrm9S6gq2JUkwT+2GPTfpNbms0gKTC+bRv74zGYbI3DURou2W36c+nFAYrARQCyme6QLH2ix838xi5iAtPQqqXOnTuLabE7nff4tbGYzGPI22WxpJA2dKh0Y31DTtcDQREz3QYvG04DztZQo1Akssg7mGJsSeIi3tjeMwi7Q3/liGhUDq9NpOljp9217Hwu9xf2xp6WnYA9uoapMb88n3xmMxdsh9EFbpodZMLcTA2sSIGxgDnCTMdTei7U6ipBgkpyCJG4t+D7YzGYeOzmhL1HroL9iWAi55nxwPaTjMZjMX4oU//9k="/>
          <p:cNvSpPr>
            <a:spLocks noChangeAspect="1" noChangeArrowheads="1"/>
          </p:cNvSpPr>
          <p:nvPr/>
        </p:nvSpPr>
        <p:spPr bwMode="auto">
          <a:xfrm>
            <a:off x="63500" y="-842963"/>
            <a:ext cx="2628900" cy="17335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28680" name="Picture 8" descr="http://static.hsw.com.br/gif/animal-camouflage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908720"/>
            <a:ext cx="6218874" cy="41044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www.putsgrilo.com/wp-content/uploads/2010/07/disguise-animals-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7" y="620688"/>
            <a:ext cx="7816745" cy="51845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3.bp.blogspot.com/-JpSYbzW-1fw/TV7J6dpYPUI/AAAAAAAAACE/1bDUPE5x288/s1600/moch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836712"/>
            <a:ext cx="6327976" cy="41764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4.bp.blogspot.com/-i9OLvi3Rq4k/TzqUiMPNXGI/AAAAAAAADGM/wyyeWCYzSl0/s1600/publicitario13_mimetismo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260648"/>
            <a:ext cx="4143375" cy="59531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3.bp.blogspot.com/_HKt_SrFp7PE/TF9L2F0JSVI/AAAAAAAAAs4/pJXcq1n4gVw/s1600/animais_camuflados+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124744"/>
            <a:ext cx="7410532" cy="38164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i.olhares.com/data/big/367/367816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620688"/>
            <a:ext cx="6480720" cy="51741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urso">
  <a:themeElements>
    <a:clrScheme name="Cívico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oncurso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urso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323</TotalTime>
  <Words>543</Words>
  <Application>Microsoft Office PowerPoint</Application>
  <PresentationFormat>Apresentação na tela (4:3)</PresentationFormat>
  <Paragraphs>62</Paragraphs>
  <Slides>27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27</vt:i4>
      </vt:variant>
    </vt:vector>
  </HeadingPairs>
  <TitlesOfParts>
    <vt:vector size="28" baseType="lpstr">
      <vt:lpstr>Concurso</vt:lpstr>
      <vt:lpstr>ATIVIDADES LÚDICAS  e PRODUÇÃO DE CONHECIMENTO</vt:lpstr>
      <vt:lpstr>Introdução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Sobrevivência dos animais</vt:lpstr>
      <vt:lpstr>Slide 15</vt:lpstr>
      <vt:lpstr>As situações escolares de conhecimento do mundo natural podem ser lúdicas?</vt:lpstr>
      <vt:lpstr>O conhecimento do mundo natural se dá a partir do  envolvimento da criança em...</vt:lpstr>
      <vt:lpstr>O que quer dizer Lúdico?</vt:lpstr>
      <vt:lpstr>Slide 19</vt:lpstr>
      <vt:lpstr>Huizinga (1938)caracteriza as atividades lúdicas por alguns  componentes </vt:lpstr>
      <vt:lpstr>Regras</vt:lpstr>
      <vt:lpstr>Delimitação de espaço e de tempo</vt:lpstr>
      <vt:lpstr>Voluntariedade</vt:lpstr>
      <vt:lpstr>Supressão da realidade</vt:lpstr>
      <vt:lpstr>As situações escolares de conhecimento do mundo natural podem ser lúdicas?</vt:lpstr>
      <vt:lpstr>As atividades que realizamos incluem os quatro componentes das atividades lúdicas?</vt:lpstr>
      <vt:lpstr>Slide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ATIVIDADES LÚDICAS  e PRODUÇÃO DE CONHECIMENTO</dc:title>
  <dc:creator>Fund.de Apoio a Fac.de Educação</dc:creator>
  <cp:lastModifiedBy>silvia</cp:lastModifiedBy>
  <cp:revision>17</cp:revision>
  <dcterms:created xsi:type="dcterms:W3CDTF">2006-09-20T18:22:58Z</dcterms:created>
  <dcterms:modified xsi:type="dcterms:W3CDTF">2012-05-07T19:44:54Z</dcterms:modified>
</cp:coreProperties>
</file>