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C1BE89-8245-4D2F-8F00-13C7F11AC502}" type="doc">
      <dgm:prSet loTypeId="urn:microsoft.com/office/officeart/2005/8/layout/hProcess4" loCatId="process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555EE826-3BFD-4EBE-B6EF-434CA29450F2}">
      <dgm:prSet phldrT="[Texto]" custT="1"/>
      <dgm:spPr/>
      <dgm:t>
        <a:bodyPr/>
        <a:lstStyle/>
        <a:p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Ambiente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Competitivo</a:t>
          </a:r>
          <a:endParaRPr lang="pt-BR" sz="2800" dirty="0">
            <a:latin typeface="Times New Roman" pitchFamily="18" charset="0"/>
            <a:cs typeface="Times New Roman" pitchFamily="18" charset="0"/>
          </a:endParaRPr>
        </a:p>
      </dgm:t>
    </dgm:pt>
    <dgm:pt modelId="{BC553AD9-E5C4-4B95-A207-E19DAF0F57B0}" type="parTrans" cxnId="{408DC733-A364-4CE0-B237-4B7D817F43EE}">
      <dgm:prSet/>
      <dgm:spPr/>
      <dgm:t>
        <a:bodyPr/>
        <a:lstStyle/>
        <a:p>
          <a:endParaRPr lang="pt-BR" sz="2800">
            <a:latin typeface="Times New Roman" pitchFamily="18" charset="0"/>
            <a:cs typeface="Times New Roman" pitchFamily="18" charset="0"/>
          </a:endParaRPr>
        </a:p>
      </dgm:t>
    </dgm:pt>
    <dgm:pt modelId="{C4DE8D62-0C2B-4DB7-8DAB-B3BC5CEC6801}" type="sibTrans" cxnId="{408DC733-A364-4CE0-B237-4B7D817F43EE}">
      <dgm:prSet/>
      <dgm:spPr/>
      <dgm:t>
        <a:bodyPr/>
        <a:lstStyle/>
        <a:p>
          <a:endParaRPr lang="pt-BR" sz="2800">
            <a:latin typeface="Times New Roman" pitchFamily="18" charset="0"/>
            <a:cs typeface="Times New Roman" pitchFamily="18" charset="0"/>
          </a:endParaRPr>
        </a:p>
      </dgm:t>
    </dgm:pt>
    <dgm:pt modelId="{DBE14C1D-EEE7-4504-9A43-383D9D6CB823}">
      <dgm:prSet phldrT="[Texto]" custT="1"/>
      <dgm:spPr>
        <a:noFill/>
      </dgm:spPr>
      <dgm:t>
        <a:bodyPr/>
        <a:lstStyle/>
        <a:p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Recursos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Escassos</a:t>
          </a:r>
          <a:endParaRPr lang="pt-BR" sz="2800" dirty="0">
            <a:latin typeface="Times New Roman" pitchFamily="18" charset="0"/>
            <a:cs typeface="Times New Roman" pitchFamily="18" charset="0"/>
          </a:endParaRPr>
        </a:p>
      </dgm:t>
    </dgm:pt>
    <dgm:pt modelId="{6196A6E3-3A01-42BD-B9FF-EAA6B276034E}" type="parTrans" cxnId="{DDA83E6B-4391-47A6-B5BB-5D5767457007}">
      <dgm:prSet/>
      <dgm:spPr/>
      <dgm:t>
        <a:bodyPr/>
        <a:lstStyle/>
        <a:p>
          <a:endParaRPr lang="pt-BR" sz="2800">
            <a:latin typeface="Times New Roman" pitchFamily="18" charset="0"/>
            <a:cs typeface="Times New Roman" pitchFamily="18" charset="0"/>
          </a:endParaRPr>
        </a:p>
      </dgm:t>
    </dgm:pt>
    <dgm:pt modelId="{1EDB6492-D1AA-4FFE-963F-884FD098681A}" type="sibTrans" cxnId="{DDA83E6B-4391-47A6-B5BB-5D5767457007}">
      <dgm:prSet/>
      <dgm:spPr/>
      <dgm:t>
        <a:bodyPr/>
        <a:lstStyle/>
        <a:p>
          <a:endParaRPr lang="pt-BR" sz="2800">
            <a:latin typeface="Times New Roman" pitchFamily="18" charset="0"/>
            <a:cs typeface="Times New Roman" pitchFamily="18" charset="0"/>
          </a:endParaRPr>
        </a:p>
      </dgm:t>
    </dgm:pt>
    <dgm:pt modelId="{76E0A337-29DA-4676-9513-4E3E8A840A45}">
      <dgm:prSet phldrT="[Texto]" custT="1"/>
      <dgm:spPr>
        <a:noFill/>
      </dgm:spPr>
      <dgm:t>
        <a:bodyPr/>
        <a:lstStyle/>
        <a:p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Anarquia</a:t>
          </a:r>
          <a:endParaRPr lang="pt-BR" sz="2800" dirty="0">
            <a:latin typeface="Times New Roman" pitchFamily="18" charset="0"/>
            <a:cs typeface="Times New Roman" pitchFamily="18" charset="0"/>
          </a:endParaRPr>
        </a:p>
      </dgm:t>
    </dgm:pt>
    <dgm:pt modelId="{CBDF6481-B2D7-4CA1-BD75-7AA4B2A11590}" type="parTrans" cxnId="{83FB82D8-109D-44BD-9C67-D6FFF206FC5A}">
      <dgm:prSet/>
      <dgm:spPr/>
      <dgm:t>
        <a:bodyPr/>
        <a:lstStyle/>
        <a:p>
          <a:endParaRPr lang="pt-BR" sz="2800">
            <a:latin typeface="Times New Roman" pitchFamily="18" charset="0"/>
            <a:cs typeface="Times New Roman" pitchFamily="18" charset="0"/>
          </a:endParaRPr>
        </a:p>
      </dgm:t>
    </dgm:pt>
    <dgm:pt modelId="{80C65D1F-4E21-4AAC-BF76-E01C2C4F05E2}" type="sibTrans" cxnId="{83FB82D8-109D-44BD-9C67-D6FFF206FC5A}">
      <dgm:prSet/>
      <dgm:spPr/>
      <dgm:t>
        <a:bodyPr/>
        <a:lstStyle/>
        <a:p>
          <a:endParaRPr lang="pt-BR" sz="2800">
            <a:latin typeface="Times New Roman" pitchFamily="18" charset="0"/>
            <a:cs typeface="Times New Roman" pitchFamily="18" charset="0"/>
          </a:endParaRPr>
        </a:p>
      </dgm:t>
    </dgm:pt>
    <dgm:pt modelId="{7EA4738C-48C5-4ECF-8D65-2F77C8C09C60}">
      <dgm:prSet phldrT="[Texto]" custT="1"/>
      <dgm:spPr/>
      <dgm:t>
        <a:bodyPr/>
        <a:lstStyle/>
        <a:p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Natureza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Humana</a:t>
          </a:r>
          <a:endParaRPr lang="pt-BR" sz="2800" dirty="0">
            <a:latin typeface="Times New Roman" pitchFamily="18" charset="0"/>
            <a:cs typeface="Times New Roman" pitchFamily="18" charset="0"/>
          </a:endParaRPr>
        </a:p>
      </dgm:t>
    </dgm:pt>
    <dgm:pt modelId="{A0DEE2E8-19CB-40B8-AE8D-F9D1B870F75B}" type="parTrans" cxnId="{CE57C496-44F0-4D42-A64A-ECAB54D17E8B}">
      <dgm:prSet/>
      <dgm:spPr/>
      <dgm:t>
        <a:bodyPr/>
        <a:lstStyle/>
        <a:p>
          <a:endParaRPr lang="pt-BR" sz="2800">
            <a:latin typeface="Times New Roman" pitchFamily="18" charset="0"/>
            <a:cs typeface="Times New Roman" pitchFamily="18" charset="0"/>
          </a:endParaRPr>
        </a:p>
      </dgm:t>
    </dgm:pt>
    <dgm:pt modelId="{89BCF0E7-E83B-4346-809C-7E018E8991F4}" type="sibTrans" cxnId="{CE57C496-44F0-4D42-A64A-ECAB54D17E8B}">
      <dgm:prSet/>
      <dgm:spPr/>
      <dgm:t>
        <a:bodyPr/>
        <a:lstStyle/>
        <a:p>
          <a:endParaRPr lang="pt-BR" sz="2800">
            <a:latin typeface="Times New Roman" pitchFamily="18" charset="0"/>
            <a:cs typeface="Times New Roman" pitchFamily="18" charset="0"/>
          </a:endParaRPr>
        </a:p>
      </dgm:t>
    </dgm:pt>
    <dgm:pt modelId="{BCD0C935-FBE9-4403-9827-61C65F194233}">
      <dgm:prSet phldrT="[Texto]" custT="1"/>
      <dgm:spPr>
        <a:noFill/>
      </dgm:spPr>
      <dgm:t>
        <a:bodyPr/>
        <a:lstStyle/>
        <a:p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Aprendizado</a:t>
          </a:r>
          <a:endParaRPr lang="pt-BR" sz="2800" dirty="0">
            <a:latin typeface="Times New Roman" pitchFamily="18" charset="0"/>
            <a:cs typeface="Times New Roman" pitchFamily="18" charset="0"/>
          </a:endParaRPr>
        </a:p>
      </dgm:t>
    </dgm:pt>
    <dgm:pt modelId="{0FB636C6-48D6-41E2-AFC4-E2F75BCE1DAC}" type="parTrans" cxnId="{71D4258A-BF91-49EE-AB9A-7C7749217A45}">
      <dgm:prSet/>
      <dgm:spPr/>
      <dgm:t>
        <a:bodyPr/>
        <a:lstStyle/>
        <a:p>
          <a:endParaRPr lang="pt-BR" sz="2800">
            <a:latin typeface="Times New Roman" pitchFamily="18" charset="0"/>
            <a:cs typeface="Times New Roman" pitchFamily="18" charset="0"/>
          </a:endParaRPr>
        </a:p>
      </dgm:t>
    </dgm:pt>
    <dgm:pt modelId="{25F8D548-D89C-4FBA-97A4-CC76DFD0846A}" type="sibTrans" cxnId="{71D4258A-BF91-49EE-AB9A-7C7749217A45}">
      <dgm:prSet/>
      <dgm:spPr/>
      <dgm:t>
        <a:bodyPr/>
        <a:lstStyle/>
        <a:p>
          <a:endParaRPr lang="pt-BR" sz="2800">
            <a:latin typeface="Times New Roman" pitchFamily="18" charset="0"/>
            <a:cs typeface="Times New Roman" pitchFamily="18" charset="0"/>
          </a:endParaRPr>
        </a:p>
      </dgm:t>
    </dgm:pt>
    <dgm:pt modelId="{B69C2D2B-7EE2-4278-8667-366A04A556E7}">
      <dgm:prSet phldrT="[Texto]" custT="1"/>
      <dgm:spPr/>
      <dgm:t>
        <a:bodyPr/>
        <a:lstStyle/>
        <a:p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Guerra</a:t>
          </a:r>
        </a:p>
        <a:p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Violência</a:t>
          </a:r>
          <a:endParaRPr lang="pt-BR" sz="2800" dirty="0">
            <a:latin typeface="Times New Roman" pitchFamily="18" charset="0"/>
            <a:cs typeface="Times New Roman" pitchFamily="18" charset="0"/>
          </a:endParaRPr>
        </a:p>
      </dgm:t>
    </dgm:pt>
    <dgm:pt modelId="{1EBE92E3-89AB-4F81-B6C0-3E82435FBE1B}" type="parTrans" cxnId="{127191E4-9373-466B-8430-2E57A836004A}">
      <dgm:prSet/>
      <dgm:spPr/>
      <dgm:t>
        <a:bodyPr/>
        <a:lstStyle/>
        <a:p>
          <a:endParaRPr lang="pt-BR" sz="2800">
            <a:latin typeface="Times New Roman" pitchFamily="18" charset="0"/>
            <a:cs typeface="Times New Roman" pitchFamily="18" charset="0"/>
          </a:endParaRPr>
        </a:p>
      </dgm:t>
    </dgm:pt>
    <dgm:pt modelId="{93B29C8D-6220-4599-A5A6-F5BE2DDFA5A3}" type="sibTrans" cxnId="{127191E4-9373-466B-8430-2E57A836004A}">
      <dgm:prSet/>
      <dgm:spPr/>
      <dgm:t>
        <a:bodyPr/>
        <a:lstStyle/>
        <a:p>
          <a:endParaRPr lang="pt-BR" sz="2800">
            <a:latin typeface="Times New Roman" pitchFamily="18" charset="0"/>
            <a:cs typeface="Times New Roman" pitchFamily="18" charset="0"/>
          </a:endParaRPr>
        </a:p>
      </dgm:t>
    </dgm:pt>
    <dgm:pt modelId="{7D286A76-C09E-4C92-9C51-9AC4E6F10087}">
      <dgm:prSet phldrT="[Texto]" custT="1"/>
      <dgm:spPr>
        <a:noFill/>
      </dgm:spPr>
      <dgm:t>
        <a:bodyPr/>
        <a:lstStyle/>
        <a:p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Inevitável</a:t>
          </a:r>
          <a:endParaRPr lang="pt-BR" sz="2800" dirty="0">
            <a:latin typeface="Times New Roman" pitchFamily="18" charset="0"/>
            <a:cs typeface="Times New Roman" pitchFamily="18" charset="0"/>
          </a:endParaRPr>
        </a:p>
      </dgm:t>
    </dgm:pt>
    <dgm:pt modelId="{F72BB3E0-A4E1-409B-B173-677402654716}" type="parTrans" cxnId="{97FF64C7-A462-4A4A-9887-397B1D68FF72}">
      <dgm:prSet/>
      <dgm:spPr/>
      <dgm:t>
        <a:bodyPr/>
        <a:lstStyle/>
        <a:p>
          <a:endParaRPr lang="pt-BR" sz="2800">
            <a:latin typeface="Times New Roman" pitchFamily="18" charset="0"/>
            <a:cs typeface="Times New Roman" pitchFamily="18" charset="0"/>
          </a:endParaRPr>
        </a:p>
      </dgm:t>
    </dgm:pt>
    <dgm:pt modelId="{B35DE86C-B805-4DAB-AE3F-9F0CB7D5806D}" type="sibTrans" cxnId="{97FF64C7-A462-4A4A-9887-397B1D68FF72}">
      <dgm:prSet/>
      <dgm:spPr/>
      <dgm:t>
        <a:bodyPr/>
        <a:lstStyle/>
        <a:p>
          <a:endParaRPr lang="pt-BR" sz="2800">
            <a:latin typeface="Times New Roman" pitchFamily="18" charset="0"/>
            <a:cs typeface="Times New Roman" pitchFamily="18" charset="0"/>
          </a:endParaRPr>
        </a:p>
      </dgm:t>
    </dgm:pt>
    <dgm:pt modelId="{76AF8027-636E-49A3-8BB5-60A7F9ACE996}">
      <dgm:prSet phldrT="[Texto]" custT="1"/>
      <dgm:spPr>
        <a:noFill/>
      </dgm:spPr>
      <dgm:t>
        <a:bodyPr/>
        <a:lstStyle/>
        <a:p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Generalizável</a:t>
          </a:r>
          <a:endParaRPr lang="pt-BR" sz="2800" dirty="0">
            <a:latin typeface="Times New Roman" pitchFamily="18" charset="0"/>
            <a:cs typeface="Times New Roman" pitchFamily="18" charset="0"/>
          </a:endParaRPr>
        </a:p>
      </dgm:t>
    </dgm:pt>
    <dgm:pt modelId="{538F3DDB-591F-46EE-845E-DCBC398914C4}" type="parTrans" cxnId="{C6F86B62-E4D7-4636-BB2D-3FF5CB3FC087}">
      <dgm:prSet/>
      <dgm:spPr/>
      <dgm:t>
        <a:bodyPr/>
        <a:lstStyle/>
        <a:p>
          <a:endParaRPr lang="pt-BR" sz="2800">
            <a:latin typeface="Times New Roman" pitchFamily="18" charset="0"/>
            <a:cs typeface="Times New Roman" pitchFamily="18" charset="0"/>
          </a:endParaRPr>
        </a:p>
      </dgm:t>
    </dgm:pt>
    <dgm:pt modelId="{7C29A4C9-91D1-4777-AA37-61B52F1828C1}" type="sibTrans" cxnId="{C6F86B62-E4D7-4636-BB2D-3FF5CB3FC087}">
      <dgm:prSet/>
      <dgm:spPr/>
      <dgm:t>
        <a:bodyPr/>
        <a:lstStyle/>
        <a:p>
          <a:endParaRPr lang="pt-BR" sz="2800">
            <a:latin typeface="Times New Roman" pitchFamily="18" charset="0"/>
            <a:cs typeface="Times New Roman" pitchFamily="18" charset="0"/>
          </a:endParaRPr>
        </a:p>
      </dgm:t>
    </dgm:pt>
    <dgm:pt modelId="{CA471C9E-8855-415F-9649-98994F9EE0D8}">
      <dgm:prSet phldrT="[Texto]" custT="1"/>
      <dgm:spPr>
        <a:noFill/>
      </dgm:spPr>
      <dgm:t>
        <a:bodyPr/>
        <a:lstStyle/>
        <a:p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Genética</a:t>
          </a:r>
          <a:endParaRPr lang="pt-BR" sz="2800" dirty="0">
            <a:latin typeface="Times New Roman" pitchFamily="18" charset="0"/>
            <a:cs typeface="Times New Roman" pitchFamily="18" charset="0"/>
          </a:endParaRPr>
        </a:p>
      </dgm:t>
    </dgm:pt>
    <dgm:pt modelId="{8C09F181-07C3-4562-97A1-D2267DD07F7C}" type="parTrans" cxnId="{8DDCBB45-A22E-4AED-9744-3E4415A181B8}">
      <dgm:prSet/>
      <dgm:spPr/>
      <dgm:t>
        <a:bodyPr/>
        <a:lstStyle/>
        <a:p>
          <a:endParaRPr lang="pt-BR" sz="2800">
            <a:latin typeface="Times New Roman" pitchFamily="18" charset="0"/>
            <a:cs typeface="Times New Roman" pitchFamily="18" charset="0"/>
          </a:endParaRPr>
        </a:p>
      </dgm:t>
    </dgm:pt>
    <dgm:pt modelId="{E3DEB5C2-965B-4693-BC79-70E8B4980BA1}" type="sibTrans" cxnId="{8DDCBB45-A22E-4AED-9744-3E4415A181B8}">
      <dgm:prSet/>
      <dgm:spPr/>
      <dgm:t>
        <a:bodyPr/>
        <a:lstStyle/>
        <a:p>
          <a:endParaRPr lang="pt-BR" sz="2800">
            <a:latin typeface="Times New Roman" pitchFamily="18" charset="0"/>
            <a:cs typeface="Times New Roman" pitchFamily="18" charset="0"/>
          </a:endParaRPr>
        </a:p>
      </dgm:t>
    </dgm:pt>
    <dgm:pt modelId="{3AD83067-9A69-4574-9B9A-4BCFE1FA509A}">
      <dgm:prSet phldrT="[Texto]" custT="1"/>
      <dgm:spPr>
        <a:noFill/>
      </dgm:spPr>
      <dgm:t>
        <a:bodyPr/>
        <a:lstStyle/>
        <a:p>
          <a:endParaRPr lang="pt-BR" sz="2800" dirty="0">
            <a:latin typeface="Times New Roman" pitchFamily="18" charset="0"/>
            <a:cs typeface="Times New Roman" pitchFamily="18" charset="0"/>
          </a:endParaRPr>
        </a:p>
      </dgm:t>
    </dgm:pt>
    <dgm:pt modelId="{1E16C915-8156-4BC7-80FC-E6182E5FA341}" type="parTrans" cxnId="{7FD8FD74-110A-4277-A0F5-524770DE463D}">
      <dgm:prSet/>
      <dgm:spPr/>
      <dgm:t>
        <a:bodyPr/>
        <a:lstStyle/>
        <a:p>
          <a:endParaRPr lang="pt-BR" sz="2800">
            <a:latin typeface="Times New Roman" pitchFamily="18" charset="0"/>
            <a:cs typeface="Times New Roman" pitchFamily="18" charset="0"/>
          </a:endParaRPr>
        </a:p>
      </dgm:t>
    </dgm:pt>
    <dgm:pt modelId="{7B7E6545-CE43-46EB-B86B-00672CD80A1F}" type="sibTrans" cxnId="{7FD8FD74-110A-4277-A0F5-524770DE463D}">
      <dgm:prSet/>
      <dgm:spPr/>
      <dgm:t>
        <a:bodyPr/>
        <a:lstStyle/>
        <a:p>
          <a:endParaRPr lang="pt-BR" sz="2800">
            <a:latin typeface="Times New Roman" pitchFamily="18" charset="0"/>
            <a:cs typeface="Times New Roman" pitchFamily="18" charset="0"/>
          </a:endParaRPr>
        </a:p>
      </dgm:t>
    </dgm:pt>
    <dgm:pt modelId="{1AB16899-222A-4E7D-A93A-08E42AFAC23D}">
      <dgm:prSet phldrT="[Texto]" custT="1"/>
      <dgm:spPr>
        <a:noFill/>
      </dgm:spPr>
      <dgm:t>
        <a:bodyPr/>
        <a:lstStyle/>
        <a:p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Ameaça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 à </a:t>
          </a:r>
          <a:r>
            <a:rPr lang="en-US" sz="2800" dirty="0" err="1" smtClean="0">
              <a:latin typeface="Times New Roman" pitchFamily="18" charset="0"/>
              <a:cs typeface="Times New Roman" pitchFamily="18" charset="0"/>
            </a:rPr>
            <a:t>segurança</a:t>
          </a:r>
          <a:endParaRPr lang="pt-BR" sz="2800" dirty="0">
            <a:latin typeface="Times New Roman" pitchFamily="18" charset="0"/>
            <a:cs typeface="Times New Roman" pitchFamily="18" charset="0"/>
          </a:endParaRPr>
        </a:p>
      </dgm:t>
    </dgm:pt>
    <dgm:pt modelId="{CDA9DBCB-DD2A-484B-B2EF-D894654B6508}" type="parTrans" cxnId="{8CA85FE3-C2A8-4591-9BD7-52AEAE0FBF63}">
      <dgm:prSet/>
      <dgm:spPr/>
      <dgm:t>
        <a:bodyPr/>
        <a:lstStyle/>
        <a:p>
          <a:endParaRPr lang="pt-BR" sz="2800">
            <a:latin typeface="Times New Roman" pitchFamily="18" charset="0"/>
            <a:cs typeface="Times New Roman" pitchFamily="18" charset="0"/>
          </a:endParaRPr>
        </a:p>
      </dgm:t>
    </dgm:pt>
    <dgm:pt modelId="{1EAF77FB-8544-4378-9CA3-084F6E81913F}" type="sibTrans" cxnId="{8CA85FE3-C2A8-4591-9BD7-52AEAE0FBF63}">
      <dgm:prSet/>
      <dgm:spPr/>
      <dgm:t>
        <a:bodyPr/>
        <a:lstStyle/>
        <a:p>
          <a:endParaRPr lang="pt-BR" sz="2800">
            <a:latin typeface="Times New Roman" pitchFamily="18" charset="0"/>
            <a:cs typeface="Times New Roman" pitchFamily="18" charset="0"/>
          </a:endParaRPr>
        </a:p>
      </dgm:t>
    </dgm:pt>
    <dgm:pt modelId="{E2A907F8-C7AF-4A23-81C2-E271781A0EB8}">
      <dgm:prSet phldrT="[Texto]" custT="1"/>
      <dgm:spPr>
        <a:noFill/>
      </dgm:spPr>
      <dgm:t>
        <a:bodyPr/>
        <a:lstStyle/>
        <a:p>
          <a:endParaRPr lang="pt-BR" sz="2800" dirty="0">
            <a:latin typeface="Times New Roman" pitchFamily="18" charset="0"/>
            <a:cs typeface="Times New Roman" pitchFamily="18" charset="0"/>
          </a:endParaRPr>
        </a:p>
      </dgm:t>
    </dgm:pt>
    <dgm:pt modelId="{BE6B3B70-11C2-4CA4-A896-37C8B88F9E4A}" type="parTrans" cxnId="{8A115699-B081-4A91-81E5-94A0DE9B8957}">
      <dgm:prSet/>
      <dgm:spPr/>
      <dgm:t>
        <a:bodyPr/>
        <a:lstStyle/>
        <a:p>
          <a:endParaRPr lang="pt-BR"/>
        </a:p>
      </dgm:t>
    </dgm:pt>
    <dgm:pt modelId="{C7E3244D-22F5-41D2-81E2-7566FD5A453A}" type="sibTrans" cxnId="{8A115699-B081-4A91-81E5-94A0DE9B8957}">
      <dgm:prSet/>
      <dgm:spPr/>
      <dgm:t>
        <a:bodyPr/>
        <a:lstStyle/>
        <a:p>
          <a:endParaRPr lang="pt-BR"/>
        </a:p>
      </dgm:t>
    </dgm:pt>
    <dgm:pt modelId="{4BF99AEC-B642-4BB5-B287-08C73FAAAD8D}" type="pres">
      <dgm:prSet presAssocID="{4BC1BE89-8245-4D2F-8F00-13C7F11AC502}" presName="Name0" presStyleCnt="0">
        <dgm:presLayoutVars>
          <dgm:dir/>
          <dgm:animLvl val="lvl"/>
          <dgm:resizeHandles val="exact"/>
        </dgm:presLayoutVars>
      </dgm:prSet>
      <dgm:spPr/>
    </dgm:pt>
    <dgm:pt modelId="{D2B8A8DC-FEBA-41D1-AF74-EC9AC9C2FFAE}" type="pres">
      <dgm:prSet presAssocID="{4BC1BE89-8245-4D2F-8F00-13C7F11AC502}" presName="tSp" presStyleCnt="0"/>
      <dgm:spPr/>
    </dgm:pt>
    <dgm:pt modelId="{55D7E541-7770-42CE-96FE-DEB759357CAC}" type="pres">
      <dgm:prSet presAssocID="{4BC1BE89-8245-4D2F-8F00-13C7F11AC502}" presName="bSp" presStyleCnt="0"/>
      <dgm:spPr/>
    </dgm:pt>
    <dgm:pt modelId="{CAC2EA2A-304C-4DAE-8C74-617A86C72DF2}" type="pres">
      <dgm:prSet presAssocID="{4BC1BE89-8245-4D2F-8F00-13C7F11AC502}" presName="process" presStyleCnt="0"/>
      <dgm:spPr/>
    </dgm:pt>
    <dgm:pt modelId="{A7AE4689-700B-4959-86BD-1A1B963D6CD5}" type="pres">
      <dgm:prSet presAssocID="{555EE826-3BFD-4EBE-B6EF-434CA29450F2}" presName="composite1" presStyleCnt="0"/>
      <dgm:spPr/>
    </dgm:pt>
    <dgm:pt modelId="{003FC2CA-EC89-4465-8389-25551F66796B}" type="pres">
      <dgm:prSet presAssocID="{555EE826-3BFD-4EBE-B6EF-434CA29450F2}" presName="dummyNode1" presStyleLbl="node1" presStyleIdx="0" presStyleCnt="3"/>
      <dgm:spPr/>
    </dgm:pt>
    <dgm:pt modelId="{E2301815-56C7-477A-BCC4-DF4560F68012}" type="pres">
      <dgm:prSet presAssocID="{555EE826-3BFD-4EBE-B6EF-434CA29450F2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C96154C-46A2-4B1D-9ED1-CD54F0789DED}" type="pres">
      <dgm:prSet presAssocID="{555EE826-3BFD-4EBE-B6EF-434CA29450F2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1E06D19-25D0-4E38-9590-888A11D9EDE2}" type="pres">
      <dgm:prSet presAssocID="{555EE826-3BFD-4EBE-B6EF-434CA29450F2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8B9D070-6971-441B-89F2-BCE5D586F043}" type="pres">
      <dgm:prSet presAssocID="{555EE826-3BFD-4EBE-B6EF-434CA29450F2}" presName="connSite1" presStyleCnt="0"/>
      <dgm:spPr/>
    </dgm:pt>
    <dgm:pt modelId="{61A4A499-FE0D-42DD-95B4-E7DB51DECDBB}" type="pres">
      <dgm:prSet presAssocID="{C4DE8D62-0C2B-4DB7-8DAB-B3BC5CEC6801}" presName="Name9" presStyleLbl="sibTrans2D1" presStyleIdx="0" presStyleCnt="2"/>
      <dgm:spPr/>
    </dgm:pt>
    <dgm:pt modelId="{7CB38DC2-2D1E-4277-B0F1-4AF8DF27D975}" type="pres">
      <dgm:prSet presAssocID="{7EA4738C-48C5-4ECF-8D65-2F77C8C09C60}" presName="composite2" presStyleCnt="0"/>
      <dgm:spPr/>
    </dgm:pt>
    <dgm:pt modelId="{5167E7CF-2D6D-4E36-992F-CA466585E886}" type="pres">
      <dgm:prSet presAssocID="{7EA4738C-48C5-4ECF-8D65-2F77C8C09C60}" presName="dummyNode2" presStyleLbl="node1" presStyleIdx="0" presStyleCnt="3"/>
      <dgm:spPr/>
    </dgm:pt>
    <dgm:pt modelId="{16894642-85EE-4A85-9797-1620498E7177}" type="pres">
      <dgm:prSet presAssocID="{7EA4738C-48C5-4ECF-8D65-2F77C8C09C60}" presName="childNode2" presStyleLbl="bgAcc1" presStyleIdx="1" presStyleCnt="3" custScaleX="12261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22E01BF-C6E3-48D9-B88B-D1AE9D31292E}" type="pres">
      <dgm:prSet presAssocID="{7EA4738C-48C5-4ECF-8D65-2F77C8C09C60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5F4D82F-1DD2-45BE-8BB9-EF3EA767EDBC}" type="pres">
      <dgm:prSet presAssocID="{7EA4738C-48C5-4ECF-8D65-2F77C8C09C60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08FA681B-F403-40B4-A168-7B117DC33C54}" type="pres">
      <dgm:prSet presAssocID="{7EA4738C-48C5-4ECF-8D65-2F77C8C09C60}" presName="connSite2" presStyleCnt="0"/>
      <dgm:spPr/>
    </dgm:pt>
    <dgm:pt modelId="{B6D32B9D-57A7-457C-BCD1-09A0034C715F}" type="pres">
      <dgm:prSet presAssocID="{89BCF0E7-E83B-4346-809C-7E018E8991F4}" presName="Name18" presStyleLbl="sibTrans2D1" presStyleIdx="1" presStyleCnt="2"/>
      <dgm:spPr/>
    </dgm:pt>
    <dgm:pt modelId="{63BF5E76-F002-4656-B153-D34E1E38380B}" type="pres">
      <dgm:prSet presAssocID="{B69C2D2B-7EE2-4278-8667-366A04A556E7}" presName="composite1" presStyleCnt="0"/>
      <dgm:spPr/>
    </dgm:pt>
    <dgm:pt modelId="{148DAA42-A9E5-443E-A801-8EE849F5081B}" type="pres">
      <dgm:prSet presAssocID="{B69C2D2B-7EE2-4278-8667-366A04A556E7}" presName="dummyNode1" presStyleLbl="node1" presStyleIdx="1" presStyleCnt="3"/>
      <dgm:spPr/>
    </dgm:pt>
    <dgm:pt modelId="{3ACA6B46-D397-4A18-A6F7-70856C05E8B7}" type="pres">
      <dgm:prSet presAssocID="{B69C2D2B-7EE2-4278-8667-366A04A556E7}" presName="childNode1" presStyleLbl="bgAcc1" presStyleIdx="2" presStyleCnt="3" custScaleX="13368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502F314-80B2-409A-8851-A3CA8BFA2413}" type="pres">
      <dgm:prSet presAssocID="{B69C2D2B-7EE2-4278-8667-366A04A556E7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9262D77-4AA8-498E-9961-AD6B881A54E9}" type="pres">
      <dgm:prSet presAssocID="{B69C2D2B-7EE2-4278-8667-366A04A556E7}" presName="parentNode1" presStyleLbl="node1" presStyleIdx="2" presStyleCnt="3" custLinFactNeighborX="1045" custLinFactNeighborY="44719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AA035E5-6338-42CD-8571-CA709B3B3513}" type="pres">
      <dgm:prSet presAssocID="{B69C2D2B-7EE2-4278-8667-366A04A556E7}" presName="connSite1" presStyleCnt="0"/>
      <dgm:spPr/>
    </dgm:pt>
  </dgm:ptLst>
  <dgm:cxnLst>
    <dgm:cxn modelId="{B7704B1B-E4C5-43F2-ADC0-5C8972437458}" type="presOf" srcId="{555EE826-3BFD-4EBE-B6EF-434CA29450F2}" destId="{21E06D19-25D0-4E38-9590-888A11D9EDE2}" srcOrd="0" destOrd="0" presId="urn:microsoft.com/office/officeart/2005/8/layout/hProcess4"/>
    <dgm:cxn modelId="{34DEF6E7-965C-415C-8CD2-96C8A85D3EE0}" type="presOf" srcId="{1AB16899-222A-4E7D-A93A-08E42AFAC23D}" destId="{A502F314-80B2-409A-8851-A3CA8BFA2413}" srcOrd="1" destOrd="2" presId="urn:microsoft.com/office/officeart/2005/8/layout/hProcess4"/>
    <dgm:cxn modelId="{9130AD85-D974-434D-BEFE-29CBB29E0BF2}" type="presOf" srcId="{B69C2D2B-7EE2-4278-8667-366A04A556E7}" destId="{49262D77-4AA8-498E-9961-AD6B881A54E9}" srcOrd="0" destOrd="0" presId="urn:microsoft.com/office/officeart/2005/8/layout/hProcess4"/>
    <dgm:cxn modelId="{F4C92F83-52CF-44F0-9140-F338ECF95C8B}" type="presOf" srcId="{76E0A337-29DA-4676-9513-4E3E8A840A45}" destId="{EC96154C-46A2-4B1D-9ED1-CD54F0789DED}" srcOrd="1" destOrd="1" presId="urn:microsoft.com/office/officeart/2005/8/layout/hProcess4"/>
    <dgm:cxn modelId="{20228BF3-C267-45BF-BEF6-20FDF15D1CA1}" type="presOf" srcId="{7D286A76-C09E-4C92-9C51-9AC4E6F10087}" destId="{A502F314-80B2-409A-8851-A3CA8BFA2413}" srcOrd="1" destOrd="0" presId="urn:microsoft.com/office/officeart/2005/8/layout/hProcess4"/>
    <dgm:cxn modelId="{8CA85FE3-C2A8-4591-9BD7-52AEAE0FBF63}" srcId="{B69C2D2B-7EE2-4278-8667-366A04A556E7}" destId="{1AB16899-222A-4E7D-A93A-08E42AFAC23D}" srcOrd="2" destOrd="0" parTransId="{CDA9DBCB-DD2A-484B-B2EF-D894654B6508}" sibTransId="{1EAF77FB-8544-4378-9CA3-084F6E81913F}"/>
    <dgm:cxn modelId="{DD945C35-39E9-443E-8A1E-63F89AD41C34}" type="presOf" srcId="{3AD83067-9A69-4574-9B9A-4BCFE1FA509A}" destId="{A502F314-80B2-409A-8851-A3CA8BFA2413}" srcOrd="1" destOrd="3" presId="urn:microsoft.com/office/officeart/2005/8/layout/hProcess4"/>
    <dgm:cxn modelId="{391485EE-C15D-4BB2-961C-2C0F82B92635}" type="presOf" srcId="{89BCF0E7-E83B-4346-809C-7E018E8991F4}" destId="{B6D32B9D-57A7-457C-BCD1-09A0034C715F}" srcOrd="0" destOrd="0" presId="urn:microsoft.com/office/officeart/2005/8/layout/hProcess4"/>
    <dgm:cxn modelId="{05857CB6-16D5-4B39-A01E-87EFC417EBC7}" type="presOf" srcId="{E2A907F8-C7AF-4A23-81C2-E271781A0EB8}" destId="{E22E01BF-C6E3-48D9-B88B-D1AE9D31292E}" srcOrd="1" destOrd="2" presId="urn:microsoft.com/office/officeart/2005/8/layout/hProcess4"/>
    <dgm:cxn modelId="{83FB82D8-109D-44BD-9C67-D6FFF206FC5A}" srcId="{555EE826-3BFD-4EBE-B6EF-434CA29450F2}" destId="{76E0A337-29DA-4676-9513-4E3E8A840A45}" srcOrd="1" destOrd="0" parTransId="{CBDF6481-B2D7-4CA1-BD75-7AA4B2A11590}" sibTransId="{80C65D1F-4E21-4AAC-BF76-E01C2C4F05E2}"/>
    <dgm:cxn modelId="{C6F86B62-E4D7-4636-BB2D-3FF5CB3FC087}" srcId="{B69C2D2B-7EE2-4278-8667-366A04A556E7}" destId="{76AF8027-636E-49A3-8BB5-60A7F9ACE996}" srcOrd="1" destOrd="0" parTransId="{538F3DDB-591F-46EE-845E-DCBC398914C4}" sibTransId="{7C29A4C9-91D1-4777-AA37-61B52F1828C1}"/>
    <dgm:cxn modelId="{56C09D8D-E5C9-46FA-B29F-7F4411BD721E}" type="presOf" srcId="{76AF8027-636E-49A3-8BB5-60A7F9ACE996}" destId="{A502F314-80B2-409A-8851-A3CA8BFA2413}" srcOrd="1" destOrd="1" presId="urn:microsoft.com/office/officeart/2005/8/layout/hProcess4"/>
    <dgm:cxn modelId="{408DC733-A364-4CE0-B237-4B7D817F43EE}" srcId="{4BC1BE89-8245-4D2F-8F00-13C7F11AC502}" destId="{555EE826-3BFD-4EBE-B6EF-434CA29450F2}" srcOrd="0" destOrd="0" parTransId="{BC553AD9-E5C4-4B95-A207-E19DAF0F57B0}" sibTransId="{C4DE8D62-0C2B-4DB7-8DAB-B3BC5CEC6801}"/>
    <dgm:cxn modelId="{077FF80F-E82E-4D31-A060-6EC96F353275}" type="presOf" srcId="{76E0A337-29DA-4676-9513-4E3E8A840A45}" destId="{E2301815-56C7-477A-BCC4-DF4560F68012}" srcOrd="0" destOrd="1" presId="urn:microsoft.com/office/officeart/2005/8/layout/hProcess4"/>
    <dgm:cxn modelId="{97FF64C7-A462-4A4A-9887-397B1D68FF72}" srcId="{B69C2D2B-7EE2-4278-8667-366A04A556E7}" destId="{7D286A76-C09E-4C92-9C51-9AC4E6F10087}" srcOrd="0" destOrd="0" parTransId="{F72BB3E0-A4E1-409B-B173-677402654716}" sibTransId="{B35DE86C-B805-4DAB-AE3F-9F0CB7D5806D}"/>
    <dgm:cxn modelId="{127191E4-9373-466B-8430-2E57A836004A}" srcId="{4BC1BE89-8245-4D2F-8F00-13C7F11AC502}" destId="{B69C2D2B-7EE2-4278-8667-366A04A556E7}" srcOrd="2" destOrd="0" parTransId="{1EBE92E3-89AB-4F81-B6C0-3E82435FBE1B}" sibTransId="{93B29C8D-6220-4599-A5A6-F5BE2DDFA5A3}"/>
    <dgm:cxn modelId="{3D9FFA2C-A319-45BB-92FC-FFC0CE7319A6}" type="presOf" srcId="{7D286A76-C09E-4C92-9C51-9AC4E6F10087}" destId="{3ACA6B46-D397-4A18-A6F7-70856C05E8B7}" srcOrd="0" destOrd="0" presId="urn:microsoft.com/office/officeart/2005/8/layout/hProcess4"/>
    <dgm:cxn modelId="{71D4258A-BF91-49EE-AB9A-7C7749217A45}" srcId="{7EA4738C-48C5-4ECF-8D65-2F77C8C09C60}" destId="{BCD0C935-FBE9-4403-9827-61C65F194233}" srcOrd="0" destOrd="0" parTransId="{0FB636C6-48D6-41E2-AFC4-E2F75BCE1DAC}" sibTransId="{25F8D548-D89C-4FBA-97A4-CC76DFD0846A}"/>
    <dgm:cxn modelId="{C0951C6D-8B01-407E-80E3-0113874A476C}" type="presOf" srcId="{DBE14C1D-EEE7-4504-9A43-383D9D6CB823}" destId="{E2301815-56C7-477A-BCC4-DF4560F68012}" srcOrd="0" destOrd="0" presId="urn:microsoft.com/office/officeart/2005/8/layout/hProcess4"/>
    <dgm:cxn modelId="{DDA83E6B-4391-47A6-B5BB-5D5767457007}" srcId="{555EE826-3BFD-4EBE-B6EF-434CA29450F2}" destId="{DBE14C1D-EEE7-4504-9A43-383D9D6CB823}" srcOrd="0" destOrd="0" parTransId="{6196A6E3-3A01-42BD-B9FF-EAA6B276034E}" sibTransId="{1EDB6492-D1AA-4FFE-963F-884FD098681A}"/>
    <dgm:cxn modelId="{8A115699-B081-4A91-81E5-94A0DE9B8957}" srcId="{7EA4738C-48C5-4ECF-8D65-2F77C8C09C60}" destId="{E2A907F8-C7AF-4A23-81C2-E271781A0EB8}" srcOrd="2" destOrd="0" parTransId="{BE6B3B70-11C2-4CA4-A896-37C8B88F9E4A}" sibTransId="{C7E3244D-22F5-41D2-81E2-7566FD5A453A}"/>
    <dgm:cxn modelId="{8DDCBB45-A22E-4AED-9744-3E4415A181B8}" srcId="{7EA4738C-48C5-4ECF-8D65-2F77C8C09C60}" destId="{CA471C9E-8855-415F-9649-98994F9EE0D8}" srcOrd="1" destOrd="0" parTransId="{8C09F181-07C3-4562-97A1-D2267DD07F7C}" sibTransId="{E3DEB5C2-965B-4693-BC79-70E8B4980BA1}"/>
    <dgm:cxn modelId="{74322D2A-37F6-4FD0-A4BA-C169590ACB81}" type="presOf" srcId="{E2A907F8-C7AF-4A23-81C2-E271781A0EB8}" destId="{16894642-85EE-4A85-9797-1620498E7177}" srcOrd="0" destOrd="2" presId="urn:microsoft.com/office/officeart/2005/8/layout/hProcess4"/>
    <dgm:cxn modelId="{7FD8FD74-110A-4277-A0F5-524770DE463D}" srcId="{B69C2D2B-7EE2-4278-8667-366A04A556E7}" destId="{3AD83067-9A69-4574-9B9A-4BCFE1FA509A}" srcOrd="3" destOrd="0" parTransId="{1E16C915-8156-4BC7-80FC-E6182E5FA341}" sibTransId="{7B7E6545-CE43-46EB-B86B-00672CD80A1F}"/>
    <dgm:cxn modelId="{5DBE267C-2EEE-44A4-8E81-168B8480DB36}" type="presOf" srcId="{C4DE8D62-0C2B-4DB7-8DAB-B3BC5CEC6801}" destId="{61A4A499-FE0D-42DD-95B4-E7DB51DECDBB}" srcOrd="0" destOrd="0" presId="urn:microsoft.com/office/officeart/2005/8/layout/hProcess4"/>
    <dgm:cxn modelId="{1F025D90-4079-4A7B-B87F-EEBAEDB00055}" type="presOf" srcId="{1AB16899-222A-4E7D-A93A-08E42AFAC23D}" destId="{3ACA6B46-D397-4A18-A6F7-70856C05E8B7}" srcOrd="0" destOrd="2" presId="urn:microsoft.com/office/officeart/2005/8/layout/hProcess4"/>
    <dgm:cxn modelId="{EE99053C-29FA-432E-B53F-C7256F1EA0C8}" type="presOf" srcId="{3AD83067-9A69-4574-9B9A-4BCFE1FA509A}" destId="{3ACA6B46-D397-4A18-A6F7-70856C05E8B7}" srcOrd="0" destOrd="3" presId="urn:microsoft.com/office/officeart/2005/8/layout/hProcess4"/>
    <dgm:cxn modelId="{CE57C496-44F0-4D42-A64A-ECAB54D17E8B}" srcId="{4BC1BE89-8245-4D2F-8F00-13C7F11AC502}" destId="{7EA4738C-48C5-4ECF-8D65-2F77C8C09C60}" srcOrd="1" destOrd="0" parTransId="{A0DEE2E8-19CB-40B8-AE8D-F9D1B870F75B}" sibTransId="{89BCF0E7-E83B-4346-809C-7E018E8991F4}"/>
    <dgm:cxn modelId="{A57AA5CE-7C8D-432B-B506-7201670BF21A}" type="presOf" srcId="{4BC1BE89-8245-4D2F-8F00-13C7F11AC502}" destId="{4BF99AEC-B642-4BB5-B287-08C73FAAAD8D}" srcOrd="0" destOrd="0" presId="urn:microsoft.com/office/officeart/2005/8/layout/hProcess4"/>
    <dgm:cxn modelId="{55898502-0B31-4BBE-ADCD-0DD3E2EFEC32}" type="presOf" srcId="{BCD0C935-FBE9-4403-9827-61C65F194233}" destId="{16894642-85EE-4A85-9797-1620498E7177}" srcOrd="0" destOrd="0" presId="urn:microsoft.com/office/officeart/2005/8/layout/hProcess4"/>
    <dgm:cxn modelId="{285822C8-86E3-48F9-BB97-22BF254EFD20}" type="presOf" srcId="{BCD0C935-FBE9-4403-9827-61C65F194233}" destId="{E22E01BF-C6E3-48D9-B88B-D1AE9D31292E}" srcOrd="1" destOrd="0" presId="urn:microsoft.com/office/officeart/2005/8/layout/hProcess4"/>
    <dgm:cxn modelId="{44875DE8-3CBB-4B1F-8567-F31F741522F6}" type="presOf" srcId="{7EA4738C-48C5-4ECF-8D65-2F77C8C09C60}" destId="{A5F4D82F-1DD2-45BE-8BB9-EF3EA767EDBC}" srcOrd="0" destOrd="0" presId="urn:microsoft.com/office/officeart/2005/8/layout/hProcess4"/>
    <dgm:cxn modelId="{3377F081-4911-4F3D-B064-A8E02AFB49C0}" type="presOf" srcId="{DBE14C1D-EEE7-4504-9A43-383D9D6CB823}" destId="{EC96154C-46A2-4B1D-9ED1-CD54F0789DED}" srcOrd="1" destOrd="0" presId="urn:microsoft.com/office/officeart/2005/8/layout/hProcess4"/>
    <dgm:cxn modelId="{8CB33BE5-3C0F-42E7-84AD-8B863BFA0B69}" type="presOf" srcId="{CA471C9E-8855-415F-9649-98994F9EE0D8}" destId="{E22E01BF-C6E3-48D9-B88B-D1AE9D31292E}" srcOrd="1" destOrd="1" presId="urn:microsoft.com/office/officeart/2005/8/layout/hProcess4"/>
    <dgm:cxn modelId="{3581BF23-377C-44DB-9E3E-BD2EB767D0EA}" type="presOf" srcId="{76AF8027-636E-49A3-8BB5-60A7F9ACE996}" destId="{3ACA6B46-D397-4A18-A6F7-70856C05E8B7}" srcOrd="0" destOrd="1" presId="urn:microsoft.com/office/officeart/2005/8/layout/hProcess4"/>
    <dgm:cxn modelId="{50783404-AAB2-49A8-9827-51AEB6DEC25E}" type="presOf" srcId="{CA471C9E-8855-415F-9649-98994F9EE0D8}" destId="{16894642-85EE-4A85-9797-1620498E7177}" srcOrd="0" destOrd="1" presId="urn:microsoft.com/office/officeart/2005/8/layout/hProcess4"/>
    <dgm:cxn modelId="{61E30F97-92CE-4B70-A713-D8860A7A5DCC}" type="presParOf" srcId="{4BF99AEC-B642-4BB5-B287-08C73FAAAD8D}" destId="{D2B8A8DC-FEBA-41D1-AF74-EC9AC9C2FFAE}" srcOrd="0" destOrd="0" presId="urn:microsoft.com/office/officeart/2005/8/layout/hProcess4"/>
    <dgm:cxn modelId="{9383381D-6FB9-4EA5-A78F-F36E54A7062F}" type="presParOf" srcId="{4BF99AEC-B642-4BB5-B287-08C73FAAAD8D}" destId="{55D7E541-7770-42CE-96FE-DEB759357CAC}" srcOrd="1" destOrd="0" presId="urn:microsoft.com/office/officeart/2005/8/layout/hProcess4"/>
    <dgm:cxn modelId="{ADF75F9F-4154-427B-B77D-3AEC42DCA615}" type="presParOf" srcId="{4BF99AEC-B642-4BB5-B287-08C73FAAAD8D}" destId="{CAC2EA2A-304C-4DAE-8C74-617A86C72DF2}" srcOrd="2" destOrd="0" presId="urn:microsoft.com/office/officeart/2005/8/layout/hProcess4"/>
    <dgm:cxn modelId="{480AC446-E9A8-47F7-8D76-3F7619047D37}" type="presParOf" srcId="{CAC2EA2A-304C-4DAE-8C74-617A86C72DF2}" destId="{A7AE4689-700B-4959-86BD-1A1B963D6CD5}" srcOrd="0" destOrd="0" presId="urn:microsoft.com/office/officeart/2005/8/layout/hProcess4"/>
    <dgm:cxn modelId="{658438A6-BDA7-49F3-AB0D-B0931FD993D3}" type="presParOf" srcId="{A7AE4689-700B-4959-86BD-1A1B963D6CD5}" destId="{003FC2CA-EC89-4465-8389-25551F66796B}" srcOrd="0" destOrd="0" presId="urn:microsoft.com/office/officeart/2005/8/layout/hProcess4"/>
    <dgm:cxn modelId="{48C973B3-F0BA-4BD5-B44D-5A2CD7E8BB06}" type="presParOf" srcId="{A7AE4689-700B-4959-86BD-1A1B963D6CD5}" destId="{E2301815-56C7-477A-BCC4-DF4560F68012}" srcOrd="1" destOrd="0" presId="urn:microsoft.com/office/officeart/2005/8/layout/hProcess4"/>
    <dgm:cxn modelId="{889818BD-A8BE-4E32-9048-29ADA9E73816}" type="presParOf" srcId="{A7AE4689-700B-4959-86BD-1A1B963D6CD5}" destId="{EC96154C-46A2-4B1D-9ED1-CD54F0789DED}" srcOrd="2" destOrd="0" presId="urn:microsoft.com/office/officeart/2005/8/layout/hProcess4"/>
    <dgm:cxn modelId="{0D8BAF8D-E3E2-4AF2-A5A6-1348D0445627}" type="presParOf" srcId="{A7AE4689-700B-4959-86BD-1A1B963D6CD5}" destId="{21E06D19-25D0-4E38-9590-888A11D9EDE2}" srcOrd="3" destOrd="0" presId="urn:microsoft.com/office/officeart/2005/8/layout/hProcess4"/>
    <dgm:cxn modelId="{DA2595DA-96EB-4411-A096-2A5D6A354422}" type="presParOf" srcId="{A7AE4689-700B-4959-86BD-1A1B963D6CD5}" destId="{C8B9D070-6971-441B-89F2-BCE5D586F043}" srcOrd="4" destOrd="0" presId="urn:microsoft.com/office/officeart/2005/8/layout/hProcess4"/>
    <dgm:cxn modelId="{F64D131A-77D5-4835-9472-A51948519C05}" type="presParOf" srcId="{CAC2EA2A-304C-4DAE-8C74-617A86C72DF2}" destId="{61A4A499-FE0D-42DD-95B4-E7DB51DECDBB}" srcOrd="1" destOrd="0" presId="urn:microsoft.com/office/officeart/2005/8/layout/hProcess4"/>
    <dgm:cxn modelId="{B0270B80-8F27-48F7-AE19-2A70BFE56E34}" type="presParOf" srcId="{CAC2EA2A-304C-4DAE-8C74-617A86C72DF2}" destId="{7CB38DC2-2D1E-4277-B0F1-4AF8DF27D975}" srcOrd="2" destOrd="0" presId="urn:microsoft.com/office/officeart/2005/8/layout/hProcess4"/>
    <dgm:cxn modelId="{D4322270-A904-4730-BF65-116DA7C8F2B6}" type="presParOf" srcId="{7CB38DC2-2D1E-4277-B0F1-4AF8DF27D975}" destId="{5167E7CF-2D6D-4E36-992F-CA466585E886}" srcOrd="0" destOrd="0" presId="urn:microsoft.com/office/officeart/2005/8/layout/hProcess4"/>
    <dgm:cxn modelId="{F705A2C6-AF3C-4B83-A43C-2E7CF100ADC4}" type="presParOf" srcId="{7CB38DC2-2D1E-4277-B0F1-4AF8DF27D975}" destId="{16894642-85EE-4A85-9797-1620498E7177}" srcOrd="1" destOrd="0" presId="urn:microsoft.com/office/officeart/2005/8/layout/hProcess4"/>
    <dgm:cxn modelId="{6E446D2C-1E36-4F9B-B3CB-E35AE4531691}" type="presParOf" srcId="{7CB38DC2-2D1E-4277-B0F1-4AF8DF27D975}" destId="{E22E01BF-C6E3-48D9-B88B-D1AE9D31292E}" srcOrd="2" destOrd="0" presId="urn:microsoft.com/office/officeart/2005/8/layout/hProcess4"/>
    <dgm:cxn modelId="{38AE3621-715A-4456-9643-88DDD722C2E0}" type="presParOf" srcId="{7CB38DC2-2D1E-4277-B0F1-4AF8DF27D975}" destId="{A5F4D82F-1DD2-45BE-8BB9-EF3EA767EDBC}" srcOrd="3" destOrd="0" presId="urn:microsoft.com/office/officeart/2005/8/layout/hProcess4"/>
    <dgm:cxn modelId="{58E20117-0862-4F18-98AF-F6AADA39125D}" type="presParOf" srcId="{7CB38DC2-2D1E-4277-B0F1-4AF8DF27D975}" destId="{08FA681B-F403-40B4-A168-7B117DC33C54}" srcOrd="4" destOrd="0" presId="urn:microsoft.com/office/officeart/2005/8/layout/hProcess4"/>
    <dgm:cxn modelId="{4CCE903B-2896-44DE-B04A-B40AF17CE2E8}" type="presParOf" srcId="{CAC2EA2A-304C-4DAE-8C74-617A86C72DF2}" destId="{B6D32B9D-57A7-457C-BCD1-09A0034C715F}" srcOrd="3" destOrd="0" presId="urn:microsoft.com/office/officeart/2005/8/layout/hProcess4"/>
    <dgm:cxn modelId="{FC7CC7AB-04E3-42D1-AD49-290F0BA3525B}" type="presParOf" srcId="{CAC2EA2A-304C-4DAE-8C74-617A86C72DF2}" destId="{63BF5E76-F002-4656-B153-D34E1E38380B}" srcOrd="4" destOrd="0" presId="urn:microsoft.com/office/officeart/2005/8/layout/hProcess4"/>
    <dgm:cxn modelId="{754E0E37-E39C-404E-85A0-CAE4BE9099A7}" type="presParOf" srcId="{63BF5E76-F002-4656-B153-D34E1E38380B}" destId="{148DAA42-A9E5-443E-A801-8EE849F5081B}" srcOrd="0" destOrd="0" presId="urn:microsoft.com/office/officeart/2005/8/layout/hProcess4"/>
    <dgm:cxn modelId="{630C3B50-51C6-47AE-A112-1DE528656799}" type="presParOf" srcId="{63BF5E76-F002-4656-B153-D34E1E38380B}" destId="{3ACA6B46-D397-4A18-A6F7-70856C05E8B7}" srcOrd="1" destOrd="0" presId="urn:microsoft.com/office/officeart/2005/8/layout/hProcess4"/>
    <dgm:cxn modelId="{E33D6492-9C41-4BDB-B2D0-337060FB6A96}" type="presParOf" srcId="{63BF5E76-F002-4656-B153-D34E1E38380B}" destId="{A502F314-80B2-409A-8851-A3CA8BFA2413}" srcOrd="2" destOrd="0" presId="urn:microsoft.com/office/officeart/2005/8/layout/hProcess4"/>
    <dgm:cxn modelId="{63DB8F54-277A-4D83-AF64-F78510E78D67}" type="presParOf" srcId="{63BF5E76-F002-4656-B153-D34E1E38380B}" destId="{49262D77-4AA8-498E-9961-AD6B881A54E9}" srcOrd="3" destOrd="0" presId="urn:microsoft.com/office/officeart/2005/8/layout/hProcess4"/>
    <dgm:cxn modelId="{CAF530D3-9784-483A-9D11-1E276BDFA6D1}" type="presParOf" srcId="{63BF5E76-F002-4656-B153-D34E1E38380B}" destId="{BAA035E5-6338-42CD-8571-CA709B3B3513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301815-56C7-477A-BCC4-DF4560F68012}">
      <dsp:nvSpPr>
        <dsp:cNvPr id="0" name=""/>
        <dsp:cNvSpPr/>
      </dsp:nvSpPr>
      <dsp:spPr>
        <a:xfrm>
          <a:off x="817" y="2404541"/>
          <a:ext cx="2342756" cy="1932284"/>
        </a:xfrm>
        <a:prstGeom prst="roundRect">
          <a:avLst>
            <a:gd name="adj" fmla="val 10000"/>
          </a:avLst>
        </a:pr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Recursos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Escassos</a:t>
          </a:r>
          <a:endParaRPr lang="pt-BR" sz="2800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Anarquia</a:t>
          </a:r>
          <a:endParaRPr lang="pt-BR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284" y="2449008"/>
        <a:ext cx="2253822" cy="1429289"/>
      </dsp:txXfrm>
    </dsp:sp>
    <dsp:sp modelId="{61A4A499-FE0D-42DD-95B4-E7DB51DECDBB}">
      <dsp:nvSpPr>
        <dsp:cNvPr id="0" name=""/>
        <dsp:cNvSpPr/>
      </dsp:nvSpPr>
      <dsp:spPr>
        <a:xfrm>
          <a:off x="1334009" y="2768275"/>
          <a:ext cx="2694648" cy="2694648"/>
        </a:xfrm>
        <a:prstGeom prst="leftCircularArrow">
          <a:avLst>
            <a:gd name="adj1" fmla="val 2084"/>
            <a:gd name="adj2" fmla="val 250189"/>
            <a:gd name="adj3" fmla="val 2025699"/>
            <a:gd name="adj4" fmla="val 9024489"/>
            <a:gd name="adj5" fmla="val 2432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1E06D19-25D0-4E38-9590-888A11D9EDE2}">
      <dsp:nvSpPr>
        <dsp:cNvPr id="0" name=""/>
        <dsp:cNvSpPr/>
      </dsp:nvSpPr>
      <dsp:spPr>
        <a:xfrm>
          <a:off x="521429" y="3922765"/>
          <a:ext cx="2082450" cy="8281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Ambiente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Competitivo</a:t>
          </a:r>
          <a:endParaRPr lang="pt-BR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45684" y="3947020"/>
        <a:ext cx="2033940" cy="779611"/>
      </dsp:txXfrm>
    </dsp:sp>
    <dsp:sp modelId="{16894642-85EE-4A85-9797-1620498E7177}">
      <dsp:nvSpPr>
        <dsp:cNvPr id="0" name=""/>
        <dsp:cNvSpPr/>
      </dsp:nvSpPr>
      <dsp:spPr>
        <a:xfrm>
          <a:off x="2871324" y="2404541"/>
          <a:ext cx="2872570" cy="1932284"/>
        </a:xfrm>
        <a:prstGeom prst="roundRect">
          <a:avLst>
            <a:gd name="adj" fmla="val 10000"/>
          </a:avLst>
        </a:pr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Aprendizado</a:t>
          </a:r>
          <a:endParaRPr lang="pt-BR" sz="2800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Genética</a:t>
          </a:r>
          <a:endParaRPr lang="pt-BR" sz="2800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BR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15791" y="2863069"/>
        <a:ext cx="2783636" cy="1429289"/>
      </dsp:txXfrm>
    </dsp:sp>
    <dsp:sp modelId="{B6D32B9D-57A7-457C-BCD1-09A0034C715F}">
      <dsp:nvSpPr>
        <dsp:cNvPr id="0" name=""/>
        <dsp:cNvSpPr/>
      </dsp:nvSpPr>
      <dsp:spPr>
        <a:xfrm>
          <a:off x="4439832" y="1163610"/>
          <a:ext cx="3148373" cy="3148373"/>
        </a:xfrm>
        <a:prstGeom prst="circularArrow">
          <a:avLst>
            <a:gd name="adj1" fmla="val 1784"/>
            <a:gd name="adj2" fmla="val 212670"/>
            <a:gd name="adj3" fmla="val 19611819"/>
            <a:gd name="adj4" fmla="val 12575511"/>
            <a:gd name="adj5" fmla="val 2081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5F4D82F-1DD2-45BE-8BB9-EF3EA767EDBC}">
      <dsp:nvSpPr>
        <dsp:cNvPr id="0" name=""/>
        <dsp:cNvSpPr/>
      </dsp:nvSpPr>
      <dsp:spPr>
        <a:xfrm>
          <a:off x="3656843" y="1990481"/>
          <a:ext cx="2082450" cy="8281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Natureza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Humana</a:t>
          </a:r>
          <a:endParaRPr lang="pt-BR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81098" y="2014736"/>
        <a:ext cx="2033940" cy="779611"/>
      </dsp:txXfrm>
    </dsp:sp>
    <dsp:sp modelId="{3ACA6B46-D397-4A18-A6F7-70856C05E8B7}">
      <dsp:nvSpPr>
        <dsp:cNvPr id="0" name=""/>
        <dsp:cNvSpPr/>
      </dsp:nvSpPr>
      <dsp:spPr>
        <a:xfrm>
          <a:off x="6011339" y="2404541"/>
          <a:ext cx="3131843" cy="1932284"/>
        </a:xfrm>
        <a:prstGeom prst="roundRect">
          <a:avLst>
            <a:gd name="adj" fmla="val 10000"/>
          </a:avLst>
        </a:pr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Inevitável</a:t>
          </a:r>
          <a:endParaRPr lang="pt-BR" sz="2800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Generalizável</a:t>
          </a:r>
          <a:endParaRPr lang="pt-BR" sz="2800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Ameaça</a:t>
          </a: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 à </a:t>
          </a: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segurança</a:t>
          </a:r>
          <a:endParaRPr lang="pt-BR" sz="2800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BR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55806" y="2449008"/>
        <a:ext cx="3042909" cy="1429289"/>
      </dsp:txXfrm>
    </dsp:sp>
    <dsp:sp modelId="{49262D77-4AA8-498E-9961-AD6B881A54E9}">
      <dsp:nvSpPr>
        <dsp:cNvPr id="0" name=""/>
        <dsp:cNvSpPr/>
      </dsp:nvSpPr>
      <dsp:spPr>
        <a:xfrm>
          <a:off x="6948256" y="4293092"/>
          <a:ext cx="2082450" cy="8281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Guerra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Times New Roman" pitchFamily="18" charset="0"/>
              <a:cs typeface="Times New Roman" pitchFamily="18" charset="0"/>
            </a:rPr>
            <a:t>Violência</a:t>
          </a:r>
          <a:endParaRPr lang="pt-BR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972511" y="4317347"/>
        <a:ext cx="2033940" cy="7796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ACE9E-78F1-424E-A582-E105656C563C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FC90-D273-45DD-950B-874FAD559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380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ACE9E-78F1-424E-A582-E105656C563C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FC90-D273-45DD-950B-874FAD559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8244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ACE9E-78F1-424E-A582-E105656C563C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FC90-D273-45DD-950B-874FAD559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3881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ACE9E-78F1-424E-A582-E105656C563C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FC90-D273-45DD-950B-874FAD559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0064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ACE9E-78F1-424E-A582-E105656C563C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FC90-D273-45DD-950B-874FAD559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0749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ACE9E-78F1-424E-A582-E105656C563C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FC90-D273-45DD-950B-874FAD559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2502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ACE9E-78F1-424E-A582-E105656C563C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FC90-D273-45DD-950B-874FAD559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6521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ACE9E-78F1-424E-A582-E105656C563C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FC90-D273-45DD-950B-874FAD559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8598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ACE9E-78F1-424E-A582-E105656C563C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FC90-D273-45DD-950B-874FAD559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1085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ACE9E-78F1-424E-A582-E105656C563C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FC90-D273-45DD-950B-874FAD559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1443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ACE9E-78F1-424E-A582-E105656C563C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FC90-D273-45DD-950B-874FAD559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8709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ACE9E-78F1-424E-A582-E105656C563C}" type="datetimeFigureOut">
              <a:rPr lang="pt-BR" smtClean="0"/>
              <a:t>27/08/2020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AFC90-D273-45DD-950B-874FAD559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7896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Discussão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Documentário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The Secrets of the Tribe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BRI0009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Relações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Internacionais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Clássicas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Prof. Pedro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Feliú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617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49" y="159180"/>
            <a:ext cx="7886700" cy="102707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indivíduo enquanto unidade de análise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639"/>
          <a:stretch/>
        </p:blipFill>
        <p:spPr>
          <a:xfrm>
            <a:off x="1498858" y="1273691"/>
            <a:ext cx="5123615" cy="5400000"/>
          </a:xfrm>
        </p:spPr>
      </p:pic>
      <p:sp>
        <p:nvSpPr>
          <p:cNvPr id="3" name="CaixaDeTexto 2"/>
          <p:cNvSpPr txBox="1"/>
          <p:nvPr/>
        </p:nvSpPr>
        <p:spPr>
          <a:xfrm>
            <a:off x="6588224" y="3573016"/>
            <a:ext cx="17566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Violência</a:t>
            </a:r>
            <a:endParaRPr lang="pt-B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588224" y="5733256"/>
            <a:ext cx="1544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Meyres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(2005)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5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28649" y="249796"/>
            <a:ext cx="7886700" cy="1002356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Genética, Ambiente e Violência Humana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5" y="1242000"/>
            <a:ext cx="5568722" cy="561600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112127" y="1438219"/>
            <a:ext cx="40318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 ambiente não propenso ao conflito</a:t>
            </a: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E+ ambiente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propenso ao conflito</a:t>
            </a:r>
          </a:p>
          <a:p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296089" y="6356385"/>
            <a:ext cx="2837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Hatemi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McDermott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(2012)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933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999995064"/>
              </p:ext>
            </p:extLst>
          </p:nvPr>
        </p:nvGraphicFramePr>
        <p:xfrm>
          <a:off x="0" y="0"/>
          <a:ext cx="9144000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71439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70</Words>
  <Application>Microsoft Office PowerPoint</Application>
  <PresentationFormat>Apresentação na tela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Discussão do Documentário The Secrets of the Tribe</vt:lpstr>
      <vt:lpstr>O indivíduo enquanto unidade de análise</vt:lpstr>
      <vt:lpstr>Genética, Ambiente e Violência Humana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Discussão do Documentário The Secrets of the Tribe</dc:title>
  <dc:creator>Paulo</dc:creator>
  <cp:lastModifiedBy>Paulo</cp:lastModifiedBy>
  <cp:revision>3</cp:revision>
  <dcterms:created xsi:type="dcterms:W3CDTF">2020-08-27T16:34:23Z</dcterms:created>
  <dcterms:modified xsi:type="dcterms:W3CDTF">2020-08-27T16:53:21Z</dcterms:modified>
</cp:coreProperties>
</file>