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21" r:id="rId4"/>
  </p:sldMasterIdLst>
  <p:notesMasterIdLst>
    <p:notesMasterId r:id="rId17"/>
  </p:notesMasterIdLst>
  <p:handoutMasterIdLst>
    <p:handoutMasterId r:id="rId18"/>
  </p:handoutMasterIdLst>
  <p:sldIdLst>
    <p:sldId id="266" r:id="rId5"/>
    <p:sldId id="267" r:id="rId6"/>
    <p:sldId id="276" r:id="rId7"/>
    <p:sldId id="268" r:id="rId8"/>
    <p:sldId id="278" r:id="rId9"/>
    <p:sldId id="269" r:id="rId10"/>
    <p:sldId id="279" r:id="rId11"/>
    <p:sldId id="274" r:id="rId12"/>
    <p:sldId id="271" r:id="rId13"/>
    <p:sldId id="282" r:id="rId14"/>
    <p:sldId id="273" r:id="rId15"/>
    <p:sldId id="281" r:id="rId16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outlineViewPr>
    <p:cViewPr>
      <p:scale>
        <a:sx n="33" d="100"/>
        <a:sy n="33" d="100"/>
      </p:scale>
      <p:origin x="0" y="-31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E47353A-F2FF-4CE3-B081-EFC3F35527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C0437A-7E25-4A21-B8E2-19AE198253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12B14E-5029-4DEF-8BA3-F752064EA438}" type="datetime1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904D04-FFAF-497D-9874-C216B1845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D72E0F0-79A1-44F5-B5C1-6D52156648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C1781E-95AB-4EB5-B730-87A2D1E4E1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697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CD57E4-AC3B-4DF0-A497-44BD209950C1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13BD131-499C-46F9-A30E-AFCC6C068DA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00853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Ao listar todos os colaboradores de projeto, use vírgulas ou marcadores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47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13BD131-499C-46F9-A30E-AFCC6C068DA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74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Insira o mapa da sua colônia (desenhe, pinte ou crie-o no PPT, use sua criatividade!)</a:t>
            </a:r>
          </a:p>
          <a:p>
            <a:pPr rtl="0"/>
            <a:endParaRPr lang="pt-BR"/>
          </a:p>
          <a:p>
            <a:pPr rtl="0"/>
            <a:r>
              <a:rPr lang="pt-BR"/>
              <a:t>Inserir -&gt; Imagens de fotos</a:t>
            </a:r>
          </a:p>
          <a:p>
            <a:pPr rtl="0"/>
            <a:r>
              <a:rPr lang="pt-BR"/>
              <a:t>Desenhar à tinta digital</a:t>
            </a:r>
          </a:p>
          <a:p>
            <a:pPr rtl="0"/>
            <a:r>
              <a:rPr lang="pt-BR"/>
              <a:t>Inserir -&gt; Formas, se deseja criar no PPT</a:t>
            </a:r>
          </a:p>
          <a:p>
            <a:pPr rtl="0"/>
            <a:endParaRPr lang="pt-BR"/>
          </a:p>
          <a:p>
            <a:pPr rtl="0"/>
            <a:r>
              <a:rPr lang="pt-BR"/>
              <a:t>Todas as montanhas, cidades/vilas, corpos de água/vias navegáveis, pontos de referência, etc. devem ser claramente identificados</a:t>
            </a:r>
          </a:p>
          <a:p>
            <a:pPr rtl="0"/>
            <a:endParaRPr lang="pt-BR"/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63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Insira o mapa da sua colônia (desenhe, pinte ou crie-o no PPT, use sua criatividade!)</a:t>
            </a:r>
          </a:p>
          <a:p>
            <a:pPr rtl="0"/>
            <a:endParaRPr lang="pt-BR"/>
          </a:p>
          <a:p>
            <a:pPr rtl="0"/>
            <a:r>
              <a:rPr lang="pt-BR"/>
              <a:t>Inserir -&gt; Imagens de fotos</a:t>
            </a:r>
          </a:p>
          <a:p>
            <a:pPr rtl="0"/>
            <a:r>
              <a:rPr lang="pt-BR"/>
              <a:t>Desenhar à tinta digital</a:t>
            </a:r>
          </a:p>
          <a:p>
            <a:pPr rtl="0"/>
            <a:r>
              <a:rPr lang="pt-BR"/>
              <a:t>Inserir -&gt; Formas, se deseja criar no PPT</a:t>
            </a:r>
          </a:p>
          <a:p>
            <a:pPr rtl="0"/>
            <a:endParaRPr lang="pt-BR"/>
          </a:p>
          <a:p>
            <a:pPr rtl="0"/>
            <a:r>
              <a:rPr lang="pt-BR"/>
              <a:t>Todas as montanhas, cidades/vilas, corpos de água/vias navegáveis, pontos de referência, etc. devem ser claramente identificados</a:t>
            </a:r>
          </a:p>
          <a:p>
            <a:pPr rtl="0"/>
            <a:endParaRPr lang="pt-BR"/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32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Pense nas perguntas listadas acima e responda-as.</a:t>
            </a:r>
          </a:p>
          <a:p>
            <a:pPr rtl="0"/>
            <a:endParaRPr lang="pt-BR"/>
          </a:p>
          <a:p>
            <a:pPr rtl="0"/>
            <a:r>
              <a:rPr lang="pt-BR"/>
              <a:t>Você pode pensar em algo mais em relação à economia e ao comércio que gostaria de acrescentar?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98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Pense nas perguntas listadas acima e responda-as.</a:t>
            </a:r>
          </a:p>
          <a:p>
            <a:pPr rtl="0"/>
            <a:endParaRPr lang="pt-BR"/>
          </a:p>
          <a:p>
            <a:pPr rtl="0"/>
            <a:r>
              <a:rPr lang="pt-BR"/>
              <a:t>Você pode pensar em algo mais em relação à economia e ao comércio que gostaria de acrescentar?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40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Qual é o nome da música da sua colônia? </a:t>
            </a:r>
          </a:p>
          <a:p>
            <a:pPr rtl="0"/>
            <a:endParaRPr lang="pt-BR"/>
          </a:p>
          <a:p>
            <a:pPr rtl="0"/>
            <a:r>
              <a:rPr lang="pt-BR"/>
              <a:t>Escreva a letra da música e, se você se sentir criativo, use um programa de computador ou instrumentos para criar a melodia para acompanhar!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/>
              <a:t>Para inserir um arquivo de áudio, clique em Gravação -&gt; Áudio -&gt; Áudio no PC e escolha o arquivo</a:t>
            </a:r>
          </a:p>
          <a:p>
            <a:pPr rtl="0"/>
            <a:endParaRPr lang="pt-BR"/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Quais são as regras e leis da sua colônia? Pense no que ajuda os colonos a permanecerem seguros e a manter uma colônia saudável e feliz.</a:t>
            </a:r>
          </a:p>
          <a:p>
            <a:pPr rtl="0"/>
            <a:endParaRPr lang="pt-BR"/>
          </a:p>
          <a:p>
            <a:pPr rtl="0"/>
            <a:r>
              <a:rPr lang="pt-BR"/>
              <a:t>Em cada forma...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/>
              <a:t>Nome da regra/lei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/>
              <a:t>Descreva por que é importante para a colônia/colonos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t-BR"/>
              <a:t>Explique as consequências ao não seguir esta regra/lei</a:t>
            </a:r>
          </a:p>
          <a:p>
            <a:pPr rtl="0"/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Para adicionar mais formas, clique na última forma e em Ferramentas do SmartArt -&gt; Design -&gt; Adicionar Forma Depois</a:t>
            </a:r>
          </a:p>
          <a:p>
            <a:pPr rtl="0"/>
            <a:endParaRPr lang="pt-BR"/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4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Pense nas perguntas/situações listadas acima e responda-as.</a:t>
            </a:r>
          </a:p>
          <a:p>
            <a:pPr rtl="0"/>
            <a:endParaRPr lang="pt-BR"/>
          </a:p>
          <a:p>
            <a:pPr rtl="0"/>
            <a:r>
              <a:rPr lang="pt-BR"/>
              <a:t>Você pode pensar em algo mais em relação ao transporte que gostaria de acrescentar?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6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5">
            <a:extLst>
              <a:ext uri="{FF2B5EF4-FFF2-40B4-BE49-F238E27FC236}">
                <a16:creationId xmlns:a16="http://schemas.microsoft.com/office/drawing/2014/main" id="{CACE694D-BAD8-4C0D-AFE9-67ABD7124C9E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grpSp>
        <p:nvGrpSpPr>
          <p:cNvPr id="89" name="Grupo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orma Livre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orma livre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orma livre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orma Livre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orma livre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orma livre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orma livre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orma livre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rtlCol="0" anchor="ctr">
            <a:noAutofit/>
          </a:bodyPr>
          <a:lstStyle>
            <a:lvl1pPr algn="ctr">
              <a:lnSpc>
                <a:spcPct val="80000"/>
              </a:lnSpc>
              <a:defRPr sz="4000" spc="-15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1" name="AutoForma 3">
            <a:extLst>
              <a:ext uri="{FF2B5EF4-FFF2-40B4-BE49-F238E27FC236}">
                <a16:creationId xmlns:a16="http://schemas.microsoft.com/office/drawing/2014/main" id="{02FDAB33-915E-4BD4-A13F-8FD4F0F1565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D19DC10D-AC77-4943-9096-2598F5878C12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rtl="0"/>
            <a:fld id="{31BC7EFA-3B87-4FCF-894B-8D47DD560F9B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00212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5">
            <a:extLst>
              <a:ext uri="{FF2B5EF4-FFF2-40B4-BE49-F238E27FC236}">
                <a16:creationId xmlns:a16="http://schemas.microsoft.com/office/drawing/2014/main" id="{CACE694D-BAD8-4C0D-AFE9-67ABD7124C9E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grpSp>
        <p:nvGrpSpPr>
          <p:cNvPr id="89" name="Grupo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orma Livre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orma livre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orma livre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orma Livre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orma livre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orma livre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orma livre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orma livre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rtlCol="0" anchor="ctr">
            <a:noAutofit/>
          </a:bodyPr>
          <a:lstStyle>
            <a:lvl1pPr algn="ctr">
              <a:lnSpc>
                <a:spcPct val="80000"/>
              </a:lnSpc>
              <a:defRPr sz="4000" spc="-15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1" name="AutoForma 3">
            <a:extLst>
              <a:ext uri="{FF2B5EF4-FFF2-40B4-BE49-F238E27FC236}">
                <a16:creationId xmlns:a16="http://schemas.microsoft.com/office/drawing/2014/main" id="{02FDAB33-915E-4BD4-A13F-8FD4F0F1565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D19DC10D-AC77-4943-9096-2598F5878C12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rtl="0"/>
            <a:fld id="{E6F8F7FC-DF04-4998-9238-553F8909D4F4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70579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2445636"/>
            <a:ext cx="4536846" cy="3580515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60530" y="2445636"/>
            <a:ext cx="4536846" cy="3580515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3338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3" y="2621849"/>
            <a:ext cx="9195593" cy="3404302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609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B3CED86B-1675-4502-81E2-29470C91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18494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5" name="Espaço reservado para conteúdo 3">
            <a:extLst>
              <a:ext uri="{FF2B5EF4-FFF2-40B4-BE49-F238E27FC236}">
                <a16:creationId xmlns:a16="http://schemas.microsoft.com/office/drawing/2014/main" id="{6B321C66-0786-4114-8D84-352D88D9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7301"/>
            <a:ext cx="5157787" cy="3142362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36" name="Espaço Reservado para Texto 4">
            <a:extLst>
              <a:ext uri="{FF2B5EF4-FFF2-40B4-BE49-F238E27FC236}">
                <a16:creationId xmlns:a16="http://schemas.microsoft.com/office/drawing/2014/main" id="{8B189B09-DC60-4BD7-ACA7-13DDE9E0F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18494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7" name="Espaço reservado para conteúdo 5">
            <a:extLst>
              <a:ext uri="{FF2B5EF4-FFF2-40B4-BE49-F238E27FC236}">
                <a16:creationId xmlns:a16="http://schemas.microsoft.com/office/drawing/2014/main" id="{719BE1EB-4126-4D9C-9A27-D8AA795B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7301"/>
            <a:ext cx="5183188" cy="3142362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8798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4721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orma Livre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orma Livre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orma Livre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orma Livre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orma Livre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orma Livre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orma Livre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orma Livre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orma Livre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orma Livre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orma Livre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orma Livre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4A58B-5602-42C9-8ECB-C03640DD3A7B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vre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3" name="Espaço Reservado para Imagem 2">
            <a:extLst>
              <a:ext uri="{FF2B5EF4-FFF2-40B4-BE49-F238E27FC236}">
                <a16:creationId xmlns:a16="http://schemas.microsoft.com/office/drawing/2014/main" id="{D4EB48B4-8AD9-4F11-89AF-BD12EA58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" y="813816"/>
            <a:ext cx="7498080" cy="4572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D31FDF18-13E5-4AD8-9512-81D8CF87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5385816"/>
            <a:ext cx="7498080" cy="4846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3281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orma Livre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orma Livre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orma Livre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orma Livre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orma Livre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orma Livre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orma Livre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orma Livre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orma Livre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orma Livre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orma Livre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orma Livre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E5957E-8ED5-47AC-9C57-6FAF6098FACA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vre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FEE379EE-5441-4454-9D47-873DDEB9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811782"/>
            <a:ext cx="7493278" cy="4573682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85A7519E-9093-47E3-8322-B4A5761E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089" y="5385464"/>
            <a:ext cx="7493279" cy="4831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8802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5097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>
            <a:off x="261938" y="0"/>
            <a:ext cx="4360863" cy="6843713"/>
            <a:chOff x="261938" y="0"/>
            <a:chExt cx="4360863" cy="6843713"/>
          </a:xfrm>
        </p:grpSpPr>
        <p:sp>
          <p:nvSpPr>
            <p:cNvPr id="87" name="Forma livre 11"/>
            <p:cNvSpPr/>
            <p:nvPr userDrawn="1"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C18239-291F-4EBB-B3AE-9EEECAE0F02C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11" name="Forma Livre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369605" y="1879719"/>
            <a:ext cx="4937664" cy="3297318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1957388" y="4621333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4463ED2E-F436-4C78-9D09-ECC568CAECB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407031" y="0"/>
            <a:ext cx="8784969" cy="6858000"/>
          </a:xfrm>
          <a:custGeom>
            <a:avLst/>
            <a:gdLst>
              <a:gd name="connsiteX0" fmla="*/ 5588301 w 8784969"/>
              <a:gd name="connsiteY0" fmla="*/ 0 h 6858000"/>
              <a:gd name="connsiteX1" fmla="*/ 1468988 w 8784969"/>
              <a:gd name="connsiteY1" fmla="*/ 0 h 6858000"/>
              <a:gd name="connsiteX2" fmla="*/ 1156162 w 8784969"/>
              <a:gd name="connsiteY2" fmla="*/ 199232 h 6858000"/>
              <a:gd name="connsiteX3" fmla="*/ 847304 w 8784969"/>
              <a:gd name="connsiteY3" fmla="*/ 429068 h 6858000"/>
              <a:gd name="connsiteX4" fmla="*/ 578156 w 8784969"/>
              <a:gd name="connsiteY4" fmla="*/ 691737 h 6858000"/>
              <a:gd name="connsiteX5" fmla="*/ 331069 w 8784969"/>
              <a:gd name="connsiteY5" fmla="*/ 987239 h 6858000"/>
              <a:gd name="connsiteX6" fmla="*/ 119280 w 8784969"/>
              <a:gd name="connsiteY6" fmla="*/ 1321048 h 6858000"/>
              <a:gd name="connsiteX7" fmla="*/ 0 w 8784969"/>
              <a:gd name="connsiteY7" fmla="*/ 1557746 h 6858000"/>
              <a:gd name="connsiteX8" fmla="*/ 0 w 8784969"/>
              <a:gd name="connsiteY8" fmla="*/ 4538060 h 6858000"/>
              <a:gd name="connsiteX9" fmla="*/ 57509 w 8784969"/>
              <a:gd name="connsiteY9" fmla="*/ 4686493 h 6858000"/>
              <a:gd name="connsiteX10" fmla="*/ 247236 w 8784969"/>
              <a:gd name="connsiteY10" fmla="*/ 5069552 h 6858000"/>
              <a:gd name="connsiteX11" fmla="*/ 481086 w 8784969"/>
              <a:gd name="connsiteY11" fmla="*/ 5419777 h 6858000"/>
              <a:gd name="connsiteX12" fmla="*/ 741410 w 8784969"/>
              <a:gd name="connsiteY12" fmla="*/ 5726224 h 6858000"/>
              <a:gd name="connsiteX13" fmla="*/ 1023795 w 8784969"/>
              <a:gd name="connsiteY13" fmla="*/ 5999838 h 6858000"/>
              <a:gd name="connsiteX14" fmla="*/ 1332653 w 8784969"/>
              <a:gd name="connsiteY14" fmla="*/ 6251562 h 6858000"/>
              <a:gd name="connsiteX15" fmla="*/ 1650336 w 8784969"/>
              <a:gd name="connsiteY15" fmla="*/ 6470453 h 6858000"/>
              <a:gd name="connsiteX16" fmla="*/ 1976844 w 8784969"/>
              <a:gd name="connsiteY16" fmla="*/ 6645566 h 6858000"/>
              <a:gd name="connsiteX17" fmla="*/ 2321000 w 8784969"/>
              <a:gd name="connsiteY17" fmla="*/ 6804261 h 6858000"/>
              <a:gd name="connsiteX18" fmla="*/ 2460016 w 8784969"/>
              <a:gd name="connsiteY18" fmla="*/ 6858000 h 6858000"/>
              <a:gd name="connsiteX19" fmla="*/ 6444063 w 8784969"/>
              <a:gd name="connsiteY19" fmla="*/ 6858000 h 6858000"/>
              <a:gd name="connsiteX20" fmla="*/ 6733266 w 8784969"/>
              <a:gd name="connsiteY20" fmla="*/ 6744066 h 6858000"/>
              <a:gd name="connsiteX21" fmla="*/ 7099484 w 8784969"/>
              <a:gd name="connsiteY21" fmla="*/ 6585371 h 6858000"/>
              <a:gd name="connsiteX22" fmla="*/ 7439228 w 8784969"/>
              <a:gd name="connsiteY22" fmla="*/ 6382897 h 6858000"/>
              <a:gd name="connsiteX23" fmla="*/ 7756911 w 8784969"/>
              <a:gd name="connsiteY23" fmla="*/ 6147589 h 6858000"/>
              <a:gd name="connsiteX24" fmla="*/ 8052533 w 8784969"/>
              <a:gd name="connsiteY24" fmla="*/ 5868503 h 6858000"/>
              <a:gd name="connsiteX25" fmla="*/ 8299620 w 8784969"/>
              <a:gd name="connsiteY25" fmla="*/ 5562056 h 6858000"/>
              <a:gd name="connsiteX26" fmla="*/ 8405514 w 8784969"/>
              <a:gd name="connsiteY26" fmla="*/ 5386944 h 6858000"/>
              <a:gd name="connsiteX27" fmla="*/ 8502584 w 8784969"/>
              <a:gd name="connsiteY27" fmla="*/ 5200886 h 6858000"/>
              <a:gd name="connsiteX28" fmla="*/ 8582005 w 8784969"/>
              <a:gd name="connsiteY28" fmla="*/ 5009357 h 6858000"/>
              <a:gd name="connsiteX29" fmla="*/ 8652601 w 8784969"/>
              <a:gd name="connsiteY29" fmla="*/ 4806883 h 6858000"/>
              <a:gd name="connsiteX30" fmla="*/ 8714373 w 8784969"/>
              <a:gd name="connsiteY30" fmla="*/ 4571576 h 6858000"/>
              <a:gd name="connsiteX31" fmla="*/ 8749671 w 8784969"/>
              <a:gd name="connsiteY31" fmla="*/ 4352685 h 6858000"/>
              <a:gd name="connsiteX32" fmla="*/ 8771732 w 8784969"/>
              <a:gd name="connsiteY32" fmla="*/ 4106433 h 6858000"/>
              <a:gd name="connsiteX33" fmla="*/ 8784969 w 8784969"/>
              <a:gd name="connsiteY33" fmla="*/ 3843764 h 6858000"/>
              <a:gd name="connsiteX34" fmla="*/ 8758495 w 8784969"/>
              <a:gd name="connsiteY34" fmla="*/ 3597512 h 6858000"/>
              <a:gd name="connsiteX35" fmla="*/ 8714373 w 8784969"/>
              <a:gd name="connsiteY35" fmla="*/ 3345787 h 6858000"/>
              <a:gd name="connsiteX36" fmla="*/ 8652601 w 8784969"/>
              <a:gd name="connsiteY36" fmla="*/ 3115952 h 6858000"/>
              <a:gd name="connsiteX37" fmla="*/ 8582005 w 8784969"/>
              <a:gd name="connsiteY37" fmla="*/ 2880644 h 6858000"/>
              <a:gd name="connsiteX38" fmla="*/ 8502584 w 8784969"/>
              <a:gd name="connsiteY38" fmla="*/ 2645337 h 6858000"/>
              <a:gd name="connsiteX39" fmla="*/ 8405514 w 8784969"/>
              <a:gd name="connsiteY39" fmla="*/ 2426446 h 6858000"/>
              <a:gd name="connsiteX40" fmla="*/ 8290795 w 8784969"/>
              <a:gd name="connsiteY40" fmla="*/ 2223972 h 6858000"/>
              <a:gd name="connsiteX41" fmla="*/ 8171664 w 8784969"/>
              <a:gd name="connsiteY41" fmla="*/ 2021498 h 6858000"/>
              <a:gd name="connsiteX42" fmla="*/ 7889279 w 8784969"/>
              <a:gd name="connsiteY42" fmla="*/ 1643911 h 6858000"/>
              <a:gd name="connsiteX43" fmla="*/ 7571596 w 8784969"/>
              <a:gd name="connsiteY43" fmla="*/ 1277269 h 6858000"/>
              <a:gd name="connsiteX44" fmla="*/ 7218615 w 8784969"/>
              <a:gd name="connsiteY44" fmla="*/ 954406 h 6858000"/>
              <a:gd name="connsiteX45" fmla="*/ 6839160 w 8784969"/>
              <a:gd name="connsiteY45" fmla="*/ 664375 h 6858000"/>
              <a:gd name="connsiteX46" fmla="*/ 6428820 w 8784969"/>
              <a:gd name="connsiteY46" fmla="*/ 418123 h 6858000"/>
              <a:gd name="connsiteX47" fmla="*/ 6005242 w 8784969"/>
              <a:gd name="connsiteY47" fmla="*/ 182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784969" h="6858000">
                <a:moveTo>
                  <a:pt x="5588301" y="0"/>
                </a:moveTo>
                <a:lnTo>
                  <a:pt x="1468988" y="0"/>
                </a:lnTo>
                <a:lnTo>
                  <a:pt x="1156162" y="199232"/>
                </a:lnTo>
                <a:lnTo>
                  <a:pt x="847304" y="429068"/>
                </a:lnTo>
                <a:lnTo>
                  <a:pt x="578156" y="691737"/>
                </a:lnTo>
                <a:lnTo>
                  <a:pt x="331069" y="987239"/>
                </a:lnTo>
                <a:lnTo>
                  <a:pt x="119280" y="1321048"/>
                </a:lnTo>
                <a:lnTo>
                  <a:pt x="0" y="1557746"/>
                </a:lnTo>
                <a:lnTo>
                  <a:pt x="0" y="4538060"/>
                </a:lnTo>
                <a:lnTo>
                  <a:pt x="57509" y="4686493"/>
                </a:lnTo>
                <a:lnTo>
                  <a:pt x="247236" y="5069552"/>
                </a:lnTo>
                <a:lnTo>
                  <a:pt x="481086" y="5419777"/>
                </a:lnTo>
                <a:lnTo>
                  <a:pt x="741410" y="5726224"/>
                </a:lnTo>
                <a:lnTo>
                  <a:pt x="1023795" y="5999838"/>
                </a:lnTo>
                <a:lnTo>
                  <a:pt x="1332653" y="6251562"/>
                </a:lnTo>
                <a:lnTo>
                  <a:pt x="1650336" y="6470453"/>
                </a:lnTo>
                <a:lnTo>
                  <a:pt x="1976844" y="6645566"/>
                </a:lnTo>
                <a:lnTo>
                  <a:pt x="2321000" y="6804261"/>
                </a:lnTo>
                <a:lnTo>
                  <a:pt x="2460016" y="6858000"/>
                </a:lnTo>
                <a:lnTo>
                  <a:pt x="6444063" y="6858000"/>
                </a:lnTo>
                <a:lnTo>
                  <a:pt x="6733266" y="6744066"/>
                </a:lnTo>
                <a:lnTo>
                  <a:pt x="7099484" y="6585371"/>
                </a:lnTo>
                <a:lnTo>
                  <a:pt x="7439228" y="6382897"/>
                </a:lnTo>
                <a:lnTo>
                  <a:pt x="7756911" y="6147589"/>
                </a:lnTo>
                <a:lnTo>
                  <a:pt x="8052533" y="5868503"/>
                </a:lnTo>
                <a:lnTo>
                  <a:pt x="8299620" y="5562056"/>
                </a:lnTo>
                <a:lnTo>
                  <a:pt x="8405514" y="5386944"/>
                </a:lnTo>
                <a:lnTo>
                  <a:pt x="8502584" y="5200886"/>
                </a:lnTo>
                <a:lnTo>
                  <a:pt x="8582005" y="5009357"/>
                </a:lnTo>
                <a:lnTo>
                  <a:pt x="8652601" y="4806883"/>
                </a:lnTo>
                <a:lnTo>
                  <a:pt x="8714373" y="4571576"/>
                </a:lnTo>
                <a:lnTo>
                  <a:pt x="8749671" y="4352685"/>
                </a:lnTo>
                <a:lnTo>
                  <a:pt x="8771732" y="4106433"/>
                </a:lnTo>
                <a:lnTo>
                  <a:pt x="8784969" y="3843764"/>
                </a:lnTo>
                <a:lnTo>
                  <a:pt x="8758495" y="3597512"/>
                </a:lnTo>
                <a:lnTo>
                  <a:pt x="8714373" y="3345787"/>
                </a:lnTo>
                <a:lnTo>
                  <a:pt x="8652601" y="3115952"/>
                </a:lnTo>
                <a:lnTo>
                  <a:pt x="8582005" y="2880644"/>
                </a:lnTo>
                <a:lnTo>
                  <a:pt x="8502584" y="2645337"/>
                </a:lnTo>
                <a:lnTo>
                  <a:pt x="8405514" y="2426446"/>
                </a:lnTo>
                <a:lnTo>
                  <a:pt x="8290795" y="2223972"/>
                </a:lnTo>
                <a:lnTo>
                  <a:pt x="8171664" y="2021498"/>
                </a:lnTo>
                <a:lnTo>
                  <a:pt x="7889279" y="1643911"/>
                </a:lnTo>
                <a:lnTo>
                  <a:pt x="7571596" y="1277269"/>
                </a:lnTo>
                <a:lnTo>
                  <a:pt x="7218615" y="954406"/>
                </a:lnTo>
                <a:lnTo>
                  <a:pt x="6839160" y="664375"/>
                </a:lnTo>
                <a:lnTo>
                  <a:pt x="6428820" y="418123"/>
                </a:lnTo>
                <a:lnTo>
                  <a:pt x="6005242" y="1828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9245B68-D7BE-4D62-BC2B-4D5729E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2" y="2325648"/>
            <a:ext cx="3498667" cy="2456485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D30D061-37A7-4261-B0A0-8ADD86394B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0638" y="838986"/>
            <a:ext cx="6292850" cy="524130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641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Imagem 34">
            <a:extLst>
              <a:ext uri="{FF2B5EF4-FFF2-40B4-BE49-F238E27FC236}">
                <a16:creationId xmlns:a16="http://schemas.microsoft.com/office/drawing/2014/main" id="{9B7E1CAD-48B4-45E8-AC71-7B4CEEB5A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5492" y="0"/>
            <a:ext cx="9366509" cy="6843713"/>
          </a:xfrm>
          <a:custGeom>
            <a:avLst/>
            <a:gdLst>
              <a:gd name="connsiteX0" fmla="*/ 3149894 w 9366509"/>
              <a:gd name="connsiteY0" fmla="*/ 0 h 6843713"/>
              <a:gd name="connsiteX1" fmla="*/ 7207729 w 9366509"/>
              <a:gd name="connsiteY1" fmla="*/ 0 h 6843713"/>
              <a:gd name="connsiteX2" fmla="*/ 7728853 w 9366509"/>
              <a:gd name="connsiteY2" fmla="*/ 155329 h 6843713"/>
              <a:gd name="connsiteX3" fmla="*/ 8323783 w 9366509"/>
              <a:gd name="connsiteY3" fmla="*/ 374392 h 6843713"/>
              <a:gd name="connsiteX4" fmla="*/ 8907061 w 9366509"/>
              <a:gd name="connsiteY4" fmla="*/ 651838 h 6843713"/>
              <a:gd name="connsiteX5" fmla="*/ 9366509 w 9366509"/>
              <a:gd name="connsiteY5" fmla="*/ 893714 h 6843713"/>
              <a:gd name="connsiteX6" fmla="*/ 9366509 w 9366509"/>
              <a:gd name="connsiteY6" fmla="*/ 6843713 h 6843713"/>
              <a:gd name="connsiteX7" fmla="*/ 768249 w 9366509"/>
              <a:gd name="connsiteY7" fmla="*/ 6843713 h 6843713"/>
              <a:gd name="connsiteX8" fmla="*/ 607301 w 9366509"/>
              <a:gd name="connsiteY8" fmla="*/ 6560777 h 6843713"/>
              <a:gd name="connsiteX9" fmla="*/ 362142 w 9366509"/>
              <a:gd name="connsiteY9" fmla="*/ 6023419 h 6843713"/>
              <a:gd name="connsiteX10" fmla="*/ 179684 w 9366509"/>
              <a:gd name="connsiteY10" fmla="*/ 5425444 h 6843713"/>
              <a:gd name="connsiteX11" fmla="*/ 101216 w 9366509"/>
              <a:gd name="connsiteY11" fmla="*/ 5125898 h 6843713"/>
              <a:gd name="connsiteX12" fmla="*/ 56781 w 9366509"/>
              <a:gd name="connsiteY12" fmla="*/ 4824862 h 6843713"/>
              <a:gd name="connsiteX13" fmla="*/ 12346 w 9366509"/>
              <a:gd name="connsiteY13" fmla="*/ 4523826 h 6843713"/>
              <a:gd name="connsiteX14" fmla="*/ 0 w 9366509"/>
              <a:gd name="connsiteY14" fmla="*/ 4241811 h 6843713"/>
              <a:gd name="connsiteX15" fmla="*/ 4521 w 9366509"/>
              <a:gd name="connsiteY15" fmla="*/ 3955653 h 6843713"/>
              <a:gd name="connsiteX16" fmla="*/ 37551 w 9366509"/>
              <a:gd name="connsiteY16" fmla="*/ 3671651 h 6843713"/>
              <a:gd name="connsiteX17" fmla="*/ 74160 w 9366509"/>
              <a:gd name="connsiteY17" fmla="*/ 3404515 h 6843713"/>
              <a:gd name="connsiteX18" fmla="*/ 125842 w 9366509"/>
              <a:gd name="connsiteY18" fmla="*/ 3157143 h 6843713"/>
              <a:gd name="connsiteX19" fmla="*/ 277270 w 9366509"/>
              <a:gd name="connsiteY19" fmla="*/ 2656892 h 6843713"/>
              <a:gd name="connsiteX20" fmla="*/ 495711 w 9366509"/>
              <a:gd name="connsiteY20" fmla="*/ 2194559 h 6843713"/>
              <a:gd name="connsiteX21" fmla="*/ 760273 w 9366509"/>
              <a:gd name="connsiteY21" fmla="*/ 1747229 h 6843713"/>
              <a:gd name="connsiteX22" fmla="*/ 1075575 w 9366509"/>
              <a:gd name="connsiteY22" fmla="*/ 1355549 h 6843713"/>
              <a:gd name="connsiteX23" fmla="*/ 1423710 w 9366509"/>
              <a:gd name="connsiteY23" fmla="*/ 999879 h 6843713"/>
              <a:gd name="connsiteX24" fmla="*/ 1821693 w 9366509"/>
              <a:gd name="connsiteY24" fmla="*/ 679475 h 6843713"/>
              <a:gd name="connsiteX25" fmla="*/ 2252508 w 9366509"/>
              <a:gd name="connsiteY25" fmla="*/ 395080 h 6843713"/>
              <a:gd name="connsiteX26" fmla="*/ 2717049 w 9366509"/>
              <a:gd name="connsiteY26" fmla="*/ 167081 h 68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66509" h="6843713">
                <a:moveTo>
                  <a:pt x="3149894" y="0"/>
                </a:moveTo>
                <a:lnTo>
                  <a:pt x="7207729" y="0"/>
                </a:lnTo>
                <a:lnTo>
                  <a:pt x="7728853" y="155329"/>
                </a:lnTo>
                <a:lnTo>
                  <a:pt x="8323783" y="374392"/>
                </a:lnTo>
                <a:lnTo>
                  <a:pt x="8907061" y="651838"/>
                </a:lnTo>
                <a:lnTo>
                  <a:pt x="9366509" y="893714"/>
                </a:lnTo>
                <a:lnTo>
                  <a:pt x="9366509" y="6843713"/>
                </a:lnTo>
                <a:lnTo>
                  <a:pt x="768249" y="6843713"/>
                </a:lnTo>
                <a:lnTo>
                  <a:pt x="607301" y="6560777"/>
                </a:lnTo>
                <a:lnTo>
                  <a:pt x="362142" y="6023419"/>
                </a:lnTo>
                <a:lnTo>
                  <a:pt x="179684" y="5425444"/>
                </a:lnTo>
                <a:lnTo>
                  <a:pt x="101216" y="5125898"/>
                </a:lnTo>
                <a:lnTo>
                  <a:pt x="56781" y="4824862"/>
                </a:lnTo>
                <a:lnTo>
                  <a:pt x="12346" y="4523826"/>
                </a:lnTo>
                <a:lnTo>
                  <a:pt x="0" y="4241811"/>
                </a:lnTo>
                <a:lnTo>
                  <a:pt x="4521" y="3955653"/>
                </a:lnTo>
                <a:lnTo>
                  <a:pt x="37551" y="3671651"/>
                </a:lnTo>
                <a:lnTo>
                  <a:pt x="74160" y="3404515"/>
                </a:lnTo>
                <a:lnTo>
                  <a:pt x="125842" y="3157143"/>
                </a:lnTo>
                <a:lnTo>
                  <a:pt x="277270" y="2656892"/>
                </a:lnTo>
                <a:lnTo>
                  <a:pt x="495711" y="2194559"/>
                </a:lnTo>
                <a:lnTo>
                  <a:pt x="760273" y="1747229"/>
                </a:lnTo>
                <a:lnTo>
                  <a:pt x="1075575" y="1355549"/>
                </a:lnTo>
                <a:lnTo>
                  <a:pt x="1423710" y="999879"/>
                </a:lnTo>
                <a:lnTo>
                  <a:pt x="1821693" y="679475"/>
                </a:lnTo>
                <a:lnTo>
                  <a:pt x="2252508" y="395080"/>
                </a:lnTo>
                <a:lnTo>
                  <a:pt x="2717049" y="167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80" name="Grupo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45127-1E8A-4CFB-AFB9-320DE3EDD5F5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03349DA-09EE-462C-94DB-80E15A5F4FAE}"/>
              </a:ext>
            </a:extLst>
          </p:cNvPr>
          <p:cNvGrpSpPr/>
          <p:nvPr userDrawn="1"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979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643500"/>
            <a:ext cx="3420000" cy="238265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643500"/>
            <a:ext cx="3420000" cy="238265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33" name="Espaço Reservado para Conteúdo 4">
            <a:extLst>
              <a:ext uri="{FF2B5EF4-FFF2-40B4-BE49-F238E27FC236}">
                <a16:creationId xmlns:a16="http://schemas.microsoft.com/office/drawing/2014/main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643500"/>
            <a:ext cx="3420000" cy="238265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35" name="Cabeçalho do conteúdo 2">
            <a:extLst>
              <a:ext uri="{FF2B5EF4-FFF2-40B4-BE49-F238E27FC236}">
                <a16:creationId xmlns:a16="http://schemas.microsoft.com/office/drawing/2014/main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302164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36" name="Cabeçalho do conteúdo 3">
            <a:extLst>
              <a:ext uri="{FF2B5EF4-FFF2-40B4-BE49-F238E27FC236}">
                <a16:creationId xmlns:a16="http://schemas.microsoft.com/office/drawing/2014/main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302164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37" name="Cabeçalho do conteúdo 4">
            <a:extLst>
              <a:ext uri="{FF2B5EF4-FFF2-40B4-BE49-F238E27FC236}">
                <a16:creationId xmlns:a16="http://schemas.microsoft.com/office/drawing/2014/main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302164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B7A8DADA-A3F9-464A-B9BA-25A365C1A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00216F6A-AB47-4B4B-9DD2-361F771E6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imagens w do conteúdo da 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4768915"/>
            <a:ext cx="3420000" cy="105282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4768915"/>
            <a:ext cx="3420000" cy="105282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  <p:sp>
        <p:nvSpPr>
          <p:cNvPr id="33" name="Espaço Reservado para Conteúdo 4">
            <a:extLst>
              <a:ext uri="{FF2B5EF4-FFF2-40B4-BE49-F238E27FC236}">
                <a16:creationId xmlns:a16="http://schemas.microsoft.com/office/drawing/2014/main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4768915"/>
            <a:ext cx="3420000" cy="105282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  <p:sp>
        <p:nvSpPr>
          <p:cNvPr id="35" name="Cabeçalho do conteúdo 2">
            <a:extLst>
              <a:ext uri="{FF2B5EF4-FFF2-40B4-BE49-F238E27FC236}">
                <a16:creationId xmlns:a16="http://schemas.microsoft.com/office/drawing/2014/main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4147058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36" name="Cabeçalho do conteúdo 3">
            <a:extLst>
              <a:ext uri="{FF2B5EF4-FFF2-40B4-BE49-F238E27FC236}">
                <a16:creationId xmlns:a16="http://schemas.microsoft.com/office/drawing/2014/main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4147058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37" name="Cabeçalho do conteúdo 4">
            <a:extLst>
              <a:ext uri="{FF2B5EF4-FFF2-40B4-BE49-F238E27FC236}">
                <a16:creationId xmlns:a16="http://schemas.microsoft.com/office/drawing/2014/main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4147058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0D4343E1-2980-4553-8C60-26A8B5828B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856" y="3125086"/>
            <a:ext cx="844171" cy="844171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 dirty="0"/>
              <a:t>Inserir ícone ou imagem</a:t>
            </a:r>
          </a:p>
        </p:txBody>
      </p:sp>
      <p:sp>
        <p:nvSpPr>
          <p:cNvPr id="38" name="Espaço Reservado para Imagem 3">
            <a:extLst>
              <a:ext uri="{FF2B5EF4-FFF2-40B4-BE49-F238E27FC236}">
                <a16:creationId xmlns:a16="http://schemas.microsoft.com/office/drawing/2014/main" id="{846F92BA-F8BE-4831-B110-5971C889D4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86327" y="3125086"/>
            <a:ext cx="844171" cy="844171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 dirty="0"/>
              <a:t>Inserir ícone ou imagem</a:t>
            </a:r>
          </a:p>
        </p:txBody>
      </p:sp>
      <p:sp>
        <p:nvSpPr>
          <p:cNvPr id="39" name="Espaço Reservado para Imagem 3">
            <a:extLst>
              <a:ext uri="{FF2B5EF4-FFF2-40B4-BE49-F238E27FC236}">
                <a16:creationId xmlns:a16="http://schemas.microsoft.com/office/drawing/2014/main" id="{AE359D84-4C76-4CD0-B624-6DF850A10C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55931" y="3125086"/>
            <a:ext cx="844171" cy="844171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 dirty="0"/>
              <a:t>Inserir ícone ou imagem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E4E82A4-1189-4AC3-95D5-D2435A6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65703E44-581C-4B41-9496-94E20343D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5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números w do conteúdo da 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D04CC-F791-471A-BF25-344ACC2AD263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03349DA-09EE-462C-94DB-80E15A5F4FAE}"/>
              </a:ext>
            </a:extLst>
          </p:cNvPr>
          <p:cNvGrpSpPr/>
          <p:nvPr userDrawn="1"/>
        </p:nvGrpSpPr>
        <p:grpSpPr>
          <a:xfrm>
            <a:off x="0" y="4134156"/>
            <a:ext cx="3869619" cy="2723844"/>
            <a:chOff x="1" y="3649663"/>
            <a:chExt cx="4537613" cy="31940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8" cy="9260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E18859FD-02A1-4EBD-B3D6-0FB3AF9D7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026920"/>
            <a:ext cx="3420000" cy="105282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90642181-CFD1-4C77-B057-A56CE72F01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026920"/>
            <a:ext cx="3420000" cy="105282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  <p:sp>
        <p:nvSpPr>
          <p:cNvPr id="33" name="Espaço Reservado para Conteúdo 4">
            <a:extLst>
              <a:ext uri="{FF2B5EF4-FFF2-40B4-BE49-F238E27FC236}">
                <a16:creationId xmlns:a16="http://schemas.microsoft.com/office/drawing/2014/main" id="{FF0BDBD4-7825-4C67-99E9-C735E1FBB9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026920"/>
            <a:ext cx="3420000" cy="105282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  <p:sp>
        <p:nvSpPr>
          <p:cNvPr id="35" name="Cabeçalho do conteúdo 2">
            <a:extLst>
              <a:ext uri="{FF2B5EF4-FFF2-40B4-BE49-F238E27FC236}">
                <a16:creationId xmlns:a16="http://schemas.microsoft.com/office/drawing/2014/main" id="{94417C6D-B291-4A61-9921-775DA1D6D0D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240506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36" name="Cabeçalho do conteúdo 3">
            <a:extLst>
              <a:ext uri="{FF2B5EF4-FFF2-40B4-BE49-F238E27FC236}">
                <a16:creationId xmlns:a16="http://schemas.microsoft.com/office/drawing/2014/main" id="{35980708-2905-4ABB-BDDC-DC6D33D7C6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240506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37" name="Cabeçalho do conteúdo 4">
            <a:extLst>
              <a:ext uri="{FF2B5EF4-FFF2-40B4-BE49-F238E27FC236}">
                <a16:creationId xmlns:a16="http://schemas.microsoft.com/office/drawing/2014/main" id="{C7F8108B-8CD4-48BF-94C0-01363B1E4F0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240506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90A5D5B-F644-47FC-BA95-B93F1855AD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553" y="1408627"/>
            <a:ext cx="837285" cy="837285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Texto 6">
            <a:extLst>
              <a:ext uri="{FF2B5EF4-FFF2-40B4-BE49-F238E27FC236}">
                <a16:creationId xmlns:a16="http://schemas.microsoft.com/office/drawing/2014/main" id="{96BA3150-050E-4A44-BE40-3BD47F0412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2897" y="1408627"/>
            <a:ext cx="837285" cy="83728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40" name="Espaço Reservado para Texto 6">
            <a:extLst>
              <a:ext uri="{FF2B5EF4-FFF2-40B4-BE49-F238E27FC236}">
                <a16:creationId xmlns:a16="http://schemas.microsoft.com/office/drawing/2014/main" id="{A3379A5C-5A4C-4054-89CF-DBCEC320E2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424" y="1408627"/>
            <a:ext cx="837285" cy="837285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11563148-967F-403B-A638-B0C3C2AC9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4304026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71557735-9BED-41DD-95DD-163D1C9E39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7890290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omente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orma Livre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orma Livre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orma Livre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orma Livre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orma Livre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orma Livre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orma Livre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orma Livre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orma Livre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orma Livre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orma Livre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orma Livre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2C4791-9B51-4C88-B163-FEBAD704A857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vre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6287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 flipH="1">
            <a:off x="-685800" y="1"/>
            <a:ext cx="8918389" cy="6858000"/>
            <a:chOff x="-9741005" y="76962"/>
            <a:chExt cx="8918389" cy="7010413"/>
          </a:xfrm>
        </p:grpSpPr>
        <p:sp>
          <p:nvSpPr>
            <p:cNvPr id="19" name="Forma Livre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orma Livre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orma Livre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orma Livre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orma Livre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orma Livre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orma Livre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orma Livre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orma Livre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orma Livre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orma Livre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3599214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B8EC8-5759-4DD4-BDA8-12E4AE78428C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3599214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a Livre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61986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800000">
            <a:off x="1818524" y="2197117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279443" y="2349925"/>
            <a:ext cx="2937576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8" name="Forma Livre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68275" y="44521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93AB100B-7366-469B-AD1B-F4E4142B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397000"/>
            <a:ext cx="7578350" cy="4654808"/>
          </a:xfrm>
        </p:spPr>
        <p:txBody>
          <a:bodyPr rtlCol="0" anchor="t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4" name="Cabeçalho do conteúdo 2">
            <a:extLst>
              <a:ext uri="{FF2B5EF4-FFF2-40B4-BE49-F238E27FC236}">
                <a16:creationId xmlns:a16="http://schemas.microsoft.com/office/drawing/2014/main" id="{65CAF933-13F7-426D-A298-8754850904C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1188" y="812703"/>
            <a:ext cx="7621707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pt-BR" noProof="0" dirty="0"/>
              <a:t>Cabeçalho</a:t>
            </a:r>
          </a:p>
        </p:txBody>
      </p:sp>
    </p:spTree>
    <p:extLst>
      <p:ext uri="{BB962C8B-B14F-4D97-AF65-F5344CB8AC3E}">
        <p14:creationId xmlns:p14="http://schemas.microsoft.com/office/powerpoint/2010/main" val="407244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orma Liv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v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v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v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v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v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v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v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v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v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v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v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v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v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v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v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v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v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v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v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v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F94EB-1B5D-469F-BBAE-AF6A2E6650B4}" type="datetime1">
              <a:rPr lang="pt-BR" noProof="0" smtClean="0"/>
              <a:t>11/09/2023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03349DA-09EE-462C-94DB-80E15A5F4FAE}"/>
              </a:ext>
            </a:extLst>
          </p:cNvPr>
          <p:cNvGrpSpPr/>
          <p:nvPr userDrawn="1"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76C467B5-F894-4C8E-85EA-68892E97CE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14060" y="578617"/>
            <a:ext cx="2546068" cy="2118396"/>
          </a:xfrm>
          <a:custGeom>
            <a:avLst/>
            <a:gdLst>
              <a:gd name="connsiteX0" fmla="*/ 1223494 w 2546068"/>
              <a:gd name="connsiteY0" fmla="*/ 0 h 2118396"/>
              <a:gd name="connsiteX1" fmla="*/ 1301645 w 2546068"/>
              <a:gd name="connsiteY1" fmla="*/ 1481 h 2118396"/>
              <a:gd name="connsiteX2" fmla="*/ 1456993 w 2546068"/>
              <a:gd name="connsiteY2" fmla="*/ 11902 h 2118396"/>
              <a:gd name="connsiteX3" fmla="*/ 1599220 w 2546068"/>
              <a:gd name="connsiteY3" fmla="*/ 34335 h 2118396"/>
              <a:gd name="connsiteX4" fmla="*/ 1729636 w 2546068"/>
              <a:gd name="connsiteY4" fmla="*/ 64429 h 2118396"/>
              <a:gd name="connsiteX5" fmla="*/ 1850510 w 2546068"/>
              <a:gd name="connsiteY5" fmla="*/ 106121 h 2118396"/>
              <a:gd name="connsiteX6" fmla="*/ 1957783 w 2546068"/>
              <a:gd name="connsiteY6" fmla="*/ 155682 h 2118396"/>
              <a:gd name="connsiteX7" fmla="*/ 2054916 w 2546068"/>
              <a:gd name="connsiteY7" fmla="*/ 211661 h 2118396"/>
              <a:gd name="connsiteX8" fmla="*/ 2145607 w 2546068"/>
              <a:gd name="connsiteY8" fmla="*/ 274682 h 2118396"/>
              <a:gd name="connsiteX9" fmla="*/ 2225800 w 2546068"/>
              <a:gd name="connsiteY9" fmla="*/ 341014 h 2118396"/>
              <a:gd name="connsiteX10" fmla="*/ 2291914 w 2546068"/>
              <a:gd name="connsiteY10" fmla="*/ 411070 h 2118396"/>
              <a:gd name="connsiteX11" fmla="*/ 2353137 w 2546068"/>
              <a:gd name="connsiteY11" fmla="*/ 485890 h 2118396"/>
              <a:gd name="connsiteX12" fmla="*/ 2405292 w 2546068"/>
              <a:gd name="connsiteY12" fmla="*/ 560705 h 2118396"/>
              <a:gd name="connsiteX13" fmla="*/ 2448261 w 2546068"/>
              <a:gd name="connsiteY13" fmla="*/ 634482 h 2118396"/>
              <a:gd name="connsiteX14" fmla="*/ 2480729 w 2546068"/>
              <a:gd name="connsiteY14" fmla="*/ 711569 h 2118396"/>
              <a:gd name="connsiteX15" fmla="*/ 2507232 w 2546068"/>
              <a:gd name="connsiteY15" fmla="*/ 784095 h 2118396"/>
              <a:gd name="connsiteX16" fmla="*/ 2526576 w 2546068"/>
              <a:gd name="connsiteY16" fmla="*/ 857447 h 2118396"/>
              <a:gd name="connsiteX17" fmla="*/ 2537805 w 2546068"/>
              <a:gd name="connsiteY17" fmla="*/ 923338 h 2118396"/>
              <a:gd name="connsiteX18" fmla="*/ 2542592 w 2546068"/>
              <a:gd name="connsiteY18" fmla="*/ 996270 h 2118396"/>
              <a:gd name="connsiteX19" fmla="*/ 2546068 w 2546068"/>
              <a:gd name="connsiteY19" fmla="*/ 1073553 h 2118396"/>
              <a:gd name="connsiteX20" fmla="*/ 2541074 w 2546068"/>
              <a:gd name="connsiteY20" fmla="*/ 1156012 h 2118396"/>
              <a:gd name="connsiteX21" fmla="*/ 2531548 w 2546068"/>
              <a:gd name="connsiteY21" fmla="*/ 1246342 h 2118396"/>
              <a:gd name="connsiteX22" fmla="*/ 2514982 w 2546068"/>
              <a:gd name="connsiteY22" fmla="*/ 1338535 h 2118396"/>
              <a:gd name="connsiteX23" fmla="*/ 2491138 w 2546068"/>
              <a:gd name="connsiteY23" fmla="*/ 1430517 h 2118396"/>
              <a:gd name="connsiteX24" fmla="*/ 2452977 w 2546068"/>
              <a:gd name="connsiteY24" fmla="*/ 1524151 h 2118396"/>
              <a:gd name="connsiteX25" fmla="*/ 2410997 w 2546068"/>
              <a:gd name="connsiteY25" fmla="*/ 1616126 h 2118396"/>
              <a:gd name="connsiteX26" fmla="*/ 2353983 w 2546068"/>
              <a:gd name="connsiteY26" fmla="*/ 1703537 h 2118396"/>
              <a:gd name="connsiteX27" fmla="*/ 2285633 w 2546068"/>
              <a:gd name="connsiteY27" fmla="*/ 1787007 h 2118396"/>
              <a:gd name="connsiteX28" fmla="*/ 2202368 w 2546068"/>
              <a:gd name="connsiteY28" fmla="*/ 1866949 h 2118396"/>
              <a:gd name="connsiteX29" fmla="*/ 2108841 w 2546068"/>
              <a:gd name="connsiteY29" fmla="*/ 1936527 h 2118396"/>
              <a:gd name="connsiteX30" fmla="*/ 2054440 w 2546068"/>
              <a:gd name="connsiteY30" fmla="*/ 1967998 h 2118396"/>
              <a:gd name="connsiteX31" fmla="*/ 1996221 w 2546068"/>
              <a:gd name="connsiteY31" fmla="*/ 1997810 h 2118396"/>
              <a:gd name="connsiteX32" fmla="*/ 1935734 w 2546068"/>
              <a:gd name="connsiteY32" fmla="*/ 2023685 h 2118396"/>
              <a:gd name="connsiteX33" fmla="*/ 1871429 w 2546068"/>
              <a:gd name="connsiteY33" fmla="*/ 2047901 h 2118396"/>
              <a:gd name="connsiteX34" fmla="*/ 1796147 w 2546068"/>
              <a:gd name="connsiteY34" fmla="*/ 2071283 h 2118396"/>
              <a:gd name="connsiteX35" fmla="*/ 1725516 w 2546068"/>
              <a:gd name="connsiteY35" fmla="*/ 2087830 h 2118396"/>
              <a:gd name="connsiteX36" fmla="*/ 1645579 w 2546068"/>
              <a:gd name="connsiteY36" fmla="*/ 2102302 h 2118396"/>
              <a:gd name="connsiteX37" fmla="*/ 1560034 w 2546068"/>
              <a:gd name="connsiteY37" fmla="*/ 2115321 h 2118396"/>
              <a:gd name="connsiteX38" fmla="*/ 1478782 w 2546068"/>
              <a:gd name="connsiteY38" fmla="*/ 2118396 h 2118396"/>
              <a:gd name="connsiteX39" fmla="*/ 1395262 w 2546068"/>
              <a:gd name="connsiteY39" fmla="*/ 2117535 h 2118396"/>
              <a:gd name="connsiteX40" fmla="*/ 1318423 w 2546068"/>
              <a:gd name="connsiteY40" fmla="*/ 2111703 h 2118396"/>
              <a:gd name="connsiteX41" fmla="*/ 1239555 w 2546068"/>
              <a:gd name="connsiteY41" fmla="*/ 2104006 h 2118396"/>
              <a:gd name="connsiteX42" fmla="*/ 1160448 w 2546068"/>
              <a:gd name="connsiteY42" fmla="*/ 2094237 h 2118396"/>
              <a:gd name="connsiteX43" fmla="*/ 1086232 w 2546068"/>
              <a:gd name="connsiteY43" fmla="*/ 2079704 h 2118396"/>
              <a:gd name="connsiteX44" fmla="*/ 1016906 w 2546068"/>
              <a:gd name="connsiteY44" fmla="*/ 2060408 h 2118396"/>
              <a:gd name="connsiteX45" fmla="*/ 947461 w 2546068"/>
              <a:gd name="connsiteY45" fmla="*/ 2040076 h 2118396"/>
              <a:gd name="connsiteX46" fmla="*/ 816325 w 2546068"/>
              <a:gd name="connsiteY46" fmla="*/ 1988020 h 2118396"/>
              <a:gd name="connsiteX47" fmla="*/ 687812 w 2546068"/>
              <a:gd name="connsiteY47" fmla="*/ 1927263 h 2118396"/>
              <a:gd name="connsiteX48" fmla="*/ 572659 w 2546068"/>
              <a:gd name="connsiteY48" fmla="*/ 1856566 h 2118396"/>
              <a:gd name="connsiteX49" fmla="*/ 467528 w 2546068"/>
              <a:gd name="connsiteY49" fmla="*/ 1778414 h 2118396"/>
              <a:gd name="connsiteX50" fmla="*/ 375877 w 2546068"/>
              <a:gd name="connsiteY50" fmla="*/ 1691359 h 2118396"/>
              <a:gd name="connsiteX51" fmla="*/ 287447 w 2546068"/>
              <a:gd name="connsiteY51" fmla="*/ 1600782 h 2118396"/>
              <a:gd name="connsiteX52" fmla="*/ 212976 w 2546068"/>
              <a:gd name="connsiteY52" fmla="*/ 1505446 h 2118396"/>
              <a:gd name="connsiteX53" fmla="*/ 149003 w 2546068"/>
              <a:gd name="connsiteY53" fmla="*/ 1406799 h 2118396"/>
              <a:gd name="connsiteX54" fmla="*/ 94218 w 2546068"/>
              <a:gd name="connsiteY54" fmla="*/ 1309191 h 2118396"/>
              <a:gd name="connsiteX55" fmla="*/ 53512 w 2546068"/>
              <a:gd name="connsiteY55" fmla="*/ 1207860 h 2118396"/>
              <a:gd name="connsiteX56" fmla="*/ 22351 w 2546068"/>
              <a:gd name="connsiteY56" fmla="*/ 1110676 h 2118396"/>
              <a:gd name="connsiteX57" fmla="*/ 7297 w 2546068"/>
              <a:gd name="connsiteY57" fmla="*/ 1011634 h 2118396"/>
              <a:gd name="connsiteX58" fmla="*/ 0 w 2546068"/>
              <a:gd name="connsiteY58" fmla="*/ 916946 h 2118396"/>
              <a:gd name="connsiteX59" fmla="*/ 3440 w 2546068"/>
              <a:gd name="connsiteY59" fmla="*/ 821019 h 2118396"/>
              <a:gd name="connsiteX60" fmla="*/ 27284 w 2546068"/>
              <a:gd name="connsiteY60" fmla="*/ 729037 h 2118396"/>
              <a:gd name="connsiteX61" fmla="*/ 59957 w 2546068"/>
              <a:gd name="connsiteY61" fmla="*/ 634986 h 2118396"/>
              <a:gd name="connsiteX62" fmla="*/ 102295 w 2546068"/>
              <a:gd name="connsiteY62" fmla="*/ 546119 h 2118396"/>
              <a:gd name="connsiteX63" fmla="*/ 161457 w 2546068"/>
              <a:gd name="connsiteY63" fmla="*/ 461610 h 2118396"/>
              <a:gd name="connsiteX64" fmla="*/ 228256 w 2546068"/>
              <a:gd name="connsiteY64" fmla="*/ 380418 h 2118396"/>
              <a:gd name="connsiteX65" fmla="*/ 306869 w 2546068"/>
              <a:gd name="connsiteY65" fmla="*/ 307312 h 2118396"/>
              <a:gd name="connsiteX66" fmla="*/ 396818 w 2546068"/>
              <a:gd name="connsiteY66" fmla="*/ 238146 h 2118396"/>
              <a:gd name="connsiteX67" fmla="*/ 500250 w 2546068"/>
              <a:gd name="connsiteY67" fmla="*/ 175824 h 2118396"/>
              <a:gd name="connsiteX68" fmla="*/ 610007 w 2546068"/>
              <a:gd name="connsiteY68" fmla="*/ 121169 h 2118396"/>
              <a:gd name="connsiteX69" fmla="*/ 729908 w 2546068"/>
              <a:gd name="connsiteY69" fmla="*/ 75842 h 2118396"/>
              <a:gd name="connsiteX70" fmla="*/ 791351 w 2546068"/>
              <a:gd name="connsiteY70" fmla="*/ 58256 h 2118396"/>
              <a:gd name="connsiteX71" fmla="*/ 856613 w 2546068"/>
              <a:gd name="connsiteY71" fmla="*/ 42328 h 2118396"/>
              <a:gd name="connsiteX72" fmla="*/ 927243 w 2546068"/>
              <a:gd name="connsiteY72" fmla="*/ 25781 h 2118396"/>
              <a:gd name="connsiteX73" fmla="*/ 998471 w 2546068"/>
              <a:gd name="connsiteY73" fmla="*/ 14414 h 2118396"/>
              <a:gd name="connsiteX74" fmla="*/ 1070058 w 2546068"/>
              <a:gd name="connsiteY74" fmla="*/ 6155 h 2118396"/>
              <a:gd name="connsiteX75" fmla="*/ 1147611 w 2546068"/>
              <a:gd name="connsiteY75" fmla="*/ 2456 h 211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46068" h="2118396">
                <a:moveTo>
                  <a:pt x="1223494" y="0"/>
                </a:moveTo>
                <a:lnTo>
                  <a:pt x="1301645" y="1481"/>
                </a:lnTo>
                <a:lnTo>
                  <a:pt x="1456993" y="11902"/>
                </a:lnTo>
                <a:lnTo>
                  <a:pt x="1599220" y="34335"/>
                </a:lnTo>
                <a:lnTo>
                  <a:pt x="1729636" y="64429"/>
                </a:lnTo>
                <a:lnTo>
                  <a:pt x="1850510" y="106121"/>
                </a:lnTo>
                <a:lnTo>
                  <a:pt x="1957783" y="155682"/>
                </a:lnTo>
                <a:lnTo>
                  <a:pt x="2054916" y="211661"/>
                </a:lnTo>
                <a:lnTo>
                  <a:pt x="2145607" y="274682"/>
                </a:lnTo>
                <a:lnTo>
                  <a:pt x="2225800" y="341014"/>
                </a:lnTo>
                <a:lnTo>
                  <a:pt x="2291914" y="411070"/>
                </a:lnTo>
                <a:lnTo>
                  <a:pt x="2353137" y="485890"/>
                </a:lnTo>
                <a:lnTo>
                  <a:pt x="2405292" y="560705"/>
                </a:lnTo>
                <a:lnTo>
                  <a:pt x="2448261" y="634482"/>
                </a:lnTo>
                <a:lnTo>
                  <a:pt x="2480729" y="711569"/>
                </a:lnTo>
                <a:lnTo>
                  <a:pt x="2507232" y="784095"/>
                </a:lnTo>
                <a:lnTo>
                  <a:pt x="2526576" y="857447"/>
                </a:lnTo>
                <a:lnTo>
                  <a:pt x="2537805" y="923338"/>
                </a:lnTo>
                <a:lnTo>
                  <a:pt x="2542592" y="996270"/>
                </a:lnTo>
                <a:lnTo>
                  <a:pt x="2546068" y="1073553"/>
                </a:lnTo>
                <a:lnTo>
                  <a:pt x="2541074" y="1156012"/>
                </a:lnTo>
                <a:lnTo>
                  <a:pt x="2531548" y="1246342"/>
                </a:lnTo>
                <a:lnTo>
                  <a:pt x="2514982" y="1338535"/>
                </a:lnTo>
                <a:lnTo>
                  <a:pt x="2491138" y="1430517"/>
                </a:lnTo>
                <a:lnTo>
                  <a:pt x="2452977" y="1524151"/>
                </a:lnTo>
                <a:lnTo>
                  <a:pt x="2410997" y="1616126"/>
                </a:lnTo>
                <a:lnTo>
                  <a:pt x="2353983" y="1703537"/>
                </a:lnTo>
                <a:lnTo>
                  <a:pt x="2285633" y="1787007"/>
                </a:lnTo>
                <a:lnTo>
                  <a:pt x="2202368" y="1866949"/>
                </a:lnTo>
                <a:lnTo>
                  <a:pt x="2108841" y="1936527"/>
                </a:lnTo>
                <a:lnTo>
                  <a:pt x="2054440" y="1967998"/>
                </a:lnTo>
                <a:lnTo>
                  <a:pt x="1996221" y="1997810"/>
                </a:lnTo>
                <a:lnTo>
                  <a:pt x="1935734" y="2023685"/>
                </a:lnTo>
                <a:lnTo>
                  <a:pt x="1871429" y="2047901"/>
                </a:lnTo>
                <a:lnTo>
                  <a:pt x="1796147" y="2071283"/>
                </a:lnTo>
                <a:lnTo>
                  <a:pt x="1725516" y="2087830"/>
                </a:lnTo>
                <a:lnTo>
                  <a:pt x="1645579" y="2102302"/>
                </a:lnTo>
                <a:lnTo>
                  <a:pt x="1560034" y="2115321"/>
                </a:lnTo>
                <a:lnTo>
                  <a:pt x="1478782" y="2118396"/>
                </a:lnTo>
                <a:lnTo>
                  <a:pt x="1395262" y="2117535"/>
                </a:lnTo>
                <a:lnTo>
                  <a:pt x="1318423" y="2111703"/>
                </a:lnTo>
                <a:lnTo>
                  <a:pt x="1239555" y="2104006"/>
                </a:lnTo>
                <a:lnTo>
                  <a:pt x="1160448" y="2094237"/>
                </a:lnTo>
                <a:lnTo>
                  <a:pt x="1086232" y="2079704"/>
                </a:lnTo>
                <a:lnTo>
                  <a:pt x="1016906" y="2060408"/>
                </a:lnTo>
                <a:lnTo>
                  <a:pt x="947461" y="2040076"/>
                </a:lnTo>
                <a:lnTo>
                  <a:pt x="816325" y="1988020"/>
                </a:lnTo>
                <a:lnTo>
                  <a:pt x="687812" y="1927263"/>
                </a:lnTo>
                <a:lnTo>
                  <a:pt x="572659" y="1856566"/>
                </a:lnTo>
                <a:lnTo>
                  <a:pt x="467528" y="1778414"/>
                </a:lnTo>
                <a:lnTo>
                  <a:pt x="375877" y="1691359"/>
                </a:lnTo>
                <a:lnTo>
                  <a:pt x="287447" y="1600782"/>
                </a:lnTo>
                <a:lnTo>
                  <a:pt x="212976" y="1505446"/>
                </a:lnTo>
                <a:lnTo>
                  <a:pt x="149003" y="1406799"/>
                </a:lnTo>
                <a:lnTo>
                  <a:pt x="94218" y="1309191"/>
                </a:lnTo>
                <a:lnTo>
                  <a:pt x="53512" y="1207860"/>
                </a:lnTo>
                <a:lnTo>
                  <a:pt x="22351" y="1110676"/>
                </a:lnTo>
                <a:lnTo>
                  <a:pt x="7297" y="1011634"/>
                </a:lnTo>
                <a:lnTo>
                  <a:pt x="0" y="916946"/>
                </a:lnTo>
                <a:lnTo>
                  <a:pt x="3440" y="821019"/>
                </a:lnTo>
                <a:lnTo>
                  <a:pt x="27284" y="729037"/>
                </a:lnTo>
                <a:lnTo>
                  <a:pt x="59957" y="634986"/>
                </a:lnTo>
                <a:lnTo>
                  <a:pt x="102295" y="546119"/>
                </a:lnTo>
                <a:lnTo>
                  <a:pt x="161457" y="461610"/>
                </a:lnTo>
                <a:lnTo>
                  <a:pt x="228256" y="380418"/>
                </a:lnTo>
                <a:lnTo>
                  <a:pt x="306869" y="307312"/>
                </a:lnTo>
                <a:lnTo>
                  <a:pt x="396818" y="238146"/>
                </a:lnTo>
                <a:lnTo>
                  <a:pt x="500250" y="175824"/>
                </a:lnTo>
                <a:lnTo>
                  <a:pt x="610007" y="121169"/>
                </a:lnTo>
                <a:lnTo>
                  <a:pt x="729908" y="75842"/>
                </a:lnTo>
                <a:lnTo>
                  <a:pt x="791351" y="58256"/>
                </a:lnTo>
                <a:lnTo>
                  <a:pt x="856613" y="42328"/>
                </a:lnTo>
                <a:lnTo>
                  <a:pt x="927243" y="25781"/>
                </a:lnTo>
                <a:lnTo>
                  <a:pt x="998471" y="14414"/>
                </a:lnTo>
                <a:lnTo>
                  <a:pt x="1070058" y="6155"/>
                </a:lnTo>
                <a:lnTo>
                  <a:pt x="1147611" y="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Insira a imagem da flor da colônia</a:t>
            </a:r>
          </a:p>
        </p:txBody>
      </p:sp>
      <p:sp>
        <p:nvSpPr>
          <p:cNvPr id="48" name="Espaço Reservado para Imagem 47">
            <a:extLst>
              <a:ext uri="{FF2B5EF4-FFF2-40B4-BE49-F238E27FC236}">
                <a16:creationId xmlns:a16="http://schemas.microsoft.com/office/drawing/2014/main" id="{D89EE316-A7DC-462C-A6F2-E287C96A5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8740" y="1733723"/>
            <a:ext cx="2787183" cy="2477324"/>
          </a:xfrm>
          <a:custGeom>
            <a:avLst/>
            <a:gdLst>
              <a:gd name="connsiteX0" fmla="*/ 1136220 w 2787183"/>
              <a:gd name="connsiteY0" fmla="*/ 0 h 2477324"/>
              <a:gd name="connsiteX1" fmla="*/ 1265919 w 2787183"/>
              <a:gd name="connsiteY1" fmla="*/ 3537 h 2477324"/>
              <a:gd name="connsiteX2" fmla="*/ 1395618 w 2787183"/>
              <a:gd name="connsiteY2" fmla="*/ 22987 h 2477324"/>
              <a:gd name="connsiteX3" fmla="*/ 1532073 w 2787183"/>
              <a:gd name="connsiteY3" fmla="*/ 51279 h 2477324"/>
              <a:gd name="connsiteX4" fmla="*/ 1665825 w 2787183"/>
              <a:gd name="connsiteY4" fmla="*/ 93718 h 2477324"/>
              <a:gd name="connsiteX5" fmla="*/ 1802279 w 2787183"/>
              <a:gd name="connsiteY5" fmla="*/ 144997 h 2477324"/>
              <a:gd name="connsiteX6" fmla="*/ 1936032 w 2787183"/>
              <a:gd name="connsiteY6" fmla="*/ 206886 h 2477324"/>
              <a:gd name="connsiteX7" fmla="*/ 2065731 w 2787183"/>
              <a:gd name="connsiteY7" fmla="*/ 282921 h 2477324"/>
              <a:gd name="connsiteX8" fmla="*/ 2191377 w 2787183"/>
              <a:gd name="connsiteY8" fmla="*/ 362492 h 2477324"/>
              <a:gd name="connsiteX9" fmla="*/ 2307566 w 2787183"/>
              <a:gd name="connsiteY9" fmla="*/ 456210 h 2477324"/>
              <a:gd name="connsiteX10" fmla="*/ 2415649 w 2787183"/>
              <a:gd name="connsiteY10" fmla="*/ 560537 h 2477324"/>
              <a:gd name="connsiteX11" fmla="*/ 2512923 w 2787183"/>
              <a:gd name="connsiteY11" fmla="*/ 679010 h 2477324"/>
              <a:gd name="connsiteX12" fmla="*/ 2599389 w 2787183"/>
              <a:gd name="connsiteY12" fmla="*/ 801019 h 2477324"/>
              <a:gd name="connsiteX13" fmla="*/ 2635867 w 2787183"/>
              <a:gd name="connsiteY13" fmla="*/ 866445 h 2477324"/>
              <a:gd name="connsiteX14" fmla="*/ 2670994 w 2787183"/>
              <a:gd name="connsiteY14" fmla="*/ 931870 h 2477324"/>
              <a:gd name="connsiteX15" fmla="*/ 2700717 w 2787183"/>
              <a:gd name="connsiteY15" fmla="*/ 1002600 h 2477324"/>
              <a:gd name="connsiteX16" fmla="*/ 2725036 w 2787183"/>
              <a:gd name="connsiteY16" fmla="*/ 1078635 h 2477324"/>
              <a:gd name="connsiteX17" fmla="*/ 2746652 w 2787183"/>
              <a:gd name="connsiteY17" fmla="*/ 1154670 h 2477324"/>
              <a:gd name="connsiteX18" fmla="*/ 2765567 w 2787183"/>
              <a:gd name="connsiteY18" fmla="*/ 1228937 h 2477324"/>
              <a:gd name="connsiteX19" fmla="*/ 2779077 w 2787183"/>
              <a:gd name="connsiteY19" fmla="*/ 1310276 h 2477324"/>
              <a:gd name="connsiteX20" fmla="*/ 2787183 w 2787183"/>
              <a:gd name="connsiteY20" fmla="*/ 1389848 h 2477324"/>
              <a:gd name="connsiteX21" fmla="*/ 2783130 w 2787183"/>
              <a:gd name="connsiteY21" fmla="*/ 1474724 h 2477324"/>
              <a:gd name="connsiteX22" fmla="*/ 2776375 w 2787183"/>
              <a:gd name="connsiteY22" fmla="*/ 1554296 h 2477324"/>
              <a:gd name="connsiteX23" fmla="*/ 2765567 w 2787183"/>
              <a:gd name="connsiteY23" fmla="*/ 1625026 h 2477324"/>
              <a:gd name="connsiteX24" fmla="*/ 2746652 w 2787183"/>
              <a:gd name="connsiteY24" fmla="*/ 1701061 h 2477324"/>
              <a:gd name="connsiteX25" fmla="*/ 2725036 w 2787183"/>
              <a:gd name="connsiteY25" fmla="*/ 1766486 h 2477324"/>
              <a:gd name="connsiteX26" fmla="*/ 2700717 w 2787183"/>
              <a:gd name="connsiteY26" fmla="*/ 1828375 h 2477324"/>
              <a:gd name="connsiteX27" fmla="*/ 2670994 w 2787183"/>
              <a:gd name="connsiteY27" fmla="*/ 1888496 h 2477324"/>
              <a:gd name="connsiteX28" fmla="*/ 2638569 w 2787183"/>
              <a:gd name="connsiteY28" fmla="*/ 1945080 h 2477324"/>
              <a:gd name="connsiteX29" fmla="*/ 2562911 w 2787183"/>
              <a:gd name="connsiteY29" fmla="*/ 2044102 h 2477324"/>
              <a:gd name="connsiteX30" fmla="*/ 2472392 w 2787183"/>
              <a:gd name="connsiteY30" fmla="*/ 2134283 h 2477324"/>
              <a:gd name="connsiteX31" fmla="*/ 2375118 w 2787183"/>
              <a:gd name="connsiteY31" fmla="*/ 2210318 h 2477324"/>
              <a:gd name="connsiteX32" fmla="*/ 2271088 w 2787183"/>
              <a:gd name="connsiteY32" fmla="*/ 2275743 h 2477324"/>
              <a:gd name="connsiteX33" fmla="*/ 2158952 w 2787183"/>
              <a:gd name="connsiteY33" fmla="*/ 2327023 h 2477324"/>
              <a:gd name="connsiteX34" fmla="*/ 2044115 w 2787183"/>
              <a:gd name="connsiteY34" fmla="*/ 2374765 h 2477324"/>
              <a:gd name="connsiteX35" fmla="*/ 1929277 w 2787183"/>
              <a:gd name="connsiteY35" fmla="*/ 2408362 h 2477324"/>
              <a:gd name="connsiteX36" fmla="*/ 1813088 w 2787183"/>
              <a:gd name="connsiteY36" fmla="*/ 2434886 h 2477324"/>
              <a:gd name="connsiteX37" fmla="*/ 1698250 w 2787183"/>
              <a:gd name="connsiteY37" fmla="*/ 2454337 h 2477324"/>
              <a:gd name="connsiteX38" fmla="*/ 1592869 w 2787183"/>
              <a:gd name="connsiteY38" fmla="*/ 2468483 h 2477324"/>
              <a:gd name="connsiteX39" fmla="*/ 1492893 w 2787183"/>
              <a:gd name="connsiteY39" fmla="*/ 2473788 h 2477324"/>
              <a:gd name="connsiteX40" fmla="*/ 1398320 w 2787183"/>
              <a:gd name="connsiteY40" fmla="*/ 2477324 h 2477324"/>
              <a:gd name="connsiteX41" fmla="*/ 1311854 w 2787183"/>
              <a:gd name="connsiteY41" fmla="*/ 2473788 h 2477324"/>
              <a:gd name="connsiteX42" fmla="*/ 1214580 w 2787183"/>
              <a:gd name="connsiteY42" fmla="*/ 2463178 h 2477324"/>
              <a:gd name="connsiteX43" fmla="*/ 1117305 w 2787183"/>
              <a:gd name="connsiteY43" fmla="*/ 2445496 h 2477324"/>
              <a:gd name="connsiteX44" fmla="*/ 1013276 w 2787183"/>
              <a:gd name="connsiteY44" fmla="*/ 2422508 h 2477324"/>
              <a:gd name="connsiteX45" fmla="*/ 911948 w 2787183"/>
              <a:gd name="connsiteY45" fmla="*/ 2388911 h 2477324"/>
              <a:gd name="connsiteX46" fmla="*/ 807919 w 2787183"/>
              <a:gd name="connsiteY46" fmla="*/ 2346473 h 2477324"/>
              <a:gd name="connsiteX47" fmla="*/ 702538 w 2787183"/>
              <a:gd name="connsiteY47" fmla="*/ 2295194 h 2477324"/>
              <a:gd name="connsiteX48" fmla="*/ 602561 w 2787183"/>
              <a:gd name="connsiteY48" fmla="*/ 2238610 h 2477324"/>
              <a:gd name="connsiteX49" fmla="*/ 505287 w 2787183"/>
              <a:gd name="connsiteY49" fmla="*/ 2167880 h 2477324"/>
              <a:gd name="connsiteX50" fmla="*/ 410715 w 2787183"/>
              <a:gd name="connsiteY50" fmla="*/ 2086540 h 2477324"/>
              <a:gd name="connsiteX51" fmla="*/ 324248 w 2787183"/>
              <a:gd name="connsiteY51" fmla="*/ 1998127 h 2477324"/>
              <a:gd name="connsiteX52" fmla="*/ 244537 w 2787183"/>
              <a:gd name="connsiteY52" fmla="*/ 1899105 h 2477324"/>
              <a:gd name="connsiteX53" fmla="*/ 172933 w 2787183"/>
              <a:gd name="connsiteY53" fmla="*/ 1785937 h 2477324"/>
              <a:gd name="connsiteX54" fmla="*/ 114838 w 2787183"/>
              <a:gd name="connsiteY54" fmla="*/ 1662159 h 2477324"/>
              <a:gd name="connsiteX55" fmla="*/ 64850 w 2787183"/>
              <a:gd name="connsiteY55" fmla="*/ 1526003 h 2477324"/>
              <a:gd name="connsiteX56" fmla="*/ 28372 w 2787183"/>
              <a:gd name="connsiteY56" fmla="*/ 1375702 h 2477324"/>
              <a:gd name="connsiteX57" fmla="*/ 14862 w 2787183"/>
              <a:gd name="connsiteY57" fmla="*/ 1299667 h 2477324"/>
              <a:gd name="connsiteX58" fmla="*/ 6755 w 2787183"/>
              <a:gd name="connsiteY58" fmla="*/ 1225400 h 2477324"/>
              <a:gd name="connsiteX59" fmla="*/ 0 w 2787183"/>
              <a:gd name="connsiteY59" fmla="*/ 1149365 h 2477324"/>
              <a:gd name="connsiteX60" fmla="*/ 0 w 2787183"/>
              <a:gd name="connsiteY60" fmla="*/ 1078635 h 2477324"/>
              <a:gd name="connsiteX61" fmla="*/ 4053 w 2787183"/>
              <a:gd name="connsiteY61" fmla="*/ 1007905 h 2477324"/>
              <a:gd name="connsiteX62" fmla="*/ 14862 w 2787183"/>
              <a:gd name="connsiteY62" fmla="*/ 937175 h 2477324"/>
              <a:gd name="connsiteX63" fmla="*/ 25670 w 2787183"/>
              <a:gd name="connsiteY63" fmla="*/ 871749 h 2477324"/>
              <a:gd name="connsiteX64" fmla="*/ 39180 w 2787183"/>
              <a:gd name="connsiteY64" fmla="*/ 809861 h 2477324"/>
              <a:gd name="connsiteX65" fmla="*/ 79711 w 2787183"/>
              <a:gd name="connsiteY65" fmla="*/ 687851 h 2477324"/>
              <a:gd name="connsiteX66" fmla="*/ 133753 w 2787183"/>
              <a:gd name="connsiteY66" fmla="*/ 574683 h 2477324"/>
              <a:gd name="connsiteX67" fmla="*/ 198602 w 2787183"/>
              <a:gd name="connsiteY67" fmla="*/ 466819 h 2477324"/>
              <a:gd name="connsiteX68" fmla="*/ 274260 w 2787183"/>
              <a:gd name="connsiteY68" fmla="*/ 371334 h 2477324"/>
              <a:gd name="connsiteX69" fmla="*/ 356673 w 2787183"/>
              <a:gd name="connsiteY69" fmla="*/ 286457 h 2477324"/>
              <a:gd name="connsiteX70" fmla="*/ 451246 w 2787183"/>
              <a:gd name="connsiteY70" fmla="*/ 212191 h 2477324"/>
              <a:gd name="connsiteX71" fmla="*/ 551222 w 2787183"/>
              <a:gd name="connsiteY71" fmla="*/ 144997 h 2477324"/>
              <a:gd name="connsiteX72" fmla="*/ 659305 w 2787183"/>
              <a:gd name="connsiteY72" fmla="*/ 93718 h 2477324"/>
              <a:gd name="connsiteX73" fmla="*/ 775494 w 2787183"/>
              <a:gd name="connsiteY73" fmla="*/ 51279 h 2477324"/>
              <a:gd name="connsiteX74" fmla="*/ 890332 w 2787183"/>
              <a:gd name="connsiteY74" fmla="*/ 17683 h 2477324"/>
              <a:gd name="connsiteX75" fmla="*/ 1013276 w 2787183"/>
              <a:gd name="connsiteY75" fmla="*/ 3537 h 247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87183" h="2477324">
                <a:moveTo>
                  <a:pt x="1136220" y="0"/>
                </a:moveTo>
                <a:lnTo>
                  <a:pt x="1265919" y="3537"/>
                </a:lnTo>
                <a:lnTo>
                  <a:pt x="1395618" y="22987"/>
                </a:lnTo>
                <a:lnTo>
                  <a:pt x="1532073" y="51279"/>
                </a:lnTo>
                <a:lnTo>
                  <a:pt x="1665825" y="93718"/>
                </a:lnTo>
                <a:lnTo>
                  <a:pt x="1802279" y="144997"/>
                </a:lnTo>
                <a:lnTo>
                  <a:pt x="1936032" y="206886"/>
                </a:lnTo>
                <a:lnTo>
                  <a:pt x="2065731" y="282921"/>
                </a:lnTo>
                <a:lnTo>
                  <a:pt x="2191377" y="362492"/>
                </a:lnTo>
                <a:lnTo>
                  <a:pt x="2307566" y="456210"/>
                </a:lnTo>
                <a:lnTo>
                  <a:pt x="2415649" y="560537"/>
                </a:lnTo>
                <a:lnTo>
                  <a:pt x="2512923" y="679010"/>
                </a:lnTo>
                <a:lnTo>
                  <a:pt x="2599389" y="801019"/>
                </a:lnTo>
                <a:lnTo>
                  <a:pt x="2635867" y="866445"/>
                </a:lnTo>
                <a:lnTo>
                  <a:pt x="2670994" y="931870"/>
                </a:lnTo>
                <a:lnTo>
                  <a:pt x="2700717" y="1002600"/>
                </a:lnTo>
                <a:lnTo>
                  <a:pt x="2725036" y="1078635"/>
                </a:lnTo>
                <a:lnTo>
                  <a:pt x="2746652" y="1154670"/>
                </a:lnTo>
                <a:lnTo>
                  <a:pt x="2765567" y="1228937"/>
                </a:lnTo>
                <a:lnTo>
                  <a:pt x="2779077" y="1310276"/>
                </a:lnTo>
                <a:lnTo>
                  <a:pt x="2787183" y="1389848"/>
                </a:lnTo>
                <a:lnTo>
                  <a:pt x="2783130" y="1474724"/>
                </a:lnTo>
                <a:lnTo>
                  <a:pt x="2776375" y="1554296"/>
                </a:lnTo>
                <a:lnTo>
                  <a:pt x="2765567" y="1625026"/>
                </a:lnTo>
                <a:lnTo>
                  <a:pt x="2746652" y="1701061"/>
                </a:lnTo>
                <a:lnTo>
                  <a:pt x="2725036" y="1766486"/>
                </a:lnTo>
                <a:lnTo>
                  <a:pt x="2700717" y="1828375"/>
                </a:lnTo>
                <a:lnTo>
                  <a:pt x="2670994" y="1888496"/>
                </a:lnTo>
                <a:lnTo>
                  <a:pt x="2638569" y="1945080"/>
                </a:lnTo>
                <a:lnTo>
                  <a:pt x="2562911" y="2044102"/>
                </a:lnTo>
                <a:lnTo>
                  <a:pt x="2472392" y="2134283"/>
                </a:lnTo>
                <a:lnTo>
                  <a:pt x="2375118" y="2210318"/>
                </a:lnTo>
                <a:lnTo>
                  <a:pt x="2271088" y="2275743"/>
                </a:lnTo>
                <a:lnTo>
                  <a:pt x="2158952" y="2327023"/>
                </a:lnTo>
                <a:lnTo>
                  <a:pt x="2044115" y="2374765"/>
                </a:lnTo>
                <a:lnTo>
                  <a:pt x="1929277" y="2408362"/>
                </a:lnTo>
                <a:lnTo>
                  <a:pt x="1813088" y="2434886"/>
                </a:lnTo>
                <a:lnTo>
                  <a:pt x="1698250" y="2454337"/>
                </a:lnTo>
                <a:lnTo>
                  <a:pt x="1592869" y="2468483"/>
                </a:lnTo>
                <a:lnTo>
                  <a:pt x="1492893" y="2473788"/>
                </a:lnTo>
                <a:lnTo>
                  <a:pt x="1398320" y="2477324"/>
                </a:lnTo>
                <a:lnTo>
                  <a:pt x="1311854" y="2473788"/>
                </a:lnTo>
                <a:lnTo>
                  <a:pt x="1214580" y="2463178"/>
                </a:lnTo>
                <a:lnTo>
                  <a:pt x="1117305" y="2445496"/>
                </a:lnTo>
                <a:lnTo>
                  <a:pt x="1013276" y="2422508"/>
                </a:lnTo>
                <a:lnTo>
                  <a:pt x="911948" y="2388911"/>
                </a:lnTo>
                <a:lnTo>
                  <a:pt x="807919" y="2346473"/>
                </a:lnTo>
                <a:lnTo>
                  <a:pt x="702538" y="2295194"/>
                </a:lnTo>
                <a:lnTo>
                  <a:pt x="602561" y="2238610"/>
                </a:lnTo>
                <a:lnTo>
                  <a:pt x="505287" y="2167880"/>
                </a:lnTo>
                <a:lnTo>
                  <a:pt x="410715" y="2086540"/>
                </a:lnTo>
                <a:lnTo>
                  <a:pt x="324248" y="1998127"/>
                </a:lnTo>
                <a:lnTo>
                  <a:pt x="244537" y="1899105"/>
                </a:lnTo>
                <a:lnTo>
                  <a:pt x="172933" y="1785937"/>
                </a:lnTo>
                <a:lnTo>
                  <a:pt x="114838" y="1662159"/>
                </a:lnTo>
                <a:lnTo>
                  <a:pt x="64850" y="1526003"/>
                </a:lnTo>
                <a:lnTo>
                  <a:pt x="28372" y="1375702"/>
                </a:lnTo>
                <a:lnTo>
                  <a:pt x="14862" y="1299667"/>
                </a:lnTo>
                <a:lnTo>
                  <a:pt x="6755" y="1225400"/>
                </a:lnTo>
                <a:lnTo>
                  <a:pt x="0" y="1149365"/>
                </a:lnTo>
                <a:lnTo>
                  <a:pt x="0" y="1078635"/>
                </a:lnTo>
                <a:lnTo>
                  <a:pt x="4053" y="1007905"/>
                </a:lnTo>
                <a:lnTo>
                  <a:pt x="14862" y="937175"/>
                </a:lnTo>
                <a:lnTo>
                  <a:pt x="25670" y="871749"/>
                </a:lnTo>
                <a:lnTo>
                  <a:pt x="39180" y="809861"/>
                </a:lnTo>
                <a:lnTo>
                  <a:pt x="79711" y="687851"/>
                </a:lnTo>
                <a:lnTo>
                  <a:pt x="133753" y="574683"/>
                </a:lnTo>
                <a:lnTo>
                  <a:pt x="198602" y="466819"/>
                </a:lnTo>
                <a:lnTo>
                  <a:pt x="274260" y="371334"/>
                </a:lnTo>
                <a:lnTo>
                  <a:pt x="356673" y="286457"/>
                </a:lnTo>
                <a:lnTo>
                  <a:pt x="451246" y="212191"/>
                </a:lnTo>
                <a:lnTo>
                  <a:pt x="551222" y="144997"/>
                </a:lnTo>
                <a:lnTo>
                  <a:pt x="659305" y="93718"/>
                </a:lnTo>
                <a:lnTo>
                  <a:pt x="775494" y="51279"/>
                </a:lnTo>
                <a:lnTo>
                  <a:pt x="890332" y="17683"/>
                </a:lnTo>
                <a:lnTo>
                  <a:pt x="1013276" y="3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Insira a imagem do pássaro da colônia</a:t>
            </a:r>
          </a:p>
        </p:txBody>
      </p:sp>
      <p:sp>
        <p:nvSpPr>
          <p:cNvPr id="50" name="Espaço Reservado para Imagem 49">
            <a:extLst>
              <a:ext uri="{FF2B5EF4-FFF2-40B4-BE49-F238E27FC236}">
                <a16:creationId xmlns:a16="http://schemas.microsoft.com/office/drawing/2014/main" id="{F8C97492-F95E-4311-8ED2-BB50506194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1330" y="4753273"/>
            <a:ext cx="2651445" cy="1668624"/>
          </a:xfrm>
          <a:custGeom>
            <a:avLst/>
            <a:gdLst>
              <a:gd name="connsiteX0" fmla="*/ 1480791 w 2834809"/>
              <a:gd name="connsiteY0" fmla="*/ 0 h 1784020"/>
              <a:gd name="connsiteX1" fmla="*/ 1653730 w 2834809"/>
              <a:gd name="connsiteY1" fmla="*/ 3880 h 1784020"/>
              <a:gd name="connsiteX2" fmla="*/ 1811652 w 2834809"/>
              <a:gd name="connsiteY2" fmla="*/ 18320 h 1784020"/>
              <a:gd name="connsiteX3" fmla="*/ 1956159 w 2834809"/>
              <a:gd name="connsiteY3" fmla="*/ 39603 h 1784020"/>
              <a:gd name="connsiteX4" fmla="*/ 2089655 w 2834809"/>
              <a:gd name="connsiteY4" fmla="*/ 70984 h 1784020"/>
              <a:gd name="connsiteX5" fmla="*/ 2207733 w 2834809"/>
              <a:gd name="connsiteY5" fmla="*/ 109440 h 1784020"/>
              <a:gd name="connsiteX6" fmla="*/ 2314298 w 2834809"/>
              <a:gd name="connsiteY6" fmla="*/ 153637 h 1784020"/>
              <a:gd name="connsiteX7" fmla="*/ 2413455 w 2834809"/>
              <a:gd name="connsiteY7" fmla="*/ 203986 h 1784020"/>
              <a:gd name="connsiteX8" fmla="*/ 2500797 w 2834809"/>
              <a:gd name="connsiteY8" fmla="*/ 257463 h 1784020"/>
              <a:gd name="connsiteX9" fmla="*/ 2572319 w 2834809"/>
              <a:gd name="connsiteY9" fmla="*/ 314530 h 1784020"/>
              <a:gd name="connsiteX10" fmla="*/ 2638235 w 2834809"/>
              <a:gd name="connsiteY10" fmla="*/ 375775 h 1784020"/>
              <a:gd name="connsiteX11" fmla="*/ 2694037 w 2834809"/>
              <a:gd name="connsiteY11" fmla="*/ 437304 h 1784020"/>
              <a:gd name="connsiteX12" fmla="*/ 2739625 w 2834809"/>
              <a:gd name="connsiteY12" fmla="*/ 498247 h 1784020"/>
              <a:gd name="connsiteX13" fmla="*/ 2773398 w 2834809"/>
              <a:gd name="connsiteY13" fmla="*/ 562317 h 1784020"/>
              <a:gd name="connsiteX14" fmla="*/ 2800660 w 2834809"/>
              <a:gd name="connsiteY14" fmla="*/ 622726 h 1784020"/>
              <a:gd name="connsiteX15" fmla="*/ 2819913 w 2834809"/>
              <a:gd name="connsiteY15" fmla="*/ 684059 h 1784020"/>
              <a:gd name="connsiteX16" fmla="*/ 2830350 w 2834809"/>
              <a:gd name="connsiteY16" fmla="*/ 739347 h 1784020"/>
              <a:gd name="connsiteX17" fmla="*/ 2833380 w 2834809"/>
              <a:gd name="connsiteY17" fmla="*/ 800786 h 1784020"/>
              <a:gd name="connsiteX18" fmla="*/ 2834809 w 2834809"/>
              <a:gd name="connsiteY18" fmla="*/ 865940 h 1784020"/>
              <a:gd name="connsiteX19" fmla="*/ 2826627 w 2834809"/>
              <a:gd name="connsiteY19" fmla="*/ 935734 h 1784020"/>
              <a:gd name="connsiteX20" fmla="*/ 2813140 w 2834809"/>
              <a:gd name="connsiteY20" fmla="*/ 1012319 h 1784020"/>
              <a:gd name="connsiteX21" fmla="*/ 2791744 w 2834809"/>
              <a:gd name="connsiteY21" fmla="*/ 1090699 h 1784020"/>
              <a:gd name="connsiteX22" fmla="*/ 2762236 w 2834809"/>
              <a:gd name="connsiteY22" fmla="*/ 1169132 h 1784020"/>
              <a:gd name="connsiteX23" fmla="*/ 2716707 w 2834809"/>
              <a:gd name="connsiteY23" fmla="*/ 1249414 h 1784020"/>
              <a:gd name="connsiteX24" fmla="*/ 2666972 w 2834809"/>
              <a:gd name="connsiteY24" fmla="*/ 1328415 h 1784020"/>
              <a:gd name="connsiteX25" fmla="*/ 2600612 w 2834809"/>
              <a:gd name="connsiteY25" fmla="*/ 1404039 h 1784020"/>
              <a:gd name="connsiteX26" fmla="*/ 2521735 w 2834809"/>
              <a:gd name="connsiteY26" fmla="*/ 1476693 h 1784020"/>
              <a:gd name="connsiteX27" fmla="*/ 2426333 w 2834809"/>
              <a:gd name="connsiteY27" fmla="*/ 1546840 h 1784020"/>
              <a:gd name="connsiteX28" fmla="*/ 2319813 w 2834809"/>
              <a:gd name="connsiteY28" fmla="*/ 1608561 h 1784020"/>
              <a:gd name="connsiteX29" fmla="*/ 2258140 w 2834809"/>
              <a:gd name="connsiteY29" fmla="*/ 1636861 h 1784020"/>
              <a:gd name="connsiteX30" fmla="*/ 2192261 w 2834809"/>
              <a:gd name="connsiteY30" fmla="*/ 1663881 h 1784020"/>
              <a:gd name="connsiteX31" fmla="*/ 2123977 w 2834809"/>
              <a:gd name="connsiteY31" fmla="*/ 1687647 h 1784020"/>
              <a:gd name="connsiteX32" fmla="*/ 2051487 w 2834809"/>
              <a:gd name="connsiteY32" fmla="*/ 1710134 h 1784020"/>
              <a:gd name="connsiteX33" fmla="*/ 1966780 w 2834809"/>
              <a:gd name="connsiteY33" fmla="*/ 1732264 h 1784020"/>
              <a:gd name="connsiteX34" fmla="*/ 1887478 w 2834809"/>
              <a:gd name="connsiteY34" fmla="*/ 1748475 h 1784020"/>
              <a:gd name="connsiteX35" fmla="*/ 1797862 w 2834809"/>
              <a:gd name="connsiteY35" fmla="*/ 1763228 h 1784020"/>
              <a:gd name="connsiteX36" fmla="*/ 1702036 w 2834809"/>
              <a:gd name="connsiteY36" fmla="*/ 1776932 h 1784020"/>
              <a:gd name="connsiteX37" fmla="*/ 1611314 w 2834809"/>
              <a:gd name="connsiteY37" fmla="*/ 1782103 h 1784020"/>
              <a:gd name="connsiteX38" fmla="*/ 1518187 w 2834809"/>
              <a:gd name="connsiteY38" fmla="*/ 1784020 h 1784020"/>
              <a:gd name="connsiteX39" fmla="*/ 1432669 w 2834809"/>
              <a:gd name="connsiteY39" fmla="*/ 1781529 h 1784020"/>
              <a:gd name="connsiteX40" fmla="*/ 1344947 w 2834809"/>
              <a:gd name="connsiteY40" fmla="*/ 1777527 h 1784020"/>
              <a:gd name="connsiteX41" fmla="*/ 1257024 w 2834809"/>
              <a:gd name="connsiteY41" fmla="*/ 1771782 h 1784020"/>
              <a:gd name="connsiteX42" fmla="*/ 1174707 w 2834809"/>
              <a:gd name="connsiteY42" fmla="*/ 1761860 h 1784020"/>
              <a:gd name="connsiteX43" fmla="*/ 1097996 w 2834809"/>
              <a:gd name="connsiteY43" fmla="*/ 1747761 h 1784020"/>
              <a:gd name="connsiteX44" fmla="*/ 1021184 w 2834809"/>
              <a:gd name="connsiteY44" fmla="*/ 1732790 h 1784020"/>
              <a:gd name="connsiteX45" fmla="*/ 876569 w 2834809"/>
              <a:gd name="connsiteY45" fmla="*/ 1692982 h 1784020"/>
              <a:gd name="connsiteX46" fmla="*/ 735155 w 2834809"/>
              <a:gd name="connsiteY46" fmla="*/ 1645744 h 1784020"/>
              <a:gd name="connsiteX47" fmla="*/ 608959 w 2834809"/>
              <a:gd name="connsiteY47" fmla="*/ 1589688 h 1784020"/>
              <a:gd name="connsiteX48" fmla="*/ 494175 w 2834809"/>
              <a:gd name="connsiteY48" fmla="*/ 1527020 h 1784020"/>
              <a:gd name="connsiteX49" fmla="*/ 394710 w 2834809"/>
              <a:gd name="connsiteY49" fmla="*/ 1456405 h 1784020"/>
              <a:gd name="connsiteX50" fmla="*/ 298947 w 2834809"/>
              <a:gd name="connsiteY50" fmla="*/ 1382715 h 1784020"/>
              <a:gd name="connsiteX51" fmla="*/ 218905 w 2834809"/>
              <a:gd name="connsiteY51" fmla="*/ 1304563 h 1784020"/>
              <a:gd name="connsiteX52" fmla="*/ 150678 w 2834809"/>
              <a:gd name="connsiteY52" fmla="*/ 1223283 h 1784020"/>
              <a:gd name="connsiteX53" fmla="*/ 92664 w 2834809"/>
              <a:gd name="connsiteY53" fmla="*/ 1142590 h 1784020"/>
              <a:gd name="connsiteX54" fmla="*/ 50471 w 2834809"/>
              <a:gd name="connsiteY54" fmla="*/ 1058306 h 1784020"/>
              <a:gd name="connsiteX55" fmla="*/ 18794 w 2834809"/>
              <a:gd name="connsiteY55" fmla="*/ 977222 h 1784020"/>
              <a:gd name="connsiteX56" fmla="*/ 5141 w 2834809"/>
              <a:gd name="connsiteY56" fmla="*/ 894059 h 1784020"/>
              <a:gd name="connsiteX57" fmla="*/ 0 w 2834809"/>
              <a:gd name="connsiteY57" fmla="*/ 814327 h 1784020"/>
              <a:gd name="connsiteX58" fmla="*/ 6876 w 2834809"/>
              <a:gd name="connsiteY58" fmla="*/ 733209 h 1784020"/>
              <a:gd name="connsiteX59" fmla="*/ 36384 w 2834809"/>
              <a:gd name="connsiteY59" fmla="*/ 654775 h 1784020"/>
              <a:gd name="connsiteX60" fmla="*/ 75804 w 2834809"/>
              <a:gd name="connsiteY60" fmla="*/ 574316 h 1784020"/>
              <a:gd name="connsiteX61" fmla="*/ 125841 w 2834809"/>
              <a:gd name="connsiteY61" fmla="*/ 497927 h 1784020"/>
              <a:gd name="connsiteX62" fmla="*/ 194504 w 2834809"/>
              <a:gd name="connsiteY62" fmla="*/ 424686 h 1784020"/>
              <a:gd name="connsiteX63" fmla="*/ 271580 w 2834809"/>
              <a:gd name="connsiteY63" fmla="*/ 354005 h 1784020"/>
              <a:gd name="connsiteX64" fmla="*/ 361577 w 2834809"/>
              <a:gd name="connsiteY64" fmla="*/ 289778 h 1784020"/>
              <a:gd name="connsiteX65" fmla="*/ 464092 w 2834809"/>
              <a:gd name="connsiteY65" fmla="*/ 228519 h 1784020"/>
              <a:gd name="connsiteX66" fmla="*/ 581430 w 2834809"/>
              <a:gd name="connsiteY66" fmla="*/ 172613 h 1784020"/>
              <a:gd name="connsiteX67" fmla="*/ 705579 w 2834809"/>
              <a:gd name="connsiteY67" fmla="*/ 122981 h 1784020"/>
              <a:gd name="connsiteX68" fmla="*/ 840747 w 2834809"/>
              <a:gd name="connsiteY68" fmla="*/ 80906 h 1784020"/>
              <a:gd name="connsiteX69" fmla="*/ 909835 w 2834809"/>
              <a:gd name="connsiteY69" fmla="*/ 64108 h 1784020"/>
              <a:gd name="connsiteX70" fmla="*/ 983129 w 2834809"/>
              <a:gd name="connsiteY70" fmla="*/ 48590 h 1784020"/>
              <a:gd name="connsiteX71" fmla="*/ 1062431 w 2834809"/>
              <a:gd name="connsiteY71" fmla="*/ 32379 h 1784020"/>
              <a:gd name="connsiteX72" fmla="*/ 1142235 w 2834809"/>
              <a:gd name="connsiteY72" fmla="*/ 20524 h 1784020"/>
              <a:gd name="connsiteX73" fmla="*/ 1222341 w 2834809"/>
              <a:gd name="connsiteY73" fmla="*/ 11282 h 1784020"/>
              <a:gd name="connsiteX74" fmla="*/ 1308958 w 2834809"/>
              <a:gd name="connsiteY74" fmla="*/ 5702 h 1784020"/>
              <a:gd name="connsiteX75" fmla="*/ 1393672 w 2834809"/>
              <a:gd name="connsiteY75" fmla="*/ 1224 h 17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34809" h="1784020">
                <a:moveTo>
                  <a:pt x="1480791" y="0"/>
                </a:moveTo>
                <a:lnTo>
                  <a:pt x="1653730" y="3880"/>
                </a:lnTo>
                <a:lnTo>
                  <a:pt x="1811652" y="18320"/>
                </a:lnTo>
                <a:lnTo>
                  <a:pt x="1956159" y="39603"/>
                </a:lnTo>
                <a:lnTo>
                  <a:pt x="2089655" y="70984"/>
                </a:lnTo>
                <a:lnTo>
                  <a:pt x="2207733" y="109440"/>
                </a:lnTo>
                <a:lnTo>
                  <a:pt x="2314298" y="153637"/>
                </a:lnTo>
                <a:lnTo>
                  <a:pt x="2413455" y="203986"/>
                </a:lnTo>
                <a:lnTo>
                  <a:pt x="2500797" y="257463"/>
                </a:lnTo>
                <a:lnTo>
                  <a:pt x="2572319" y="314530"/>
                </a:lnTo>
                <a:lnTo>
                  <a:pt x="2638235" y="375775"/>
                </a:lnTo>
                <a:lnTo>
                  <a:pt x="2694037" y="437304"/>
                </a:lnTo>
                <a:lnTo>
                  <a:pt x="2739625" y="498247"/>
                </a:lnTo>
                <a:lnTo>
                  <a:pt x="2773398" y="562317"/>
                </a:lnTo>
                <a:lnTo>
                  <a:pt x="2800660" y="622726"/>
                </a:lnTo>
                <a:lnTo>
                  <a:pt x="2819913" y="684059"/>
                </a:lnTo>
                <a:lnTo>
                  <a:pt x="2830350" y="739347"/>
                </a:lnTo>
                <a:lnTo>
                  <a:pt x="2833380" y="800786"/>
                </a:lnTo>
                <a:lnTo>
                  <a:pt x="2834809" y="865940"/>
                </a:lnTo>
                <a:lnTo>
                  <a:pt x="2826627" y="935734"/>
                </a:lnTo>
                <a:lnTo>
                  <a:pt x="2813140" y="1012319"/>
                </a:lnTo>
                <a:lnTo>
                  <a:pt x="2791744" y="1090699"/>
                </a:lnTo>
                <a:lnTo>
                  <a:pt x="2762236" y="1169132"/>
                </a:lnTo>
                <a:lnTo>
                  <a:pt x="2716707" y="1249414"/>
                </a:lnTo>
                <a:lnTo>
                  <a:pt x="2666972" y="1328415"/>
                </a:lnTo>
                <a:lnTo>
                  <a:pt x="2600612" y="1404039"/>
                </a:lnTo>
                <a:lnTo>
                  <a:pt x="2521735" y="1476693"/>
                </a:lnTo>
                <a:lnTo>
                  <a:pt x="2426333" y="1546840"/>
                </a:lnTo>
                <a:lnTo>
                  <a:pt x="2319813" y="1608561"/>
                </a:lnTo>
                <a:lnTo>
                  <a:pt x="2258140" y="1636861"/>
                </a:lnTo>
                <a:lnTo>
                  <a:pt x="2192261" y="1663881"/>
                </a:lnTo>
                <a:lnTo>
                  <a:pt x="2123977" y="1687647"/>
                </a:lnTo>
                <a:lnTo>
                  <a:pt x="2051487" y="1710134"/>
                </a:lnTo>
                <a:lnTo>
                  <a:pt x="1966780" y="1732264"/>
                </a:lnTo>
                <a:lnTo>
                  <a:pt x="1887478" y="1748475"/>
                </a:lnTo>
                <a:lnTo>
                  <a:pt x="1797862" y="1763228"/>
                </a:lnTo>
                <a:lnTo>
                  <a:pt x="1702036" y="1776932"/>
                </a:lnTo>
                <a:lnTo>
                  <a:pt x="1611314" y="1782103"/>
                </a:lnTo>
                <a:lnTo>
                  <a:pt x="1518187" y="1784020"/>
                </a:lnTo>
                <a:lnTo>
                  <a:pt x="1432669" y="1781529"/>
                </a:lnTo>
                <a:lnTo>
                  <a:pt x="1344947" y="1777527"/>
                </a:lnTo>
                <a:lnTo>
                  <a:pt x="1257024" y="1771782"/>
                </a:lnTo>
                <a:lnTo>
                  <a:pt x="1174707" y="1761860"/>
                </a:lnTo>
                <a:lnTo>
                  <a:pt x="1097996" y="1747761"/>
                </a:lnTo>
                <a:lnTo>
                  <a:pt x="1021184" y="1732790"/>
                </a:lnTo>
                <a:lnTo>
                  <a:pt x="876569" y="1692982"/>
                </a:lnTo>
                <a:lnTo>
                  <a:pt x="735155" y="1645744"/>
                </a:lnTo>
                <a:lnTo>
                  <a:pt x="608959" y="1589688"/>
                </a:lnTo>
                <a:lnTo>
                  <a:pt x="494175" y="1527020"/>
                </a:lnTo>
                <a:lnTo>
                  <a:pt x="394710" y="1456405"/>
                </a:lnTo>
                <a:lnTo>
                  <a:pt x="298947" y="1382715"/>
                </a:lnTo>
                <a:lnTo>
                  <a:pt x="218905" y="1304563"/>
                </a:lnTo>
                <a:lnTo>
                  <a:pt x="150678" y="1223283"/>
                </a:lnTo>
                <a:lnTo>
                  <a:pt x="92664" y="1142590"/>
                </a:lnTo>
                <a:lnTo>
                  <a:pt x="50471" y="1058306"/>
                </a:lnTo>
                <a:lnTo>
                  <a:pt x="18794" y="977222"/>
                </a:lnTo>
                <a:lnTo>
                  <a:pt x="5141" y="894059"/>
                </a:lnTo>
                <a:lnTo>
                  <a:pt x="0" y="814327"/>
                </a:lnTo>
                <a:lnTo>
                  <a:pt x="6876" y="733209"/>
                </a:lnTo>
                <a:lnTo>
                  <a:pt x="36384" y="654775"/>
                </a:lnTo>
                <a:lnTo>
                  <a:pt x="75804" y="574316"/>
                </a:lnTo>
                <a:lnTo>
                  <a:pt x="125841" y="497927"/>
                </a:lnTo>
                <a:lnTo>
                  <a:pt x="194504" y="424686"/>
                </a:lnTo>
                <a:lnTo>
                  <a:pt x="271580" y="354005"/>
                </a:lnTo>
                <a:lnTo>
                  <a:pt x="361577" y="289778"/>
                </a:lnTo>
                <a:lnTo>
                  <a:pt x="464092" y="228519"/>
                </a:lnTo>
                <a:lnTo>
                  <a:pt x="581430" y="172613"/>
                </a:lnTo>
                <a:lnTo>
                  <a:pt x="705579" y="122981"/>
                </a:lnTo>
                <a:lnTo>
                  <a:pt x="840747" y="80906"/>
                </a:lnTo>
                <a:lnTo>
                  <a:pt x="909835" y="64108"/>
                </a:lnTo>
                <a:lnTo>
                  <a:pt x="983129" y="48590"/>
                </a:lnTo>
                <a:lnTo>
                  <a:pt x="1062431" y="32379"/>
                </a:lnTo>
                <a:lnTo>
                  <a:pt x="1142235" y="20524"/>
                </a:lnTo>
                <a:lnTo>
                  <a:pt x="1222341" y="11282"/>
                </a:lnTo>
                <a:lnTo>
                  <a:pt x="1308958" y="5702"/>
                </a:lnTo>
                <a:lnTo>
                  <a:pt x="1393672" y="12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Insira a imagem da bandeira da colônia</a:t>
            </a:r>
          </a:p>
        </p:txBody>
      </p:sp>
      <p:sp>
        <p:nvSpPr>
          <p:cNvPr id="51" name="Espaço Reservado para Imagem 50">
            <a:extLst>
              <a:ext uri="{FF2B5EF4-FFF2-40B4-BE49-F238E27FC236}">
                <a16:creationId xmlns:a16="http://schemas.microsoft.com/office/drawing/2014/main" id="{D169D0C1-928A-42BF-9947-5C10634504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36513" y="3632138"/>
            <a:ext cx="2726350" cy="2002690"/>
          </a:xfrm>
          <a:custGeom>
            <a:avLst/>
            <a:gdLst>
              <a:gd name="connsiteX0" fmla="*/ 1367800 w 2726350"/>
              <a:gd name="connsiteY0" fmla="*/ 0 h 2002690"/>
              <a:gd name="connsiteX1" fmla="*/ 1460309 w 2726350"/>
              <a:gd name="connsiteY1" fmla="*/ 2859 h 2002690"/>
              <a:gd name="connsiteX2" fmla="*/ 1558103 w 2726350"/>
              <a:gd name="connsiteY2" fmla="*/ 7148 h 2002690"/>
              <a:gd name="connsiteX3" fmla="*/ 1661184 w 2726350"/>
              <a:gd name="connsiteY3" fmla="*/ 18583 h 2002690"/>
              <a:gd name="connsiteX4" fmla="*/ 1773515 w 2726350"/>
              <a:gd name="connsiteY4" fmla="*/ 34308 h 2002690"/>
              <a:gd name="connsiteX5" fmla="*/ 1887168 w 2726350"/>
              <a:gd name="connsiteY5" fmla="*/ 55750 h 2002690"/>
              <a:gd name="connsiteX6" fmla="*/ 1999499 w 2726350"/>
              <a:gd name="connsiteY6" fmla="*/ 82910 h 2002690"/>
              <a:gd name="connsiteX7" fmla="*/ 2111831 w 2726350"/>
              <a:gd name="connsiteY7" fmla="*/ 121505 h 2002690"/>
              <a:gd name="connsiteX8" fmla="*/ 2221519 w 2726350"/>
              <a:gd name="connsiteY8" fmla="*/ 162960 h 2002690"/>
              <a:gd name="connsiteX9" fmla="*/ 2323279 w 2726350"/>
              <a:gd name="connsiteY9" fmla="*/ 215850 h 2002690"/>
              <a:gd name="connsiteX10" fmla="*/ 2418430 w 2726350"/>
              <a:gd name="connsiteY10" fmla="*/ 277318 h 2002690"/>
              <a:gd name="connsiteX11" fmla="*/ 2506973 w 2726350"/>
              <a:gd name="connsiteY11" fmla="*/ 350221 h 2002690"/>
              <a:gd name="connsiteX12" fmla="*/ 2580980 w 2726350"/>
              <a:gd name="connsiteY12" fmla="*/ 430271 h 2002690"/>
              <a:gd name="connsiteX13" fmla="*/ 2612697 w 2726350"/>
              <a:gd name="connsiteY13" fmla="*/ 476014 h 2002690"/>
              <a:gd name="connsiteX14" fmla="*/ 2641771 w 2726350"/>
              <a:gd name="connsiteY14" fmla="*/ 524616 h 2002690"/>
              <a:gd name="connsiteX15" fmla="*/ 2665559 w 2726350"/>
              <a:gd name="connsiteY15" fmla="*/ 574648 h 2002690"/>
              <a:gd name="connsiteX16" fmla="*/ 2686703 w 2726350"/>
              <a:gd name="connsiteY16" fmla="*/ 627538 h 2002690"/>
              <a:gd name="connsiteX17" fmla="*/ 2705205 w 2726350"/>
              <a:gd name="connsiteY17" fmla="*/ 689006 h 2002690"/>
              <a:gd name="connsiteX18" fmla="*/ 2715778 w 2726350"/>
              <a:gd name="connsiteY18" fmla="*/ 746184 h 2002690"/>
              <a:gd name="connsiteX19" fmla="*/ 2722385 w 2726350"/>
              <a:gd name="connsiteY19" fmla="*/ 810511 h 2002690"/>
              <a:gd name="connsiteX20" fmla="*/ 2726350 w 2726350"/>
              <a:gd name="connsiteY20" fmla="*/ 879125 h 2002690"/>
              <a:gd name="connsiteX21" fmla="*/ 2718421 w 2726350"/>
              <a:gd name="connsiteY21" fmla="*/ 943452 h 2002690"/>
              <a:gd name="connsiteX22" fmla="*/ 2705205 w 2726350"/>
              <a:gd name="connsiteY22" fmla="*/ 1009207 h 2002690"/>
              <a:gd name="connsiteX23" fmla="*/ 2686703 w 2726350"/>
              <a:gd name="connsiteY23" fmla="*/ 1069245 h 2002690"/>
              <a:gd name="connsiteX24" fmla="*/ 2665559 w 2726350"/>
              <a:gd name="connsiteY24" fmla="*/ 1130712 h 2002690"/>
              <a:gd name="connsiteX25" fmla="*/ 2641771 w 2726350"/>
              <a:gd name="connsiteY25" fmla="*/ 1192180 h 2002690"/>
              <a:gd name="connsiteX26" fmla="*/ 2612697 w 2726350"/>
              <a:gd name="connsiteY26" fmla="*/ 1249359 h 2002690"/>
              <a:gd name="connsiteX27" fmla="*/ 2578337 w 2726350"/>
              <a:gd name="connsiteY27" fmla="*/ 1302249 h 2002690"/>
              <a:gd name="connsiteX28" fmla="*/ 2542655 w 2726350"/>
              <a:gd name="connsiteY28" fmla="*/ 1355139 h 2002690"/>
              <a:gd name="connsiteX29" fmla="*/ 2458076 w 2726350"/>
              <a:gd name="connsiteY29" fmla="*/ 1453773 h 2002690"/>
              <a:gd name="connsiteX30" fmla="*/ 2362925 w 2726350"/>
              <a:gd name="connsiteY30" fmla="*/ 1549548 h 2002690"/>
              <a:gd name="connsiteX31" fmla="*/ 2257201 w 2726350"/>
              <a:gd name="connsiteY31" fmla="*/ 1633887 h 2002690"/>
              <a:gd name="connsiteX32" fmla="*/ 2143548 w 2726350"/>
              <a:gd name="connsiteY32" fmla="*/ 1709649 h 2002690"/>
              <a:gd name="connsiteX33" fmla="*/ 2020644 w 2726350"/>
              <a:gd name="connsiteY33" fmla="*/ 1773975 h 2002690"/>
              <a:gd name="connsiteX34" fmla="*/ 1893776 w 2726350"/>
              <a:gd name="connsiteY34" fmla="*/ 1835442 h 2002690"/>
              <a:gd name="connsiteX35" fmla="*/ 1762943 w 2726350"/>
              <a:gd name="connsiteY35" fmla="*/ 1885474 h 2002690"/>
              <a:gd name="connsiteX36" fmla="*/ 1629467 w 2726350"/>
              <a:gd name="connsiteY36" fmla="*/ 1926928 h 2002690"/>
              <a:gd name="connsiteX37" fmla="*/ 1498633 w 2726350"/>
              <a:gd name="connsiteY37" fmla="*/ 1961236 h 2002690"/>
              <a:gd name="connsiteX38" fmla="*/ 1365157 w 2726350"/>
              <a:gd name="connsiteY38" fmla="*/ 1984107 h 2002690"/>
              <a:gd name="connsiteX39" fmla="*/ 1238289 w 2726350"/>
              <a:gd name="connsiteY39" fmla="*/ 1999831 h 2002690"/>
              <a:gd name="connsiteX40" fmla="*/ 1111420 w 2726350"/>
              <a:gd name="connsiteY40" fmla="*/ 2002690 h 2002690"/>
              <a:gd name="connsiteX41" fmla="*/ 991160 w 2726350"/>
              <a:gd name="connsiteY41" fmla="*/ 1999831 h 2002690"/>
              <a:gd name="connsiteX42" fmla="*/ 870899 w 2726350"/>
              <a:gd name="connsiteY42" fmla="*/ 1988396 h 2002690"/>
              <a:gd name="connsiteX43" fmla="*/ 758568 w 2726350"/>
              <a:gd name="connsiteY43" fmla="*/ 1961236 h 2002690"/>
              <a:gd name="connsiteX44" fmla="*/ 644915 w 2726350"/>
              <a:gd name="connsiteY44" fmla="*/ 1926928 h 2002690"/>
              <a:gd name="connsiteX45" fmla="*/ 539191 w 2726350"/>
              <a:gd name="connsiteY45" fmla="*/ 1885474 h 2002690"/>
              <a:gd name="connsiteX46" fmla="*/ 441396 w 2726350"/>
              <a:gd name="connsiteY46" fmla="*/ 1831154 h 2002690"/>
              <a:gd name="connsiteX47" fmla="*/ 348888 w 2726350"/>
              <a:gd name="connsiteY47" fmla="*/ 1771116 h 2002690"/>
              <a:gd name="connsiteX48" fmla="*/ 268274 w 2726350"/>
              <a:gd name="connsiteY48" fmla="*/ 1702501 h 2002690"/>
              <a:gd name="connsiteX49" fmla="*/ 194267 w 2726350"/>
              <a:gd name="connsiteY49" fmla="*/ 1625310 h 2002690"/>
              <a:gd name="connsiteX50" fmla="*/ 130833 w 2726350"/>
              <a:gd name="connsiteY50" fmla="*/ 1538112 h 2002690"/>
              <a:gd name="connsiteX51" fmla="*/ 77971 w 2726350"/>
              <a:gd name="connsiteY51" fmla="*/ 1446626 h 2002690"/>
              <a:gd name="connsiteX52" fmla="*/ 38325 w 2726350"/>
              <a:gd name="connsiteY52" fmla="*/ 1347992 h 2002690"/>
              <a:gd name="connsiteX53" fmla="*/ 25109 w 2726350"/>
              <a:gd name="connsiteY53" fmla="*/ 1297961 h 2002690"/>
              <a:gd name="connsiteX54" fmla="*/ 14537 w 2726350"/>
              <a:gd name="connsiteY54" fmla="*/ 1245070 h 2002690"/>
              <a:gd name="connsiteX55" fmla="*/ 3965 w 2726350"/>
              <a:gd name="connsiteY55" fmla="*/ 1187891 h 2002690"/>
              <a:gd name="connsiteX56" fmla="*/ 0 w 2726350"/>
              <a:gd name="connsiteY56" fmla="*/ 1130712 h 2002690"/>
              <a:gd name="connsiteX57" fmla="*/ 0 w 2726350"/>
              <a:gd name="connsiteY57" fmla="*/ 1073534 h 2002690"/>
              <a:gd name="connsiteX58" fmla="*/ 6608 w 2726350"/>
              <a:gd name="connsiteY58" fmla="*/ 1012066 h 2002690"/>
              <a:gd name="connsiteX59" fmla="*/ 14537 w 2726350"/>
              <a:gd name="connsiteY59" fmla="*/ 952028 h 2002690"/>
              <a:gd name="connsiteX60" fmla="*/ 27752 w 2726350"/>
              <a:gd name="connsiteY60" fmla="*/ 890561 h 2002690"/>
              <a:gd name="connsiteX61" fmla="*/ 63434 w 2726350"/>
              <a:gd name="connsiteY61" fmla="*/ 769056 h 2002690"/>
              <a:gd name="connsiteX62" fmla="*/ 112331 w 2726350"/>
              <a:gd name="connsiteY62" fmla="*/ 658987 h 2002690"/>
              <a:gd name="connsiteX63" fmla="*/ 169158 w 2726350"/>
              <a:gd name="connsiteY63" fmla="*/ 558924 h 2002690"/>
              <a:gd name="connsiteX64" fmla="*/ 239200 w 2726350"/>
              <a:gd name="connsiteY64" fmla="*/ 467437 h 2002690"/>
              <a:gd name="connsiteX65" fmla="*/ 317171 w 2726350"/>
              <a:gd name="connsiteY65" fmla="*/ 387387 h 2002690"/>
              <a:gd name="connsiteX66" fmla="*/ 401750 w 2726350"/>
              <a:gd name="connsiteY66" fmla="*/ 315913 h 2002690"/>
              <a:gd name="connsiteX67" fmla="*/ 494258 w 2726350"/>
              <a:gd name="connsiteY67" fmla="*/ 250158 h 2002690"/>
              <a:gd name="connsiteX68" fmla="*/ 589410 w 2726350"/>
              <a:gd name="connsiteY68" fmla="*/ 192979 h 2002690"/>
              <a:gd name="connsiteX69" fmla="*/ 687204 w 2726350"/>
              <a:gd name="connsiteY69" fmla="*/ 147236 h 2002690"/>
              <a:gd name="connsiteX70" fmla="*/ 790285 w 2726350"/>
              <a:gd name="connsiteY70" fmla="*/ 105781 h 2002690"/>
              <a:gd name="connsiteX71" fmla="*/ 892044 w 2726350"/>
              <a:gd name="connsiteY71" fmla="*/ 71474 h 2002690"/>
              <a:gd name="connsiteX72" fmla="*/ 991160 w 2726350"/>
              <a:gd name="connsiteY72" fmla="*/ 44314 h 2002690"/>
              <a:gd name="connsiteX73" fmla="*/ 1092919 w 2726350"/>
              <a:gd name="connsiteY73" fmla="*/ 25731 h 2002690"/>
              <a:gd name="connsiteX74" fmla="*/ 1188070 w 2726350"/>
              <a:gd name="connsiteY74" fmla="*/ 11436 h 2002690"/>
              <a:gd name="connsiteX75" fmla="*/ 1283221 w 2726350"/>
              <a:gd name="connsiteY75" fmla="*/ 2859 h 20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26350" h="2002690">
                <a:moveTo>
                  <a:pt x="1367800" y="0"/>
                </a:moveTo>
                <a:lnTo>
                  <a:pt x="1460309" y="2859"/>
                </a:lnTo>
                <a:lnTo>
                  <a:pt x="1558103" y="7148"/>
                </a:lnTo>
                <a:lnTo>
                  <a:pt x="1661184" y="18583"/>
                </a:lnTo>
                <a:lnTo>
                  <a:pt x="1773515" y="34308"/>
                </a:lnTo>
                <a:lnTo>
                  <a:pt x="1887168" y="55750"/>
                </a:lnTo>
                <a:lnTo>
                  <a:pt x="1999499" y="82910"/>
                </a:lnTo>
                <a:lnTo>
                  <a:pt x="2111831" y="121505"/>
                </a:lnTo>
                <a:lnTo>
                  <a:pt x="2221519" y="162960"/>
                </a:lnTo>
                <a:lnTo>
                  <a:pt x="2323279" y="215850"/>
                </a:lnTo>
                <a:lnTo>
                  <a:pt x="2418430" y="277318"/>
                </a:lnTo>
                <a:lnTo>
                  <a:pt x="2506973" y="350221"/>
                </a:lnTo>
                <a:lnTo>
                  <a:pt x="2580980" y="430271"/>
                </a:lnTo>
                <a:lnTo>
                  <a:pt x="2612697" y="476014"/>
                </a:lnTo>
                <a:lnTo>
                  <a:pt x="2641771" y="524616"/>
                </a:lnTo>
                <a:lnTo>
                  <a:pt x="2665559" y="574648"/>
                </a:lnTo>
                <a:lnTo>
                  <a:pt x="2686703" y="627538"/>
                </a:lnTo>
                <a:lnTo>
                  <a:pt x="2705205" y="689006"/>
                </a:lnTo>
                <a:lnTo>
                  <a:pt x="2715778" y="746184"/>
                </a:lnTo>
                <a:lnTo>
                  <a:pt x="2722385" y="810511"/>
                </a:lnTo>
                <a:lnTo>
                  <a:pt x="2726350" y="879125"/>
                </a:lnTo>
                <a:lnTo>
                  <a:pt x="2718421" y="943452"/>
                </a:lnTo>
                <a:lnTo>
                  <a:pt x="2705205" y="1009207"/>
                </a:lnTo>
                <a:lnTo>
                  <a:pt x="2686703" y="1069245"/>
                </a:lnTo>
                <a:lnTo>
                  <a:pt x="2665559" y="1130712"/>
                </a:lnTo>
                <a:lnTo>
                  <a:pt x="2641771" y="1192180"/>
                </a:lnTo>
                <a:lnTo>
                  <a:pt x="2612697" y="1249359"/>
                </a:lnTo>
                <a:lnTo>
                  <a:pt x="2578337" y="1302249"/>
                </a:lnTo>
                <a:lnTo>
                  <a:pt x="2542655" y="1355139"/>
                </a:lnTo>
                <a:lnTo>
                  <a:pt x="2458076" y="1453773"/>
                </a:lnTo>
                <a:lnTo>
                  <a:pt x="2362925" y="1549548"/>
                </a:lnTo>
                <a:lnTo>
                  <a:pt x="2257201" y="1633887"/>
                </a:lnTo>
                <a:lnTo>
                  <a:pt x="2143548" y="1709649"/>
                </a:lnTo>
                <a:lnTo>
                  <a:pt x="2020644" y="1773975"/>
                </a:lnTo>
                <a:lnTo>
                  <a:pt x="1893776" y="1835442"/>
                </a:lnTo>
                <a:lnTo>
                  <a:pt x="1762943" y="1885474"/>
                </a:lnTo>
                <a:lnTo>
                  <a:pt x="1629467" y="1926928"/>
                </a:lnTo>
                <a:lnTo>
                  <a:pt x="1498633" y="1961236"/>
                </a:lnTo>
                <a:lnTo>
                  <a:pt x="1365157" y="1984107"/>
                </a:lnTo>
                <a:lnTo>
                  <a:pt x="1238289" y="1999831"/>
                </a:lnTo>
                <a:lnTo>
                  <a:pt x="1111420" y="2002690"/>
                </a:lnTo>
                <a:lnTo>
                  <a:pt x="991160" y="1999831"/>
                </a:lnTo>
                <a:lnTo>
                  <a:pt x="870899" y="1988396"/>
                </a:lnTo>
                <a:lnTo>
                  <a:pt x="758568" y="1961236"/>
                </a:lnTo>
                <a:lnTo>
                  <a:pt x="644915" y="1926928"/>
                </a:lnTo>
                <a:lnTo>
                  <a:pt x="539191" y="1885474"/>
                </a:lnTo>
                <a:lnTo>
                  <a:pt x="441396" y="1831154"/>
                </a:lnTo>
                <a:lnTo>
                  <a:pt x="348888" y="1771116"/>
                </a:lnTo>
                <a:lnTo>
                  <a:pt x="268274" y="1702501"/>
                </a:lnTo>
                <a:lnTo>
                  <a:pt x="194267" y="1625310"/>
                </a:lnTo>
                <a:lnTo>
                  <a:pt x="130833" y="1538112"/>
                </a:lnTo>
                <a:lnTo>
                  <a:pt x="77971" y="1446626"/>
                </a:lnTo>
                <a:lnTo>
                  <a:pt x="38325" y="1347992"/>
                </a:lnTo>
                <a:lnTo>
                  <a:pt x="25109" y="1297961"/>
                </a:lnTo>
                <a:lnTo>
                  <a:pt x="14537" y="1245070"/>
                </a:lnTo>
                <a:lnTo>
                  <a:pt x="3965" y="1187891"/>
                </a:lnTo>
                <a:lnTo>
                  <a:pt x="0" y="1130712"/>
                </a:lnTo>
                <a:lnTo>
                  <a:pt x="0" y="1073534"/>
                </a:lnTo>
                <a:lnTo>
                  <a:pt x="6608" y="1012066"/>
                </a:lnTo>
                <a:lnTo>
                  <a:pt x="14537" y="952028"/>
                </a:lnTo>
                <a:lnTo>
                  <a:pt x="27752" y="890561"/>
                </a:lnTo>
                <a:lnTo>
                  <a:pt x="63434" y="769056"/>
                </a:lnTo>
                <a:lnTo>
                  <a:pt x="112331" y="658987"/>
                </a:lnTo>
                <a:lnTo>
                  <a:pt x="169158" y="558924"/>
                </a:lnTo>
                <a:lnTo>
                  <a:pt x="239200" y="467437"/>
                </a:lnTo>
                <a:lnTo>
                  <a:pt x="317171" y="387387"/>
                </a:lnTo>
                <a:lnTo>
                  <a:pt x="401750" y="315913"/>
                </a:lnTo>
                <a:lnTo>
                  <a:pt x="494258" y="250158"/>
                </a:lnTo>
                <a:lnTo>
                  <a:pt x="589410" y="192979"/>
                </a:lnTo>
                <a:lnTo>
                  <a:pt x="687204" y="147236"/>
                </a:lnTo>
                <a:lnTo>
                  <a:pt x="790285" y="105781"/>
                </a:lnTo>
                <a:lnTo>
                  <a:pt x="892044" y="71474"/>
                </a:lnTo>
                <a:lnTo>
                  <a:pt x="991160" y="44314"/>
                </a:lnTo>
                <a:lnTo>
                  <a:pt x="1092919" y="25731"/>
                </a:lnTo>
                <a:lnTo>
                  <a:pt x="1188070" y="11436"/>
                </a:lnTo>
                <a:lnTo>
                  <a:pt x="1283221" y="28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Insira a imagem da pessoa famosa</a:t>
            </a:r>
          </a:p>
        </p:txBody>
      </p:sp>
      <p:sp>
        <p:nvSpPr>
          <p:cNvPr id="49" name="Espaço Reservado para Imagem 48">
            <a:extLst>
              <a:ext uri="{FF2B5EF4-FFF2-40B4-BE49-F238E27FC236}">
                <a16:creationId xmlns:a16="http://schemas.microsoft.com/office/drawing/2014/main" id="{C75822EB-D396-4CEF-ABDF-76D6FA1798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8537" y="908939"/>
            <a:ext cx="3881839" cy="2851475"/>
          </a:xfrm>
          <a:custGeom>
            <a:avLst/>
            <a:gdLst>
              <a:gd name="connsiteX0" fmla="*/ 1947505 w 3881839"/>
              <a:gd name="connsiteY0" fmla="*/ 0 h 2851475"/>
              <a:gd name="connsiteX1" fmla="*/ 2079221 w 3881839"/>
              <a:gd name="connsiteY1" fmla="*/ 4071 h 2851475"/>
              <a:gd name="connsiteX2" fmla="*/ 2218462 w 3881839"/>
              <a:gd name="connsiteY2" fmla="*/ 10177 h 2851475"/>
              <a:gd name="connsiteX3" fmla="*/ 2365231 w 3881839"/>
              <a:gd name="connsiteY3" fmla="*/ 26459 h 2851475"/>
              <a:gd name="connsiteX4" fmla="*/ 2525171 w 3881839"/>
              <a:gd name="connsiteY4" fmla="*/ 48848 h 2851475"/>
              <a:gd name="connsiteX5" fmla="*/ 2686993 w 3881839"/>
              <a:gd name="connsiteY5" fmla="*/ 79377 h 2851475"/>
              <a:gd name="connsiteX6" fmla="*/ 2846933 w 3881839"/>
              <a:gd name="connsiteY6" fmla="*/ 118048 h 2851475"/>
              <a:gd name="connsiteX7" fmla="*/ 3006873 w 3881839"/>
              <a:gd name="connsiteY7" fmla="*/ 173002 h 2851475"/>
              <a:gd name="connsiteX8" fmla="*/ 3163050 w 3881839"/>
              <a:gd name="connsiteY8" fmla="*/ 232026 h 2851475"/>
              <a:gd name="connsiteX9" fmla="*/ 3307936 w 3881839"/>
              <a:gd name="connsiteY9" fmla="*/ 307333 h 2851475"/>
              <a:gd name="connsiteX10" fmla="*/ 3443415 w 3881839"/>
              <a:gd name="connsiteY10" fmla="*/ 394851 h 2851475"/>
              <a:gd name="connsiteX11" fmla="*/ 3569486 w 3881839"/>
              <a:gd name="connsiteY11" fmla="*/ 498652 h 2851475"/>
              <a:gd name="connsiteX12" fmla="*/ 3674858 w 3881839"/>
              <a:gd name="connsiteY12" fmla="*/ 612630 h 2851475"/>
              <a:gd name="connsiteX13" fmla="*/ 3720017 w 3881839"/>
              <a:gd name="connsiteY13" fmla="*/ 677760 h 2851475"/>
              <a:gd name="connsiteX14" fmla="*/ 3761414 w 3881839"/>
              <a:gd name="connsiteY14" fmla="*/ 746960 h 2851475"/>
              <a:gd name="connsiteX15" fmla="*/ 3795283 w 3881839"/>
              <a:gd name="connsiteY15" fmla="*/ 818196 h 2851475"/>
              <a:gd name="connsiteX16" fmla="*/ 3825390 w 3881839"/>
              <a:gd name="connsiteY16" fmla="*/ 893503 h 2851475"/>
              <a:gd name="connsiteX17" fmla="*/ 3851733 w 3881839"/>
              <a:gd name="connsiteY17" fmla="*/ 981021 h 2851475"/>
              <a:gd name="connsiteX18" fmla="*/ 3866786 w 3881839"/>
              <a:gd name="connsiteY18" fmla="*/ 1062434 h 2851475"/>
              <a:gd name="connsiteX19" fmla="*/ 3876194 w 3881839"/>
              <a:gd name="connsiteY19" fmla="*/ 1154023 h 2851475"/>
              <a:gd name="connsiteX20" fmla="*/ 3881839 w 3881839"/>
              <a:gd name="connsiteY20" fmla="*/ 1251718 h 2851475"/>
              <a:gd name="connsiteX21" fmla="*/ 3870549 w 3881839"/>
              <a:gd name="connsiteY21" fmla="*/ 1343307 h 2851475"/>
              <a:gd name="connsiteX22" fmla="*/ 3851733 w 3881839"/>
              <a:gd name="connsiteY22" fmla="*/ 1436932 h 2851475"/>
              <a:gd name="connsiteX23" fmla="*/ 3825390 w 3881839"/>
              <a:gd name="connsiteY23" fmla="*/ 1522415 h 2851475"/>
              <a:gd name="connsiteX24" fmla="*/ 3795283 w 3881839"/>
              <a:gd name="connsiteY24" fmla="*/ 1609934 h 2851475"/>
              <a:gd name="connsiteX25" fmla="*/ 3761414 w 3881839"/>
              <a:gd name="connsiteY25" fmla="*/ 1697452 h 2851475"/>
              <a:gd name="connsiteX26" fmla="*/ 3720017 w 3881839"/>
              <a:gd name="connsiteY26" fmla="*/ 1778865 h 2851475"/>
              <a:gd name="connsiteX27" fmla="*/ 3671094 w 3881839"/>
              <a:gd name="connsiteY27" fmla="*/ 1854171 h 2851475"/>
              <a:gd name="connsiteX28" fmla="*/ 3620290 w 3881839"/>
              <a:gd name="connsiteY28" fmla="*/ 1929478 h 2851475"/>
              <a:gd name="connsiteX29" fmla="*/ 3499864 w 3881839"/>
              <a:gd name="connsiteY29" fmla="*/ 2069915 h 2851475"/>
              <a:gd name="connsiteX30" fmla="*/ 3364386 w 3881839"/>
              <a:gd name="connsiteY30" fmla="*/ 2206281 h 2851475"/>
              <a:gd name="connsiteX31" fmla="*/ 3213854 w 3881839"/>
              <a:gd name="connsiteY31" fmla="*/ 2326364 h 2851475"/>
              <a:gd name="connsiteX32" fmla="*/ 3052032 w 3881839"/>
              <a:gd name="connsiteY32" fmla="*/ 2434236 h 2851475"/>
              <a:gd name="connsiteX33" fmla="*/ 2877039 w 3881839"/>
              <a:gd name="connsiteY33" fmla="*/ 2525825 h 2851475"/>
              <a:gd name="connsiteX34" fmla="*/ 2696401 w 3881839"/>
              <a:gd name="connsiteY34" fmla="*/ 2613343 h 2851475"/>
              <a:gd name="connsiteX35" fmla="*/ 2510118 w 3881839"/>
              <a:gd name="connsiteY35" fmla="*/ 2684579 h 2851475"/>
              <a:gd name="connsiteX36" fmla="*/ 2320072 w 3881839"/>
              <a:gd name="connsiteY36" fmla="*/ 2743603 h 2851475"/>
              <a:gd name="connsiteX37" fmla="*/ 2133788 w 3881839"/>
              <a:gd name="connsiteY37" fmla="*/ 2792451 h 2851475"/>
              <a:gd name="connsiteX38" fmla="*/ 1943742 w 3881839"/>
              <a:gd name="connsiteY38" fmla="*/ 2825016 h 2851475"/>
              <a:gd name="connsiteX39" fmla="*/ 1763104 w 3881839"/>
              <a:gd name="connsiteY39" fmla="*/ 2847404 h 2851475"/>
              <a:gd name="connsiteX40" fmla="*/ 1582466 w 3881839"/>
              <a:gd name="connsiteY40" fmla="*/ 2851475 h 2851475"/>
              <a:gd name="connsiteX41" fmla="*/ 1411236 w 3881839"/>
              <a:gd name="connsiteY41" fmla="*/ 2847404 h 2851475"/>
              <a:gd name="connsiteX42" fmla="*/ 1240006 w 3881839"/>
              <a:gd name="connsiteY42" fmla="*/ 2831122 h 2851475"/>
              <a:gd name="connsiteX43" fmla="*/ 1080066 w 3881839"/>
              <a:gd name="connsiteY43" fmla="*/ 2792451 h 2851475"/>
              <a:gd name="connsiteX44" fmla="*/ 918244 w 3881839"/>
              <a:gd name="connsiteY44" fmla="*/ 2743603 h 2851475"/>
              <a:gd name="connsiteX45" fmla="*/ 767712 w 3881839"/>
              <a:gd name="connsiteY45" fmla="*/ 2684579 h 2851475"/>
              <a:gd name="connsiteX46" fmla="*/ 628471 w 3881839"/>
              <a:gd name="connsiteY46" fmla="*/ 2607237 h 2851475"/>
              <a:gd name="connsiteX47" fmla="*/ 496755 w 3881839"/>
              <a:gd name="connsiteY47" fmla="*/ 2521754 h 2851475"/>
              <a:gd name="connsiteX48" fmla="*/ 381975 w 3881839"/>
              <a:gd name="connsiteY48" fmla="*/ 2424059 h 2851475"/>
              <a:gd name="connsiteX49" fmla="*/ 276602 w 3881839"/>
              <a:gd name="connsiteY49" fmla="*/ 2314152 h 2851475"/>
              <a:gd name="connsiteX50" fmla="*/ 186283 w 3881839"/>
              <a:gd name="connsiteY50" fmla="*/ 2189998 h 2851475"/>
              <a:gd name="connsiteX51" fmla="*/ 111017 w 3881839"/>
              <a:gd name="connsiteY51" fmla="*/ 2059738 h 2851475"/>
              <a:gd name="connsiteX52" fmla="*/ 54568 w 3881839"/>
              <a:gd name="connsiteY52" fmla="*/ 1919301 h 2851475"/>
              <a:gd name="connsiteX53" fmla="*/ 35752 w 3881839"/>
              <a:gd name="connsiteY53" fmla="*/ 1848065 h 2851475"/>
              <a:gd name="connsiteX54" fmla="*/ 20698 w 3881839"/>
              <a:gd name="connsiteY54" fmla="*/ 1772759 h 2851475"/>
              <a:gd name="connsiteX55" fmla="*/ 5645 w 3881839"/>
              <a:gd name="connsiteY55" fmla="*/ 1691346 h 2851475"/>
              <a:gd name="connsiteX56" fmla="*/ 0 w 3881839"/>
              <a:gd name="connsiteY56" fmla="*/ 1609934 h 2851475"/>
              <a:gd name="connsiteX57" fmla="*/ 0 w 3881839"/>
              <a:gd name="connsiteY57" fmla="*/ 1528521 h 2851475"/>
              <a:gd name="connsiteX58" fmla="*/ 9408 w 3881839"/>
              <a:gd name="connsiteY58" fmla="*/ 1441003 h 2851475"/>
              <a:gd name="connsiteX59" fmla="*/ 20698 w 3881839"/>
              <a:gd name="connsiteY59" fmla="*/ 1355519 h 2851475"/>
              <a:gd name="connsiteX60" fmla="*/ 39515 w 3881839"/>
              <a:gd name="connsiteY60" fmla="*/ 1268001 h 2851475"/>
              <a:gd name="connsiteX61" fmla="*/ 90319 w 3881839"/>
              <a:gd name="connsiteY61" fmla="*/ 1094999 h 2851475"/>
              <a:gd name="connsiteX62" fmla="*/ 159940 w 3881839"/>
              <a:gd name="connsiteY62" fmla="*/ 938280 h 2851475"/>
              <a:gd name="connsiteX63" fmla="*/ 240851 w 3881839"/>
              <a:gd name="connsiteY63" fmla="*/ 795808 h 2851475"/>
              <a:gd name="connsiteX64" fmla="*/ 340578 w 3881839"/>
              <a:gd name="connsiteY64" fmla="*/ 665548 h 2851475"/>
              <a:gd name="connsiteX65" fmla="*/ 451596 w 3881839"/>
              <a:gd name="connsiteY65" fmla="*/ 551570 h 2851475"/>
              <a:gd name="connsiteX66" fmla="*/ 572021 w 3881839"/>
              <a:gd name="connsiteY66" fmla="*/ 449805 h 2851475"/>
              <a:gd name="connsiteX67" fmla="*/ 703736 w 3881839"/>
              <a:gd name="connsiteY67" fmla="*/ 356180 h 2851475"/>
              <a:gd name="connsiteX68" fmla="*/ 839215 w 3881839"/>
              <a:gd name="connsiteY68" fmla="*/ 274768 h 2851475"/>
              <a:gd name="connsiteX69" fmla="*/ 978457 w 3881839"/>
              <a:gd name="connsiteY69" fmla="*/ 209637 h 2851475"/>
              <a:gd name="connsiteX70" fmla="*/ 1125225 w 3881839"/>
              <a:gd name="connsiteY70" fmla="*/ 150613 h 2851475"/>
              <a:gd name="connsiteX71" fmla="*/ 1270112 w 3881839"/>
              <a:gd name="connsiteY71" fmla="*/ 101766 h 2851475"/>
              <a:gd name="connsiteX72" fmla="*/ 1411236 w 3881839"/>
              <a:gd name="connsiteY72" fmla="*/ 63095 h 2851475"/>
              <a:gd name="connsiteX73" fmla="*/ 1556123 w 3881839"/>
              <a:gd name="connsiteY73" fmla="*/ 36636 h 2851475"/>
              <a:gd name="connsiteX74" fmla="*/ 1691601 w 3881839"/>
              <a:gd name="connsiteY74" fmla="*/ 16283 h 2851475"/>
              <a:gd name="connsiteX75" fmla="*/ 1827080 w 3881839"/>
              <a:gd name="connsiteY75" fmla="*/ 4071 h 285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81839" h="2851475">
                <a:moveTo>
                  <a:pt x="1947505" y="0"/>
                </a:moveTo>
                <a:lnTo>
                  <a:pt x="2079221" y="4071"/>
                </a:lnTo>
                <a:lnTo>
                  <a:pt x="2218462" y="10177"/>
                </a:lnTo>
                <a:lnTo>
                  <a:pt x="2365231" y="26459"/>
                </a:lnTo>
                <a:lnTo>
                  <a:pt x="2525171" y="48848"/>
                </a:lnTo>
                <a:lnTo>
                  <a:pt x="2686993" y="79377"/>
                </a:lnTo>
                <a:lnTo>
                  <a:pt x="2846933" y="118048"/>
                </a:lnTo>
                <a:lnTo>
                  <a:pt x="3006873" y="173002"/>
                </a:lnTo>
                <a:lnTo>
                  <a:pt x="3163050" y="232026"/>
                </a:lnTo>
                <a:lnTo>
                  <a:pt x="3307936" y="307333"/>
                </a:lnTo>
                <a:lnTo>
                  <a:pt x="3443415" y="394851"/>
                </a:lnTo>
                <a:lnTo>
                  <a:pt x="3569486" y="498652"/>
                </a:lnTo>
                <a:lnTo>
                  <a:pt x="3674858" y="612630"/>
                </a:lnTo>
                <a:lnTo>
                  <a:pt x="3720017" y="677760"/>
                </a:lnTo>
                <a:lnTo>
                  <a:pt x="3761414" y="746960"/>
                </a:lnTo>
                <a:lnTo>
                  <a:pt x="3795283" y="818196"/>
                </a:lnTo>
                <a:lnTo>
                  <a:pt x="3825390" y="893503"/>
                </a:lnTo>
                <a:lnTo>
                  <a:pt x="3851733" y="981021"/>
                </a:lnTo>
                <a:lnTo>
                  <a:pt x="3866786" y="1062434"/>
                </a:lnTo>
                <a:lnTo>
                  <a:pt x="3876194" y="1154023"/>
                </a:lnTo>
                <a:lnTo>
                  <a:pt x="3881839" y="1251718"/>
                </a:lnTo>
                <a:lnTo>
                  <a:pt x="3870549" y="1343307"/>
                </a:lnTo>
                <a:lnTo>
                  <a:pt x="3851733" y="1436932"/>
                </a:lnTo>
                <a:lnTo>
                  <a:pt x="3825390" y="1522415"/>
                </a:lnTo>
                <a:lnTo>
                  <a:pt x="3795283" y="1609934"/>
                </a:lnTo>
                <a:lnTo>
                  <a:pt x="3761414" y="1697452"/>
                </a:lnTo>
                <a:lnTo>
                  <a:pt x="3720017" y="1778865"/>
                </a:lnTo>
                <a:lnTo>
                  <a:pt x="3671094" y="1854171"/>
                </a:lnTo>
                <a:lnTo>
                  <a:pt x="3620290" y="1929478"/>
                </a:lnTo>
                <a:lnTo>
                  <a:pt x="3499864" y="2069915"/>
                </a:lnTo>
                <a:lnTo>
                  <a:pt x="3364386" y="2206281"/>
                </a:lnTo>
                <a:lnTo>
                  <a:pt x="3213854" y="2326364"/>
                </a:lnTo>
                <a:lnTo>
                  <a:pt x="3052032" y="2434236"/>
                </a:lnTo>
                <a:lnTo>
                  <a:pt x="2877039" y="2525825"/>
                </a:lnTo>
                <a:lnTo>
                  <a:pt x="2696401" y="2613343"/>
                </a:lnTo>
                <a:lnTo>
                  <a:pt x="2510118" y="2684579"/>
                </a:lnTo>
                <a:lnTo>
                  <a:pt x="2320072" y="2743603"/>
                </a:lnTo>
                <a:lnTo>
                  <a:pt x="2133788" y="2792451"/>
                </a:lnTo>
                <a:lnTo>
                  <a:pt x="1943742" y="2825016"/>
                </a:lnTo>
                <a:lnTo>
                  <a:pt x="1763104" y="2847404"/>
                </a:lnTo>
                <a:lnTo>
                  <a:pt x="1582466" y="2851475"/>
                </a:lnTo>
                <a:lnTo>
                  <a:pt x="1411236" y="2847404"/>
                </a:lnTo>
                <a:lnTo>
                  <a:pt x="1240006" y="2831122"/>
                </a:lnTo>
                <a:lnTo>
                  <a:pt x="1080066" y="2792451"/>
                </a:lnTo>
                <a:lnTo>
                  <a:pt x="918244" y="2743603"/>
                </a:lnTo>
                <a:lnTo>
                  <a:pt x="767712" y="2684579"/>
                </a:lnTo>
                <a:lnTo>
                  <a:pt x="628471" y="2607237"/>
                </a:lnTo>
                <a:lnTo>
                  <a:pt x="496755" y="2521754"/>
                </a:lnTo>
                <a:lnTo>
                  <a:pt x="381975" y="2424059"/>
                </a:lnTo>
                <a:lnTo>
                  <a:pt x="276602" y="2314152"/>
                </a:lnTo>
                <a:lnTo>
                  <a:pt x="186283" y="2189998"/>
                </a:lnTo>
                <a:lnTo>
                  <a:pt x="111017" y="2059738"/>
                </a:lnTo>
                <a:lnTo>
                  <a:pt x="54568" y="1919301"/>
                </a:lnTo>
                <a:lnTo>
                  <a:pt x="35752" y="1848065"/>
                </a:lnTo>
                <a:lnTo>
                  <a:pt x="20698" y="1772759"/>
                </a:lnTo>
                <a:lnTo>
                  <a:pt x="5645" y="1691346"/>
                </a:lnTo>
                <a:lnTo>
                  <a:pt x="0" y="1609934"/>
                </a:lnTo>
                <a:lnTo>
                  <a:pt x="0" y="1528521"/>
                </a:lnTo>
                <a:lnTo>
                  <a:pt x="9408" y="1441003"/>
                </a:lnTo>
                <a:lnTo>
                  <a:pt x="20698" y="1355519"/>
                </a:lnTo>
                <a:lnTo>
                  <a:pt x="39515" y="1268001"/>
                </a:lnTo>
                <a:lnTo>
                  <a:pt x="90319" y="1094999"/>
                </a:lnTo>
                <a:lnTo>
                  <a:pt x="159940" y="938280"/>
                </a:lnTo>
                <a:lnTo>
                  <a:pt x="240851" y="795808"/>
                </a:lnTo>
                <a:lnTo>
                  <a:pt x="340578" y="665548"/>
                </a:lnTo>
                <a:lnTo>
                  <a:pt x="451596" y="551570"/>
                </a:lnTo>
                <a:lnTo>
                  <a:pt x="572021" y="449805"/>
                </a:lnTo>
                <a:lnTo>
                  <a:pt x="703736" y="356180"/>
                </a:lnTo>
                <a:lnTo>
                  <a:pt x="839215" y="274768"/>
                </a:lnTo>
                <a:lnTo>
                  <a:pt x="978457" y="209637"/>
                </a:lnTo>
                <a:lnTo>
                  <a:pt x="1125225" y="150613"/>
                </a:lnTo>
                <a:lnTo>
                  <a:pt x="1270112" y="101766"/>
                </a:lnTo>
                <a:lnTo>
                  <a:pt x="1411236" y="63095"/>
                </a:lnTo>
                <a:lnTo>
                  <a:pt x="1556123" y="36636"/>
                </a:lnTo>
                <a:lnTo>
                  <a:pt x="1691601" y="16283"/>
                </a:lnTo>
                <a:lnTo>
                  <a:pt x="1827080" y="4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Insira a imagem da árvore da colônia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CD626C9-ABA8-4D44-A611-C2D8E0BB87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47892" y="2697163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 dirty="0"/>
              <a:t>Legenda</a:t>
            </a:r>
          </a:p>
        </p:txBody>
      </p:sp>
      <p:sp>
        <p:nvSpPr>
          <p:cNvPr id="38" name="Espaço Reservado para Texto 6">
            <a:extLst>
              <a:ext uri="{FF2B5EF4-FFF2-40B4-BE49-F238E27FC236}">
                <a16:creationId xmlns:a16="http://schemas.microsoft.com/office/drawing/2014/main" id="{53570E39-001F-4786-9E8E-0BD4D3218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641" y="4227810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 dirty="0"/>
              <a:t>Legenda</a:t>
            </a:r>
          </a:p>
        </p:txBody>
      </p:sp>
      <p:sp>
        <p:nvSpPr>
          <p:cNvPr id="39" name="Espaço Reservado para Texto 6">
            <a:extLst>
              <a:ext uri="{FF2B5EF4-FFF2-40B4-BE49-F238E27FC236}">
                <a16:creationId xmlns:a16="http://schemas.microsoft.com/office/drawing/2014/main" id="{A65B1D66-0C8D-478A-92E1-090A20AB1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1862" y="3760414"/>
            <a:ext cx="1482916" cy="320675"/>
          </a:xfrm>
        </p:spPr>
        <p:txBody>
          <a:bodyPr rtlCol="0"/>
          <a:lstStyle>
            <a:lvl1pPr marL="0" indent="0" algn="r">
              <a:buNone/>
              <a:defRPr sz="1600"/>
            </a:lvl1pPr>
          </a:lstStyle>
          <a:p>
            <a:pPr lvl="0" rtl="0"/>
            <a:r>
              <a:rPr lang="pt-BR" noProof="0" dirty="0"/>
              <a:t>Legenda</a:t>
            </a:r>
          </a:p>
        </p:txBody>
      </p:sp>
      <p:sp>
        <p:nvSpPr>
          <p:cNvPr id="40" name="Espaço Reservado para Texto 6">
            <a:extLst>
              <a:ext uri="{FF2B5EF4-FFF2-40B4-BE49-F238E27FC236}">
                <a16:creationId xmlns:a16="http://schemas.microsoft.com/office/drawing/2014/main" id="{36887A15-7708-487E-8970-C03AC543C9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4941" y="5672658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 dirty="0"/>
              <a:t>Legenda</a:t>
            </a:r>
          </a:p>
        </p:txBody>
      </p:sp>
      <p:sp>
        <p:nvSpPr>
          <p:cNvPr id="41" name="Espaço Reservado para Texto 6">
            <a:extLst>
              <a:ext uri="{FF2B5EF4-FFF2-40B4-BE49-F238E27FC236}">
                <a16:creationId xmlns:a16="http://schemas.microsoft.com/office/drawing/2014/main" id="{7FFE2697-2CBC-40EB-901A-E5DDFECDE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11784" y="6438660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 dirty="0"/>
              <a:t>Legenda</a:t>
            </a:r>
          </a:p>
        </p:txBody>
      </p:sp>
    </p:spTree>
    <p:extLst>
      <p:ext uri="{BB962C8B-B14F-4D97-AF65-F5344CB8AC3E}">
        <p14:creationId xmlns:p14="http://schemas.microsoft.com/office/powerpoint/2010/main" val="292875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7419ED2-2C30-47CF-AD75-D5D1DC6BB307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04E297-2C47-40A4-842B-FD18E487490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758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9" r:id="rId12"/>
    <p:sldLayoutId id="2147484144" r:id="rId13"/>
    <p:sldLayoutId id="2147484145" r:id="rId14"/>
    <p:sldLayoutId id="2147484147" r:id="rId15"/>
    <p:sldLayoutId id="2147484148" r:id="rId16"/>
    <p:sldLayoutId id="2147484146" r:id="rId17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a.edu/12105615/Ecologia_da_M%C3%ADdia_Media_Ecology_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OB9Hg_RW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370B9-915D-490C-8F1C-D0FFE057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rtlCol="0"/>
          <a:lstStyle/>
          <a:p>
            <a:pPr rtl="0"/>
            <a:r>
              <a:rPr lang="pt-BR" dirty="0"/>
              <a:t>Ecossistema Midiático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4C4DA4-CC0D-4C70-991F-5958C0096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328" y="1898428"/>
            <a:ext cx="3198812" cy="1322587"/>
          </a:xfrm>
        </p:spPr>
        <p:txBody>
          <a:bodyPr rtlCol="0"/>
          <a:lstStyle/>
          <a:p>
            <a:pPr rtl="0"/>
            <a:r>
              <a:rPr lang="pt-BR" sz="2800" b="1" dirty="0"/>
              <a:t>Panorama sobre </a:t>
            </a:r>
          </a:p>
          <a:p>
            <a:pPr rtl="0"/>
            <a:r>
              <a:rPr lang="pt-BR" sz="2800" b="1" dirty="0"/>
              <a:t>consumo de informação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75C642-A0F6-4641-80F6-BF20B069209C}"/>
              </a:ext>
            </a:extLst>
          </p:cNvPr>
          <p:cNvSpPr/>
          <p:nvPr/>
        </p:nvSpPr>
        <p:spPr>
          <a:xfrm>
            <a:off x="0" y="7086246"/>
            <a:ext cx="6874933" cy="561502"/>
          </a:xfrm>
          <a:prstGeom prst="rect">
            <a:avLst/>
          </a:prstGeom>
          <a:solidFill>
            <a:srgbClr val="FFFF00"/>
          </a:solidFill>
        </p:spPr>
        <p:txBody>
          <a:bodyPr wrap="square" lIns="144000" rtlCol="0" anchor="ctr">
            <a:noAutofit/>
          </a:bodyPr>
          <a:lstStyle/>
          <a:p>
            <a:pPr rtl="0"/>
            <a:r>
              <a:rPr lang="pt-BR" sz="2800" b="1"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Veja as </a:t>
            </a:r>
            <a:r>
              <a:rPr lang="pt-B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anotações</a:t>
            </a:r>
            <a:r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 para obter as instruções da página</a:t>
            </a:r>
          </a:p>
        </p:txBody>
      </p:sp>
    </p:spTree>
    <p:extLst>
      <p:ext uri="{BB962C8B-B14F-4D97-AF65-F5344CB8AC3E}">
        <p14:creationId xmlns:p14="http://schemas.microsoft.com/office/powerpoint/2010/main" val="200870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1F895-337E-43D1-929F-81FDB8EF5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“O modelo de negócio das empresas digitais é a vigilância.”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C95ADB-4B55-4170-BBAD-12C53729B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675949"/>
          </a:xfrm>
        </p:spPr>
        <p:txBody>
          <a:bodyPr/>
          <a:lstStyle/>
          <a:p>
            <a:r>
              <a:rPr lang="pt-BR" b="1" dirty="0"/>
              <a:t>“Três duras verdades sobre as redes sociais”</a:t>
            </a:r>
          </a:p>
          <a:p>
            <a:r>
              <a:rPr lang="pt-BR" b="1" dirty="0"/>
              <a:t>Ronald J. </a:t>
            </a:r>
            <a:r>
              <a:rPr lang="pt-BR" b="1" dirty="0" err="1"/>
              <a:t>Deibert</a:t>
            </a:r>
            <a:endParaRPr lang="pt-BR" b="1" dirty="0"/>
          </a:p>
          <a:p>
            <a:r>
              <a:rPr lang="pt-BR" b="1" dirty="0" err="1"/>
              <a:t>Journal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Democracy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0705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C7A0F-B15F-4C7D-8200-4077EFEE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 rtlCol="0"/>
          <a:lstStyle/>
          <a:p>
            <a:pPr rtl="0"/>
            <a:r>
              <a:rPr lang="pt-BR" sz="3200" dirty="0"/>
              <a:t>“Três duras verdades”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CEF61C-A153-450C-8FB6-0B541A6E6B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0894" y="2776107"/>
            <a:ext cx="3420000" cy="2938893"/>
          </a:xfrm>
        </p:spPr>
        <p:txBody>
          <a:bodyPr rtlCol="0"/>
          <a:lstStyle/>
          <a:p>
            <a:pPr rtl="0"/>
            <a:r>
              <a:rPr lang="pt-BR" dirty="0"/>
              <a:t>O modelo de negócio das redes está baseado na vigilância profunda e incansável dos dados pessoais dos consumidores.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ACCF1BA-A6F9-4F51-983C-68D02F1E538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87159" y="2781742"/>
            <a:ext cx="3420000" cy="1101658"/>
          </a:xfrm>
        </p:spPr>
        <p:txBody>
          <a:bodyPr rtlCol="0"/>
          <a:lstStyle/>
          <a:p>
            <a:pPr rtl="0"/>
            <a:r>
              <a:rPr lang="pt-BR" dirty="0"/>
              <a:t>Voluntária e conscientemente toleramos esse nível desconcertante de vigilância.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C4AC2E1-0C41-448A-B736-4C9F66554BE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73424" y="2809974"/>
            <a:ext cx="3420000" cy="3076475"/>
          </a:xfrm>
        </p:spPr>
        <p:txBody>
          <a:bodyPr rtlCol="0"/>
          <a:lstStyle/>
          <a:p>
            <a:pPr rtl="0"/>
            <a:r>
              <a:rPr lang="pt-BR" dirty="0"/>
              <a:t>As redes sociais não apenas não são incompatíveis com o autoritarismo como, na prática, estão se mostrando uma de suas ferramentas mais efetivas.</a:t>
            </a:r>
          </a:p>
          <a:p>
            <a:pPr rtl="0"/>
            <a:r>
              <a:rPr lang="pt-BR" dirty="0"/>
              <a:t>OBS: Personalismo x Instituições</a:t>
            </a:r>
          </a:p>
          <a:p>
            <a:pPr rtl="0"/>
            <a:endParaRPr lang="pt-BR" dirty="0"/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4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0F88C-CAE3-466F-AE84-661BC554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Ecologia</a:t>
            </a:r>
            <a:br>
              <a:rPr lang="pt-BR" dirty="0"/>
            </a:br>
            <a:r>
              <a:rPr lang="pt-BR" dirty="0"/>
              <a:t> da Mídia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41D56D-FFFB-44B9-87C5-BEAE76630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3" y="2371724"/>
            <a:ext cx="9195593" cy="4095751"/>
          </a:xfrm>
        </p:spPr>
        <p:txBody>
          <a:bodyPr/>
          <a:lstStyle/>
          <a:p>
            <a:r>
              <a:rPr lang="pt-BR" sz="2400" dirty="0"/>
              <a:t>Ecossistema midiático é formado por meios de comunicação e pelas relações que as mídias estabelecem entre si e com a sociedade. “Cada mudança no ambiente afeta os meios, assim como cada novo meio, que ingressa no ecossistema, afeta a sua totalidade” (BARICHELLO; CARVALHO, 2013, p. 63). Referência: </a:t>
            </a:r>
            <a:r>
              <a:rPr lang="pt-BR" sz="2000" dirty="0">
                <a:hlinkClick r:id="rId2"/>
              </a:rPr>
              <a:t>https://www.academia.edu/12105615/Ecologia_da_M%C3%ADdia_Media_Ecology_</a:t>
            </a:r>
            <a:endParaRPr lang="pt-BR" sz="2000" dirty="0"/>
          </a:p>
          <a:p>
            <a:r>
              <a:rPr lang="pt-BR" sz="2400" dirty="0"/>
              <a:t>Perspectiva sistêmica; relaciona sujeitos, instituições, práticas e processos comunicacionais através do estudo dos meios, enquanto ambiente fruto das relações humanas.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1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B6BB3-5550-4815-BD28-CE071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2200757"/>
            <a:ext cx="3498667" cy="2456485"/>
          </a:xfrm>
        </p:spPr>
        <p:txBody>
          <a:bodyPr rtlCol="0"/>
          <a:lstStyle/>
          <a:p>
            <a:pPr rtl="0"/>
            <a:r>
              <a:rPr lang="pt-BR" dirty="0"/>
              <a:t>2005</a:t>
            </a:r>
            <a:br>
              <a:rPr lang="pt-BR" dirty="0"/>
            </a:b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Tube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A12AD7-986B-4DF0-AC91-424D906875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00638" y="600861"/>
            <a:ext cx="6292850" cy="6019014"/>
          </a:xfrm>
        </p:spPr>
        <p:txBody>
          <a:bodyPr rtlCol="0"/>
          <a:lstStyle/>
          <a:p>
            <a:r>
              <a:rPr lang="pt-BR" sz="2800" dirty="0"/>
              <a:t>Primeiro vídeo no </a:t>
            </a:r>
            <a:r>
              <a:rPr lang="pt-BR" sz="2800" dirty="0" err="1"/>
              <a:t>You</a:t>
            </a:r>
            <a:r>
              <a:rPr lang="pt-BR" sz="2800" dirty="0"/>
              <a:t> Tube: “Me </a:t>
            </a:r>
            <a:r>
              <a:rPr lang="pt-BR" sz="2800" dirty="0" err="1"/>
              <a:t>at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zoo” (“Eu no zoológico”), postado por um dos fundadores, </a:t>
            </a:r>
            <a:r>
              <a:rPr lang="pt-BR" sz="2800" dirty="0" err="1"/>
              <a:t>Jawed</a:t>
            </a:r>
            <a:r>
              <a:rPr lang="pt-BR" sz="2800" dirty="0"/>
              <a:t> Karim.</a:t>
            </a:r>
          </a:p>
          <a:p>
            <a:r>
              <a:rPr lang="pt-BR" sz="2800" dirty="0"/>
              <a:t>O vídeo tem 19 segundos e ele diz onde está e que “os elefantes são legais por suas trompas””: </a:t>
            </a:r>
            <a:r>
              <a:rPr lang="pt-BR" sz="2800" dirty="0">
                <a:hlinkClick r:id="rId3"/>
              </a:rPr>
              <a:t>https://www.youtube.com/watch?v=VVOB9Hg_RWw</a:t>
            </a:r>
            <a:endParaRPr lang="pt-BR" sz="2800" dirty="0"/>
          </a:p>
          <a:p>
            <a:r>
              <a:rPr lang="pt-BR" sz="2800" dirty="0"/>
              <a:t> O vídeo ensina que “vocês podem gravar qualquer coisa”, não é preciso ter qualquer relevância social/cultural.</a:t>
            </a:r>
          </a:p>
        </p:txBody>
      </p:sp>
    </p:spTree>
    <p:extLst>
      <p:ext uri="{BB962C8B-B14F-4D97-AF65-F5344CB8AC3E}">
        <p14:creationId xmlns:p14="http://schemas.microsoft.com/office/powerpoint/2010/main" val="27803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 descr="elemento decorativo&#10;">
            <a:extLst>
              <a:ext uri="{FF2B5EF4-FFF2-40B4-BE49-F238E27FC236}">
                <a16:creationId xmlns:a16="http://schemas.microsoft.com/office/drawing/2014/main" id="{913C465E-99C1-43E9-8FAC-86113F58E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id="{B7099EE8-B27A-4298-A114-D9FE2F94F437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F8E6868B-6755-488B-BEA3-7DFC4EFAA6F5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FB20523-8EC7-4848-89B7-052D5B00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9869"/>
            <a:ext cx="3125008" cy="2456442"/>
          </a:xfrm>
        </p:spPr>
        <p:txBody>
          <a:bodyPr rtlCol="0"/>
          <a:lstStyle/>
          <a:p>
            <a:pPr rtl="0"/>
            <a:r>
              <a:rPr lang="pt-BR" dirty="0"/>
              <a:t>2006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DE8BAE07-F1AE-4489-AE46-DF3BBB6448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210" r="14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407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 descr="elemento decorativo&#10;">
            <a:extLst>
              <a:ext uri="{FF2B5EF4-FFF2-40B4-BE49-F238E27FC236}">
                <a16:creationId xmlns:a16="http://schemas.microsoft.com/office/drawing/2014/main" id="{913C465E-99C1-43E9-8FAC-86113F58E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id="{B7099EE8-B27A-4298-A114-D9FE2F94F437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F8E6868B-6755-488B-BEA3-7DFC4EFAA6F5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FB20523-8EC7-4848-89B7-052D5B00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Fenômeno das “bolhas” (2011)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A3492973-1986-4046-8BA7-88654AE008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r="11679"/>
          <a:stretch>
            <a:fillRect/>
          </a:stretch>
        </p:blipFill>
        <p:spPr>
          <a:xfrm>
            <a:off x="3881423" y="319264"/>
            <a:ext cx="8310577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73999FB-17B2-4943-A227-42E51AB9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39" y="0"/>
            <a:ext cx="9154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6D7BD-5C62-4764-9E1D-D185EBAA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Dinâmica 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9C480C-C4D4-46AD-BCE6-04E0141475B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0894" y="2632550"/>
            <a:ext cx="3420000" cy="99965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pt-BR" sz="2400" b="1" dirty="0"/>
              <a:t>INPUT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24E52-08A2-4D30-AA1E-AC7615D22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632200"/>
            <a:ext cx="3420000" cy="290160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2400" dirty="0"/>
              <a:t>Usuários “</a:t>
            </a:r>
            <a:r>
              <a:rPr lang="pt-BR" sz="2400" dirty="0" err="1"/>
              <a:t>inputam</a:t>
            </a:r>
            <a:r>
              <a:rPr lang="pt-BR" sz="2400" dirty="0"/>
              <a:t>” dados nestas diversas plataformas / formatos de comunicação digital, gerando </a:t>
            </a:r>
            <a:r>
              <a:rPr lang="pt-BR" sz="2400" b="1" dirty="0"/>
              <a:t>dados</a:t>
            </a:r>
            <a:r>
              <a:rPr lang="pt-BR" sz="2400" dirty="0"/>
              <a:t> e </a:t>
            </a:r>
            <a:r>
              <a:rPr lang="pt-BR" sz="2400" b="1" dirty="0"/>
              <a:t>metadados.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AC642DB-12B2-406A-9349-B6C98765561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87159" y="2632550"/>
            <a:ext cx="3420000" cy="99965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pt-BR" sz="2400" b="1" dirty="0"/>
              <a:t>PROCESSAMENTO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E9033E-9FBE-4024-9E69-97553421B8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60" y="3632200"/>
            <a:ext cx="3420000" cy="308292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2400" dirty="0"/>
              <a:t>Os </a:t>
            </a:r>
            <a:r>
              <a:rPr lang="pt-BR" sz="2400" b="1" dirty="0"/>
              <a:t>ALGORITMOS</a:t>
            </a:r>
            <a:r>
              <a:rPr lang="pt-BR" sz="2400" dirty="0"/>
              <a:t>, que são cálculos baseados, em sua maioria, na preferência dos inputs no sistema feito pelas pessoas (mas não só), processam estes dados e metadados.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4FDBFEE-D460-4EEA-8480-B58B8C1560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73423" y="2632550"/>
            <a:ext cx="4006909" cy="99965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pt-BR" sz="2400" b="1" dirty="0"/>
              <a:t>OUTPUT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EDDEC1B-157C-4700-9E00-04350D28967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632200"/>
            <a:ext cx="3420000" cy="290160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2400" dirty="0"/>
              <a:t>O resultado varia de acordo com o formato: resultado de uma busca no Google, o feed de mídias sociais, recomendações de vídeo no </a:t>
            </a:r>
            <a:r>
              <a:rPr lang="pt-BR" sz="2400" dirty="0" err="1"/>
              <a:t>You</a:t>
            </a:r>
            <a:r>
              <a:rPr lang="pt-BR" sz="2400" dirty="0"/>
              <a:t> Tube...</a:t>
            </a:r>
          </a:p>
          <a:p>
            <a:pPr rtl="0">
              <a:lnSpc>
                <a:spcPct val="1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46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6D7BD-5C62-4764-9E1D-D185EBAA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Novas literacias 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9C480C-C4D4-46AD-BCE6-04E0141475B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0894" y="2632550"/>
            <a:ext cx="3420000" cy="99965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pt-BR" sz="2400" b="1" dirty="0"/>
              <a:t>DADOS E METADADOS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24E52-08A2-4D30-AA1E-AC7615D22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632200"/>
            <a:ext cx="3420000" cy="290160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2400" dirty="0"/>
              <a:t>Dado: uso do Bilhete Único; busca no Google</a:t>
            </a:r>
          </a:p>
          <a:p>
            <a:pPr rtl="0">
              <a:lnSpc>
                <a:spcPct val="100000"/>
              </a:lnSpc>
            </a:pPr>
            <a:r>
              <a:rPr lang="pt-BR" sz="2400" dirty="0"/>
              <a:t>Metadado: descrição do meu deslocamento na cidade; perfil de busca</a:t>
            </a:r>
          </a:p>
          <a:p>
            <a:pPr rtl="0">
              <a:lnSpc>
                <a:spcPct val="100000"/>
              </a:lnSpc>
            </a:pPr>
            <a:r>
              <a:rPr lang="pt-BR" sz="2400" dirty="0"/>
              <a:t>Mesma lógica é aplicada a todo possível </a:t>
            </a:r>
            <a:r>
              <a:rPr lang="pt-BR" sz="2400" i="1" dirty="0"/>
              <a:t>input</a:t>
            </a:r>
            <a:r>
              <a:rPr lang="pt-BR" sz="2400" dirty="0"/>
              <a:t>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AC642DB-12B2-406A-9349-B6C98765561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87159" y="2632550"/>
            <a:ext cx="3420000" cy="99965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pt-BR" sz="2400" b="1" dirty="0"/>
              <a:t>ALGORITMO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E9033E-9FBE-4024-9E69-97553421B8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60" y="3632200"/>
            <a:ext cx="3420000" cy="308292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2400" dirty="0"/>
              <a:t>Os </a:t>
            </a:r>
            <a:r>
              <a:rPr lang="pt-BR" sz="2400" b="1" dirty="0"/>
              <a:t>ALGORITMOS</a:t>
            </a:r>
            <a:r>
              <a:rPr lang="pt-BR" sz="2400" dirty="0"/>
              <a:t>, que são cálculos baseados, em sua maioria, na preferência dos inputs no sistema feito pelas pessoas (mas não só), processam estes dados e metadados.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4FDBFEE-D460-4EEA-8480-B58B8C1560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73423" y="2632550"/>
            <a:ext cx="4006909" cy="99965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pt-BR" sz="2400" b="1" dirty="0"/>
              <a:t>RESULTADO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EDDEC1B-157C-4700-9E00-04350D28967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270249"/>
            <a:ext cx="3420000" cy="338772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2400" dirty="0"/>
              <a:t>Bolhas</a:t>
            </a:r>
          </a:p>
          <a:p>
            <a:pPr rtl="0">
              <a:lnSpc>
                <a:spcPct val="100000"/>
              </a:lnSpc>
            </a:pPr>
            <a:r>
              <a:rPr lang="pt-BR" sz="2400" dirty="0"/>
              <a:t>Recomendações que vão se “</a:t>
            </a:r>
            <a:r>
              <a:rPr lang="pt-BR" sz="2400" dirty="0" err="1"/>
              <a:t>radicalizando”no</a:t>
            </a:r>
            <a:r>
              <a:rPr lang="pt-BR" sz="2400" dirty="0"/>
              <a:t> </a:t>
            </a:r>
            <a:r>
              <a:rPr lang="pt-BR" sz="2400" dirty="0" err="1"/>
              <a:t>You</a:t>
            </a:r>
            <a:r>
              <a:rPr lang="pt-BR" sz="2400" dirty="0"/>
              <a:t> Tube </a:t>
            </a:r>
          </a:p>
          <a:p>
            <a:pPr rtl="0">
              <a:lnSpc>
                <a:spcPct val="100000"/>
              </a:lnSpc>
            </a:pPr>
            <a:r>
              <a:rPr lang="pt-BR" sz="2400" dirty="0"/>
              <a:t>Feeds que mostram um só lado da discussão</a:t>
            </a:r>
          </a:p>
          <a:p>
            <a:pPr rtl="0">
              <a:lnSpc>
                <a:spcPct val="100000"/>
              </a:lnSpc>
            </a:pPr>
            <a:r>
              <a:rPr lang="pt-BR" sz="2400" dirty="0"/>
              <a:t>Lógica do consumo de informação atual.</a:t>
            </a:r>
          </a:p>
          <a:p>
            <a:pPr rtl="0">
              <a:lnSpc>
                <a:spcPct val="1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33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 que é algoritmo?</a:t>
            </a:r>
            <a:br>
              <a:rPr lang="pt-BR" dirty="0"/>
            </a:br>
            <a:r>
              <a:rPr lang="pt-BR" dirty="0"/>
              <a:t>Não é receita de bolo!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1188" y="409575"/>
            <a:ext cx="7621707" cy="987425"/>
          </a:xfrm>
        </p:spPr>
        <p:txBody>
          <a:bodyPr rtlCol="0"/>
          <a:lstStyle/>
          <a:p>
            <a:pPr rtl="0"/>
            <a:r>
              <a:rPr lang="pt-BR" dirty="0"/>
              <a:t>Algoritmo é uma codificação em linguagem informática de um procedimento de instruções, cujo processamento será  matematicamente calculado.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B726F98-D114-42B2-B470-B2EADC59E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6681" y="1621599"/>
            <a:ext cx="2665103" cy="345896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E26052-6307-4505-9428-6383C3728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19" t="10000" r="42344" b="14444"/>
          <a:stretch/>
        </p:blipFill>
        <p:spPr>
          <a:xfrm>
            <a:off x="8184870" y="987346"/>
            <a:ext cx="3467100" cy="51816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7CBCC5-71F8-4FCD-8527-6324C974C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0" t="61805" r="2292" b="31111"/>
          <a:stretch/>
        </p:blipFill>
        <p:spPr>
          <a:xfrm>
            <a:off x="4216681" y="6205537"/>
            <a:ext cx="7035757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3E1A7-382A-49F0-ADB4-BF190BB8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Modelo de Negócio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9E9B34AE-511E-4AFC-87B5-E52A25A4727C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70768" y="469900"/>
            <a:ext cx="691971" cy="691971"/>
          </a:xfrm>
        </p:spPr>
        <p:txBody>
          <a:bodyPr rtlCol="0"/>
          <a:lstStyle/>
          <a:p>
            <a:pPr rtl="0"/>
            <a:r>
              <a:rPr lang="pt-BR" sz="2400"/>
              <a:t>1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AE7952-3B10-47E2-8E7C-F1652C0E0D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0894" y="1191436"/>
            <a:ext cx="3420000" cy="460945"/>
          </a:xfrm>
        </p:spPr>
        <p:txBody>
          <a:bodyPr rtlCol="0"/>
          <a:lstStyle/>
          <a:p>
            <a:pPr rtl="0"/>
            <a:r>
              <a:rPr lang="pt-BR" dirty="0"/>
              <a:t>Extração de dados</a:t>
            </a:r>
          </a:p>
          <a:p>
            <a:pPr rtl="0"/>
            <a:r>
              <a:rPr lang="pt-BR" dirty="0"/>
              <a:t>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97827-04F8-4181-935E-18C599098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1813293"/>
            <a:ext cx="3227971" cy="2177682"/>
          </a:xfrm>
        </p:spPr>
        <p:txBody>
          <a:bodyPr rtlCol="0"/>
          <a:lstStyle/>
          <a:p>
            <a:pPr rtl="0"/>
            <a:r>
              <a:rPr lang="pt-BR" dirty="0"/>
              <a:t>Ensinar a sociedade que é natural que nossos dados sejam capturados e processados.</a:t>
            </a:r>
          </a:p>
          <a:p>
            <a:pPr rtl="0"/>
            <a:r>
              <a:rPr lang="pt-BR" dirty="0"/>
              <a:t>Colonialismo de dados (Nick </a:t>
            </a:r>
            <a:r>
              <a:rPr lang="pt-BR" dirty="0" err="1"/>
              <a:t>Couldry</a:t>
            </a:r>
            <a:r>
              <a:rPr lang="pt-BR" dirty="0"/>
              <a:t>).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D0E55E6-7F4E-4D34-A101-AED886857C7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475112" y="469900"/>
            <a:ext cx="691971" cy="691971"/>
          </a:xfrm>
          <a:solidFill>
            <a:schemeClr val="tx1">
              <a:lumMod val="85000"/>
              <a:lumOff val="15000"/>
            </a:schemeClr>
          </a:solidFill>
        </p:spPr>
        <p:txBody>
          <a:bodyPr rtlCol="0"/>
          <a:lstStyle/>
          <a:p>
            <a:pPr rtl="0"/>
            <a:r>
              <a:rPr lang="pt-BR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61C1FD6-AE9B-4DC9-8418-8E649F1468C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87159" y="1191436"/>
            <a:ext cx="3420000" cy="621856"/>
          </a:xfrm>
        </p:spPr>
        <p:txBody>
          <a:bodyPr rtlCol="0"/>
          <a:lstStyle/>
          <a:p>
            <a:pPr rtl="0"/>
            <a:r>
              <a:rPr lang="pt-BR" dirty="0"/>
              <a:t>Transformar dados em metadados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68EBD9-6460-4BD4-A725-E0003EEB68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8" y="1813293"/>
            <a:ext cx="3227971" cy="1615707"/>
          </a:xfrm>
        </p:spPr>
        <p:txBody>
          <a:bodyPr rtlCol="0"/>
          <a:lstStyle/>
          <a:p>
            <a:pPr rtl="0"/>
            <a:r>
              <a:rPr lang="pt-BR" dirty="0"/>
              <a:t>A partir dos dados coletados, gerar metadados possíveis. </a:t>
            </a:r>
          </a:p>
          <a:p>
            <a:pPr rtl="0"/>
            <a:endParaRPr lang="pt-BR" dirty="0"/>
          </a:p>
          <a:p>
            <a:pPr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255BBC3-2645-4B68-A025-3CCB03ACA930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055639" y="469900"/>
            <a:ext cx="691971" cy="691971"/>
          </a:xfrm>
          <a:solidFill>
            <a:schemeClr val="accent5">
              <a:lumMod val="75000"/>
            </a:schemeClr>
          </a:solidFill>
        </p:spPr>
        <p:txBody>
          <a:bodyPr rtlCol="0"/>
          <a:lstStyle/>
          <a:p>
            <a:pPr rtl="0"/>
            <a:r>
              <a:rPr lang="pt-BR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CF3F135-97CF-4F51-9AA5-BFE76E2D0B9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73424" y="1191436"/>
            <a:ext cx="3420000" cy="460945"/>
          </a:xfrm>
        </p:spPr>
        <p:txBody>
          <a:bodyPr rtlCol="0"/>
          <a:lstStyle/>
          <a:p>
            <a:pPr rtl="0"/>
            <a:r>
              <a:rPr lang="pt-BR" dirty="0"/>
              <a:t>Processar com algoritmos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A33AD6D-4BB3-459F-B884-43A15E94A72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1813292"/>
            <a:ext cx="3227971" cy="1615707"/>
          </a:xfrm>
        </p:spPr>
        <p:txBody>
          <a:bodyPr rtlCol="0"/>
          <a:lstStyle/>
          <a:p>
            <a:pPr rtl="0"/>
            <a:r>
              <a:rPr lang="pt-BR" dirty="0"/>
              <a:t>Mapear padrões de consumo objetivo e subjetivo; cruzar estes padrões com a “média” do Big Data.</a:t>
            </a:r>
          </a:p>
        </p:txBody>
      </p:sp>
      <p:sp>
        <p:nvSpPr>
          <p:cNvPr id="16" name="Espaço Reservado para Texto 9">
            <a:extLst>
              <a:ext uri="{FF2B5EF4-FFF2-40B4-BE49-F238E27FC236}">
                <a16:creationId xmlns:a16="http://schemas.microsoft.com/office/drawing/2014/main" id="{1C0A153C-DAE9-4119-B6CB-F753E40958C5}"/>
              </a:ext>
            </a:extLst>
          </p:cNvPr>
          <p:cNvSpPr txBox="1">
            <a:spLocks noChangeAspect="1"/>
          </p:cNvSpPr>
          <p:nvPr/>
        </p:nvSpPr>
        <p:spPr>
          <a:xfrm>
            <a:off x="4475112" y="3618273"/>
            <a:ext cx="691971" cy="69197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3200" b="1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2400"/>
              <a:t>4</a:t>
            </a:r>
          </a:p>
        </p:txBody>
      </p:sp>
      <p:sp>
        <p:nvSpPr>
          <p:cNvPr id="14" name="Espaço Reservado para Conteúdo 6">
            <a:extLst>
              <a:ext uri="{FF2B5EF4-FFF2-40B4-BE49-F238E27FC236}">
                <a16:creationId xmlns:a16="http://schemas.microsoft.com/office/drawing/2014/main" id="{A22C6227-33AC-4B8E-9805-E4A5B3398ECE}"/>
              </a:ext>
            </a:extLst>
          </p:cNvPr>
          <p:cNvSpPr txBox="1">
            <a:spLocks/>
          </p:cNvSpPr>
          <p:nvPr/>
        </p:nvSpPr>
        <p:spPr>
          <a:xfrm>
            <a:off x="4387159" y="4339809"/>
            <a:ext cx="3420000" cy="62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dirty="0"/>
              <a:t>Orientar para o consumo objetivo / subjetivo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238CE8B3-176C-4DA0-B2DE-EC5F9E68C61E}"/>
              </a:ext>
            </a:extLst>
          </p:cNvPr>
          <p:cNvSpPr txBox="1">
            <a:spLocks/>
          </p:cNvSpPr>
          <p:nvPr/>
        </p:nvSpPr>
        <p:spPr>
          <a:xfrm>
            <a:off x="4387159" y="4961666"/>
            <a:ext cx="3227971" cy="1875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dirty="0"/>
              <a:t>Consumo: a partir do modelo negócio.</a:t>
            </a:r>
          </a:p>
          <a:p>
            <a:pPr rtl="0"/>
            <a:r>
              <a:rPr lang="pt-BR" dirty="0"/>
              <a:t>Mas não é só consumo: é processo social como um todo (triagens, policiamento, </a:t>
            </a:r>
            <a:r>
              <a:rPr lang="pt-BR" dirty="0" err="1"/>
              <a:t>etc</a:t>
            </a:r>
            <a:r>
              <a:rPr lang="pt-BR" dirty="0"/>
              <a:t>).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9B48AFC4-8B42-4072-AAA2-4702519F0D8E}"/>
              </a:ext>
            </a:extLst>
          </p:cNvPr>
          <p:cNvSpPr txBox="1">
            <a:spLocks noChangeAspect="1"/>
          </p:cNvSpPr>
          <p:nvPr/>
        </p:nvSpPr>
        <p:spPr>
          <a:xfrm>
            <a:off x="8055639" y="3618273"/>
            <a:ext cx="691971" cy="691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2400"/>
              <a:t>5</a:t>
            </a:r>
          </a:p>
        </p:txBody>
      </p:sp>
      <p:sp>
        <p:nvSpPr>
          <p:cNvPr id="15" name="Espaço Reservado para Conteúdo 7">
            <a:extLst>
              <a:ext uri="{FF2B5EF4-FFF2-40B4-BE49-F238E27FC236}">
                <a16:creationId xmlns:a16="http://schemas.microsoft.com/office/drawing/2014/main" id="{961517EE-A586-412B-85CB-6F57B715CE11}"/>
              </a:ext>
            </a:extLst>
          </p:cNvPr>
          <p:cNvSpPr txBox="1">
            <a:spLocks/>
          </p:cNvSpPr>
          <p:nvPr/>
        </p:nvSpPr>
        <p:spPr>
          <a:xfrm>
            <a:off x="7973424" y="4339809"/>
            <a:ext cx="3420000" cy="612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dirty="0"/>
              <a:t>Reforças padrões; gerar novos padrões </a:t>
            </a:r>
          </a:p>
        </p:txBody>
      </p:sp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id="{E81D6B8E-F53C-4E35-A828-B1E51783F396}"/>
              </a:ext>
            </a:extLst>
          </p:cNvPr>
          <p:cNvSpPr txBox="1">
            <a:spLocks/>
          </p:cNvSpPr>
          <p:nvPr/>
        </p:nvSpPr>
        <p:spPr>
          <a:xfrm>
            <a:off x="7973424" y="4952141"/>
            <a:ext cx="3227971" cy="1782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dirty="0"/>
              <a:t>Padrões de preferências passam a ser reforçados;</a:t>
            </a:r>
          </a:p>
          <a:p>
            <a:pPr rtl="0"/>
            <a:r>
              <a:rPr lang="pt-BR" dirty="0"/>
              <a:t>Padrões de inclusão e ou exclusão social também podem ser reforçados.</a:t>
            </a:r>
          </a:p>
        </p:txBody>
      </p:sp>
    </p:spTree>
    <p:extLst>
      <p:ext uri="{BB962C8B-B14F-4D97-AF65-F5344CB8AC3E}">
        <p14:creationId xmlns:p14="http://schemas.microsoft.com/office/powerpoint/2010/main" val="50223114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Custom 166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435_TF78283625" id="{218ED088-FEBD-48E8-AFAF-B15286F5F63E}" vid="{A59597CB-CC29-4CFE-9B1F-D46BD4FF974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ACBD2-92A1-4EA7-847C-7739E3073049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E174D3-B577-443C-ADE9-F43379191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61964A-D9CE-44DE-A141-B456A2E23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Criar uma colônia própria</Template>
  <TotalTime>0</TotalTime>
  <Words>952</Words>
  <Application>Microsoft Office PowerPoint</Application>
  <PresentationFormat>Widescreen</PresentationFormat>
  <Paragraphs>108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Tahoma</vt:lpstr>
      <vt:lpstr>Wingdings</vt:lpstr>
      <vt:lpstr>Atlas</vt:lpstr>
      <vt:lpstr>Ecossistema Midiático</vt:lpstr>
      <vt:lpstr>2005  You Tube</vt:lpstr>
      <vt:lpstr>2006</vt:lpstr>
      <vt:lpstr>Fenômeno das “bolhas” (2011)</vt:lpstr>
      <vt:lpstr>Apresentação do PowerPoint</vt:lpstr>
      <vt:lpstr>Dinâmica  </vt:lpstr>
      <vt:lpstr>Novas literacias  </vt:lpstr>
      <vt:lpstr>O que é algoritmo? Não é receita de bolo!</vt:lpstr>
      <vt:lpstr>Modelo de Negócio</vt:lpstr>
      <vt:lpstr>“O modelo de negócio das empresas digitais é a vigilância.”</vt:lpstr>
      <vt:lpstr>“Três duras verdades”</vt:lpstr>
      <vt:lpstr>Ecologia  da Mídia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2019-07-06T04:29:31Z</dcterms:created>
  <dcterms:modified xsi:type="dcterms:W3CDTF">2023-09-11T21:21:25Z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