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84" r:id="rId2"/>
    <p:sldId id="256" r:id="rId3"/>
    <p:sldId id="257" r:id="rId4"/>
    <p:sldId id="282" r:id="rId5"/>
    <p:sldId id="261" r:id="rId6"/>
    <p:sldId id="463" r:id="rId7"/>
    <p:sldId id="448" r:id="rId8"/>
    <p:sldId id="456" r:id="rId9"/>
    <p:sldId id="481" r:id="rId10"/>
    <p:sldId id="482" r:id="rId11"/>
    <p:sldId id="483" r:id="rId12"/>
    <p:sldId id="465" r:id="rId13"/>
    <p:sldId id="466" r:id="rId14"/>
    <p:sldId id="467" r:id="rId15"/>
    <p:sldId id="474" r:id="rId16"/>
    <p:sldId id="473" r:id="rId17"/>
    <p:sldId id="475" r:id="rId18"/>
    <p:sldId id="476" r:id="rId19"/>
    <p:sldId id="472" r:id="rId20"/>
    <p:sldId id="477" r:id="rId21"/>
    <p:sldId id="478" r:id="rId22"/>
    <p:sldId id="479" r:id="rId23"/>
    <p:sldId id="480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9AD5AF-19C4-44C9-A4A2-CBDE788FDE71}" v="1" dt="2019-09-16T17:47:44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Robes Loureiro" userId="d72262b9fc01168e" providerId="LiveId" clId="{CBF9575F-1F43-4F92-8673-45A2290808F0}"/>
    <pc:docChg chg="undo custSel addSld delSld modSld sldOrd">
      <pc:chgData name="Samuel Robes Loureiro" userId="d72262b9fc01168e" providerId="LiveId" clId="{CBF9575F-1F43-4F92-8673-45A2290808F0}" dt="2019-04-22T19:20:35.724" v="1291"/>
      <pc:docMkLst>
        <pc:docMk/>
      </pc:docMkLst>
      <pc:sldChg chg="modSp">
        <pc:chgData name="Samuel Robes Loureiro" userId="d72262b9fc01168e" providerId="LiveId" clId="{CBF9575F-1F43-4F92-8673-45A2290808F0}" dt="2019-04-22T16:41:49.194" v="79" actId="113"/>
        <pc:sldMkLst>
          <pc:docMk/>
          <pc:sldMk cId="1692608540" sldId="256"/>
        </pc:sldMkLst>
        <pc:spChg chg="mod">
          <ac:chgData name="Samuel Robes Loureiro" userId="d72262b9fc01168e" providerId="LiveId" clId="{CBF9575F-1F43-4F92-8673-45A2290808F0}" dt="2019-04-22T16:41:49.194" v="79" actId="113"/>
          <ac:spMkLst>
            <pc:docMk/>
            <pc:sldMk cId="1692608540" sldId="256"/>
            <ac:spMk id="2" creationId="{AB68CEC0-64F0-4BA5-9615-AB681D3CD992}"/>
          </ac:spMkLst>
        </pc:spChg>
      </pc:sldChg>
      <pc:sldChg chg="addSp delSp modSp">
        <pc:chgData name="Samuel Robes Loureiro" userId="d72262b9fc01168e" providerId="LiveId" clId="{CBF9575F-1F43-4F92-8673-45A2290808F0}" dt="2019-04-22T16:43:33.136" v="100" actId="692"/>
        <pc:sldMkLst>
          <pc:docMk/>
          <pc:sldMk cId="2031055565" sldId="257"/>
        </pc:sldMkLst>
        <pc:picChg chg="add mod">
          <ac:chgData name="Samuel Robes Loureiro" userId="d72262b9fc01168e" providerId="LiveId" clId="{CBF9575F-1F43-4F92-8673-45A2290808F0}" dt="2019-04-22T16:43:33.136" v="100" actId="692"/>
          <ac:picMkLst>
            <pc:docMk/>
            <pc:sldMk cId="2031055565" sldId="257"/>
            <ac:picMk id="3" creationId="{695E83DB-E4CD-4115-A35B-11AC4FA61932}"/>
          </ac:picMkLst>
        </pc:picChg>
        <pc:picChg chg="del">
          <ac:chgData name="Samuel Robes Loureiro" userId="d72262b9fc01168e" providerId="LiveId" clId="{CBF9575F-1F43-4F92-8673-45A2290808F0}" dt="2019-04-22T16:41:57.455" v="80" actId="478"/>
          <ac:picMkLst>
            <pc:docMk/>
            <pc:sldMk cId="2031055565" sldId="257"/>
            <ac:picMk id="7" creationId="{01D7C752-0FDC-4C04-B9C9-785CF9C0A350}"/>
          </ac:picMkLst>
        </pc:picChg>
      </pc:sldChg>
      <pc:sldChg chg="modSp">
        <pc:chgData name="Samuel Robes Loureiro" userId="d72262b9fc01168e" providerId="LiveId" clId="{CBF9575F-1F43-4F92-8673-45A2290808F0}" dt="2019-04-22T17:17:24.641" v="137" actId="313"/>
        <pc:sldMkLst>
          <pc:docMk/>
          <pc:sldMk cId="3415382257" sldId="261"/>
        </pc:sldMkLst>
        <pc:spChg chg="mod">
          <ac:chgData name="Samuel Robes Loureiro" userId="d72262b9fc01168e" providerId="LiveId" clId="{CBF9575F-1F43-4F92-8673-45A2290808F0}" dt="2019-04-22T16:48:40.713" v="104" actId="122"/>
          <ac:spMkLst>
            <pc:docMk/>
            <pc:sldMk cId="3415382257" sldId="261"/>
            <ac:spMk id="2" creationId="{D8C6E22E-5830-4BB7-AC4B-2942F5B10C25}"/>
          </ac:spMkLst>
        </pc:spChg>
        <pc:spChg chg="mod">
          <ac:chgData name="Samuel Robes Loureiro" userId="d72262b9fc01168e" providerId="LiveId" clId="{CBF9575F-1F43-4F92-8673-45A2290808F0}" dt="2019-04-22T17:17:24.641" v="137" actId="313"/>
          <ac:spMkLst>
            <pc:docMk/>
            <pc:sldMk cId="3415382257" sldId="261"/>
            <ac:spMk id="3" creationId="{E70EC75A-3DE5-429C-A5EE-B331C5455E79}"/>
          </ac:spMkLst>
        </pc:spChg>
      </pc:sldChg>
      <pc:sldChg chg="modSp">
        <pc:chgData name="Samuel Robes Loureiro" userId="d72262b9fc01168e" providerId="LiveId" clId="{CBF9575F-1F43-4F92-8673-45A2290808F0}" dt="2019-04-22T17:04:48.689" v="121" actId="20577"/>
        <pc:sldMkLst>
          <pc:docMk/>
          <pc:sldMk cId="1059076006" sldId="282"/>
        </pc:sldMkLst>
        <pc:spChg chg="mod">
          <ac:chgData name="Samuel Robes Loureiro" userId="d72262b9fc01168e" providerId="LiveId" clId="{CBF9575F-1F43-4F92-8673-45A2290808F0}" dt="2019-04-22T17:04:48.689" v="121" actId="20577"/>
          <ac:spMkLst>
            <pc:docMk/>
            <pc:sldMk cId="1059076006" sldId="282"/>
            <ac:spMk id="5" creationId="{B8E08411-768C-4871-90D8-0EDFAF9720C6}"/>
          </ac:spMkLst>
        </pc:spChg>
      </pc:sldChg>
      <pc:sldChg chg="del">
        <pc:chgData name="Samuel Robes Loureiro" userId="d72262b9fc01168e" providerId="LiveId" clId="{CBF9575F-1F43-4F92-8673-45A2290808F0}" dt="2019-04-22T17:17:54.594" v="150" actId="2696"/>
        <pc:sldMkLst>
          <pc:docMk/>
          <pc:sldMk cId="1651677962" sldId="443"/>
        </pc:sldMkLst>
      </pc:sldChg>
      <pc:sldChg chg="del">
        <pc:chgData name="Samuel Robes Loureiro" userId="d72262b9fc01168e" providerId="LiveId" clId="{CBF9575F-1F43-4F92-8673-45A2290808F0}" dt="2019-04-22T17:17:56.080" v="153" actId="2696"/>
        <pc:sldMkLst>
          <pc:docMk/>
          <pc:sldMk cId="3734186761" sldId="444"/>
        </pc:sldMkLst>
      </pc:sldChg>
      <pc:sldChg chg="del">
        <pc:chgData name="Samuel Robes Loureiro" userId="d72262b9fc01168e" providerId="LiveId" clId="{CBF9575F-1F43-4F92-8673-45A2290808F0}" dt="2019-04-22T17:17:41.811" v="141" actId="2696"/>
        <pc:sldMkLst>
          <pc:docMk/>
          <pc:sldMk cId="1834528614" sldId="445"/>
        </pc:sldMkLst>
      </pc:sldChg>
      <pc:sldChg chg="del">
        <pc:chgData name="Samuel Robes Loureiro" userId="d72262b9fc01168e" providerId="LiveId" clId="{CBF9575F-1F43-4F92-8673-45A2290808F0}" dt="2019-04-22T17:17:56.804" v="156" actId="2696"/>
        <pc:sldMkLst>
          <pc:docMk/>
          <pc:sldMk cId="2796638908" sldId="446"/>
        </pc:sldMkLst>
      </pc:sldChg>
      <pc:sldChg chg="del">
        <pc:chgData name="Samuel Robes Loureiro" userId="d72262b9fc01168e" providerId="LiveId" clId="{CBF9575F-1F43-4F92-8673-45A2290808F0}" dt="2019-04-22T17:17:57.145" v="157" actId="2696"/>
        <pc:sldMkLst>
          <pc:docMk/>
          <pc:sldMk cId="2335697147" sldId="447"/>
        </pc:sldMkLst>
      </pc:sldChg>
      <pc:sldChg chg="modSp">
        <pc:chgData name="Samuel Robes Loureiro" userId="d72262b9fc01168e" providerId="LiveId" clId="{CBF9575F-1F43-4F92-8673-45A2290808F0}" dt="2019-04-22T17:56:41.840" v="658" actId="20577"/>
        <pc:sldMkLst>
          <pc:docMk/>
          <pc:sldMk cId="787276647" sldId="448"/>
        </pc:sldMkLst>
        <pc:spChg chg="mod">
          <ac:chgData name="Samuel Robes Loureiro" userId="d72262b9fc01168e" providerId="LiveId" clId="{CBF9575F-1F43-4F92-8673-45A2290808F0}" dt="2019-04-22T16:56:11.905" v="117" actId="122"/>
          <ac:spMkLst>
            <pc:docMk/>
            <pc:sldMk cId="787276647" sldId="448"/>
            <ac:spMk id="2" creationId="{D8C6E22E-5830-4BB7-AC4B-2942F5B10C25}"/>
          </ac:spMkLst>
        </pc:spChg>
        <pc:spChg chg="mod">
          <ac:chgData name="Samuel Robes Loureiro" userId="d72262b9fc01168e" providerId="LiveId" clId="{CBF9575F-1F43-4F92-8673-45A2290808F0}" dt="2019-04-22T17:56:41.840" v="658" actId="20577"/>
          <ac:spMkLst>
            <pc:docMk/>
            <pc:sldMk cId="787276647" sldId="448"/>
            <ac:spMk id="3" creationId="{E70EC75A-3DE5-429C-A5EE-B331C5455E79}"/>
          </ac:spMkLst>
        </pc:spChg>
      </pc:sldChg>
      <pc:sldChg chg="del">
        <pc:chgData name="Samuel Robes Loureiro" userId="d72262b9fc01168e" providerId="LiveId" clId="{CBF9575F-1F43-4F92-8673-45A2290808F0}" dt="2019-04-22T17:17:41.422" v="140" actId="2696"/>
        <pc:sldMkLst>
          <pc:docMk/>
          <pc:sldMk cId="3692564693" sldId="449"/>
        </pc:sldMkLst>
      </pc:sldChg>
      <pc:sldChg chg="del">
        <pc:chgData name="Samuel Robes Loureiro" userId="d72262b9fc01168e" providerId="LiveId" clId="{CBF9575F-1F43-4F92-8673-45A2290808F0}" dt="2019-04-22T17:17:42.233" v="142" actId="2696"/>
        <pc:sldMkLst>
          <pc:docMk/>
          <pc:sldMk cId="612779121" sldId="450"/>
        </pc:sldMkLst>
      </pc:sldChg>
      <pc:sldChg chg="del">
        <pc:chgData name="Samuel Robes Loureiro" userId="d72262b9fc01168e" providerId="LiveId" clId="{CBF9575F-1F43-4F92-8673-45A2290808F0}" dt="2019-04-22T17:17:42.600" v="143" actId="2696"/>
        <pc:sldMkLst>
          <pc:docMk/>
          <pc:sldMk cId="3762686410" sldId="451"/>
        </pc:sldMkLst>
      </pc:sldChg>
      <pc:sldChg chg="del">
        <pc:chgData name="Samuel Robes Loureiro" userId="d72262b9fc01168e" providerId="LiveId" clId="{CBF9575F-1F43-4F92-8673-45A2290808F0}" dt="2019-04-22T17:17:42.952" v="144" actId="2696"/>
        <pc:sldMkLst>
          <pc:docMk/>
          <pc:sldMk cId="1181619544" sldId="452"/>
        </pc:sldMkLst>
      </pc:sldChg>
      <pc:sldChg chg="del">
        <pc:chgData name="Samuel Robes Loureiro" userId="d72262b9fc01168e" providerId="LiveId" clId="{CBF9575F-1F43-4F92-8673-45A2290808F0}" dt="2019-04-22T17:17:43.253" v="145" actId="2696"/>
        <pc:sldMkLst>
          <pc:docMk/>
          <pc:sldMk cId="1133739334" sldId="453"/>
        </pc:sldMkLst>
      </pc:sldChg>
      <pc:sldChg chg="del">
        <pc:chgData name="Samuel Robes Loureiro" userId="d72262b9fc01168e" providerId="LiveId" clId="{CBF9575F-1F43-4F92-8673-45A2290808F0}" dt="2019-04-22T17:17:43.867" v="147" actId="2696"/>
        <pc:sldMkLst>
          <pc:docMk/>
          <pc:sldMk cId="3506229238" sldId="455"/>
        </pc:sldMkLst>
      </pc:sldChg>
      <pc:sldChg chg="modSp add del">
        <pc:chgData name="Samuel Robes Loureiro" userId="d72262b9fc01168e" providerId="LiveId" clId="{CBF9575F-1F43-4F92-8673-45A2290808F0}" dt="2019-04-22T17:45:12.550" v="252" actId="27636"/>
        <pc:sldMkLst>
          <pc:docMk/>
          <pc:sldMk cId="2103300351" sldId="456"/>
        </pc:sldMkLst>
        <pc:spChg chg="mod">
          <ac:chgData name="Samuel Robes Loureiro" userId="d72262b9fc01168e" providerId="LiveId" clId="{CBF9575F-1F43-4F92-8673-45A2290808F0}" dt="2019-04-22T17:18:18.973" v="160"/>
          <ac:spMkLst>
            <pc:docMk/>
            <pc:sldMk cId="2103300351" sldId="456"/>
            <ac:spMk id="2" creationId="{D8C6E22E-5830-4BB7-AC4B-2942F5B10C25}"/>
          </ac:spMkLst>
        </pc:spChg>
        <pc:spChg chg="mod">
          <ac:chgData name="Samuel Robes Loureiro" userId="d72262b9fc01168e" providerId="LiveId" clId="{CBF9575F-1F43-4F92-8673-45A2290808F0}" dt="2019-04-22T17:45:12.550" v="252" actId="27636"/>
          <ac:spMkLst>
            <pc:docMk/>
            <pc:sldMk cId="2103300351" sldId="456"/>
            <ac:spMk id="3" creationId="{E70EC75A-3DE5-429C-A5EE-B331C5455E79}"/>
          </ac:spMkLst>
        </pc:spChg>
      </pc:sldChg>
      <pc:sldChg chg="del">
        <pc:chgData name="Samuel Robes Loureiro" userId="d72262b9fc01168e" providerId="LiveId" clId="{CBF9575F-1F43-4F92-8673-45A2290808F0}" dt="2019-04-22T17:17:43.561" v="146" actId="2696"/>
        <pc:sldMkLst>
          <pc:docMk/>
          <pc:sldMk cId="244209855" sldId="458"/>
        </pc:sldMkLst>
      </pc:sldChg>
      <pc:sldChg chg="del">
        <pc:chgData name="Samuel Robes Loureiro" userId="d72262b9fc01168e" providerId="LiveId" clId="{CBF9575F-1F43-4F92-8673-45A2290808F0}" dt="2019-04-22T17:17:55.339" v="151" actId="2696"/>
        <pc:sldMkLst>
          <pc:docMk/>
          <pc:sldMk cId="1004392855" sldId="459"/>
        </pc:sldMkLst>
      </pc:sldChg>
      <pc:sldChg chg="del">
        <pc:chgData name="Samuel Robes Loureiro" userId="d72262b9fc01168e" providerId="LiveId" clId="{CBF9575F-1F43-4F92-8673-45A2290808F0}" dt="2019-04-22T17:17:55.808" v="152" actId="2696"/>
        <pc:sldMkLst>
          <pc:docMk/>
          <pc:sldMk cId="1253322635" sldId="460"/>
        </pc:sldMkLst>
      </pc:sldChg>
      <pc:sldChg chg="del">
        <pc:chgData name="Samuel Robes Loureiro" userId="d72262b9fc01168e" providerId="LiveId" clId="{CBF9575F-1F43-4F92-8673-45A2290808F0}" dt="2019-04-22T17:17:56.373" v="154" actId="2696"/>
        <pc:sldMkLst>
          <pc:docMk/>
          <pc:sldMk cId="2442136708" sldId="461"/>
        </pc:sldMkLst>
      </pc:sldChg>
      <pc:sldChg chg="del">
        <pc:chgData name="Samuel Robes Loureiro" userId="d72262b9fc01168e" providerId="LiveId" clId="{CBF9575F-1F43-4F92-8673-45A2290808F0}" dt="2019-04-22T17:17:56.603" v="155" actId="2696"/>
        <pc:sldMkLst>
          <pc:docMk/>
          <pc:sldMk cId="4188058981" sldId="462"/>
        </pc:sldMkLst>
      </pc:sldChg>
      <pc:sldChg chg="modSp add ord">
        <pc:chgData name="Samuel Robes Loureiro" userId="d72262b9fc01168e" providerId="LiveId" clId="{CBF9575F-1F43-4F92-8673-45A2290808F0}" dt="2019-04-22T17:17:10.661" v="136"/>
        <pc:sldMkLst>
          <pc:docMk/>
          <pc:sldMk cId="432920991" sldId="463"/>
        </pc:sldMkLst>
        <pc:spChg chg="mod">
          <ac:chgData name="Samuel Robes Loureiro" userId="d72262b9fc01168e" providerId="LiveId" clId="{CBF9575F-1F43-4F92-8673-45A2290808F0}" dt="2019-04-22T17:17:06.430" v="135" actId="20577"/>
          <ac:spMkLst>
            <pc:docMk/>
            <pc:sldMk cId="432920991" sldId="463"/>
            <ac:spMk id="3" creationId="{E70EC75A-3DE5-429C-A5EE-B331C5455E79}"/>
          </ac:spMkLst>
        </pc:spChg>
      </pc:sldChg>
      <pc:sldChg chg="add del">
        <pc:chgData name="Samuel Robes Loureiro" userId="d72262b9fc01168e" providerId="LiveId" clId="{CBF9575F-1F43-4F92-8673-45A2290808F0}" dt="2019-04-22T18:47:44.420" v="1089" actId="2696"/>
        <pc:sldMkLst>
          <pc:docMk/>
          <pc:sldMk cId="2228316506" sldId="464"/>
        </pc:sldMkLst>
      </pc:sldChg>
      <pc:sldChg chg="add del">
        <pc:chgData name="Samuel Robes Loureiro" userId="d72262b9fc01168e" providerId="LiveId" clId="{CBF9575F-1F43-4F92-8673-45A2290808F0}" dt="2019-04-22T18:47:22.224" v="1080" actId="2696"/>
        <pc:sldMkLst>
          <pc:docMk/>
          <pc:sldMk cId="2285377646" sldId="464"/>
        </pc:sldMkLst>
      </pc:sldChg>
      <pc:sldChg chg="addSp delSp modSp add del">
        <pc:chgData name="Samuel Robes Loureiro" userId="d72262b9fc01168e" providerId="LiveId" clId="{CBF9575F-1F43-4F92-8673-45A2290808F0}" dt="2019-04-22T18:47:22.253" v="1081" actId="2696"/>
        <pc:sldMkLst>
          <pc:docMk/>
          <pc:sldMk cId="893175806" sldId="465"/>
        </pc:sldMkLst>
        <pc:spChg chg="mod">
          <ac:chgData name="Samuel Robes Loureiro" userId="d72262b9fc01168e" providerId="LiveId" clId="{CBF9575F-1F43-4F92-8673-45A2290808F0}" dt="2019-04-22T17:18:47.531" v="165"/>
          <ac:spMkLst>
            <pc:docMk/>
            <pc:sldMk cId="893175806" sldId="465"/>
            <ac:spMk id="2" creationId="{D8C6E22E-5830-4BB7-AC4B-2942F5B10C25}"/>
          </ac:spMkLst>
        </pc:spChg>
        <pc:spChg chg="add del">
          <ac:chgData name="Samuel Robes Loureiro" userId="d72262b9fc01168e" providerId="LiveId" clId="{CBF9575F-1F43-4F92-8673-45A2290808F0}" dt="2019-04-22T17:18:53.186" v="167"/>
          <ac:spMkLst>
            <pc:docMk/>
            <pc:sldMk cId="893175806" sldId="465"/>
            <ac:spMk id="4" creationId="{68A080E4-AA3B-4CD8-B06D-83D098D381AE}"/>
          </ac:spMkLst>
        </pc:spChg>
      </pc:sldChg>
      <pc:sldChg chg="modSp add">
        <pc:chgData name="Samuel Robes Loureiro" userId="d72262b9fc01168e" providerId="LiveId" clId="{CBF9575F-1F43-4F92-8673-45A2290808F0}" dt="2019-04-22T18:52:26.724" v="1090"/>
        <pc:sldMkLst>
          <pc:docMk/>
          <pc:sldMk cId="2328484712" sldId="465"/>
        </pc:sldMkLst>
        <pc:spChg chg="mod">
          <ac:chgData name="Samuel Robes Loureiro" userId="d72262b9fc01168e" providerId="LiveId" clId="{CBF9575F-1F43-4F92-8673-45A2290808F0}" dt="2019-04-22T18:52:26.724" v="1090"/>
          <ac:spMkLst>
            <pc:docMk/>
            <pc:sldMk cId="2328484712" sldId="465"/>
            <ac:spMk id="3" creationId="{E70EC75A-3DE5-429C-A5EE-B331C5455E79}"/>
          </ac:spMkLst>
        </pc:spChg>
      </pc:sldChg>
      <pc:sldChg chg="modSp add del">
        <pc:chgData name="Samuel Robes Loureiro" userId="d72262b9fc01168e" providerId="LiveId" clId="{CBF9575F-1F43-4F92-8673-45A2290808F0}" dt="2019-04-22T18:47:22.266" v="1083" actId="2696"/>
        <pc:sldMkLst>
          <pc:docMk/>
          <pc:sldMk cId="1910262383" sldId="466"/>
        </pc:sldMkLst>
        <pc:spChg chg="mod">
          <ac:chgData name="Samuel Robes Loureiro" userId="d72262b9fc01168e" providerId="LiveId" clId="{CBF9575F-1F43-4F92-8673-45A2290808F0}" dt="2019-04-22T17:19:15.209" v="172" actId="20577"/>
          <ac:spMkLst>
            <pc:docMk/>
            <pc:sldMk cId="1910262383" sldId="466"/>
            <ac:spMk id="2" creationId="{D8C6E22E-5830-4BB7-AC4B-2942F5B10C25}"/>
          </ac:spMkLst>
        </pc:spChg>
      </pc:sldChg>
      <pc:sldChg chg="modSp add">
        <pc:chgData name="Samuel Robes Loureiro" userId="d72262b9fc01168e" providerId="LiveId" clId="{CBF9575F-1F43-4F92-8673-45A2290808F0}" dt="2019-04-22T19:11:18.486" v="1176" actId="20577"/>
        <pc:sldMkLst>
          <pc:docMk/>
          <pc:sldMk cId="2981938719" sldId="466"/>
        </pc:sldMkLst>
        <pc:spChg chg="mod">
          <ac:chgData name="Samuel Robes Loureiro" userId="d72262b9fc01168e" providerId="LiveId" clId="{CBF9575F-1F43-4F92-8673-45A2290808F0}" dt="2019-04-22T19:11:18.486" v="1176" actId="20577"/>
          <ac:spMkLst>
            <pc:docMk/>
            <pc:sldMk cId="2981938719" sldId="466"/>
            <ac:spMk id="3" creationId="{E70EC75A-3DE5-429C-A5EE-B331C5455E79}"/>
          </ac:spMkLst>
        </pc:spChg>
      </pc:sldChg>
      <pc:sldChg chg="modSp add del">
        <pc:chgData name="Samuel Robes Loureiro" userId="d72262b9fc01168e" providerId="LiveId" clId="{CBF9575F-1F43-4F92-8673-45A2290808F0}" dt="2019-04-22T18:47:22.275" v="1084" actId="2696"/>
        <pc:sldMkLst>
          <pc:docMk/>
          <pc:sldMk cId="2245041349" sldId="467"/>
        </pc:sldMkLst>
        <pc:spChg chg="mod">
          <ac:chgData name="Samuel Robes Loureiro" userId="d72262b9fc01168e" providerId="LiveId" clId="{CBF9575F-1F43-4F92-8673-45A2290808F0}" dt="2019-04-22T17:19:26.619" v="173"/>
          <ac:spMkLst>
            <pc:docMk/>
            <pc:sldMk cId="2245041349" sldId="467"/>
            <ac:spMk id="2" creationId="{D8C6E22E-5830-4BB7-AC4B-2942F5B10C25}"/>
          </ac:spMkLst>
        </pc:spChg>
      </pc:sldChg>
      <pc:sldChg chg="modSp add">
        <pc:chgData name="Samuel Robes Loureiro" userId="d72262b9fc01168e" providerId="LiveId" clId="{CBF9575F-1F43-4F92-8673-45A2290808F0}" dt="2019-04-22T19:19:56.402" v="1290" actId="20577"/>
        <pc:sldMkLst>
          <pc:docMk/>
          <pc:sldMk cId="2591873143" sldId="467"/>
        </pc:sldMkLst>
        <pc:spChg chg="mod">
          <ac:chgData name="Samuel Robes Loureiro" userId="d72262b9fc01168e" providerId="LiveId" clId="{CBF9575F-1F43-4F92-8673-45A2290808F0}" dt="2019-04-22T19:19:56.402" v="1290" actId="20577"/>
          <ac:spMkLst>
            <pc:docMk/>
            <pc:sldMk cId="2591873143" sldId="467"/>
            <ac:spMk id="3" creationId="{E70EC75A-3DE5-429C-A5EE-B331C5455E79}"/>
          </ac:spMkLst>
        </pc:spChg>
      </pc:sldChg>
      <pc:sldChg chg="add del">
        <pc:chgData name="Samuel Robes Loureiro" userId="d72262b9fc01168e" providerId="LiveId" clId="{CBF9575F-1F43-4F92-8673-45A2290808F0}" dt="2019-04-22T18:52:44.728" v="1091" actId="2696"/>
        <pc:sldMkLst>
          <pc:docMk/>
          <pc:sldMk cId="3938245106" sldId="468"/>
        </pc:sldMkLst>
      </pc:sldChg>
      <pc:sldChg chg="add del">
        <pc:chgData name="Samuel Robes Loureiro" userId="d72262b9fc01168e" providerId="LiveId" clId="{CBF9575F-1F43-4F92-8673-45A2290808F0}" dt="2019-04-22T18:47:22.260" v="1082" actId="2696"/>
        <pc:sldMkLst>
          <pc:docMk/>
          <pc:sldMk cId="3967805634" sldId="468"/>
        </pc:sldMkLst>
      </pc:sldChg>
      <pc:sldChg chg="add del">
        <pc:chgData name="Samuel Robes Loureiro" userId="d72262b9fc01168e" providerId="LiveId" clId="{CBF9575F-1F43-4F92-8673-45A2290808F0}" dt="2019-04-22T18:47:39.015" v="1086" actId="2696"/>
        <pc:sldMkLst>
          <pc:docMk/>
          <pc:sldMk cId="1721950422" sldId="469"/>
        </pc:sldMkLst>
      </pc:sldChg>
      <pc:sldChg chg="add del">
        <pc:chgData name="Samuel Robes Loureiro" userId="d72262b9fc01168e" providerId="LiveId" clId="{CBF9575F-1F43-4F92-8673-45A2290808F0}" dt="2019-04-22T18:47:22.204" v="1077" actId="2696"/>
        <pc:sldMkLst>
          <pc:docMk/>
          <pc:sldMk cId="3782692402" sldId="469"/>
        </pc:sldMkLst>
      </pc:sldChg>
      <pc:sldChg chg="add del">
        <pc:chgData name="Samuel Robes Loureiro" userId="d72262b9fc01168e" providerId="LiveId" clId="{CBF9575F-1F43-4F92-8673-45A2290808F0}" dt="2019-04-22T18:47:22.211" v="1078" actId="2696"/>
        <pc:sldMkLst>
          <pc:docMk/>
          <pc:sldMk cId="2275903776" sldId="470"/>
        </pc:sldMkLst>
      </pc:sldChg>
      <pc:sldChg chg="add del">
        <pc:chgData name="Samuel Robes Loureiro" userId="d72262b9fc01168e" providerId="LiveId" clId="{CBF9575F-1F43-4F92-8673-45A2290808F0}" dt="2019-04-22T18:47:40.174" v="1087" actId="2696"/>
        <pc:sldMkLst>
          <pc:docMk/>
          <pc:sldMk cId="3525346552" sldId="470"/>
        </pc:sldMkLst>
      </pc:sldChg>
      <pc:sldChg chg="add del">
        <pc:chgData name="Samuel Robes Loureiro" userId="d72262b9fc01168e" providerId="LiveId" clId="{CBF9575F-1F43-4F92-8673-45A2290808F0}" dt="2019-04-22T18:47:22.217" v="1079" actId="2696"/>
        <pc:sldMkLst>
          <pc:docMk/>
          <pc:sldMk cId="727039575" sldId="471"/>
        </pc:sldMkLst>
      </pc:sldChg>
      <pc:sldChg chg="add del">
        <pc:chgData name="Samuel Robes Loureiro" userId="d72262b9fc01168e" providerId="LiveId" clId="{CBF9575F-1F43-4F92-8673-45A2290808F0}" dt="2019-04-22T18:47:41.319" v="1088" actId="2696"/>
        <pc:sldMkLst>
          <pc:docMk/>
          <pc:sldMk cId="2649338370" sldId="471"/>
        </pc:sldMkLst>
      </pc:sldChg>
      <pc:sldChg chg="modSp add ord">
        <pc:chgData name="Samuel Robes Loureiro" userId="d72262b9fc01168e" providerId="LiveId" clId="{CBF9575F-1F43-4F92-8673-45A2290808F0}" dt="2019-04-22T17:41:11.490" v="222" actId="27636"/>
        <pc:sldMkLst>
          <pc:docMk/>
          <pc:sldMk cId="1890822778" sldId="472"/>
        </pc:sldMkLst>
        <pc:spChg chg="mod">
          <ac:chgData name="Samuel Robes Loureiro" userId="d72262b9fc01168e" providerId="LiveId" clId="{CBF9575F-1F43-4F92-8673-45A2290808F0}" dt="2019-04-22T17:36:19.023" v="190" actId="122"/>
          <ac:spMkLst>
            <pc:docMk/>
            <pc:sldMk cId="1890822778" sldId="472"/>
            <ac:spMk id="2" creationId="{D8C6E22E-5830-4BB7-AC4B-2942F5B10C25}"/>
          </ac:spMkLst>
        </pc:spChg>
        <pc:spChg chg="mod">
          <ac:chgData name="Samuel Robes Loureiro" userId="d72262b9fc01168e" providerId="LiveId" clId="{CBF9575F-1F43-4F92-8673-45A2290808F0}" dt="2019-04-22T17:41:11.490" v="222" actId="27636"/>
          <ac:spMkLst>
            <pc:docMk/>
            <pc:sldMk cId="1890822778" sldId="472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7:38:56.663" v="205" actId="27636"/>
        <pc:sldMkLst>
          <pc:docMk/>
          <pc:sldMk cId="1895356971" sldId="473"/>
        </pc:sldMkLst>
        <pc:spChg chg="mod">
          <ac:chgData name="Samuel Robes Loureiro" userId="d72262b9fc01168e" providerId="LiveId" clId="{CBF9575F-1F43-4F92-8673-45A2290808F0}" dt="2019-04-22T17:38:56.663" v="205" actId="27636"/>
          <ac:spMkLst>
            <pc:docMk/>
            <pc:sldMk cId="1895356971" sldId="473"/>
            <ac:spMk id="3" creationId="{E70EC75A-3DE5-429C-A5EE-B331C5455E79}"/>
          </ac:spMkLst>
        </pc:spChg>
      </pc:sldChg>
      <pc:sldChg chg="modSp add ord">
        <pc:chgData name="Samuel Robes Loureiro" userId="d72262b9fc01168e" providerId="LiveId" clId="{CBF9575F-1F43-4F92-8673-45A2290808F0}" dt="2019-04-22T17:38:40.676" v="202"/>
        <pc:sldMkLst>
          <pc:docMk/>
          <pc:sldMk cId="816884123" sldId="474"/>
        </pc:sldMkLst>
        <pc:spChg chg="mod">
          <ac:chgData name="Samuel Robes Loureiro" userId="d72262b9fc01168e" providerId="LiveId" clId="{CBF9575F-1F43-4F92-8673-45A2290808F0}" dt="2019-04-22T17:38:31.729" v="200" actId="27636"/>
          <ac:spMkLst>
            <pc:docMk/>
            <pc:sldMk cId="816884123" sldId="474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7:39:25.611" v="209" actId="27636"/>
        <pc:sldMkLst>
          <pc:docMk/>
          <pc:sldMk cId="2423252438" sldId="475"/>
        </pc:sldMkLst>
        <pc:spChg chg="mod">
          <ac:chgData name="Samuel Robes Loureiro" userId="d72262b9fc01168e" providerId="LiveId" clId="{CBF9575F-1F43-4F92-8673-45A2290808F0}" dt="2019-04-22T17:39:25.611" v="209" actId="27636"/>
          <ac:spMkLst>
            <pc:docMk/>
            <pc:sldMk cId="2423252438" sldId="475"/>
            <ac:spMk id="3" creationId="{E70EC75A-3DE5-429C-A5EE-B331C5455E79}"/>
          </ac:spMkLst>
        </pc:spChg>
      </pc:sldChg>
      <pc:sldChg chg="modSp add ord">
        <pc:chgData name="Samuel Robes Loureiro" userId="d72262b9fc01168e" providerId="LiveId" clId="{CBF9575F-1F43-4F92-8673-45A2290808F0}" dt="2019-04-22T17:40:45.460" v="218"/>
        <pc:sldMkLst>
          <pc:docMk/>
          <pc:sldMk cId="498784439" sldId="476"/>
        </pc:sldMkLst>
        <pc:spChg chg="mod">
          <ac:chgData name="Samuel Robes Loureiro" userId="d72262b9fc01168e" providerId="LiveId" clId="{CBF9575F-1F43-4F92-8673-45A2290808F0}" dt="2019-04-22T17:40:40.572" v="217" actId="27636"/>
          <ac:spMkLst>
            <pc:docMk/>
            <pc:sldMk cId="498784439" sldId="476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7:42:04.963" v="232" actId="6549"/>
        <pc:sldMkLst>
          <pc:docMk/>
          <pc:sldMk cId="3405691391" sldId="477"/>
        </pc:sldMkLst>
        <pc:spChg chg="mod">
          <ac:chgData name="Samuel Robes Loureiro" userId="d72262b9fc01168e" providerId="LiveId" clId="{CBF9575F-1F43-4F92-8673-45A2290808F0}" dt="2019-04-22T17:42:04.963" v="232" actId="6549"/>
          <ac:spMkLst>
            <pc:docMk/>
            <pc:sldMk cId="3405691391" sldId="477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9:20:35.724" v="1291"/>
        <pc:sldMkLst>
          <pc:docMk/>
          <pc:sldMk cId="1040644191" sldId="478"/>
        </pc:sldMkLst>
        <pc:spChg chg="mod">
          <ac:chgData name="Samuel Robes Loureiro" userId="d72262b9fc01168e" providerId="LiveId" clId="{CBF9575F-1F43-4F92-8673-45A2290808F0}" dt="2019-04-22T19:20:35.724" v="1291"/>
          <ac:spMkLst>
            <pc:docMk/>
            <pc:sldMk cId="1040644191" sldId="478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7:42:41.484" v="240" actId="27636"/>
        <pc:sldMkLst>
          <pc:docMk/>
          <pc:sldMk cId="4052157816" sldId="479"/>
        </pc:sldMkLst>
        <pc:spChg chg="mod">
          <ac:chgData name="Samuel Robes Loureiro" userId="d72262b9fc01168e" providerId="LiveId" clId="{CBF9575F-1F43-4F92-8673-45A2290808F0}" dt="2019-04-22T17:42:41.484" v="240" actId="27636"/>
          <ac:spMkLst>
            <pc:docMk/>
            <pc:sldMk cId="4052157816" sldId="479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9:20:35.724" v="1291"/>
        <pc:sldMkLst>
          <pc:docMk/>
          <pc:sldMk cId="3699858360" sldId="480"/>
        </pc:sldMkLst>
        <pc:spChg chg="mod">
          <ac:chgData name="Samuel Robes Loureiro" userId="d72262b9fc01168e" providerId="LiveId" clId="{CBF9575F-1F43-4F92-8673-45A2290808F0}" dt="2019-04-22T19:20:35.724" v="1291"/>
          <ac:spMkLst>
            <pc:docMk/>
            <pc:sldMk cId="3699858360" sldId="480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7:51:47.707" v="520" actId="27636"/>
        <pc:sldMkLst>
          <pc:docMk/>
          <pc:sldMk cId="2741301607" sldId="481"/>
        </pc:sldMkLst>
        <pc:spChg chg="mod">
          <ac:chgData name="Samuel Robes Loureiro" userId="d72262b9fc01168e" providerId="LiveId" clId="{CBF9575F-1F43-4F92-8673-45A2290808F0}" dt="2019-04-22T17:51:47.707" v="520" actId="27636"/>
          <ac:spMkLst>
            <pc:docMk/>
            <pc:sldMk cId="2741301607" sldId="481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22T17:59:47.589" v="698" actId="6549"/>
        <pc:sldMkLst>
          <pc:docMk/>
          <pc:sldMk cId="940007842" sldId="482"/>
        </pc:sldMkLst>
        <pc:spChg chg="mod">
          <ac:chgData name="Samuel Robes Loureiro" userId="d72262b9fc01168e" providerId="LiveId" clId="{CBF9575F-1F43-4F92-8673-45A2290808F0}" dt="2019-04-22T17:59:47.589" v="698" actId="6549"/>
          <ac:spMkLst>
            <pc:docMk/>
            <pc:sldMk cId="940007842" sldId="482"/>
            <ac:spMk id="3" creationId="{E70EC75A-3DE5-429C-A5EE-B331C5455E79}"/>
          </ac:spMkLst>
        </pc:spChg>
      </pc:sldChg>
      <pc:sldChg chg="modSp add ord">
        <pc:chgData name="Samuel Robes Loureiro" userId="d72262b9fc01168e" providerId="LiveId" clId="{CBF9575F-1F43-4F92-8673-45A2290808F0}" dt="2019-04-22T18:06:57.018" v="1076" actId="20577"/>
        <pc:sldMkLst>
          <pc:docMk/>
          <pc:sldMk cId="2504391637" sldId="483"/>
        </pc:sldMkLst>
        <pc:spChg chg="mod">
          <ac:chgData name="Samuel Robes Loureiro" userId="d72262b9fc01168e" providerId="LiveId" clId="{CBF9575F-1F43-4F92-8673-45A2290808F0}" dt="2019-04-22T18:06:57.018" v="1076" actId="20577"/>
          <ac:spMkLst>
            <pc:docMk/>
            <pc:sldMk cId="2504391637" sldId="483"/>
            <ac:spMk id="3" creationId="{E70EC75A-3DE5-429C-A5EE-B331C5455E79}"/>
          </ac:spMkLst>
        </pc:spChg>
      </pc:sldChg>
    </pc:docChg>
  </pc:docChgLst>
  <pc:docChgLst>
    <pc:chgData name="Samuel Robes Loureiro" userId="d72262b9fc01168e" providerId="LiveId" clId="{B09AD5AF-19C4-44C9-A4A2-CBDE788FDE71}"/>
    <pc:docChg chg="addSld modSld">
      <pc:chgData name="Samuel Robes Loureiro" userId="d72262b9fc01168e" providerId="LiveId" clId="{B09AD5AF-19C4-44C9-A4A2-CBDE788FDE71}" dt="2019-09-16T17:47:49.656" v="16" actId="20577"/>
      <pc:docMkLst>
        <pc:docMk/>
      </pc:docMkLst>
      <pc:sldChg chg="modSp add">
        <pc:chgData name="Samuel Robes Loureiro" userId="d72262b9fc01168e" providerId="LiveId" clId="{B09AD5AF-19C4-44C9-A4A2-CBDE788FDE71}" dt="2019-09-16T17:47:49.656" v="16" actId="20577"/>
        <pc:sldMkLst>
          <pc:docMk/>
          <pc:sldMk cId="4039558637" sldId="484"/>
        </pc:sldMkLst>
        <pc:spChg chg="mod">
          <ac:chgData name="Samuel Robes Loureiro" userId="d72262b9fc01168e" providerId="LiveId" clId="{B09AD5AF-19C4-44C9-A4A2-CBDE788FDE71}" dt="2019-09-16T17:47:49.656" v="16" actId="20577"/>
          <ac:spMkLst>
            <pc:docMk/>
            <pc:sldMk cId="4039558637" sldId="484"/>
            <ac:spMk id="2" creationId="{D127D5AB-ED6F-4BC0-ABCB-F4175C3E22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EC62-0ECA-4048-A05B-31F1B36697BA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6915-3294-4BE7-A0BA-B4FCFFC41AB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871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ED1B3-42C9-42F6-9A1C-13C2A0130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EB512-7A3C-40C9-A2AA-40B9BF235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49F88-661C-4E14-B49B-37E97408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52E1E-1CDD-4658-93AD-61D4956A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C67B5E-C201-4657-A222-1F5FE214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2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21C03-2850-49BF-9542-4D3E694F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4880EF-CEAB-49FA-8F03-AC797C6C2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CA6144-AE35-4815-9A5A-10DD45FF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7B8484-529F-44A9-A16B-111AA7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0011B-FEE9-4742-8DD0-DC427FE1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49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94AA5-4728-4CC1-9AA4-3B214B000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62232D-10C8-4922-BEB5-DFE67B671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89DC89-7EA9-49E8-A512-B6C2F160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CC6AE1-F030-4D44-81A6-FF3C50A9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C96E4-359B-4FEF-AA47-970D7D30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87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CBA75-CE1A-413A-BD5E-571F2FEC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A91598-9069-4045-8950-4922908F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1C37EB-8A18-49F6-8EF2-0A45507A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C23CE-4E9A-4500-B7B0-8691C612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DA3F50-2507-4323-86B0-63AC36CA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276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37118-BB87-46E6-811B-77E9BF70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B8AEB-8BF6-4F85-A40F-5134D3107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8B6187-8211-473B-B481-68C34711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21DFB7-72F0-451B-AF29-1A00A2EA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9AB5A6-7529-47D1-830F-85AB6EC0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45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0F90D-5812-4EAC-8AAD-0DB37677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722367-46D8-43CE-B0D8-901A38B1C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D1BD45-F866-4EEA-BD96-7D2FBD3E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E7E7A5-E7A7-4809-BA96-6728C90C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ABFDC9-1322-4979-B76B-A86EC0B8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DBB41B-6231-493F-BB58-79221707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3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AFB61-4659-4FCC-B2D0-39FED83D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C43427-728C-45A6-A05B-BFD747EF1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F1D255-D5A7-4FAB-8C0D-CD102E1C3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264B6D-375C-46A6-9C27-F12CB31C2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D43F28-C172-4BF8-86AF-FA55A924D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56DB5B-C0FD-43B5-8569-C1289161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1778499-650F-4784-B56F-F38F8685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57BC87-F930-44DE-BB54-A103AB85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8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1C054-47A1-43CD-962F-F664704C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A5A852-4997-4C1F-AB1D-31134E18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E5BA2-F068-43B0-91C3-C077D37E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09216D-60B5-4FE7-9E50-A957093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22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4AC2DFB-4318-426F-901E-2EA53883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2452E2-5837-4415-B4F6-EBA834A3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20F478-927D-449F-912D-D828400D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360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1993D-D8BC-46DE-BAD7-6BFFEB9C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594BEF-2546-4612-977B-4CB19A01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5245F3-4DDC-4C63-9497-1AD793D95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2D2EC3-FA0A-4792-884F-2F201D61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A7B5E6-F73F-4307-9E26-D9B8F11E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D468B4-DCF0-48D7-977C-C81E63E7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33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6AF3-41C2-4B69-90E3-C24B15F3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50D53C-C022-4812-B738-778EB35D7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DB4207-21CE-481C-9608-2E9F61FA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C5F16A-8568-4135-A445-FBF1AECC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0FC802-591D-40CD-8EFF-59A16051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1C2A3B-3E1D-41CB-88B8-E0BA8433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04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E3E0CC6-189C-40D7-A0CF-5DFC0494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FB87F1-011E-408E-8F19-51FF01EB2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5D413C-6DED-462E-A064-C662685A9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D8BDA7-F246-4014-939D-6B0A513C7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37BB3F-0875-41ED-A354-1963CF93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80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7D5AB-ED6F-4BC0-ABCB-F4175C3E2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PASSAR A LISTA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295B38-56FB-4E32-A556-F731ED921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55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OS CAMINHOS LEGAIS DA FORMAÇÃO PROFISSIONAL (p. 111-117)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4. O Decreto nº 2.208/97 propôs a separação entre a formação propedêutica (antigo núcleo comum do currículo das escolas técnicas) e a formação técnica (disciplinas específicas dos currículos das escolas técnicas) (p. 113-114);</a:t>
            </a:r>
          </a:p>
          <a:p>
            <a:pPr marL="0" indent="0">
              <a:buNone/>
            </a:pPr>
            <a:r>
              <a:rPr lang="pt-BR" b="1" dirty="0"/>
              <a:t>5. O Decreto nº 5.154/04 revogou o decreto 2.208/97 voltou a ser possível a articulação entre o ensino médio e o ensino técnico (p. 114)</a:t>
            </a:r>
          </a:p>
          <a:p>
            <a:pPr marL="0" indent="0">
              <a:buNone/>
            </a:pPr>
            <a:r>
              <a:rPr lang="pt-BR" b="1" dirty="0"/>
              <a:t>6. O inciso II do Art. 43 da LDB defini que a educação superior tem por finalidade formar diplomados nas diferentes áreas de conhecimento, aptos para a inserção em setores profissionais e para a participação no desenvolvimento da sociedade brasileira, e colaborar na sua formação contínua;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94000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OS CAMINHOS LEGAIS DA FORMAÇÃO PROFISSIONAL (p. 111-117)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7. O inciso I do Art. 44 da LDB prevê a possibilidade de cursos sequenciais na formação superior (democratização do ensino superior), o que pode ser um engodo por duas razões (p. 115):</a:t>
            </a:r>
          </a:p>
          <a:p>
            <a:pPr marL="0" indent="0">
              <a:buNone/>
            </a:pPr>
            <a:r>
              <a:rPr lang="pt-BR" b="1" dirty="0"/>
              <a:t>- Falta de uma base pedagógica;</a:t>
            </a:r>
          </a:p>
          <a:p>
            <a:pPr marL="0" indent="0">
              <a:buNone/>
            </a:pPr>
            <a:r>
              <a:rPr lang="pt-BR" b="1" dirty="0"/>
              <a:t>- Mercantilização de cursos;</a:t>
            </a:r>
          </a:p>
          <a:p>
            <a:pPr marL="0" indent="0">
              <a:buNone/>
            </a:pPr>
            <a:r>
              <a:rPr lang="pt-BR" b="1" dirty="0"/>
              <a:t>8. A educação no ambiente de trabalho também pode ser um engodo</a:t>
            </a:r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0439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SUSTENTAÇÃO CONSTITUCIONAL À EDUCAÇÃO PROFISSIONAL E À FORMAÇÃO PARA O TRABALHO (p. 117-118)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 Art. 205 da CF: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  <a:p>
            <a:pPr marL="0" indent="0">
              <a:buNone/>
            </a:pPr>
            <a:r>
              <a:rPr lang="pt-BR" b="1" dirty="0"/>
              <a:t>2. Omissão da Constituição sobre a educação profissional (§§ 2º e 3º do Art. 211):</a:t>
            </a:r>
          </a:p>
          <a:p>
            <a:pPr marL="0" indent="0">
              <a:buNone/>
            </a:pPr>
            <a:r>
              <a:rPr lang="pt-BR" b="1" dirty="0"/>
              <a:t>§ 2º Os Municípios atuarão prioritariamente no ensino fundamental e na educação infantil.</a:t>
            </a:r>
          </a:p>
          <a:p>
            <a:pPr marL="0" indent="0">
              <a:buNone/>
            </a:pPr>
            <a:r>
              <a:rPr lang="pt-BR" b="1" dirty="0"/>
              <a:t>§ 3º Os Estados e o Distrito Federal atuarão prioritariamente no ensino fundamental e médio.</a:t>
            </a:r>
          </a:p>
          <a:p>
            <a:pPr marL="0" indent="0">
              <a:buNone/>
            </a:pPr>
            <a:r>
              <a:rPr lang="pt-BR" b="1" dirty="0"/>
              <a:t>3. Inciso IV do Art. 214 prevê a "formação para o trabalho".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32848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FINANCIAMENTO DA EDUCAÇÃO PROFISSIONAL (p. 118-120)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 Lei nº 11.494/07 (FUNDEB)</a:t>
            </a:r>
          </a:p>
          <a:p>
            <a:pPr marL="0" indent="0">
              <a:buNone/>
            </a:pPr>
            <a:r>
              <a:rPr lang="pt-BR" b="1" dirty="0"/>
              <a:t>2. Questões sobre a eficácia do FUNDEB (p. 119):</a:t>
            </a:r>
          </a:p>
          <a:p>
            <a:pPr marL="0" indent="0">
              <a:buNone/>
            </a:pPr>
            <a:r>
              <a:rPr lang="pt-BR" b="1" dirty="0"/>
              <a:t>- Persiste a visão fragmentada do ensino, impossibilitando uma visão sistêmica;</a:t>
            </a:r>
          </a:p>
          <a:p>
            <a:pPr marL="0" indent="0">
              <a:buNone/>
            </a:pPr>
            <a:r>
              <a:rPr lang="pt-BR" b="1" dirty="0"/>
              <a:t>- Os limites mínimos de vinculação das receitas não implica que os recursos sejam suficientes.</a:t>
            </a:r>
          </a:p>
          <a:p>
            <a:pPr marL="0" indent="0">
              <a:buNone/>
            </a:pPr>
            <a:r>
              <a:rPr lang="pt-BR" b="1" dirty="0"/>
              <a:t>3. Incisos XIII e XVII da nº 11.494/07 preveem a distribuição proporcional de recursos para o "ensino médio integrado à educação profissional" (inciso XIII) e "educação de jovens e adultos integrada à educação profissional de nível médio, com avaliação no processo" (inciso XVIII)</a:t>
            </a:r>
          </a:p>
          <a:p>
            <a:pPr marL="0" indent="0">
              <a:buNone/>
            </a:pPr>
            <a:r>
              <a:rPr lang="pt-BR" sz="2800" b="1" dirty="0"/>
              <a:t>4. Falta de previs</a:t>
            </a:r>
            <a:r>
              <a:rPr lang="pt-BR" b="1" dirty="0"/>
              <a:t>ão da educação profissional propriamente dita (p. 119)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98193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CONSIDERAÇÕES FINAIS (p. 120-121)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1. Aumento das pesquisas sobre a educação profissional (p. 120);</a:t>
            </a:r>
          </a:p>
          <a:p>
            <a:pPr marL="0" indent="0">
              <a:buNone/>
            </a:pPr>
            <a:r>
              <a:rPr lang="pt-BR" b="1" dirty="0"/>
              <a:t>2. Desafios teórico-metodológicos para superação da crise das ciências sociais (p. 120);</a:t>
            </a:r>
          </a:p>
          <a:p>
            <a:pPr marL="0" indent="0">
              <a:buNone/>
            </a:pPr>
            <a:r>
              <a:rPr lang="pt-BR" b="1" dirty="0"/>
              <a:t>3. A autora questiona "o que é o Trabalho?" (p. 120)</a:t>
            </a:r>
          </a:p>
          <a:p>
            <a:pPr marL="0" indent="0">
              <a:buNone/>
            </a:pPr>
            <a:r>
              <a:rPr lang="pt-BR" b="1" dirty="0"/>
              <a:t>- mera atividade econômica (p. 120);</a:t>
            </a:r>
          </a:p>
          <a:p>
            <a:pPr marL="0" indent="0">
              <a:buNone/>
            </a:pPr>
            <a:r>
              <a:rPr lang="pt-BR" b="1" dirty="0"/>
              <a:t>- meio de produção da espécie humana (p. 121);</a:t>
            </a:r>
          </a:p>
          <a:p>
            <a:pPr marL="0" indent="0">
              <a:buNone/>
            </a:pPr>
            <a:r>
              <a:rPr lang="pt-BR" b="1" dirty="0"/>
              <a:t>4. Educação profissional:</a:t>
            </a:r>
          </a:p>
          <a:p>
            <a:pPr marL="0" indent="0">
              <a:buNone/>
            </a:pPr>
            <a:r>
              <a:rPr lang="pt-BR" b="1" dirty="0"/>
              <a:t>- "ajustar a formação profissional às transformações que ocorrem no setor produtivo" (p. 121) - visão meramente econômica;</a:t>
            </a:r>
          </a:p>
          <a:p>
            <a:pPr>
              <a:buFontTx/>
              <a:buChar char="-"/>
            </a:pPr>
            <a:r>
              <a:rPr lang="pt-BR" b="1" dirty="0"/>
              <a:t>"compreender os conflitos sociais" (p. 212) - visão sociológica;</a:t>
            </a:r>
          </a:p>
          <a:p>
            <a:pPr marL="0" indent="0">
              <a:buNone/>
            </a:pPr>
            <a:r>
              <a:rPr lang="pt-BR" b="1" dirty="0"/>
              <a:t>5. Conclusão: a legislação brasileira está focada na visão econômica da educação profissional</a:t>
            </a:r>
          </a:p>
        </p:txBody>
      </p:sp>
    </p:spTree>
    <p:extLst>
      <p:ext uri="{BB962C8B-B14F-4D97-AF65-F5344CB8AC3E}">
        <p14:creationId xmlns:p14="http://schemas.microsoft.com/office/powerpoint/2010/main" val="259187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Art. 1o  Os arts. 37, 39, 41 e 42 da Lei no 9.394, de 20 de dezembro de 1996, passam a vigorar com a seguinte redação:</a:t>
            </a:r>
          </a:p>
          <a:p>
            <a:pPr marL="0" indent="0">
              <a:buNone/>
            </a:pPr>
            <a:r>
              <a:rPr lang="pt-BR" b="1" dirty="0"/>
              <a:t>“Art. 37.  ................................................................................</a:t>
            </a:r>
          </a:p>
          <a:p>
            <a:pPr marL="0" indent="0">
              <a:buNone/>
            </a:pPr>
            <a:r>
              <a:rPr lang="pt-BR" b="1" dirty="0"/>
              <a:t>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pt-BR" b="1" dirty="0"/>
              <a:t>§ 3o  A educação de jovens e adultos deverá articular-se, preferencialmente, com a educação profissional, na forma do regulamento.” (NR)</a:t>
            </a:r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81688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“Art. 39.  A educação profissional e tecnológica, no cumprimento dos objetivos da educação nacional, integra-se aos diferentes níveis e modalidades de educação e às dimensões do trabalho, da ciência e da tecnologia.</a:t>
            </a:r>
          </a:p>
          <a:p>
            <a:pPr marL="0" indent="0">
              <a:buNone/>
            </a:pPr>
            <a:r>
              <a:rPr lang="pt-BR" b="1" dirty="0"/>
              <a:t>§ 1o  Os cursos de educação profissional e tecnológica poderão ser organizados por eixos tecnológicos, possibilitando a construção de diferentes itinerários formativos, observadas as normas do respectivo sistema e nível de ensino.</a:t>
            </a:r>
          </a:p>
          <a:p>
            <a:pPr marL="0" indent="0">
              <a:buNone/>
            </a:pPr>
            <a:r>
              <a:rPr lang="pt-BR" b="1" dirty="0"/>
              <a:t>§ 2o  A educação profissional e tecnológica abrangerá os seguintes cursos:</a:t>
            </a:r>
          </a:p>
          <a:p>
            <a:pPr marL="0" indent="0">
              <a:buNone/>
            </a:pPr>
            <a:r>
              <a:rPr lang="pt-BR" b="1" dirty="0"/>
              <a:t>I – de formação inicial e continuada ou qualificação profissional;</a:t>
            </a:r>
          </a:p>
          <a:p>
            <a:pPr marL="0" indent="0">
              <a:buNone/>
            </a:pPr>
            <a:r>
              <a:rPr lang="pt-BR" b="1" dirty="0"/>
              <a:t>II – de educação profissional técnica de nível médio;</a:t>
            </a:r>
          </a:p>
          <a:p>
            <a:pPr marL="0" indent="0">
              <a:buNone/>
            </a:pPr>
            <a:r>
              <a:rPr lang="pt-BR" b="1" dirty="0"/>
              <a:t>III – de educação profissional tecnológica de graduação e pós-graduação.</a:t>
            </a:r>
          </a:p>
          <a:p>
            <a:pPr marL="0" indent="0">
              <a:buNone/>
            </a:pPr>
            <a:r>
              <a:rPr lang="pt-BR" b="1" dirty="0"/>
              <a:t>§ 3o  Os cursos de educação profissional tecnológica de graduação e pós-graduação organizar-se-ão, no que concerne a objetivos, características e duração, de acordo com as diretrizes curriculares nacionais estabelecidas pelo Conselho Nacional de Educação.” (NR)</a:t>
            </a:r>
          </a:p>
        </p:txBody>
      </p:sp>
    </p:spTree>
    <p:extLst>
      <p:ext uri="{BB962C8B-B14F-4D97-AF65-F5344CB8AC3E}">
        <p14:creationId xmlns:p14="http://schemas.microsoft.com/office/powerpoint/2010/main" val="1895356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“Art. 41.  O conhecimento adquirido na educação profissional e tecnológica, inclusive no trabalho, poderá ser objeto de avaliação, reconhecimento e certificação para prosseguimento ou conclusão de estudos.</a:t>
            </a:r>
          </a:p>
          <a:p>
            <a:pPr marL="0" indent="0">
              <a:buNone/>
            </a:pPr>
            <a:r>
              <a:rPr lang="pt-BR" b="1" dirty="0"/>
              <a:t>Parágrafo único.  (Revogado).” (NR)</a:t>
            </a:r>
          </a:p>
        </p:txBody>
      </p:sp>
    </p:spTree>
    <p:extLst>
      <p:ext uri="{BB962C8B-B14F-4D97-AF65-F5344CB8AC3E}">
        <p14:creationId xmlns:p14="http://schemas.microsoft.com/office/powerpoint/2010/main" val="2423252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“Art. 42.  As instituições de educação profissional e tecnológica, além dos seus cursos regulares, oferecerão cursos especiais, abertos à comunidade, condicionada a matrícula à capacidade de aproveitamento e não necessariamente ao nível de escolaridade.” (NR)</a:t>
            </a:r>
          </a:p>
        </p:txBody>
      </p:sp>
    </p:spTree>
    <p:extLst>
      <p:ext uri="{BB962C8B-B14F-4D97-AF65-F5344CB8AC3E}">
        <p14:creationId xmlns:p14="http://schemas.microsoft.com/office/powerpoint/2010/main" val="498784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Art. 2o  O Capítulo II do Título V da Lei no 9.394, de 20 de dezembro de 1996, passa a vigorar acrescido da Seção IV-A, denominada “Da Educação Profissional Técnica de Nível Médio”, e dos seguintes arts. 36-A, 36-B, 36-C e 36-D:</a:t>
            </a:r>
          </a:p>
        </p:txBody>
      </p:sp>
    </p:spTree>
    <p:extLst>
      <p:ext uri="{BB962C8B-B14F-4D97-AF65-F5344CB8AC3E}">
        <p14:creationId xmlns:p14="http://schemas.microsoft.com/office/powerpoint/2010/main" val="189082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8CEC0-64F0-4BA5-9615-AB681D3CD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551" y="1586589"/>
            <a:ext cx="11408898" cy="3684822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4000" b="1" dirty="0"/>
            </a:br>
            <a:r>
              <a:rPr lang="pt-BR" sz="4000" b="1" dirty="0"/>
              <a:t>TEMA: </a:t>
            </a:r>
            <a:r>
              <a:rPr lang="pt-BR" dirty="0"/>
              <a:t>Organização e Legislação da educação básica no Brasil: aspectos históricos, políticos e sociais </a:t>
            </a:r>
            <a:r>
              <a:rPr lang="pt-BR" sz="4000" b="1" dirty="0"/>
              <a:t>.	</a:t>
            </a:r>
            <a:br>
              <a:rPr lang="pt-BR" sz="4000" b="1" dirty="0"/>
            </a:br>
            <a:br>
              <a:rPr lang="pt-BR" sz="4000" b="1" dirty="0"/>
            </a:br>
            <a:r>
              <a:rPr lang="pt-BR" sz="4000" b="1" dirty="0"/>
              <a:t>TEXTO: TUPPY, M. I. N.. A educação profissional. In: OLIVEIRA, R. L. P. de; ADRIÃO, T.. Organização do ensino no Brasil: níveis e modalidades na Constituição Federal e na LDB. 2ª Ed. São Paulo: Xamã, 2007, p. 107-121..</a:t>
            </a:r>
          </a:p>
        </p:txBody>
      </p:sp>
    </p:spTree>
    <p:extLst>
      <p:ext uri="{BB962C8B-B14F-4D97-AF65-F5344CB8AC3E}">
        <p14:creationId xmlns:p14="http://schemas.microsoft.com/office/powerpoint/2010/main" val="169260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“Seção IV-A Da Educação Profissional Técnica de Nível Médio</a:t>
            </a:r>
          </a:p>
          <a:p>
            <a:pPr marL="0" indent="0">
              <a:buNone/>
            </a:pPr>
            <a:r>
              <a:rPr lang="pt-BR" b="1" dirty="0"/>
              <a:t>Art. 36-A.  Sem prejuízo do disposto na Seção IV deste Capítulo, o ensino médio, atendida a formação geral do educando, poderá prepará-lo para o exercício de profissões técnicas.</a:t>
            </a:r>
          </a:p>
          <a:p>
            <a:pPr marL="0" indent="0">
              <a:buNone/>
            </a:pPr>
            <a:r>
              <a:rPr lang="pt-BR" b="1" dirty="0"/>
              <a:t>Parágrafo único.  A preparação geral para o trabalho e, facultativamente, a habilitação profissional poderão ser desenvolvidas nos próprios estabelecimentos de ensino médio ou em cooperação com instituições especializadas em educação profissional.</a:t>
            </a:r>
          </a:p>
        </p:txBody>
      </p:sp>
    </p:spTree>
    <p:extLst>
      <p:ext uri="{BB962C8B-B14F-4D97-AF65-F5344CB8AC3E}">
        <p14:creationId xmlns:p14="http://schemas.microsoft.com/office/powerpoint/2010/main" val="3405691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Art. 36-B.  A educação profissional técnica de nível médio será desenvolvida nas seguintes formas:</a:t>
            </a:r>
          </a:p>
          <a:p>
            <a:pPr marL="0" indent="0">
              <a:buNone/>
            </a:pPr>
            <a:r>
              <a:rPr lang="pt-BR" b="1" dirty="0"/>
              <a:t>I - articulada com o ensino médio;</a:t>
            </a:r>
          </a:p>
          <a:p>
            <a:pPr marL="0" indent="0">
              <a:buNone/>
            </a:pPr>
            <a:r>
              <a:rPr lang="pt-BR" b="1" dirty="0"/>
              <a:t>II - subsequente, em cursos destinados a quem já tenha concluído o ensino médio.</a:t>
            </a:r>
          </a:p>
          <a:p>
            <a:pPr marL="0" indent="0">
              <a:buNone/>
            </a:pPr>
            <a:r>
              <a:rPr lang="pt-BR" b="1" dirty="0"/>
              <a:t>Parágrafo único.  A educação profissional técnica de nível médio deverá observar:</a:t>
            </a:r>
          </a:p>
          <a:p>
            <a:pPr marL="0" indent="0">
              <a:buNone/>
            </a:pPr>
            <a:r>
              <a:rPr lang="pt-BR" b="1" dirty="0"/>
              <a:t>I - os objetivos e definições contidos nas diretrizes curriculares nacionais estabelecidas pelo Conselho Nacional de Educação;</a:t>
            </a:r>
          </a:p>
          <a:p>
            <a:pPr marL="0" indent="0">
              <a:buNone/>
            </a:pPr>
            <a:r>
              <a:rPr lang="pt-BR" b="1" dirty="0"/>
              <a:t>II - as normas complementares dos respectivos sistemas de ensino;</a:t>
            </a:r>
          </a:p>
          <a:p>
            <a:pPr marL="0" indent="0">
              <a:buNone/>
            </a:pPr>
            <a:r>
              <a:rPr lang="pt-BR" b="1" dirty="0"/>
              <a:t>III - as exigências de cada instituição de ensino, nos termos de seu projeto pedagógico.</a:t>
            </a:r>
          </a:p>
        </p:txBody>
      </p:sp>
    </p:spTree>
    <p:extLst>
      <p:ext uri="{BB962C8B-B14F-4D97-AF65-F5344CB8AC3E}">
        <p14:creationId xmlns:p14="http://schemas.microsoft.com/office/powerpoint/2010/main" val="1040644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Art. 36-C.  A educação profissional técnica de nível médio articulada, prevista no inciso I do caput do art. 36-B desta Lei, será desenvolvida de forma:</a:t>
            </a:r>
          </a:p>
          <a:p>
            <a:pPr marL="0" indent="0">
              <a:buNone/>
            </a:pPr>
            <a:r>
              <a:rPr lang="pt-BR" b="1" dirty="0"/>
              <a:t>I - integrada, oferecida somente a quem já tenha concluído o ensino fundamental, sendo o curso planejado de modo a conduzir o aluno à habilitação profissional técnica de nível médio, na mesma instituição de ensino, efetuando-se matrícula única para cada aluno;</a:t>
            </a:r>
          </a:p>
          <a:p>
            <a:pPr marL="0" indent="0">
              <a:buNone/>
            </a:pPr>
            <a:r>
              <a:rPr lang="pt-BR" b="1" dirty="0"/>
              <a:t>II - concomitante, oferecida a quem ingresse no ensino médio ou já o esteja cursando, efetuando-se matrículas distintas para cada curso, e podendo ocorrer:</a:t>
            </a:r>
          </a:p>
          <a:p>
            <a:pPr marL="0" indent="0">
              <a:buNone/>
            </a:pPr>
            <a:r>
              <a:rPr lang="pt-BR" b="1" dirty="0"/>
              <a:t>a) na mesma instituição de ensino, aproveitando-se as oportunidades educacionais disponíveis;</a:t>
            </a:r>
          </a:p>
          <a:p>
            <a:pPr marL="0" indent="0">
              <a:buNone/>
            </a:pPr>
            <a:r>
              <a:rPr lang="pt-BR" b="1" dirty="0"/>
              <a:t>b) em instituições de ensino distintas, aproveitando-se as oportunidades educacionais disponíveis;</a:t>
            </a:r>
          </a:p>
          <a:p>
            <a:pPr marL="0" indent="0">
              <a:buNone/>
            </a:pPr>
            <a:r>
              <a:rPr lang="pt-BR" b="1" dirty="0"/>
              <a:t>c) em instituições de ensino distintas, mediante convênios de intercomplementaridade, visando ao planejamento e ao desenvolvimento de projeto pedagógico unificado.</a:t>
            </a:r>
          </a:p>
        </p:txBody>
      </p:sp>
    </p:spTree>
    <p:extLst>
      <p:ext uri="{BB962C8B-B14F-4D97-AF65-F5344CB8AC3E}">
        <p14:creationId xmlns:p14="http://schemas.microsoft.com/office/powerpoint/2010/main" val="4052157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Nº 11.741, DE 16 DE JULHO DE 2008.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Art. 36-D.  Os diplomas de cursos de educação profissional técnica de nível médio, quando registrados, terão validade nacional e habilitarão ao prosseguimento de estudos na educação superior.</a:t>
            </a:r>
          </a:p>
          <a:p>
            <a:pPr marL="0" indent="0">
              <a:buNone/>
            </a:pPr>
            <a:r>
              <a:rPr lang="pt-BR" b="1" dirty="0"/>
              <a:t>Parágrafo único.  Os cursos de educação profissional técnica de nível médio, nas formas articulada concomitante e subsequente, quando estruturados e organizados em etapas com terminalidade, possibilitarão a obtenção de certificados de qualificação para o trabalho após a conclusão, com aproveitamento, de cada etapa que caracterize uma qualificação para o trabalho.”</a:t>
            </a:r>
          </a:p>
          <a:p>
            <a:pPr marL="0" indent="0">
              <a:buNone/>
            </a:pPr>
            <a:r>
              <a:rPr lang="pt-BR" b="1" dirty="0"/>
              <a:t>Art. 3o  O Capítulo III do Título V da Lei no 9.394, de 20 de dezembro de 1996, passa a ser denominado “Da Educação Profissional e Tecnológica”.</a:t>
            </a:r>
          </a:p>
          <a:p>
            <a:pPr marL="0" indent="0">
              <a:buNone/>
            </a:pPr>
            <a:r>
              <a:rPr lang="pt-BR" b="1" dirty="0"/>
              <a:t>Art. 4o  Esta Lei entra em vigor na data de sua publicação.</a:t>
            </a:r>
          </a:p>
          <a:p>
            <a:pPr marL="0" indent="0">
              <a:buNone/>
            </a:pPr>
            <a:r>
              <a:rPr lang="pt-BR" b="1" dirty="0"/>
              <a:t>Art. 5o  Revogam-se os §§ 2o e 4o do art. 36 e o parágrafo único do art. 41 da Lei no 9.394, de 20 de dezembro de 1996.</a:t>
            </a:r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69985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E528A-E435-42ED-A304-2D9CDF60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" y="180460"/>
            <a:ext cx="11844997" cy="62669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DOS AUTORES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3B98F6A-9D90-473E-B02E-DDC4E40A5D63}"/>
              </a:ext>
            </a:extLst>
          </p:cNvPr>
          <p:cNvSpPr/>
          <p:nvPr/>
        </p:nvSpPr>
        <p:spPr>
          <a:xfrm>
            <a:off x="196947" y="807150"/>
            <a:ext cx="117981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Fonte: OLIVEIRA, R. L. P. de; ADRIÃO, T..</a:t>
            </a:r>
            <a:br>
              <a:rPr lang="pt-BR" sz="1400" dirty="0"/>
            </a:br>
            <a:r>
              <a:rPr lang="pt-BR" sz="1400" dirty="0"/>
              <a:t>Organização do ensino no Brasil: níveis e modalidades na Constituição Federal e na LDB. 2ª Ed. São Paulo:</a:t>
            </a:r>
            <a:br>
              <a:rPr lang="pt-BR" sz="1400" dirty="0"/>
            </a:br>
            <a:r>
              <a:rPr lang="pt-BR" sz="1400" dirty="0"/>
              <a:t>Xamã, 2007, p. 165.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95E83DB-E4CD-4115-A35B-11AC4FA61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7" y="2041355"/>
            <a:ext cx="11759002" cy="2775289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105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B45DE-5E15-42E7-8024-2F4154C9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299" y="238165"/>
            <a:ext cx="10947400" cy="62184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 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CCAFED-D40E-46CB-8BA3-4AC8D459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6" y="928916"/>
            <a:ext cx="11444514" cy="929864"/>
          </a:xfrm>
          <a:ln w="508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t-BR" dirty="0"/>
              <a:t>Capítulo da coletânea OLIVEIRA, R. L. P. de; ADRIÃO, T.. Organização do ensino no Brasil: níveis e modalidades na Constituição Federal e na LDB. 2ª Ed. São Paulo: Xamã, 2007, p. 85-105.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2AC5DE2-047D-403B-BC66-E7C4111F11B2}"/>
              </a:ext>
            </a:extLst>
          </p:cNvPr>
          <p:cNvSpPr txBox="1">
            <a:spLocks/>
          </p:cNvSpPr>
          <p:nvPr/>
        </p:nvSpPr>
        <p:spPr>
          <a:xfrm>
            <a:off x="341086" y="1860229"/>
            <a:ext cx="11509827" cy="759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/>
              <a:t>ORGANIZAÇÃO DO CAPÍTULO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8E08411-768C-4871-90D8-0EDFAF9720C6}"/>
              </a:ext>
            </a:extLst>
          </p:cNvPr>
          <p:cNvSpPr txBox="1">
            <a:spLocks/>
          </p:cNvSpPr>
          <p:nvPr/>
        </p:nvSpPr>
        <p:spPr>
          <a:xfrm>
            <a:off x="341086" y="2503357"/>
            <a:ext cx="11509827" cy="3425727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700" b="1" dirty="0"/>
              <a:t>ALGUMAS CONSIDERAÇÕES PRELIMINARES (p. 107)</a:t>
            </a:r>
          </a:p>
          <a:p>
            <a:r>
              <a:rPr lang="pt-BR" sz="2700" b="1" dirty="0"/>
              <a:t>O TRABALHO NA LEGISLAÇÃO EDUCACIONAL (p. 107-111)</a:t>
            </a:r>
          </a:p>
          <a:p>
            <a:r>
              <a:rPr lang="pt-BR" sz="2700" b="1" dirty="0"/>
              <a:t>OS CAMINHOS LEGAIS DA FORMAÇÃO PROFISSIONAL (p. 111-117)</a:t>
            </a:r>
          </a:p>
          <a:p>
            <a:r>
              <a:rPr lang="pt-BR" sz="2700" b="1" dirty="0"/>
              <a:t>A SUSTENTAÇÃO CONSTITUCIONAL À EDUCAÇÃO PROFISSIONAL E À FORMAÇÃO PARA O TRABALHO (p. 117-118)</a:t>
            </a:r>
          </a:p>
          <a:p>
            <a:r>
              <a:rPr lang="pt-BR" sz="2700" b="1" dirty="0"/>
              <a:t>O FINANCIAMENTO DA EDUCAÇÃO PROFISSIONAL (p. 118-120)</a:t>
            </a:r>
          </a:p>
          <a:p>
            <a:r>
              <a:rPr lang="pt-BR" sz="2700" b="1" dirty="0"/>
              <a:t>CONSIDERAÇÕES FINAIS (p. 120-121)</a:t>
            </a:r>
          </a:p>
        </p:txBody>
      </p:sp>
    </p:spTree>
    <p:extLst>
      <p:ext uri="{BB962C8B-B14F-4D97-AF65-F5344CB8AC3E}">
        <p14:creationId xmlns:p14="http://schemas.microsoft.com/office/powerpoint/2010/main" val="105907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1366694" cy="68995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ALGUMAS CONSIDERAÇÕES PRELIMINARES (p. 106)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600" b="1" dirty="0"/>
              <a:t>1. Analisar as normas como fruto de um embate sócio-político, que em um regime democrático significa:</a:t>
            </a:r>
          </a:p>
          <a:p>
            <a:pPr marL="0" indent="0">
              <a:buNone/>
            </a:pPr>
            <a:r>
              <a:rPr lang="pt-BR" sz="2600" b="1" dirty="0"/>
              <a:t>- significa um acordo firmado em e para certo grupo social;</a:t>
            </a:r>
          </a:p>
          <a:p>
            <a:pPr marL="0" indent="0">
              <a:buNone/>
            </a:pPr>
            <a:r>
              <a:rPr lang="pt-BR" sz="2600" b="1" dirty="0"/>
              <a:t>- não representa uma unanimidade, mas resultado possível, considerando-se as significativas forças e disputas ideológicas e políticas, em determinado contexto;</a:t>
            </a:r>
          </a:p>
          <a:p>
            <a:pPr marL="0" indent="0">
              <a:buNone/>
            </a:pPr>
            <a:r>
              <a:rPr lang="pt-BR" sz="2600" b="1" dirty="0"/>
              <a:t>- não defini uma ordem absoluta, mas diretrizes que se tomam relativas em função de possibilidades, vontades e resistências existentes;</a:t>
            </a:r>
          </a:p>
          <a:p>
            <a:pPr marL="0" indent="0">
              <a:buNone/>
            </a:pPr>
            <a:r>
              <a:rPr lang="pt-BR" sz="2600" b="1" dirty="0"/>
              <a:t>2. Nenhuma lei está isenta de conteúdo político, histórico e social (eu somaria econômico também).</a:t>
            </a:r>
          </a:p>
          <a:p>
            <a:pPr marL="0" indent="0">
              <a:buNone/>
            </a:pPr>
            <a:r>
              <a:rPr lang="pt-BR" sz="2600" b="1" dirty="0"/>
              <a:t>3. A legislação pode ser mais forte no que omite do que pelo que explicita</a:t>
            </a:r>
          </a:p>
          <a:p>
            <a:pPr marL="0" indent="0">
              <a:buNone/>
            </a:pPr>
            <a:r>
              <a:rPr lang="pt-BR" sz="2600" b="1" dirty="0"/>
              <a:t>4. Toda norma está sujeita a interpretações (tão ou mais conflituosas do que a elaboração da própria lei).</a:t>
            </a:r>
          </a:p>
        </p:txBody>
      </p:sp>
    </p:spTree>
    <p:extLst>
      <p:ext uri="{BB962C8B-B14F-4D97-AF65-F5344CB8AC3E}">
        <p14:creationId xmlns:p14="http://schemas.microsoft.com/office/powerpoint/2010/main" val="341538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1366694" cy="68995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TRABALHO NA LEGISLAÇÃO EDUCACIONAL (p. 106-111)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 LDB 1996:</a:t>
            </a:r>
          </a:p>
          <a:p>
            <a:pPr marL="0" indent="0">
              <a:buNone/>
            </a:pPr>
            <a:r>
              <a:rPr lang="pt-BR" b="1" dirty="0"/>
              <a:t>- Educação deve vincular-se ao mundo do trabalho e à prática social (Art. 1º)</a:t>
            </a:r>
          </a:p>
          <a:p>
            <a:pPr marL="0" indent="0">
              <a:buNone/>
            </a:pPr>
            <a:r>
              <a:rPr lang="pt-BR" b="1" dirty="0"/>
              <a:t>- Prepara para a cidadania e para o trabalho (Art. 2º)</a:t>
            </a:r>
          </a:p>
          <a:p>
            <a:pPr marL="0" indent="0">
              <a:buNone/>
            </a:pPr>
            <a:r>
              <a:rPr lang="pt-BR" b="1" dirty="0"/>
              <a:t>- vinculação entre a educação escolar, o trabalho e as práticas sociais (Art. 3º)</a:t>
            </a:r>
          </a:p>
          <a:p>
            <a:pPr marL="0" indent="0">
              <a:buNone/>
            </a:pPr>
            <a:r>
              <a:rPr lang="pt-BR" b="1" dirty="0"/>
              <a:t>2. Capítulo faz uma analise histórica sobre as previsões legais referentes à educação profissional, com a ideia de dois tipos de educação: a educação das elites, voltadas para preparar "os dirigentes"; e a educação popular com foco na qualificação para o trabalho (p. 107)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3292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1366694" cy="68995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TRABALHO NA LEGISLAÇÃO EDUCACIONAL (p. 106-111)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3. Constituição de 1934: ensino pré-vocacional e profissional, destinado às classes menos favorecidas, foi considerado o primeiro dever do Estado (p. 107)</a:t>
            </a:r>
          </a:p>
          <a:p>
            <a:pPr marL="0" indent="0">
              <a:buNone/>
            </a:pPr>
            <a:r>
              <a:rPr lang="pt-BR" b="1" dirty="0"/>
              <a:t>4. Refirma Capanema (Leis orgânicas do Ensino de 1942): criação do sistema S (SENAI, SESI, SESC, SENAR e SEST), com ênfase ao conhecimento prático e desvinculação entre o conhecimento teórico e o currículo (p. 109).</a:t>
            </a:r>
          </a:p>
          <a:p>
            <a:pPr marL="0" indent="0">
              <a:buNone/>
            </a:pPr>
            <a:r>
              <a:rPr lang="pt-BR" b="1" dirty="0"/>
              <a:t>5. LDB de 1971 (Lei nº 5.692/71): ensino profissional obrigatório no ensino médio (p. 109)</a:t>
            </a:r>
          </a:p>
          <a:p>
            <a:pPr marL="0" indent="0">
              <a:buNone/>
            </a:pPr>
            <a:r>
              <a:rPr lang="pt-BR" b="1" dirty="0"/>
              <a:t>6. Lei nº 7.044/1982: fim da obrigatoriedade do ensino profissional durante o ensino médio (p. 110)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8727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OS CAMINHOS LEGAIS DA FORMAÇÃO PROFISSIONAL (p. 111-117)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 A LDB/1996 prevê dois tipos de educação profissional: no sistema formal de ensino e no próprio ambiente de trabalho</a:t>
            </a:r>
          </a:p>
          <a:p>
            <a:pPr marL="0" indent="0">
              <a:buNone/>
            </a:pPr>
            <a:r>
              <a:rPr lang="pt-BR" b="1" dirty="0"/>
              <a:t>2. No sistema formal:</a:t>
            </a:r>
          </a:p>
          <a:p>
            <a:pPr marL="0" indent="0">
              <a:buNone/>
            </a:pPr>
            <a:r>
              <a:rPr lang="pt-BR" b="1" dirty="0"/>
              <a:t>- §§ 2º e 4º do Art. 36: "o ensino médio, atendida a formação geral do educando, poderá prepará-lo para o exercício de profissões técnicas" e a "preparação geral para o trabalho e, facultativamente a habilitação profissional, poderão ser desenvolvidas nos próprios estabelecimentos de ensino médio ou em cooperação com instituições especializadas em educação profissional" (P. 111)</a:t>
            </a:r>
          </a:p>
          <a:p>
            <a:pPr marL="0" indent="0">
              <a:buNone/>
            </a:pPr>
            <a:r>
              <a:rPr lang="pt-BR" b="1" dirty="0"/>
              <a:t>	- Revogado pela Lei nº 11.741, de 2008.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10330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OS CAMINHOS LEGAIS DA FORMAÇÃO PROFISSIONAL (p. 111-117)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- incisos II e IV do Art. 35 (finalidades do ensino médio): a preparação básica para o trabalho e a cidadania do educando, para continuar aprendendo, de modo a ser capaz de se adaptar com flexibilidade a novas condições de ocupação ou aperfeiçoamento posteriores" e "a compreensão dos fundamentos científicos-tecnológicos dos processos produtivos, relacionando a teoria com a prática, no ensino de cada disciplina" (p. 111)</a:t>
            </a:r>
          </a:p>
          <a:p>
            <a:pPr marL="0" indent="0">
              <a:buNone/>
            </a:pPr>
            <a:r>
              <a:rPr lang="pt-BR" b="1" dirty="0"/>
              <a:t>3. Discussão sobre Apreender a Apreender como um imperativo do sistema capitalista e não como a busca da autonomia intelectual (p. 111-113)</a:t>
            </a:r>
          </a:p>
          <a:p>
            <a:pPr marL="0" indent="0">
              <a:buNone/>
            </a:pPr>
            <a:r>
              <a:rPr lang="pt-BR" b="1" dirty="0"/>
              <a:t>- O texto relativiza a educação por “competências” (p. 112-113)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741301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2338</Words>
  <Application>Microsoft Office PowerPoint</Application>
  <PresentationFormat>Widescreen</PresentationFormat>
  <Paragraphs>132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do Office</vt:lpstr>
      <vt:lpstr>PASSAR A LISTA</vt:lpstr>
      <vt:lpstr> TEMA: Organização e Legislação da educação básica no Brasil: aspectos históricos, políticos e sociais .   TEXTO: TUPPY, M. I. N.. A educação profissional. In: OLIVEIRA, R. L. P. de; ADRIÃO, T.. Organização do ensino no Brasil: níveis e modalidades na Constituição Federal e na LDB. 2ª Ed. São Paulo: Xamã, 2007, p. 107-121..</vt:lpstr>
      <vt:lpstr>DADOS DOS AUTORES</vt:lpstr>
      <vt:lpstr>DADOS DO TEXTO</vt:lpstr>
      <vt:lpstr>ALGUMAS CONSIDERAÇÕES PRELIMINARES (p. 106)</vt:lpstr>
      <vt:lpstr>O TRABALHO NA LEGISLAÇÃO EDUCACIONAL (p. 106-111)</vt:lpstr>
      <vt:lpstr>O TRABALHO NA LEGISLAÇÃO EDUCACIONAL (p. 106-111)</vt:lpstr>
      <vt:lpstr>OS CAMINHOS LEGAIS DA FORMAÇÃO PROFISSIONAL (p. 111-117)</vt:lpstr>
      <vt:lpstr>OS CAMINHOS LEGAIS DA FORMAÇÃO PROFISSIONAL (p. 111-117)</vt:lpstr>
      <vt:lpstr>OS CAMINHOS LEGAIS DA FORMAÇÃO PROFISSIONAL (p. 111-117)</vt:lpstr>
      <vt:lpstr>OS CAMINHOS LEGAIS DA FORMAÇÃO PROFISSIONAL (p. 111-117)</vt:lpstr>
      <vt:lpstr>A SUSTENTAÇÃO CONSTITUCIONAL À EDUCAÇÃO PROFISSIONAL E À FORMAÇÃO PARA O TRABALHO (p. 117-118)</vt:lpstr>
      <vt:lpstr>O FINANCIAMENTO DA EDUCAÇÃO PROFISSIONAL (p. 118-120)</vt:lpstr>
      <vt:lpstr>CONSIDERAÇÕES FINAIS (p. 120-121)</vt:lpstr>
      <vt:lpstr>LEI Nº 11.741, DE 16 DE JULHO DE 2008.</vt:lpstr>
      <vt:lpstr>LEI Nº 11.741, DE 16 DE JULHO DE 2008.</vt:lpstr>
      <vt:lpstr>LEI Nº 11.741, DE 16 DE JULHO DE 2008.</vt:lpstr>
      <vt:lpstr>LEI Nº 11.741, DE 16 DE JULHO DE 2008.</vt:lpstr>
      <vt:lpstr>LEI Nº 11.741, DE 16 DE JULHO DE 2008.</vt:lpstr>
      <vt:lpstr>LEI Nº 11.741, DE 16 DE JULHO DE 2008.</vt:lpstr>
      <vt:lpstr>LEI Nº 11.741, DE 16 DE JULHO DE 2008.</vt:lpstr>
      <vt:lpstr>LEI Nº 11.741, DE 16 DE JULHO DE 2008.</vt:lpstr>
      <vt:lpstr>LEI Nº 11.741, DE 16 DE JULHO DE 2008.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à Educação, cidadania, diversidade e direito à diferença   TEXTO: OLIVEIRA, R. P.. O Direito à Educação. In: OLIVEIRA, R. P.; ADRIÃO, T. (Org.). Gestão, Financiamento e Direito à Educação: análise da LDB e da Constituição Federal. 2a.ed. São Paulo: Xamã, 2002, p. 15 – 41.</dc:title>
  <dc:creator>Samuel Robes Loureiro</dc:creator>
  <cp:lastModifiedBy>Samuel Robes Loureiro</cp:lastModifiedBy>
  <cp:revision>3</cp:revision>
  <dcterms:created xsi:type="dcterms:W3CDTF">2019-02-24T22:46:06Z</dcterms:created>
  <dcterms:modified xsi:type="dcterms:W3CDTF">2019-09-16T17:47:53Z</dcterms:modified>
</cp:coreProperties>
</file>