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é Roberto Piqueira" initials="JRP" lastIdx="1" clrIdx="0">
    <p:extLst>
      <p:ext uri="{19B8F6BF-5375-455C-9EA6-DF929625EA0E}">
        <p15:presenceInfo xmlns:p15="http://schemas.microsoft.com/office/powerpoint/2012/main" userId="b95a21d6d254aa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5" autoAdjust="0"/>
    <p:restoredTop sz="92890" autoAdjust="0"/>
  </p:normalViewPr>
  <p:slideViewPr>
    <p:cSldViewPr snapToGrid="0">
      <p:cViewPr varScale="1">
        <p:scale>
          <a:sx n="54" d="100"/>
          <a:sy n="54" d="100"/>
        </p:scale>
        <p:origin x="1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2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3E112-924C-44AC-810E-55EFB09B1B92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D64E3-AC84-4E7F-9E82-B7E60EC50A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0421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57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253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442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2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709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16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852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862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30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097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38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A0BD1-7F05-438D-954E-805872EFCE90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72506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40EB3-6C45-4612-9ACB-1CBA33F74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Arial Black" panose="020B0A04020102020204" pitchFamily="34" charset="0"/>
              </a:rPr>
              <a:t>PEF 6004 – Estabilidade e Bifurcações </a:t>
            </a:r>
            <a:br>
              <a:rPr lang="pt-BR" sz="3600" dirty="0">
                <a:latin typeface="Arial Black" panose="020B0A04020102020204" pitchFamily="34" charset="0"/>
              </a:rPr>
            </a:br>
            <a:r>
              <a:rPr lang="pt-BR" sz="3600" dirty="0">
                <a:latin typeface="Arial Black" panose="020B0A04020102020204" pitchFamily="34" charset="0"/>
              </a:rPr>
              <a:t>(03/12/2020)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B2D143-E542-486C-8132-887342E081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José Roberto Castilho Piqueira</a:t>
            </a:r>
          </a:p>
          <a:p>
            <a:r>
              <a:rPr lang="pt-BR" dirty="0"/>
              <a:t>(piqueira@lac.usp.br)</a:t>
            </a:r>
          </a:p>
        </p:txBody>
      </p:sp>
    </p:spTree>
    <p:extLst>
      <p:ext uri="{BB962C8B-B14F-4D97-AF65-F5344CB8AC3E}">
        <p14:creationId xmlns:p14="http://schemas.microsoft.com/office/powerpoint/2010/main" val="212413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F37761-93C2-4DB2-BA36-D1C51A0FE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Prova(continuação)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E95710E-1511-4760-91C1-ABAB625561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770" y="1507393"/>
            <a:ext cx="9697573" cy="384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85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C4548C-2E40-47AA-BFB1-506DC76EE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Operadores lineares (continuidade)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30AEABA-516A-4B60-A0CA-468E76F9A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9637" y="1690688"/>
            <a:ext cx="9418711" cy="332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9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F6D4C7-7777-4FAE-B145-4B4EF05DE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Continuidade (Teorema)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A04BFE6-16B8-4CDC-A3B8-B24CDC016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7870" y="1733309"/>
            <a:ext cx="9368801" cy="396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52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BF744-7A24-46C6-B61C-2D1569EF8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Prova (continuação)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DB26B95-404D-4675-9923-38158BA48A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8958" y="1774820"/>
            <a:ext cx="9289044" cy="39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95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0AD0C5-BDA8-4548-97DB-6CEA5A0DA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Prova(continuação 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6B9AA1A-6E9F-4F34-934F-526F210DB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404" y="1821316"/>
            <a:ext cx="10655013" cy="222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30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348A91-D071-4098-91D1-3A36D3B9B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Espaço nulo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84DFAD0-BDE5-4637-9639-9D4B9A9BD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516" y="1883779"/>
            <a:ext cx="9195588" cy="369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51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B4A3A8-9A1F-4C9D-9FF3-50375960C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Complementos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D25A4C5-62F1-4E32-94E6-D8352DA46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4147" y="1690687"/>
            <a:ext cx="8679444" cy="381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47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2FF454-C0DD-4551-906E-DFBF9A39E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Extensão linear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11BBE7B-8DC7-4013-8E52-D77EA43EFD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9095" y="1548114"/>
            <a:ext cx="8405729" cy="390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06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BDDBA-2651-44E9-9BF7-331B49C77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Prova (</a:t>
            </a:r>
            <a:r>
              <a:rPr lang="pt-BR" dirty="0" err="1"/>
              <a:t>continuição</a:t>
            </a:r>
            <a:r>
              <a:rPr lang="pt-BR" dirty="0"/>
              <a:t>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2E7CBF1-FB59-427F-9E05-3E1586F1D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2299" y="1690688"/>
            <a:ext cx="8494168" cy="338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02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C7744C-E7C6-43C2-80C8-F6C377324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Prova (continuação 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2B1E2A3-4568-4FB7-8019-840B291BF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2500" y="1350767"/>
            <a:ext cx="10394781" cy="300747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794D166-B348-4323-913B-F0198DA83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682" y="4360722"/>
            <a:ext cx="10515599" cy="196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99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86BC82-C098-4EE2-B0FC-19D1FC8A2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Espaços Métricos/Espaços de </a:t>
            </a:r>
            <a:r>
              <a:rPr lang="pt-BR" dirty="0" err="1"/>
              <a:t>Banach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EE2834-C395-439F-BACC-62A1D8905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r>
              <a:rPr lang="pt-BR" dirty="0"/>
              <a:t>Operadores lineares</a:t>
            </a:r>
          </a:p>
          <a:p>
            <a:endParaRPr lang="pt-BR" dirty="0"/>
          </a:p>
          <a:p>
            <a:r>
              <a:rPr lang="pt-BR" dirty="0"/>
              <a:t>Funcionais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5629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0261F2-2BA1-4049-8A5E-7524A0FF6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Funcionais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58629F9-8C93-4D2E-8EB7-8FC1B0F5FB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6101" y="1690688"/>
            <a:ext cx="9413711" cy="143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36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EF2FFC-3D1F-4130-9A02-F12380353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Definições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0A68E0D-AB1E-4490-8BD1-6932485DC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8707" y="1690688"/>
            <a:ext cx="8255809" cy="358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0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91146-A8F1-436E-9F9E-87BBCF2AF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Teorema (continuidade) e exemplos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B616DB7-6630-4E56-BAA3-451840B00E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4753" y="1690688"/>
            <a:ext cx="8339886" cy="388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40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D01602-AAED-449C-A4CA-DC4B4647E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Exemplos (continuação)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4A2CFE7-661D-4F0D-A8DA-73C651665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0266" y="1444326"/>
            <a:ext cx="8021261" cy="167886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FD48DD1-28D3-43DD-954D-87E5ADBE2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266" y="3123195"/>
            <a:ext cx="7908669" cy="292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16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AF6CFA-EB4C-4DC3-A87C-2C5F702FF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Integral definida (continuação)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B3F2CB2-8009-466F-A3DA-55E28286FC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61656"/>
            <a:ext cx="9885893" cy="30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36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D1F8B0-D045-427D-ACC8-04E67FE3A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Funcional definido em C[</a:t>
            </a:r>
            <a:r>
              <a:rPr lang="pt-BR" dirty="0" err="1"/>
              <a:t>a,b</a:t>
            </a:r>
            <a:r>
              <a:rPr lang="pt-BR" dirty="0"/>
              <a:t>]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EFE0D25-C22F-4E76-9229-75D4AA9BC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4649" y="1498413"/>
            <a:ext cx="7725041" cy="255640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224D218-2C42-46AE-A7DF-C06D6DBC2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649" y="4158205"/>
            <a:ext cx="7725040" cy="109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36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C90AAB-6BDB-4D5E-933C-7CE61738A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Funcionais em espaços de sequências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BF4D8E8-2A18-40A9-857E-29E3949AC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955" y="1504634"/>
            <a:ext cx="8860746" cy="330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8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2815A1-9EC9-4474-89DB-9A644FF6B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Tarefa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BA7B91-59A4-4787-9BA8-289894629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Exercícios 10 e 11</a:t>
            </a:r>
            <a:r>
              <a:rPr lang="pt-BR"/>
              <a:t>, página 102.</a:t>
            </a:r>
          </a:p>
        </p:txBody>
      </p:sp>
    </p:spTree>
    <p:extLst>
      <p:ext uri="{BB962C8B-B14F-4D97-AF65-F5344CB8AC3E}">
        <p14:creationId xmlns:p14="http://schemas.microsoft.com/office/powerpoint/2010/main" val="2320295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CC2B8-08F5-4948-B289-96041E6CE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DAA8DE8-1166-44FE-93FC-DE80990F8E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347" y="1652093"/>
            <a:ext cx="9336811" cy="470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51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DABCDF-86E4-48F7-8E94-6E9B3E524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Exemplos (II)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BB8CD74-9BDD-4DEF-9C66-AD073B034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5" y="1690688"/>
            <a:ext cx="9413786" cy="264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04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366B29-B3A6-472C-8355-4E08038A9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Operador integral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71891AC-03DF-4288-BAE2-2DD0C11ECA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770310" cy="241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74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16C0F1-87BD-43AA-87D2-D9EB479AA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Operador integral (II)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9923556-6FBB-4CA3-B0AB-23C19965CF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543" y="1690688"/>
            <a:ext cx="9505700" cy="386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81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20673D-07AE-46A2-A01E-F49F4B9D4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Matrizes como operadores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7F40CB7-B8C6-4D1A-A39D-5CA76BD25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8410" y="1690687"/>
            <a:ext cx="9339214" cy="353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31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17E13D-8D99-4DAA-8D73-41D9D3725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Matrizes como operadores (II)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23A8439-3A13-46DE-8DDA-28BEF558E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17556"/>
            <a:ext cx="8305800" cy="497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8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209405-081F-42D4-8CEA-BF667C8CA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Dimensão finita (operadores lineares)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082BE86-E1F7-447F-84A2-928A59D58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081" y="1429431"/>
            <a:ext cx="10401642" cy="263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57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1164</TotalTime>
  <Words>135</Words>
  <Application>Microsoft Office PowerPoint</Application>
  <PresentationFormat>Widescreen</PresentationFormat>
  <Paragraphs>35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Office Theme</vt:lpstr>
      <vt:lpstr>PEF 6004 – Estabilidade e Bifurcações  (03/12/2020)</vt:lpstr>
      <vt:lpstr>Espaços Métricos/Espaços de Banach</vt:lpstr>
      <vt:lpstr>Exemplos</vt:lpstr>
      <vt:lpstr>Exemplos (II)</vt:lpstr>
      <vt:lpstr>Operador integral</vt:lpstr>
      <vt:lpstr>Operador integral (II)</vt:lpstr>
      <vt:lpstr>Matrizes como operadores</vt:lpstr>
      <vt:lpstr>Matrizes como operadores (II)</vt:lpstr>
      <vt:lpstr>Dimensão finita (operadores lineares)</vt:lpstr>
      <vt:lpstr>Prova(continuação)</vt:lpstr>
      <vt:lpstr>Operadores lineares (continuidade)</vt:lpstr>
      <vt:lpstr>Continuidade (Teorema)</vt:lpstr>
      <vt:lpstr>Prova (continuação)</vt:lpstr>
      <vt:lpstr>Prova(continuação II)</vt:lpstr>
      <vt:lpstr>Espaço nulo</vt:lpstr>
      <vt:lpstr>Complementos</vt:lpstr>
      <vt:lpstr>Extensão linear</vt:lpstr>
      <vt:lpstr>Prova (continuição)</vt:lpstr>
      <vt:lpstr>Prova (continuação II)</vt:lpstr>
      <vt:lpstr>Funcionais</vt:lpstr>
      <vt:lpstr>Definições</vt:lpstr>
      <vt:lpstr>Teorema (continuidade) e exemplos</vt:lpstr>
      <vt:lpstr>Exemplos (continuação)</vt:lpstr>
      <vt:lpstr>Integral definida (continuação)</vt:lpstr>
      <vt:lpstr>Funcional definido em C[a,b]</vt:lpstr>
      <vt:lpstr>Funcionais em espaços de sequências</vt:lpstr>
      <vt:lpstr>Tarefa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quântica da informação: impossibilidade de copia, entrelaçamento e teletransporte</dc:title>
  <dc:creator>José Roberto Piqueira</dc:creator>
  <cp:lastModifiedBy>Convidado/Palestrante</cp:lastModifiedBy>
  <cp:revision>138</cp:revision>
  <dcterms:created xsi:type="dcterms:W3CDTF">2019-06-28T19:51:26Z</dcterms:created>
  <dcterms:modified xsi:type="dcterms:W3CDTF">2020-11-25T22:07:42Z</dcterms:modified>
</cp:coreProperties>
</file>