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4b5c0bd0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4b5c0bd0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2d128ff33_0_5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2d128ff33_0_5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2d128ff33_0_6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2d128ff33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2d128ff33_0_1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2d128ff33_0_1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2d128ff33_0_1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2d128ff33_0_1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2d128ff33_0_1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2d128ff33_0_1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4b5c0bd0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4b5c0bd0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4b5c0bd0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4b5c0bd0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4b5c0bd0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4b5c0bd0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396600"/>
            <a:ext cx="8222100" cy="288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aprendizagem musical na prática coral e o conceito de comunidade de prática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11350" y="3420744"/>
            <a:ext cx="8222100" cy="11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Metodologia do ensino de música com estágio supervisionado 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Talita Gonçalves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Conclusões</a:t>
            </a:r>
            <a:endParaRPr/>
          </a:p>
        </p:txBody>
      </p:sp>
      <p:sp>
        <p:nvSpPr>
          <p:cNvPr id="138" name="Google Shape;138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O texto relaciona o conceito de comunidade de prática ao canto coral, mas me inspira a refletir sobre os diversos grupos, formais e informais, que têm como objetivo comum a prática musical.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	Entender o conceito pode ajudar o professor de música a observar se os grupos onde trabalha são ou não uma comunidade de prática, porque, caso não seja como se tornar (já que podemos ver o quanto esse ambiente é propício para o aprendizado) e caso seja como potencializar o aprendizado de forma prazerosa.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Comunidade de Prática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pt-BR"/>
              <a:t>Três características segundo </a:t>
            </a:r>
            <a:r>
              <a:rPr b="1" lang="pt-BR"/>
              <a:t>Wenger :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. </a:t>
            </a:r>
            <a:r>
              <a:rPr lang="pt-BR"/>
              <a:t>Domínio (forma como o grupo é identificado por ele mesmo e por outros);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. Comunidade (interação entre os membros, atividades comuns, ajuda mútua e compartilhamento de informações);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. Prática (pessoas que efetuem uma mesma atividade, tenham experiências em comum).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Comunidade de Prática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Wenger também utiliza três dimensões para associar </a:t>
            </a:r>
            <a:r>
              <a:rPr b="1" lang="pt-BR"/>
              <a:t>prática</a:t>
            </a:r>
            <a:r>
              <a:rPr lang="pt-BR"/>
              <a:t> a </a:t>
            </a:r>
            <a:r>
              <a:rPr b="1" lang="pt-BR"/>
              <a:t>comunidade</a:t>
            </a:r>
            <a:r>
              <a:rPr lang="pt-BR"/>
              <a:t>: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/>
              <a:t>1. </a:t>
            </a:r>
            <a:r>
              <a:rPr b="1" lang="pt-BR"/>
              <a:t>Compromisso mútuo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Pessoas diversas que tem um objetivo em comum, esse compromisso é de si mesmo para com o conjunto e de uns com os outros para o bem do objetivo, não é livre de conflitos exatamente pela subjetividade de  cada membro da comunidade, tal subjetividade torna cada membro tenha uma identidade única dentro do grupo.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Comunidade de Prática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	</a:t>
            </a:r>
            <a:r>
              <a:rPr b="1" lang="pt-BR"/>
              <a:t>2. Empreendimento conjunto</a:t>
            </a:r>
            <a:endParaRPr b="1"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Considerando a subjetividade de cada membro, o que mantém o grupo (comunidade) é a constante negociação de significados.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Empreendimento em conjunto é conviver e cooperar apesar das diferenças: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“Ao longo da convivência e cooperação entre os participantes, os significados, os códigos de conduta, as formas de proceder são estabelecidas, ainda que não conscientemente ou estruturadamente.”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Comunidade de Prática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	</a:t>
            </a:r>
            <a:r>
              <a:rPr b="1" lang="pt-BR"/>
              <a:t>3. Repertório Compartilhado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	“Rotinas, palavras, formas de se fazer, histórias, </a:t>
            </a:r>
            <a:r>
              <a:rPr lang="pt-BR"/>
              <a:t>símbolos,</a:t>
            </a:r>
            <a:r>
              <a:rPr lang="pt-BR"/>
              <a:t> gestos, ações e concepções compartilhadas pela comunidade.”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	Esse repertório está em constante mudança, já que membros podem entrar e sair e novas experiências acontecem a cada momento, unindo isso a constante negociação de significados fica fácil entender o caráter plástico do repertório.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223100"/>
            <a:ext cx="8520600" cy="5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Coral no contexto das comunidades de prática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917150"/>
            <a:ext cx="8520600" cy="36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</a:t>
            </a:r>
            <a:r>
              <a:rPr b="1" lang="pt-BR" sz="1600"/>
              <a:t>A atividade coral contêm os três requisitos necessários a uma comunidade de prática: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/>
              <a:t>	. Domínio: Coral, um conjunto de pessoas reunidas com o propósito de cantar;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/>
              <a:t>	. Identidade: coral da escola, coral do trabalho, da comunidade, da igreja, com ou sem nome compartilham essa identidade;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600"/>
              <a:t>	. Prática: ensaios, confraternizações, reuniões, viagens, encontros de naipe, apresentações, cantar;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600"/>
              <a:t>	Observe que cantar é não só uma prática do grupo, mas também o motivo principal que os reúne estando presente na maior parte das interações.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11700" y="173525"/>
            <a:ext cx="8520600" cy="44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</a:t>
            </a:r>
            <a:r>
              <a:rPr b="1" lang="pt-BR"/>
              <a:t>As três dimensões que compreendem a atividade de uma comunidade de prática no canto coral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/>
              <a:t>	</a:t>
            </a:r>
            <a:r>
              <a:rPr lang="pt-BR" sz="1700"/>
              <a:t>. Compromisso mútuo: de cantar profissionalmente à relaxar, são diversos os motivos para cada um entrar em um coral, seu compromisso mútuo é a prática musical.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700"/>
              <a:t>	. Empreendimento mútuo: a negociação de significados está presente na interação dos membros do grupo, é mutável pois pessoas em si estão em constante mudança e por que o coral com o tempo perde e ganha novos membros. No estabelecimento de regras e padrão de condutas que acontecem no coro, podemos notar que a figura do regente enquanto uma espécie de líder tem influência mas não muda o fato de que “o grupo é soberano no que tange às escolhas e ao estabelecimento dos significados.”</a:t>
            </a:r>
            <a:endParaRPr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311700" y="1127850"/>
            <a:ext cx="8520600" cy="34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	. Repertório: repertório musical propriamente dito, conhecimento teórico (sistematicamente ensinado ou absorvido diretamente da prática), conhecimentos técnicos de canto, gestos do regente e a </a:t>
            </a:r>
            <a:r>
              <a:rPr lang="pt-BR"/>
              <a:t>compreensão</a:t>
            </a:r>
            <a:r>
              <a:rPr lang="pt-BR"/>
              <a:t> destes, eventos cotidianos que se liguem a rotina do grupo.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Conclusões</a:t>
            </a:r>
            <a:endParaRPr/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.“</a:t>
            </a:r>
            <a:r>
              <a:rPr lang="pt-BR"/>
              <a:t>Concluindo, gostaríamos de ressaltar as possibilidades que este conceito [comunidade de prática] pode apresentar para o entendimento da aprendizagem musical em contexto social em pesquisas futuras. Compreender como aprendemos música em diversos contextos pode contribuir para uma prática pedagógica mais consciente e eficaz. Pode também sugerir novas possibilidades e espaços para a educação musical, em contextos tão diversos como cada comunidade.”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