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15772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91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341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210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194538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08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13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09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60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0610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605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709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 mediação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527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357447"/>
            <a:ext cx="9601200" cy="5509953"/>
          </a:xfrm>
        </p:spPr>
        <p:txBody>
          <a:bodyPr/>
          <a:lstStyle/>
          <a:p>
            <a:r>
              <a:rPr lang="pt-BR" dirty="0" smtClean="0"/>
              <a:t>“(...) os </a:t>
            </a:r>
            <a:r>
              <a:rPr lang="pt-BR" dirty="0"/>
              <a:t>processos políticos e sociais desses anos -, regimes autoritários em quase toda América do Sul, diversas lutas de libertação na América Central, amplas migrações de homens da política, da arte e da investigação social - destruindo velhas certezas e abrindo novas brecha': nos confrontaram com a verdade cultural destes países: a mestiçagem, que não é só aquele fato racial do qual viemos, mas a trama hoje de modernidade e descontinuidades culturais, deformações sociais e estruturas do sentimento, de memórias e imaginários que misturam o indígena com o rural, o rural com o urbano, o folclore com o popular e o popular com o de </a:t>
            </a:r>
            <a:r>
              <a:rPr lang="pt-BR" dirty="0" smtClean="0"/>
              <a:t>massivo.”</a:t>
            </a:r>
          </a:p>
          <a:p>
            <a:r>
              <a:rPr lang="pt-BR" dirty="0"/>
              <a:t>Assim a comunicação se tornou para nós questão de </a:t>
            </a:r>
            <a:r>
              <a:rPr lang="pt-BR" dirty="0" smtClean="0"/>
              <a:t>mediações </a:t>
            </a:r>
            <a:r>
              <a:rPr lang="pt-BR" dirty="0"/>
              <a:t>mais que de meios, questão de cultura e, portanto, não só de conhecimentos mas de </a:t>
            </a:r>
            <a:r>
              <a:rPr lang="pt-BR" dirty="0" err="1"/>
              <a:t>re-conhecimento</a:t>
            </a:r>
            <a:r>
              <a:rPr lang="pt-BR" dirty="0"/>
              <a:t>. Um reconhecimento que foi, de início, operação de deslocamento metodológico para </a:t>
            </a:r>
            <a:r>
              <a:rPr lang="pt-BR" dirty="0" err="1"/>
              <a:t>re-ver</a:t>
            </a:r>
            <a:r>
              <a:rPr lang="pt-BR" dirty="0"/>
              <a:t> o processo inteiro da comunicação a partir de seu outro lado, o da recepção, o das resistências que aí têm seu lugar, o da apropriação a partir de seus usos</a:t>
            </a:r>
            <a:r>
              <a:rPr lang="pt-BR" dirty="0" smtClean="0"/>
              <a:t>.”</a:t>
            </a:r>
          </a:p>
          <a:p>
            <a:r>
              <a:rPr lang="pt-BR" dirty="0" smtClean="0"/>
              <a:t>Dos meios às mediações, </a:t>
            </a:r>
            <a:r>
              <a:rPr lang="pt-BR" dirty="0" err="1" smtClean="0"/>
              <a:t>Jesús</a:t>
            </a:r>
            <a:r>
              <a:rPr lang="pt-BR" dirty="0" smtClean="0"/>
              <a:t> Martin-</a:t>
            </a:r>
            <a:r>
              <a:rPr lang="pt-BR" dirty="0" err="1" smtClean="0"/>
              <a:t>Barbero</a:t>
            </a:r>
            <a:r>
              <a:rPr lang="pt-BR" dirty="0" smtClean="0"/>
              <a:t>, p. 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7304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357447"/>
            <a:ext cx="9601200" cy="5509953"/>
          </a:xfrm>
        </p:spPr>
        <p:txBody>
          <a:bodyPr/>
          <a:lstStyle/>
          <a:p>
            <a:r>
              <a:rPr lang="pt-BR" dirty="0" smtClean="0"/>
              <a:t>“Esta </a:t>
            </a:r>
            <a:r>
              <a:rPr lang="pt-BR" dirty="0"/>
              <a:t>é a aposta e o objetivo deste livro: mudar o lugar das perguntas, para tornar investigáveis os processos de constituição do massivo para além da chantagem </a:t>
            </a:r>
            <a:r>
              <a:rPr lang="pt-BR" dirty="0" err="1"/>
              <a:t>culturalista</a:t>
            </a:r>
            <a:r>
              <a:rPr lang="pt-BR" dirty="0"/>
              <a:t> que os converte inevitavelmente em processos de degradação cultural. E para isso, </a:t>
            </a:r>
            <a:r>
              <a:rPr lang="pt-BR" dirty="0" err="1"/>
              <a:t>investigá-Ios</a:t>
            </a:r>
            <a:r>
              <a:rPr lang="pt-BR" dirty="0"/>
              <a:t> a partir das mediações e dos sujeitos, isto é, a partir das articulações entre práticas de comunicação e movimentos sociais</a:t>
            </a:r>
            <a:r>
              <a:rPr lang="pt-BR" dirty="0" smtClean="0"/>
              <a:t>.” </a:t>
            </a:r>
            <a:r>
              <a:rPr lang="pt-BR" dirty="0"/>
              <a:t>Dos </a:t>
            </a:r>
            <a:r>
              <a:rPr lang="pt-BR" dirty="0" smtClean="0"/>
              <a:t>meios às mediações, </a:t>
            </a:r>
            <a:r>
              <a:rPr lang="pt-BR" dirty="0" err="1" smtClean="0"/>
              <a:t>Jesús</a:t>
            </a:r>
            <a:r>
              <a:rPr lang="pt-BR" dirty="0" smtClean="0"/>
              <a:t> Martin-</a:t>
            </a:r>
            <a:r>
              <a:rPr lang="pt-BR" dirty="0" err="1" smtClean="0"/>
              <a:t>Barbero</a:t>
            </a:r>
            <a:r>
              <a:rPr lang="pt-BR" dirty="0" smtClean="0"/>
              <a:t>, p. 17</a:t>
            </a:r>
          </a:p>
          <a:p>
            <a:endParaRPr lang="pt-BR" dirty="0"/>
          </a:p>
          <a:p>
            <a:r>
              <a:rPr lang="pt-BR" dirty="0" smtClean="0"/>
              <a:t>Paulo Freire: Comunicação ou extensão?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err="1" smtClean="0"/>
              <a:t>Canclini</a:t>
            </a:r>
            <a:r>
              <a:rPr lang="pt-BR" dirty="0" smtClean="0"/>
              <a:t>: culturas </a:t>
            </a:r>
            <a:r>
              <a:rPr lang="pt-BR" dirty="0" err="1" smtClean="0"/>
              <a:t>hibrídas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8533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357447"/>
            <a:ext cx="9601200" cy="5509953"/>
          </a:xfrm>
        </p:spPr>
        <p:txBody>
          <a:bodyPr/>
          <a:lstStyle/>
          <a:p>
            <a:endParaRPr lang="pt-BR" dirty="0"/>
          </a:p>
          <a:p>
            <a:r>
              <a:rPr lang="pt-BR" dirty="0" smtClean="0"/>
              <a:t>Dinâmica: grupos 4-5 pessoas se reúnem e elegem um produto cultural em comum para discutir suas diferentes percepções (filme, novela, livro “</a:t>
            </a:r>
            <a:r>
              <a:rPr lang="pt-BR" dirty="0" err="1" smtClean="0"/>
              <a:t>best</a:t>
            </a:r>
            <a:r>
              <a:rPr lang="pt-BR" dirty="0" smtClean="0"/>
              <a:t> </a:t>
            </a:r>
            <a:r>
              <a:rPr lang="pt-BR" dirty="0" err="1" smtClean="0"/>
              <a:t>seller</a:t>
            </a:r>
            <a:r>
              <a:rPr lang="pt-BR" dirty="0" smtClean="0"/>
              <a:t>”) e seu sentimento ou não de “comunicação ou extensão / invasão cultural”. Ao final, um relator fala sobre as conclusões do grupo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Para ajudar na discussão, pensar também nos “lugares de mediação” (</a:t>
            </a:r>
            <a:r>
              <a:rPr lang="pt-BR" dirty="0" err="1" smtClean="0"/>
              <a:t>Barbero</a:t>
            </a:r>
            <a:r>
              <a:rPr lang="pt-BR" dirty="0" smtClean="0"/>
              <a:t>):</a:t>
            </a:r>
          </a:p>
          <a:p>
            <a:endParaRPr lang="pt-BR" dirty="0" smtClean="0"/>
          </a:p>
          <a:p>
            <a:r>
              <a:rPr lang="pt-BR" dirty="0" smtClean="0"/>
              <a:t>Família / cotidiano </a:t>
            </a:r>
            <a:r>
              <a:rPr lang="pt-BR" smtClean="0"/>
              <a:t>| Ritual</a:t>
            </a:r>
            <a:endParaRPr lang="pt-BR" dirty="0" smtClean="0"/>
          </a:p>
          <a:p>
            <a:r>
              <a:rPr lang="pt-BR" dirty="0" smtClean="0"/>
              <a:t>Temporalidade social | </a:t>
            </a:r>
            <a:r>
              <a:rPr lang="pt-BR" dirty="0" err="1" smtClean="0"/>
              <a:t>Socialidade</a:t>
            </a:r>
            <a:endParaRPr lang="pt-BR" dirty="0" smtClean="0"/>
          </a:p>
          <a:p>
            <a:r>
              <a:rPr lang="pt-BR" dirty="0" smtClean="0"/>
              <a:t>Competência cultural | Tecnicidade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773035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TM10001105[[fn=Corte]]</Template>
  <TotalTime>50</TotalTime>
  <Words>381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 mediação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Dinâmica mediação</dc:title>
  <dc:creator>User</dc:creator>
  <cp:lastModifiedBy>211</cp:lastModifiedBy>
  <cp:revision>9</cp:revision>
  <dcterms:created xsi:type="dcterms:W3CDTF">2018-05-14T20:02:34Z</dcterms:created>
  <dcterms:modified xsi:type="dcterms:W3CDTF">2019-05-21T00:14:53Z</dcterms:modified>
</cp:coreProperties>
</file>