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1" r:id="rId6"/>
    <p:sldId id="284" r:id="rId7"/>
    <p:sldId id="287" r:id="rId8"/>
    <p:sldId id="292" r:id="rId9"/>
    <p:sldId id="279" r:id="rId10"/>
    <p:sldId id="293" r:id="rId11"/>
    <p:sldId id="294" r:id="rId12"/>
    <p:sldId id="291" r:id="rId13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5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  <p:cmAuthor id="6" name="Patrick vieira de jesus" initials="Pvdj" lastIdx="1" clrIdx="5">
    <p:extLst>
      <p:ext uri="{19B8F6BF-5375-455C-9EA6-DF929625EA0E}">
        <p15:presenceInfo xmlns:p15="http://schemas.microsoft.com/office/powerpoint/2012/main" userId="1520728c24b93c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45"/>
    <a:srgbClr val="D24726"/>
    <a:srgbClr val="404040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145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40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 vieira de jesus" userId="1520728c24b93cd2" providerId="LiveId" clId="{DC49B6E3-FF79-476C-A59E-B5CBC5DFA58C}"/>
    <pc:docChg chg="undo custSel addSld delSld modSld">
      <pc:chgData name="Patrick vieira de jesus" userId="1520728c24b93cd2" providerId="LiveId" clId="{DC49B6E3-FF79-476C-A59E-B5CBC5DFA58C}" dt="2020-12-10T06:13:38.788" v="5172" actId="20577"/>
      <pc:docMkLst>
        <pc:docMk/>
      </pc:docMkLst>
      <pc:sldChg chg="modSp mod">
        <pc:chgData name="Patrick vieira de jesus" userId="1520728c24b93cd2" providerId="LiveId" clId="{DC49B6E3-FF79-476C-A59E-B5CBC5DFA58C}" dt="2020-12-09T03:49:46.742" v="31" actId="1076"/>
        <pc:sldMkLst>
          <pc:docMk/>
          <pc:sldMk cId="2471807738" sldId="256"/>
        </pc:sldMkLst>
        <pc:spChg chg="mod">
          <ac:chgData name="Patrick vieira de jesus" userId="1520728c24b93cd2" providerId="LiveId" clId="{DC49B6E3-FF79-476C-A59E-B5CBC5DFA58C}" dt="2020-12-09T03:49:06.490" v="16" actId="20577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Patrick vieira de jesus" userId="1520728c24b93cd2" providerId="LiveId" clId="{DC49B6E3-FF79-476C-A59E-B5CBC5DFA58C}" dt="2020-12-09T03:49:46.742" v="31" actId="1076"/>
          <ac:spMkLst>
            <pc:docMk/>
            <pc:sldMk cId="2471807738" sldId="256"/>
            <ac:spMk id="3" creationId="{00000000-0000-0000-0000-000000000000}"/>
          </ac:spMkLst>
        </pc:spChg>
      </pc:sldChg>
      <pc:sldChg chg="addSp delSp modSp mod modAnim">
        <pc:chgData name="Patrick vieira de jesus" userId="1520728c24b93cd2" providerId="LiveId" clId="{DC49B6E3-FF79-476C-A59E-B5CBC5DFA58C}" dt="2020-12-10T06:12:52.520" v="5142" actId="1076"/>
        <pc:sldMkLst>
          <pc:docMk/>
          <pc:sldMk cId="3457616166" sldId="271"/>
        </pc:sldMkLst>
        <pc:spChg chg="del">
          <ac:chgData name="Patrick vieira de jesus" userId="1520728c24b93cd2" providerId="LiveId" clId="{DC49B6E3-FF79-476C-A59E-B5CBC5DFA58C}" dt="2020-12-09T03:50:06.462" v="46" actId="478"/>
          <ac:spMkLst>
            <pc:docMk/>
            <pc:sldMk cId="3457616166" sldId="271"/>
            <ac:spMk id="2" creationId="{CACB66B1-9A9F-4EDF-8AB7-05A9F1AE6576}"/>
          </ac:spMkLst>
        </pc:spChg>
        <pc:spChg chg="del">
          <ac:chgData name="Patrick vieira de jesus" userId="1520728c24b93cd2" providerId="LiveId" clId="{DC49B6E3-FF79-476C-A59E-B5CBC5DFA58C}" dt="2020-12-09T03:50:08.462" v="47" actId="478"/>
          <ac:spMkLst>
            <pc:docMk/>
            <pc:sldMk cId="3457616166" sldId="271"/>
            <ac:spMk id="3" creationId="{6D7164B6-720C-4836-A412-34043677129D}"/>
          </ac:spMkLst>
        </pc:spChg>
        <pc:spChg chg="del mod">
          <ac:chgData name="Patrick vieira de jesus" userId="1520728c24b93cd2" providerId="LiveId" clId="{DC49B6E3-FF79-476C-A59E-B5CBC5DFA58C}" dt="2020-12-09T03:50:12.755" v="50" actId="478"/>
          <ac:spMkLst>
            <pc:docMk/>
            <pc:sldMk cId="3457616166" sldId="271"/>
            <ac:spMk id="4" creationId="{343E7D30-79D8-4E87-80E4-7A7DFFF3451C}"/>
          </ac:spMkLst>
        </pc:spChg>
        <pc:spChg chg="mod">
          <ac:chgData name="Patrick vieira de jesus" userId="1520728c24b93cd2" providerId="LiveId" clId="{DC49B6E3-FF79-476C-A59E-B5CBC5DFA58C}" dt="2020-12-10T06:12:52.520" v="5142" actId="1076"/>
          <ac:spMkLst>
            <pc:docMk/>
            <pc:sldMk cId="3457616166" sldId="271"/>
            <ac:spMk id="7" creationId="{A3EE9F28-84F4-4C2F-B346-BA82E050D8DA}"/>
          </ac:spMkLst>
        </pc:spChg>
        <pc:spChg chg="mod">
          <ac:chgData name="Patrick vieira de jesus" userId="1520728c24b93cd2" providerId="LiveId" clId="{DC49B6E3-FF79-476C-A59E-B5CBC5DFA58C}" dt="2020-12-09T03:50:00.654" v="45" actId="20577"/>
          <ac:spMkLst>
            <pc:docMk/>
            <pc:sldMk cId="3457616166" sldId="271"/>
            <ac:spMk id="8" creationId="{00000000-0000-0000-0000-000000000000}"/>
          </ac:spMkLst>
        </pc:spChg>
        <pc:spChg chg="add mod">
          <ac:chgData name="Patrick vieira de jesus" userId="1520728c24b93cd2" providerId="LiveId" clId="{DC49B6E3-FF79-476C-A59E-B5CBC5DFA58C}" dt="2020-12-09T04:11:17.181" v="689" actId="20577"/>
          <ac:spMkLst>
            <pc:docMk/>
            <pc:sldMk cId="3457616166" sldId="271"/>
            <ac:spMk id="9" creationId="{446DE353-F674-4374-A441-625678D7EF69}"/>
          </ac:spMkLst>
        </pc:spChg>
        <pc:spChg chg="add mod">
          <ac:chgData name="Patrick vieira de jesus" userId="1520728c24b93cd2" providerId="LiveId" clId="{DC49B6E3-FF79-476C-A59E-B5CBC5DFA58C}" dt="2020-12-10T06:12:52.520" v="5142" actId="1076"/>
          <ac:spMkLst>
            <pc:docMk/>
            <pc:sldMk cId="3457616166" sldId="271"/>
            <ac:spMk id="11" creationId="{58196215-C12C-4CA7-97ED-397535FCB064}"/>
          </ac:spMkLst>
        </pc:spChg>
        <pc:spChg chg="add mod">
          <ac:chgData name="Patrick vieira de jesus" userId="1520728c24b93cd2" providerId="LiveId" clId="{DC49B6E3-FF79-476C-A59E-B5CBC5DFA58C}" dt="2020-12-10T06:12:52.520" v="5142" actId="1076"/>
          <ac:spMkLst>
            <pc:docMk/>
            <pc:sldMk cId="3457616166" sldId="271"/>
            <ac:spMk id="13" creationId="{2114FBCE-F302-4535-B40A-BF2F51B74992}"/>
          </ac:spMkLst>
        </pc:spChg>
        <pc:picChg chg="add mod">
          <ac:chgData name="Patrick vieira de jesus" userId="1520728c24b93cd2" providerId="LiveId" clId="{DC49B6E3-FF79-476C-A59E-B5CBC5DFA58C}" dt="2020-12-10T06:12:52.520" v="5142" actId="1076"/>
          <ac:picMkLst>
            <pc:docMk/>
            <pc:sldMk cId="3457616166" sldId="271"/>
            <ac:picMk id="6" creationId="{450EBDDC-5FEC-43BD-BDEF-81266DAC9FF0}"/>
          </ac:picMkLst>
        </pc:picChg>
        <pc:cxnChg chg="del">
          <ac:chgData name="Patrick vieira de jesus" userId="1520728c24b93cd2" providerId="LiveId" clId="{DC49B6E3-FF79-476C-A59E-B5CBC5DFA58C}" dt="2020-12-09T04:02:46.491" v="584" actId="478"/>
          <ac:cxnSpMkLst>
            <pc:docMk/>
            <pc:sldMk cId="3457616166" sldId="271"/>
            <ac:cxnSpMk id="12" creationId="{BE5EFD31-1996-4FF1-B25E-826592C979EB}"/>
          </ac:cxnSpMkLst>
        </pc:cxnChg>
      </pc:sldChg>
      <pc:sldChg chg="addSp delSp modSp mod">
        <pc:chgData name="Patrick vieira de jesus" userId="1520728c24b93cd2" providerId="LiveId" clId="{DC49B6E3-FF79-476C-A59E-B5CBC5DFA58C}" dt="2020-12-10T05:27:07.013" v="2772" actId="478"/>
        <pc:sldMkLst>
          <pc:docMk/>
          <pc:sldMk cId="1107001750" sldId="279"/>
        </pc:sldMkLst>
        <pc:spChg chg="mod">
          <ac:chgData name="Patrick vieira de jesus" userId="1520728c24b93cd2" providerId="LiveId" clId="{DC49B6E3-FF79-476C-A59E-B5CBC5DFA58C}" dt="2020-12-10T04:29:39.146" v="1653" actId="14100"/>
          <ac:spMkLst>
            <pc:docMk/>
            <pc:sldMk cId="1107001750" sldId="279"/>
            <ac:spMk id="2" creationId="{32F1B355-6540-428E-A414-FB5E90A2A951}"/>
          </ac:spMkLst>
        </pc:spChg>
        <pc:spChg chg="mod">
          <ac:chgData name="Patrick vieira de jesus" userId="1520728c24b93cd2" providerId="LiveId" clId="{DC49B6E3-FF79-476C-A59E-B5CBC5DFA58C}" dt="2020-12-10T04:27:17.408" v="1528" actId="20577"/>
          <ac:spMkLst>
            <pc:docMk/>
            <pc:sldMk cId="1107001750" sldId="279"/>
            <ac:spMk id="4" creationId="{00000000-0000-0000-0000-000000000000}"/>
          </ac:spMkLst>
        </pc:spChg>
        <pc:spChg chg="mod">
          <ac:chgData name="Patrick vieira de jesus" userId="1520728c24b93cd2" providerId="LiveId" clId="{DC49B6E3-FF79-476C-A59E-B5CBC5DFA58C}" dt="2020-12-10T05:00:20.176" v="2770" actId="20577"/>
          <ac:spMkLst>
            <pc:docMk/>
            <pc:sldMk cId="1107001750" sldId="279"/>
            <ac:spMk id="5" creationId="{CD8D2352-D755-436D-9747-2E5B751AD813}"/>
          </ac:spMkLst>
        </pc:spChg>
        <pc:spChg chg="mod">
          <ac:chgData name="Patrick vieira de jesus" userId="1520728c24b93cd2" providerId="LiveId" clId="{DC49B6E3-FF79-476C-A59E-B5CBC5DFA58C}" dt="2020-12-10T04:50:20.107" v="2655" actId="20577"/>
          <ac:spMkLst>
            <pc:docMk/>
            <pc:sldMk cId="1107001750" sldId="279"/>
            <ac:spMk id="6" creationId="{1EE8A8A5-D18B-43AC-B752-F9104A99EC22}"/>
          </ac:spMkLst>
        </pc:spChg>
        <pc:grpChg chg="mod">
          <ac:chgData name="Patrick vieira de jesus" userId="1520728c24b93cd2" providerId="LiveId" clId="{DC49B6E3-FF79-476C-A59E-B5CBC5DFA58C}" dt="2020-12-10T04:27:26.032" v="1529" actId="1076"/>
          <ac:grpSpMkLst>
            <pc:docMk/>
            <pc:sldMk cId="1107001750" sldId="279"/>
            <ac:grpSpMk id="18" creationId="{00000000-0000-0000-0000-000000000000}"/>
          </ac:grpSpMkLst>
        </pc:grpChg>
        <pc:picChg chg="add del">
          <ac:chgData name="Patrick vieira de jesus" userId="1520728c24b93cd2" providerId="LiveId" clId="{DC49B6E3-FF79-476C-A59E-B5CBC5DFA58C}" dt="2020-12-10T05:27:07.013" v="2772" actId="478"/>
          <ac:picMkLst>
            <pc:docMk/>
            <pc:sldMk cId="1107001750" sldId="279"/>
            <ac:picMk id="7" creationId="{0F1A572A-E847-4EDF-982B-0844B3187F50}"/>
          </ac:picMkLst>
        </pc:picChg>
      </pc:sldChg>
      <pc:sldChg chg="addSp delSp modSp mod modAnim">
        <pc:chgData name="Patrick vieira de jesus" userId="1520728c24b93cd2" providerId="LiveId" clId="{DC49B6E3-FF79-476C-A59E-B5CBC5DFA58C}" dt="2020-12-10T06:13:14.227" v="5145" actId="1076"/>
        <pc:sldMkLst>
          <pc:docMk/>
          <pc:sldMk cId="680545263" sldId="284"/>
        </pc:sldMkLst>
        <pc:spChg chg="add del mod">
          <ac:chgData name="Patrick vieira de jesus" userId="1520728c24b93cd2" providerId="LiveId" clId="{DC49B6E3-FF79-476C-A59E-B5CBC5DFA58C}" dt="2020-12-09T04:05:36.986" v="608" actId="478"/>
          <ac:spMkLst>
            <pc:docMk/>
            <pc:sldMk cId="680545263" sldId="284"/>
            <ac:spMk id="3" creationId="{4F5C6798-1188-4684-ADF7-F40CD8FBB710}"/>
          </ac:spMkLst>
        </pc:spChg>
        <pc:spChg chg="del">
          <ac:chgData name="Patrick vieira de jesus" userId="1520728c24b93cd2" providerId="LiveId" clId="{DC49B6E3-FF79-476C-A59E-B5CBC5DFA58C}" dt="2020-12-09T04:05:25.375" v="604" actId="478"/>
          <ac:spMkLst>
            <pc:docMk/>
            <pc:sldMk cId="680545263" sldId="284"/>
            <ac:spMk id="4" creationId="{343E7D30-79D8-4E87-80E4-7A7DFFF3451C}"/>
          </ac:spMkLst>
        </pc:spChg>
        <pc:spChg chg="del">
          <ac:chgData name="Patrick vieira de jesus" userId="1520728c24b93cd2" providerId="LiveId" clId="{DC49B6E3-FF79-476C-A59E-B5CBC5DFA58C}" dt="2020-12-09T04:05:25.375" v="604" actId="478"/>
          <ac:spMkLst>
            <pc:docMk/>
            <pc:sldMk cId="680545263" sldId="284"/>
            <ac:spMk id="5" creationId="{1EFB4554-388D-41E5-BB4F-7320EDCBD554}"/>
          </ac:spMkLst>
        </pc:spChg>
        <pc:spChg chg="del">
          <ac:chgData name="Patrick vieira de jesus" userId="1520728c24b93cd2" providerId="LiveId" clId="{DC49B6E3-FF79-476C-A59E-B5CBC5DFA58C}" dt="2020-12-09T04:05:29.684" v="605" actId="478"/>
          <ac:spMkLst>
            <pc:docMk/>
            <pc:sldMk cId="680545263" sldId="284"/>
            <ac:spMk id="8" creationId="{00000000-0000-0000-0000-000000000000}"/>
          </ac:spMkLst>
        </pc:spChg>
        <pc:spChg chg="add del mod">
          <ac:chgData name="Patrick vieira de jesus" userId="1520728c24b93cd2" providerId="LiveId" clId="{DC49B6E3-FF79-476C-A59E-B5CBC5DFA58C}" dt="2020-12-10T06:09:53.917" v="5130" actId="478"/>
          <ac:spMkLst>
            <pc:docMk/>
            <pc:sldMk cId="680545263" sldId="284"/>
            <ac:spMk id="8" creationId="{7D72C758-70F0-462D-A831-E487C860515B}"/>
          </ac:spMkLst>
        </pc:spChg>
        <pc:spChg chg="add del mod">
          <ac:chgData name="Patrick vieira de jesus" userId="1520728c24b93cd2" providerId="LiveId" clId="{DC49B6E3-FF79-476C-A59E-B5CBC5DFA58C}" dt="2020-12-10T06:09:56.574" v="5131" actId="478"/>
          <ac:spMkLst>
            <pc:docMk/>
            <pc:sldMk cId="680545263" sldId="284"/>
            <ac:spMk id="9" creationId="{2CCEFE2E-861D-470C-912A-DA89C29B92E1}"/>
          </ac:spMkLst>
        </pc:spChg>
        <pc:spChg chg="add del mod">
          <ac:chgData name="Patrick vieira de jesus" userId="1520728c24b93cd2" providerId="LiveId" clId="{DC49B6E3-FF79-476C-A59E-B5CBC5DFA58C}" dt="2020-12-10T06:09:50.327" v="5129" actId="478"/>
          <ac:spMkLst>
            <pc:docMk/>
            <pc:sldMk cId="680545263" sldId="284"/>
            <ac:spMk id="10" creationId="{D2BDC3C5-C43B-4CDA-9452-54A41C18C62D}"/>
          </ac:spMkLst>
        </pc:spChg>
        <pc:spChg chg="del">
          <ac:chgData name="Patrick vieira de jesus" userId="1520728c24b93cd2" providerId="LiveId" clId="{DC49B6E3-FF79-476C-A59E-B5CBC5DFA58C}" dt="2020-12-09T04:05:25.375" v="604" actId="478"/>
          <ac:spMkLst>
            <pc:docMk/>
            <pc:sldMk cId="680545263" sldId="284"/>
            <ac:spMk id="14" creationId="{0E93AC1F-D4EE-4BF2-A24D-7510CC0D92BF}"/>
          </ac:spMkLst>
        </pc:spChg>
        <pc:spChg chg="add del mod">
          <ac:chgData name="Patrick vieira de jesus" userId="1520728c24b93cd2" providerId="LiveId" clId="{DC49B6E3-FF79-476C-A59E-B5CBC5DFA58C}" dt="2020-12-09T04:05:34.984" v="607"/>
          <ac:spMkLst>
            <pc:docMk/>
            <pc:sldMk cId="680545263" sldId="284"/>
            <ac:spMk id="15" creationId="{985E172C-81B7-4211-A60E-52E0721DA594}"/>
          </ac:spMkLst>
        </pc:spChg>
        <pc:spChg chg="del">
          <ac:chgData name="Patrick vieira de jesus" userId="1520728c24b93cd2" providerId="LiveId" clId="{DC49B6E3-FF79-476C-A59E-B5CBC5DFA58C}" dt="2020-12-09T04:05:25.375" v="604" actId="478"/>
          <ac:spMkLst>
            <pc:docMk/>
            <pc:sldMk cId="680545263" sldId="284"/>
            <ac:spMk id="16" creationId="{32EF6A3A-C19D-4D81-B164-43F8DC9F9739}"/>
          </ac:spMkLst>
        </pc:spChg>
        <pc:spChg chg="add mod">
          <ac:chgData name="Patrick vieira de jesus" userId="1520728c24b93cd2" providerId="LiveId" clId="{DC49B6E3-FF79-476C-A59E-B5CBC5DFA58C}" dt="2020-12-09T04:05:37.320" v="609"/>
          <ac:spMkLst>
            <pc:docMk/>
            <pc:sldMk cId="680545263" sldId="284"/>
            <ac:spMk id="17" creationId="{AE0EF847-9961-4C94-85BB-C1B100BC2EFF}"/>
          </ac:spMkLst>
        </pc:spChg>
        <pc:spChg chg="del">
          <ac:chgData name="Patrick vieira de jesus" userId="1520728c24b93cd2" providerId="LiveId" clId="{DC49B6E3-FF79-476C-A59E-B5CBC5DFA58C}" dt="2020-12-09T04:05:25.375" v="604" actId="478"/>
          <ac:spMkLst>
            <pc:docMk/>
            <pc:sldMk cId="680545263" sldId="284"/>
            <ac:spMk id="18" creationId="{262B1CDD-34C0-4366-B3FB-CB6A510986E0}"/>
          </ac:spMkLst>
        </pc:spChg>
        <pc:spChg chg="add del">
          <ac:chgData name="Patrick vieira de jesus" userId="1520728c24b93cd2" providerId="LiveId" clId="{DC49B6E3-FF79-476C-A59E-B5CBC5DFA58C}" dt="2020-12-10T04:02:36.466" v="1074" actId="22"/>
          <ac:spMkLst>
            <pc:docMk/>
            <pc:sldMk cId="680545263" sldId="284"/>
            <ac:spMk id="18" creationId="{F70FA5B4-4C7C-42C1-B7D4-E4CFDB9B76D3}"/>
          </ac:spMkLst>
        </pc:spChg>
        <pc:spChg chg="add mod">
          <ac:chgData name="Patrick vieira de jesus" userId="1520728c24b93cd2" providerId="LiveId" clId="{DC49B6E3-FF79-476C-A59E-B5CBC5DFA58C}" dt="2020-12-09T04:15:25.737" v="715" actId="20577"/>
          <ac:spMkLst>
            <pc:docMk/>
            <pc:sldMk cId="680545263" sldId="284"/>
            <ac:spMk id="19" creationId="{C36F3510-B744-4400-941F-80DA9D61790C}"/>
          </ac:spMkLst>
        </pc:spChg>
        <pc:spChg chg="add mod">
          <ac:chgData name="Patrick vieira de jesus" userId="1520728c24b93cd2" providerId="LiveId" clId="{DC49B6E3-FF79-476C-A59E-B5CBC5DFA58C}" dt="2020-12-09T04:27:53.524" v="1019" actId="1076"/>
          <ac:spMkLst>
            <pc:docMk/>
            <pc:sldMk cId="680545263" sldId="284"/>
            <ac:spMk id="20" creationId="{D64C330B-205D-4B28-B936-574514E19157}"/>
          </ac:spMkLst>
        </pc:spChg>
        <pc:spChg chg="add mod">
          <ac:chgData name="Patrick vieira de jesus" userId="1520728c24b93cd2" providerId="LiveId" clId="{DC49B6E3-FF79-476C-A59E-B5CBC5DFA58C}" dt="2020-12-09T04:27:45.172" v="1017" actId="1076"/>
          <ac:spMkLst>
            <pc:docMk/>
            <pc:sldMk cId="680545263" sldId="284"/>
            <ac:spMk id="23" creationId="{9F41B214-F322-40C6-8631-A0483A5C877E}"/>
          </ac:spMkLst>
        </pc:spChg>
        <pc:spChg chg="add mod">
          <ac:chgData name="Patrick vieira de jesus" userId="1520728c24b93cd2" providerId="LiveId" clId="{DC49B6E3-FF79-476C-A59E-B5CBC5DFA58C}" dt="2020-12-09T04:27:59.804" v="1020" actId="1076"/>
          <ac:spMkLst>
            <pc:docMk/>
            <pc:sldMk cId="680545263" sldId="284"/>
            <ac:spMk id="26" creationId="{2E15E4F5-CA89-4DFD-821E-8FE716EB1002}"/>
          </ac:spMkLst>
        </pc:spChg>
        <pc:spChg chg="add mod">
          <ac:chgData name="Patrick vieira de jesus" userId="1520728c24b93cd2" providerId="LiveId" clId="{DC49B6E3-FF79-476C-A59E-B5CBC5DFA58C}" dt="2020-12-09T04:27:40.724" v="1016" actId="1076"/>
          <ac:spMkLst>
            <pc:docMk/>
            <pc:sldMk cId="680545263" sldId="284"/>
            <ac:spMk id="29" creationId="{1B085E78-CE2D-4BDD-A091-B68C62380050}"/>
          </ac:spMkLst>
        </pc:spChg>
        <pc:spChg chg="add del">
          <ac:chgData name="Patrick vieira de jesus" userId="1520728c24b93cd2" providerId="LiveId" clId="{DC49B6E3-FF79-476C-A59E-B5CBC5DFA58C}" dt="2020-12-09T04:28:16.414" v="1022" actId="478"/>
          <ac:spMkLst>
            <pc:docMk/>
            <pc:sldMk cId="680545263" sldId="284"/>
            <ac:spMk id="30" creationId="{6AF68F4A-1645-41FC-B400-F5C553F2B913}"/>
          </ac:spMkLst>
        </pc:spChg>
        <pc:spChg chg="add del mod ord">
          <ac:chgData name="Patrick vieira de jesus" userId="1520728c24b93cd2" providerId="LiveId" clId="{DC49B6E3-FF79-476C-A59E-B5CBC5DFA58C}" dt="2020-12-09T04:30:41.548" v="1040" actId="478"/>
          <ac:spMkLst>
            <pc:docMk/>
            <pc:sldMk cId="680545263" sldId="284"/>
            <ac:spMk id="39" creationId="{85B32A0F-62FE-41A7-9D6F-572DC68AE2CA}"/>
          </ac:spMkLst>
        </pc:spChg>
        <pc:spChg chg="add del mod">
          <ac:chgData name="Patrick vieira de jesus" userId="1520728c24b93cd2" providerId="LiveId" clId="{DC49B6E3-FF79-476C-A59E-B5CBC5DFA58C}" dt="2020-12-09T04:31:46.321" v="1045"/>
          <ac:spMkLst>
            <pc:docMk/>
            <pc:sldMk cId="680545263" sldId="284"/>
            <ac:spMk id="41" creationId="{F07F7E84-9831-482A-8A6A-66F339EA07B0}"/>
          </ac:spMkLst>
        </pc:spChg>
        <pc:grpChg chg="add mod">
          <ac:chgData name="Patrick vieira de jesus" userId="1520728c24b93cd2" providerId="LiveId" clId="{DC49B6E3-FF79-476C-A59E-B5CBC5DFA58C}" dt="2020-12-09T04:31:40.228" v="1043" actId="164"/>
          <ac:grpSpMkLst>
            <pc:docMk/>
            <pc:sldMk cId="680545263" sldId="284"/>
            <ac:grpSpMk id="40" creationId="{F9C65041-2C3B-4756-9C6C-821F37F7FA03}"/>
          </ac:grpSpMkLst>
        </pc:grpChg>
        <pc:graphicFrameChg chg="add del mod modGraphic">
          <ac:chgData name="Patrick vieira de jesus" userId="1520728c24b93cd2" providerId="LiveId" clId="{DC49B6E3-FF79-476C-A59E-B5CBC5DFA58C}" dt="2020-12-10T04:01:35.973" v="1070" actId="478"/>
          <ac:graphicFrameMkLst>
            <pc:docMk/>
            <pc:sldMk cId="680545263" sldId="284"/>
            <ac:graphicFrameMk id="2" creationId="{45DE806A-2C3D-47F0-84BD-EEDD4E7CE842}"/>
          </ac:graphicFrameMkLst>
        </pc:graphicFrameChg>
        <pc:graphicFrameChg chg="add del modGraphic">
          <ac:chgData name="Patrick vieira de jesus" userId="1520728c24b93cd2" providerId="LiveId" clId="{DC49B6E3-FF79-476C-A59E-B5CBC5DFA58C}" dt="2020-12-10T04:02:25.327" v="1072" actId="478"/>
          <ac:graphicFrameMkLst>
            <pc:docMk/>
            <pc:sldMk cId="680545263" sldId="284"/>
            <ac:graphicFrameMk id="3" creationId="{4BB1A271-FC5A-49A7-B813-9969018FED55}"/>
          </ac:graphicFrameMkLst>
        </pc:graphicFrameChg>
        <pc:picChg chg="add mod">
          <ac:chgData name="Patrick vieira de jesus" userId="1520728c24b93cd2" providerId="LiveId" clId="{DC49B6E3-FF79-476C-A59E-B5CBC5DFA58C}" dt="2020-12-10T06:13:14.227" v="5145" actId="1076"/>
          <ac:picMkLst>
            <pc:docMk/>
            <pc:sldMk cId="680545263" sldId="284"/>
            <ac:picMk id="6" creationId="{FDE38A82-9F85-46F1-BA86-4C3CE0219A7E}"/>
          </ac:picMkLst>
        </pc:picChg>
        <pc:picChg chg="add mod">
          <ac:chgData name="Patrick vieira de jesus" userId="1520728c24b93cd2" providerId="LiveId" clId="{DC49B6E3-FF79-476C-A59E-B5CBC5DFA58C}" dt="2020-12-09T04:27:26.845" v="1012" actId="1076"/>
          <ac:picMkLst>
            <pc:docMk/>
            <pc:sldMk cId="680545263" sldId="284"/>
            <ac:picMk id="7" creationId="{57A8EDF5-FA00-4110-8784-2C9D431870EB}"/>
          </ac:picMkLst>
        </pc:picChg>
        <pc:picChg chg="del">
          <ac:chgData name="Patrick vieira de jesus" userId="1520728c24b93cd2" providerId="LiveId" clId="{DC49B6E3-FF79-476C-A59E-B5CBC5DFA58C}" dt="2020-12-09T04:05:25.375" v="604" actId="478"/>
          <ac:picMkLst>
            <pc:docMk/>
            <pc:sldMk cId="680545263" sldId="284"/>
            <ac:picMk id="10" creationId="{8D471793-46EB-4F51-8BB9-1F6DC167FAD5}"/>
          </ac:picMkLst>
        </pc:picChg>
        <pc:picChg chg="add mod">
          <ac:chgData name="Patrick vieira de jesus" userId="1520728c24b93cd2" providerId="LiveId" clId="{DC49B6E3-FF79-476C-A59E-B5CBC5DFA58C}" dt="2020-12-09T04:31:40.228" v="1043" actId="164"/>
          <ac:picMkLst>
            <pc:docMk/>
            <pc:sldMk cId="680545263" sldId="284"/>
            <ac:picMk id="12" creationId="{AB6392B5-D3C0-4123-A8DF-83BF0F52EAB6}"/>
          </ac:picMkLst>
        </pc:picChg>
        <pc:picChg chg="del">
          <ac:chgData name="Patrick vieira de jesus" userId="1520728c24b93cd2" providerId="LiveId" clId="{DC49B6E3-FF79-476C-A59E-B5CBC5DFA58C}" dt="2020-12-09T04:05:25.375" v="604" actId="478"/>
          <ac:picMkLst>
            <pc:docMk/>
            <pc:sldMk cId="680545263" sldId="284"/>
            <ac:picMk id="13" creationId="{175D1986-9B0E-4D82-B82F-0096E25AE90F}"/>
          </ac:picMkLst>
        </pc:picChg>
        <pc:picChg chg="add mod ord">
          <ac:chgData name="Patrick vieira de jesus" userId="1520728c24b93cd2" providerId="LiveId" clId="{DC49B6E3-FF79-476C-A59E-B5CBC5DFA58C}" dt="2020-12-09T04:31:40.228" v="1043" actId="164"/>
          <ac:picMkLst>
            <pc:docMk/>
            <pc:sldMk cId="680545263" sldId="284"/>
            <ac:picMk id="22" creationId="{C863A43A-22F3-49AC-AE90-519D97D939A7}"/>
          </ac:picMkLst>
        </pc:picChg>
        <pc:picChg chg="add mod">
          <ac:chgData name="Patrick vieira de jesus" userId="1520728c24b93cd2" providerId="LiveId" clId="{DC49B6E3-FF79-476C-A59E-B5CBC5DFA58C}" dt="2020-12-09T04:27:59.804" v="1020" actId="1076"/>
          <ac:picMkLst>
            <pc:docMk/>
            <pc:sldMk cId="680545263" sldId="284"/>
            <ac:picMk id="25" creationId="{1D6DFEB2-1C4C-4B3D-86C4-376CF524DE64}"/>
          </ac:picMkLst>
        </pc:picChg>
        <pc:picChg chg="add mod">
          <ac:chgData name="Patrick vieira de jesus" userId="1520728c24b93cd2" providerId="LiveId" clId="{DC49B6E3-FF79-476C-A59E-B5CBC5DFA58C}" dt="2020-12-09T04:26:19.869" v="965" actId="1076"/>
          <ac:picMkLst>
            <pc:docMk/>
            <pc:sldMk cId="680545263" sldId="284"/>
            <ac:picMk id="28" creationId="{0BFDEA83-F6B2-4379-A81C-DA81A11B8D8B}"/>
          </ac:picMkLst>
        </pc:picChg>
        <pc:cxnChg chg="del">
          <ac:chgData name="Patrick vieira de jesus" userId="1520728c24b93cd2" providerId="LiveId" clId="{DC49B6E3-FF79-476C-A59E-B5CBC5DFA58C}" dt="2020-12-09T04:05:25.375" v="604" actId="478"/>
          <ac:cxnSpMkLst>
            <pc:docMk/>
            <pc:sldMk cId="680545263" sldId="284"/>
            <ac:cxnSpMk id="11" creationId="{6C94ED20-B796-4A1C-846F-67C78C62F6C5}"/>
          </ac:cxnSpMkLst>
        </pc:cxnChg>
        <pc:cxnChg chg="add del">
          <ac:chgData name="Patrick vieira de jesus" userId="1520728c24b93cd2" providerId="LiveId" clId="{DC49B6E3-FF79-476C-A59E-B5CBC5DFA58C}" dt="2020-12-09T04:28:52.812" v="1024" actId="478"/>
          <ac:cxnSpMkLst>
            <pc:docMk/>
            <pc:sldMk cId="680545263" sldId="284"/>
            <ac:cxnSpMk id="32" creationId="{84A9BACD-6059-41B4-A296-46F5F279F465}"/>
          </ac:cxnSpMkLst>
        </pc:cxnChg>
        <pc:cxnChg chg="add del">
          <ac:chgData name="Patrick vieira de jesus" userId="1520728c24b93cd2" providerId="LiveId" clId="{DC49B6E3-FF79-476C-A59E-B5CBC5DFA58C}" dt="2020-12-09T04:29:10.202" v="1026" actId="478"/>
          <ac:cxnSpMkLst>
            <pc:docMk/>
            <pc:sldMk cId="680545263" sldId="284"/>
            <ac:cxnSpMk id="34" creationId="{17A98352-B9C7-4B6B-ABD1-CE7382A13230}"/>
          </ac:cxnSpMkLst>
        </pc:cxnChg>
        <pc:cxnChg chg="add del mod">
          <ac:chgData name="Patrick vieira de jesus" userId="1520728c24b93cd2" providerId="LiveId" clId="{DC49B6E3-FF79-476C-A59E-B5CBC5DFA58C}" dt="2020-12-09T04:29:48.890" v="1033" actId="478"/>
          <ac:cxnSpMkLst>
            <pc:docMk/>
            <pc:sldMk cId="680545263" sldId="284"/>
            <ac:cxnSpMk id="36" creationId="{687AAFE5-35F5-4333-BBBD-839868EA5294}"/>
          </ac:cxnSpMkLst>
        </pc:cxnChg>
      </pc:sldChg>
      <pc:sldChg chg="del">
        <pc:chgData name="Patrick vieira de jesus" userId="1520728c24b93cd2" providerId="LiveId" clId="{DC49B6E3-FF79-476C-A59E-B5CBC5DFA58C}" dt="2020-12-10T04:26:41.143" v="1479" actId="47"/>
        <pc:sldMkLst>
          <pc:docMk/>
          <pc:sldMk cId="207479139" sldId="285"/>
        </pc:sldMkLst>
      </pc:sldChg>
      <pc:sldChg chg="del">
        <pc:chgData name="Patrick vieira de jesus" userId="1520728c24b93cd2" providerId="LiveId" clId="{DC49B6E3-FF79-476C-A59E-B5CBC5DFA58C}" dt="2020-12-10T04:26:41.143" v="1479" actId="47"/>
        <pc:sldMkLst>
          <pc:docMk/>
          <pc:sldMk cId="3220207776" sldId="286"/>
        </pc:sldMkLst>
      </pc:sldChg>
      <pc:sldChg chg="addSp delSp modSp mod">
        <pc:chgData name="Patrick vieira de jesus" userId="1520728c24b93cd2" providerId="LiveId" clId="{DC49B6E3-FF79-476C-A59E-B5CBC5DFA58C}" dt="2020-12-10T04:14:54.322" v="1300" actId="20577"/>
        <pc:sldMkLst>
          <pc:docMk/>
          <pc:sldMk cId="1121331452" sldId="287"/>
        </pc:sldMkLst>
        <pc:spChg chg="del">
          <ac:chgData name="Patrick vieira de jesus" userId="1520728c24b93cd2" providerId="LiveId" clId="{DC49B6E3-FF79-476C-A59E-B5CBC5DFA58C}" dt="2020-12-10T04:06:06.178" v="1075" actId="478"/>
          <ac:spMkLst>
            <pc:docMk/>
            <pc:sldMk cId="1121331452" sldId="287"/>
            <ac:spMk id="4" creationId="{343E7D30-79D8-4E87-80E4-7A7DFFF3451C}"/>
          </ac:spMkLst>
        </pc:spChg>
        <pc:spChg chg="mod">
          <ac:chgData name="Patrick vieira de jesus" userId="1520728c24b93cd2" providerId="LiveId" clId="{DC49B6E3-FF79-476C-A59E-B5CBC5DFA58C}" dt="2020-12-10T04:06:14.692" v="1076"/>
          <ac:spMkLst>
            <pc:docMk/>
            <pc:sldMk cId="1121331452" sldId="287"/>
            <ac:spMk id="8" creationId="{00000000-0000-0000-0000-000000000000}"/>
          </ac:spMkLst>
        </pc:spChg>
        <pc:spChg chg="add mod">
          <ac:chgData name="Patrick vieira de jesus" userId="1520728c24b93cd2" providerId="LiveId" clId="{DC49B6E3-FF79-476C-A59E-B5CBC5DFA58C}" dt="2020-12-10T04:14:54.322" v="1300" actId="20577"/>
          <ac:spMkLst>
            <pc:docMk/>
            <pc:sldMk cId="1121331452" sldId="287"/>
            <ac:spMk id="9" creationId="{9DC74B59-89A8-41DC-8FC5-698C7F1C5381}"/>
          </ac:spMkLst>
        </pc:spChg>
        <pc:grpChg chg="add mod">
          <ac:chgData name="Patrick vieira de jesus" userId="1520728c24b93cd2" providerId="LiveId" clId="{DC49B6E3-FF79-476C-A59E-B5CBC5DFA58C}" dt="2020-12-10T04:14:24.075" v="1272" actId="1076"/>
          <ac:grpSpMkLst>
            <pc:docMk/>
            <pc:sldMk cId="1121331452" sldId="287"/>
            <ac:grpSpMk id="6" creationId="{0A27E228-2D5B-48AE-9CEC-2357F8DE04BC}"/>
          </ac:grpSpMkLst>
        </pc:grpChg>
        <pc:graphicFrameChg chg="add mod modGraphic">
          <ac:chgData name="Patrick vieira de jesus" userId="1520728c24b93cd2" providerId="LiveId" clId="{DC49B6E3-FF79-476C-A59E-B5CBC5DFA58C}" dt="2020-12-10T04:14:31.362" v="1273" actId="688"/>
          <ac:graphicFrameMkLst>
            <pc:docMk/>
            <pc:sldMk cId="1121331452" sldId="287"/>
            <ac:graphicFrameMk id="2" creationId="{01A9F981-F024-4865-9776-0337F20B40CC}"/>
          </ac:graphicFrameMkLst>
        </pc:graphicFrameChg>
        <pc:picChg chg="add mod">
          <ac:chgData name="Patrick vieira de jesus" userId="1520728c24b93cd2" providerId="LiveId" clId="{DC49B6E3-FF79-476C-A59E-B5CBC5DFA58C}" dt="2020-12-10T04:14:20.547" v="1271" actId="164"/>
          <ac:picMkLst>
            <pc:docMk/>
            <pc:sldMk cId="1121331452" sldId="287"/>
            <ac:picMk id="5" creationId="{1343A1BF-B5E8-4C01-BE82-C6F901FA3DFD}"/>
          </ac:picMkLst>
        </pc:picChg>
      </pc:sldChg>
      <pc:sldChg chg="del">
        <pc:chgData name="Patrick vieira de jesus" userId="1520728c24b93cd2" providerId="LiveId" clId="{DC49B6E3-FF79-476C-A59E-B5CBC5DFA58C}" dt="2020-12-10T04:26:41.143" v="1479" actId="47"/>
        <pc:sldMkLst>
          <pc:docMk/>
          <pc:sldMk cId="4104572875" sldId="288"/>
        </pc:sldMkLst>
      </pc:sldChg>
      <pc:sldChg chg="del">
        <pc:chgData name="Patrick vieira de jesus" userId="1520728c24b93cd2" providerId="LiveId" clId="{DC49B6E3-FF79-476C-A59E-B5CBC5DFA58C}" dt="2020-12-10T04:26:41.143" v="1479" actId="47"/>
        <pc:sldMkLst>
          <pc:docMk/>
          <pc:sldMk cId="1884145198" sldId="289"/>
        </pc:sldMkLst>
      </pc:sldChg>
      <pc:sldChg chg="del">
        <pc:chgData name="Patrick vieira de jesus" userId="1520728c24b93cd2" providerId="LiveId" clId="{DC49B6E3-FF79-476C-A59E-B5CBC5DFA58C}" dt="2020-12-10T04:26:41.143" v="1479" actId="47"/>
        <pc:sldMkLst>
          <pc:docMk/>
          <pc:sldMk cId="3380959078" sldId="290"/>
        </pc:sldMkLst>
      </pc:sldChg>
      <pc:sldChg chg="addSp delSp modSp add mod">
        <pc:chgData name="Patrick vieira de jesus" userId="1520728c24b93cd2" providerId="LiveId" clId="{DC49B6E3-FF79-476C-A59E-B5CBC5DFA58C}" dt="2020-12-10T04:58:43.328" v="2691" actId="1076"/>
        <pc:sldMkLst>
          <pc:docMk/>
          <pc:sldMk cId="2444384532" sldId="292"/>
        </pc:sldMkLst>
        <pc:spChg chg="add mod">
          <ac:chgData name="Patrick vieira de jesus" userId="1520728c24b93cd2" providerId="LiveId" clId="{DC49B6E3-FF79-476C-A59E-B5CBC5DFA58C}" dt="2020-12-10T04:25:35.390" v="1478" actId="1076"/>
          <ac:spMkLst>
            <pc:docMk/>
            <pc:sldMk cId="2444384532" sldId="292"/>
            <ac:spMk id="7" creationId="{A7955097-7BB1-4CF1-B804-DA71D477E8E6}"/>
          </ac:spMkLst>
        </pc:spChg>
        <pc:spChg chg="mod">
          <ac:chgData name="Patrick vieira de jesus" userId="1520728c24b93cd2" providerId="LiveId" clId="{DC49B6E3-FF79-476C-A59E-B5CBC5DFA58C}" dt="2020-12-10T04:16:28.015" v="1311" actId="20577"/>
          <ac:spMkLst>
            <pc:docMk/>
            <pc:sldMk cId="2444384532" sldId="292"/>
            <ac:spMk id="8" creationId="{00000000-0000-0000-0000-000000000000}"/>
          </ac:spMkLst>
        </pc:spChg>
        <pc:spChg chg="mod">
          <ac:chgData name="Patrick vieira de jesus" userId="1520728c24b93cd2" providerId="LiveId" clId="{DC49B6E3-FF79-476C-A59E-B5CBC5DFA58C}" dt="2020-12-10T04:16:44.004" v="1312" actId="6549"/>
          <ac:spMkLst>
            <pc:docMk/>
            <pc:sldMk cId="2444384532" sldId="292"/>
            <ac:spMk id="9" creationId="{9DC74B59-89A8-41DC-8FC5-698C7F1C5381}"/>
          </ac:spMkLst>
        </pc:spChg>
        <pc:spChg chg="mod">
          <ac:chgData name="Patrick vieira de jesus" userId="1520728c24b93cd2" providerId="LiveId" clId="{DC49B6E3-FF79-476C-A59E-B5CBC5DFA58C}" dt="2020-12-10T04:25:08.011" v="1474"/>
          <ac:spMkLst>
            <pc:docMk/>
            <pc:sldMk cId="2444384532" sldId="292"/>
            <ac:spMk id="11" creationId="{9E0B37CF-235B-4A42-8C5B-3C66BA134C2E}"/>
          </ac:spMkLst>
        </pc:spChg>
        <pc:spChg chg="mod">
          <ac:chgData name="Patrick vieira de jesus" userId="1520728c24b93cd2" providerId="LiveId" clId="{DC49B6E3-FF79-476C-A59E-B5CBC5DFA58C}" dt="2020-12-10T04:25:08.011" v="1474"/>
          <ac:spMkLst>
            <pc:docMk/>
            <pc:sldMk cId="2444384532" sldId="292"/>
            <ac:spMk id="12" creationId="{EA11DA74-4941-43EA-BDEF-F1518EE7FAF2}"/>
          </ac:spMkLst>
        </pc:spChg>
        <pc:spChg chg="mod">
          <ac:chgData name="Patrick vieira de jesus" userId="1520728c24b93cd2" providerId="LiveId" clId="{DC49B6E3-FF79-476C-A59E-B5CBC5DFA58C}" dt="2020-12-10T04:25:08.011" v="1474"/>
          <ac:spMkLst>
            <pc:docMk/>
            <pc:sldMk cId="2444384532" sldId="292"/>
            <ac:spMk id="14" creationId="{648F91E9-CC5D-48D2-BC6E-435A35EB9E3D}"/>
          </ac:spMkLst>
        </pc:spChg>
        <pc:spChg chg="mod">
          <ac:chgData name="Patrick vieira de jesus" userId="1520728c24b93cd2" providerId="LiveId" clId="{DC49B6E3-FF79-476C-A59E-B5CBC5DFA58C}" dt="2020-12-10T04:25:08.011" v="1474"/>
          <ac:spMkLst>
            <pc:docMk/>
            <pc:sldMk cId="2444384532" sldId="292"/>
            <ac:spMk id="15" creationId="{40B74DF8-8EA9-4F10-A0BB-AC6CD9EB0654}"/>
          </ac:spMkLst>
        </pc:spChg>
        <pc:spChg chg="add del mod">
          <ac:chgData name="Patrick vieira de jesus" userId="1520728c24b93cd2" providerId="LiveId" clId="{DC49B6E3-FF79-476C-A59E-B5CBC5DFA58C}" dt="2020-12-10T04:25:31.146" v="1477"/>
          <ac:spMkLst>
            <pc:docMk/>
            <pc:sldMk cId="2444384532" sldId="292"/>
            <ac:spMk id="16" creationId="{12C70671-C711-40E3-B494-40520D9CF10C}"/>
          </ac:spMkLst>
        </pc:spChg>
        <pc:spChg chg="add del mod">
          <ac:chgData name="Patrick vieira de jesus" userId="1520728c24b93cd2" providerId="LiveId" clId="{DC49B6E3-FF79-476C-A59E-B5CBC5DFA58C}" dt="2020-12-10T04:25:31.146" v="1477"/>
          <ac:spMkLst>
            <pc:docMk/>
            <pc:sldMk cId="2444384532" sldId="292"/>
            <ac:spMk id="17" creationId="{9ADFE70E-9299-479A-8883-5BEAD1A8A7FC}"/>
          </ac:spMkLst>
        </pc:spChg>
        <pc:grpChg chg="del">
          <ac:chgData name="Patrick vieira de jesus" userId="1520728c24b93cd2" providerId="LiveId" clId="{DC49B6E3-FF79-476C-A59E-B5CBC5DFA58C}" dt="2020-12-10T04:16:22.400" v="1302" actId="478"/>
          <ac:grpSpMkLst>
            <pc:docMk/>
            <pc:sldMk cId="2444384532" sldId="292"/>
            <ac:grpSpMk id="6" creationId="{0A27E228-2D5B-48AE-9CEC-2357F8DE04BC}"/>
          </ac:grpSpMkLst>
        </pc:grpChg>
        <pc:grpChg chg="add del mod">
          <ac:chgData name="Patrick vieira de jesus" userId="1520728c24b93cd2" providerId="LiveId" clId="{DC49B6E3-FF79-476C-A59E-B5CBC5DFA58C}" dt="2020-12-10T04:25:31.146" v="1477"/>
          <ac:grpSpMkLst>
            <pc:docMk/>
            <pc:sldMk cId="2444384532" sldId="292"/>
            <ac:grpSpMk id="10" creationId="{F5C2F2A4-1363-4121-92D5-46091FB5E2C0}"/>
          </ac:grpSpMkLst>
        </pc:grpChg>
        <pc:grpChg chg="add del mod">
          <ac:chgData name="Patrick vieira de jesus" userId="1520728c24b93cd2" providerId="LiveId" clId="{DC49B6E3-FF79-476C-A59E-B5CBC5DFA58C}" dt="2020-12-10T04:25:31.146" v="1477"/>
          <ac:grpSpMkLst>
            <pc:docMk/>
            <pc:sldMk cId="2444384532" sldId="292"/>
            <ac:grpSpMk id="13" creationId="{F6FACC56-913D-41DD-BFD3-9DA6E6D11FB0}"/>
          </ac:grpSpMkLst>
        </pc:grpChg>
        <pc:picChg chg="add mod">
          <ac:chgData name="Patrick vieira de jesus" userId="1520728c24b93cd2" providerId="LiveId" clId="{DC49B6E3-FF79-476C-A59E-B5CBC5DFA58C}" dt="2020-12-10T04:58:43.328" v="2691" actId="1076"/>
          <ac:picMkLst>
            <pc:docMk/>
            <pc:sldMk cId="2444384532" sldId="292"/>
            <ac:picMk id="4" creationId="{553A423C-892D-4CF6-9F31-97063DE715EE}"/>
          </ac:picMkLst>
        </pc:picChg>
        <pc:picChg chg="add mod">
          <ac:chgData name="Patrick vieira de jesus" userId="1520728c24b93cd2" providerId="LiveId" clId="{DC49B6E3-FF79-476C-A59E-B5CBC5DFA58C}" dt="2020-12-10T04:58:43.328" v="2691" actId="1076"/>
          <ac:picMkLst>
            <pc:docMk/>
            <pc:sldMk cId="2444384532" sldId="292"/>
            <ac:picMk id="19" creationId="{888DD85E-6BBE-45AC-BD65-E46727B025D7}"/>
          </ac:picMkLst>
        </pc:picChg>
        <pc:picChg chg="add mod">
          <ac:chgData name="Patrick vieira de jesus" userId="1520728c24b93cd2" providerId="LiveId" clId="{DC49B6E3-FF79-476C-A59E-B5CBC5DFA58C}" dt="2020-12-10T04:58:43.328" v="2691" actId="1076"/>
          <ac:picMkLst>
            <pc:docMk/>
            <pc:sldMk cId="2444384532" sldId="292"/>
            <ac:picMk id="21" creationId="{C528166E-4727-4C66-A580-4247D93D2655}"/>
          </ac:picMkLst>
        </pc:picChg>
        <pc:picChg chg="add mod">
          <ac:chgData name="Patrick vieira de jesus" userId="1520728c24b93cd2" providerId="LiveId" clId="{DC49B6E3-FF79-476C-A59E-B5CBC5DFA58C}" dt="2020-12-10T04:58:43.328" v="2691" actId="1076"/>
          <ac:picMkLst>
            <pc:docMk/>
            <pc:sldMk cId="2444384532" sldId="292"/>
            <ac:picMk id="23" creationId="{28E640F6-C869-4B93-8298-06CEF1F20706}"/>
          </ac:picMkLst>
        </pc:picChg>
      </pc:sldChg>
      <pc:sldChg chg="addSp delSp modSp add del mod addCm">
        <pc:chgData name="Patrick vieira de jesus" userId="1520728c24b93cd2" providerId="LiveId" clId="{DC49B6E3-FF79-476C-A59E-B5CBC5DFA58C}" dt="2020-12-09T04:37:26.468" v="1067" actId="47"/>
        <pc:sldMkLst>
          <pc:docMk/>
          <pc:sldMk cId="3710687294" sldId="292"/>
        </pc:sldMkLst>
        <pc:grpChg chg="mod ord">
          <ac:chgData name="Patrick vieira de jesus" userId="1520728c24b93cd2" providerId="LiveId" clId="{DC49B6E3-FF79-476C-A59E-B5CBC5DFA58C}" dt="2020-12-09T04:34:13.980" v="1061" actId="1076"/>
          <ac:grpSpMkLst>
            <pc:docMk/>
            <pc:sldMk cId="3710687294" sldId="292"/>
            <ac:grpSpMk id="40" creationId="{F9C65041-2C3B-4756-9C6C-821F37F7FA03}"/>
          </ac:grpSpMkLst>
        </pc:grpChg>
        <pc:graphicFrameChg chg="add del mod modGraphic">
          <ac:chgData name="Patrick vieira de jesus" userId="1520728c24b93cd2" providerId="LiveId" clId="{DC49B6E3-FF79-476C-A59E-B5CBC5DFA58C}" dt="2020-12-09T04:37:01.527" v="1066" actId="478"/>
          <ac:graphicFrameMkLst>
            <pc:docMk/>
            <pc:sldMk cId="3710687294" sldId="292"/>
            <ac:graphicFrameMk id="2" creationId="{2765A84F-E29E-43F7-AFA9-CD4D55550D59}"/>
          </ac:graphicFrameMkLst>
        </pc:graphicFrameChg>
        <pc:picChg chg="mod ord">
          <ac:chgData name="Patrick vieira de jesus" userId="1520728c24b93cd2" providerId="LiveId" clId="{DC49B6E3-FF79-476C-A59E-B5CBC5DFA58C}" dt="2020-12-09T04:33:36.964" v="1058" actId="1076"/>
          <ac:picMkLst>
            <pc:docMk/>
            <pc:sldMk cId="3710687294" sldId="292"/>
            <ac:picMk id="25" creationId="{1D6DFEB2-1C4C-4B3D-86C4-376CF524DE64}"/>
          </ac:picMkLst>
        </pc:picChg>
      </pc:sldChg>
      <pc:sldChg chg="addSp delSp modSp add mod">
        <pc:chgData name="Patrick vieira de jesus" userId="1520728c24b93cd2" providerId="LiveId" clId="{DC49B6E3-FF79-476C-A59E-B5CBC5DFA58C}" dt="2020-12-10T06:02:55.695" v="4757" actId="20577"/>
        <pc:sldMkLst>
          <pc:docMk/>
          <pc:sldMk cId="1652423843" sldId="293"/>
        </pc:sldMkLst>
        <pc:spChg chg="del">
          <ac:chgData name="Patrick vieira de jesus" userId="1520728c24b93cd2" providerId="LiveId" clId="{DC49B6E3-FF79-476C-A59E-B5CBC5DFA58C}" dt="2020-12-10T05:27:36.452" v="2798" actId="478"/>
          <ac:spMkLst>
            <pc:docMk/>
            <pc:sldMk cId="1652423843" sldId="293"/>
            <ac:spMk id="2" creationId="{32F1B355-6540-428E-A414-FB5E90A2A951}"/>
          </ac:spMkLst>
        </pc:spChg>
        <pc:spChg chg="mod">
          <ac:chgData name="Patrick vieira de jesus" userId="1520728c24b93cd2" providerId="LiveId" clId="{DC49B6E3-FF79-476C-A59E-B5CBC5DFA58C}" dt="2020-12-10T05:27:25.746" v="2796" actId="20577"/>
          <ac:spMkLst>
            <pc:docMk/>
            <pc:sldMk cId="1652423843" sldId="293"/>
            <ac:spMk id="4" creationId="{00000000-0000-0000-0000-000000000000}"/>
          </ac:spMkLst>
        </pc:spChg>
        <pc:spChg chg="del">
          <ac:chgData name="Patrick vieira de jesus" userId="1520728c24b93cd2" providerId="LiveId" clId="{DC49B6E3-FF79-476C-A59E-B5CBC5DFA58C}" dt="2020-12-10T05:27:34.572" v="2797" actId="478"/>
          <ac:spMkLst>
            <pc:docMk/>
            <pc:sldMk cId="1652423843" sldId="293"/>
            <ac:spMk id="5" creationId="{CD8D2352-D755-436D-9747-2E5B751AD813}"/>
          </ac:spMkLst>
        </pc:spChg>
        <pc:spChg chg="del">
          <ac:chgData name="Patrick vieira de jesus" userId="1520728c24b93cd2" providerId="LiveId" clId="{DC49B6E3-FF79-476C-A59E-B5CBC5DFA58C}" dt="2020-12-10T05:27:38.402" v="2800" actId="478"/>
          <ac:spMkLst>
            <pc:docMk/>
            <pc:sldMk cId="1652423843" sldId="293"/>
            <ac:spMk id="6" creationId="{1EE8A8A5-D18B-43AC-B752-F9104A99EC22}"/>
          </ac:spMkLst>
        </pc:spChg>
        <pc:spChg chg="add mod">
          <ac:chgData name="Patrick vieira de jesus" userId="1520728c24b93cd2" providerId="LiveId" clId="{DC49B6E3-FF79-476C-A59E-B5CBC5DFA58C}" dt="2020-12-10T05:48:29.995" v="3892" actId="14100"/>
          <ac:spMkLst>
            <pc:docMk/>
            <pc:sldMk cId="1652423843" sldId="293"/>
            <ac:spMk id="12" creationId="{B4309CC3-8BFA-4813-9FC7-23FBEE4B30A4}"/>
          </ac:spMkLst>
        </pc:spChg>
        <pc:spChg chg="add mod">
          <ac:chgData name="Patrick vieira de jesus" userId="1520728c24b93cd2" providerId="LiveId" clId="{DC49B6E3-FF79-476C-A59E-B5CBC5DFA58C}" dt="2020-12-10T05:51:59.434" v="3997" actId="1076"/>
          <ac:spMkLst>
            <pc:docMk/>
            <pc:sldMk cId="1652423843" sldId="293"/>
            <ac:spMk id="13" creationId="{82C7A2FA-14FB-4607-B675-731608FE00BF}"/>
          </ac:spMkLst>
        </pc:spChg>
        <pc:spChg chg="add del mod">
          <ac:chgData name="Patrick vieira de jesus" userId="1520728c24b93cd2" providerId="LiveId" clId="{DC49B6E3-FF79-476C-A59E-B5CBC5DFA58C}" dt="2020-12-10T05:48:40.214" v="3894" actId="1076"/>
          <ac:spMkLst>
            <pc:docMk/>
            <pc:sldMk cId="1652423843" sldId="293"/>
            <ac:spMk id="14" creationId="{8A4F2254-4354-4A41-A7FF-1B44107E803A}"/>
          </ac:spMkLst>
        </pc:spChg>
        <pc:spChg chg="add mod">
          <ac:chgData name="Patrick vieira de jesus" userId="1520728c24b93cd2" providerId="LiveId" clId="{DC49B6E3-FF79-476C-A59E-B5CBC5DFA58C}" dt="2020-12-10T05:52:06.230" v="3999" actId="1076"/>
          <ac:spMkLst>
            <pc:docMk/>
            <pc:sldMk cId="1652423843" sldId="293"/>
            <ac:spMk id="15" creationId="{C358031D-7B2D-4732-819D-78F906068967}"/>
          </ac:spMkLst>
        </pc:spChg>
        <pc:spChg chg="mod">
          <ac:chgData name="Patrick vieira de jesus" userId="1520728c24b93cd2" providerId="LiveId" clId="{DC49B6E3-FF79-476C-A59E-B5CBC5DFA58C}" dt="2020-12-10T05:35:45.951" v="3281"/>
          <ac:spMkLst>
            <pc:docMk/>
            <pc:sldMk cId="1652423843" sldId="293"/>
            <ac:spMk id="17" creationId="{0E60B93F-005D-471C-9FE5-B9180F385881}"/>
          </ac:spMkLst>
        </pc:spChg>
        <pc:spChg chg="mod">
          <ac:chgData name="Patrick vieira de jesus" userId="1520728c24b93cd2" providerId="LiveId" clId="{DC49B6E3-FF79-476C-A59E-B5CBC5DFA58C}" dt="2020-12-10T05:36:03.754" v="3284" actId="20577"/>
          <ac:spMkLst>
            <pc:docMk/>
            <pc:sldMk cId="1652423843" sldId="293"/>
            <ac:spMk id="21" creationId="{95BF188F-1E07-4D42-B2B6-442BB8BA347C}"/>
          </ac:spMkLst>
        </pc:spChg>
        <pc:spChg chg="add mod">
          <ac:chgData name="Patrick vieira de jesus" userId="1520728c24b93cd2" providerId="LiveId" clId="{DC49B6E3-FF79-476C-A59E-B5CBC5DFA58C}" dt="2020-12-10T05:52:19.402" v="4002" actId="1076"/>
          <ac:spMkLst>
            <pc:docMk/>
            <pc:sldMk cId="1652423843" sldId="293"/>
            <ac:spMk id="22" creationId="{C6391A6E-987F-48B4-ADAB-34B55CF9EB5F}"/>
          </ac:spMkLst>
        </pc:spChg>
        <pc:spChg chg="add mod">
          <ac:chgData name="Patrick vieira de jesus" userId="1520728c24b93cd2" providerId="LiveId" clId="{DC49B6E3-FF79-476C-A59E-B5CBC5DFA58C}" dt="2020-12-10T06:02:55.695" v="4757" actId="20577"/>
          <ac:spMkLst>
            <pc:docMk/>
            <pc:sldMk cId="1652423843" sldId="293"/>
            <ac:spMk id="23" creationId="{690D6EB6-170E-40CB-BCD4-D9FD27435D80}"/>
          </ac:spMkLst>
        </pc:spChg>
        <pc:spChg chg="mod">
          <ac:chgData name="Patrick vieira de jesus" userId="1520728c24b93cd2" providerId="LiveId" clId="{DC49B6E3-FF79-476C-A59E-B5CBC5DFA58C}" dt="2020-12-10T05:43:00.270" v="3576"/>
          <ac:spMkLst>
            <pc:docMk/>
            <pc:sldMk cId="1652423843" sldId="293"/>
            <ac:spMk id="25" creationId="{17A3F5BA-422D-4E17-852A-B949C203C66A}"/>
          </ac:spMkLst>
        </pc:spChg>
        <pc:spChg chg="mod">
          <ac:chgData name="Patrick vieira de jesus" userId="1520728c24b93cd2" providerId="LiveId" clId="{DC49B6E3-FF79-476C-A59E-B5CBC5DFA58C}" dt="2020-12-10T05:53:09.900" v="4013" actId="1076"/>
          <ac:spMkLst>
            <pc:docMk/>
            <pc:sldMk cId="1652423843" sldId="293"/>
            <ac:spMk id="26" creationId="{499A578B-9D30-420F-A1FC-B551EDD3FC84}"/>
          </ac:spMkLst>
        </pc:spChg>
        <pc:spChg chg="add mod">
          <ac:chgData name="Patrick vieira de jesus" userId="1520728c24b93cd2" providerId="LiveId" clId="{DC49B6E3-FF79-476C-A59E-B5CBC5DFA58C}" dt="2020-12-10T05:53:07.229" v="4011" actId="1076"/>
          <ac:spMkLst>
            <pc:docMk/>
            <pc:sldMk cId="1652423843" sldId="293"/>
            <ac:spMk id="27" creationId="{833350DB-17A6-4F78-B0D2-F791DEA58608}"/>
          </ac:spMkLst>
        </pc:spChg>
        <pc:spChg chg="add mod">
          <ac:chgData name="Patrick vieira de jesus" userId="1520728c24b93cd2" providerId="LiveId" clId="{DC49B6E3-FF79-476C-A59E-B5CBC5DFA58C}" dt="2020-12-10T05:55:07.629" v="4154" actId="1076"/>
          <ac:spMkLst>
            <pc:docMk/>
            <pc:sldMk cId="1652423843" sldId="293"/>
            <ac:spMk id="28" creationId="{C4946A34-0F1C-496B-A8D0-10E5C0B86203}"/>
          </ac:spMkLst>
        </pc:spChg>
        <pc:spChg chg="mod">
          <ac:chgData name="Patrick vieira de jesus" userId="1520728c24b93cd2" providerId="LiveId" clId="{DC49B6E3-FF79-476C-A59E-B5CBC5DFA58C}" dt="2020-12-10T05:46:31.246" v="3790"/>
          <ac:spMkLst>
            <pc:docMk/>
            <pc:sldMk cId="1652423843" sldId="293"/>
            <ac:spMk id="31" creationId="{DD716B88-06BD-449B-B4D9-2E29ED09ADB6}"/>
          </ac:spMkLst>
        </pc:spChg>
        <pc:spChg chg="mod">
          <ac:chgData name="Patrick vieira de jesus" userId="1520728c24b93cd2" providerId="LiveId" clId="{DC49B6E3-FF79-476C-A59E-B5CBC5DFA58C}" dt="2020-12-10T05:46:31.246" v="3790"/>
          <ac:spMkLst>
            <pc:docMk/>
            <pc:sldMk cId="1652423843" sldId="293"/>
            <ac:spMk id="32" creationId="{D75FB0BF-3890-4435-8AB4-6210C0772C39}"/>
          </ac:spMkLst>
        </pc:spChg>
        <pc:spChg chg="mod">
          <ac:chgData name="Patrick vieira de jesus" userId="1520728c24b93cd2" providerId="LiveId" clId="{DC49B6E3-FF79-476C-A59E-B5CBC5DFA58C}" dt="2020-12-10T05:46:31.246" v="3790"/>
          <ac:spMkLst>
            <pc:docMk/>
            <pc:sldMk cId="1652423843" sldId="293"/>
            <ac:spMk id="37" creationId="{9AC14FB3-2713-49A7-913E-1D6E7E612779}"/>
          </ac:spMkLst>
        </pc:spChg>
        <pc:spChg chg="mod">
          <ac:chgData name="Patrick vieira de jesus" userId="1520728c24b93cd2" providerId="LiveId" clId="{DC49B6E3-FF79-476C-A59E-B5CBC5DFA58C}" dt="2020-12-10T05:46:31.246" v="3790"/>
          <ac:spMkLst>
            <pc:docMk/>
            <pc:sldMk cId="1652423843" sldId="293"/>
            <ac:spMk id="38" creationId="{151D5634-4877-40E1-BB9A-6CF4568E64D9}"/>
          </ac:spMkLst>
        </pc:spChg>
        <pc:spChg chg="add del mod">
          <ac:chgData name="Patrick vieira de jesus" userId="1520728c24b93cd2" providerId="LiveId" clId="{DC49B6E3-FF79-476C-A59E-B5CBC5DFA58C}" dt="2020-12-10T05:46:35.561" v="3792" actId="478"/>
          <ac:spMkLst>
            <pc:docMk/>
            <pc:sldMk cId="1652423843" sldId="293"/>
            <ac:spMk id="39" creationId="{4CA7552B-81EB-4F81-B8A3-589522853C11}"/>
          </ac:spMkLst>
        </pc:spChg>
        <pc:spChg chg="add del mod">
          <ac:chgData name="Patrick vieira de jesus" userId="1520728c24b93cd2" providerId="LiveId" clId="{DC49B6E3-FF79-476C-A59E-B5CBC5DFA58C}" dt="2020-12-10T05:46:35.561" v="3792" actId="478"/>
          <ac:spMkLst>
            <pc:docMk/>
            <pc:sldMk cId="1652423843" sldId="293"/>
            <ac:spMk id="40" creationId="{CACB683C-A6B5-4E97-95C5-EF05148951F5}"/>
          </ac:spMkLst>
        </pc:spChg>
        <pc:spChg chg="add del mod">
          <ac:chgData name="Patrick vieira de jesus" userId="1520728c24b93cd2" providerId="LiveId" clId="{DC49B6E3-FF79-476C-A59E-B5CBC5DFA58C}" dt="2020-12-10T05:46:35.561" v="3792" actId="478"/>
          <ac:spMkLst>
            <pc:docMk/>
            <pc:sldMk cId="1652423843" sldId="293"/>
            <ac:spMk id="41" creationId="{DC34903C-E2B8-4F8C-A432-4444390EC75D}"/>
          </ac:spMkLst>
        </pc:spChg>
        <pc:spChg chg="add del mod">
          <ac:chgData name="Patrick vieira de jesus" userId="1520728c24b93cd2" providerId="LiveId" clId="{DC49B6E3-FF79-476C-A59E-B5CBC5DFA58C}" dt="2020-12-10T05:46:35.561" v="3792" actId="478"/>
          <ac:spMkLst>
            <pc:docMk/>
            <pc:sldMk cId="1652423843" sldId="293"/>
            <ac:spMk id="42" creationId="{3404F42B-D00E-43B2-BBF9-2E42669658CD}"/>
          </ac:spMkLst>
        </pc:spChg>
        <pc:spChg chg="mod">
          <ac:chgData name="Patrick vieira de jesus" userId="1520728c24b93cd2" providerId="LiveId" clId="{DC49B6E3-FF79-476C-A59E-B5CBC5DFA58C}" dt="2020-12-10T05:46:31.246" v="3790"/>
          <ac:spMkLst>
            <pc:docMk/>
            <pc:sldMk cId="1652423843" sldId="293"/>
            <ac:spMk id="44" creationId="{3D40151C-C00F-45DB-AC15-9B9936FFDAC0}"/>
          </ac:spMkLst>
        </pc:spChg>
        <pc:spChg chg="mod">
          <ac:chgData name="Patrick vieira de jesus" userId="1520728c24b93cd2" providerId="LiveId" clId="{DC49B6E3-FF79-476C-A59E-B5CBC5DFA58C}" dt="2020-12-10T05:46:31.246" v="3790"/>
          <ac:spMkLst>
            <pc:docMk/>
            <pc:sldMk cId="1652423843" sldId="293"/>
            <ac:spMk id="45" creationId="{9776A630-0D5C-4DE3-96C1-EEE9E06E359C}"/>
          </ac:spMkLst>
        </pc:spChg>
        <pc:spChg chg="add del mod">
          <ac:chgData name="Patrick vieira de jesus" userId="1520728c24b93cd2" providerId="LiveId" clId="{DC49B6E3-FF79-476C-A59E-B5CBC5DFA58C}" dt="2020-12-10T05:46:35.561" v="3792" actId="478"/>
          <ac:spMkLst>
            <pc:docMk/>
            <pc:sldMk cId="1652423843" sldId="293"/>
            <ac:spMk id="46" creationId="{F28847EF-6204-4F80-AB9F-498AC627B892}"/>
          </ac:spMkLst>
        </pc:spChg>
        <pc:spChg chg="add del mod">
          <ac:chgData name="Patrick vieira de jesus" userId="1520728c24b93cd2" providerId="LiveId" clId="{DC49B6E3-FF79-476C-A59E-B5CBC5DFA58C}" dt="2020-12-10T05:46:35.561" v="3792" actId="478"/>
          <ac:spMkLst>
            <pc:docMk/>
            <pc:sldMk cId="1652423843" sldId="293"/>
            <ac:spMk id="47" creationId="{0E0883BB-7614-4BF5-859C-E2897E2CDA3B}"/>
          </ac:spMkLst>
        </pc:spChg>
        <pc:spChg chg="mod">
          <ac:chgData name="Patrick vieira de jesus" userId="1520728c24b93cd2" providerId="LiveId" clId="{DC49B6E3-FF79-476C-A59E-B5CBC5DFA58C}" dt="2020-12-10T05:46:31.246" v="3790"/>
          <ac:spMkLst>
            <pc:docMk/>
            <pc:sldMk cId="1652423843" sldId="293"/>
            <ac:spMk id="49" creationId="{41D59EF5-5B92-459C-A19F-5E5688354FD7}"/>
          </ac:spMkLst>
        </pc:spChg>
        <pc:spChg chg="mod">
          <ac:chgData name="Patrick vieira de jesus" userId="1520728c24b93cd2" providerId="LiveId" clId="{DC49B6E3-FF79-476C-A59E-B5CBC5DFA58C}" dt="2020-12-10T05:46:31.246" v="3790"/>
          <ac:spMkLst>
            <pc:docMk/>
            <pc:sldMk cId="1652423843" sldId="293"/>
            <ac:spMk id="50" creationId="{97B53C8E-1999-40C2-86F4-7C67B5CB5FFD}"/>
          </ac:spMkLst>
        </pc:spChg>
        <pc:spChg chg="add del mod">
          <ac:chgData name="Patrick vieira de jesus" userId="1520728c24b93cd2" providerId="LiveId" clId="{DC49B6E3-FF79-476C-A59E-B5CBC5DFA58C}" dt="2020-12-10T05:46:35.561" v="3792" actId="478"/>
          <ac:spMkLst>
            <pc:docMk/>
            <pc:sldMk cId="1652423843" sldId="293"/>
            <ac:spMk id="51" creationId="{82D8DABE-A4FC-4132-B60E-8BA101C10E3A}"/>
          </ac:spMkLst>
        </pc:spChg>
        <pc:spChg chg="add del mod">
          <ac:chgData name="Patrick vieira de jesus" userId="1520728c24b93cd2" providerId="LiveId" clId="{DC49B6E3-FF79-476C-A59E-B5CBC5DFA58C}" dt="2020-12-10T05:46:35.561" v="3792" actId="478"/>
          <ac:spMkLst>
            <pc:docMk/>
            <pc:sldMk cId="1652423843" sldId="293"/>
            <ac:spMk id="52" creationId="{0FE8039E-00AE-40FE-A6B8-3C590735BD92}"/>
          </ac:spMkLst>
        </pc:spChg>
        <pc:spChg chg="mod">
          <ac:chgData name="Patrick vieira de jesus" userId="1520728c24b93cd2" providerId="LiveId" clId="{DC49B6E3-FF79-476C-A59E-B5CBC5DFA58C}" dt="2020-12-10T05:46:45.431" v="3822"/>
          <ac:spMkLst>
            <pc:docMk/>
            <pc:sldMk cId="1652423843" sldId="293"/>
            <ac:spMk id="55" creationId="{869B1830-B0FF-4A10-ACEB-8068A2C0AB21}"/>
          </ac:spMkLst>
        </pc:spChg>
        <pc:spChg chg="mod">
          <ac:chgData name="Patrick vieira de jesus" userId="1520728c24b93cd2" providerId="LiveId" clId="{DC49B6E3-FF79-476C-A59E-B5CBC5DFA58C}" dt="2020-12-10T05:46:45.431" v="3822"/>
          <ac:spMkLst>
            <pc:docMk/>
            <pc:sldMk cId="1652423843" sldId="293"/>
            <ac:spMk id="56" creationId="{ED187309-02C2-40F5-B299-8DDF5551E27C}"/>
          </ac:spMkLst>
        </pc:spChg>
        <pc:spChg chg="mod">
          <ac:chgData name="Patrick vieira de jesus" userId="1520728c24b93cd2" providerId="LiveId" clId="{DC49B6E3-FF79-476C-A59E-B5CBC5DFA58C}" dt="2020-12-10T05:46:45.431" v="3822"/>
          <ac:spMkLst>
            <pc:docMk/>
            <pc:sldMk cId="1652423843" sldId="293"/>
            <ac:spMk id="58" creationId="{4290F8BF-FD95-4246-99E6-EF0ACB2F71A6}"/>
          </ac:spMkLst>
        </pc:spChg>
        <pc:spChg chg="mod">
          <ac:chgData name="Patrick vieira de jesus" userId="1520728c24b93cd2" providerId="LiveId" clId="{DC49B6E3-FF79-476C-A59E-B5CBC5DFA58C}" dt="2020-12-10T05:46:45.431" v="3822"/>
          <ac:spMkLst>
            <pc:docMk/>
            <pc:sldMk cId="1652423843" sldId="293"/>
            <ac:spMk id="59" creationId="{F641A1E8-EC47-40BB-8AF6-3D2C14B76329}"/>
          </ac:spMkLst>
        </pc:spChg>
        <pc:spChg chg="add del mod">
          <ac:chgData name="Patrick vieira de jesus" userId="1520728c24b93cd2" providerId="LiveId" clId="{DC49B6E3-FF79-476C-A59E-B5CBC5DFA58C}" dt="2020-12-10T05:47:05.799" v="3827"/>
          <ac:spMkLst>
            <pc:docMk/>
            <pc:sldMk cId="1652423843" sldId="293"/>
            <ac:spMk id="60" creationId="{6A19625A-62C8-44B5-8853-949ABA7F1A1B}"/>
          </ac:spMkLst>
        </pc:spChg>
        <pc:spChg chg="add del mod">
          <ac:chgData name="Patrick vieira de jesus" userId="1520728c24b93cd2" providerId="LiveId" clId="{DC49B6E3-FF79-476C-A59E-B5CBC5DFA58C}" dt="2020-12-10T05:47:05.799" v="3827"/>
          <ac:spMkLst>
            <pc:docMk/>
            <pc:sldMk cId="1652423843" sldId="293"/>
            <ac:spMk id="61" creationId="{8CD0DF1E-1475-4BCD-8273-E0BE279CC779}"/>
          </ac:spMkLst>
        </pc:spChg>
        <pc:spChg chg="add del mod">
          <ac:chgData name="Patrick vieira de jesus" userId="1520728c24b93cd2" providerId="LiveId" clId="{DC49B6E3-FF79-476C-A59E-B5CBC5DFA58C}" dt="2020-12-10T05:47:05.799" v="3827"/>
          <ac:spMkLst>
            <pc:docMk/>
            <pc:sldMk cId="1652423843" sldId="293"/>
            <ac:spMk id="62" creationId="{A8416A81-13DF-4B8E-92CD-6F9F0CE8276A}"/>
          </ac:spMkLst>
        </pc:spChg>
        <pc:spChg chg="add del mod">
          <ac:chgData name="Patrick vieira de jesus" userId="1520728c24b93cd2" providerId="LiveId" clId="{DC49B6E3-FF79-476C-A59E-B5CBC5DFA58C}" dt="2020-12-10T05:47:05.799" v="3827"/>
          <ac:spMkLst>
            <pc:docMk/>
            <pc:sldMk cId="1652423843" sldId="293"/>
            <ac:spMk id="63" creationId="{68EEF866-C0BD-4755-AB7E-EE66ED731ED0}"/>
          </ac:spMkLst>
        </pc:spChg>
        <pc:spChg chg="mod">
          <ac:chgData name="Patrick vieira de jesus" userId="1520728c24b93cd2" providerId="LiveId" clId="{DC49B6E3-FF79-476C-A59E-B5CBC5DFA58C}" dt="2020-12-10T05:46:45.431" v="3822"/>
          <ac:spMkLst>
            <pc:docMk/>
            <pc:sldMk cId="1652423843" sldId="293"/>
            <ac:spMk id="65" creationId="{68D81041-A40F-4396-B6B5-07DB4DDBB5CC}"/>
          </ac:spMkLst>
        </pc:spChg>
        <pc:spChg chg="mod">
          <ac:chgData name="Patrick vieira de jesus" userId="1520728c24b93cd2" providerId="LiveId" clId="{DC49B6E3-FF79-476C-A59E-B5CBC5DFA58C}" dt="2020-12-10T05:46:45.431" v="3822"/>
          <ac:spMkLst>
            <pc:docMk/>
            <pc:sldMk cId="1652423843" sldId="293"/>
            <ac:spMk id="66" creationId="{ADD9B892-05BF-4D44-ACDB-3A027121655B}"/>
          </ac:spMkLst>
        </pc:spChg>
        <pc:spChg chg="add del mod">
          <ac:chgData name="Patrick vieira de jesus" userId="1520728c24b93cd2" providerId="LiveId" clId="{DC49B6E3-FF79-476C-A59E-B5CBC5DFA58C}" dt="2020-12-10T05:47:05.799" v="3827"/>
          <ac:spMkLst>
            <pc:docMk/>
            <pc:sldMk cId="1652423843" sldId="293"/>
            <ac:spMk id="67" creationId="{FFD4B5DA-5503-4C87-ACFB-57B910772B9F}"/>
          </ac:spMkLst>
        </pc:spChg>
        <pc:spChg chg="add del mod">
          <ac:chgData name="Patrick vieira de jesus" userId="1520728c24b93cd2" providerId="LiveId" clId="{DC49B6E3-FF79-476C-A59E-B5CBC5DFA58C}" dt="2020-12-10T05:47:05.799" v="3827"/>
          <ac:spMkLst>
            <pc:docMk/>
            <pc:sldMk cId="1652423843" sldId="293"/>
            <ac:spMk id="68" creationId="{7189ABFF-23B0-4640-ABBD-214AF66F6961}"/>
          </ac:spMkLst>
        </pc:spChg>
        <pc:spChg chg="mod">
          <ac:chgData name="Patrick vieira de jesus" userId="1520728c24b93cd2" providerId="LiveId" clId="{DC49B6E3-FF79-476C-A59E-B5CBC5DFA58C}" dt="2020-12-10T05:46:45.431" v="3822"/>
          <ac:spMkLst>
            <pc:docMk/>
            <pc:sldMk cId="1652423843" sldId="293"/>
            <ac:spMk id="70" creationId="{17A91072-A9AB-46DD-994A-B119D8B3F5A4}"/>
          </ac:spMkLst>
        </pc:spChg>
        <pc:spChg chg="mod">
          <ac:chgData name="Patrick vieira de jesus" userId="1520728c24b93cd2" providerId="LiveId" clId="{DC49B6E3-FF79-476C-A59E-B5CBC5DFA58C}" dt="2020-12-10T05:46:45.431" v="3822"/>
          <ac:spMkLst>
            <pc:docMk/>
            <pc:sldMk cId="1652423843" sldId="293"/>
            <ac:spMk id="71" creationId="{498AE2ED-F0A3-4062-BF00-B33F21C838A6}"/>
          </ac:spMkLst>
        </pc:spChg>
        <pc:spChg chg="add del mod">
          <ac:chgData name="Patrick vieira de jesus" userId="1520728c24b93cd2" providerId="LiveId" clId="{DC49B6E3-FF79-476C-A59E-B5CBC5DFA58C}" dt="2020-12-10T05:47:05.799" v="3827"/>
          <ac:spMkLst>
            <pc:docMk/>
            <pc:sldMk cId="1652423843" sldId="293"/>
            <ac:spMk id="72" creationId="{0E7C6C11-4CD7-4E83-8052-D205FDA342CD}"/>
          </ac:spMkLst>
        </pc:spChg>
        <pc:spChg chg="add del mod">
          <ac:chgData name="Patrick vieira de jesus" userId="1520728c24b93cd2" providerId="LiveId" clId="{DC49B6E3-FF79-476C-A59E-B5CBC5DFA58C}" dt="2020-12-10T05:47:05.799" v="3827"/>
          <ac:spMkLst>
            <pc:docMk/>
            <pc:sldMk cId="1652423843" sldId="293"/>
            <ac:spMk id="73" creationId="{1EF1D96D-2694-4274-93A2-0C77625E487F}"/>
          </ac:spMkLst>
        </pc:spChg>
        <pc:spChg chg="mod">
          <ac:chgData name="Patrick vieira de jesus" userId="1520728c24b93cd2" providerId="LiveId" clId="{DC49B6E3-FF79-476C-A59E-B5CBC5DFA58C}" dt="2020-12-10T05:49:33.812" v="3901"/>
          <ac:spMkLst>
            <pc:docMk/>
            <pc:sldMk cId="1652423843" sldId="293"/>
            <ac:spMk id="75" creationId="{56863737-4687-48A4-9D19-7174AA91ACDC}"/>
          </ac:spMkLst>
        </pc:spChg>
        <pc:spChg chg="mod">
          <ac:chgData name="Patrick vieira de jesus" userId="1520728c24b93cd2" providerId="LiveId" clId="{DC49B6E3-FF79-476C-A59E-B5CBC5DFA58C}" dt="2020-12-10T05:49:43.981" v="3903" actId="20577"/>
          <ac:spMkLst>
            <pc:docMk/>
            <pc:sldMk cId="1652423843" sldId="293"/>
            <ac:spMk id="76" creationId="{0559CDF1-0C2B-4BE8-98E2-F0D73715FA5C}"/>
          </ac:spMkLst>
        </pc:spChg>
        <pc:spChg chg="add mod">
          <ac:chgData name="Patrick vieira de jesus" userId="1520728c24b93cd2" providerId="LiveId" clId="{DC49B6E3-FF79-476C-A59E-B5CBC5DFA58C}" dt="2020-12-10T05:59:20.604" v="4280" actId="1076"/>
          <ac:spMkLst>
            <pc:docMk/>
            <pc:sldMk cId="1652423843" sldId="293"/>
            <ac:spMk id="77" creationId="{EDD4B920-AF54-4D13-A552-C5234DD9FA02}"/>
          </ac:spMkLst>
        </pc:spChg>
        <pc:spChg chg="add del mod">
          <ac:chgData name="Patrick vieira de jesus" userId="1520728c24b93cd2" providerId="LiveId" clId="{DC49B6E3-FF79-476C-A59E-B5CBC5DFA58C}" dt="2020-12-10T05:53:37.718" v="4019" actId="478"/>
          <ac:spMkLst>
            <pc:docMk/>
            <pc:sldMk cId="1652423843" sldId="293"/>
            <ac:spMk id="78" creationId="{B065B15B-38EA-4727-A9D9-F431B60B2FED}"/>
          </ac:spMkLst>
        </pc:spChg>
        <pc:spChg chg="add mod">
          <ac:chgData name="Patrick vieira de jesus" userId="1520728c24b93cd2" providerId="LiveId" clId="{DC49B6E3-FF79-476C-A59E-B5CBC5DFA58C}" dt="2020-12-10T06:01:34.198" v="4611" actId="1076"/>
          <ac:spMkLst>
            <pc:docMk/>
            <pc:sldMk cId="1652423843" sldId="293"/>
            <ac:spMk id="79" creationId="{8B11AED2-C691-40C4-8C1F-080A126DCB4F}"/>
          </ac:spMkLst>
        </pc:spChg>
        <pc:spChg chg="add mod">
          <ac:chgData name="Patrick vieira de jesus" userId="1520728c24b93cd2" providerId="LiveId" clId="{DC49B6E3-FF79-476C-A59E-B5CBC5DFA58C}" dt="2020-12-10T06:02:28.729" v="4756" actId="20577"/>
          <ac:spMkLst>
            <pc:docMk/>
            <pc:sldMk cId="1652423843" sldId="293"/>
            <ac:spMk id="80" creationId="{60F007AA-A4C6-4AD3-A91E-6635120DBD75}"/>
          </ac:spMkLst>
        </pc:spChg>
        <pc:spChg chg="mod">
          <ac:chgData name="Patrick vieira de jesus" userId="1520728c24b93cd2" providerId="LiveId" clId="{DC49B6E3-FF79-476C-A59E-B5CBC5DFA58C}" dt="2020-12-10T05:55:17.223" v="4157"/>
          <ac:spMkLst>
            <pc:docMk/>
            <pc:sldMk cId="1652423843" sldId="293"/>
            <ac:spMk id="82" creationId="{ABCA5981-21C0-4470-BAB4-72A5D09CB699}"/>
          </ac:spMkLst>
        </pc:spChg>
        <pc:spChg chg="mod">
          <ac:chgData name="Patrick vieira de jesus" userId="1520728c24b93cd2" providerId="LiveId" clId="{DC49B6E3-FF79-476C-A59E-B5CBC5DFA58C}" dt="2020-12-10T05:55:28.246" v="4162" actId="20577"/>
          <ac:spMkLst>
            <pc:docMk/>
            <pc:sldMk cId="1652423843" sldId="293"/>
            <ac:spMk id="83" creationId="{594EFA88-C8EE-4E63-A95C-CBBAB147CDCD}"/>
          </ac:spMkLst>
        </pc:spChg>
        <pc:grpChg chg="add mod">
          <ac:chgData name="Patrick vieira de jesus" userId="1520728c24b93cd2" providerId="LiveId" clId="{DC49B6E3-FF79-476C-A59E-B5CBC5DFA58C}" dt="2020-12-10T05:52:25.870" v="4003" actId="1076"/>
          <ac:grpSpMkLst>
            <pc:docMk/>
            <pc:sldMk cId="1652423843" sldId="293"/>
            <ac:grpSpMk id="16" creationId="{6BE945D7-708F-41F2-B921-B88EFF30FB01}"/>
          </ac:grpSpMkLst>
        </pc:grpChg>
        <pc:grpChg chg="mod">
          <ac:chgData name="Patrick vieira de jesus" userId="1520728c24b93cd2" providerId="LiveId" clId="{DC49B6E3-FF79-476C-A59E-B5CBC5DFA58C}" dt="2020-12-10T05:48:37.371" v="3893" actId="1076"/>
          <ac:grpSpMkLst>
            <pc:docMk/>
            <pc:sldMk cId="1652423843" sldId="293"/>
            <ac:grpSpMk id="18" creationId="{00000000-0000-0000-0000-000000000000}"/>
          </ac:grpSpMkLst>
        </pc:grpChg>
        <pc:grpChg chg="add mod">
          <ac:chgData name="Patrick vieira de jesus" userId="1520728c24b93cd2" providerId="LiveId" clId="{DC49B6E3-FF79-476C-A59E-B5CBC5DFA58C}" dt="2020-12-10T05:53:15.167" v="4014" actId="1076"/>
          <ac:grpSpMkLst>
            <pc:docMk/>
            <pc:sldMk cId="1652423843" sldId="293"/>
            <ac:grpSpMk id="24" creationId="{05A70628-E9F2-4D2E-BBF7-92AE75F1365C}"/>
          </ac:grpSpMkLst>
        </pc:grpChg>
        <pc:grpChg chg="add del mod">
          <ac:chgData name="Patrick vieira de jesus" userId="1520728c24b93cd2" providerId="LiveId" clId="{DC49B6E3-FF79-476C-A59E-B5CBC5DFA58C}" dt="2020-12-10T05:46:35.561" v="3792" actId="478"/>
          <ac:grpSpMkLst>
            <pc:docMk/>
            <pc:sldMk cId="1652423843" sldId="293"/>
            <ac:grpSpMk id="30" creationId="{A57139C6-E49E-438F-BB58-56B473D3E872}"/>
          </ac:grpSpMkLst>
        </pc:grpChg>
        <pc:grpChg chg="mod">
          <ac:chgData name="Patrick vieira de jesus" userId="1520728c24b93cd2" providerId="LiveId" clId="{DC49B6E3-FF79-476C-A59E-B5CBC5DFA58C}" dt="2020-12-10T05:52:02.933" v="3998" actId="1076"/>
          <ac:grpSpMkLst>
            <pc:docMk/>
            <pc:sldMk cId="1652423843" sldId="293"/>
            <ac:grpSpMk id="33" creationId="{00000000-0000-0000-0000-000000000000}"/>
          </ac:grpSpMkLst>
        </pc:grpChg>
        <pc:grpChg chg="add del mod">
          <ac:chgData name="Patrick vieira de jesus" userId="1520728c24b93cd2" providerId="LiveId" clId="{DC49B6E3-FF79-476C-A59E-B5CBC5DFA58C}" dt="2020-12-10T05:46:35.561" v="3792" actId="478"/>
          <ac:grpSpMkLst>
            <pc:docMk/>
            <pc:sldMk cId="1652423843" sldId="293"/>
            <ac:grpSpMk id="36" creationId="{74DB3F76-2E98-4DB7-96CC-4C1D2AAD0588}"/>
          </ac:grpSpMkLst>
        </pc:grpChg>
        <pc:grpChg chg="add del mod">
          <ac:chgData name="Patrick vieira de jesus" userId="1520728c24b93cd2" providerId="LiveId" clId="{DC49B6E3-FF79-476C-A59E-B5CBC5DFA58C}" dt="2020-12-10T05:46:35.561" v="3792" actId="478"/>
          <ac:grpSpMkLst>
            <pc:docMk/>
            <pc:sldMk cId="1652423843" sldId="293"/>
            <ac:grpSpMk id="43" creationId="{DA78A3EF-DC9F-453F-A704-23B2FC2A333C}"/>
          </ac:grpSpMkLst>
        </pc:grpChg>
        <pc:grpChg chg="add del mod">
          <ac:chgData name="Patrick vieira de jesus" userId="1520728c24b93cd2" providerId="LiveId" clId="{DC49B6E3-FF79-476C-A59E-B5CBC5DFA58C}" dt="2020-12-10T05:46:35.561" v="3792" actId="478"/>
          <ac:grpSpMkLst>
            <pc:docMk/>
            <pc:sldMk cId="1652423843" sldId="293"/>
            <ac:grpSpMk id="48" creationId="{F995D694-C840-4656-92A0-BA703EBCF635}"/>
          </ac:grpSpMkLst>
        </pc:grpChg>
        <pc:grpChg chg="add del mod">
          <ac:chgData name="Patrick vieira de jesus" userId="1520728c24b93cd2" providerId="LiveId" clId="{DC49B6E3-FF79-476C-A59E-B5CBC5DFA58C}" dt="2020-12-10T05:47:05.799" v="3827"/>
          <ac:grpSpMkLst>
            <pc:docMk/>
            <pc:sldMk cId="1652423843" sldId="293"/>
            <ac:grpSpMk id="54" creationId="{0EC6793E-407B-47C3-8901-C0361F21425D}"/>
          </ac:grpSpMkLst>
        </pc:grpChg>
        <pc:grpChg chg="add del mod">
          <ac:chgData name="Patrick vieira de jesus" userId="1520728c24b93cd2" providerId="LiveId" clId="{DC49B6E3-FF79-476C-A59E-B5CBC5DFA58C}" dt="2020-12-10T05:47:05.799" v="3827"/>
          <ac:grpSpMkLst>
            <pc:docMk/>
            <pc:sldMk cId="1652423843" sldId="293"/>
            <ac:grpSpMk id="57" creationId="{BD437501-8C82-426D-A1C7-A3509530DE4B}"/>
          </ac:grpSpMkLst>
        </pc:grpChg>
        <pc:grpChg chg="add del mod">
          <ac:chgData name="Patrick vieira de jesus" userId="1520728c24b93cd2" providerId="LiveId" clId="{DC49B6E3-FF79-476C-A59E-B5CBC5DFA58C}" dt="2020-12-10T05:47:05.799" v="3827"/>
          <ac:grpSpMkLst>
            <pc:docMk/>
            <pc:sldMk cId="1652423843" sldId="293"/>
            <ac:grpSpMk id="64" creationId="{2F94F0EF-03DC-48BA-98C5-9E6E039D7A3B}"/>
          </ac:grpSpMkLst>
        </pc:grpChg>
        <pc:grpChg chg="add del mod">
          <ac:chgData name="Patrick vieira de jesus" userId="1520728c24b93cd2" providerId="LiveId" clId="{DC49B6E3-FF79-476C-A59E-B5CBC5DFA58C}" dt="2020-12-10T05:47:05.799" v="3827"/>
          <ac:grpSpMkLst>
            <pc:docMk/>
            <pc:sldMk cId="1652423843" sldId="293"/>
            <ac:grpSpMk id="69" creationId="{D0C17226-34D1-4C99-B5BC-82942DF9AF22}"/>
          </ac:grpSpMkLst>
        </pc:grpChg>
        <pc:grpChg chg="add mod">
          <ac:chgData name="Patrick vieira de jesus" userId="1520728c24b93cd2" providerId="LiveId" clId="{DC49B6E3-FF79-476C-A59E-B5CBC5DFA58C}" dt="2020-12-10T05:53:56.026" v="4026" actId="1076"/>
          <ac:grpSpMkLst>
            <pc:docMk/>
            <pc:sldMk cId="1652423843" sldId="293"/>
            <ac:grpSpMk id="74" creationId="{4CC5EF25-E268-4CEE-B906-87C43D0B5EB7}"/>
          </ac:grpSpMkLst>
        </pc:grpChg>
        <pc:grpChg chg="add mod">
          <ac:chgData name="Patrick vieira de jesus" userId="1520728c24b93cd2" providerId="LiveId" clId="{DC49B6E3-FF79-476C-A59E-B5CBC5DFA58C}" dt="2020-12-10T06:01:38.730" v="4612" actId="1076"/>
          <ac:grpSpMkLst>
            <pc:docMk/>
            <pc:sldMk cId="1652423843" sldId="293"/>
            <ac:grpSpMk id="81" creationId="{4E5C1907-73CC-4DFB-A294-9C16959E5748}"/>
          </ac:grpSpMkLst>
        </pc:grpChg>
        <pc:cxnChg chg="add mod ord">
          <ac:chgData name="Patrick vieira de jesus" userId="1520728c24b93cd2" providerId="LiveId" clId="{DC49B6E3-FF79-476C-A59E-B5CBC5DFA58C}" dt="2020-12-10T05:54:57.676" v="4152" actId="14100"/>
          <ac:cxnSpMkLst>
            <pc:docMk/>
            <pc:sldMk cId="1652423843" sldId="293"/>
            <ac:cxnSpMk id="7" creationId="{5C8FEFA9-0A9F-4644-AACD-70F96AF69FC2}"/>
          </ac:cxnSpMkLst>
        </pc:cxnChg>
        <pc:cxnChg chg="add del mod">
          <ac:chgData name="Patrick vieira de jesus" userId="1520728c24b93cd2" providerId="LiveId" clId="{DC49B6E3-FF79-476C-A59E-B5CBC5DFA58C}" dt="2020-12-10T05:46:27.155" v="3789" actId="478"/>
          <ac:cxnSpMkLst>
            <pc:docMk/>
            <pc:sldMk cId="1652423843" sldId="293"/>
            <ac:cxnSpMk id="29" creationId="{2A956FA8-FC1C-4457-B03D-715D9DBEF0E3}"/>
          </ac:cxnSpMkLst>
        </pc:cxnChg>
        <pc:cxnChg chg="add del mod">
          <ac:chgData name="Patrick vieira de jesus" userId="1520728c24b93cd2" providerId="LiveId" clId="{DC49B6E3-FF79-476C-A59E-B5CBC5DFA58C}" dt="2020-12-10T05:47:05.799" v="3827"/>
          <ac:cxnSpMkLst>
            <pc:docMk/>
            <pc:sldMk cId="1652423843" sldId="293"/>
            <ac:cxnSpMk id="53" creationId="{F48BE1E8-BB38-4C5A-AD0C-D81108508440}"/>
          </ac:cxnSpMkLst>
        </pc:cxnChg>
      </pc:sldChg>
      <pc:sldChg chg="addSp delSp modSp add mod">
        <pc:chgData name="Patrick vieira de jesus" userId="1520728c24b93cd2" providerId="LiveId" clId="{DC49B6E3-FF79-476C-A59E-B5CBC5DFA58C}" dt="2020-12-10T06:13:38.788" v="5172" actId="20577"/>
        <pc:sldMkLst>
          <pc:docMk/>
          <pc:sldMk cId="3012192403" sldId="294"/>
        </pc:sldMkLst>
        <pc:spChg chg="add mod">
          <ac:chgData name="Patrick vieira de jesus" userId="1520728c24b93cd2" providerId="LiveId" clId="{DC49B6E3-FF79-476C-A59E-B5CBC5DFA58C}" dt="2020-12-10T06:05:59.184" v="4970" actId="113"/>
          <ac:spMkLst>
            <pc:docMk/>
            <pc:sldMk cId="3012192403" sldId="294"/>
            <ac:spMk id="14" creationId="{2DC3A002-133D-4BA4-A2AF-FE38014C035A}"/>
          </ac:spMkLst>
        </pc:spChg>
        <pc:spChg chg="mod">
          <ac:chgData name="Patrick vieira de jesus" userId="1520728c24b93cd2" providerId="LiveId" clId="{DC49B6E3-FF79-476C-A59E-B5CBC5DFA58C}" dt="2020-12-10T06:13:38.788" v="5172" actId="20577"/>
          <ac:spMkLst>
            <pc:docMk/>
            <pc:sldMk cId="3012192403" sldId="294"/>
            <ac:spMk id="17" creationId="{AE0EF847-9961-4C94-85BB-C1B100BC2EFF}"/>
          </ac:spMkLst>
        </pc:spChg>
        <pc:spChg chg="del mod">
          <ac:chgData name="Patrick vieira de jesus" userId="1520728c24b93cd2" providerId="LiveId" clId="{DC49B6E3-FF79-476C-A59E-B5CBC5DFA58C}" dt="2020-12-10T06:04:38.449" v="4809" actId="478"/>
          <ac:spMkLst>
            <pc:docMk/>
            <pc:sldMk cId="3012192403" sldId="294"/>
            <ac:spMk id="20" creationId="{D64C330B-205D-4B28-B936-574514E19157}"/>
          </ac:spMkLst>
        </pc:spChg>
        <pc:spChg chg="mod">
          <ac:chgData name="Patrick vieira de jesus" userId="1520728c24b93cd2" providerId="LiveId" clId="{DC49B6E3-FF79-476C-A59E-B5CBC5DFA58C}" dt="2020-12-10T06:05:56.716" v="4969" actId="113"/>
          <ac:spMkLst>
            <pc:docMk/>
            <pc:sldMk cId="3012192403" sldId="294"/>
            <ac:spMk id="23" creationId="{9F41B214-F322-40C6-8631-A0483A5C877E}"/>
          </ac:spMkLst>
        </pc:spChg>
        <pc:spChg chg="mod">
          <ac:chgData name="Patrick vieira de jesus" userId="1520728c24b93cd2" providerId="LiveId" clId="{DC49B6E3-FF79-476C-A59E-B5CBC5DFA58C}" dt="2020-12-10T06:06:56.499" v="5110" actId="113"/>
          <ac:spMkLst>
            <pc:docMk/>
            <pc:sldMk cId="3012192403" sldId="294"/>
            <ac:spMk id="26" creationId="{2E15E4F5-CA89-4DFD-821E-8FE716EB1002}"/>
          </ac:spMkLst>
        </pc:spChg>
        <pc:spChg chg="mod">
          <ac:chgData name="Patrick vieira de jesus" userId="1520728c24b93cd2" providerId="LiveId" clId="{DC49B6E3-FF79-476C-A59E-B5CBC5DFA58C}" dt="2020-12-10T06:06:35.464" v="5052" actId="1076"/>
          <ac:spMkLst>
            <pc:docMk/>
            <pc:sldMk cId="3012192403" sldId="294"/>
            <ac:spMk id="29" creationId="{1B085E78-CE2D-4BDD-A091-B68C62380050}"/>
          </ac:spMkLst>
        </pc:spChg>
        <pc:picChg chg="add mod">
          <ac:chgData name="Patrick vieira de jesus" userId="1520728c24b93cd2" providerId="LiveId" clId="{DC49B6E3-FF79-476C-A59E-B5CBC5DFA58C}" dt="2020-12-10T06:13:23.688" v="5148" actId="1076"/>
          <ac:picMkLst>
            <pc:docMk/>
            <pc:sldMk cId="3012192403" sldId="294"/>
            <ac:picMk id="3" creationId="{B5440B75-8FF1-4085-AA4E-7D02B186AF3D}"/>
          </ac:picMkLst>
        </pc:picChg>
      </pc:sldChg>
    </pc:docChg>
  </pc:docChgLst>
  <pc:docChgLst>
    <pc:chgData name="Patrick vieira de jesus" userId="1520728c24b93cd2" providerId="LiveId" clId="{0ADD71DE-1683-43D5-9BF5-421C52CAA815}"/>
    <pc:docChg chg="undo custSel addSld delSld modSld sldOrd delSection modSection">
      <pc:chgData name="Patrick vieira de jesus" userId="1520728c24b93cd2" providerId="LiveId" clId="{0ADD71DE-1683-43D5-9BF5-421C52CAA815}" dt="2020-10-25T22:33:56.858" v="2158" actId="20577"/>
      <pc:docMkLst>
        <pc:docMk/>
      </pc:docMkLst>
      <pc:sldChg chg="del">
        <pc:chgData name="Patrick vieira de jesus" userId="1520728c24b93cd2" providerId="LiveId" clId="{0ADD71DE-1683-43D5-9BF5-421C52CAA815}" dt="2020-10-25T20:02:06.372" v="845" actId="47"/>
        <pc:sldMkLst>
          <pc:docMk/>
          <pc:sldMk cId="1328676004" sldId="257"/>
        </pc:sldMkLst>
      </pc:sldChg>
      <pc:sldChg chg="modSp mod">
        <pc:chgData name="Patrick vieira de jesus" userId="1520728c24b93cd2" providerId="LiveId" clId="{0ADD71DE-1683-43D5-9BF5-421C52CAA815}" dt="2020-10-25T19:43:49.128" v="142" actId="20577"/>
        <pc:sldMkLst>
          <pc:docMk/>
          <pc:sldMk cId="3457616166" sldId="271"/>
        </pc:sldMkLst>
        <pc:spChg chg="mod">
          <ac:chgData name="Patrick vieira de jesus" userId="1520728c24b93cd2" providerId="LiveId" clId="{0ADD71DE-1683-43D5-9BF5-421C52CAA815}" dt="2020-10-25T19:43:04.610" v="132" actId="14100"/>
          <ac:spMkLst>
            <pc:docMk/>
            <pc:sldMk cId="3457616166" sldId="271"/>
            <ac:spMk id="2" creationId="{CACB66B1-9A9F-4EDF-8AB7-05A9F1AE6576}"/>
          </ac:spMkLst>
        </pc:spChg>
        <pc:spChg chg="mod">
          <ac:chgData name="Patrick vieira de jesus" userId="1520728c24b93cd2" providerId="LiveId" clId="{0ADD71DE-1683-43D5-9BF5-421C52CAA815}" dt="2020-10-25T19:42:59.036" v="130" actId="20577"/>
          <ac:spMkLst>
            <pc:docMk/>
            <pc:sldMk cId="3457616166" sldId="271"/>
            <ac:spMk id="3" creationId="{6D7164B6-720C-4836-A412-34043677129D}"/>
          </ac:spMkLst>
        </pc:spChg>
        <pc:spChg chg="mod">
          <ac:chgData name="Patrick vieira de jesus" userId="1520728c24b93cd2" providerId="LiveId" clId="{0ADD71DE-1683-43D5-9BF5-421C52CAA815}" dt="2020-10-25T19:43:49.128" v="142" actId="20577"/>
          <ac:spMkLst>
            <pc:docMk/>
            <pc:sldMk cId="3457616166" sldId="271"/>
            <ac:spMk id="4" creationId="{343E7D30-79D8-4E87-80E4-7A7DFFF3451C}"/>
          </ac:spMkLst>
        </pc:spChg>
      </pc:sldChg>
      <pc:sldChg chg="del">
        <pc:chgData name="Patrick vieira de jesus" userId="1520728c24b93cd2" providerId="LiveId" clId="{0ADD71DE-1683-43D5-9BF5-421C52CAA815}" dt="2020-10-25T20:02:06.372" v="845" actId="47"/>
        <pc:sldMkLst>
          <pc:docMk/>
          <pc:sldMk cId="727668169" sldId="275"/>
        </pc:sldMkLst>
      </pc:sldChg>
      <pc:sldChg chg="del">
        <pc:chgData name="Patrick vieira de jesus" userId="1520728c24b93cd2" providerId="LiveId" clId="{0ADD71DE-1683-43D5-9BF5-421C52CAA815}" dt="2020-10-25T20:02:06.372" v="845" actId="47"/>
        <pc:sldMkLst>
          <pc:docMk/>
          <pc:sldMk cId="1769326051" sldId="276"/>
        </pc:sldMkLst>
      </pc:sldChg>
      <pc:sldChg chg="addSp delSp modSp mod">
        <pc:chgData name="Patrick vieira de jesus" userId="1520728c24b93cd2" providerId="LiveId" clId="{0ADD71DE-1683-43D5-9BF5-421C52CAA815}" dt="2020-10-25T20:03:07.491" v="874" actId="20577"/>
        <pc:sldMkLst>
          <pc:docMk/>
          <pc:sldMk cId="1107001750" sldId="279"/>
        </pc:sldMkLst>
        <pc:spChg chg="add mod">
          <ac:chgData name="Patrick vieira de jesus" userId="1520728c24b93cd2" providerId="LiveId" clId="{0ADD71DE-1683-43D5-9BF5-421C52CAA815}" dt="2020-10-25T19:55:04.311" v="489" actId="108"/>
          <ac:spMkLst>
            <pc:docMk/>
            <pc:sldMk cId="1107001750" sldId="279"/>
            <ac:spMk id="2" creationId="{32F1B355-6540-428E-A414-FB5E90A2A951}"/>
          </ac:spMkLst>
        </pc:spChg>
        <pc:spChg chg="add del mod">
          <ac:chgData name="Patrick vieira de jesus" userId="1520728c24b93cd2" providerId="LiveId" clId="{0ADD71DE-1683-43D5-9BF5-421C52CAA815}" dt="2020-10-25T19:49:16.220" v="284" actId="478"/>
          <ac:spMkLst>
            <pc:docMk/>
            <pc:sldMk cId="1107001750" sldId="279"/>
            <ac:spMk id="3" creationId="{38AB835D-D168-4B4F-B1BA-E10AA0326C2E}"/>
          </ac:spMkLst>
        </pc:spChg>
        <pc:spChg chg="mod">
          <ac:chgData name="Patrick vieira de jesus" userId="1520728c24b93cd2" providerId="LiveId" clId="{0ADD71DE-1683-43D5-9BF5-421C52CAA815}" dt="2020-10-25T20:03:07.491" v="874" actId="20577"/>
          <ac:spMkLst>
            <pc:docMk/>
            <pc:sldMk cId="1107001750" sldId="279"/>
            <ac:spMk id="4" creationId="{00000000-0000-0000-0000-000000000000}"/>
          </ac:spMkLst>
        </pc:spChg>
        <pc:spChg chg="add mod">
          <ac:chgData name="Patrick vieira de jesus" userId="1520728c24b93cd2" providerId="LiveId" clId="{0ADD71DE-1683-43D5-9BF5-421C52CAA815}" dt="2020-10-25T19:59:47.881" v="646" actId="20577"/>
          <ac:spMkLst>
            <pc:docMk/>
            <pc:sldMk cId="1107001750" sldId="279"/>
            <ac:spMk id="5" creationId="{CD8D2352-D755-436D-9747-2E5B751AD813}"/>
          </ac:spMkLst>
        </pc:spChg>
        <pc:spChg chg="add mod">
          <ac:chgData name="Patrick vieira de jesus" userId="1520728c24b93cd2" providerId="LiveId" clId="{0ADD71DE-1683-43D5-9BF5-421C52CAA815}" dt="2020-10-25T20:01:37.590" v="844" actId="20577"/>
          <ac:spMkLst>
            <pc:docMk/>
            <pc:sldMk cId="1107001750" sldId="279"/>
            <ac:spMk id="6" creationId="{1EE8A8A5-D18B-43AC-B752-F9104A99EC22}"/>
          </ac:spMkLst>
        </pc:spChg>
        <pc:spChg chg="del mod">
          <ac:chgData name="Patrick vieira de jesus" userId="1520728c24b93cd2" providerId="LiveId" clId="{0ADD71DE-1683-43D5-9BF5-421C52CAA815}" dt="2020-10-25T19:47:45.911" v="233" actId="478"/>
          <ac:spMkLst>
            <pc:docMk/>
            <pc:sldMk cId="1107001750" sldId="279"/>
            <ac:spMk id="21" creationId="{00000000-0000-0000-0000-000000000000}"/>
          </ac:spMkLst>
        </pc:spChg>
        <pc:spChg chg="del">
          <ac:chgData name="Patrick vieira de jesus" userId="1520728c24b93cd2" providerId="LiveId" clId="{0ADD71DE-1683-43D5-9BF5-421C52CAA815}" dt="2020-10-25T19:47:52.071" v="235" actId="478"/>
          <ac:spMkLst>
            <pc:docMk/>
            <pc:sldMk cId="1107001750" sldId="279"/>
            <ac:spMk id="25" creationId="{00000000-0000-0000-0000-000000000000}"/>
          </ac:spMkLst>
        </pc:spChg>
        <pc:spChg chg="del">
          <ac:chgData name="Patrick vieira de jesus" userId="1520728c24b93cd2" providerId="LiveId" clId="{0ADD71DE-1683-43D5-9BF5-421C52CAA815}" dt="2020-10-25T19:47:49.761" v="234" actId="478"/>
          <ac:spMkLst>
            <pc:docMk/>
            <pc:sldMk cId="1107001750" sldId="279"/>
            <ac:spMk id="32" creationId="{00000000-0000-0000-0000-000000000000}"/>
          </ac:spMkLst>
        </pc:spChg>
        <pc:spChg chg="del">
          <ac:chgData name="Patrick vieira de jesus" userId="1520728c24b93cd2" providerId="LiveId" clId="{0ADD71DE-1683-43D5-9BF5-421C52CAA815}" dt="2020-10-25T19:47:38.850" v="229" actId="478"/>
          <ac:spMkLst>
            <pc:docMk/>
            <pc:sldMk cId="1107001750" sldId="279"/>
            <ac:spMk id="36" creationId="{00000000-0000-0000-0000-000000000000}"/>
          </ac:spMkLst>
        </pc:spChg>
        <pc:spChg chg="del">
          <ac:chgData name="Patrick vieira de jesus" userId="1520728c24b93cd2" providerId="LiveId" clId="{0ADD71DE-1683-43D5-9BF5-421C52CAA815}" dt="2020-10-25T19:47:49.761" v="234" actId="478"/>
          <ac:spMkLst>
            <pc:docMk/>
            <pc:sldMk cId="1107001750" sldId="279"/>
            <ac:spMk id="40" creationId="{00000000-0000-0000-0000-000000000000}"/>
          </ac:spMkLst>
        </pc:spChg>
        <pc:grpChg chg="mod">
          <ac:chgData name="Patrick vieira de jesus" userId="1520728c24b93cd2" providerId="LiveId" clId="{0ADD71DE-1683-43D5-9BF5-421C52CAA815}" dt="2020-10-25T19:49:59.100" v="315" actId="1076"/>
          <ac:grpSpMkLst>
            <pc:docMk/>
            <pc:sldMk cId="1107001750" sldId="279"/>
            <ac:grpSpMk id="18" creationId="{00000000-0000-0000-0000-000000000000}"/>
          </ac:grpSpMkLst>
        </pc:grpChg>
        <pc:grpChg chg="del">
          <ac:chgData name="Patrick vieira de jesus" userId="1520728c24b93cd2" providerId="LiveId" clId="{0ADD71DE-1683-43D5-9BF5-421C52CAA815}" dt="2020-10-25T19:47:49.761" v="234" actId="478"/>
          <ac:grpSpMkLst>
            <pc:docMk/>
            <pc:sldMk cId="1107001750" sldId="279"/>
            <ac:grpSpMk id="22" creationId="{00000000-0000-0000-0000-000000000000}"/>
          </ac:grpSpMkLst>
        </pc:grpChg>
        <pc:grpChg chg="mod">
          <ac:chgData name="Patrick vieira de jesus" userId="1520728c24b93cd2" providerId="LiveId" clId="{0ADD71DE-1683-43D5-9BF5-421C52CAA815}" dt="2020-10-25T19:49:59.100" v="315" actId="1076"/>
          <ac:grpSpMkLst>
            <pc:docMk/>
            <pc:sldMk cId="1107001750" sldId="279"/>
            <ac:grpSpMk id="33" creationId="{00000000-0000-0000-0000-000000000000}"/>
          </ac:grpSpMkLst>
        </pc:grpChg>
        <pc:grpChg chg="del">
          <ac:chgData name="Patrick vieira de jesus" userId="1520728c24b93cd2" providerId="LiveId" clId="{0ADD71DE-1683-43D5-9BF5-421C52CAA815}" dt="2020-10-25T19:47:49.761" v="234" actId="478"/>
          <ac:grpSpMkLst>
            <pc:docMk/>
            <pc:sldMk cId="1107001750" sldId="279"/>
            <ac:grpSpMk id="37" creationId="{00000000-0000-0000-0000-000000000000}"/>
          </ac:grpSpMkLst>
        </pc:grpChg>
        <pc:picChg chg="del">
          <ac:chgData name="Patrick vieira de jesus" userId="1520728c24b93cd2" providerId="LiveId" clId="{0ADD71DE-1683-43D5-9BF5-421C52CAA815}" dt="2020-10-25T19:47:40.661" v="230" actId="478"/>
          <ac:picMkLst>
            <pc:docMk/>
            <pc:sldMk cId="1107001750" sldId="279"/>
            <ac:picMk id="23" creationId="{00000000-0000-0000-0000-000000000000}"/>
          </ac:picMkLst>
        </pc:picChg>
        <pc:picChg chg="del">
          <ac:chgData name="Patrick vieira de jesus" userId="1520728c24b93cd2" providerId="LiveId" clId="{0ADD71DE-1683-43D5-9BF5-421C52CAA815}" dt="2020-10-25T19:47:42.237" v="231" actId="478"/>
          <ac:picMkLst>
            <pc:docMk/>
            <pc:sldMk cId="1107001750" sldId="279"/>
            <ac:picMk id="29" creationId="{00000000-0000-0000-0000-000000000000}"/>
          </ac:picMkLst>
        </pc:picChg>
      </pc:sldChg>
      <pc:sldChg chg="del">
        <pc:chgData name="Patrick vieira de jesus" userId="1520728c24b93cd2" providerId="LiveId" clId="{0ADD71DE-1683-43D5-9BF5-421C52CAA815}" dt="2020-10-25T20:02:06.372" v="845" actId="47"/>
        <pc:sldMkLst>
          <pc:docMk/>
          <pc:sldMk cId="2596833607" sldId="280"/>
        </pc:sldMkLst>
      </pc:sldChg>
      <pc:sldChg chg="del">
        <pc:chgData name="Patrick vieira de jesus" userId="1520728c24b93cd2" providerId="LiveId" clId="{0ADD71DE-1683-43D5-9BF5-421C52CAA815}" dt="2020-10-25T20:02:06.372" v="845" actId="47"/>
        <pc:sldMkLst>
          <pc:docMk/>
          <pc:sldMk cId="958036878" sldId="281"/>
        </pc:sldMkLst>
      </pc:sldChg>
      <pc:sldChg chg="del">
        <pc:chgData name="Patrick vieira de jesus" userId="1520728c24b93cd2" providerId="LiveId" clId="{0ADD71DE-1683-43D5-9BF5-421C52CAA815}" dt="2020-10-25T20:02:06.372" v="845" actId="47"/>
        <pc:sldMkLst>
          <pc:docMk/>
          <pc:sldMk cId="893025881" sldId="282"/>
        </pc:sldMkLst>
      </pc:sldChg>
      <pc:sldChg chg="del">
        <pc:chgData name="Patrick vieira de jesus" userId="1520728c24b93cd2" providerId="LiveId" clId="{0ADD71DE-1683-43D5-9BF5-421C52CAA815}" dt="2020-10-25T19:47:30.411" v="228" actId="47"/>
        <pc:sldMkLst>
          <pc:docMk/>
          <pc:sldMk cId="393518993" sldId="283"/>
        </pc:sldMkLst>
      </pc:sldChg>
      <pc:sldChg chg="addSp delSp modSp add mod">
        <pc:chgData name="Patrick vieira de jesus" userId="1520728c24b93cd2" providerId="LiveId" clId="{0ADD71DE-1683-43D5-9BF5-421C52CAA815}" dt="2020-10-25T21:39:17.939" v="2105" actId="1038"/>
        <pc:sldMkLst>
          <pc:docMk/>
          <pc:sldMk cId="680545263" sldId="284"/>
        </pc:sldMkLst>
        <pc:spChg chg="del">
          <ac:chgData name="Patrick vieira de jesus" userId="1520728c24b93cd2" providerId="LiveId" clId="{0ADD71DE-1683-43D5-9BF5-421C52CAA815}" dt="2020-10-25T19:36:05.311" v="1" actId="478"/>
          <ac:spMkLst>
            <pc:docMk/>
            <pc:sldMk cId="680545263" sldId="284"/>
            <ac:spMk id="2" creationId="{CACB66B1-9A9F-4EDF-8AB7-05A9F1AE6576}"/>
          </ac:spMkLst>
        </pc:spChg>
        <pc:spChg chg="del">
          <ac:chgData name="Patrick vieira de jesus" userId="1520728c24b93cd2" providerId="LiveId" clId="{0ADD71DE-1683-43D5-9BF5-421C52CAA815}" dt="2020-10-25T19:36:06.297" v="2" actId="478"/>
          <ac:spMkLst>
            <pc:docMk/>
            <pc:sldMk cId="680545263" sldId="284"/>
            <ac:spMk id="3" creationId="{6D7164B6-720C-4836-A412-34043677129D}"/>
          </ac:spMkLst>
        </pc:spChg>
        <pc:spChg chg="add del mod">
          <ac:chgData name="Patrick vieira de jesus" userId="1520728c24b93cd2" providerId="LiveId" clId="{0ADD71DE-1683-43D5-9BF5-421C52CAA815}" dt="2020-10-25T21:39:17.939" v="2105" actId="1038"/>
          <ac:spMkLst>
            <pc:docMk/>
            <pc:sldMk cId="680545263" sldId="284"/>
            <ac:spMk id="4" creationId="{343E7D30-79D8-4E87-80E4-7A7DFFF3451C}"/>
          </ac:spMkLst>
        </pc:spChg>
        <pc:spChg chg="add mod">
          <ac:chgData name="Patrick vieira de jesus" userId="1520728c24b93cd2" providerId="LiveId" clId="{0ADD71DE-1683-43D5-9BF5-421C52CAA815}" dt="2020-10-25T21:39:17.939" v="2105" actId="1038"/>
          <ac:spMkLst>
            <pc:docMk/>
            <pc:sldMk cId="680545263" sldId="284"/>
            <ac:spMk id="5" creationId="{1EFB4554-388D-41E5-BB4F-7320EDCBD554}"/>
          </ac:spMkLst>
        </pc:spChg>
        <pc:spChg chg="del">
          <ac:chgData name="Patrick vieira de jesus" userId="1520728c24b93cd2" providerId="LiveId" clId="{0ADD71DE-1683-43D5-9BF5-421C52CAA815}" dt="2020-10-25T19:36:13.305" v="5" actId="478"/>
          <ac:spMkLst>
            <pc:docMk/>
            <pc:sldMk cId="680545263" sldId="284"/>
            <ac:spMk id="7" creationId="{A3EE9F28-84F4-4C2F-B346-BA82E050D8DA}"/>
          </ac:spMkLst>
        </pc:spChg>
        <pc:spChg chg="mod">
          <ac:chgData name="Patrick vieira de jesus" userId="1520728c24b93cd2" providerId="LiveId" clId="{0ADD71DE-1683-43D5-9BF5-421C52CAA815}" dt="2020-10-25T20:10:08.532" v="1155" actId="20577"/>
          <ac:spMkLst>
            <pc:docMk/>
            <pc:sldMk cId="680545263" sldId="284"/>
            <ac:spMk id="8" creationId="{00000000-0000-0000-0000-000000000000}"/>
          </ac:spMkLst>
        </pc:spChg>
        <pc:spChg chg="add mod">
          <ac:chgData name="Patrick vieira de jesus" userId="1520728c24b93cd2" providerId="LiveId" clId="{0ADD71DE-1683-43D5-9BF5-421C52CAA815}" dt="2020-10-25T21:39:17.939" v="2105" actId="1038"/>
          <ac:spMkLst>
            <pc:docMk/>
            <pc:sldMk cId="680545263" sldId="284"/>
            <ac:spMk id="14" creationId="{0E93AC1F-D4EE-4BF2-A24D-7510CC0D92BF}"/>
          </ac:spMkLst>
        </pc:spChg>
        <pc:spChg chg="add mod">
          <ac:chgData name="Patrick vieira de jesus" userId="1520728c24b93cd2" providerId="LiveId" clId="{0ADD71DE-1683-43D5-9BF5-421C52CAA815}" dt="2020-10-25T21:39:17.939" v="2105" actId="1038"/>
          <ac:spMkLst>
            <pc:docMk/>
            <pc:sldMk cId="680545263" sldId="284"/>
            <ac:spMk id="16" creationId="{32EF6A3A-C19D-4D81-B164-43F8DC9F9739}"/>
          </ac:spMkLst>
        </pc:spChg>
        <pc:spChg chg="add mod">
          <ac:chgData name="Patrick vieira de jesus" userId="1520728c24b93cd2" providerId="LiveId" clId="{0ADD71DE-1683-43D5-9BF5-421C52CAA815}" dt="2020-10-25T21:39:17.939" v="2105" actId="1038"/>
          <ac:spMkLst>
            <pc:docMk/>
            <pc:sldMk cId="680545263" sldId="284"/>
            <ac:spMk id="18" creationId="{262B1CDD-34C0-4366-B3FB-CB6A510986E0}"/>
          </ac:spMkLst>
        </pc:spChg>
        <pc:picChg chg="add mod">
          <ac:chgData name="Patrick vieira de jesus" userId="1520728c24b93cd2" providerId="LiveId" clId="{0ADD71DE-1683-43D5-9BF5-421C52CAA815}" dt="2020-10-25T21:39:17.939" v="2105" actId="1038"/>
          <ac:picMkLst>
            <pc:docMk/>
            <pc:sldMk cId="680545263" sldId="284"/>
            <ac:picMk id="10" creationId="{8D471793-46EB-4F51-8BB9-1F6DC167FAD5}"/>
          </ac:picMkLst>
        </pc:picChg>
        <pc:picChg chg="add mod">
          <ac:chgData name="Patrick vieira de jesus" userId="1520728c24b93cd2" providerId="LiveId" clId="{0ADD71DE-1683-43D5-9BF5-421C52CAA815}" dt="2020-10-25T21:39:17.939" v="2105" actId="1038"/>
          <ac:picMkLst>
            <pc:docMk/>
            <pc:sldMk cId="680545263" sldId="284"/>
            <ac:picMk id="13" creationId="{175D1986-9B0E-4D82-B82F-0096E25AE90F}"/>
          </ac:picMkLst>
        </pc:picChg>
        <pc:cxnChg chg="add mod">
          <ac:chgData name="Patrick vieira de jesus" userId="1520728c24b93cd2" providerId="LiveId" clId="{0ADD71DE-1683-43D5-9BF5-421C52CAA815}" dt="2020-10-25T21:39:17.939" v="2105" actId="1038"/>
          <ac:cxnSpMkLst>
            <pc:docMk/>
            <pc:sldMk cId="680545263" sldId="284"/>
            <ac:cxnSpMk id="11" creationId="{6C94ED20-B796-4A1C-846F-67C78C62F6C5}"/>
          </ac:cxnSpMkLst>
        </pc:cxnChg>
        <pc:cxnChg chg="del">
          <ac:chgData name="Patrick vieira de jesus" userId="1520728c24b93cd2" providerId="LiveId" clId="{0ADD71DE-1683-43D5-9BF5-421C52CAA815}" dt="2020-10-25T19:36:07.366" v="3" actId="478"/>
          <ac:cxnSpMkLst>
            <pc:docMk/>
            <pc:sldMk cId="680545263" sldId="284"/>
            <ac:cxnSpMk id="12" creationId="{BE5EFD31-1996-4FF1-B25E-826592C979EB}"/>
          </ac:cxnSpMkLst>
        </pc:cxnChg>
      </pc:sldChg>
      <pc:sldChg chg="modSp add mod ord">
        <pc:chgData name="Patrick vieira de jesus" userId="1520728c24b93cd2" providerId="LiveId" clId="{0ADD71DE-1683-43D5-9BF5-421C52CAA815}" dt="2020-10-25T21:36:29.309" v="2025" actId="108"/>
        <pc:sldMkLst>
          <pc:docMk/>
          <pc:sldMk cId="207479139" sldId="285"/>
        </pc:sldMkLst>
        <pc:spChg chg="mod">
          <ac:chgData name="Patrick vieira de jesus" userId="1520728c24b93cd2" providerId="LiveId" clId="{0ADD71DE-1683-43D5-9BF5-421C52CAA815}" dt="2020-10-25T21:36:29.309" v="2025" actId="108"/>
          <ac:spMkLst>
            <pc:docMk/>
            <pc:sldMk cId="207479139" sldId="285"/>
            <ac:spMk id="4" creationId="{343E7D30-79D8-4E87-80E4-7A7DFFF3451C}"/>
          </ac:spMkLst>
        </pc:spChg>
      </pc:sldChg>
      <pc:sldChg chg="addSp delSp modSp add mod ord">
        <pc:chgData name="Patrick vieira de jesus" userId="1520728c24b93cd2" providerId="LiveId" clId="{0ADD71DE-1683-43D5-9BF5-421C52CAA815}" dt="2020-10-25T20:27:11.069" v="1415"/>
        <pc:sldMkLst>
          <pc:docMk/>
          <pc:sldMk cId="3220207776" sldId="286"/>
        </pc:sldMkLst>
        <pc:spChg chg="mod">
          <ac:chgData name="Patrick vieira de jesus" userId="1520728c24b93cd2" providerId="LiveId" clId="{0ADD71DE-1683-43D5-9BF5-421C52CAA815}" dt="2020-10-25T20:07:27.030" v="1098" actId="20577"/>
          <ac:spMkLst>
            <pc:docMk/>
            <pc:sldMk cId="3220207776" sldId="286"/>
            <ac:spMk id="2" creationId="{32F1B355-6540-428E-A414-FB5E90A2A951}"/>
          </ac:spMkLst>
        </pc:spChg>
        <pc:spChg chg="add mod">
          <ac:chgData name="Patrick vieira de jesus" userId="1520728c24b93cd2" providerId="LiveId" clId="{0ADD71DE-1683-43D5-9BF5-421C52CAA815}" dt="2020-10-25T20:07:57.402" v="1106" actId="1076"/>
          <ac:spMkLst>
            <pc:docMk/>
            <pc:sldMk cId="3220207776" sldId="286"/>
            <ac:spMk id="3" creationId="{11B5C7D7-15A8-4AAD-8BAA-E682A7CFA852}"/>
          </ac:spMkLst>
        </pc:spChg>
        <pc:spChg chg="mod">
          <ac:chgData name="Patrick vieira de jesus" userId="1520728c24b93cd2" providerId="LiveId" clId="{0ADD71DE-1683-43D5-9BF5-421C52CAA815}" dt="2020-10-25T20:27:09.051" v="1413" actId="20577"/>
          <ac:spMkLst>
            <pc:docMk/>
            <pc:sldMk cId="3220207776" sldId="286"/>
            <ac:spMk id="4" creationId="{00000000-0000-0000-0000-000000000000}"/>
          </ac:spMkLst>
        </pc:spChg>
        <pc:spChg chg="del">
          <ac:chgData name="Patrick vieira de jesus" userId="1520728c24b93cd2" providerId="LiveId" clId="{0ADD71DE-1683-43D5-9BF5-421C52CAA815}" dt="2020-10-25T20:06:34.630" v="1085" actId="478"/>
          <ac:spMkLst>
            <pc:docMk/>
            <pc:sldMk cId="3220207776" sldId="286"/>
            <ac:spMk id="5" creationId="{CD8D2352-D755-436D-9747-2E5B751AD813}"/>
          </ac:spMkLst>
        </pc:spChg>
        <pc:spChg chg="del">
          <ac:chgData name="Patrick vieira de jesus" userId="1520728c24b93cd2" providerId="LiveId" clId="{0ADD71DE-1683-43D5-9BF5-421C52CAA815}" dt="2020-10-25T20:06:33.280" v="1084" actId="478"/>
          <ac:spMkLst>
            <pc:docMk/>
            <pc:sldMk cId="3220207776" sldId="286"/>
            <ac:spMk id="6" creationId="{1EE8A8A5-D18B-43AC-B752-F9104A99EC22}"/>
          </ac:spMkLst>
        </pc:spChg>
        <pc:grpChg chg="del">
          <ac:chgData name="Patrick vieira de jesus" userId="1520728c24b93cd2" providerId="LiveId" clId="{0ADD71DE-1683-43D5-9BF5-421C52CAA815}" dt="2020-10-25T20:06:36.440" v="1086" actId="478"/>
          <ac:grpSpMkLst>
            <pc:docMk/>
            <pc:sldMk cId="3220207776" sldId="286"/>
            <ac:grpSpMk id="18" creationId="{00000000-0000-0000-0000-000000000000}"/>
          </ac:grpSpMkLst>
        </pc:grpChg>
        <pc:grpChg chg="del">
          <ac:chgData name="Patrick vieira de jesus" userId="1520728c24b93cd2" providerId="LiveId" clId="{0ADD71DE-1683-43D5-9BF5-421C52CAA815}" dt="2020-10-25T20:06:37.392" v="1087" actId="478"/>
          <ac:grpSpMkLst>
            <pc:docMk/>
            <pc:sldMk cId="3220207776" sldId="286"/>
            <ac:grpSpMk id="33" creationId="{00000000-0000-0000-0000-000000000000}"/>
          </ac:grpSpMkLst>
        </pc:grpChg>
      </pc:sldChg>
      <pc:sldChg chg="modSp add mod">
        <pc:chgData name="Patrick vieira de jesus" userId="1520728c24b93cd2" providerId="LiveId" clId="{0ADD71DE-1683-43D5-9BF5-421C52CAA815}" dt="2020-10-25T22:33:56.858" v="2158" actId="20577"/>
        <pc:sldMkLst>
          <pc:docMk/>
          <pc:sldMk cId="1121331452" sldId="287"/>
        </pc:sldMkLst>
        <pc:spChg chg="mod">
          <ac:chgData name="Patrick vieira de jesus" userId="1520728c24b93cd2" providerId="LiveId" clId="{0ADD71DE-1683-43D5-9BF5-421C52CAA815}" dt="2020-10-25T22:33:56.858" v="2158" actId="20577"/>
          <ac:spMkLst>
            <pc:docMk/>
            <pc:sldMk cId="1121331452" sldId="287"/>
            <ac:spMk id="4" creationId="{343E7D30-79D8-4E87-80E4-7A7DFFF3451C}"/>
          </ac:spMkLst>
        </pc:spChg>
      </pc:sldChg>
      <pc:sldChg chg="modSp add mod">
        <pc:chgData name="Patrick vieira de jesus" userId="1520728c24b93cd2" providerId="LiveId" clId="{0ADD71DE-1683-43D5-9BF5-421C52CAA815}" dt="2020-10-25T22:27:18.373" v="2141" actId="5793"/>
        <pc:sldMkLst>
          <pc:docMk/>
          <pc:sldMk cId="4104572875" sldId="288"/>
        </pc:sldMkLst>
        <pc:spChg chg="mod">
          <ac:chgData name="Patrick vieira de jesus" userId="1520728c24b93cd2" providerId="LiveId" clId="{0ADD71DE-1683-43D5-9BF5-421C52CAA815}" dt="2020-10-25T22:27:18.373" v="2141" actId="5793"/>
          <ac:spMkLst>
            <pc:docMk/>
            <pc:sldMk cId="4104572875" sldId="288"/>
            <ac:spMk id="4" creationId="{343E7D30-79D8-4E87-80E4-7A7DFFF3451C}"/>
          </ac:spMkLst>
        </pc:spChg>
        <pc:spChg chg="mod">
          <ac:chgData name="Patrick vieira de jesus" userId="1520728c24b93cd2" providerId="LiveId" clId="{0ADD71DE-1683-43D5-9BF5-421C52CAA815}" dt="2020-10-25T20:28:58.849" v="1438" actId="20577"/>
          <ac:spMkLst>
            <pc:docMk/>
            <pc:sldMk cId="4104572875" sldId="288"/>
            <ac:spMk id="8" creationId="{00000000-0000-0000-0000-000000000000}"/>
          </ac:spMkLst>
        </pc:spChg>
      </pc:sldChg>
      <pc:sldChg chg="modSp add del mod">
        <pc:chgData name="Patrick vieira de jesus" userId="1520728c24b93cd2" providerId="LiveId" clId="{0ADD71DE-1683-43D5-9BF5-421C52CAA815}" dt="2020-10-25T21:24:27.602" v="1754" actId="47"/>
        <pc:sldMkLst>
          <pc:docMk/>
          <pc:sldMk cId="784848789" sldId="289"/>
        </pc:sldMkLst>
        <pc:spChg chg="mod">
          <ac:chgData name="Patrick vieira de jesus" userId="1520728c24b93cd2" providerId="LiveId" clId="{0ADD71DE-1683-43D5-9BF5-421C52CAA815}" dt="2020-10-25T20:47:17.540" v="1551" actId="20577"/>
          <ac:spMkLst>
            <pc:docMk/>
            <pc:sldMk cId="784848789" sldId="289"/>
            <ac:spMk id="8" creationId="{00000000-0000-0000-0000-000000000000}"/>
          </ac:spMkLst>
        </pc:spChg>
      </pc:sldChg>
      <pc:sldChg chg="addSp delSp modSp add mod">
        <pc:chgData name="Patrick vieira de jesus" userId="1520728c24b93cd2" providerId="LiveId" clId="{0ADD71DE-1683-43D5-9BF5-421C52CAA815}" dt="2020-10-25T21:35:22.765" v="1990" actId="14100"/>
        <pc:sldMkLst>
          <pc:docMk/>
          <pc:sldMk cId="1884145198" sldId="289"/>
        </pc:sldMkLst>
        <pc:spChg chg="del mod">
          <ac:chgData name="Patrick vieira de jesus" userId="1520728c24b93cd2" providerId="LiveId" clId="{0ADD71DE-1683-43D5-9BF5-421C52CAA815}" dt="2020-10-25T21:25:52.886" v="1811" actId="478"/>
          <ac:spMkLst>
            <pc:docMk/>
            <pc:sldMk cId="1884145198" sldId="289"/>
            <ac:spMk id="2" creationId="{32F1B355-6540-428E-A414-FB5E90A2A951}"/>
          </ac:spMkLst>
        </pc:spChg>
        <pc:spChg chg="mod">
          <ac:chgData name="Patrick vieira de jesus" userId="1520728c24b93cd2" providerId="LiveId" clId="{0ADD71DE-1683-43D5-9BF5-421C52CAA815}" dt="2020-10-25T21:25:24.629" v="1804" actId="20577"/>
          <ac:spMkLst>
            <pc:docMk/>
            <pc:sldMk cId="1884145198" sldId="289"/>
            <ac:spMk id="4" creationId="{00000000-0000-0000-0000-000000000000}"/>
          </ac:spMkLst>
        </pc:spChg>
        <pc:spChg chg="mod">
          <ac:chgData name="Patrick vieira de jesus" userId="1520728c24b93cd2" providerId="LiveId" clId="{0ADD71DE-1683-43D5-9BF5-421C52CAA815}" dt="2020-10-25T21:33:44.488" v="1966" actId="1076"/>
          <ac:spMkLst>
            <pc:docMk/>
            <pc:sldMk cId="1884145198" sldId="289"/>
            <ac:spMk id="5" creationId="{CD8D2352-D755-436D-9747-2E5B751AD813}"/>
          </ac:spMkLst>
        </pc:spChg>
        <pc:spChg chg="mod">
          <ac:chgData name="Patrick vieira de jesus" userId="1520728c24b93cd2" providerId="LiveId" clId="{0ADD71DE-1683-43D5-9BF5-421C52CAA815}" dt="2020-10-25T21:34:16.889" v="1974" actId="5793"/>
          <ac:spMkLst>
            <pc:docMk/>
            <pc:sldMk cId="1884145198" sldId="289"/>
            <ac:spMk id="6" creationId="{1EE8A8A5-D18B-43AC-B752-F9104A99EC22}"/>
          </ac:spMkLst>
        </pc:spChg>
        <pc:spChg chg="add del">
          <ac:chgData name="Patrick vieira de jesus" userId="1520728c24b93cd2" providerId="LiveId" clId="{0ADD71DE-1683-43D5-9BF5-421C52CAA815}" dt="2020-10-25T21:34:44.230" v="1976" actId="22"/>
          <ac:spMkLst>
            <pc:docMk/>
            <pc:sldMk cId="1884145198" sldId="289"/>
            <ac:spMk id="14" creationId="{341151E5-264F-46B1-B231-FFBE963B7012}"/>
          </ac:spMkLst>
        </pc:spChg>
        <pc:grpChg chg="mod">
          <ac:chgData name="Patrick vieira de jesus" userId="1520728c24b93cd2" providerId="LiveId" clId="{0ADD71DE-1683-43D5-9BF5-421C52CAA815}" dt="2020-10-25T21:33:42.565" v="1965" actId="1076"/>
          <ac:grpSpMkLst>
            <pc:docMk/>
            <pc:sldMk cId="1884145198" sldId="289"/>
            <ac:grpSpMk id="18" creationId="{00000000-0000-0000-0000-000000000000}"/>
          </ac:grpSpMkLst>
        </pc:grpChg>
        <pc:grpChg chg="mod">
          <ac:chgData name="Patrick vieira de jesus" userId="1520728c24b93cd2" providerId="LiveId" clId="{0ADD71DE-1683-43D5-9BF5-421C52CAA815}" dt="2020-10-25T21:33:55.754" v="1968" actId="1076"/>
          <ac:grpSpMkLst>
            <pc:docMk/>
            <pc:sldMk cId="1884145198" sldId="289"/>
            <ac:grpSpMk id="33" creationId="{00000000-0000-0000-0000-000000000000}"/>
          </ac:grpSpMkLst>
        </pc:grpChg>
        <pc:cxnChg chg="add mod">
          <ac:chgData name="Patrick vieira de jesus" userId="1520728c24b93cd2" providerId="LiveId" clId="{0ADD71DE-1683-43D5-9BF5-421C52CAA815}" dt="2020-10-25T21:35:22.765" v="1990" actId="14100"/>
          <ac:cxnSpMkLst>
            <pc:docMk/>
            <pc:sldMk cId="1884145198" sldId="289"/>
            <ac:cxnSpMk id="12" creationId="{E3540AE0-B451-49E5-8827-2A0D5DCC830B}"/>
          </ac:cxnSpMkLst>
        </pc:cxnChg>
      </pc:sldChg>
      <pc:sldChg chg="delSp modSp add mod">
        <pc:chgData name="Patrick vieira de jesus" userId="1520728c24b93cd2" providerId="LiveId" clId="{0ADD71DE-1683-43D5-9BF5-421C52CAA815}" dt="2020-10-25T21:38:50.748" v="2090" actId="115"/>
        <pc:sldMkLst>
          <pc:docMk/>
          <pc:sldMk cId="3380959078" sldId="290"/>
        </pc:sldMkLst>
        <pc:spChg chg="mod">
          <ac:chgData name="Patrick vieira de jesus" userId="1520728c24b93cd2" providerId="LiveId" clId="{0ADD71DE-1683-43D5-9BF5-421C52CAA815}" dt="2020-10-25T21:34:50.151" v="1986" actId="20577"/>
          <ac:spMkLst>
            <pc:docMk/>
            <pc:sldMk cId="3380959078" sldId="290"/>
            <ac:spMk id="4" creationId="{00000000-0000-0000-0000-000000000000}"/>
          </ac:spMkLst>
        </pc:spChg>
        <pc:spChg chg="mod">
          <ac:chgData name="Patrick vieira de jesus" userId="1520728c24b93cd2" providerId="LiveId" clId="{0ADD71DE-1683-43D5-9BF5-421C52CAA815}" dt="2020-10-25T21:38:50.748" v="2090" actId="115"/>
          <ac:spMkLst>
            <pc:docMk/>
            <pc:sldMk cId="3380959078" sldId="290"/>
            <ac:spMk id="5" creationId="{CD8D2352-D755-436D-9747-2E5B751AD813}"/>
          </ac:spMkLst>
        </pc:spChg>
        <pc:spChg chg="del">
          <ac:chgData name="Patrick vieira de jesus" userId="1520728c24b93cd2" providerId="LiveId" clId="{0ADD71DE-1683-43D5-9BF5-421C52CAA815}" dt="2020-10-25T21:35:01.960" v="1987" actId="478"/>
          <ac:spMkLst>
            <pc:docMk/>
            <pc:sldMk cId="3380959078" sldId="290"/>
            <ac:spMk id="6" creationId="{1EE8A8A5-D18B-43AC-B752-F9104A99EC22}"/>
          </ac:spMkLst>
        </pc:spChg>
        <pc:grpChg chg="del">
          <ac:chgData name="Patrick vieira de jesus" userId="1520728c24b93cd2" providerId="LiveId" clId="{0ADD71DE-1683-43D5-9BF5-421C52CAA815}" dt="2020-10-25T21:35:43.416" v="1991" actId="478"/>
          <ac:grpSpMkLst>
            <pc:docMk/>
            <pc:sldMk cId="3380959078" sldId="290"/>
            <ac:grpSpMk id="18" creationId="{00000000-0000-0000-0000-000000000000}"/>
          </ac:grpSpMkLst>
        </pc:grpChg>
        <pc:grpChg chg="del">
          <ac:chgData name="Patrick vieira de jesus" userId="1520728c24b93cd2" providerId="LiveId" clId="{0ADD71DE-1683-43D5-9BF5-421C52CAA815}" dt="2020-10-25T21:35:02.721" v="1988" actId="478"/>
          <ac:grpSpMkLst>
            <pc:docMk/>
            <pc:sldMk cId="3380959078" sldId="290"/>
            <ac:grpSpMk id="33" creationId="{00000000-0000-0000-0000-000000000000}"/>
          </ac:grpSpMkLst>
        </pc:grpChg>
        <pc:cxnChg chg="del">
          <ac:chgData name="Patrick vieira de jesus" userId="1520728c24b93cd2" providerId="LiveId" clId="{0ADD71DE-1683-43D5-9BF5-421C52CAA815}" dt="2020-10-25T21:35:03.842" v="1989" actId="478"/>
          <ac:cxnSpMkLst>
            <pc:docMk/>
            <pc:sldMk cId="3380959078" sldId="290"/>
            <ac:cxnSpMk id="12" creationId="{E3540AE0-B451-49E5-8827-2A0D5DCC830B}"/>
          </ac:cxnSpMkLst>
        </pc:cxnChg>
      </pc:sldChg>
      <pc:sldChg chg="delSp modSp add mod">
        <pc:chgData name="Patrick vieira de jesus" userId="1520728c24b93cd2" providerId="LiveId" clId="{0ADD71DE-1683-43D5-9BF5-421C52CAA815}" dt="2020-10-25T21:38:36.774" v="2089" actId="20577"/>
        <pc:sldMkLst>
          <pc:docMk/>
          <pc:sldMk cId="2794775287" sldId="291"/>
        </pc:sldMkLst>
        <pc:spChg chg="mod">
          <ac:chgData name="Patrick vieira de jesus" userId="1520728c24b93cd2" providerId="LiveId" clId="{0ADD71DE-1683-43D5-9BF5-421C52CAA815}" dt="2020-10-25T21:38:36.774" v="2089" actId="20577"/>
          <ac:spMkLst>
            <pc:docMk/>
            <pc:sldMk cId="2794775287" sldId="291"/>
            <ac:spMk id="2" creationId="{00000000-0000-0000-0000-000000000000}"/>
          </ac:spMkLst>
        </pc:spChg>
        <pc:spChg chg="del">
          <ac:chgData name="Patrick vieira de jesus" userId="1520728c24b93cd2" providerId="LiveId" clId="{0ADD71DE-1683-43D5-9BF5-421C52CAA815}" dt="2020-10-25T21:38:32.899" v="2080" actId="478"/>
          <ac:spMkLst>
            <pc:docMk/>
            <pc:sldMk cId="2794775287" sldId="291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5B1EC2-E243-4CD0-87E6-3A0F9E9C14E7}" type="doc">
      <dgm:prSet loTypeId="urn:microsoft.com/office/officeart/2005/8/layout/balance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33FEF288-BF6A-4296-9280-4CF1239DCBFD}">
      <dgm:prSet phldrT="[Texto]" custT="1"/>
      <dgm:spPr>
        <a:solidFill>
          <a:schemeClr val="bg1"/>
        </a:solidFill>
      </dgm:spPr>
      <dgm:t>
        <a:bodyPr/>
        <a:lstStyle/>
        <a:p>
          <a:r>
            <a:rPr lang="pt-BR" sz="1500" dirty="0">
              <a:latin typeface="+mn-lt"/>
            </a:rPr>
            <a:t>tempo</a:t>
          </a:r>
        </a:p>
      </dgm:t>
    </dgm:pt>
    <dgm:pt modelId="{9ADFC1F8-1A2E-4615-BEDD-70920699B75A}" type="parTrans" cxnId="{44A8938D-3FF2-4D73-9DDE-7CCDC91F31F7}">
      <dgm:prSet/>
      <dgm:spPr/>
      <dgm:t>
        <a:bodyPr/>
        <a:lstStyle/>
        <a:p>
          <a:endParaRPr lang="pt-BR"/>
        </a:p>
      </dgm:t>
    </dgm:pt>
    <dgm:pt modelId="{94C26D49-8364-4FC3-AFC1-42BDF3AECF49}" type="sibTrans" cxnId="{44A8938D-3FF2-4D73-9DDE-7CCDC91F31F7}">
      <dgm:prSet/>
      <dgm:spPr/>
      <dgm:t>
        <a:bodyPr/>
        <a:lstStyle/>
        <a:p>
          <a:endParaRPr lang="pt-BR"/>
        </a:p>
      </dgm:t>
    </dgm:pt>
    <dgm:pt modelId="{4804444E-9EDA-40DF-AB5D-4B3F41A690D4}">
      <dgm:prSet phldrT="[Texto]" custT="1"/>
      <dgm:spPr>
        <a:solidFill>
          <a:schemeClr val="bg1"/>
        </a:solidFill>
      </dgm:spPr>
      <dgm:t>
        <a:bodyPr/>
        <a:lstStyle/>
        <a:p>
          <a:r>
            <a:rPr lang="pt-BR" sz="1500" dirty="0">
              <a:latin typeface="+mn-lt"/>
            </a:rPr>
            <a:t>Pesquisa</a:t>
          </a:r>
        </a:p>
      </dgm:t>
    </dgm:pt>
    <dgm:pt modelId="{A3725ED1-139E-4D22-8FBD-6326DA54C4B8}" type="parTrans" cxnId="{73D7E7AB-23D7-49A7-9462-3DD799D3CA13}">
      <dgm:prSet/>
      <dgm:spPr/>
      <dgm:t>
        <a:bodyPr/>
        <a:lstStyle/>
        <a:p>
          <a:endParaRPr lang="pt-BR"/>
        </a:p>
      </dgm:t>
    </dgm:pt>
    <dgm:pt modelId="{C3D6F56F-1835-4A08-A790-BC0A4DAF6A5E}" type="sibTrans" cxnId="{73D7E7AB-23D7-49A7-9462-3DD799D3CA13}">
      <dgm:prSet/>
      <dgm:spPr/>
      <dgm:t>
        <a:bodyPr/>
        <a:lstStyle/>
        <a:p>
          <a:endParaRPr lang="pt-BR"/>
        </a:p>
      </dgm:t>
    </dgm:pt>
    <dgm:pt modelId="{FCB752D1-7D61-4061-9A9D-A8CC4C8F56B4}">
      <dgm:prSet phldrT="[Texto]" custT="1"/>
      <dgm:spPr>
        <a:solidFill>
          <a:schemeClr val="bg1"/>
        </a:solidFill>
      </dgm:spPr>
      <dgm:t>
        <a:bodyPr/>
        <a:lstStyle/>
        <a:p>
          <a:r>
            <a:rPr lang="pt-BR" sz="1500" dirty="0">
              <a:latin typeface="+mn-lt"/>
            </a:rPr>
            <a:t>Interação</a:t>
          </a:r>
        </a:p>
      </dgm:t>
    </dgm:pt>
    <dgm:pt modelId="{45A7E5D3-DABE-405B-A173-13EA107837AA}" type="parTrans" cxnId="{B9B1F130-18B6-4C84-AE6D-F2F91012F915}">
      <dgm:prSet/>
      <dgm:spPr/>
      <dgm:t>
        <a:bodyPr/>
        <a:lstStyle/>
        <a:p>
          <a:endParaRPr lang="pt-BR"/>
        </a:p>
      </dgm:t>
    </dgm:pt>
    <dgm:pt modelId="{89A5700F-9857-4367-828E-124D59555D6C}" type="sibTrans" cxnId="{B9B1F130-18B6-4C84-AE6D-F2F91012F915}">
      <dgm:prSet/>
      <dgm:spPr/>
      <dgm:t>
        <a:bodyPr/>
        <a:lstStyle/>
        <a:p>
          <a:endParaRPr lang="pt-BR"/>
        </a:p>
      </dgm:t>
    </dgm:pt>
    <dgm:pt modelId="{491DD24A-3C01-4A8F-AA06-4C9E3982D9EF}">
      <dgm:prSet phldrT="[Texto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 anchor="b"/>
        <a:lstStyle/>
        <a:p>
          <a:r>
            <a:rPr lang="pt-BR" sz="1200" dirty="0">
              <a:solidFill>
                <a:schemeClr val="accent2">
                  <a:lumMod val="50000"/>
                </a:schemeClr>
              </a:solidFill>
            </a:rPr>
            <a:t>Projeto</a:t>
          </a:r>
        </a:p>
      </dgm:t>
    </dgm:pt>
    <dgm:pt modelId="{0351F9FB-7810-4D00-853E-A8022B885AC2}" type="parTrans" cxnId="{DA2AF71F-F52A-4B72-B145-1A96EDD385E2}">
      <dgm:prSet/>
      <dgm:spPr/>
      <dgm:t>
        <a:bodyPr/>
        <a:lstStyle/>
        <a:p>
          <a:endParaRPr lang="pt-BR"/>
        </a:p>
      </dgm:t>
    </dgm:pt>
    <dgm:pt modelId="{ED929072-0BC8-4B2F-8A90-63EB973C294C}" type="sibTrans" cxnId="{DA2AF71F-F52A-4B72-B145-1A96EDD385E2}">
      <dgm:prSet/>
      <dgm:spPr/>
      <dgm:t>
        <a:bodyPr/>
        <a:lstStyle/>
        <a:p>
          <a:endParaRPr lang="pt-BR"/>
        </a:p>
      </dgm:t>
    </dgm:pt>
    <dgm:pt modelId="{120B2A1D-E3D0-4786-B7B6-4455B696D7EC}">
      <dgm:prSet phldrT="[Texto]" custT="1"/>
      <dgm:spPr>
        <a:solidFill>
          <a:schemeClr val="bg1"/>
        </a:solidFill>
      </dgm:spPr>
      <dgm:t>
        <a:bodyPr/>
        <a:lstStyle/>
        <a:p>
          <a:r>
            <a:rPr lang="pt-BR" sz="1500" dirty="0">
              <a:latin typeface="+mn-lt"/>
            </a:rPr>
            <a:t>Complexidade</a:t>
          </a:r>
        </a:p>
      </dgm:t>
    </dgm:pt>
    <dgm:pt modelId="{837CC4BF-BF29-42B3-AC81-1B4F7956DF1C}" type="parTrans" cxnId="{A52B0DCC-5912-4D91-9874-5878F7E93A00}">
      <dgm:prSet/>
      <dgm:spPr/>
      <dgm:t>
        <a:bodyPr/>
        <a:lstStyle/>
        <a:p>
          <a:endParaRPr lang="pt-BR"/>
        </a:p>
      </dgm:t>
    </dgm:pt>
    <dgm:pt modelId="{F44B7D4E-211F-4159-B0FB-EACB9D85B58C}" type="sibTrans" cxnId="{A52B0DCC-5912-4D91-9874-5878F7E93A00}">
      <dgm:prSet/>
      <dgm:spPr/>
      <dgm:t>
        <a:bodyPr/>
        <a:lstStyle/>
        <a:p>
          <a:endParaRPr lang="pt-BR"/>
        </a:p>
      </dgm:t>
    </dgm:pt>
    <dgm:pt modelId="{6C2BCA17-7CCF-45D9-9DCD-D8EC1D9CF120}">
      <dgm:prSet phldrT="[Texto]" custAng="732011" custLinFactNeighborX="20216" custLinFactNeighborY="6563"/>
      <dgm:spPr/>
    </dgm:pt>
    <dgm:pt modelId="{E0C67554-87F0-42C5-93D2-31F472133245}" type="parTrans" cxnId="{D95C9901-C913-4F55-BED7-F5680F8CB397}">
      <dgm:prSet/>
      <dgm:spPr/>
      <dgm:t>
        <a:bodyPr/>
        <a:lstStyle/>
        <a:p>
          <a:endParaRPr lang="pt-BR"/>
        </a:p>
      </dgm:t>
    </dgm:pt>
    <dgm:pt modelId="{63B35135-28E2-460D-87F2-49649BEA707D}" type="sibTrans" cxnId="{D95C9901-C913-4F55-BED7-F5680F8CB397}">
      <dgm:prSet/>
      <dgm:spPr/>
      <dgm:t>
        <a:bodyPr/>
        <a:lstStyle/>
        <a:p>
          <a:endParaRPr lang="pt-BR"/>
        </a:p>
      </dgm:t>
    </dgm:pt>
    <dgm:pt modelId="{CD78575E-CEA2-4C64-B335-166D5D68879F}">
      <dgm:prSet phldrT="[Texto]" custAng="732011" custLinFactNeighborX="20216" custLinFactNeighborY="3938"/>
      <dgm:spPr/>
    </dgm:pt>
    <dgm:pt modelId="{C173087E-0DE0-49A4-9E9D-436E2DE04F81}" type="parTrans" cxnId="{3C7E0623-76C4-42D6-B1B6-766C0F27C959}">
      <dgm:prSet/>
      <dgm:spPr/>
      <dgm:t>
        <a:bodyPr/>
        <a:lstStyle/>
        <a:p>
          <a:endParaRPr lang="pt-BR"/>
        </a:p>
      </dgm:t>
    </dgm:pt>
    <dgm:pt modelId="{7E30119C-4D25-459A-993B-FC87D2677875}" type="sibTrans" cxnId="{3C7E0623-76C4-42D6-B1B6-766C0F27C959}">
      <dgm:prSet/>
      <dgm:spPr/>
      <dgm:t>
        <a:bodyPr/>
        <a:lstStyle/>
        <a:p>
          <a:endParaRPr lang="pt-BR"/>
        </a:p>
      </dgm:t>
    </dgm:pt>
    <dgm:pt modelId="{0BC75188-7055-41B7-B67D-4EA2173E96E4}">
      <dgm:prSet phldrT="[Texto]" custAng="732011" custLinFactNeighborX="20216" custLinFactNeighborY="3938"/>
      <dgm:spPr/>
    </dgm:pt>
    <dgm:pt modelId="{C81EF6B3-79B1-4907-A841-54A0380AAD28}" type="parTrans" cxnId="{1337A833-AC70-45C8-9DD6-8F8D4779B8AF}">
      <dgm:prSet/>
      <dgm:spPr/>
      <dgm:t>
        <a:bodyPr/>
        <a:lstStyle/>
        <a:p>
          <a:endParaRPr lang="pt-BR"/>
        </a:p>
      </dgm:t>
    </dgm:pt>
    <dgm:pt modelId="{0A896CBC-8663-4BA2-A8D0-18E09217670F}" type="sibTrans" cxnId="{1337A833-AC70-45C8-9DD6-8F8D4779B8AF}">
      <dgm:prSet/>
      <dgm:spPr/>
      <dgm:t>
        <a:bodyPr/>
        <a:lstStyle/>
        <a:p>
          <a:endParaRPr lang="pt-BR"/>
        </a:p>
      </dgm:t>
    </dgm:pt>
    <dgm:pt modelId="{C838A9D2-9B2B-4571-9885-494F40A78E5E}" type="pres">
      <dgm:prSet presAssocID="{EA5B1EC2-E243-4CD0-87E6-3A0F9E9C14E7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BF6ED9CA-01C1-4DE8-89E4-CA63EF34FF7B}" type="pres">
      <dgm:prSet presAssocID="{EA5B1EC2-E243-4CD0-87E6-3A0F9E9C14E7}" presName="dummyMaxCanvas" presStyleCnt="0"/>
      <dgm:spPr/>
    </dgm:pt>
    <dgm:pt modelId="{E12CF4B7-EF1A-4985-80F7-0807E1D2AEC7}" type="pres">
      <dgm:prSet presAssocID="{EA5B1EC2-E243-4CD0-87E6-3A0F9E9C14E7}" presName="parentComposite" presStyleCnt="0"/>
      <dgm:spPr/>
    </dgm:pt>
    <dgm:pt modelId="{46E65669-A6E3-4333-8E13-8F194FEDED5C}" type="pres">
      <dgm:prSet presAssocID="{EA5B1EC2-E243-4CD0-87E6-3A0F9E9C14E7}" presName="parent1" presStyleLbl="alignAccFollowNode1" presStyleIdx="0" presStyleCnt="4" custAng="304176" custLinFactNeighborX="4182" custLinFactNeighborY="11066">
        <dgm:presLayoutVars>
          <dgm:chMax val="4"/>
        </dgm:presLayoutVars>
      </dgm:prSet>
      <dgm:spPr/>
    </dgm:pt>
    <dgm:pt modelId="{C3C0B68E-8DF3-400C-8197-BFE9644BD3A9}" type="pres">
      <dgm:prSet presAssocID="{EA5B1EC2-E243-4CD0-87E6-3A0F9E9C14E7}" presName="parent2" presStyleLbl="alignAccFollowNode1" presStyleIdx="1" presStyleCnt="4" custAng="436805" custScaleX="129460" custScaleY="240304" custLinFactY="100000" custLinFactNeighborX="42744" custLinFactNeighborY="136000">
        <dgm:presLayoutVars>
          <dgm:chMax val="4"/>
        </dgm:presLayoutVars>
      </dgm:prSet>
      <dgm:spPr/>
    </dgm:pt>
    <dgm:pt modelId="{47BBECE8-CDFA-4390-97E1-98290F122A2A}" type="pres">
      <dgm:prSet presAssocID="{EA5B1EC2-E243-4CD0-87E6-3A0F9E9C14E7}" presName="childrenComposite" presStyleCnt="0"/>
      <dgm:spPr/>
    </dgm:pt>
    <dgm:pt modelId="{348F30B7-7187-4C79-A504-03B6E66005FC}" type="pres">
      <dgm:prSet presAssocID="{EA5B1EC2-E243-4CD0-87E6-3A0F9E9C14E7}" presName="dummyMaxCanvas_ChildArea" presStyleCnt="0"/>
      <dgm:spPr/>
    </dgm:pt>
    <dgm:pt modelId="{866F773C-1BAC-4C04-901D-2CECD9A29850}" type="pres">
      <dgm:prSet presAssocID="{EA5B1EC2-E243-4CD0-87E6-3A0F9E9C14E7}" presName="fulcrum" presStyleLbl="alignAccFollowNode1" presStyleIdx="2" presStyleCnt="4"/>
      <dgm:spPr>
        <a:solidFill>
          <a:schemeClr val="tx1">
            <a:lumMod val="50000"/>
            <a:lumOff val="50000"/>
            <a:alpha val="90000"/>
          </a:schemeClr>
        </a:solidFill>
      </dgm:spPr>
    </dgm:pt>
    <dgm:pt modelId="{F1326F68-8595-489A-91DE-D67DDB3F0EDC}" type="pres">
      <dgm:prSet presAssocID="{EA5B1EC2-E243-4CD0-87E6-3A0F9E9C14E7}" presName="balance_30" presStyleLbl="alignAccFollowNode1" presStyleIdx="3" presStyleCnt="4" custAng="673090" custScaleX="144504" custScaleY="133640">
        <dgm:presLayoutVars>
          <dgm:bulletEnabled val="1"/>
        </dgm:presLayoutVars>
      </dgm:prSet>
      <dgm:spPr>
        <a:solidFill>
          <a:schemeClr val="tx1">
            <a:lumMod val="50000"/>
            <a:lumOff val="50000"/>
            <a:alpha val="90000"/>
          </a:schemeClr>
        </a:solidFill>
      </dgm:spPr>
    </dgm:pt>
    <dgm:pt modelId="{67C5D621-908A-45DC-8335-DFCCBD16F8DE}" type="pres">
      <dgm:prSet presAssocID="{EA5B1EC2-E243-4CD0-87E6-3A0F9E9C14E7}" presName="left_30_1" presStyleLbl="node1" presStyleIdx="0" presStyleCnt="3" custAng="565387" custLinFactNeighborX="-11921" custLinFactNeighborY="-31013">
        <dgm:presLayoutVars>
          <dgm:bulletEnabled val="1"/>
        </dgm:presLayoutVars>
      </dgm:prSet>
      <dgm:spPr/>
    </dgm:pt>
    <dgm:pt modelId="{70FB5E0E-9F55-46A2-AD69-063BDFC6DFFA}" type="pres">
      <dgm:prSet presAssocID="{EA5B1EC2-E243-4CD0-87E6-3A0F9E9C14E7}" presName="left_30_2" presStyleLbl="node1" presStyleIdx="1" presStyleCnt="3" custAng="565387" custLinFactNeighborX="-4172" custLinFactNeighborY="-27003">
        <dgm:presLayoutVars>
          <dgm:bulletEnabled val="1"/>
        </dgm:presLayoutVars>
      </dgm:prSet>
      <dgm:spPr/>
    </dgm:pt>
    <dgm:pt modelId="{3DE000AB-E783-4B59-A6F9-C5A975907BFA}" type="pres">
      <dgm:prSet presAssocID="{EA5B1EC2-E243-4CD0-87E6-3A0F9E9C14E7}" presName="left_30_3" presStyleLbl="node1" presStyleIdx="2" presStyleCnt="3" custAng="565387" custLinFactNeighborX="2385" custLinFactNeighborY="-25468">
        <dgm:presLayoutVars>
          <dgm:bulletEnabled val="1"/>
        </dgm:presLayoutVars>
      </dgm:prSet>
      <dgm:spPr/>
    </dgm:pt>
  </dgm:ptLst>
  <dgm:cxnLst>
    <dgm:cxn modelId="{D95C9901-C913-4F55-BED7-F5680F8CB397}" srcId="{EA5B1EC2-E243-4CD0-87E6-3A0F9E9C14E7}" destId="{6C2BCA17-7CCF-45D9-9DCD-D8EC1D9CF120}" srcOrd="2" destOrd="0" parTransId="{E0C67554-87F0-42C5-93D2-31F472133245}" sibTransId="{63B35135-28E2-460D-87F2-49649BEA707D}"/>
    <dgm:cxn modelId="{DA2AF71F-F52A-4B72-B145-1A96EDD385E2}" srcId="{EA5B1EC2-E243-4CD0-87E6-3A0F9E9C14E7}" destId="{491DD24A-3C01-4A8F-AA06-4C9E3982D9EF}" srcOrd="1" destOrd="0" parTransId="{0351F9FB-7810-4D00-853E-A8022B885AC2}" sibTransId="{ED929072-0BC8-4B2F-8A90-63EB973C294C}"/>
    <dgm:cxn modelId="{D6273D21-4239-40B4-9890-BC4A43085181}" type="presOf" srcId="{491DD24A-3C01-4A8F-AA06-4C9E3982D9EF}" destId="{C3C0B68E-8DF3-400C-8197-BFE9644BD3A9}" srcOrd="0" destOrd="0" presId="urn:microsoft.com/office/officeart/2005/8/layout/balance1"/>
    <dgm:cxn modelId="{3C7E0623-76C4-42D6-B1B6-766C0F27C959}" srcId="{EA5B1EC2-E243-4CD0-87E6-3A0F9E9C14E7}" destId="{CD78575E-CEA2-4C64-B335-166D5D68879F}" srcOrd="3" destOrd="0" parTransId="{C173087E-0DE0-49A4-9E9D-436E2DE04F81}" sibTransId="{7E30119C-4D25-459A-993B-FC87D2677875}"/>
    <dgm:cxn modelId="{B9B1F130-18B6-4C84-AE6D-F2F91012F915}" srcId="{33FEF288-BF6A-4296-9280-4CF1239DCBFD}" destId="{FCB752D1-7D61-4061-9A9D-A8CC4C8F56B4}" srcOrd="1" destOrd="0" parTransId="{45A7E5D3-DABE-405B-A173-13EA107837AA}" sibTransId="{89A5700F-9857-4367-828E-124D59555D6C}"/>
    <dgm:cxn modelId="{1337A833-AC70-45C8-9DD6-8F8D4779B8AF}" srcId="{EA5B1EC2-E243-4CD0-87E6-3A0F9E9C14E7}" destId="{0BC75188-7055-41B7-B67D-4EA2173E96E4}" srcOrd="4" destOrd="0" parTransId="{C81EF6B3-79B1-4907-A841-54A0380AAD28}" sibTransId="{0A896CBC-8663-4BA2-A8D0-18E09217670F}"/>
    <dgm:cxn modelId="{CF442235-3FF4-4D73-AAAD-D65EDA2F66E9}" type="presOf" srcId="{4804444E-9EDA-40DF-AB5D-4B3F41A690D4}" destId="{67C5D621-908A-45DC-8335-DFCCBD16F8DE}" srcOrd="0" destOrd="0" presId="urn:microsoft.com/office/officeart/2005/8/layout/balance1"/>
    <dgm:cxn modelId="{A49D7D85-0477-4056-9FBC-D9A165B7C6FB}" type="presOf" srcId="{33FEF288-BF6A-4296-9280-4CF1239DCBFD}" destId="{46E65669-A6E3-4333-8E13-8F194FEDED5C}" srcOrd="0" destOrd="0" presId="urn:microsoft.com/office/officeart/2005/8/layout/balance1"/>
    <dgm:cxn modelId="{44A8938D-3FF2-4D73-9DDE-7CCDC91F31F7}" srcId="{EA5B1EC2-E243-4CD0-87E6-3A0F9E9C14E7}" destId="{33FEF288-BF6A-4296-9280-4CF1239DCBFD}" srcOrd="0" destOrd="0" parTransId="{9ADFC1F8-1A2E-4615-BEDD-70920699B75A}" sibTransId="{94C26D49-8364-4FC3-AFC1-42BDF3AECF49}"/>
    <dgm:cxn modelId="{83764C9B-5B4D-4EB1-A6AE-63FE1B857955}" type="presOf" srcId="{120B2A1D-E3D0-4786-B7B6-4455B696D7EC}" destId="{3DE000AB-E783-4B59-A6F9-C5A975907BFA}" srcOrd="0" destOrd="0" presId="urn:microsoft.com/office/officeart/2005/8/layout/balance1"/>
    <dgm:cxn modelId="{73D7E7AB-23D7-49A7-9462-3DD799D3CA13}" srcId="{33FEF288-BF6A-4296-9280-4CF1239DCBFD}" destId="{4804444E-9EDA-40DF-AB5D-4B3F41A690D4}" srcOrd="0" destOrd="0" parTransId="{A3725ED1-139E-4D22-8FBD-6326DA54C4B8}" sibTransId="{C3D6F56F-1835-4A08-A790-BC0A4DAF6A5E}"/>
    <dgm:cxn modelId="{A52B0DCC-5912-4D91-9874-5878F7E93A00}" srcId="{33FEF288-BF6A-4296-9280-4CF1239DCBFD}" destId="{120B2A1D-E3D0-4786-B7B6-4455B696D7EC}" srcOrd="2" destOrd="0" parTransId="{837CC4BF-BF29-42B3-AC81-1B4F7956DF1C}" sibTransId="{F44B7D4E-211F-4159-B0FB-EACB9D85B58C}"/>
    <dgm:cxn modelId="{4916FCD1-DF75-4704-A5BE-1E5AB923D32E}" type="presOf" srcId="{EA5B1EC2-E243-4CD0-87E6-3A0F9E9C14E7}" destId="{C838A9D2-9B2B-4571-9885-494F40A78E5E}" srcOrd="0" destOrd="0" presId="urn:microsoft.com/office/officeart/2005/8/layout/balance1"/>
    <dgm:cxn modelId="{087EFDEA-03FE-4B4A-961D-81F3B14D0C07}" type="presOf" srcId="{FCB752D1-7D61-4061-9A9D-A8CC4C8F56B4}" destId="{70FB5E0E-9F55-46A2-AD69-063BDFC6DFFA}" srcOrd="0" destOrd="0" presId="urn:microsoft.com/office/officeart/2005/8/layout/balance1"/>
    <dgm:cxn modelId="{629039D4-689F-494B-AC3F-1DFCE4E43347}" type="presParOf" srcId="{C838A9D2-9B2B-4571-9885-494F40A78E5E}" destId="{BF6ED9CA-01C1-4DE8-89E4-CA63EF34FF7B}" srcOrd="0" destOrd="0" presId="urn:microsoft.com/office/officeart/2005/8/layout/balance1"/>
    <dgm:cxn modelId="{4D913716-0F07-4CE9-B4ED-D177AF1B0A7C}" type="presParOf" srcId="{C838A9D2-9B2B-4571-9885-494F40A78E5E}" destId="{E12CF4B7-EF1A-4985-80F7-0807E1D2AEC7}" srcOrd="1" destOrd="0" presId="urn:microsoft.com/office/officeart/2005/8/layout/balance1"/>
    <dgm:cxn modelId="{26103F7C-1763-4823-9EBD-B10A0A673D5D}" type="presParOf" srcId="{E12CF4B7-EF1A-4985-80F7-0807E1D2AEC7}" destId="{46E65669-A6E3-4333-8E13-8F194FEDED5C}" srcOrd="0" destOrd="0" presId="urn:microsoft.com/office/officeart/2005/8/layout/balance1"/>
    <dgm:cxn modelId="{D7CE8A58-6CEA-4495-9ADE-40CFD5FDC81A}" type="presParOf" srcId="{E12CF4B7-EF1A-4985-80F7-0807E1D2AEC7}" destId="{C3C0B68E-8DF3-400C-8197-BFE9644BD3A9}" srcOrd="1" destOrd="0" presId="urn:microsoft.com/office/officeart/2005/8/layout/balance1"/>
    <dgm:cxn modelId="{C2145CB8-C59A-48C0-A26D-77C4EF51BBC2}" type="presParOf" srcId="{C838A9D2-9B2B-4571-9885-494F40A78E5E}" destId="{47BBECE8-CDFA-4390-97E1-98290F122A2A}" srcOrd="2" destOrd="0" presId="urn:microsoft.com/office/officeart/2005/8/layout/balance1"/>
    <dgm:cxn modelId="{09E039AD-DFD4-421E-91C7-94761BC87AC7}" type="presParOf" srcId="{47BBECE8-CDFA-4390-97E1-98290F122A2A}" destId="{348F30B7-7187-4C79-A504-03B6E66005FC}" srcOrd="0" destOrd="0" presId="urn:microsoft.com/office/officeart/2005/8/layout/balance1"/>
    <dgm:cxn modelId="{BBED1E42-3FE0-4140-96F3-56D227A1E91C}" type="presParOf" srcId="{47BBECE8-CDFA-4390-97E1-98290F122A2A}" destId="{866F773C-1BAC-4C04-901D-2CECD9A29850}" srcOrd="1" destOrd="0" presId="urn:microsoft.com/office/officeart/2005/8/layout/balance1"/>
    <dgm:cxn modelId="{B8EB264A-19C2-4765-A7A2-96264E626039}" type="presParOf" srcId="{47BBECE8-CDFA-4390-97E1-98290F122A2A}" destId="{F1326F68-8595-489A-91DE-D67DDB3F0EDC}" srcOrd="2" destOrd="0" presId="urn:microsoft.com/office/officeart/2005/8/layout/balance1"/>
    <dgm:cxn modelId="{C0434864-6289-425B-8DF2-6467C3A49304}" type="presParOf" srcId="{47BBECE8-CDFA-4390-97E1-98290F122A2A}" destId="{67C5D621-908A-45DC-8335-DFCCBD16F8DE}" srcOrd="3" destOrd="0" presId="urn:microsoft.com/office/officeart/2005/8/layout/balance1"/>
    <dgm:cxn modelId="{36900FA6-75CD-4276-A979-99E653271C1C}" type="presParOf" srcId="{47BBECE8-CDFA-4390-97E1-98290F122A2A}" destId="{70FB5E0E-9F55-46A2-AD69-063BDFC6DFFA}" srcOrd="4" destOrd="0" presId="urn:microsoft.com/office/officeart/2005/8/layout/balance1"/>
    <dgm:cxn modelId="{EC939BF6-1FD4-459A-8E63-6A530EF1B589}" type="presParOf" srcId="{47BBECE8-CDFA-4390-97E1-98290F122A2A}" destId="{3DE000AB-E783-4B59-A6F9-C5A975907BFA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65669-A6E3-4333-8E13-8F194FEDED5C}">
      <dsp:nvSpPr>
        <dsp:cNvPr id="0" name=""/>
        <dsp:cNvSpPr/>
      </dsp:nvSpPr>
      <dsp:spPr>
        <a:xfrm rot="304176">
          <a:off x="1787738" y="410452"/>
          <a:ext cx="1601176" cy="88954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latin typeface="+mn-lt"/>
            </a:rPr>
            <a:t>tempo</a:t>
          </a:r>
        </a:p>
      </dsp:txBody>
      <dsp:txXfrm>
        <a:off x="1813792" y="436506"/>
        <a:ext cx="1549068" cy="837434"/>
      </dsp:txXfrm>
    </dsp:sp>
    <dsp:sp modelId="{C3C0B68E-8DF3-400C-8197-BFE9644BD3A9}">
      <dsp:nvSpPr>
        <dsp:cNvPr id="0" name=""/>
        <dsp:cNvSpPr/>
      </dsp:nvSpPr>
      <dsp:spPr>
        <a:xfrm rot="436805">
          <a:off x="4482140" y="1787304"/>
          <a:ext cx="2072882" cy="213760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solidFill>
                <a:schemeClr val="accent2">
                  <a:lumMod val="50000"/>
                </a:schemeClr>
              </a:solidFill>
            </a:rPr>
            <a:t>Projeto</a:t>
          </a:r>
        </a:p>
      </dsp:txBody>
      <dsp:txXfrm>
        <a:off x="4542853" y="1848017"/>
        <a:ext cx="1951456" cy="2016179"/>
      </dsp:txXfrm>
    </dsp:sp>
    <dsp:sp modelId="{866F773C-1BAC-4C04-901D-2CECD9A29850}">
      <dsp:nvSpPr>
        <dsp:cNvPr id="0" name=""/>
        <dsp:cNvSpPr/>
      </dsp:nvSpPr>
      <dsp:spPr>
        <a:xfrm>
          <a:off x="3462118" y="4092571"/>
          <a:ext cx="667156" cy="667156"/>
        </a:xfrm>
        <a:prstGeom prst="triangle">
          <a:avLst/>
        </a:prstGeom>
        <a:solidFill>
          <a:schemeClr val="tx1">
            <a:lumMod val="50000"/>
            <a:lumOff val="50000"/>
            <a:alpha val="9000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26F68-8595-489A-91DE-D67DDB3F0EDC}">
      <dsp:nvSpPr>
        <dsp:cNvPr id="0" name=""/>
        <dsp:cNvSpPr/>
      </dsp:nvSpPr>
      <dsp:spPr>
        <a:xfrm rot="433090">
          <a:off x="1120115" y="3759591"/>
          <a:ext cx="5351163" cy="374189"/>
        </a:xfrm>
        <a:prstGeom prst="rect">
          <a:avLst/>
        </a:prstGeom>
        <a:solidFill>
          <a:schemeClr val="tx1">
            <a:lumMod val="50000"/>
            <a:lumOff val="50000"/>
            <a:alpha val="9000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C5D621-908A-45DC-8335-DFCCBD16F8DE}">
      <dsp:nvSpPr>
        <dsp:cNvPr id="0" name=""/>
        <dsp:cNvSpPr/>
      </dsp:nvSpPr>
      <dsp:spPr>
        <a:xfrm rot="325387">
          <a:off x="1599824" y="2841783"/>
          <a:ext cx="1597623" cy="74432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latin typeface="+mn-lt"/>
            </a:rPr>
            <a:t>Pesquisa</a:t>
          </a:r>
        </a:p>
      </dsp:txBody>
      <dsp:txXfrm>
        <a:off x="1636159" y="2878118"/>
        <a:ext cx="1524953" cy="671659"/>
      </dsp:txXfrm>
    </dsp:sp>
    <dsp:sp modelId="{70FB5E0E-9F55-46A2-AD69-063BDFC6DFFA}">
      <dsp:nvSpPr>
        <dsp:cNvPr id="0" name=""/>
        <dsp:cNvSpPr/>
      </dsp:nvSpPr>
      <dsp:spPr>
        <a:xfrm rot="325387">
          <a:off x="1669526" y="2075439"/>
          <a:ext cx="1597623" cy="74432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latin typeface="+mn-lt"/>
            </a:rPr>
            <a:t>Interação</a:t>
          </a:r>
        </a:p>
      </dsp:txBody>
      <dsp:txXfrm>
        <a:off x="1705861" y="2111774"/>
        <a:ext cx="1524953" cy="671659"/>
      </dsp:txXfrm>
    </dsp:sp>
    <dsp:sp modelId="{3DE000AB-E783-4B59-A6F9-C5A975907BFA}">
      <dsp:nvSpPr>
        <dsp:cNvPr id="0" name=""/>
        <dsp:cNvSpPr/>
      </dsp:nvSpPr>
      <dsp:spPr>
        <a:xfrm rot="325387">
          <a:off x="1719611" y="1305750"/>
          <a:ext cx="1597623" cy="74432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latin typeface="+mn-lt"/>
            </a:rPr>
            <a:t>Complexidade</a:t>
          </a:r>
        </a:p>
      </dsp:txBody>
      <dsp:txXfrm>
        <a:off x="1755946" y="1342085"/>
        <a:ext cx="1524953" cy="671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04ECF9D-BC85-4B94-913F-B4F80689B9ED}" type="datetime1">
              <a:rPr lang="pt-BR" smtClean="0"/>
              <a:t>10/12/2020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D0E4E-9FA4-4E18-8E08-0174AAFE0234}" type="datetime1">
              <a:rPr lang="pt-BR" smtClean="0"/>
              <a:pPr/>
              <a:t>10/12/2020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129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2341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9491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134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720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266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3654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04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pt-BR" sz="1800" noProof="0"/>
          </a:p>
        </p:txBody>
      </p:sp>
      <p:cxnSp>
        <p:nvCxnSpPr>
          <p:cNvPr id="12" name="Conector re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Clique para editar o texto Mestre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Segundo nível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Terceiro nível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Quarto nível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Quinto nível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B5482A46-B58D-44BD-B615-3FF4A9AD9F87}" type="datetime1">
              <a:rPr lang="pt-BR" noProof="0" smtClean="0"/>
              <a:t>10/12/2020</a:t>
            </a:fld>
            <a:endParaRPr lang="pt-BR" noProof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8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0"/>
          </a:p>
        </p:txBody>
      </p:sp>
      <p:sp>
        <p:nvSpPr>
          <p:cNvPr id="10" name="Retângu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Clique para editar o texto Mestre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Segundo nível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Terceiro nível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Quarto nível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pt-BR" sz="1800" noProof="0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F2C18FD-3251-4E35-9645-42B1EAF08154}" type="datetime1">
              <a:rPr lang="pt-BR" noProof="0" smtClean="0"/>
              <a:t>10/12/2020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pt-BR" sz="4800" dirty="0">
                <a:solidFill>
                  <a:schemeClr val="bg1"/>
                </a:solidFill>
              </a:rPr>
              <a:t>Projeto final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838200" y="2983027"/>
            <a:ext cx="9582736" cy="568897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pt-BR" sz="1600" dirty="0">
                <a:solidFill>
                  <a:schemeClr val="bg1"/>
                </a:solidFill>
              </a:rPr>
              <a:t>Tecnologias da Informação e Comunicação no Ensino de Física</a:t>
            </a:r>
            <a:endParaRPr lang="pt-BR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328153" cy="640080"/>
          </a:xfrm>
        </p:spPr>
        <p:txBody>
          <a:bodyPr rtlCol="0">
            <a:noAutofit/>
          </a:bodyPr>
          <a:lstStyle/>
          <a:p>
            <a:pPr rtl="0"/>
            <a:r>
              <a:rPr lang="pt-BR" dirty="0">
                <a:latin typeface="Segoe UI Light" panose="020B0502040204020203" pitchFamily="34" charset="0"/>
                <a:cs typeface="Segoe UI Light" panose="020B0502040204020203" pitchFamily="34" charset="0"/>
              </a:rPr>
              <a:t>Ideias inicias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A3EE9F28-84F4-4C2F-B346-BA82E050D8DA}"/>
              </a:ext>
            </a:extLst>
          </p:cNvPr>
          <p:cNvSpPr/>
          <p:nvPr/>
        </p:nvSpPr>
        <p:spPr>
          <a:xfrm>
            <a:off x="516222" y="3415929"/>
            <a:ext cx="3819976" cy="64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1) Entender, conhecer e aceitar as concepções alternativas</a:t>
            </a:r>
          </a:p>
        </p:txBody>
      </p:sp>
      <p:sp>
        <p:nvSpPr>
          <p:cNvPr id="9" name="Título 7">
            <a:extLst>
              <a:ext uri="{FF2B5EF4-FFF2-40B4-BE49-F238E27FC236}">
                <a16:creationId xmlns:a16="http://schemas.microsoft.com/office/drawing/2014/main" id="{446DE353-F674-4374-A441-625678D7EF69}"/>
              </a:ext>
            </a:extLst>
          </p:cNvPr>
          <p:cNvSpPr txBox="1">
            <a:spLocks/>
          </p:cNvSpPr>
          <p:nvPr/>
        </p:nvSpPr>
        <p:spPr>
          <a:xfrm>
            <a:off x="521207" y="1245460"/>
            <a:ext cx="11144051" cy="4261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b="1" dirty="0">
                <a:latin typeface="Century Gothic" panose="020B0502020202020204" pitchFamily="34" charset="0"/>
                <a:cs typeface="Segoe UI Light" panose="020B0502040204020203" pitchFamily="34" charset="0"/>
              </a:rPr>
              <a:t>Um bom planejamento de aula envolve: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50EBDDC-5FEC-43BD-BDEF-81266DAC9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641" y="2312988"/>
            <a:ext cx="3113181" cy="3113181"/>
          </a:xfrm>
          <a:prstGeom prst="rect">
            <a:avLst/>
          </a:prstGeom>
        </p:spPr>
      </p:pic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8196215-C12C-4CA7-97ED-397535FCB064}"/>
              </a:ext>
            </a:extLst>
          </p:cNvPr>
          <p:cNvSpPr/>
          <p:nvPr/>
        </p:nvSpPr>
        <p:spPr>
          <a:xfrm>
            <a:off x="7969418" y="3415929"/>
            <a:ext cx="3586578" cy="64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2) Uma boa problematização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2114FBCE-F302-4535-B40A-BF2F51B74992}"/>
              </a:ext>
            </a:extLst>
          </p:cNvPr>
          <p:cNvSpPr/>
          <p:nvPr/>
        </p:nvSpPr>
        <p:spPr>
          <a:xfrm>
            <a:off x="2872503" y="5580095"/>
            <a:ext cx="6441456" cy="64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“Atacar” as lacunas do conhecimento</a:t>
            </a: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7">
            <a:extLst>
              <a:ext uri="{FF2B5EF4-FFF2-40B4-BE49-F238E27FC236}">
                <a16:creationId xmlns:a16="http://schemas.microsoft.com/office/drawing/2014/main" id="{AE0EF847-9961-4C94-85BB-C1B100BC2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8328153" cy="640080"/>
          </a:xfrm>
        </p:spPr>
        <p:txBody>
          <a:bodyPr rtlCol="0">
            <a:noAutofit/>
          </a:bodyPr>
          <a:lstStyle/>
          <a:p>
            <a:pPr rtl="0"/>
            <a:r>
              <a:rPr lang="pt-BR" dirty="0">
                <a:latin typeface="Segoe UI Light" panose="020B0502040204020203" pitchFamily="34" charset="0"/>
                <a:cs typeface="Segoe UI Light" panose="020B0502040204020203" pitchFamily="34" charset="0"/>
              </a:rPr>
              <a:t>Ideias inicias</a:t>
            </a:r>
          </a:p>
        </p:txBody>
      </p:sp>
      <p:sp>
        <p:nvSpPr>
          <p:cNvPr id="19" name="Título 7">
            <a:extLst>
              <a:ext uri="{FF2B5EF4-FFF2-40B4-BE49-F238E27FC236}">
                <a16:creationId xmlns:a16="http://schemas.microsoft.com/office/drawing/2014/main" id="{C36F3510-B744-4400-941F-80DA9D61790C}"/>
              </a:ext>
            </a:extLst>
          </p:cNvPr>
          <p:cNvSpPr txBox="1">
            <a:spLocks/>
          </p:cNvSpPr>
          <p:nvPr/>
        </p:nvSpPr>
        <p:spPr>
          <a:xfrm>
            <a:off x="521207" y="1245460"/>
            <a:ext cx="11144051" cy="4261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b="1" dirty="0">
                <a:latin typeface="Century Gothic" panose="020B0502020202020204" pitchFamily="34" charset="0"/>
                <a:cs typeface="Segoe UI Light" panose="020B0502040204020203" pitchFamily="34" charset="0"/>
              </a:rPr>
              <a:t>Principais dificuldades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7A8EDF5-FA00-4110-8784-2C9D43187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9104" y="3232217"/>
            <a:ext cx="846839" cy="846839"/>
          </a:xfrm>
          <a:prstGeom prst="rect">
            <a:avLst/>
          </a:prstGeom>
        </p:spPr>
      </p:pic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D64C330B-205D-4B28-B936-574514E19157}"/>
              </a:ext>
            </a:extLst>
          </p:cNvPr>
          <p:cNvSpPr/>
          <p:nvPr/>
        </p:nvSpPr>
        <p:spPr>
          <a:xfrm>
            <a:off x="1059818" y="3305040"/>
            <a:ext cx="2544694" cy="7011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Pesquisa na internet com poucos resultados práticos e claros</a:t>
            </a:r>
          </a:p>
        </p:txBody>
      </p:sp>
      <p:grpSp>
        <p:nvGrpSpPr>
          <p:cNvPr id="40" name="Agrupar 39">
            <a:extLst>
              <a:ext uri="{FF2B5EF4-FFF2-40B4-BE49-F238E27FC236}">
                <a16:creationId xmlns:a16="http://schemas.microsoft.com/office/drawing/2014/main" id="{F9C65041-2C3B-4756-9C6C-821F37F7FA03}"/>
              </a:ext>
            </a:extLst>
          </p:cNvPr>
          <p:cNvGrpSpPr/>
          <p:nvPr/>
        </p:nvGrpSpPr>
        <p:grpSpPr>
          <a:xfrm>
            <a:off x="5780352" y="2174650"/>
            <a:ext cx="846000" cy="902285"/>
            <a:chOff x="5780352" y="2174650"/>
            <a:chExt cx="846000" cy="902285"/>
          </a:xfrm>
        </p:grpSpPr>
        <p:pic>
          <p:nvPicPr>
            <p:cNvPr id="22" name="Imagem 21">
              <a:extLst>
                <a:ext uri="{FF2B5EF4-FFF2-40B4-BE49-F238E27FC236}">
                  <a16:creationId xmlns:a16="http://schemas.microsoft.com/office/drawing/2014/main" id="{C863A43A-22F3-49AC-AE90-519D97D939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lum bright="70000" contrast="-70000"/>
            </a:blip>
            <a:stretch>
              <a:fillRect/>
            </a:stretch>
          </p:blipFill>
          <p:spPr>
            <a:xfrm>
              <a:off x="5780352" y="2230935"/>
              <a:ext cx="846000" cy="846000"/>
            </a:xfrm>
            <a:prstGeom prst="rect">
              <a:avLst/>
            </a:prstGeom>
          </p:spPr>
        </p:pic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AB6392B5-D3C0-4123-A8DF-83BF0F52EAB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80352" y="2174650"/>
              <a:ext cx="846000" cy="846000"/>
            </a:xfrm>
            <a:prstGeom prst="rect">
              <a:avLst/>
            </a:prstGeom>
          </p:spPr>
        </p:pic>
      </p:grp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9F41B214-F322-40C6-8631-A0483A5C877E}"/>
              </a:ext>
            </a:extLst>
          </p:cNvPr>
          <p:cNvSpPr/>
          <p:nvPr/>
        </p:nvSpPr>
        <p:spPr>
          <a:xfrm>
            <a:off x="4931005" y="1433894"/>
            <a:ext cx="2544694" cy="7011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Pouca interação entre professores</a:t>
            </a:r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id="{1D6DFEB2-1C4C-4B3D-86C4-376CF524DE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0352" y="4722915"/>
            <a:ext cx="846000" cy="846000"/>
          </a:xfrm>
          <a:prstGeom prst="rect">
            <a:avLst/>
          </a:prstGeom>
        </p:spPr>
      </p:pic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2E15E4F5-CA89-4DFD-821E-8FE716EB1002}"/>
              </a:ext>
            </a:extLst>
          </p:cNvPr>
          <p:cNvSpPr/>
          <p:nvPr/>
        </p:nvSpPr>
        <p:spPr>
          <a:xfrm>
            <a:off x="4931005" y="5568915"/>
            <a:ext cx="2544694" cy="7011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Tempo dos educandos muito escassos</a:t>
            </a:r>
          </a:p>
        </p:txBody>
      </p:sp>
      <p:pic>
        <p:nvPicPr>
          <p:cNvPr id="28" name="Imagem 27">
            <a:extLst>
              <a:ext uri="{FF2B5EF4-FFF2-40B4-BE49-F238E27FC236}">
                <a16:creationId xmlns:a16="http://schemas.microsoft.com/office/drawing/2014/main" id="{0BFDEA83-F6B2-4379-A81C-DA81A11B8D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43123" y="3064297"/>
            <a:ext cx="856183" cy="856183"/>
          </a:xfrm>
          <a:prstGeom prst="rect">
            <a:avLst/>
          </a:prstGeom>
        </p:spPr>
      </p:pic>
      <p:sp>
        <p:nvSpPr>
          <p:cNvPr id="29" name="Retângulo: Cantos Arredondados 28">
            <a:extLst>
              <a:ext uri="{FF2B5EF4-FFF2-40B4-BE49-F238E27FC236}">
                <a16:creationId xmlns:a16="http://schemas.microsoft.com/office/drawing/2014/main" id="{1B085E78-CE2D-4BDD-A091-B68C62380050}"/>
              </a:ext>
            </a:extLst>
          </p:cNvPr>
          <p:cNvSpPr/>
          <p:nvPr/>
        </p:nvSpPr>
        <p:spPr>
          <a:xfrm>
            <a:off x="8899306" y="3141792"/>
            <a:ext cx="2475538" cy="7011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Assunto de maior complexidade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DE38A82-9F85-46F1-BA86-4C3CE0219A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38345" y="1245460"/>
            <a:ext cx="381904" cy="38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54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328153" cy="640080"/>
          </a:xfrm>
        </p:spPr>
        <p:txBody>
          <a:bodyPr rtlCol="0">
            <a:noAutofit/>
          </a:bodyPr>
          <a:lstStyle/>
          <a:p>
            <a:pPr rtl="0"/>
            <a:r>
              <a:rPr lang="pt-BR" dirty="0">
                <a:latin typeface="Segoe UI Light" panose="020B0502040204020203" pitchFamily="34" charset="0"/>
                <a:cs typeface="Segoe UI Light" panose="020B0502040204020203" pitchFamily="34" charset="0"/>
              </a:rPr>
              <a:t>Ideias inicias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0A27E228-2D5B-48AE-9CEC-2357F8DE04BC}"/>
              </a:ext>
            </a:extLst>
          </p:cNvPr>
          <p:cNvGrpSpPr/>
          <p:nvPr/>
        </p:nvGrpSpPr>
        <p:grpSpPr>
          <a:xfrm>
            <a:off x="2300303" y="1367161"/>
            <a:ext cx="7591394" cy="4447712"/>
            <a:chOff x="2564661" y="1864311"/>
            <a:chExt cx="7591394" cy="4447712"/>
          </a:xfrm>
        </p:grpSpPr>
        <p:graphicFrame>
          <p:nvGraphicFramePr>
            <p:cNvPr id="2" name="Diagrama 1">
              <a:extLst>
                <a:ext uri="{FF2B5EF4-FFF2-40B4-BE49-F238E27FC236}">
                  <a16:creationId xmlns:a16="http://schemas.microsoft.com/office/drawing/2014/main" id="{01A9F981-F024-4865-9776-0337F20B40C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79248054"/>
                </p:ext>
              </p:extLst>
            </p:nvPr>
          </p:nvGraphicFramePr>
          <p:xfrm>
            <a:off x="2564661" y="1864311"/>
            <a:ext cx="7591394" cy="444771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1343A1BF-B5E8-4C01-BE82-C6F901FA3DF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577274">
              <a:off x="7359248" y="3893258"/>
              <a:ext cx="1459978" cy="1459978"/>
            </a:xfrm>
            <a:prstGeom prst="rect">
              <a:avLst/>
            </a:prstGeom>
          </p:spPr>
        </p:pic>
      </p:grpSp>
      <p:sp>
        <p:nvSpPr>
          <p:cNvPr id="9" name="Título 7">
            <a:extLst>
              <a:ext uri="{FF2B5EF4-FFF2-40B4-BE49-F238E27FC236}">
                <a16:creationId xmlns:a16="http://schemas.microsoft.com/office/drawing/2014/main" id="{9DC74B59-89A8-41DC-8FC5-698C7F1C5381}"/>
              </a:ext>
            </a:extLst>
          </p:cNvPr>
          <p:cNvSpPr txBox="1">
            <a:spLocks/>
          </p:cNvSpPr>
          <p:nvPr/>
        </p:nvSpPr>
        <p:spPr>
          <a:xfrm>
            <a:off x="521207" y="1245460"/>
            <a:ext cx="11144051" cy="4261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b="1" dirty="0">
                <a:latin typeface="Century Gothic" panose="020B0502020202020204" pitchFamily="34" charset="0"/>
                <a:cs typeface="Segoe UI Light" panose="020B0502040204020203" pitchFamily="34" charset="0"/>
              </a:rPr>
              <a:t>Como vencer as barreiras ?</a:t>
            </a:r>
          </a:p>
        </p:txBody>
      </p:sp>
    </p:spTree>
    <p:extLst>
      <p:ext uri="{BB962C8B-B14F-4D97-AF65-F5344CB8AC3E}">
        <p14:creationId xmlns:p14="http://schemas.microsoft.com/office/powerpoint/2010/main" val="11213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328153" cy="640080"/>
          </a:xfrm>
        </p:spPr>
        <p:txBody>
          <a:bodyPr rtlCol="0">
            <a:noAutofit/>
          </a:bodyPr>
          <a:lstStyle/>
          <a:p>
            <a:pPr rtl="0"/>
            <a:r>
              <a:rPr lang="pt-BR" dirty="0">
                <a:latin typeface="Segoe UI Light" panose="020B0502040204020203" pitchFamily="34" charset="0"/>
                <a:cs typeface="Segoe UI Light" panose="020B0502040204020203" pitchFamily="34" charset="0"/>
              </a:rPr>
              <a:t>O projeto</a:t>
            </a:r>
          </a:p>
        </p:txBody>
      </p:sp>
      <p:sp>
        <p:nvSpPr>
          <p:cNvPr id="9" name="Título 7">
            <a:extLst>
              <a:ext uri="{FF2B5EF4-FFF2-40B4-BE49-F238E27FC236}">
                <a16:creationId xmlns:a16="http://schemas.microsoft.com/office/drawing/2014/main" id="{9DC74B59-89A8-41DC-8FC5-698C7F1C5381}"/>
              </a:ext>
            </a:extLst>
          </p:cNvPr>
          <p:cNvSpPr txBox="1">
            <a:spLocks/>
          </p:cNvSpPr>
          <p:nvPr/>
        </p:nvSpPr>
        <p:spPr>
          <a:xfrm>
            <a:off x="521207" y="1245460"/>
            <a:ext cx="11144051" cy="4261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1600" b="1" dirty="0">
              <a:latin typeface="Century Gothic" panose="020B0502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A7955097-7BB1-4CF1-B804-DA71D477E8E6}"/>
              </a:ext>
            </a:extLst>
          </p:cNvPr>
          <p:cNvSpPr/>
          <p:nvPr/>
        </p:nvSpPr>
        <p:spPr>
          <a:xfrm>
            <a:off x="992923" y="2709455"/>
            <a:ext cx="10206153" cy="1439090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Learning </a:t>
            </a:r>
            <a:r>
              <a:rPr lang="pt-BR" sz="4000" b="1" dirty="0" err="1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to</a:t>
            </a:r>
            <a:r>
              <a:rPr lang="pt-BR" sz="4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pt-BR" sz="4000" b="1" dirty="0" err="1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Education</a:t>
            </a:r>
            <a:r>
              <a:rPr lang="pt-BR" sz="4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pt-BR" sz="4000" b="1" dirty="0">
                <a:solidFill>
                  <a:schemeClr val="accent2">
                    <a:lumMod val="75000"/>
                  </a:schemeClr>
                </a:solidFill>
                <a:latin typeface="Ink Free" panose="03080402000500000000" pitchFamily="66" charset="0"/>
              </a:rPr>
              <a:t>(LE)</a:t>
            </a:r>
          </a:p>
          <a:p>
            <a:pPr algn="ctr"/>
            <a:r>
              <a:rPr lang="pt-BR" sz="12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Aprendizado de máquina na educação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53A423C-892D-4CF6-9F31-97063DE715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941" y="5186412"/>
            <a:ext cx="1600859" cy="426128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888DD85E-6BBE-45AC-BD65-E46727B025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8445" y="5186410"/>
            <a:ext cx="1600860" cy="426129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C528166E-4727-4C66-A580-4247D93D26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1951" y="5186411"/>
            <a:ext cx="1600860" cy="426129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28E640F6-C869-4B93-8298-06CEF1F207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48855" y="5186412"/>
            <a:ext cx="1600860" cy="42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38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>
                <a:latin typeface="Segoe UI Light" panose="020B0502040204020203" pitchFamily="34" charset="0"/>
                <a:cs typeface="Segoe UI Light" panose="020B0502040204020203" pitchFamily="34" charset="0"/>
              </a:rPr>
              <a:t>O projeto</a:t>
            </a:r>
          </a:p>
        </p:txBody>
      </p:sp>
      <p:grpSp>
        <p:nvGrpSpPr>
          <p:cNvPr id="18" name="Grupo 17" descr="Círculo pequeno com o número 1 dentro indicando a etapa 1"/>
          <p:cNvGrpSpPr/>
          <p:nvPr/>
        </p:nvGrpSpPr>
        <p:grpSpPr bwMode="blackWhite">
          <a:xfrm>
            <a:off x="1235486" y="2376180"/>
            <a:ext cx="558179" cy="409838"/>
            <a:chOff x="6953426" y="711274"/>
            <a:chExt cx="558179" cy="409838"/>
          </a:xfrm>
        </p:grpSpPr>
        <p:sp>
          <p:nvSpPr>
            <p:cNvPr id="19" name="Oval 18" descr="Círculo pequen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/>
            </a:p>
          </p:txBody>
        </p:sp>
        <p:sp>
          <p:nvSpPr>
            <p:cNvPr id="20" name="Caixa de Texto 19" descr="Número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BR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grpSp>
        <p:nvGrpSpPr>
          <p:cNvPr id="33" name="Grupo 32" descr="Círculo pequeno com o número 2 dentro indicando a etapa 2"/>
          <p:cNvGrpSpPr/>
          <p:nvPr/>
        </p:nvGrpSpPr>
        <p:grpSpPr bwMode="blackWhite">
          <a:xfrm>
            <a:off x="1235486" y="4478607"/>
            <a:ext cx="558179" cy="409838"/>
            <a:chOff x="6953426" y="711274"/>
            <a:chExt cx="558179" cy="409838"/>
          </a:xfrm>
        </p:grpSpPr>
        <p:sp>
          <p:nvSpPr>
            <p:cNvPr id="34" name="Elipse 33" descr="Círculo pequen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/>
            </a:p>
          </p:txBody>
        </p:sp>
        <p:sp>
          <p:nvSpPr>
            <p:cNvPr id="35" name="Caixa de Texto 34" descr="Número 2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BR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32F1B355-6540-428E-A414-FB5E90A2A951}"/>
              </a:ext>
            </a:extLst>
          </p:cNvPr>
          <p:cNvSpPr/>
          <p:nvPr/>
        </p:nvSpPr>
        <p:spPr>
          <a:xfrm>
            <a:off x="592850" y="1292749"/>
            <a:ext cx="6234078" cy="4793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600" b="1" dirty="0">
                <a:solidFill>
                  <a:schemeClr val="tx1"/>
                </a:solidFill>
              </a:rPr>
              <a:t>Principais benefícios a partir de um tema de aula escolhido:</a:t>
            </a:r>
            <a:endParaRPr lang="pt-BR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t-BR" b="1" dirty="0">
              <a:solidFill>
                <a:schemeClr val="tx1"/>
              </a:solidFill>
            </a:endParaRPr>
          </a:p>
          <a:p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CD8D2352-D755-436D-9747-2E5B751AD813}"/>
              </a:ext>
            </a:extLst>
          </p:cNvPr>
          <p:cNvSpPr/>
          <p:nvPr/>
        </p:nvSpPr>
        <p:spPr>
          <a:xfrm>
            <a:off x="1971715" y="1877983"/>
            <a:ext cx="9294596" cy="18950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400" b="1" dirty="0">
                <a:solidFill>
                  <a:schemeClr val="tx1"/>
                </a:solidFill>
              </a:rPr>
              <a:t>Concepções alternativas</a:t>
            </a:r>
          </a:p>
          <a:p>
            <a:endParaRPr lang="pt-BR" sz="1600" b="1" dirty="0">
              <a:solidFill>
                <a:schemeClr val="tx1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t-BR" sz="1400" dirty="0">
                <a:solidFill>
                  <a:schemeClr val="tx1"/>
                </a:solidFill>
              </a:rPr>
              <a:t>Análise da literatura (através de </a:t>
            </a:r>
            <a:r>
              <a:rPr lang="pt-BR" sz="1400" dirty="0" err="1">
                <a:solidFill>
                  <a:schemeClr val="tx1"/>
                </a:solidFill>
              </a:rPr>
              <a:t>text</a:t>
            </a:r>
            <a:r>
              <a:rPr lang="pt-BR" sz="1400" dirty="0">
                <a:solidFill>
                  <a:schemeClr val="tx1"/>
                </a:solidFill>
              </a:rPr>
              <a:t> </a:t>
            </a:r>
            <a:r>
              <a:rPr lang="pt-BR" sz="1400" dirty="0" err="1">
                <a:solidFill>
                  <a:schemeClr val="tx1"/>
                </a:solidFill>
              </a:rPr>
              <a:t>analytics</a:t>
            </a:r>
            <a:r>
              <a:rPr lang="pt-BR" sz="1400" dirty="0">
                <a:solidFill>
                  <a:schemeClr val="tx1"/>
                </a:solidFill>
              </a:rPr>
              <a:t>) sobre o tema.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t-BR" sz="1400" dirty="0">
                <a:solidFill>
                  <a:schemeClr val="tx1"/>
                </a:solidFill>
              </a:rPr>
              <a:t>Aplicação de questionários aos alunos (contido no banco de dados) e análise das respostas com os esperado da literatura/banco de dados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t-BR" sz="1400" dirty="0">
                <a:solidFill>
                  <a:schemeClr val="tx1"/>
                </a:solidFill>
              </a:rPr>
              <a:t>Definição de possíveis concepções com base na resposta dos alunos, comparação com a literatura e banco de dados.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1EE8A8A5-D18B-43AC-B752-F9104A99EC22}"/>
              </a:ext>
            </a:extLst>
          </p:cNvPr>
          <p:cNvSpPr/>
          <p:nvPr/>
        </p:nvSpPr>
        <p:spPr>
          <a:xfrm>
            <a:off x="1953412" y="4080607"/>
            <a:ext cx="9315427" cy="15655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400" b="1" dirty="0">
                <a:solidFill>
                  <a:schemeClr val="tx1"/>
                </a:solidFill>
              </a:rPr>
              <a:t>Problematização</a:t>
            </a:r>
          </a:p>
          <a:p>
            <a:endParaRPr lang="pt-BR" sz="1600" b="1" dirty="0">
              <a:solidFill>
                <a:schemeClr val="tx1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t-BR" sz="1400" dirty="0">
                <a:solidFill>
                  <a:schemeClr val="tx1"/>
                </a:solidFill>
              </a:rPr>
              <a:t>Introduzir, a partir dos dados dos itens anteriores, tópicos de auxílio para a definição da problematização.</a:t>
            </a:r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5C8FEFA9-0A9F-4644-AACD-70F96AF69FC2}"/>
              </a:ext>
            </a:extLst>
          </p:cNvPr>
          <p:cNvCxnSpPr>
            <a:cxnSpLocks/>
          </p:cNvCxnSpPr>
          <p:nvPr/>
        </p:nvCxnSpPr>
        <p:spPr>
          <a:xfrm flipV="1">
            <a:off x="425289" y="3916870"/>
            <a:ext cx="11373134" cy="4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>
                <a:latin typeface="Segoe UI Light" panose="020B0502040204020203" pitchFamily="34" charset="0"/>
                <a:cs typeface="Segoe UI Light" panose="020B0502040204020203" pitchFamily="34" charset="0"/>
              </a:rPr>
              <a:t>O projeto – Exemplo prático</a:t>
            </a:r>
          </a:p>
        </p:txBody>
      </p:sp>
      <p:grpSp>
        <p:nvGrpSpPr>
          <p:cNvPr id="18" name="Grupo 17" descr="Círculo pequeno com o número 1 dentro indicando a etapa 1"/>
          <p:cNvGrpSpPr/>
          <p:nvPr/>
        </p:nvGrpSpPr>
        <p:grpSpPr bwMode="blackWhite">
          <a:xfrm>
            <a:off x="999486" y="3711951"/>
            <a:ext cx="558179" cy="409838"/>
            <a:chOff x="6953426" y="711274"/>
            <a:chExt cx="558179" cy="409838"/>
          </a:xfrm>
        </p:grpSpPr>
        <p:sp>
          <p:nvSpPr>
            <p:cNvPr id="19" name="Oval 18" descr="Círculo pequen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/>
            </a:p>
          </p:txBody>
        </p:sp>
        <p:sp>
          <p:nvSpPr>
            <p:cNvPr id="20" name="Caixa de Texto 19" descr="Número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B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grpSp>
        <p:nvGrpSpPr>
          <p:cNvPr id="33" name="Grupo 32" descr="Círculo pequeno com o número 2 dentro indicando a etapa 2"/>
          <p:cNvGrpSpPr/>
          <p:nvPr/>
        </p:nvGrpSpPr>
        <p:grpSpPr bwMode="blackWhite">
          <a:xfrm>
            <a:off x="2759622" y="3712660"/>
            <a:ext cx="558179" cy="409838"/>
            <a:chOff x="6953426" y="711274"/>
            <a:chExt cx="558179" cy="409838"/>
          </a:xfrm>
        </p:grpSpPr>
        <p:sp>
          <p:nvSpPr>
            <p:cNvPr id="34" name="Elipse 33" descr="Círculo pequen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/>
            </a:p>
          </p:txBody>
        </p:sp>
        <p:sp>
          <p:nvSpPr>
            <p:cNvPr id="35" name="Caixa de Texto 34" descr="Número 2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B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B4309CC3-8BFA-4813-9FC7-23FBEE4B30A4}"/>
              </a:ext>
            </a:extLst>
          </p:cNvPr>
          <p:cNvSpPr/>
          <p:nvPr/>
        </p:nvSpPr>
        <p:spPr>
          <a:xfrm>
            <a:off x="521207" y="2597068"/>
            <a:ext cx="1514739" cy="99843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Escolha do tema</a:t>
            </a:r>
          </a:p>
          <a:p>
            <a:pPr algn="ctr"/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Escolha do tema na qual será trabalhado pelo professor. 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82C7A2FA-14FB-4607-B675-731608FE00BF}"/>
              </a:ext>
            </a:extLst>
          </p:cNvPr>
          <p:cNvSpPr/>
          <p:nvPr/>
        </p:nvSpPr>
        <p:spPr>
          <a:xfrm>
            <a:off x="2138712" y="2120929"/>
            <a:ext cx="1800000" cy="16874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Análise da literatura</a:t>
            </a:r>
          </a:p>
          <a:p>
            <a:pPr algn="ctr"/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Análise nos bancos de dados parceiros, através de </a:t>
            </a:r>
            <a:r>
              <a:rPr lang="pt-BR" sz="1000" dirty="0" err="1">
                <a:solidFill>
                  <a:schemeClr val="tx1"/>
                </a:solidFill>
              </a:rPr>
              <a:t>text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  <a:r>
              <a:rPr lang="pt-BR" sz="1000" dirty="0" err="1">
                <a:solidFill>
                  <a:schemeClr val="tx1"/>
                </a:solidFill>
              </a:rPr>
              <a:t>analytics</a:t>
            </a:r>
            <a:r>
              <a:rPr lang="pt-BR" sz="1000" dirty="0">
                <a:solidFill>
                  <a:schemeClr val="tx1"/>
                </a:solidFill>
              </a:rPr>
              <a:t>, para verificar todos os trabalhos que abordam concepções alternativas relacionados ao tema.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8A4F2254-4354-4A41-A7FF-1B44107E803A}"/>
              </a:ext>
            </a:extLst>
          </p:cNvPr>
          <p:cNvSpPr/>
          <p:nvPr/>
        </p:nvSpPr>
        <p:spPr>
          <a:xfrm>
            <a:off x="425289" y="4223577"/>
            <a:ext cx="1701518" cy="3693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1000" dirty="0">
                <a:solidFill>
                  <a:schemeClr val="accent2">
                    <a:lumMod val="50000"/>
                  </a:schemeClr>
                </a:solidFill>
              </a:rPr>
              <a:t>Tema: Fases da Lua</a:t>
            </a:r>
          </a:p>
          <a:p>
            <a:pPr algn="ctr"/>
            <a:endParaRPr lang="pt-BR" sz="10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pt-BR" sz="1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C358031D-7B2D-4732-819D-78F906068967}"/>
              </a:ext>
            </a:extLst>
          </p:cNvPr>
          <p:cNvSpPr/>
          <p:nvPr/>
        </p:nvSpPr>
        <p:spPr>
          <a:xfrm>
            <a:off x="2185425" y="4183736"/>
            <a:ext cx="1701518" cy="3693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1000" dirty="0">
                <a:solidFill>
                  <a:schemeClr val="accent2">
                    <a:lumMod val="50000"/>
                  </a:schemeClr>
                </a:solidFill>
              </a:rPr>
              <a:t>Trabalho de </a:t>
            </a:r>
            <a:r>
              <a:rPr lang="pt-BR" sz="1000" dirty="0" err="1">
                <a:solidFill>
                  <a:schemeClr val="accent2">
                    <a:lumMod val="50000"/>
                  </a:schemeClr>
                </a:solidFill>
              </a:rPr>
              <a:t>Lachel</a:t>
            </a:r>
            <a:r>
              <a:rPr lang="pt-BR" sz="1000" dirty="0">
                <a:solidFill>
                  <a:schemeClr val="accent2">
                    <a:lumMod val="50000"/>
                  </a:schemeClr>
                </a:solidFill>
              </a:rPr>
              <a:t>, Gustavo et al.</a:t>
            </a:r>
          </a:p>
          <a:p>
            <a:pPr algn="ctr"/>
            <a:endParaRPr lang="pt-BR" sz="10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pt-BR" sz="1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6" name="Grupo 32" descr="Círculo pequeno com o número 2 dentro indicando a etapa 2">
            <a:extLst>
              <a:ext uri="{FF2B5EF4-FFF2-40B4-BE49-F238E27FC236}">
                <a16:creationId xmlns:a16="http://schemas.microsoft.com/office/drawing/2014/main" id="{6BE945D7-708F-41F2-B921-B88EFF30FB01}"/>
              </a:ext>
            </a:extLst>
          </p:cNvPr>
          <p:cNvGrpSpPr/>
          <p:nvPr/>
        </p:nvGrpSpPr>
        <p:grpSpPr bwMode="blackWhite">
          <a:xfrm>
            <a:off x="4666664" y="3707988"/>
            <a:ext cx="558179" cy="409838"/>
            <a:chOff x="6953426" y="711274"/>
            <a:chExt cx="558179" cy="409838"/>
          </a:xfrm>
        </p:grpSpPr>
        <p:sp>
          <p:nvSpPr>
            <p:cNvPr id="17" name="Elipse 16" descr="Círculo pequeno">
              <a:extLst>
                <a:ext uri="{FF2B5EF4-FFF2-40B4-BE49-F238E27FC236}">
                  <a16:creationId xmlns:a16="http://schemas.microsoft.com/office/drawing/2014/main" id="{0E60B93F-005D-471C-9FE5-B9180F385881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/>
            </a:p>
          </p:txBody>
        </p:sp>
        <p:sp>
          <p:nvSpPr>
            <p:cNvPr id="21" name="Caixa de Texto 34" descr="Número 2">
              <a:extLst>
                <a:ext uri="{FF2B5EF4-FFF2-40B4-BE49-F238E27FC236}">
                  <a16:creationId xmlns:a16="http://schemas.microsoft.com/office/drawing/2014/main" id="{95BF188F-1E07-4D42-B2B6-442BB8BA347C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B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</a:p>
          </p:txBody>
        </p:sp>
      </p:grp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C6391A6E-987F-48B4-ADAB-34B55CF9EB5F}"/>
              </a:ext>
            </a:extLst>
          </p:cNvPr>
          <p:cNvSpPr/>
          <p:nvPr/>
        </p:nvSpPr>
        <p:spPr>
          <a:xfrm>
            <a:off x="4041478" y="2150284"/>
            <a:ext cx="1800000" cy="15058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Levantamento de concepções alternativas na literatura</a:t>
            </a:r>
          </a:p>
          <a:p>
            <a:pPr algn="ctr"/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Através da análise no banco de dados, descriminar todas as concepções alternativas relacionadas.</a:t>
            </a:r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690D6EB6-170E-40CB-BCD4-D9FD27435D80}"/>
              </a:ext>
            </a:extLst>
          </p:cNvPr>
          <p:cNvSpPr/>
          <p:nvPr/>
        </p:nvSpPr>
        <p:spPr>
          <a:xfrm>
            <a:off x="3902880" y="4134116"/>
            <a:ext cx="2490530" cy="8730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00" dirty="0">
                <a:solidFill>
                  <a:schemeClr val="accent2">
                    <a:lumMod val="50000"/>
                  </a:schemeClr>
                </a:solidFill>
              </a:rPr>
              <a:t>Planetas provocam sombras na lua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00" dirty="0">
                <a:solidFill>
                  <a:schemeClr val="accent2">
                    <a:lumMod val="50000"/>
                  </a:schemeClr>
                </a:solidFill>
              </a:rPr>
              <a:t>Fases são formada pela visibilidade da terra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00" dirty="0">
                <a:solidFill>
                  <a:schemeClr val="accent2">
                    <a:lumMod val="50000"/>
                  </a:schemeClr>
                </a:solidFill>
              </a:rPr>
              <a:t>Terra faz sombra sobre a lua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pt-BR" sz="1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pt-BR" sz="1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4" name="Grupo 32" descr="Círculo pequeno com o número 2 dentro indicando a etapa 2">
            <a:extLst>
              <a:ext uri="{FF2B5EF4-FFF2-40B4-BE49-F238E27FC236}">
                <a16:creationId xmlns:a16="http://schemas.microsoft.com/office/drawing/2014/main" id="{05A70628-E9F2-4D2E-BBF7-92AE75F1365C}"/>
              </a:ext>
            </a:extLst>
          </p:cNvPr>
          <p:cNvGrpSpPr/>
          <p:nvPr/>
        </p:nvGrpSpPr>
        <p:grpSpPr bwMode="blackWhite">
          <a:xfrm>
            <a:off x="7014320" y="3695059"/>
            <a:ext cx="558179" cy="409838"/>
            <a:chOff x="6953426" y="711274"/>
            <a:chExt cx="558179" cy="409838"/>
          </a:xfrm>
        </p:grpSpPr>
        <p:sp>
          <p:nvSpPr>
            <p:cNvPr id="25" name="Elipse 24" descr="Círculo pequeno">
              <a:extLst>
                <a:ext uri="{FF2B5EF4-FFF2-40B4-BE49-F238E27FC236}">
                  <a16:creationId xmlns:a16="http://schemas.microsoft.com/office/drawing/2014/main" id="{17A3F5BA-422D-4E17-852A-B949C203C66A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/>
            </a:p>
          </p:txBody>
        </p:sp>
        <p:sp>
          <p:nvSpPr>
            <p:cNvPr id="26" name="Caixa de Texto 34" descr="Número 2">
              <a:extLst>
                <a:ext uri="{FF2B5EF4-FFF2-40B4-BE49-F238E27FC236}">
                  <a16:creationId xmlns:a16="http://schemas.microsoft.com/office/drawing/2014/main" id="{499A578B-9D30-420F-A1FC-B551EDD3FC84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B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4</a:t>
              </a:r>
            </a:p>
          </p:txBody>
        </p:sp>
      </p:grpSp>
      <p:sp>
        <p:nvSpPr>
          <p:cNvPr id="27" name="Retângulo: Cantos Arredondados 26">
            <a:extLst>
              <a:ext uri="{FF2B5EF4-FFF2-40B4-BE49-F238E27FC236}">
                <a16:creationId xmlns:a16="http://schemas.microsoft.com/office/drawing/2014/main" id="{833350DB-17A6-4F78-B0D2-F791DEA58608}"/>
              </a:ext>
            </a:extLst>
          </p:cNvPr>
          <p:cNvSpPr/>
          <p:nvPr/>
        </p:nvSpPr>
        <p:spPr>
          <a:xfrm>
            <a:off x="6393410" y="2441460"/>
            <a:ext cx="1800000" cy="113230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Questionário</a:t>
            </a:r>
          </a:p>
          <a:p>
            <a:pPr algn="ctr"/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Propor questionário relacionados às alternativas levantadas</a:t>
            </a:r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C4946A34-0F1C-496B-A8D0-10E5C0B86203}"/>
              </a:ext>
            </a:extLst>
          </p:cNvPr>
          <p:cNvSpPr/>
          <p:nvPr/>
        </p:nvSpPr>
        <p:spPr>
          <a:xfrm>
            <a:off x="6360382" y="4189185"/>
            <a:ext cx="2075887" cy="8730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00" dirty="0">
                <a:solidFill>
                  <a:schemeClr val="accent2">
                    <a:lumMod val="50000"/>
                  </a:schemeClr>
                </a:solidFill>
              </a:rPr>
              <a:t>Dias nublados influenciam na fase da lua ? (sim ou não)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00" dirty="0">
                <a:solidFill>
                  <a:schemeClr val="accent2">
                    <a:lumMod val="50000"/>
                  </a:schemeClr>
                </a:solidFill>
              </a:rPr>
              <a:t>A Terra gera uma sombra na lua ?</a:t>
            </a:r>
          </a:p>
          <a:p>
            <a:endParaRPr lang="pt-BR" sz="1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74" name="Grupo 32" descr="Círculo pequeno com o número 2 dentro indicando a etapa 2">
            <a:extLst>
              <a:ext uri="{FF2B5EF4-FFF2-40B4-BE49-F238E27FC236}">
                <a16:creationId xmlns:a16="http://schemas.microsoft.com/office/drawing/2014/main" id="{4CC5EF25-E268-4CEE-B906-87C43D0B5EB7}"/>
              </a:ext>
            </a:extLst>
          </p:cNvPr>
          <p:cNvGrpSpPr/>
          <p:nvPr/>
        </p:nvGrpSpPr>
        <p:grpSpPr bwMode="blackWhite">
          <a:xfrm>
            <a:off x="8874199" y="3707988"/>
            <a:ext cx="558179" cy="409838"/>
            <a:chOff x="6953426" y="711274"/>
            <a:chExt cx="558179" cy="409838"/>
          </a:xfrm>
        </p:grpSpPr>
        <p:sp>
          <p:nvSpPr>
            <p:cNvPr id="75" name="Elipse 74" descr="Círculo pequeno">
              <a:extLst>
                <a:ext uri="{FF2B5EF4-FFF2-40B4-BE49-F238E27FC236}">
                  <a16:creationId xmlns:a16="http://schemas.microsoft.com/office/drawing/2014/main" id="{56863737-4687-48A4-9D19-7174AA91ACDC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/>
            </a:p>
          </p:txBody>
        </p:sp>
        <p:sp>
          <p:nvSpPr>
            <p:cNvPr id="76" name="Caixa de Texto 34" descr="Número 2">
              <a:extLst>
                <a:ext uri="{FF2B5EF4-FFF2-40B4-BE49-F238E27FC236}">
                  <a16:creationId xmlns:a16="http://schemas.microsoft.com/office/drawing/2014/main" id="{0559CDF1-0C2B-4BE8-98E2-F0D73715FA5C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B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5</a:t>
              </a:r>
            </a:p>
          </p:txBody>
        </p:sp>
      </p:grpSp>
      <p:sp>
        <p:nvSpPr>
          <p:cNvPr id="77" name="Retângulo: Cantos Arredondados 76">
            <a:extLst>
              <a:ext uri="{FF2B5EF4-FFF2-40B4-BE49-F238E27FC236}">
                <a16:creationId xmlns:a16="http://schemas.microsoft.com/office/drawing/2014/main" id="{EDD4B920-AF54-4D13-A552-C5234DD9FA02}"/>
              </a:ext>
            </a:extLst>
          </p:cNvPr>
          <p:cNvSpPr/>
          <p:nvPr/>
        </p:nvSpPr>
        <p:spPr>
          <a:xfrm>
            <a:off x="8210527" y="1901669"/>
            <a:ext cx="1880467" cy="197952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Analise respostas</a:t>
            </a:r>
          </a:p>
          <a:p>
            <a:pPr algn="ctr"/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Inferência estatística para levantamento de perfil da turma sobre o tema. Comparação entre resposta esperada da literatura e demais respostas de questionários equivalentes.</a:t>
            </a:r>
          </a:p>
        </p:txBody>
      </p:sp>
      <p:sp>
        <p:nvSpPr>
          <p:cNvPr id="79" name="Retângulo: Cantos Arredondados 78">
            <a:extLst>
              <a:ext uri="{FF2B5EF4-FFF2-40B4-BE49-F238E27FC236}">
                <a16:creationId xmlns:a16="http://schemas.microsoft.com/office/drawing/2014/main" id="{8B11AED2-C691-40C4-8C1F-080A126DCB4F}"/>
              </a:ext>
            </a:extLst>
          </p:cNvPr>
          <p:cNvSpPr/>
          <p:nvPr/>
        </p:nvSpPr>
        <p:spPr>
          <a:xfrm>
            <a:off x="9998423" y="2072545"/>
            <a:ext cx="1933291" cy="14528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Insumos problematização</a:t>
            </a:r>
          </a:p>
          <a:p>
            <a:pPr algn="ctr"/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Com base no perfil da turma e experiência de outros professores (cadastrando problematização e colhendo resultados finais) propor tópicos para auxilio na escolha da problematização</a:t>
            </a:r>
          </a:p>
        </p:txBody>
      </p:sp>
      <p:sp>
        <p:nvSpPr>
          <p:cNvPr id="80" name="Retângulo: Cantos Arredondados 79">
            <a:extLst>
              <a:ext uri="{FF2B5EF4-FFF2-40B4-BE49-F238E27FC236}">
                <a16:creationId xmlns:a16="http://schemas.microsoft.com/office/drawing/2014/main" id="{60F007AA-A4C6-4AD3-A91E-6635120DBD75}"/>
              </a:ext>
            </a:extLst>
          </p:cNvPr>
          <p:cNvSpPr/>
          <p:nvPr/>
        </p:nvSpPr>
        <p:spPr>
          <a:xfrm>
            <a:off x="9855827" y="4189185"/>
            <a:ext cx="2075887" cy="8730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00" dirty="0">
                <a:solidFill>
                  <a:schemeClr val="accent2">
                    <a:lumMod val="50000"/>
                  </a:schemeClr>
                </a:solidFill>
              </a:rPr>
              <a:t>É possível ver a lua durante o dia 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000" dirty="0">
                <a:solidFill>
                  <a:schemeClr val="accent2">
                    <a:lumMod val="50000"/>
                  </a:schemeClr>
                </a:solidFill>
              </a:rPr>
              <a:t>Como a lua brilhou mais essa noite ?</a:t>
            </a:r>
          </a:p>
          <a:p>
            <a:endParaRPr lang="pt-BR" sz="1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81" name="Grupo 32" descr="Círculo pequeno com o número 2 dentro indicando a etapa 2">
            <a:extLst>
              <a:ext uri="{FF2B5EF4-FFF2-40B4-BE49-F238E27FC236}">
                <a16:creationId xmlns:a16="http://schemas.microsoft.com/office/drawing/2014/main" id="{4E5C1907-73CC-4DFB-A294-9C16959E5748}"/>
              </a:ext>
            </a:extLst>
          </p:cNvPr>
          <p:cNvGrpSpPr/>
          <p:nvPr/>
        </p:nvGrpSpPr>
        <p:grpSpPr bwMode="blackWhite">
          <a:xfrm>
            <a:off x="10685978" y="3720505"/>
            <a:ext cx="558179" cy="409838"/>
            <a:chOff x="6953426" y="711274"/>
            <a:chExt cx="558179" cy="409838"/>
          </a:xfrm>
        </p:grpSpPr>
        <p:sp>
          <p:nvSpPr>
            <p:cNvPr id="82" name="Elipse 81" descr="Círculo pequeno">
              <a:extLst>
                <a:ext uri="{FF2B5EF4-FFF2-40B4-BE49-F238E27FC236}">
                  <a16:creationId xmlns:a16="http://schemas.microsoft.com/office/drawing/2014/main" id="{ABCA5981-21C0-4470-BAB4-72A5D09CB699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/>
            </a:p>
          </p:txBody>
        </p:sp>
        <p:sp>
          <p:nvSpPr>
            <p:cNvPr id="83" name="Caixa de Texto 34" descr="Número 2">
              <a:extLst>
                <a:ext uri="{FF2B5EF4-FFF2-40B4-BE49-F238E27FC236}">
                  <a16:creationId xmlns:a16="http://schemas.microsoft.com/office/drawing/2014/main" id="{594EFA88-C8EE-4E63-A95C-CBBAB147CDCD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B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242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7">
            <a:extLst>
              <a:ext uri="{FF2B5EF4-FFF2-40B4-BE49-F238E27FC236}">
                <a16:creationId xmlns:a16="http://schemas.microsoft.com/office/drawing/2014/main" id="{AE0EF847-9961-4C94-85BB-C1B100BC2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8328153" cy="640080"/>
          </a:xfrm>
        </p:spPr>
        <p:txBody>
          <a:bodyPr rtlCol="0">
            <a:noAutofit/>
          </a:bodyPr>
          <a:lstStyle/>
          <a:p>
            <a:pPr rtl="0"/>
            <a:r>
              <a:rPr lang="pt-BR" dirty="0">
                <a:latin typeface="Segoe UI Light" panose="020B0502040204020203" pitchFamily="34" charset="0"/>
                <a:cs typeface="Segoe UI Light" panose="020B0502040204020203" pitchFamily="34" charset="0"/>
              </a:rPr>
              <a:t>O projeto - benefícios</a:t>
            </a:r>
          </a:p>
        </p:txBody>
      </p:sp>
      <p:sp>
        <p:nvSpPr>
          <p:cNvPr id="19" name="Título 7">
            <a:extLst>
              <a:ext uri="{FF2B5EF4-FFF2-40B4-BE49-F238E27FC236}">
                <a16:creationId xmlns:a16="http://schemas.microsoft.com/office/drawing/2014/main" id="{C36F3510-B744-4400-941F-80DA9D61790C}"/>
              </a:ext>
            </a:extLst>
          </p:cNvPr>
          <p:cNvSpPr txBox="1">
            <a:spLocks/>
          </p:cNvSpPr>
          <p:nvPr/>
        </p:nvSpPr>
        <p:spPr>
          <a:xfrm>
            <a:off x="521207" y="1245460"/>
            <a:ext cx="11144051" cy="4261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b="1" dirty="0">
                <a:latin typeface="Century Gothic" panose="020B0502020202020204" pitchFamily="34" charset="0"/>
                <a:cs typeface="Segoe UI Light" panose="020B0502040204020203" pitchFamily="34" charset="0"/>
              </a:rPr>
              <a:t>Principais dificuldades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7A8EDF5-FA00-4110-8784-2C9D43187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9104" y="3232217"/>
            <a:ext cx="846839" cy="846839"/>
          </a:xfrm>
          <a:prstGeom prst="rect">
            <a:avLst/>
          </a:prstGeom>
        </p:spPr>
      </p:pic>
      <p:grpSp>
        <p:nvGrpSpPr>
          <p:cNvPr id="40" name="Agrupar 39">
            <a:extLst>
              <a:ext uri="{FF2B5EF4-FFF2-40B4-BE49-F238E27FC236}">
                <a16:creationId xmlns:a16="http://schemas.microsoft.com/office/drawing/2014/main" id="{F9C65041-2C3B-4756-9C6C-821F37F7FA03}"/>
              </a:ext>
            </a:extLst>
          </p:cNvPr>
          <p:cNvGrpSpPr/>
          <p:nvPr/>
        </p:nvGrpSpPr>
        <p:grpSpPr>
          <a:xfrm>
            <a:off x="5780352" y="2174650"/>
            <a:ext cx="846000" cy="902285"/>
            <a:chOff x="5780352" y="2174650"/>
            <a:chExt cx="846000" cy="902285"/>
          </a:xfrm>
        </p:grpSpPr>
        <p:pic>
          <p:nvPicPr>
            <p:cNvPr id="22" name="Imagem 21">
              <a:extLst>
                <a:ext uri="{FF2B5EF4-FFF2-40B4-BE49-F238E27FC236}">
                  <a16:creationId xmlns:a16="http://schemas.microsoft.com/office/drawing/2014/main" id="{C863A43A-22F3-49AC-AE90-519D97D939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lum bright="70000" contrast="-70000"/>
            </a:blip>
            <a:stretch>
              <a:fillRect/>
            </a:stretch>
          </p:blipFill>
          <p:spPr>
            <a:xfrm>
              <a:off x="5780352" y="2230935"/>
              <a:ext cx="846000" cy="846000"/>
            </a:xfrm>
            <a:prstGeom prst="rect">
              <a:avLst/>
            </a:prstGeom>
          </p:spPr>
        </p:pic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AB6392B5-D3C0-4123-A8DF-83BF0F52EAB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80352" y="2174650"/>
              <a:ext cx="846000" cy="846000"/>
            </a:xfrm>
            <a:prstGeom prst="rect">
              <a:avLst/>
            </a:prstGeom>
          </p:spPr>
        </p:pic>
      </p:grp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9F41B214-F322-40C6-8631-A0483A5C877E}"/>
              </a:ext>
            </a:extLst>
          </p:cNvPr>
          <p:cNvSpPr/>
          <p:nvPr/>
        </p:nvSpPr>
        <p:spPr>
          <a:xfrm>
            <a:off x="4931005" y="1307622"/>
            <a:ext cx="2659403" cy="7692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Sugestão da plataforma com base nos dados coletados de todos os usuários</a:t>
            </a:r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id="{1D6DFEB2-1C4C-4B3D-86C4-376CF524DE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0352" y="4722915"/>
            <a:ext cx="846000" cy="846000"/>
          </a:xfrm>
          <a:prstGeom prst="rect">
            <a:avLst/>
          </a:prstGeom>
        </p:spPr>
      </p:pic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2E15E4F5-CA89-4DFD-821E-8FE716EB1002}"/>
              </a:ext>
            </a:extLst>
          </p:cNvPr>
          <p:cNvSpPr/>
          <p:nvPr/>
        </p:nvSpPr>
        <p:spPr>
          <a:xfrm>
            <a:off x="4931005" y="5568915"/>
            <a:ext cx="2544694" cy="7011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Tudo realizado de forma online, RÁPIDA e prática</a:t>
            </a:r>
          </a:p>
        </p:txBody>
      </p:sp>
      <p:pic>
        <p:nvPicPr>
          <p:cNvPr id="28" name="Imagem 27">
            <a:extLst>
              <a:ext uri="{FF2B5EF4-FFF2-40B4-BE49-F238E27FC236}">
                <a16:creationId xmlns:a16="http://schemas.microsoft.com/office/drawing/2014/main" id="{0BFDEA83-F6B2-4379-A81C-DA81A11B8D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43123" y="3064297"/>
            <a:ext cx="856183" cy="856183"/>
          </a:xfrm>
          <a:prstGeom prst="rect">
            <a:avLst/>
          </a:prstGeom>
        </p:spPr>
      </p:pic>
      <p:sp>
        <p:nvSpPr>
          <p:cNvPr id="29" name="Retângulo: Cantos Arredondados 28">
            <a:extLst>
              <a:ext uri="{FF2B5EF4-FFF2-40B4-BE49-F238E27FC236}">
                <a16:creationId xmlns:a16="http://schemas.microsoft.com/office/drawing/2014/main" id="{1B085E78-CE2D-4BDD-A091-B68C62380050}"/>
              </a:ext>
            </a:extLst>
          </p:cNvPr>
          <p:cNvSpPr/>
          <p:nvPr/>
        </p:nvSpPr>
        <p:spPr>
          <a:xfrm>
            <a:off x="9004122" y="3068969"/>
            <a:ext cx="2623910" cy="8468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Levantamento de tópicos e sugestões que tornam o assunto mais acessível.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2DC3A002-133D-4BA4-A2AF-FE38014C035A}"/>
              </a:ext>
            </a:extLst>
          </p:cNvPr>
          <p:cNvSpPr/>
          <p:nvPr/>
        </p:nvSpPr>
        <p:spPr>
          <a:xfrm>
            <a:off x="1059818" y="3305040"/>
            <a:ext cx="2544694" cy="7011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Pesquisa realizada pelo próprio algoritmo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5440B75-8FF1-4085-AA4E-7D02B186AF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37158" y="1265670"/>
            <a:ext cx="426128" cy="42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19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pt-BR" sz="4800" dirty="0">
                <a:solidFill>
                  <a:schemeClr val="bg1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2794775287"/>
      </p:ext>
    </p:extLst>
  </p:cSld>
  <p:clrMapOvr>
    <a:masterClrMapping/>
  </p:clrMapOvr>
</p:sld>
</file>

<file path=ppt/theme/theme1.xml><?xml version="1.0" encoding="utf-8"?>
<a:theme xmlns:a="http://schemas.openxmlformats.org/drawingml/2006/main" name="DocBoas-vind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29_TF10001108.potx" id="{B3A0C6B1-0365-4650-BA4E-2EEF0E81B440}" vid="{CC03AFE5-A7BF-46D8-9FB1-2970631E94E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{46F170A2-2632-4860-A97A-7D9944D0F795}tf10001108_win32</Template>
  <TotalTime>710</TotalTime>
  <Words>448</Words>
  <Application>Microsoft Office PowerPoint</Application>
  <PresentationFormat>Widescreen</PresentationFormat>
  <Paragraphs>86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Ink Free</vt:lpstr>
      <vt:lpstr>Segoe UI</vt:lpstr>
      <vt:lpstr>Segoe UI Light</vt:lpstr>
      <vt:lpstr>Segoe UI Semibold</vt:lpstr>
      <vt:lpstr>DocBoas-vindas</vt:lpstr>
      <vt:lpstr>Projeto final</vt:lpstr>
      <vt:lpstr>Ideias inicias</vt:lpstr>
      <vt:lpstr>Ideias inicias</vt:lpstr>
      <vt:lpstr>Ideias inicias</vt:lpstr>
      <vt:lpstr>O projeto</vt:lpstr>
      <vt:lpstr>O projeto</vt:lpstr>
      <vt:lpstr>O projeto – Exemplo prático</vt:lpstr>
      <vt:lpstr>O projeto - benefícios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aula</dc:title>
  <dc:creator>Patrick vieira de jesus</dc:creator>
  <cp:keywords/>
  <cp:lastModifiedBy>Patrick vieira de jesus</cp:lastModifiedBy>
  <cp:revision>20</cp:revision>
  <dcterms:created xsi:type="dcterms:W3CDTF">2020-10-25T18:35:09Z</dcterms:created>
  <dcterms:modified xsi:type="dcterms:W3CDTF">2020-12-10T06:13:53Z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