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26" r:id="rId3"/>
    <p:sldId id="330" r:id="rId4"/>
    <p:sldId id="329" r:id="rId5"/>
    <p:sldId id="344" r:id="rId6"/>
    <p:sldId id="332" r:id="rId7"/>
    <p:sldId id="328" r:id="rId8"/>
    <p:sldId id="337" r:id="rId9"/>
    <p:sldId id="361" r:id="rId10"/>
    <p:sldId id="345" r:id="rId11"/>
    <p:sldId id="346" r:id="rId12"/>
    <p:sldId id="362" r:id="rId13"/>
    <p:sldId id="363" r:id="rId14"/>
    <p:sldId id="364" r:id="rId15"/>
    <p:sldId id="334" r:id="rId16"/>
    <p:sldId id="365" r:id="rId17"/>
    <p:sldId id="336" r:id="rId18"/>
    <p:sldId id="347" r:id="rId19"/>
    <p:sldId id="348" r:id="rId20"/>
    <p:sldId id="350" r:id="rId21"/>
    <p:sldId id="351" r:id="rId22"/>
    <p:sldId id="356" r:id="rId23"/>
    <p:sldId id="352" r:id="rId24"/>
    <p:sldId id="353" r:id="rId25"/>
    <p:sldId id="354" r:id="rId26"/>
    <p:sldId id="355" r:id="rId27"/>
    <p:sldId id="357" r:id="rId28"/>
    <p:sldId id="359" r:id="rId29"/>
    <p:sldId id="358" r:id="rId30"/>
    <p:sldId id="360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EFECFF-F2E2-4F7D-8BB9-6AB4391ED2FA}" v="441" dt="2020-10-14T01:55:26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C" userId="626daae191040345" providerId="LiveId" clId="{2DEFECFF-F2E2-4F7D-8BB9-6AB4391ED2FA}"/>
    <pc:docChg chg="undo custSel addSld delSld modSld sldOrd">
      <pc:chgData name="J C" userId="626daae191040345" providerId="LiveId" clId="{2DEFECFF-F2E2-4F7D-8BB9-6AB4391ED2FA}" dt="2020-10-14T01:56:46.839" v="2985" actId="9405"/>
      <pc:docMkLst>
        <pc:docMk/>
      </pc:docMkLst>
      <pc:sldChg chg="addSp">
        <pc:chgData name="J C" userId="626daae191040345" providerId="LiveId" clId="{2DEFECFF-F2E2-4F7D-8BB9-6AB4391ED2FA}" dt="2020-10-14T00:04:51.918" v="0"/>
        <pc:sldMkLst>
          <pc:docMk/>
          <pc:sldMk cId="0" sldId="313"/>
        </pc:sldMkLst>
        <pc:inkChg chg="add">
          <ac:chgData name="J C" userId="626daae191040345" providerId="LiveId" clId="{2DEFECFF-F2E2-4F7D-8BB9-6AB4391ED2FA}" dt="2020-10-14T00:04:51.918" v="0"/>
          <ac:inkMkLst>
            <pc:docMk/>
            <pc:sldMk cId="0" sldId="313"/>
            <ac:inkMk id="2" creationId="{F76AEDBF-55CC-4A34-B54E-A3302DB7C83C}"/>
          </ac:inkMkLst>
        </pc:inkChg>
      </pc:sldChg>
      <pc:sldChg chg="addSp delSp modSp mod">
        <pc:chgData name="J C" userId="626daae191040345" providerId="LiveId" clId="{2DEFECFF-F2E2-4F7D-8BB9-6AB4391ED2FA}" dt="2020-10-14T00:46:47.111" v="809"/>
        <pc:sldMkLst>
          <pc:docMk/>
          <pc:sldMk cId="2376599916" sldId="328"/>
        </pc:sldMkLst>
        <pc:grpChg chg="mod">
          <ac:chgData name="J C" userId="626daae191040345" providerId="LiveId" clId="{2DEFECFF-F2E2-4F7D-8BB9-6AB4391ED2FA}" dt="2020-10-14T00:14:11.240" v="14"/>
          <ac:grpSpMkLst>
            <pc:docMk/>
            <pc:sldMk cId="2376599916" sldId="328"/>
            <ac:grpSpMk id="11" creationId="{E2BEDAD6-C300-4DB6-AD2E-2262827F108E}"/>
          </ac:grpSpMkLst>
        </pc:grpChg>
        <pc:grpChg chg="del mod">
          <ac:chgData name="J C" userId="626daae191040345" providerId="LiveId" clId="{2DEFECFF-F2E2-4F7D-8BB9-6AB4391ED2FA}" dt="2020-10-14T00:14:44.942" v="21"/>
          <ac:grpSpMkLst>
            <pc:docMk/>
            <pc:sldMk cId="2376599916" sldId="328"/>
            <ac:grpSpMk id="16" creationId="{D37FF3ED-9080-4182-94B6-B159868F3F6A}"/>
          </ac:grpSpMkLst>
        </pc:grpChg>
        <pc:grpChg chg="mod">
          <ac:chgData name="J C" userId="626daae191040345" providerId="LiveId" clId="{2DEFECFF-F2E2-4F7D-8BB9-6AB4391ED2FA}" dt="2020-10-14T00:14:44.942" v="21"/>
          <ac:grpSpMkLst>
            <pc:docMk/>
            <pc:sldMk cId="2376599916" sldId="328"/>
            <ac:grpSpMk id="18" creationId="{0C81C93A-AFB6-46B0-8291-65FB65666A63}"/>
          </ac:grpSpMkLst>
        </pc:grpChg>
        <pc:grpChg chg="mod">
          <ac:chgData name="J C" userId="626daae191040345" providerId="LiveId" clId="{2DEFECFF-F2E2-4F7D-8BB9-6AB4391ED2FA}" dt="2020-10-14T00:16:15.075" v="37"/>
          <ac:grpSpMkLst>
            <pc:docMk/>
            <pc:sldMk cId="2376599916" sldId="328"/>
            <ac:grpSpMk id="34" creationId="{222E947A-5147-476E-A3E4-317135AD0D8F}"/>
          </ac:grpSpMkLst>
        </pc:grpChg>
        <pc:grpChg chg="mod">
          <ac:chgData name="J C" userId="626daae191040345" providerId="LiveId" clId="{2DEFECFF-F2E2-4F7D-8BB9-6AB4391ED2FA}" dt="2020-10-14T00:16:24.402" v="46"/>
          <ac:grpSpMkLst>
            <pc:docMk/>
            <pc:sldMk cId="2376599916" sldId="328"/>
            <ac:grpSpMk id="43" creationId="{A3D59CBE-4387-41BE-B7DD-3DB60B182A31}"/>
          </ac:grpSpMkLst>
        </pc:grpChg>
        <pc:grpChg chg="del mod">
          <ac:chgData name="J C" userId="626daae191040345" providerId="LiveId" clId="{2DEFECFF-F2E2-4F7D-8BB9-6AB4391ED2FA}" dt="2020-10-14T00:17:30.903" v="59"/>
          <ac:grpSpMkLst>
            <pc:docMk/>
            <pc:sldMk cId="2376599916" sldId="328"/>
            <ac:grpSpMk id="53" creationId="{412991DA-E25E-464D-A0C4-AEBA4383BB54}"/>
          </ac:grpSpMkLst>
        </pc:grpChg>
        <pc:grpChg chg="del mod">
          <ac:chgData name="J C" userId="626daae191040345" providerId="LiveId" clId="{2DEFECFF-F2E2-4F7D-8BB9-6AB4391ED2FA}" dt="2020-10-14T00:17:32.758" v="61"/>
          <ac:grpSpMkLst>
            <pc:docMk/>
            <pc:sldMk cId="2376599916" sldId="328"/>
            <ac:grpSpMk id="56" creationId="{9F2CA143-2D28-494B-8A31-42A2A18F1A22}"/>
          </ac:grpSpMkLst>
        </pc:grpChg>
        <pc:grpChg chg="mod">
          <ac:chgData name="J C" userId="626daae191040345" providerId="LiveId" clId="{2DEFECFF-F2E2-4F7D-8BB9-6AB4391ED2FA}" dt="2020-10-14T00:17:32.758" v="61"/>
          <ac:grpSpMkLst>
            <pc:docMk/>
            <pc:sldMk cId="2376599916" sldId="328"/>
            <ac:grpSpMk id="58" creationId="{395D84E1-B3BF-407B-A9C3-029575633E9C}"/>
          </ac:grpSpMkLst>
        </pc:grpChg>
        <pc:grpChg chg="del mod">
          <ac:chgData name="J C" userId="626daae191040345" providerId="LiveId" clId="{2DEFECFF-F2E2-4F7D-8BB9-6AB4391ED2FA}" dt="2020-10-14T00:19:00.945" v="68"/>
          <ac:grpSpMkLst>
            <pc:docMk/>
            <pc:sldMk cId="2376599916" sldId="328"/>
            <ac:grpSpMk id="62" creationId="{D3C24ECA-F67C-4670-9F5E-E3A43B5F7EA7}"/>
          </ac:grpSpMkLst>
        </pc:grpChg>
        <pc:grpChg chg="mod">
          <ac:chgData name="J C" userId="626daae191040345" providerId="LiveId" clId="{2DEFECFF-F2E2-4F7D-8BB9-6AB4391ED2FA}" dt="2020-10-14T00:19:00.945" v="68"/>
          <ac:grpSpMkLst>
            <pc:docMk/>
            <pc:sldMk cId="2376599916" sldId="328"/>
            <ac:grpSpMk id="65" creationId="{E339002E-945E-41C3-83F2-CE05190988F7}"/>
          </ac:grpSpMkLst>
        </pc:grpChg>
        <pc:grpChg chg="del mod">
          <ac:chgData name="J C" userId="626daae191040345" providerId="LiveId" clId="{2DEFECFF-F2E2-4F7D-8BB9-6AB4391ED2FA}" dt="2020-10-14T00:19:07.638" v="78"/>
          <ac:grpSpMkLst>
            <pc:docMk/>
            <pc:sldMk cId="2376599916" sldId="328"/>
            <ac:grpSpMk id="72" creationId="{8F3AE4A6-3F96-41BE-B4F2-CC3849DC3C7A}"/>
          </ac:grpSpMkLst>
        </pc:grpChg>
        <pc:grpChg chg="mod">
          <ac:chgData name="J C" userId="626daae191040345" providerId="LiveId" clId="{2DEFECFF-F2E2-4F7D-8BB9-6AB4391ED2FA}" dt="2020-10-14T00:19:07.638" v="78"/>
          <ac:grpSpMkLst>
            <pc:docMk/>
            <pc:sldMk cId="2376599916" sldId="328"/>
            <ac:grpSpMk id="75" creationId="{6CF1B629-D655-4502-8443-F9F25A426FE1}"/>
          </ac:grpSpMkLst>
        </pc:grpChg>
        <pc:grpChg chg="mod">
          <ac:chgData name="J C" userId="626daae191040345" providerId="LiveId" clId="{2DEFECFF-F2E2-4F7D-8BB9-6AB4391ED2FA}" dt="2020-10-14T00:19:20.626" v="100"/>
          <ac:grpSpMkLst>
            <pc:docMk/>
            <pc:sldMk cId="2376599916" sldId="328"/>
            <ac:grpSpMk id="97" creationId="{11562750-132D-4683-9E2A-4D33E39AFBE2}"/>
          </ac:grpSpMkLst>
        </pc:grpChg>
        <pc:grpChg chg="mod">
          <ac:chgData name="J C" userId="626daae191040345" providerId="LiveId" clId="{2DEFECFF-F2E2-4F7D-8BB9-6AB4391ED2FA}" dt="2020-10-14T00:19:20.626" v="100"/>
          <ac:grpSpMkLst>
            <pc:docMk/>
            <pc:sldMk cId="2376599916" sldId="328"/>
            <ac:grpSpMk id="98" creationId="{9D6550F5-4F35-474A-8465-7D275894589D}"/>
          </ac:grpSpMkLst>
        </pc:grpChg>
        <pc:grpChg chg="del mod">
          <ac:chgData name="J C" userId="626daae191040345" providerId="LiveId" clId="{2DEFECFF-F2E2-4F7D-8BB9-6AB4391ED2FA}" dt="2020-10-14T00:19:41.850" v="118"/>
          <ac:grpSpMkLst>
            <pc:docMk/>
            <pc:sldMk cId="2376599916" sldId="328"/>
            <ac:grpSpMk id="107" creationId="{763DD938-3928-4749-9E28-30FB256431A9}"/>
          </ac:grpSpMkLst>
        </pc:grpChg>
        <pc:grpChg chg="mod">
          <ac:chgData name="J C" userId="626daae191040345" providerId="LiveId" clId="{2DEFECFF-F2E2-4F7D-8BB9-6AB4391ED2FA}" dt="2020-10-14T00:19:41.850" v="118"/>
          <ac:grpSpMkLst>
            <pc:docMk/>
            <pc:sldMk cId="2376599916" sldId="328"/>
            <ac:grpSpMk id="116" creationId="{CB2E972E-C2A1-4B10-9457-DA5C3070D633}"/>
          </ac:grpSpMkLst>
        </pc:grpChg>
        <pc:grpChg chg="del mod">
          <ac:chgData name="J C" userId="626daae191040345" providerId="LiveId" clId="{2DEFECFF-F2E2-4F7D-8BB9-6AB4391ED2FA}" dt="2020-10-14T00:19:51.950" v="130"/>
          <ac:grpSpMkLst>
            <pc:docMk/>
            <pc:sldMk cId="2376599916" sldId="328"/>
            <ac:grpSpMk id="120" creationId="{3502188C-9754-4E95-8B9A-353624FDBB36}"/>
          </ac:grpSpMkLst>
        </pc:grpChg>
        <pc:grpChg chg="del mod">
          <ac:chgData name="J C" userId="626daae191040345" providerId="LiveId" clId="{2DEFECFF-F2E2-4F7D-8BB9-6AB4391ED2FA}" dt="2020-10-14T00:19:53.856" v="132"/>
          <ac:grpSpMkLst>
            <pc:docMk/>
            <pc:sldMk cId="2376599916" sldId="328"/>
            <ac:grpSpMk id="128" creationId="{4CC3E219-C6DA-46E1-A636-95314CC8327D}"/>
          </ac:grpSpMkLst>
        </pc:grpChg>
        <pc:grpChg chg="del mod">
          <ac:chgData name="J C" userId="626daae191040345" providerId="LiveId" clId="{2DEFECFF-F2E2-4F7D-8BB9-6AB4391ED2FA}" dt="2020-10-14T00:19:56.956" v="134"/>
          <ac:grpSpMkLst>
            <pc:docMk/>
            <pc:sldMk cId="2376599916" sldId="328"/>
            <ac:grpSpMk id="130" creationId="{B2B70134-6642-41CF-911A-68807236DFD4}"/>
          </ac:grpSpMkLst>
        </pc:grpChg>
        <pc:grpChg chg="del mod">
          <ac:chgData name="J C" userId="626daae191040345" providerId="LiveId" clId="{2DEFECFF-F2E2-4F7D-8BB9-6AB4391ED2FA}" dt="2020-10-14T00:22:32.659" v="149"/>
          <ac:grpSpMkLst>
            <pc:docMk/>
            <pc:sldMk cId="2376599916" sldId="328"/>
            <ac:grpSpMk id="132" creationId="{A56DBF6A-5743-4460-838A-705CF9195920}"/>
          </ac:grpSpMkLst>
        </pc:grpChg>
        <pc:grpChg chg="mod">
          <ac:chgData name="J C" userId="626daae191040345" providerId="LiveId" clId="{2DEFECFF-F2E2-4F7D-8BB9-6AB4391ED2FA}" dt="2020-10-14T00:20:42.728" v="144"/>
          <ac:grpSpMkLst>
            <pc:docMk/>
            <pc:sldMk cId="2376599916" sldId="328"/>
            <ac:grpSpMk id="142" creationId="{73609A20-1A7C-4CE0-875F-EE1AEBE15827}"/>
          </ac:grpSpMkLst>
        </pc:grpChg>
        <pc:grpChg chg="mod">
          <ac:chgData name="J C" userId="626daae191040345" providerId="LiveId" clId="{2DEFECFF-F2E2-4F7D-8BB9-6AB4391ED2FA}" dt="2020-10-14T00:21:26.093" v="147"/>
          <ac:grpSpMkLst>
            <pc:docMk/>
            <pc:sldMk cId="2376599916" sldId="328"/>
            <ac:grpSpMk id="145" creationId="{4CFE440A-9F5A-4C32-94AF-EB3331F50EAD}"/>
          </ac:grpSpMkLst>
        </pc:grpChg>
        <pc:grpChg chg="del mod">
          <ac:chgData name="J C" userId="626daae191040345" providerId="LiveId" clId="{2DEFECFF-F2E2-4F7D-8BB9-6AB4391ED2FA}" dt="2020-10-14T00:22:34.787" v="152"/>
          <ac:grpSpMkLst>
            <pc:docMk/>
            <pc:sldMk cId="2376599916" sldId="328"/>
            <ac:grpSpMk id="147" creationId="{F25B59E4-6AF2-43CC-A23E-69CD4C17C5D8}"/>
          </ac:grpSpMkLst>
        </pc:grpChg>
        <pc:grpChg chg="mod">
          <ac:chgData name="J C" userId="626daae191040345" providerId="LiveId" clId="{2DEFECFF-F2E2-4F7D-8BB9-6AB4391ED2FA}" dt="2020-10-14T00:22:34.787" v="152"/>
          <ac:grpSpMkLst>
            <pc:docMk/>
            <pc:sldMk cId="2376599916" sldId="328"/>
            <ac:grpSpMk id="150" creationId="{342E3A8D-2CC8-435C-B8BC-EBBFA215FC0C}"/>
          </ac:grpSpMkLst>
        </pc:grpChg>
        <pc:grpChg chg="del mod">
          <ac:chgData name="J C" userId="626daae191040345" providerId="LiveId" clId="{2DEFECFF-F2E2-4F7D-8BB9-6AB4391ED2FA}" dt="2020-10-14T00:46:47.111" v="809"/>
          <ac:grpSpMkLst>
            <pc:docMk/>
            <pc:sldMk cId="2376599916" sldId="328"/>
            <ac:grpSpMk id="162" creationId="{C9D91C8E-C2DD-4146-A185-24771ED54915}"/>
          </ac:grpSpMkLst>
        </pc:grpChg>
        <pc:grpChg chg="mod">
          <ac:chgData name="J C" userId="626daae191040345" providerId="LiveId" clId="{2DEFECFF-F2E2-4F7D-8BB9-6AB4391ED2FA}" dt="2020-10-14T00:46:47.111" v="809"/>
          <ac:grpSpMkLst>
            <pc:docMk/>
            <pc:sldMk cId="2376599916" sldId="328"/>
            <ac:grpSpMk id="164" creationId="{6E481AF4-241F-4770-8BDA-25D2270EA057}"/>
          </ac:grpSpMkLst>
        </pc:grpChg>
        <pc:picChg chg="add mod">
          <ac:chgData name="J C" userId="626daae191040345" providerId="LiveId" clId="{2DEFECFF-F2E2-4F7D-8BB9-6AB4391ED2FA}" dt="2020-10-14T00:12:55.295" v="9" actId="14100"/>
          <ac:picMkLst>
            <pc:docMk/>
            <pc:sldMk cId="2376599916" sldId="328"/>
            <ac:picMk id="6" creationId="{2B703EF8-F4E9-4B83-9816-3D8CDB406703}"/>
          </ac:picMkLst>
        </pc:picChg>
        <pc:inkChg chg="add">
          <ac:chgData name="J C" userId="626daae191040345" providerId="LiveId" clId="{2DEFECFF-F2E2-4F7D-8BB9-6AB4391ED2FA}" dt="2020-10-14T00:12:02.516" v="1"/>
          <ac:inkMkLst>
            <pc:docMk/>
            <pc:sldMk cId="2376599916" sldId="328"/>
            <ac:inkMk id="3" creationId="{7A40BA9B-95D4-4446-AE9F-73CBC0A1CA4F}"/>
          </ac:inkMkLst>
        </pc:inkChg>
        <pc:inkChg chg="add">
          <ac:chgData name="J C" userId="626daae191040345" providerId="LiveId" clId="{2DEFECFF-F2E2-4F7D-8BB9-6AB4391ED2FA}" dt="2020-10-14T00:12:56.042" v="10" actId="9405"/>
          <ac:inkMkLst>
            <pc:docMk/>
            <pc:sldMk cId="2376599916" sldId="328"/>
            <ac:inkMk id="7" creationId="{8CFCE444-EDFB-40D9-A46B-4BCD81788C4F}"/>
          </ac:inkMkLst>
        </pc:inkChg>
        <pc:inkChg chg="add">
          <ac:chgData name="J C" userId="626daae191040345" providerId="LiveId" clId="{2DEFECFF-F2E2-4F7D-8BB9-6AB4391ED2FA}" dt="2020-10-14T00:13:27.851" v="11"/>
          <ac:inkMkLst>
            <pc:docMk/>
            <pc:sldMk cId="2376599916" sldId="328"/>
            <ac:inkMk id="8" creationId="{C80C398F-65E2-437C-BB70-8623258E0CC4}"/>
          </ac:inkMkLst>
        </pc:inkChg>
        <pc:inkChg chg="add mod">
          <ac:chgData name="J C" userId="626daae191040345" providerId="LiveId" clId="{2DEFECFF-F2E2-4F7D-8BB9-6AB4391ED2FA}" dt="2020-10-14T00:14:11.240" v="14"/>
          <ac:inkMkLst>
            <pc:docMk/>
            <pc:sldMk cId="2376599916" sldId="328"/>
            <ac:inkMk id="9" creationId="{E2614558-9022-46A6-BF73-8511DAACC080}"/>
          </ac:inkMkLst>
        </pc:inkChg>
        <pc:inkChg chg="add mod">
          <ac:chgData name="J C" userId="626daae191040345" providerId="LiveId" clId="{2DEFECFF-F2E2-4F7D-8BB9-6AB4391ED2FA}" dt="2020-10-14T00:14:11.240" v="14"/>
          <ac:inkMkLst>
            <pc:docMk/>
            <pc:sldMk cId="2376599916" sldId="328"/>
            <ac:inkMk id="10" creationId="{5A317B25-7C22-48FC-A29E-177389649EB5}"/>
          </ac:inkMkLst>
        </pc:inkChg>
        <pc:inkChg chg="add mod">
          <ac:chgData name="J C" userId="626daae191040345" providerId="LiveId" clId="{2DEFECFF-F2E2-4F7D-8BB9-6AB4391ED2FA}" dt="2020-10-14T00:14:44.942" v="21"/>
          <ac:inkMkLst>
            <pc:docMk/>
            <pc:sldMk cId="2376599916" sldId="328"/>
            <ac:inkMk id="12" creationId="{EC5F8A6E-2320-4B4D-91F7-08E06BD92A27}"/>
          </ac:inkMkLst>
        </pc:inkChg>
        <pc:inkChg chg="add mod">
          <ac:chgData name="J C" userId="626daae191040345" providerId="LiveId" clId="{2DEFECFF-F2E2-4F7D-8BB9-6AB4391ED2FA}" dt="2020-10-14T00:14:44.942" v="21"/>
          <ac:inkMkLst>
            <pc:docMk/>
            <pc:sldMk cId="2376599916" sldId="328"/>
            <ac:inkMk id="13" creationId="{88D4643A-235B-4E89-A093-64E58D45EE7E}"/>
          </ac:inkMkLst>
        </pc:inkChg>
        <pc:inkChg chg="add mod">
          <ac:chgData name="J C" userId="626daae191040345" providerId="LiveId" clId="{2DEFECFF-F2E2-4F7D-8BB9-6AB4391ED2FA}" dt="2020-10-14T00:14:44.942" v="21"/>
          <ac:inkMkLst>
            <pc:docMk/>
            <pc:sldMk cId="2376599916" sldId="328"/>
            <ac:inkMk id="14" creationId="{814A74D1-7EA8-4550-B895-B65684750202}"/>
          </ac:inkMkLst>
        </pc:inkChg>
        <pc:inkChg chg="add mod">
          <ac:chgData name="J C" userId="626daae191040345" providerId="LiveId" clId="{2DEFECFF-F2E2-4F7D-8BB9-6AB4391ED2FA}" dt="2020-10-14T00:14:44.942" v="21"/>
          <ac:inkMkLst>
            <pc:docMk/>
            <pc:sldMk cId="2376599916" sldId="328"/>
            <ac:inkMk id="15" creationId="{6A88AEB8-2DBB-4ED2-93B9-50D9F6E715B1}"/>
          </ac:inkMkLst>
        </pc:inkChg>
        <pc:inkChg chg="add mod">
          <ac:chgData name="J C" userId="626daae191040345" providerId="LiveId" clId="{2DEFECFF-F2E2-4F7D-8BB9-6AB4391ED2FA}" dt="2020-10-14T00:14:44.942" v="21"/>
          <ac:inkMkLst>
            <pc:docMk/>
            <pc:sldMk cId="2376599916" sldId="328"/>
            <ac:inkMk id="17" creationId="{01825F72-CDB8-4490-ADE9-5DBB228B2F85}"/>
          </ac:inkMkLst>
        </pc:inkChg>
        <pc:inkChg chg="add">
          <ac:chgData name="J C" userId="626daae191040345" providerId="LiveId" clId="{2DEFECFF-F2E2-4F7D-8BB9-6AB4391ED2FA}" dt="2020-10-14T00:15:54.399" v="22" actId="9405"/>
          <ac:inkMkLst>
            <pc:docMk/>
            <pc:sldMk cId="2376599916" sldId="328"/>
            <ac:inkMk id="19" creationId="{4BAE34C6-65B9-4381-A74C-7DCC394BFF6F}"/>
          </ac:inkMkLst>
        </pc:inkChg>
        <pc:inkChg chg="add">
          <ac:chgData name="J C" userId="626daae191040345" providerId="LiveId" clId="{2DEFECFF-F2E2-4F7D-8BB9-6AB4391ED2FA}" dt="2020-10-14T00:15:56.964" v="23" actId="9405"/>
          <ac:inkMkLst>
            <pc:docMk/>
            <pc:sldMk cId="2376599916" sldId="328"/>
            <ac:inkMk id="20" creationId="{A4FEC538-D287-496D-9245-1B05EE4524B0}"/>
          </ac:inkMkLst>
        </pc:inkChg>
        <pc:inkChg chg="add">
          <ac:chgData name="J C" userId="626daae191040345" providerId="LiveId" clId="{2DEFECFF-F2E2-4F7D-8BB9-6AB4391ED2FA}" dt="2020-10-14T00:15:58.749" v="24" actId="9405"/>
          <ac:inkMkLst>
            <pc:docMk/>
            <pc:sldMk cId="2376599916" sldId="328"/>
            <ac:inkMk id="21" creationId="{CCAF1288-4BD6-48C4-A970-3599EA6E0551}"/>
          </ac:inkMkLst>
        </pc:inkChg>
        <pc:inkChg chg="add">
          <ac:chgData name="J C" userId="626daae191040345" providerId="LiveId" clId="{2DEFECFF-F2E2-4F7D-8BB9-6AB4391ED2FA}" dt="2020-10-14T00:16:00.629" v="25" actId="9405"/>
          <ac:inkMkLst>
            <pc:docMk/>
            <pc:sldMk cId="2376599916" sldId="328"/>
            <ac:inkMk id="22" creationId="{97AF37EB-453F-43BC-A81B-FFA6CF38AC83}"/>
          </ac:inkMkLst>
        </pc:inkChg>
        <pc:inkChg chg="add">
          <ac:chgData name="J C" userId="626daae191040345" providerId="LiveId" clId="{2DEFECFF-F2E2-4F7D-8BB9-6AB4391ED2FA}" dt="2020-10-14T00:16:01.951" v="26" actId="9405"/>
          <ac:inkMkLst>
            <pc:docMk/>
            <pc:sldMk cId="2376599916" sldId="328"/>
            <ac:inkMk id="23" creationId="{E694E184-53E0-4545-B3FE-02F9A9C5F100}"/>
          </ac:inkMkLst>
        </pc:inkChg>
        <pc:inkChg chg="add">
          <ac:chgData name="J C" userId="626daae191040345" providerId="LiveId" clId="{2DEFECFF-F2E2-4F7D-8BB9-6AB4391ED2FA}" dt="2020-10-14T00:16:03.702" v="27" actId="9405"/>
          <ac:inkMkLst>
            <pc:docMk/>
            <pc:sldMk cId="2376599916" sldId="328"/>
            <ac:inkMk id="24" creationId="{EFD0E6B4-4D74-40B7-82E1-53064A5D558E}"/>
          </ac:inkMkLst>
        </pc:inkChg>
        <pc:inkChg chg="add">
          <ac:chgData name="J C" userId="626daae191040345" providerId="LiveId" clId="{2DEFECFF-F2E2-4F7D-8BB9-6AB4391ED2FA}" dt="2020-10-14T00:16:05.186" v="28" actId="9405"/>
          <ac:inkMkLst>
            <pc:docMk/>
            <pc:sldMk cId="2376599916" sldId="328"/>
            <ac:inkMk id="25" creationId="{8FDEE638-5492-40C7-A9A8-FEF4F4F02CCF}"/>
          </ac:inkMkLst>
        </pc:inkChg>
        <pc:inkChg chg="add">
          <ac:chgData name="J C" userId="626daae191040345" providerId="LiveId" clId="{2DEFECFF-F2E2-4F7D-8BB9-6AB4391ED2FA}" dt="2020-10-14T00:16:06.405" v="29" actId="9405"/>
          <ac:inkMkLst>
            <pc:docMk/>
            <pc:sldMk cId="2376599916" sldId="328"/>
            <ac:inkMk id="26" creationId="{02E0E4BF-AF74-4443-8449-015C5E605C57}"/>
          </ac:inkMkLst>
        </pc:inkChg>
        <pc:inkChg chg="add">
          <ac:chgData name="J C" userId="626daae191040345" providerId="LiveId" clId="{2DEFECFF-F2E2-4F7D-8BB9-6AB4391ED2FA}" dt="2020-10-14T00:16:07.634" v="30" actId="9405"/>
          <ac:inkMkLst>
            <pc:docMk/>
            <pc:sldMk cId="2376599916" sldId="328"/>
            <ac:inkMk id="27" creationId="{FD23640C-DE1E-4F6F-BBF8-46ED974A29A6}"/>
          </ac:inkMkLst>
        </pc:inkChg>
        <pc:inkChg chg="add">
          <ac:chgData name="J C" userId="626daae191040345" providerId="LiveId" clId="{2DEFECFF-F2E2-4F7D-8BB9-6AB4391ED2FA}" dt="2020-10-14T00:16:09.038" v="31" actId="9405"/>
          <ac:inkMkLst>
            <pc:docMk/>
            <pc:sldMk cId="2376599916" sldId="328"/>
            <ac:inkMk id="28" creationId="{4CE62145-04D8-4450-9306-2FBA38CDA2A0}"/>
          </ac:inkMkLst>
        </pc:inkChg>
        <pc:inkChg chg="add mod">
          <ac:chgData name="J C" userId="626daae191040345" providerId="LiveId" clId="{2DEFECFF-F2E2-4F7D-8BB9-6AB4391ED2FA}" dt="2020-10-14T00:16:15.075" v="37"/>
          <ac:inkMkLst>
            <pc:docMk/>
            <pc:sldMk cId="2376599916" sldId="328"/>
            <ac:inkMk id="29" creationId="{D892FAB7-4C58-4D40-A08A-BCF3ABE7EC86}"/>
          </ac:inkMkLst>
        </pc:inkChg>
        <pc:inkChg chg="add mod">
          <ac:chgData name="J C" userId="626daae191040345" providerId="LiveId" clId="{2DEFECFF-F2E2-4F7D-8BB9-6AB4391ED2FA}" dt="2020-10-14T00:16:15.075" v="37"/>
          <ac:inkMkLst>
            <pc:docMk/>
            <pc:sldMk cId="2376599916" sldId="328"/>
            <ac:inkMk id="30" creationId="{37020051-3AAD-4468-ACFC-4CA81699E34C}"/>
          </ac:inkMkLst>
        </pc:inkChg>
        <pc:inkChg chg="add mod">
          <ac:chgData name="J C" userId="626daae191040345" providerId="LiveId" clId="{2DEFECFF-F2E2-4F7D-8BB9-6AB4391ED2FA}" dt="2020-10-14T00:16:15.075" v="37"/>
          <ac:inkMkLst>
            <pc:docMk/>
            <pc:sldMk cId="2376599916" sldId="328"/>
            <ac:inkMk id="31" creationId="{800B35D5-A2CF-4DC2-BC94-D4F534ADC589}"/>
          </ac:inkMkLst>
        </pc:inkChg>
        <pc:inkChg chg="add">
          <ac:chgData name="J C" userId="626daae191040345" providerId="LiveId" clId="{2DEFECFF-F2E2-4F7D-8BB9-6AB4391ED2FA}" dt="2020-10-14T00:16:12.714" v="35" actId="9405"/>
          <ac:inkMkLst>
            <pc:docMk/>
            <pc:sldMk cId="2376599916" sldId="328"/>
            <ac:inkMk id="32" creationId="{CA8E3343-66D8-4281-827B-434C5021F9B5}"/>
          </ac:inkMkLst>
        </pc:inkChg>
        <pc:inkChg chg="add">
          <ac:chgData name="J C" userId="626daae191040345" providerId="LiveId" clId="{2DEFECFF-F2E2-4F7D-8BB9-6AB4391ED2FA}" dt="2020-10-14T00:16:13.867" v="36" actId="9405"/>
          <ac:inkMkLst>
            <pc:docMk/>
            <pc:sldMk cId="2376599916" sldId="328"/>
            <ac:inkMk id="33" creationId="{2FC52C8E-8253-49DC-88C1-D580E1FC08DE}"/>
          </ac:inkMkLst>
        </pc:inkChg>
        <pc:inkChg chg="add">
          <ac:chgData name="J C" userId="626daae191040345" providerId="LiveId" clId="{2DEFECFF-F2E2-4F7D-8BB9-6AB4391ED2FA}" dt="2020-10-14T00:16:15.096" v="38" actId="9405"/>
          <ac:inkMkLst>
            <pc:docMk/>
            <pc:sldMk cId="2376599916" sldId="328"/>
            <ac:inkMk id="35" creationId="{1588FC91-EA93-41CA-8F53-61D0A39B93DB}"/>
          </ac:inkMkLst>
        </pc:inkChg>
        <pc:inkChg chg="add">
          <ac:chgData name="J C" userId="626daae191040345" providerId="LiveId" clId="{2DEFECFF-F2E2-4F7D-8BB9-6AB4391ED2FA}" dt="2020-10-14T00:16:16.268" v="39" actId="9405"/>
          <ac:inkMkLst>
            <pc:docMk/>
            <pc:sldMk cId="2376599916" sldId="328"/>
            <ac:inkMk id="36" creationId="{66B0887E-869F-4DA7-B573-2E7728025B10}"/>
          </ac:inkMkLst>
        </pc:inkChg>
        <pc:inkChg chg="add">
          <ac:chgData name="J C" userId="626daae191040345" providerId="LiveId" clId="{2DEFECFF-F2E2-4F7D-8BB9-6AB4391ED2FA}" dt="2020-10-14T00:16:17.456" v="40" actId="9405"/>
          <ac:inkMkLst>
            <pc:docMk/>
            <pc:sldMk cId="2376599916" sldId="328"/>
            <ac:inkMk id="37" creationId="{BD9E360D-3D44-4A40-BE50-4ABB7EAF97C2}"/>
          </ac:inkMkLst>
        </pc:inkChg>
        <pc:inkChg chg="add">
          <ac:chgData name="J C" userId="626daae191040345" providerId="LiveId" clId="{2DEFECFF-F2E2-4F7D-8BB9-6AB4391ED2FA}" dt="2020-10-14T00:16:19.007" v="41" actId="9405"/>
          <ac:inkMkLst>
            <pc:docMk/>
            <pc:sldMk cId="2376599916" sldId="328"/>
            <ac:inkMk id="38" creationId="{09BBDFD6-5F76-4BA1-B49D-6E9040A557BB}"/>
          </ac:inkMkLst>
        </pc:inkChg>
        <pc:inkChg chg="add">
          <ac:chgData name="J C" userId="626daae191040345" providerId="LiveId" clId="{2DEFECFF-F2E2-4F7D-8BB9-6AB4391ED2FA}" dt="2020-10-14T00:16:19.920" v="42" actId="9405"/>
          <ac:inkMkLst>
            <pc:docMk/>
            <pc:sldMk cId="2376599916" sldId="328"/>
            <ac:inkMk id="39" creationId="{D8DA310F-4A22-413B-99DA-51BA6294B8B9}"/>
          </ac:inkMkLst>
        </pc:inkChg>
        <pc:inkChg chg="add mod">
          <ac:chgData name="J C" userId="626daae191040345" providerId="LiveId" clId="{2DEFECFF-F2E2-4F7D-8BB9-6AB4391ED2FA}" dt="2020-10-14T00:16:24.402" v="46"/>
          <ac:inkMkLst>
            <pc:docMk/>
            <pc:sldMk cId="2376599916" sldId="328"/>
            <ac:inkMk id="40" creationId="{9FD347B1-6C84-496F-A911-A6937C661A2C}"/>
          </ac:inkMkLst>
        </pc:inkChg>
        <pc:inkChg chg="add">
          <ac:chgData name="J C" userId="626daae191040345" providerId="LiveId" clId="{2DEFECFF-F2E2-4F7D-8BB9-6AB4391ED2FA}" dt="2020-10-14T00:16:22.290" v="44" actId="9405"/>
          <ac:inkMkLst>
            <pc:docMk/>
            <pc:sldMk cId="2376599916" sldId="328"/>
            <ac:inkMk id="41" creationId="{CD287A17-0EB2-4FD0-ACD6-1F75E1C7B206}"/>
          </ac:inkMkLst>
        </pc:inkChg>
        <pc:inkChg chg="add mod">
          <ac:chgData name="J C" userId="626daae191040345" providerId="LiveId" clId="{2DEFECFF-F2E2-4F7D-8BB9-6AB4391ED2FA}" dt="2020-10-14T00:16:24.402" v="46"/>
          <ac:inkMkLst>
            <pc:docMk/>
            <pc:sldMk cId="2376599916" sldId="328"/>
            <ac:inkMk id="42" creationId="{99DF4716-5775-43EC-B502-9610FF02D4B5}"/>
          </ac:inkMkLst>
        </pc:inkChg>
        <pc:inkChg chg="add">
          <ac:chgData name="J C" userId="626daae191040345" providerId="LiveId" clId="{2DEFECFF-F2E2-4F7D-8BB9-6AB4391ED2FA}" dt="2020-10-14T00:16:24.826" v="47" actId="9405"/>
          <ac:inkMkLst>
            <pc:docMk/>
            <pc:sldMk cId="2376599916" sldId="328"/>
            <ac:inkMk id="44" creationId="{DAF15876-44DE-4C38-ACD5-001B87FD7054}"/>
          </ac:inkMkLst>
        </pc:inkChg>
        <pc:inkChg chg="add">
          <ac:chgData name="J C" userId="626daae191040345" providerId="LiveId" clId="{2DEFECFF-F2E2-4F7D-8BB9-6AB4391ED2FA}" dt="2020-10-14T00:16:33.996" v="48" actId="9405"/>
          <ac:inkMkLst>
            <pc:docMk/>
            <pc:sldMk cId="2376599916" sldId="328"/>
            <ac:inkMk id="45" creationId="{5B2209B8-E1CD-4DCF-BE43-8CA6E014CFB4}"/>
          </ac:inkMkLst>
        </pc:inkChg>
        <pc:inkChg chg="add">
          <ac:chgData name="J C" userId="626daae191040345" providerId="LiveId" clId="{2DEFECFF-F2E2-4F7D-8BB9-6AB4391ED2FA}" dt="2020-10-14T00:16:52.115" v="49" actId="9405"/>
          <ac:inkMkLst>
            <pc:docMk/>
            <pc:sldMk cId="2376599916" sldId="328"/>
            <ac:inkMk id="46" creationId="{9DDEAE22-FEE9-4247-9F6A-A63783EC37D5}"/>
          </ac:inkMkLst>
        </pc:inkChg>
        <pc:inkChg chg="add">
          <ac:chgData name="J C" userId="626daae191040345" providerId="LiveId" clId="{2DEFECFF-F2E2-4F7D-8BB9-6AB4391ED2FA}" dt="2020-10-14T00:16:58.957" v="50" actId="9405"/>
          <ac:inkMkLst>
            <pc:docMk/>
            <pc:sldMk cId="2376599916" sldId="328"/>
            <ac:inkMk id="47" creationId="{876672F8-CEC0-41A9-8106-80D6797B8EAA}"/>
          </ac:inkMkLst>
        </pc:inkChg>
        <pc:inkChg chg="add">
          <ac:chgData name="J C" userId="626daae191040345" providerId="LiveId" clId="{2DEFECFF-F2E2-4F7D-8BB9-6AB4391ED2FA}" dt="2020-10-14T00:17:20.797" v="51" actId="9405"/>
          <ac:inkMkLst>
            <pc:docMk/>
            <pc:sldMk cId="2376599916" sldId="328"/>
            <ac:inkMk id="48" creationId="{B3680008-19FA-4AC4-83BF-D0783D8D3E83}"/>
          </ac:inkMkLst>
        </pc:inkChg>
        <pc:inkChg chg="add mod">
          <ac:chgData name="J C" userId="626daae191040345" providerId="LiveId" clId="{2DEFECFF-F2E2-4F7D-8BB9-6AB4391ED2FA}" dt="2020-10-14T00:17:32.758" v="61"/>
          <ac:inkMkLst>
            <pc:docMk/>
            <pc:sldMk cId="2376599916" sldId="328"/>
            <ac:inkMk id="49" creationId="{C9B800FD-47D2-445D-B8C0-2667B2CCEAD0}"/>
          </ac:inkMkLst>
        </pc:inkChg>
        <pc:inkChg chg="add mod">
          <ac:chgData name="J C" userId="626daae191040345" providerId="LiveId" clId="{2DEFECFF-F2E2-4F7D-8BB9-6AB4391ED2FA}" dt="2020-10-14T00:17:32.758" v="61"/>
          <ac:inkMkLst>
            <pc:docMk/>
            <pc:sldMk cId="2376599916" sldId="328"/>
            <ac:inkMk id="50" creationId="{AB63DF90-AA3F-45D5-823E-670082F0DF51}"/>
          </ac:inkMkLst>
        </pc:inkChg>
        <pc:inkChg chg="add">
          <ac:chgData name="J C" userId="626daae191040345" providerId="LiveId" clId="{2DEFECFF-F2E2-4F7D-8BB9-6AB4391ED2FA}" dt="2020-10-14T00:17:23.777" v="54" actId="9405"/>
          <ac:inkMkLst>
            <pc:docMk/>
            <pc:sldMk cId="2376599916" sldId="328"/>
            <ac:inkMk id="51" creationId="{35F4CE0C-CA02-45B0-99C7-C4435348370E}"/>
          </ac:inkMkLst>
        </pc:inkChg>
        <pc:inkChg chg="add">
          <ac:chgData name="J C" userId="626daae191040345" providerId="LiveId" clId="{2DEFECFF-F2E2-4F7D-8BB9-6AB4391ED2FA}" dt="2020-10-14T00:17:25.353" v="55" actId="9405"/>
          <ac:inkMkLst>
            <pc:docMk/>
            <pc:sldMk cId="2376599916" sldId="328"/>
            <ac:inkMk id="52" creationId="{A7AA8BBC-92E9-4FCA-A002-B46F78B766EE}"/>
          </ac:inkMkLst>
        </pc:inkChg>
        <pc:inkChg chg="add">
          <ac:chgData name="J C" userId="626daae191040345" providerId="LiveId" clId="{2DEFECFF-F2E2-4F7D-8BB9-6AB4391ED2FA}" dt="2020-10-14T00:17:28.400" v="57" actId="9405"/>
          <ac:inkMkLst>
            <pc:docMk/>
            <pc:sldMk cId="2376599916" sldId="328"/>
            <ac:inkMk id="54" creationId="{F92C9410-EBBF-4756-8D89-652690DDA4FF}"/>
          </ac:inkMkLst>
        </pc:inkChg>
        <pc:inkChg chg="add mod">
          <ac:chgData name="J C" userId="626daae191040345" providerId="LiveId" clId="{2DEFECFF-F2E2-4F7D-8BB9-6AB4391ED2FA}" dt="2020-10-14T00:17:32.758" v="61"/>
          <ac:inkMkLst>
            <pc:docMk/>
            <pc:sldMk cId="2376599916" sldId="328"/>
            <ac:inkMk id="55" creationId="{A5A075AF-EAC5-4AC3-8C5C-232C0B27E70A}"/>
          </ac:inkMkLst>
        </pc:inkChg>
        <pc:inkChg chg="add mod">
          <ac:chgData name="J C" userId="626daae191040345" providerId="LiveId" clId="{2DEFECFF-F2E2-4F7D-8BB9-6AB4391ED2FA}" dt="2020-10-14T00:17:32.758" v="61"/>
          <ac:inkMkLst>
            <pc:docMk/>
            <pc:sldMk cId="2376599916" sldId="328"/>
            <ac:inkMk id="57" creationId="{C778C7D4-3888-4F23-B5B7-586FB7A9487A}"/>
          </ac:inkMkLst>
        </pc:inkChg>
        <pc:inkChg chg="add mod">
          <ac:chgData name="J C" userId="626daae191040345" providerId="LiveId" clId="{2DEFECFF-F2E2-4F7D-8BB9-6AB4391ED2FA}" dt="2020-10-14T00:19:00.945" v="68"/>
          <ac:inkMkLst>
            <pc:docMk/>
            <pc:sldMk cId="2376599916" sldId="328"/>
            <ac:inkMk id="59" creationId="{9FE52A6E-E5DB-4E10-BB03-08225A3BBE60}"/>
          </ac:inkMkLst>
        </pc:inkChg>
        <pc:inkChg chg="add mod">
          <ac:chgData name="J C" userId="626daae191040345" providerId="LiveId" clId="{2DEFECFF-F2E2-4F7D-8BB9-6AB4391ED2FA}" dt="2020-10-14T00:19:00.945" v="68"/>
          <ac:inkMkLst>
            <pc:docMk/>
            <pc:sldMk cId="2376599916" sldId="328"/>
            <ac:inkMk id="60" creationId="{0E8278BC-A2C5-4405-95A2-BD34D8A6B4FC}"/>
          </ac:inkMkLst>
        </pc:inkChg>
        <pc:inkChg chg="add mod">
          <ac:chgData name="J C" userId="626daae191040345" providerId="LiveId" clId="{2DEFECFF-F2E2-4F7D-8BB9-6AB4391ED2FA}" dt="2020-10-14T00:19:00.945" v="68"/>
          <ac:inkMkLst>
            <pc:docMk/>
            <pc:sldMk cId="2376599916" sldId="328"/>
            <ac:inkMk id="61" creationId="{9FB2D6BA-7129-4D89-9005-7F9610998B3D}"/>
          </ac:inkMkLst>
        </pc:inkChg>
        <pc:inkChg chg="add mod">
          <ac:chgData name="J C" userId="626daae191040345" providerId="LiveId" clId="{2DEFECFF-F2E2-4F7D-8BB9-6AB4391ED2FA}" dt="2020-10-14T00:19:00.945" v="68"/>
          <ac:inkMkLst>
            <pc:docMk/>
            <pc:sldMk cId="2376599916" sldId="328"/>
            <ac:inkMk id="63" creationId="{0E76EB3B-4128-4BC7-BB3C-4E7E728ACF4F}"/>
          </ac:inkMkLst>
        </pc:inkChg>
        <pc:inkChg chg="add mod">
          <ac:chgData name="J C" userId="626daae191040345" providerId="LiveId" clId="{2DEFECFF-F2E2-4F7D-8BB9-6AB4391ED2FA}" dt="2020-10-14T00:19:00.945" v="68"/>
          <ac:inkMkLst>
            <pc:docMk/>
            <pc:sldMk cId="2376599916" sldId="328"/>
            <ac:inkMk id="64" creationId="{242F69F8-D1AD-41BF-A6A8-51720F88DF58}"/>
          </ac:inkMkLst>
        </pc:inkChg>
        <pc:inkChg chg="add mod">
          <ac:chgData name="J C" userId="626daae191040345" providerId="LiveId" clId="{2DEFECFF-F2E2-4F7D-8BB9-6AB4391ED2FA}" dt="2020-10-14T00:19:07.638" v="78"/>
          <ac:inkMkLst>
            <pc:docMk/>
            <pc:sldMk cId="2376599916" sldId="328"/>
            <ac:inkMk id="66" creationId="{021DF379-D5CB-4848-8086-2E76DA122D69}"/>
          </ac:inkMkLst>
        </pc:inkChg>
        <pc:inkChg chg="add mod">
          <ac:chgData name="J C" userId="626daae191040345" providerId="LiveId" clId="{2DEFECFF-F2E2-4F7D-8BB9-6AB4391ED2FA}" dt="2020-10-14T00:19:07.638" v="78"/>
          <ac:inkMkLst>
            <pc:docMk/>
            <pc:sldMk cId="2376599916" sldId="328"/>
            <ac:inkMk id="67" creationId="{1688E795-4B21-4379-B6E7-875DACC852AE}"/>
          </ac:inkMkLst>
        </pc:inkChg>
        <pc:inkChg chg="add mod">
          <ac:chgData name="J C" userId="626daae191040345" providerId="LiveId" clId="{2DEFECFF-F2E2-4F7D-8BB9-6AB4391ED2FA}" dt="2020-10-14T00:19:07.638" v="78"/>
          <ac:inkMkLst>
            <pc:docMk/>
            <pc:sldMk cId="2376599916" sldId="328"/>
            <ac:inkMk id="68" creationId="{DB325246-E045-4E29-A844-07688B9AF5CF}"/>
          </ac:inkMkLst>
        </pc:inkChg>
        <pc:inkChg chg="add mod">
          <ac:chgData name="J C" userId="626daae191040345" providerId="LiveId" clId="{2DEFECFF-F2E2-4F7D-8BB9-6AB4391ED2FA}" dt="2020-10-14T00:19:07.638" v="78"/>
          <ac:inkMkLst>
            <pc:docMk/>
            <pc:sldMk cId="2376599916" sldId="328"/>
            <ac:inkMk id="69" creationId="{77066707-D086-44D5-AD06-DD5106F04454}"/>
          </ac:inkMkLst>
        </pc:inkChg>
        <pc:inkChg chg="add mod">
          <ac:chgData name="J C" userId="626daae191040345" providerId="LiveId" clId="{2DEFECFF-F2E2-4F7D-8BB9-6AB4391ED2FA}" dt="2020-10-14T00:19:07.638" v="78"/>
          <ac:inkMkLst>
            <pc:docMk/>
            <pc:sldMk cId="2376599916" sldId="328"/>
            <ac:inkMk id="70" creationId="{F6868EC8-762B-4E77-B509-1F7C480821C4}"/>
          </ac:inkMkLst>
        </pc:inkChg>
        <pc:inkChg chg="add mod">
          <ac:chgData name="J C" userId="626daae191040345" providerId="LiveId" clId="{2DEFECFF-F2E2-4F7D-8BB9-6AB4391ED2FA}" dt="2020-10-14T00:19:07.638" v="78"/>
          <ac:inkMkLst>
            <pc:docMk/>
            <pc:sldMk cId="2376599916" sldId="328"/>
            <ac:inkMk id="71" creationId="{4AA2D125-D9B9-4AF1-ABD5-30A3B9F82EBE}"/>
          </ac:inkMkLst>
        </pc:inkChg>
        <pc:inkChg chg="add mod">
          <ac:chgData name="J C" userId="626daae191040345" providerId="LiveId" clId="{2DEFECFF-F2E2-4F7D-8BB9-6AB4391ED2FA}" dt="2020-10-14T00:19:07.638" v="78"/>
          <ac:inkMkLst>
            <pc:docMk/>
            <pc:sldMk cId="2376599916" sldId="328"/>
            <ac:inkMk id="73" creationId="{B7A05983-BF9E-45FE-9F18-74378976197C}"/>
          </ac:inkMkLst>
        </pc:inkChg>
        <pc:inkChg chg="add mod">
          <ac:chgData name="J C" userId="626daae191040345" providerId="LiveId" clId="{2DEFECFF-F2E2-4F7D-8BB9-6AB4391ED2FA}" dt="2020-10-14T00:19:07.638" v="78"/>
          <ac:inkMkLst>
            <pc:docMk/>
            <pc:sldMk cId="2376599916" sldId="328"/>
            <ac:inkMk id="74" creationId="{E1F18E63-5957-451F-BA1A-8D34C1F28CFA}"/>
          </ac:inkMkLst>
        </pc:inkChg>
        <pc:inkChg chg="add">
          <ac:chgData name="J C" userId="626daae191040345" providerId="LiveId" clId="{2DEFECFF-F2E2-4F7D-8BB9-6AB4391ED2FA}" dt="2020-10-14T00:19:08.132" v="79" actId="9405"/>
          <ac:inkMkLst>
            <pc:docMk/>
            <pc:sldMk cId="2376599916" sldId="328"/>
            <ac:inkMk id="76" creationId="{518DF096-FCF9-43F5-8222-F81C77DE7D86}"/>
          </ac:inkMkLst>
        </pc:inkChg>
        <pc:inkChg chg="add">
          <ac:chgData name="J C" userId="626daae191040345" providerId="LiveId" clId="{2DEFECFF-F2E2-4F7D-8BB9-6AB4391ED2FA}" dt="2020-10-14T00:19:08.604" v="80" actId="9405"/>
          <ac:inkMkLst>
            <pc:docMk/>
            <pc:sldMk cId="2376599916" sldId="328"/>
            <ac:inkMk id="77" creationId="{628F8A52-5749-4ED6-864A-A62F5A9B74A6}"/>
          </ac:inkMkLst>
        </pc:inkChg>
        <pc:inkChg chg="add mod">
          <ac:chgData name="J C" userId="626daae191040345" providerId="LiveId" clId="{2DEFECFF-F2E2-4F7D-8BB9-6AB4391ED2FA}" dt="2020-10-14T00:19:20.626" v="100"/>
          <ac:inkMkLst>
            <pc:docMk/>
            <pc:sldMk cId="2376599916" sldId="328"/>
            <ac:inkMk id="78" creationId="{39F21CDB-9C34-44AF-8996-634B2916A509}"/>
          </ac:inkMkLst>
        </pc:inkChg>
        <pc:inkChg chg="add mod">
          <ac:chgData name="J C" userId="626daae191040345" providerId="LiveId" clId="{2DEFECFF-F2E2-4F7D-8BB9-6AB4391ED2FA}" dt="2020-10-14T00:19:20.626" v="100"/>
          <ac:inkMkLst>
            <pc:docMk/>
            <pc:sldMk cId="2376599916" sldId="328"/>
            <ac:inkMk id="79" creationId="{D2C57098-88AC-4D69-9A44-BBD77192699C}"/>
          </ac:inkMkLst>
        </pc:inkChg>
        <pc:inkChg chg="add mod">
          <ac:chgData name="J C" userId="626daae191040345" providerId="LiveId" clId="{2DEFECFF-F2E2-4F7D-8BB9-6AB4391ED2FA}" dt="2020-10-14T00:19:20.626" v="100"/>
          <ac:inkMkLst>
            <pc:docMk/>
            <pc:sldMk cId="2376599916" sldId="328"/>
            <ac:inkMk id="80" creationId="{4EF6B5BC-9D74-4397-BB6A-ED27FB6D4416}"/>
          </ac:inkMkLst>
        </pc:inkChg>
        <pc:inkChg chg="add mod">
          <ac:chgData name="J C" userId="626daae191040345" providerId="LiveId" clId="{2DEFECFF-F2E2-4F7D-8BB9-6AB4391ED2FA}" dt="2020-10-14T00:19:20.626" v="100"/>
          <ac:inkMkLst>
            <pc:docMk/>
            <pc:sldMk cId="2376599916" sldId="328"/>
            <ac:inkMk id="81" creationId="{83A31C83-3C58-4768-BA17-C2A1FAE044E5}"/>
          </ac:inkMkLst>
        </pc:inkChg>
        <pc:inkChg chg="add mod">
          <ac:chgData name="J C" userId="626daae191040345" providerId="LiveId" clId="{2DEFECFF-F2E2-4F7D-8BB9-6AB4391ED2FA}" dt="2020-10-14T00:19:20.626" v="100"/>
          <ac:inkMkLst>
            <pc:docMk/>
            <pc:sldMk cId="2376599916" sldId="328"/>
            <ac:inkMk id="82" creationId="{1C33B9D1-A58D-4A62-9699-A97CBF5EF45E}"/>
          </ac:inkMkLst>
        </pc:inkChg>
        <pc:inkChg chg="add mod">
          <ac:chgData name="J C" userId="626daae191040345" providerId="LiveId" clId="{2DEFECFF-F2E2-4F7D-8BB9-6AB4391ED2FA}" dt="2020-10-14T00:19:20.626" v="100"/>
          <ac:inkMkLst>
            <pc:docMk/>
            <pc:sldMk cId="2376599916" sldId="328"/>
            <ac:inkMk id="83" creationId="{D005E485-434C-43F6-9410-10F2FBFAE2B3}"/>
          </ac:inkMkLst>
        </pc:inkChg>
        <pc:inkChg chg="add mod">
          <ac:chgData name="J C" userId="626daae191040345" providerId="LiveId" clId="{2DEFECFF-F2E2-4F7D-8BB9-6AB4391ED2FA}" dt="2020-10-14T00:19:20.626" v="100"/>
          <ac:inkMkLst>
            <pc:docMk/>
            <pc:sldMk cId="2376599916" sldId="328"/>
            <ac:inkMk id="84" creationId="{5706EFB2-51BF-4B36-A9BD-C328C5CAF329}"/>
          </ac:inkMkLst>
        </pc:inkChg>
        <pc:inkChg chg="add mod">
          <ac:chgData name="J C" userId="626daae191040345" providerId="LiveId" clId="{2DEFECFF-F2E2-4F7D-8BB9-6AB4391ED2FA}" dt="2020-10-14T00:19:20.626" v="100"/>
          <ac:inkMkLst>
            <pc:docMk/>
            <pc:sldMk cId="2376599916" sldId="328"/>
            <ac:inkMk id="85" creationId="{CB060418-92B6-4566-A506-8B8CFC594E0D}"/>
          </ac:inkMkLst>
        </pc:inkChg>
        <pc:inkChg chg="add mod">
          <ac:chgData name="J C" userId="626daae191040345" providerId="LiveId" clId="{2DEFECFF-F2E2-4F7D-8BB9-6AB4391ED2FA}" dt="2020-10-14T00:19:20.626" v="100"/>
          <ac:inkMkLst>
            <pc:docMk/>
            <pc:sldMk cId="2376599916" sldId="328"/>
            <ac:inkMk id="86" creationId="{C285FC80-D7F2-419D-9A26-70817AE2A895}"/>
          </ac:inkMkLst>
        </pc:inkChg>
        <pc:inkChg chg="add mod">
          <ac:chgData name="J C" userId="626daae191040345" providerId="LiveId" clId="{2DEFECFF-F2E2-4F7D-8BB9-6AB4391ED2FA}" dt="2020-10-14T00:19:20.626" v="100"/>
          <ac:inkMkLst>
            <pc:docMk/>
            <pc:sldMk cId="2376599916" sldId="328"/>
            <ac:inkMk id="87" creationId="{0B5916B4-139F-49E8-91B0-8E19BAF2FE73}"/>
          </ac:inkMkLst>
        </pc:inkChg>
        <pc:inkChg chg="add mod">
          <ac:chgData name="J C" userId="626daae191040345" providerId="LiveId" clId="{2DEFECFF-F2E2-4F7D-8BB9-6AB4391ED2FA}" dt="2020-10-14T00:19:20.626" v="100"/>
          <ac:inkMkLst>
            <pc:docMk/>
            <pc:sldMk cId="2376599916" sldId="328"/>
            <ac:inkMk id="88" creationId="{28A317DD-0EDF-4882-B16C-FD61A5451FD8}"/>
          </ac:inkMkLst>
        </pc:inkChg>
        <pc:inkChg chg="add mod">
          <ac:chgData name="J C" userId="626daae191040345" providerId="LiveId" clId="{2DEFECFF-F2E2-4F7D-8BB9-6AB4391ED2FA}" dt="2020-10-14T00:19:20.626" v="100"/>
          <ac:inkMkLst>
            <pc:docMk/>
            <pc:sldMk cId="2376599916" sldId="328"/>
            <ac:inkMk id="89" creationId="{DBF55F5A-300D-4BB8-B723-7DD25A1CFCDD}"/>
          </ac:inkMkLst>
        </pc:inkChg>
        <pc:inkChg chg="add mod">
          <ac:chgData name="J C" userId="626daae191040345" providerId="LiveId" clId="{2DEFECFF-F2E2-4F7D-8BB9-6AB4391ED2FA}" dt="2020-10-14T00:19:20.626" v="100"/>
          <ac:inkMkLst>
            <pc:docMk/>
            <pc:sldMk cId="2376599916" sldId="328"/>
            <ac:inkMk id="90" creationId="{0F4986EA-A671-4652-A7B7-081C1B4DA542}"/>
          </ac:inkMkLst>
        </pc:inkChg>
        <pc:inkChg chg="add mod">
          <ac:chgData name="J C" userId="626daae191040345" providerId="LiveId" clId="{2DEFECFF-F2E2-4F7D-8BB9-6AB4391ED2FA}" dt="2020-10-14T00:19:20.626" v="100"/>
          <ac:inkMkLst>
            <pc:docMk/>
            <pc:sldMk cId="2376599916" sldId="328"/>
            <ac:inkMk id="91" creationId="{1DFDFAD8-65FC-4712-A223-6EB8697ACBCF}"/>
          </ac:inkMkLst>
        </pc:inkChg>
        <pc:inkChg chg="add mod">
          <ac:chgData name="J C" userId="626daae191040345" providerId="LiveId" clId="{2DEFECFF-F2E2-4F7D-8BB9-6AB4391ED2FA}" dt="2020-10-14T00:19:20.626" v="100"/>
          <ac:inkMkLst>
            <pc:docMk/>
            <pc:sldMk cId="2376599916" sldId="328"/>
            <ac:inkMk id="92" creationId="{6D651B11-8EB1-4EF7-B98F-F8FB64E5C7D7}"/>
          </ac:inkMkLst>
        </pc:inkChg>
        <pc:inkChg chg="add mod">
          <ac:chgData name="J C" userId="626daae191040345" providerId="LiveId" clId="{2DEFECFF-F2E2-4F7D-8BB9-6AB4391ED2FA}" dt="2020-10-14T00:19:20.626" v="100"/>
          <ac:inkMkLst>
            <pc:docMk/>
            <pc:sldMk cId="2376599916" sldId="328"/>
            <ac:inkMk id="93" creationId="{DC7976F9-B672-43B5-A6F3-8E5854D3535C}"/>
          </ac:inkMkLst>
        </pc:inkChg>
        <pc:inkChg chg="add mod">
          <ac:chgData name="J C" userId="626daae191040345" providerId="LiveId" clId="{2DEFECFF-F2E2-4F7D-8BB9-6AB4391ED2FA}" dt="2020-10-14T00:19:20.626" v="100"/>
          <ac:inkMkLst>
            <pc:docMk/>
            <pc:sldMk cId="2376599916" sldId="328"/>
            <ac:inkMk id="94" creationId="{40923DAE-D36A-49FA-B917-2F6FAE1093C6}"/>
          </ac:inkMkLst>
        </pc:inkChg>
        <pc:inkChg chg="add mod">
          <ac:chgData name="J C" userId="626daae191040345" providerId="LiveId" clId="{2DEFECFF-F2E2-4F7D-8BB9-6AB4391ED2FA}" dt="2020-10-14T00:19:20.626" v="100"/>
          <ac:inkMkLst>
            <pc:docMk/>
            <pc:sldMk cId="2376599916" sldId="328"/>
            <ac:inkMk id="95" creationId="{C6B8C385-FED6-4C3D-9BC8-C3BCB1DD08E3}"/>
          </ac:inkMkLst>
        </pc:inkChg>
        <pc:inkChg chg="add mod">
          <ac:chgData name="J C" userId="626daae191040345" providerId="LiveId" clId="{2DEFECFF-F2E2-4F7D-8BB9-6AB4391ED2FA}" dt="2020-10-14T00:19:20.626" v="100"/>
          <ac:inkMkLst>
            <pc:docMk/>
            <pc:sldMk cId="2376599916" sldId="328"/>
            <ac:inkMk id="96" creationId="{E292E39F-1887-4BF6-9B56-9941CFCAAFF1}"/>
          </ac:inkMkLst>
        </pc:inkChg>
        <pc:inkChg chg="add mod">
          <ac:chgData name="J C" userId="626daae191040345" providerId="LiveId" clId="{2DEFECFF-F2E2-4F7D-8BB9-6AB4391ED2FA}" dt="2020-10-14T00:19:41.850" v="118"/>
          <ac:inkMkLst>
            <pc:docMk/>
            <pc:sldMk cId="2376599916" sldId="328"/>
            <ac:inkMk id="99" creationId="{46D7AE9E-DB6E-4186-B96B-73F7E1B61322}"/>
          </ac:inkMkLst>
        </pc:inkChg>
        <pc:inkChg chg="add mod">
          <ac:chgData name="J C" userId="626daae191040345" providerId="LiveId" clId="{2DEFECFF-F2E2-4F7D-8BB9-6AB4391ED2FA}" dt="2020-10-14T00:19:41.850" v="118"/>
          <ac:inkMkLst>
            <pc:docMk/>
            <pc:sldMk cId="2376599916" sldId="328"/>
            <ac:inkMk id="100" creationId="{246A4842-6ADA-4DAC-AFDA-B85E06D63FCD}"/>
          </ac:inkMkLst>
        </pc:inkChg>
        <pc:inkChg chg="add mod">
          <ac:chgData name="J C" userId="626daae191040345" providerId="LiveId" clId="{2DEFECFF-F2E2-4F7D-8BB9-6AB4391ED2FA}" dt="2020-10-14T00:19:41.850" v="118"/>
          <ac:inkMkLst>
            <pc:docMk/>
            <pc:sldMk cId="2376599916" sldId="328"/>
            <ac:inkMk id="101" creationId="{CE684C2B-7CCC-4F22-8EF2-CAD68F601C87}"/>
          </ac:inkMkLst>
        </pc:inkChg>
        <pc:inkChg chg="add mod">
          <ac:chgData name="J C" userId="626daae191040345" providerId="LiveId" clId="{2DEFECFF-F2E2-4F7D-8BB9-6AB4391ED2FA}" dt="2020-10-14T00:19:41.850" v="118"/>
          <ac:inkMkLst>
            <pc:docMk/>
            <pc:sldMk cId="2376599916" sldId="328"/>
            <ac:inkMk id="102" creationId="{276D5903-4383-40D1-B6BF-7B7DB5600528}"/>
          </ac:inkMkLst>
        </pc:inkChg>
        <pc:inkChg chg="add mod">
          <ac:chgData name="J C" userId="626daae191040345" providerId="LiveId" clId="{2DEFECFF-F2E2-4F7D-8BB9-6AB4391ED2FA}" dt="2020-10-14T00:19:41.850" v="118"/>
          <ac:inkMkLst>
            <pc:docMk/>
            <pc:sldMk cId="2376599916" sldId="328"/>
            <ac:inkMk id="103" creationId="{B783495B-555F-40DE-AAFD-D67C12AA2092}"/>
          </ac:inkMkLst>
        </pc:inkChg>
        <pc:inkChg chg="add mod">
          <ac:chgData name="J C" userId="626daae191040345" providerId="LiveId" clId="{2DEFECFF-F2E2-4F7D-8BB9-6AB4391ED2FA}" dt="2020-10-14T00:19:41.850" v="118"/>
          <ac:inkMkLst>
            <pc:docMk/>
            <pc:sldMk cId="2376599916" sldId="328"/>
            <ac:inkMk id="104" creationId="{BB0115BB-0D13-4E08-9D5D-4201240C590D}"/>
          </ac:inkMkLst>
        </pc:inkChg>
        <pc:inkChg chg="add mod">
          <ac:chgData name="J C" userId="626daae191040345" providerId="LiveId" clId="{2DEFECFF-F2E2-4F7D-8BB9-6AB4391ED2FA}" dt="2020-10-14T00:19:41.850" v="118"/>
          <ac:inkMkLst>
            <pc:docMk/>
            <pc:sldMk cId="2376599916" sldId="328"/>
            <ac:inkMk id="105" creationId="{C557AF5A-FFCA-4AB7-8DC4-C6FB23E68F54}"/>
          </ac:inkMkLst>
        </pc:inkChg>
        <pc:inkChg chg="add mod">
          <ac:chgData name="J C" userId="626daae191040345" providerId="LiveId" clId="{2DEFECFF-F2E2-4F7D-8BB9-6AB4391ED2FA}" dt="2020-10-14T00:19:41.850" v="118"/>
          <ac:inkMkLst>
            <pc:docMk/>
            <pc:sldMk cId="2376599916" sldId="328"/>
            <ac:inkMk id="106" creationId="{2BDF9D89-FB31-41C4-9898-D490DA50FB47}"/>
          </ac:inkMkLst>
        </pc:inkChg>
        <pc:inkChg chg="add mod">
          <ac:chgData name="J C" userId="626daae191040345" providerId="LiveId" clId="{2DEFECFF-F2E2-4F7D-8BB9-6AB4391ED2FA}" dt="2020-10-14T00:19:41.850" v="118"/>
          <ac:inkMkLst>
            <pc:docMk/>
            <pc:sldMk cId="2376599916" sldId="328"/>
            <ac:inkMk id="108" creationId="{E3CC3FF3-EE19-4C31-A029-D0BE9E5A9FFF}"/>
          </ac:inkMkLst>
        </pc:inkChg>
        <pc:inkChg chg="add mod">
          <ac:chgData name="J C" userId="626daae191040345" providerId="LiveId" clId="{2DEFECFF-F2E2-4F7D-8BB9-6AB4391ED2FA}" dt="2020-10-14T00:19:41.850" v="118"/>
          <ac:inkMkLst>
            <pc:docMk/>
            <pc:sldMk cId="2376599916" sldId="328"/>
            <ac:inkMk id="109" creationId="{59D3FB1B-2F14-4AD6-AB7F-3D9880FBD689}"/>
          </ac:inkMkLst>
        </pc:inkChg>
        <pc:inkChg chg="add mod">
          <ac:chgData name="J C" userId="626daae191040345" providerId="LiveId" clId="{2DEFECFF-F2E2-4F7D-8BB9-6AB4391ED2FA}" dt="2020-10-14T00:19:41.850" v="118"/>
          <ac:inkMkLst>
            <pc:docMk/>
            <pc:sldMk cId="2376599916" sldId="328"/>
            <ac:inkMk id="110" creationId="{EDD0C4FF-5950-4AE9-9695-8BFE318B5A52}"/>
          </ac:inkMkLst>
        </pc:inkChg>
        <pc:inkChg chg="add mod">
          <ac:chgData name="J C" userId="626daae191040345" providerId="LiveId" clId="{2DEFECFF-F2E2-4F7D-8BB9-6AB4391ED2FA}" dt="2020-10-14T00:19:41.850" v="118"/>
          <ac:inkMkLst>
            <pc:docMk/>
            <pc:sldMk cId="2376599916" sldId="328"/>
            <ac:inkMk id="111" creationId="{A4600C4F-FBD2-4790-9BBF-69FEB0B94812}"/>
          </ac:inkMkLst>
        </pc:inkChg>
        <pc:inkChg chg="add mod">
          <ac:chgData name="J C" userId="626daae191040345" providerId="LiveId" clId="{2DEFECFF-F2E2-4F7D-8BB9-6AB4391ED2FA}" dt="2020-10-14T00:19:41.850" v="118"/>
          <ac:inkMkLst>
            <pc:docMk/>
            <pc:sldMk cId="2376599916" sldId="328"/>
            <ac:inkMk id="112" creationId="{2D6993EA-75E0-46CE-901D-4089BDE8FB25}"/>
          </ac:inkMkLst>
        </pc:inkChg>
        <pc:inkChg chg="add mod">
          <ac:chgData name="J C" userId="626daae191040345" providerId="LiveId" clId="{2DEFECFF-F2E2-4F7D-8BB9-6AB4391ED2FA}" dt="2020-10-14T00:19:41.850" v="118"/>
          <ac:inkMkLst>
            <pc:docMk/>
            <pc:sldMk cId="2376599916" sldId="328"/>
            <ac:inkMk id="113" creationId="{5FE1F784-E661-47A2-8B8C-95771AC302F5}"/>
          </ac:inkMkLst>
        </pc:inkChg>
        <pc:inkChg chg="add mod">
          <ac:chgData name="J C" userId="626daae191040345" providerId="LiveId" clId="{2DEFECFF-F2E2-4F7D-8BB9-6AB4391ED2FA}" dt="2020-10-14T00:19:41.850" v="118"/>
          <ac:inkMkLst>
            <pc:docMk/>
            <pc:sldMk cId="2376599916" sldId="328"/>
            <ac:inkMk id="114" creationId="{827A553D-6722-4589-8E81-481DDEAED11D}"/>
          </ac:inkMkLst>
        </pc:inkChg>
        <pc:inkChg chg="add mod">
          <ac:chgData name="J C" userId="626daae191040345" providerId="LiveId" clId="{2DEFECFF-F2E2-4F7D-8BB9-6AB4391ED2FA}" dt="2020-10-14T00:19:41.850" v="118"/>
          <ac:inkMkLst>
            <pc:docMk/>
            <pc:sldMk cId="2376599916" sldId="328"/>
            <ac:inkMk id="115" creationId="{CA0B3853-D655-44EA-B4F5-387B58EFAA7C}"/>
          </ac:inkMkLst>
        </pc:inkChg>
        <pc:inkChg chg="add mod">
          <ac:chgData name="J C" userId="626daae191040345" providerId="LiveId" clId="{2DEFECFF-F2E2-4F7D-8BB9-6AB4391ED2FA}" dt="2020-10-14T00:22:34.787" v="152"/>
          <ac:inkMkLst>
            <pc:docMk/>
            <pc:sldMk cId="2376599916" sldId="328"/>
            <ac:inkMk id="117" creationId="{7A5F515C-480E-4EC7-AC99-10C9B2628ECE}"/>
          </ac:inkMkLst>
        </pc:inkChg>
        <pc:inkChg chg="add mod">
          <ac:chgData name="J C" userId="626daae191040345" providerId="LiveId" clId="{2DEFECFF-F2E2-4F7D-8BB9-6AB4391ED2FA}" dt="2020-10-14T00:22:34.787" v="152"/>
          <ac:inkMkLst>
            <pc:docMk/>
            <pc:sldMk cId="2376599916" sldId="328"/>
            <ac:inkMk id="118" creationId="{E94039B5-1F59-4AE5-A9FE-E35544C6FB00}"/>
          </ac:inkMkLst>
        </pc:inkChg>
        <pc:inkChg chg="add mod">
          <ac:chgData name="J C" userId="626daae191040345" providerId="LiveId" clId="{2DEFECFF-F2E2-4F7D-8BB9-6AB4391ED2FA}" dt="2020-10-14T00:22:34.787" v="152"/>
          <ac:inkMkLst>
            <pc:docMk/>
            <pc:sldMk cId="2376599916" sldId="328"/>
            <ac:inkMk id="119" creationId="{611875BB-799B-49F1-961E-B34CE5947299}"/>
          </ac:inkMkLst>
        </pc:inkChg>
        <pc:inkChg chg="add mod">
          <ac:chgData name="J C" userId="626daae191040345" providerId="LiveId" clId="{2DEFECFF-F2E2-4F7D-8BB9-6AB4391ED2FA}" dt="2020-10-14T00:22:34.787" v="152"/>
          <ac:inkMkLst>
            <pc:docMk/>
            <pc:sldMk cId="2376599916" sldId="328"/>
            <ac:inkMk id="121" creationId="{C16F4F75-C01B-4F75-9869-B54409D87600}"/>
          </ac:inkMkLst>
        </pc:inkChg>
        <pc:inkChg chg="add mod">
          <ac:chgData name="J C" userId="626daae191040345" providerId="LiveId" clId="{2DEFECFF-F2E2-4F7D-8BB9-6AB4391ED2FA}" dt="2020-10-14T00:22:34.787" v="152"/>
          <ac:inkMkLst>
            <pc:docMk/>
            <pc:sldMk cId="2376599916" sldId="328"/>
            <ac:inkMk id="122" creationId="{BEE64127-9541-4051-97D6-4CC974C47542}"/>
          </ac:inkMkLst>
        </pc:inkChg>
        <pc:inkChg chg="add mod">
          <ac:chgData name="J C" userId="626daae191040345" providerId="LiveId" clId="{2DEFECFF-F2E2-4F7D-8BB9-6AB4391ED2FA}" dt="2020-10-14T00:22:34.787" v="152"/>
          <ac:inkMkLst>
            <pc:docMk/>
            <pc:sldMk cId="2376599916" sldId="328"/>
            <ac:inkMk id="123" creationId="{BF623D7A-FB94-4C1E-BCC4-AC410A1326A6}"/>
          </ac:inkMkLst>
        </pc:inkChg>
        <pc:inkChg chg="add mod">
          <ac:chgData name="J C" userId="626daae191040345" providerId="LiveId" clId="{2DEFECFF-F2E2-4F7D-8BB9-6AB4391ED2FA}" dt="2020-10-14T00:22:34.787" v="152"/>
          <ac:inkMkLst>
            <pc:docMk/>
            <pc:sldMk cId="2376599916" sldId="328"/>
            <ac:inkMk id="124" creationId="{50BCB136-E83B-4BC7-AE00-35AAA2CC0611}"/>
          </ac:inkMkLst>
        </pc:inkChg>
        <pc:inkChg chg="add mod">
          <ac:chgData name="J C" userId="626daae191040345" providerId="LiveId" clId="{2DEFECFF-F2E2-4F7D-8BB9-6AB4391ED2FA}" dt="2020-10-14T00:22:34.787" v="152"/>
          <ac:inkMkLst>
            <pc:docMk/>
            <pc:sldMk cId="2376599916" sldId="328"/>
            <ac:inkMk id="125" creationId="{82DF08AD-1C25-4331-8B4D-9471250EC934}"/>
          </ac:inkMkLst>
        </pc:inkChg>
        <pc:inkChg chg="add mod">
          <ac:chgData name="J C" userId="626daae191040345" providerId="LiveId" clId="{2DEFECFF-F2E2-4F7D-8BB9-6AB4391ED2FA}" dt="2020-10-14T00:22:34.787" v="152"/>
          <ac:inkMkLst>
            <pc:docMk/>
            <pc:sldMk cId="2376599916" sldId="328"/>
            <ac:inkMk id="126" creationId="{BB555719-0D14-4FC2-87F8-74137246EF5C}"/>
          </ac:inkMkLst>
        </pc:inkChg>
        <pc:inkChg chg="add mod">
          <ac:chgData name="J C" userId="626daae191040345" providerId="LiveId" clId="{2DEFECFF-F2E2-4F7D-8BB9-6AB4391ED2FA}" dt="2020-10-14T00:22:34.787" v="152"/>
          <ac:inkMkLst>
            <pc:docMk/>
            <pc:sldMk cId="2376599916" sldId="328"/>
            <ac:inkMk id="127" creationId="{F38F9426-89FF-4C1C-ADC7-4AA82E7D5BB2}"/>
          </ac:inkMkLst>
        </pc:inkChg>
        <pc:inkChg chg="add mod">
          <ac:chgData name="J C" userId="626daae191040345" providerId="LiveId" clId="{2DEFECFF-F2E2-4F7D-8BB9-6AB4391ED2FA}" dt="2020-10-14T00:22:34.787" v="152"/>
          <ac:inkMkLst>
            <pc:docMk/>
            <pc:sldMk cId="2376599916" sldId="328"/>
            <ac:inkMk id="129" creationId="{4ACCA7B6-763E-43CF-9920-F72C389F571B}"/>
          </ac:inkMkLst>
        </pc:inkChg>
        <pc:inkChg chg="add mod">
          <ac:chgData name="J C" userId="626daae191040345" providerId="LiveId" clId="{2DEFECFF-F2E2-4F7D-8BB9-6AB4391ED2FA}" dt="2020-10-14T00:22:32.659" v="149"/>
          <ac:inkMkLst>
            <pc:docMk/>
            <pc:sldMk cId="2376599916" sldId="328"/>
            <ac:inkMk id="131" creationId="{BAC94D2B-6F06-4D52-BBB1-5EF6405F1F4A}"/>
          </ac:inkMkLst>
        </pc:inkChg>
        <pc:inkChg chg="add mod">
          <ac:chgData name="J C" userId="626daae191040345" providerId="LiveId" clId="{2DEFECFF-F2E2-4F7D-8BB9-6AB4391ED2FA}" dt="2020-10-14T00:20:42.728" v="144"/>
          <ac:inkMkLst>
            <pc:docMk/>
            <pc:sldMk cId="2376599916" sldId="328"/>
            <ac:inkMk id="133" creationId="{75D2D032-9487-4CB9-AD89-C21E6A9E74ED}"/>
          </ac:inkMkLst>
        </pc:inkChg>
        <pc:inkChg chg="add mod">
          <ac:chgData name="J C" userId="626daae191040345" providerId="LiveId" clId="{2DEFECFF-F2E2-4F7D-8BB9-6AB4391ED2FA}" dt="2020-10-14T00:20:42.728" v="144"/>
          <ac:inkMkLst>
            <pc:docMk/>
            <pc:sldMk cId="2376599916" sldId="328"/>
            <ac:inkMk id="134" creationId="{96FFAD2D-E585-4201-94A6-5880CA820B61}"/>
          </ac:inkMkLst>
        </pc:inkChg>
        <pc:inkChg chg="add mod">
          <ac:chgData name="J C" userId="626daae191040345" providerId="LiveId" clId="{2DEFECFF-F2E2-4F7D-8BB9-6AB4391ED2FA}" dt="2020-10-14T00:20:42.728" v="144"/>
          <ac:inkMkLst>
            <pc:docMk/>
            <pc:sldMk cId="2376599916" sldId="328"/>
            <ac:inkMk id="135" creationId="{4069A1A3-E8F4-44F6-86B0-312F19E982BA}"/>
          </ac:inkMkLst>
        </pc:inkChg>
        <pc:inkChg chg="add mod">
          <ac:chgData name="J C" userId="626daae191040345" providerId="LiveId" clId="{2DEFECFF-F2E2-4F7D-8BB9-6AB4391ED2FA}" dt="2020-10-14T00:20:42.728" v="144"/>
          <ac:inkMkLst>
            <pc:docMk/>
            <pc:sldMk cId="2376599916" sldId="328"/>
            <ac:inkMk id="136" creationId="{D07A5299-E23E-43C8-A46A-FE14A533D353}"/>
          </ac:inkMkLst>
        </pc:inkChg>
        <pc:inkChg chg="add mod">
          <ac:chgData name="J C" userId="626daae191040345" providerId="LiveId" clId="{2DEFECFF-F2E2-4F7D-8BB9-6AB4391ED2FA}" dt="2020-10-14T00:20:42.728" v="144"/>
          <ac:inkMkLst>
            <pc:docMk/>
            <pc:sldMk cId="2376599916" sldId="328"/>
            <ac:inkMk id="137" creationId="{37F76B13-FED0-4917-B2B9-2C340F5BD665}"/>
          </ac:inkMkLst>
        </pc:inkChg>
        <pc:inkChg chg="add mod">
          <ac:chgData name="J C" userId="626daae191040345" providerId="LiveId" clId="{2DEFECFF-F2E2-4F7D-8BB9-6AB4391ED2FA}" dt="2020-10-14T00:20:42.728" v="144"/>
          <ac:inkMkLst>
            <pc:docMk/>
            <pc:sldMk cId="2376599916" sldId="328"/>
            <ac:inkMk id="138" creationId="{2520D880-EF13-4837-A98D-9915DF400C1F}"/>
          </ac:inkMkLst>
        </pc:inkChg>
        <pc:inkChg chg="add mod">
          <ac:chgData name="J C" userId="626daae191040345" providerId="LiveId" clId="{2DEFECFF-F2E2-4F7D-8BB9-6AB4391ED2FA}" dt="2020-10-14T00:20:42.728" v="144"/>
          <ac:inkMkLst>
            <pc:docMk/>
            <pc:sldMk cId="2376599916" sldId="328"/>
            <ac:inkMk id="139" creationId="{456AA7DE-B9C3-476C-848F-4181F5D68DFD}"/>
          </ac:inkMkLst>
        </pc:inkChg>
        <pc:inkChg chg="add mod">
          <ac:chgData name="J C" userId="626daae191040345" providerId="LiveId" clId="{2DEFECFF-F2E2-4F7D-8BB9-6AB4391ED2FA}" dt="2020-10-14T00:20:42.728" v="144"/>
          <ac:inkMkLst>
            <pc:docMk/>
            <pc:sldMk cId="2376599916" sldId="328"/>
            <ac:inkMk id="140" creationId="{602F1AFF-2F2F-43D7-8EC2-BC0869BCBB0F}"/>
          </ac:inkMkLst>
        </pc:inkChg>
        <pc:inkChg chg="add mod">
          <ac:chgData name="J C" userId="626daae191040345" providerId="LiveId" clId="{2DEFECFF-F2E2-4F7D-8BB9-6AB4391ED2FA}" dt="2020-10-14T00:20:42.728" v="144"/>
          <ac:inkMkLst>
            <pc:docMk/>
            <pc:sldMk cId="2376599916" sldId="328"/>
            <ac:inkMk id="141" creationId="{5A14439A-2323-42E2-AABD-85438A262629}"/>
          </ac:inkMkLst>
        </pc:inkChg>
        <pc:inkChg chg="add mod">
          <ac:chgData name="J C" userId="626daae191040345" providerId="LiveId" clId="{2DEFECFF-F2E2-4F7D-8BB9-6AB4391ED2FA}" dt="2020-10-14T00:21:26.093" v="147"/>
          <ac:inkMkLst>
            <pc:docMk/>
            <pc:sldMk cId="2376599916" sldId="328"/>
            <ac:inkMk id="143" creationId="{5F8204A9-3D6D-44DE-8449-E19B142F0CF1}"/>
          </ac:inkMkLst>
        </pc:inkChg>
        <pc:inkChg chg="add mod">
          <ac:chgData name="J C" userId="626daae191040345" providerId="LiveId" clId="{2DEFECFF-F2E2-4F7D-8BB9-6AB4391ED2FA}" dt="2020-10-14T00:21:26.093" v="147"/>
          <ac:inkMkLst>
            <pc:docMk/>
            <pc:sldMk cId="2376599916" sldId="328"/>
            <ac:inkMk id="144" creationId="{E0796619-5D23-4A9C-B057-94960B4FDAD9}"/>
          </ac:inkMkLst>
        </pc:inkChg>
        <pc:inkChg chg="add mod">
          <ac:chgData name="J C" userId="626daae191040345" providerId="LiveId" clId="{2DEFECFF-F2E2-4F7D-8BB9-6AB4391ED2FA}" dt="2020-10-14T00:22:34.787" v="152"/>
          <ac:inkMkLst>
            <pc:docMk/>
            <pc:sldMk cId="2376599916" sldId="328"/>
            <ac:inkMk id="146" creationId="{EC76C6BB-F38C-4A41-A3C9-9E1C16AB8D99}"/>
          </ac:inkMkLst>
        </pc:inkChg>
        <pc:inkChg chg="add mod">
          <ac:chgData name="J C" userId="626daae191040345" providerId="LiveId" clId="{2DEFECFF-F2E2-4F7D-8BB9-6AB4391ED2FA}" dt="2020-10-14T00:22:34.787" v="152"/>
          <ac:inkMkLst>
            <pc:docMk/>
            <pc:sldMk cId="2376599916" sldId="328"/>
            <ac:inkMk id="148" creationId="{0AA82D15-2553-4252-A04A-62B1A86F7792}"/>
          </ac:inkMkLst>
        </pc:inkChg>
        <pc:inkChg chg="add mod">
          <ac:chgData name="J C" userId="626daae191040345" providerId="LiveId" clId="{2DEFECFF-F2E2-4F7D-8BB9-6AB4391ED2FA}" dt="2020-10-14T00:22:34.787" v="152"/>
          <ac:inkMkLst>
            <pc:docMk/>
            <pc:sldMk cId="2376599916" sldId="328"/>
            <ac:inkMk id="149" creationId="{3D307B49-2F35-4443-8B4A-470684077E57}"/>
          </ac:inkMkLst>
        </pc:inkChg>
        <pc:inkChg chg="add">
          <ac:chgData name="J C" userId="626daae191040345" providerId="LiveId" clId="{2DEFECFF-F2E2-4F7D-8BB9-6AB4391ED2FA}" dt="2020-10-14T00:46:14.941" v="796" actId="9405"/>
          <ac:inkMkLst>
            <pc:docMk/>
            <pc:sldMk cId="2376599916" sldId="328"/>
            <ac:inkMk id="151" creationId="{04A9851F-634A-4BA9-810A-B8589B920D5B}"/>
          </ac:inkMkLst>
        </pc:inkChg>
        <pc:inkChg chg="add mod">
          <ac:chgData name="J C" userId="626daae191040345" providerId="LiveId" clId="{2DEFECFF-F2E2-4F7D-8BB9-6AB4391ED2FA}" dt="2020-10-14T00:46:47.111" v="809"/>
          <ac:inkMkLst>
            <pc:docMk/>
            <pc:sldMk cId="2376599916" sldId="328"/>
            <ac:inkMk id="152" creationId="{85B7EC08-9C80-41D1-ADF2-161D19A4CC86}"/>
          </ac:inkMkLst>
        </pc:inkChg>
        <pc:inkChg chg="add mod">
          <ac:chgData name="J C" userId="626daae191040345" providerId="LiveId" clId="{2DEFECFF-F2E2-4F7D-8BB9-6AB4391ED2FA}" dt="2020-10-14T00:46:47.111" v="809"/>
          <ac:inkMkLst>
            <pc:docMk/>
            <pc:sldMk cId="2376599916" sldId="328"/>
            <ac:inkMk id="153" creationId="{9953A740-7730-4E04-AB6C-FE5BB572E593}"/>
          </ac:inkMkLst>
        </pc:inkChg>
        <pc:inkChg chg="add mod">
          <ac:chgData name="J C" userId="626daae191040345" providerId="LiveId" clId="{2DEFECFF-F2E2-4F7D-8BB9-6AB4391ED2FA}" dt="2020-10-14T00:46:47.111" v="809"/>
          <ac:inkMkLst>
            <pc:docMk/>
            <pc:sldMk cId="2376599916" sldId="328"/>
            <ac:inkMk id="154" creationId="{53E74206-E09D-4601-9BD8-6EFD2331621B}"/>
          </ac:inkMkLst>
        </pc:inkChg>
        <pc:inkChg chg="add mod">
          <ac:chgData name="J C" userId="626daae191040345" providerId="LiveId" clId="{2DEFECFF-F2E2-4F7D-8BB9-6AB4391ED2FA}" dt="2020-10-14T00:46:47.111" v="809"/>
          <ac:inkMkLst>
            <pc:docMk/>
            <pc:sldMk cId="2376599916" sldId="328"/>
            <ac:inkMk id="155" creationId="{3438081B-E1FF-4DC3-BA53-DED32ABA4697}"/>
          </ac:inkMkLst>
        </pc:inkChg>
        <pc:inkChg chg="add mod">
          <ac:chgData name="J C" userId="626daae191040345" providerId="LiveId" clId="{2DEFECFF-F2E2-4F7D-8BB9-6AB4391ED2FA}" dt="2020-10-14T00:46:47.111" v="809"/>
          <ac:inkMkLst>
            <pc:docMk/>
            <pc:sldMk cId="2376599916" sldId="328"/>
            <ac:inkMk id="156" creationId="{F64AB2A6-64F2-433A-89C4-3A179661847D}"/>
          </ac:inkMkLst>
        </pc:inkChg>
        <pc:inkChg chg="add mod">
          <ac:chgData name="J C" userId="626daae191040345" providerId="LiveId" clId="{2DEFECFF-F2E2-4F7D-8BB9-6AB4391ED2FA}" dt="2020-10-14T00:46:47.111" v="809"/>
          <ac:inkMkLst>
            <pc:docMk/>
            <pc:sldMk cId="2376599916" sldId="328"/>
            <ac:inkMk id="157" creationId="{DD26188A-983E-4CBE-97E2-337798AB2B88}"/>
          </ac:inkMkLst>
        </pc:inkChg>
        <pc:inkChg chg="add mod">
          <ac:chgData name="J C" userId="626daae191040345" providerId="LiveId" clId="{2DEFECFF-F2E2-4F7D-8BB9-6AB4391ED2FA}" dt="2020-10-14T00:46:47.111" v="809"/>
          <ac:inkMkLst>
            <pc:docMk/>
            <pc:sldMk cId="2376599916" sldId="328"/>
            <ac:inkMk id="158" creationId="{4937316B-0C1A-460A-9242-69AB5371E8D7}"/>
          </ac:inkMkLst>
        </pc:inkChg>
        <pc:inkChg chg="add mod">
          <ac:chgData name="J C" userId="626daae191040345" providerId="LiveId" clId="{2DEFECFF-F2E2-4F7D-8BB9-6AB4391ED2FA}" dt="2020-10-14T00:46:47.111" v="809"/>
          <ac:inkMkLst>
            <pc:docMk/>
            <pc:sldMk cId="2376599916" sldId="328"/>
            <ac:inkMk id="159" creationId="{888834D4-3F33-4C81-8FE9-AAFD7BCF95E0}"/>
          </ac:inkMkLst>
        </pc:inkChg>
        <pc:inkChg chg="add mod">
          <ac:chgData name="J C" userId="626daae191040345" providerId="LiveId" clId="{2DEFECFF-F2E2-4F7D-8BB9-6AB4391ED2FA}" dt="2020-10-14T00:46:47.111" v="809"/>
          <ac:inkMkLst>
            <pc:docMk/>
            <pc:sldMk cId="2376599916" sldId="328"/>
            <ac:inkMk id="160" creationId="{C561B7DB-00CF-4605-933E-47EAE0879097}"/>
          </ac:inkMkLst>
        </pc:inkChg>
        <pc:inkChg chg="add mod">
          <ac:chgData name="J C" userId="626daae191040345" providerId="LiveId" clId="{2DEFECFF-F2E2-4F7D-8BB9-6AB4391ED2FA}" dt="2020-10-14T00:46:47.111" v="809"/>
          <ac:inkMkLst>
            <pc:docMk/>
            <pc:sldMk cId="2376599916" sldId="328"/>
            <ac:inkMk id="161" creationId="{43CFD974-AE4E-43DF-88E3-3B6B4FD6FEB2}"/>
          </ac:inkMkLst>
        </pc:inkChg>
        <pc:inkChg chg="add mod">
          <ac:chgData name="J C" userId="626daae191040345" providerId="LiveId" clId="{2DEFECFF-F2E2-4F7D-8BB9-6AB4391ED2FA}" dt="2020-10-14T00:46:47.111" v="809"/>
          <ac:inkMkLst>
            <pc:docMk/>
            <pc:sldMk cId="2376599916" sldId="328"/>
            <ac:inkMk id="163" creationId="{8809CE97-350D-4A15-AC98-D84E6EE211E3}"/>
          </ac:inkMkLst>
        </pc:inkChg>
      </pc:sldChg>
      <pc:sldChg chg="addSp">
        <pc:chgData name="J C" userId="626daae191040345" providerId="LiveId" clId="{2DEFECFF-F2E2-4F7D-8BB9-6AB4391ED2FA}" dt="2020-10-14T00:12:02.516" v="1"/>
        <pc:sldMkLst>
          <pc:docMk/>
          <pc:sldMk cId="3322668963" sldId="329"/>
        </pc:sldMkLst>
        <pc:inkChg chg="add">
          <ac:chgData name="J C" userId="626daae191040345" providerId="LiveId" clId="{2DEFECFF-F2E2-4F7D-8BB9-6AB4391ED2FA}" dt="2020-10-14T00:12:02.516" v="1"/>
          <ac:inkMkLst>
            <pc:docMk/>
            <pc:sldMk cId="3322668963" sldId="329"/>
            <ac:inkMk id="2" creationId="{5C3F68C1-3703-4B12-B6B8-224E48E85D98}"/>
          </ac:inkMkLst>
        </pc:inkChg>
      </pc:sldChg>
      <pc:sldChg chg="addSp">
        <pc:chgData name="J C" userId="626daae191040345" providerId="LiveId" clId="{2DEFECFF-F2E2-4F7D-8BB9-6AB4391ED2FA}" dt="2020-10-14T00:12:02.516" v="1"/>
        <pc:sldMkLst>
          <pc:docMk/>
          <pc:sldMk cId="3862763571" sldId="330"/>
        </pc:sldMkLst>
        <pc:inkChg chg="add">
          <ac:chgData name="J C" userId="626daae191040345" providerId="LiveId" clId="{2DEFECFF-F2E2-4F7D-8BB9-6AB4391ED2FA}" dt="2020-10-14T00:12:02.516" v="1"/>
          <ac:inkMkLst>
            <pc:docMk/>
            <pc:sldMk cId="3862763571" sldId="330"/>
            <ac:inkMk id="5" creationId="{D6FF5856-EDFB-45F3-9F73-3A6FCFBB3851}"/>
          </ac:inkMkLst>
        </pc:inkChg>
      </pc:sldChg>
      <pc:sldChg chg="addSp">
        <pc:chgData name="J C" userId="626daae191040345" providerId="LiveId" clId="{2DEFECFF-F2E2-4F7D-8BB9-6AB4391ED2FA}" dt="2020-10-14T00:12:02.516" v="1"/>
        <pc:sldMkLst>
          <pc:docMk/>
          <pc:sldMk cId="2100363567" sldId="332"/>
        </pc:sldMkLst>
        <pc:inkChg chg="add">
          <ac:chgData name="J C" userId="626daae191040345" providerId="LiveId" clId="{2DEFECFF-F2E2-4F7D-8BB9-6AB4391ED2FA}" dt="2020-10-14T00:12:02.516" v="1"/>
          <ac:inkMkLst>
            <pc:docMk/>
            <pc:sldMk cId="2100363567" sldId="332"/>
            <ac:inkMk id="36" creationId="{17CA6CE9-3B9B-4CC1-BEC8-569D8A61DD57}"/>
          </ac:inkMkLst>
        </pc:inkChg>
      </pc:sldChg>
      <pc:sldChg chg="addSp delSp modSp mod delAnim">
        <pc:chgData name="J C" userId="626daae191040345" providerId="LiveId" clId="{2DEFECFF-F2E2-4F7D-8BB9-6AB4391ED2FA}" dt="2020-10-14T01:14:52.032" v="1592"/>
        <pc:sldMkLst>
          <pc:docMk/>
          <pc:sldMk cId="190976573" sldId="334"/>
        </pc:sldMkLst>
        <pc:spChg chg="del">
          <ac:chgData name="J C" userId="626daae191040345" providerId="LiveId" clId="{2DEFECFF-F2E2-4F7D-8BB9-6AB4391ED2FA}" dt="2020-10-14T01:11:09.034" v="1463" actId="478"/>
          <ac:spMkLst>
            <pc:docMk/>
            <pc:sldMk cId="190976573" sldId="334"/>
            <ac:spMk id="9" creationId="{66CFE7C5-A665-4608-9814-1ACA168B8182}"/>
          </ac:spMkLst>
        </pc:spChg>
        <pc:spChg chg="del">
          <ac:chgData name="J C" userId="626daae191040345" providerId="LiveId" clId="{2DEFECFF-F2E2-4F7D-8BB9-6AB4391ED2FA}" dt="2020-10-14T01:10:21.466" v="1462" actId="478"/>
          <ac:spMkLst>
            <pc:docMk/>
            <pc:sldMk cId="190976573" sldId="334"/>
            <ac:spMk id="20" creationId="{515FEF32-7E33-45E8-B2D1-0496C2F3793B}"/>
          </ac:spMkLst>
        </pc:spChg>
        <pc:spChg chg="del">
          <ac:chgData name="J C" userId="626daae191040345" providerId="LiveId" clId="{2DEFECFF-F2E2-4F7D-8BB9-6AB4391ED2FA}" dt="2020-10-14T01:08:22.528" v="1460" actId="478"/>
          <ac:spMkLst>
            <pc:docMk/>
            <pc:sldMk cId="190976573" sldId="334"/>
            <ac:spMk id="22" creationId="{29AE247E-FA2C-4D5E-BE17-F6A5FECB447E}"/>
          </ac:spMkLst>
        </pc:spChg>
        <pc:spChg chg="del">
          <ac:chgData name="J C" userId="626daae191040345" providerId="LiveId" clId="{2DEFECFF-F2E2-4F7D-8BB9-6AB4391ED2FA}" dt="2020-10-14T01:08:44.705" v="1461" actId="478"/>
          <ac:spMkLst>
            <pc:docMk/>
            <pc:sldMk cId="190976573" sldId="334"/>
            <ac:spMk id="24" creationId="{4F021127-D3C9-45CD-BB5A-0BB03CDC56DF}"/>
          </ac:spMkLst>
        </pc:spChg>
        <pc:spChg chg="del">
          <ac:chgData name="J C" userId="626daae191040345" providerId="LiveId" clId="{2DEFECFF-F2E2-4F7D-8BB9-6AB4391ED2FA}" dt="2020-10-14T01:11:32.848" v="1464" actId="478"/>
          <ac:spMkLst>
            <pc:docMk/>
            <pc:sldMk cId="190976573" sldId="334"/>
            <ac:spMk id="26" creationId="{06C66805-B107-4B11-84DF-D689F5EFC1E7}"/>
          </ac:spMkLst>
        </pc:spChg>
        <pc:spChg chg="del">
          <ac:chgData name="J C" userId="626daae191040345" providerId="LiveId" clId="{2DEFECFF-F2E2-4F7D-8BB9-6AB4391ED2FA}" dt="2020-10-14T01:11:48.473" v="1465" actId="478"/>
          <ac:spMkLst>
            <pc:docMk/>
            <pc:sldMk cId="190976573" sldId="334"/>
            <ac:spMk id="28" creationId="{09767915-D4DD-45E6-8041-9D5599459319}"/>
          </ac:spMkLst>
        </pc:spChg>
        <pc:grpChg chg="del mod">
          <ac:chgData name="J C" userId="626daae191040345" providerId="LiveId" clId="{2DEFECFF-F2E2-4F7D-8BB9-6AB4391ED2FA}" dt="2020-10-14T01:12:18.816" v="1484"/>
          <ac:grpSpMkLst>
            <pc:docMk/>
            <pc:sldMk cId="190976573" sldId="334"/>
            <ac:grpSpMk id="5" creationId="{0BE49DB7-6C41-4A35-982F-75A26F8025DD}"/>
          </ac:grpSpMkLst>
        </pc:grpChg>
        <pc:grpChg chg="del mod">
          <ac:chgData name="J C" userId="626daae191040345" providerId="LiveId" clId="{2DEFECFF-F2E2-4F7D-8BB9-6AB4391ED2FA}" dt="2020-10-14T01:12:18.816" v="1484"/>
          <ac:grpSpMkLst>
            <pc:docMk/>
            <pc:sldMk cId="190976573" sldId="334"/>
            <ac:grpSpMk id="21" creationId="{959D0927-3A70-4A8C-B217-1F414254F02F}"/>
          </ac:grpSpMkLst>
        </pc:grpChg>
        <pc:grpChg chg="mod">
          <ac:chgData name="J C" userId="626daae191040345" providerId="LiveId" clId="{2DEFECFF-F2E2-4F7D-8BB9-6AB4391ED2FA}" dt="2020-10-14T01:12:18.816" v="1484"/>
          <ac:grpSpMkLst>
            <pc:docMk/>
            <pc:sldMk cId="190976573" sldId="334"/>
            <ac:grpSpMk id="25" creationId="{D46175C5-6531-4A69-AC72-A90BCE5067EC}"/>
          </ac:grpSpMkLst>
        </pc:grpChg>
        <pc:grpChg chg="del mod">
          <ac:chgData name="J C" userId="626daae191040345" providerId="LiveId" clId="{2DEFECFF-F2E2-4F7D-8BB9-6AB4391ED2FA}" dt="2020-10-14T01:12:25.347" v="1497"/>
          <ac:grpSpMkLst>
            <pc:docMk/>
            <pc:sldMk cId="190976573" sldId="334"/>
            <ac:grpSpMk id="34" creationId="{F5D41B6B-7BBF-44AE-A34A-B1ACC73F80C3}"/>
          </ac:grpSpMkLst>
        </pc:grpChg>
        <pc:grpChg chg="del mod">
          <ac:chgData name="J C" userId="626daae191040345" providerId="LiveId" clId="{2DEFECFF-F2E2-4F7D-8BB9-6AB4391ED2FA}" dt="2020-10-14T01:12:35.653" v="1508"/>
          <ac:grpSpMkLst>
            <pc:docMk/>
            <pc:sldMk cId="190976573" sldId="334"/>
            <ac:grpSpMk id="40" creationId="{7AEE8BEB-9227-47F4-9BDD-EE3A811ADB25}"/>
          </ac:grpSpMkLst>
        </pc:grpChg>
        <pc:grpChg chg="del mod">
          <ac:chgData name="J C" userId="626daae191040345" providerId="LiveId" clId="{2DEFECFF-F2E2-4F7D-8BB9-6AB4391ED2FA}" dt="2020-10-14T01:12:42.718" v="1522"/>
          <ac:grpSpMkLst>
            <pc:docMk/>
            <pc:sldMk cId="190976573" sldId="334"/>
            <ac:grpSpMk id="51" creationId="{C9C3DF66-43FD-45CC-980B-4BE7CDB1E76A}"/>
          </ac:grpSpMkLst>
        </pc:grpChg>
        <pc:grpChg chg="del mod">
          <ac:chgData name="J C" userId="626daae191040345" providerId="LiveId" clId="{2DEFECFF-F2E2-4F7D-8BB9-6AB4391ED2FA}" dt="2020-10-14T01:13:53.662" v="1583"/>
          <ac:grpSpMkLst>
            <pc:docMk/>
            <pc:sldMk cId="190976573" sldId="334"/>
            <ac:grpSpMk id="65" creationId="{762E218B-C802-4091-A0CB-0B47F69AD3C6}"/>
          </ac:grpSpMkLst>
        </pc:grpChg>
        <pc:grpChg chg="del mod">
          <ac:chgData name="J C" userId="626daae191040345" providerId="LiveId" clId="{2DEFECFF-F2E2-4F7D-8BB9-6AB4391ED2FA}" dt="2020-10-14T01:12:56.825" v="1543"/>
          <ac:grpSpMkLst>
            <pc:docMk/>
            <pc:sldMk cId="190976573" sldId="334"/>
            <ac:grpSpMk id="76" creationId="{443FD347-8BB7-4607-9A74-EE9703EF595C}"/>
          </ac:grpSpMkLst>
        </pc:grpChg>
        <pc:grpChg chg="del mod">
          <ac:chgData name="J C" userId="626daae191040345" providerId="LiveId" clId="{2DEFECFF-F2E2-4F7D-8BB9-6AB4391ED2FA}" dt="2020-10-14T01:12:56.825" v="1543"/>
          <ac:grpSpMkLst>
            <pc:docMk/>
            <pc:sldMk cId="190976573" sldId="334"/>
            <ac:grpSpMk id="86" creationId="{6B49C2FE-9FB2-48EF-B845-5D6F1DBD2B05}"/>
          </ac:grpSpMkLst>
        </pc:grpChg>
        <pc:grpChg chg="del mod">
          <ac:chgData name="J C" userId="626daae191040345" providerId="LiveId" clId="{2DEFECFF-F2E2-4F7D-8BB9-6AB4391ED2FA}" dt="2020-10-14T01:12:58.439" v="1546"/>
          <ac:grpSpMkLst>
            <pc:docMk/>
            <pc:sldMk cId="190976573" sldId="334"/>
            <ac:grpSpMk id="87" creationId="{3077810F-81F1-4CF2-B000-C55F072E13C5}"/>
          </ac:grpSpMkLst>
        </pc:grpChg>
        <pc:grpChg chg="del mod">
          <ac:chgData name="J C" userId="626daae191040345" providerId="LiveId" clId="{2DEFECFF-F2E2-4F7D-8BB9-6AB4391ED2FA}" dt="2020-10-14T01:12:58.961" v="1548"/>
          <ac:grpSpMkLst>
            <pc:docMk/>
            <pc:sldMk cId="190976573" sldId="334"/>
            <ac:grpSpMk id="90" creationId="{8ABB495F-AD6E-4401-99B0-124E0BBE2F4F}"/>
          </ac:grpSpMkLst>
        </pc:grpChg>
        <pc:grpChg chg="del mod">
          <ac:chgData name="J C" userId="626daae191040345" providerId="LiveId" clId="{2DEFECFF-F2E2-4F7D-8BB9-6AB4391ED2FA}" dt="2020-10-14T01:13:03.573" v="1555"/>
          <ac:grpSpMkLst>
            <pc:docMk/>
            <pc:sldMk cId="190976573" sldId="334"/>
            <ac:grpSpMk id="92" creationId="{3E1736E7-85D5-4405-9BBC-C1F6F65F8822}"/>
          </ac:grpSpMkLst>
        </pc:grpChg>
        <pc:grpChg chg="del mod">
          <ac:chgData name="J C" userId="626daae191040345" providerId="LiveId" clId="{2DEFECFF-F2E2-4F7D-8BB9-6AB4391ED2FA}" dt="2020-10-14T01:13:07.624" v="1560"/>
          <ac:grpSpMkLst>
            <pc:docMk/>
            <pc:sldMk cId="190976573" sldId="334"/>
            <ac:grpSpMk id="99" creationId="{1FC1CBAB-900B-4A4F-BBEA-1A4EE26955B3}"/>
          </ac:grpSpMkLst>
        </pc:grpChg>
        <pc:grpChg chg="del mod">
          <ac:chgData name="J C" userId="626daae191040345" providerId="LiveId" clId="{2DEFECFF-F2E2-4F7D-8BB9-6AB4391ED2FA}" dt="2020-10-14T01:13:15.274" v="1567"/>
          <ac:grpSpMkLst>
            <pc:docMk/>
            <pc:sldMk cId="190976573" sldId="334"/>
            <ac:grpSpMk id="104" creationId="{653837F4-C7DF-4CC1-B37F-B3B1CB64BA81}"/>
          </ac:grpSpMkLst>
        </pc:grpChg>
        <pc:grpChg chg="mod">
          <ac:chgData name="J C" userId="626daae191040345" providerId="LiveId" clId="{2DEFECFF-F2E2-4F7D-8BB9-6AB4391ED2FA}" dt="2020-10-14T01:13:15.274" v="1567"/>
          <ac:grpSpMkLst>
            <pc:docMk/>
            <pc:sldMk cId="190976573" sldId="334"/>
            <ac:grpSpMk id="111" creationId="{E9FA1F6C-B1E9-46B6-808C-B13CC619BBD0}"/>
          </ac:grpSpMkLst>
        </pc:grpChg>
        <pc:grpChg chg="del mod">
          <ac:chgData name="J C" userId="626daae191040345" providerId="LiveId" clId="{2DEFECFF-F2E2-4F7D-8BB9-6AB4391ED2FA}" dt="2020-10-14T01:13:27.071" v="1579"/>
          <ac:grpSpMkLst>
            <pc:docMk/>
            <pc:sldMk cId="190976573" sldId="334"/>
            <ac:grpSpMk id="116" creationId="{90B20B7D-9F58-43B6-933F-974DC352B700}"/>
          </ac:grpSpMkLst>
        </pc:grpChg>
        <pc:grpChg chg="del mod">
          <ac:chgData name="J C" userId="626daae191040345" providerId="LiveId" clId="{2DEFECFF-F2E2-4F7D-8BB9-6AB4391ED2FA}" dt="2020-10-14T01:13:34.207" v="1581"/>
          <ac:grpSpMkLst>
            <pc:docMk/>
            <pc:sldMk cId="190976573" sldId="334"/>
            <ac:grpSpMk id="123" creationId="{B3017B11-1409-47CC-A4BB-FF42703848FF}"/>
          </ac:grpSpMkLst>
        </pc:grpChg>
        <pc:grpChg chg="del mod">
          <ac:chgData name="J C" userId="626daae191040345" providerId="LiveId" clId="{2DEFECFF-F2E2-4F7D-8BB9-6AB4391ED2FA}" dt="2020-10-14T01:14:52.032" v="1592"/>
          <ac:grpSpMkLst>
            <pc:docMk/>
            <pc:sldMk cId="190976573" sldId="334"/>
            <ac:grpSpMk id="125" creationId="{56A3C9DF-B79C-45F4-A002-04B6D785D617}"/>
          </ac:grpSpMkLst>
        </pc:grpChg>
        <pc:grpChg chg="mod">
          <ac:chgData name="J C" userId="626daae191040345" providerId="LiveId" clId="{2DEFECFF-F2E2-4F7D-8BB9-6AB4391ED2FA}" dt="2020-10-14T01:13:53.662" v="1583"/>
          <ac:grpSpMkLst>
            <pc:docMk/>
            <pc:sldMk cId="190976573" sldId="334"/>
            <ac:grpSpMk id="127" creationId="{CD4DB19C-BEA5-4C3F-850F-8B80E2BEE14C}"/>
          </ac:grpSpMkLst>
        </pc:grpChg>
        <pc:grpChg chg="mod">
          <ac:chgData name="J C" userId="626daae191040345" providerId="LiveId" clId="{2DEFECFF-F2E2-4F7D-8BB9-6AB4391ED2FA}" dt="2020-10-14T01:14:52.032" v="1592"/>
          <ac:grpSpMkLst>
            <pc:docMk/>
            <pc:sldMk cId="190976573" sldId="334"/>
            <ac:grpSpMk id="136" creationId="{C39C3C02-1F3F-4C05-A524-4775D38A7649}"/>
          </ac:grpSpMkLst>
        </pc:grpChg>
        <pc:inkChg chg="add mod">
          <ac:chgData name="J C" userId="626daae191040345" providerId="LiveId" clId="{2DEFECFF-F2E2-4F7D-8BB9-6AB4391ED2FA}" dt="2020-10-14T01:12:18.816" v="1484"/>
          <ac:inkMkLst>
            <pc:docMk/>
            <pc:sldMk cId="190976573" sldId="334"/>
            <ac:inkMk id="2" creationId="{66A870E1-A079-4823-BB12-656B1306F0C8}"/>
          </ac:inkMkLst>
        </pc:inkChg>
        <pc:inkChg chg="add mod">
          <ac:chgData name="J C" userId="626daae191040345" providerId="LiveId" clId="{2DEFECFF-F2E2-4F7D-8BB9-6AB4391ED2FA}" dt="2020-10-14T01:12:18.816" v="1484"/>
          <ac:inkMkLst>
            <pc:docMk/>
            <pc:sldMk cId="190976573" sldId="334"/>
            <ac:inkMk id="3" creationId="{23855453-7AE6-40F3-AF0F-E8BC2559C3B9}"/>
          </ac:inkMkLst>
        </pc:inkChg>
        <pc:inkChg chg="add mod">
          <ac:chgData name="J C" userId="626daae191040345" providerId="LiveId" clId="{2DEFECFF-F2E2-4F7D-8BB9-6AB4391ED2FA}" dt="2020-10-14T01:12:18.816" v="1484"/>
          <ac:inkMkLst>
            <pc:docMk/>
            <pc:sldMk cId="190976573" sldId="334"/>
            <ac:inkMk id="4" creationId="{792DDDD2-B3C8-4D14-9854-C93ACEA1A69D}"/>
          </ac:inkMkLst>
        </pc:inkChg>
        <pc:inkChg chg="add mod">
          <ac:chgData name="J C" userId="626daae191040345" providerId="LiveId" clId="{2DEFECFF-F2E2-4F7D-8BB9-6AB4391ED2FA}" dt="2020-10-14T01:12:18.816" v="1484"/>
          <ac:inkMkLst>
            <pc:docMk/>
            <pc:sldMk cId="190976573" sldId="334"/>
            <ac:inkMk id="7" creationId="{A8A6FA65-7046-4D9E-BD86-511B520885B2}"/>
          </ac:inkMkLst>
        </pc:inkChg>
        <pc:inkChg chg="add mod">
          <ac:chgData name="J C" userId="626daae191040345" providerId="LiveId" clId="{2DEFECFF-F2E2-4F7D-8BB9-6AB4391ED2FA}" dt="2020-10-14T01:12:18.816" v="1484"/>
          <ac:inkMkLst>
            <pc:docMk/>
            <pc:sldMk cId="190976573" sldId="334"/>
            <ac:inkMk id="8" creationId="{E2370977-7F14-43C1-9188-DCA961604170}"/>
          </ac:inkMkLst>
        </pc:inkChg>
        <pc:inkChg chg="add mod">
          <ac:chgData name="J C" userId="626daae191040345" providerId="LiveId" clId="{2DEFECFF-F2E2-4F7D-8BB9-6AB4391ED2FA}" dt="2020-10-14T01:12:18.816" v="1484"/>
          <ac:inkMkLst>
            <pc:docMk/>
            <pc:sldMk cId="190976573" sldId="334"/>
            <ac:inkMk id="10" creationId="{46476751-A79B-47A7-916E-A7F389A15885}"/>
          </ac:inkMkLst>
        </pc:inkChg>
        <pc:inkChg chg="add mod">
          <ac:chgData name="J C" userId="626daae191040345" providerId="LiveId" clId="{2DEFECFF-F2E2-4F7D-8BB9-6AB4391ED2FA}" dt="2020-10-14T01:12:18.816" v="1484"/>
          <ac:inkMkLst>
            <pc:docMk/>
            <pc:sldMk cId="190976573" sldId="334"/>
            <ac:inkMk id="11" creationId="{17B53013-65F4-4C1E-A540-5AAC02CC0AB5}"/>
          </ac:inkMkLst>
        </pc:inkChg>
        <pc:inkChg chg="add mod">
          <ac:chgData name="J C" userId="626daae191040345" providerId="LiveId" clId="{2DEFECFF-F2E2-4F7D-8BB9-6AB4391ED2FA}" dt="2020-10-14T01:12:18.816" v="1484"/>
          <ac:inkMkLst>
            <pc:docMk/>
            <pc:sldMk cId="190976573" sldId="334"/>
            <ac:inkMk id="12" creationId="{11F41073-5147-4A5A-B40E-8AFD475F4BF2}"/>
          </ac:inkMkLst>
        </pc:inkChg>
        <pc:inkChg chg="add mod">
          <ac:chgData name="J C" userId="626daae191040345" providerId="LiveId" clId="{2DEFECFF-F2E2-4F7D-8BB9-6AB4391ED2FA}" dt="2020-10-14T01:12:18.816" v="1484"/>
          <ac:inkMkLst>
            <pc:docMk/>
            <pc:sldMk cId="190976573" sldId="334"/>
            <ac:inkMk id="13" creationId="{11D95C74-86AB-4095-9415-7ED6E086C03C}"/>
          </ac:inkMkLst>
        </pc:inkChg>
        <pc:inkChg chg="add mod">
          <ac:chgData name="J C" userId="626daae191040345" providerId="LiveId" clId="{2DEFECFF-F2E2-4F7D-8BB9-6AB4391ED2FA}" dt="2020-10-14T01:12:18.816" v="1484"/>
          <ac:inkMkLst>
            <pc:docMk/>
            <pc:sldMk cId="190976573" sldId="334"/>
            <ac:inkMk id="14" creationId="{05BADC5A-B349-4BF2-8E04-81F0BF09B773}"/>
          </ac:inkMkLst>
        </pc:inkChg>
        <pc:inkChg chg="add mod">
          <ac:chgData name="J C" userId="626daae191040345" providerId="LiveId" clId="{2DEFECFF-F2E2-4F7D-8BB9-6AB4391ED2FA}" dt="2020-10-14T01:12:18.816" v="1484"/>
          <ac:inkMkLst>
            <pc:docMk/>
            <pc:sldMk cId="190976573" sldId="334"/>
            <ac:inkMk id="15" creationId="{98D2A7D1-8537-40D3-8076-D96BC0B93CE9}"/>
          </ac:inkMkLst>
        </pc:inkChg>
        <pc:inkChg chg="add mod">
          <ac:chgData name="J C" userId="626daae191040345" providerId="LiveId" clId="{2DEFECFF-F2E2-4F7D-8BB9-6AB4391ED2FA}" dt="2020-10-14T01:12:18.816" v="1484"/>
          <ac:inkMkLst>
            <pc:docMk/>
            <pc:sldMk cId="190976573" sldId="334"/>
            <ac:inkMk id="16" creationId="{C6FCABE9-808B-4DD2-8D7E-15422DC9CAD1}"/>
          </ac:inkMkLst>
        </pc:inkChg>
        <pc:inkChg chg="add mod">
          <ac:chgData name="J C" userId="626daae191040345" providerId="LiveId" clId="{2DEFECFF-F2E2-4F7D-8BB9-6AB4391ED2FA}" dt="2020-10-14T01:12:18.816" v="1484"/>
          <ac:inkMkLst>
            <pc:docMk/>
            <pc:sldMk cId="190976573" sldId="334"/>
            <ac:inkMk id="17" creationId="{D1A22442-E1A6-48EC-9902-185A0824B118}"/>
          </ac:inkMkLst>
        </pc:inkChg>
        <pc:inkChg chg="add mod">
          <ac:chgData name="J C" userId="626daae191040345" providerId="LiveId" clId="{2DEFECFF-F2E2-4F7D-8BB9-6AB4391ED2FA}" dt="2020-10-14T01:12:18.816" v="1484"/>
          <ac:inkMkLst>
            <pc:docMk/>
            <pc:sldMk cId="190976573" sldId="334"/>
            <ac:inkMk id="18" creationId="{C208E19B-5C8A-4A03-BC38-3B01862DED1C}"/>
          </ac:inkMkLst>
        </pc:inkChg>
        <pc:inkChg chg="add mod">
          <ac:chgData name="J C" userId="626daae191040345" providerId="LiveId" clId="{2DEFECFF-F2E2-4F7D-8BB9-6AB4391ED2FA}" dt="2020-10-14T01:12:18.816" v="1484"/>
          <ac:inkMkLst>
            <pc:docMk/>
            <pc:sldMk cId="190976573" sldId="334"/>
            <ac:inkMk id="19" creationId="{CE2CA54F-FDD3-4549-97F2-1A51CDFC5FF2}"/>
          </ac:inkMkLst>
        </pc:inkChg>
        <pc:inkChg chg="add mod">
          <ac:chgData name="J C" userId="626daae191040345" providerId="LiveId" clId="{2DEFECFF-F2E2-4F7D-8BB9-6AB4391ED2FA}" dt="2020-10-14T01:12:18.816" v="1484"/>
          <ac:inkMkLst>
            <pc:docMk/>
            <pc:sldMk cId="190976573" sldId="334"/>
            <ac:inkMk id="23" creationId="{CA612C63-05F4-4C04-B569-CF8016BB7723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27" creationId="{14EE926B-24D3-4732-8443-009485433394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29" creationId="{58EC3F6B-7D69-47B4-B619-16164B493D1F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30" creationId="{509F6479-8351-4F39-A15A-3AD2F37C1A46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31" creationId="{7072E2F2-E861-45A6-B9EF-A4231F419620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32" creationId="{295E8875-4EA5-4DE0-B59C-C0B312F0BBBD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33" creationId="{3830AAF9-47EB-42E3-BD53-9E4DFA0EDA0C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35" creationId="{B68490C7-5C7E-4187-B9B6-F104C25DFB8D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36" creationId="{9DDDE7FB-4587-4DAE-829E-38B12A8796C8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37" creationId="{F5FFF9A1-4D41-43C5-81F5-8CF2FDA9430E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38" creationId="{30B8171F-0F4F-4293-815B-2755692891EC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39" creationId="{E7BE64D7-2B70-467C-9D24-0D56F0AF8FC6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41" creationId="{C31FD840-85AB-442C-8D67-191A692B25BA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42" creationId="{2AD6FD9D-97E2-4BE4-9BB9-8EB025742BA9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43" creationId="{42820EBB-AEAA-4AC1-B051-565F3EBDB81D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44" creationId="{AF1D5FDA-56B2-4393-8FBB-D20F436219F3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45" creationId="{B593CAAC-6E2E-4A29-9116-DDFB2F7F3FD1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46" creationId="{FCFD4298-4332-4FC5-A355-A6401C6BD7C8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47" creationId="{FD011F3D-E378-44AD-B205-98926F49CDCB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48" creationId="{E5121359-C917-4A9E-936A-0F8DE9D832FD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49" creationId="{C417C11E-0010-4B4D-A691-11E91470C68F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50" creationId="{79A945EB-C6D8-425B-B663-48768E9075E6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52" creationId="{1109E452-72B1-44AC-8690-067B77AB07EA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53" creationId="{AC0F36AE-08EE-4748-8DCB-FB2572A60E24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54" creationId="{09E11391-AA4D-4AC7-A3CE-6CDAAEF12FE1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55" creationId="{4C4CA633-4EBB-4B59-819E-667BE395B9B8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56" creationId="{DB110594-38ED-46E3-8BBD-018407941F35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57" creationId="{EB55C8B3-1791-43F6-B7FD-622ED32487F1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58" creationId="{28E93871-D75F-4D8B-86F2-73BC0DF25B2F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59" creationId="{9BE3D0CB-0AF4-405D-A008-D99F3D6E0608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60" creationId="{788EC578-86F0-4B3A-8518-8B4EA7CD51E7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61" creationId="{FFBDD1D9-39E5-46FC-A8CB-4023EDB943DC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62" creationId="{CA7414F0-25A7-46DD-9114-6F19D618E2F1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63" creationId="{73F11596-B270-43B2-9561-B1366A3339AD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64" creationId="{E35E9648-E489-4D48-996D-68C758C88BBF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66" creationId="{0BA5E327-14B7-4170-86D4-F8B526CCE361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67" creationId="{20287B91-A01E-46A2-ADAC-A54664DE37E0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68" creationId="{4F9D2EE2-4B09-4262-9D51-E1A9356F5A74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69" creationId="{7E0DCAA0-16BD-457C-94AC-E3E3A85ECA3E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70" creationId="{2B4B785A-0588-4F71-B474-A2704A23B996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71" creationId="{49CC2AF8-3A15-4B2B-95C0-45BD2D26AF8C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72" creationId="{AE3A8DCF-4625-43FC-8F80-7774B46A2E66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73" creationId="{D66EEEF2-B635-419A-B5A9-15D12938CD71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74" creationId="{C6793AE9-100B-4F91-B4FE-050630E2802F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75" creationId="{279D4275-1178-4FFF-A345-DFA6B750ABDE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77" creationId="{427D8ED0-B29B-4A13-956E-63ACFB8F797C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78" creationId="{C33683C0-E036-4374-90BF-194762785F6F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79" creationId="{6FBFEF81-C467-4AF5-8C6F-6F7E01EEA259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80" creationId="{F418864E-3065-4C2C-8D63-96A288CF0905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81" creationId="{7D44F02D-ADF9-47DA-A0CF-69CF6C060512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82" creationId="{5B81299C-6ACD-4CE5-A59C-10D55F496740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83" creationId="{2EC03579-01F0-43E8-AC4E-F9D75BEB57E7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84" creationId="{1B3D793D-AB2B-425A-986F-36B43F16BED6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85" creationId="{70430151-3C46-46DE-9C15-F6F2E3B5B476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88" creationId="{D7EE2B5B-7968-4E43-A2C5-948C36A450C8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89" creationId="{CDEB532B-BB56-4F1C-A05C-BFF34F8854EB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91" creationId="{21708653-516E-4501-A3D7-31955174AFBF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93" creationId="{C226836E-6563-4019-A79F-2E73CC09EB36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94" creationId="{3A4A4ECC-3DBA-41E0-8DDA-94D7269E548F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95" creationId="{1824A4C5-707E-46B2-879A-72122F354107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96" creationId="{B36D480D-C850-40E5-8DAA-68FD40848356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97" creationId="{FB08E3D5-DEE6-41FC-9613-66AF86F053D5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98" creationId="{7DA8C75A-9CAA-4B3C-B9C6-15616CBC7012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100" creationId="{32BB9129-9DD0-43BC-9873-B409B8579949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101" creationId="{6B87CDB7-2BD3-4379-9F7E-00E2C3C4143B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102" creationId="{CC2EA6D1-E8C1-4CBB-BE46-A433137D5D64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103" creationId="{7FE4E69A-65FC-401A-9751-4B1DCC5944C3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105" creationId="{6A506B1C-81E3-4C8F-A887-ED0666EA79BD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106" creationId="{93B14198-85D3-4612-9D38-78FC6825F7D8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107" creationId="{E8CE32A8-EE36-4BB3-B7CE-C8A595276690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108" creationId="{B1622302-DD9A-4379-A74C-4398FD7E3942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109" creationId="{E3670206-E896-4DC9-84B6-77439EF23692}"/>
          </ac:inkMkLst>
        </pc:inkChg>
        <pc:inkChg chg="add mod">
          <ac:chgData name="J C" userId="626daae191040345" providerId="LiveId" clId="{2DEFECFF-F2E2-4F7D-8BB9-6AB4391ED2FA}" dt="2020-10-14T01:13:15.274" v="1567"/>
          <ac:inkMkLst>
            <pc:docMk/>
            <pc:sldMk cId="190976573" sldId="334"/>
            <ac:inkMk id="110" creationId="{2D3B7C81-99F6-4EEC-A51A-955CC32F0706}"/>
          </ac:inkMkLst>
        </pc:inkChg>
        <pc:inkChg chg="add mod">
          <ac:chgData name="J C" userId="626daae191040345" providerId="LiveId" clId="{2DEFECFF-F2E2-4F7D-8BB9-6AB4391ED2FA}" dt="2020-10-14T01:14:52.032" v="1592"/>
          <ac:inkMkLst>
            <pc:docMk/>
            <pc:sldMk cId="190976573" sldId="334"/>
            <ac:inkMk id="112" creationId="{C37C1928-A74F-4E4C-9539-EA812A5F6ADD}"/>
          </ac:inkMkLst>
        </pc:inkChg>
        <pc:inkChg chg="add mod">
          <ac:chgData name="J C" userId="626daae191040345" providerId="LiveId" clId="{2DEFECFF-F2E2-4F7D-8BB9-6AB4391ED2FA}" dt="2020-10-14T01:14:52.032" v="1592"/>
          <ac:inkMkLst>
            <pc:docMk/>
            <pc:sldMk cId="190976573" sldId="334"/>
            <ac:inkMk id="113" creationId="{1EA2DBB1-6512-4CA5-8861-4E46B16ADB26}"/>
          </ac:inkMkLst>
        </pc:inkChg>
        <pc:inkChg chg="add mod">
          <ac:chgData name="J C" userId="626daae191040345" providerId="LiveId" clId="{2DEFECFF-F2E2-4F7D-8BB9-6AB4391ED2FA}" dt="2020-10-14T01:14:52.032" v="1592"/>
          <ac:inkMkLst>
            <pc:docMk/>
            <pc:sldMk cId="190976573" sldId="334"/>
            <ac:inkMk id="114" creationId="{8594E2A8-DB3C-4EFF-92E7-CB664E39841F}"/>
          </ac:inkMkLst>
        </pc:inkChg>
        <pc:inkChg chg="add mod">
          <ac:chgData name="J C" userId="626daae191040345" providerId="LiveId" clId="{2DEFECFF-F2E2-4F7D-8BB9-6AB4391ED2FA}" dt="2020-10-14T01:14:52.032" v="1592"/>
          <ac:inkMkLst>
            <pc:docMk/>
            <pc:sldMk cId="190976573" sldId="334"/>
            <ac:inkMk id="115" creationId="{E608899B-8299-4C3B-8BDE-AA7F860FEA0A}"/>
          </ac:inkMkLst>
        </pc:inkChg>
        <pc:inkChg chg="add mod">
          <ac:chgData name="J C" userId="626daae191040345" providerId="LiveId" clId="{2DEFECFF-F2E2-4F7D-8BB9-6AB4391ED2FA}" dt="2020-10-14T01:14:52.032" v="1592"/>
          <ac:inkMkLst>
            <pc:docMk/>
            <pc:sldMk cId="190976573" sldId="334"/>
            <ac:inkMk id="117" creationId="{8215D467-ABC8-4E9A-9D46-C2EDDAAC37FA}"/>
          </ac:inkMkLst>
        </pc:inkChg>
        <pc:inkChg chg="add mod">
          <ac:chgData name="J C" userId="626daae191040345" providerId="LiveId" clId="{2DEFECFF-F2E2-4F7D-8BB9-6AB4391ED2FA}" dt="2020-10-14T01:14:52.032" v="1592"/>
          <ac:inkMkLst>
            <pc:docMk/>
            <pc:sldMk cId="190976573" sldId="334"/>
            <ac:inkMk id="118" creationId="{BA25B814-94BB-4B38-A0D6-6191768C2922}"/>
          </ac:inkMkLst>
        </pc:inkChg>
        <pc:inkChg chg="add mod">
          <ac:chgData name="J C" userId="626daae191040345" providerId="LiveId" clId="{2DEFECFF-F2E2-4F7D-8BB9-6AB4391ED2FA}" dt="2020-10-14T01:14:52.032" v="1592"/>
          <ac:inkMkLst>
            <pc:docMk/>
            <pc:sldMk cId="190976573" sldId="334"/>
            <ac:inkMk id="119" creationId="{EFA253F9-1B2E-43BB-85E4-9172434EF4EB}"/>
          </ac:inkMkLst>
        </pc:inkChg>
        <pc:inkChg chg="add mod">
          <ac:chgData name="J C" userId="626daae191040345" providerId="LiveId" clId="{2DEFECFF-F2E2-4F7D-8BB9-6AB4391ED2FA}" dt="2020-10-14T01:14:52.032" v="1592"/>
          <ac:inkMkLst>
            <pc:docMk/>
            <pc:sldMk cId="190976573" sldId="334"/>
            <ac:inkMk id="120" creationId="{CE9F4B26-5F68-445B-A4BE-78CDE602CDC3}"/>
          </ac:inkMkLst>
        </pc:inkChg>
        <pc:inkChg chg="add mod">
          <ac:chgData name="J C" userId="626daae191040345" providerId="LiveId" clId="{2DEFECFF-F2E2-4F7D-8BB9-6AB4391ED2FA}" dt="2020-10-14T01:14:52.032" v="1592"/>
          <ac:inkMkLst>
            <pc:docMk/>
            <pc:sldMk cId="190976573" sldId="334"/>
            <ac:inkMk id="121" creationId="{96C6C662-88C6-42AF-9616-21DBDC8C3341}"/>
          </ac:inkMkLst>
        </pc:inkChg>
        <pc:inkChg chg="add mod">
          <ac:chgData name="J C" userId="626daae191040345" providerId="LiveId" clId="{2DEFECFF-F2E2-4F7D-8BB9-6AB4391ED2FA}" dt="2020-10-14T01:14:52.032" v="1592"/>
          <ac:inkMkLst>
            <pc:docMk/>
            <pc:sldMk cId="190976573" sldId="334"/>
            <ac:inkMk id="122" creationId="{604FC7D6-C68F-41DC-A9D2-152CFDC903AE}"/>
          </ac:inkMkLst>
        </pc:inkChg>
        <pc:inkChg chg="add mod">
          <ac:chgData name="J C" userId="626daae191040345" providerId="LiveId" clId="{2DEFECFF-F2E2-4F7D-8BB9-6AB4391ED2FA}" dt="2020-10-14T01:14:52.032" v="1592"/>
          <ac:inkMkLst>
            <pc:docMk/>
            <pc:sldMk cId="190976573" sldId="334"/>
            <ac:inkMk id="124" creationId="{80318A7F-A1E8-47DB-8ACB-ED84C67C099A}"/>
          </ac:inkMkLst>
        </pc:inkChg>
        <pc:inkChg chg="add mod">
          <ac:chgData name="J C" userId="626daae191040345" providerId="LiveId" clId="{2DEFECFF-F2E2-4F7D-8BB9-6AB4391ED2FA}" dt="2020-10-14T01:13:53.662" v="1583"/>
          <ac:inkMkLst>
            <pc:docMk/>
            <pc:sldMk cId="190976573" sldId="334"/>
            <ac:inkMk id="126" creationId="{9D8AF0DD-3B9C-46D9-9080-FEF165386A9E}"/>
          </ac:inkMkLst>
        </pc:inkChg>
        <pc:inkChg chg="add">
          <ac:chgData name="J C" userId="626daae191040345" providerId="LiveId" clId="{2DEFECFF-F2E2-4F7D-8BB9-6AB4391ED2FA}" dt="2020-10-14T01:14:21.907" v="1584" actId="9405"/>
          <ac:inkMkLst>
            <pc:docMk/>
            <pc:sldMk cId="190976573" sldId="334"/>
            <ac:inkMk id="128" creationId="{EC4957AF-5E9B-4035-84F5-C8886BEE0452}"/>
          </ac:inkMkLst>
        </pc:inkChg>
        <pc:inkChg chg="add">
          <ac:chgData name="J C" userId="626daae191040345" providerId="LiveId" clId="{2DEFECFF-F2E2-4F7D-8BB9-6AB4391ED2FA}" dt="2020-10-14T01:14:24.909" v="1585" actId="9405"/>
          <ac:inkMkLst>
            <pc:docMk/>
            <pc:sldMk cId="190976573" sldId="334"/>
            <ac:inkMk id="129" creationId="{BB39325D-435C-4348-BB44-1950F9C17CD5}"/>
          </ac:inkMkLst>
        </pc:inkChg>
        <pc:inkChg chg="add">
          <ac:chgData name="J C" userId="626daae191040345" providerId="LiveId" clId="{2DEFECFF-F2E2-4F7D-8BB9-6AB4391ED2FA}" dt="2020-10-14T01:14:28.006" v="1586" actId="9405"/>
          <ac:inkMkLst>
            <pc:docMk/>
            <pc:sldMk cId="190976573" sldId="334"/>
            <ac:inkMk id="130" creationId="{E81844F2-7C5F-4FBE-9817-277F86B8B6D6}"/>
          </ac:inkMkLst>
        </pc:inkChg>
        <pc:inkChg chg="add">
          <ac:chgData name="J C" userId="626daae191040345" providerId="LiveId" clId="{2DEFECFF-F2E2-4F7D-8BB9-6AB4391ED2FA}" dt="2020-10-14T01:14:32.815" v="1587" actId="9405"/>
          <ac:inkMkLst>
            <pc:docMk/>
            <pc:sldMk cId="190976573" sldId="334"/>
            <ac:inkMk id="131" creationId="{6F238C17-F2EF-434F-B75C-B4813D2DD034}"/>
          </ac:inkMkLst>
        </pc:inkChg>
        <pc:inkChg chg="add">
          <ac:chgData name="J C" userId="626daae191040345" providerId="LiveId" clId="{2DEFECFF-F2E2-4F7D-8BB9-6AB4391ED2FA}" dt="2020-10-14T01:14:34.181" v="1588" actId="9405"/>
          <ac:inkMkLst>
            <pc:docMk/>
            <pc:sldMk cId="190976573" sldId="334"/>
            <ac:inkMk id="132" creationId="{E532B7FD-C57C-4CC0-967C-551E7AD07C39}"/>
          </ac:inkMkLst>
        </pc:inkChg>
        <pc:inkChg chg="add">
          <ac:chgData name="J C" userId="626daae191040345" providerId="LiveId" clId="{2DEFECFF-F2E2-4F7D-8BB9-6AB4391ED2FA}" dt="2020-10-14T01:14:36.024" v="1589" actId="9405"/>
          <ac:inkMkLst>
            <pc:docMk/>
            <pc:sldMk cId="190976573" sldId="334"/>
            <ac:inkMk id="133" creationId="{68AA89EB-8169-4394-BD25-B6DAA94C9645}"/>
          </ac:inkMkLst>
        </pc:inkChg>
        <pc:inkChg chg="add mod">
          <ac:chgData name="J C" userId="626daae191040345" providerId="LiveId" clId="{2DEFECFF-F2E2-4F7D-8BB9-6AB4391ED2FA}" dt="2020-10-14T01:14:52.032" v="1592"/>
          <ac:inkMkLst>
            <pc:docMk/>
            <pc:sldMk cId="190976573" sldId="334"/>
            <ac:inkMk id="134" creationId="{61E2FC95-1025-44EB-B93C-4F37DDD1B132}"/>
          </ac:inkMkLst>
        </pc:inkChg>
        <pc:inkChg chg="add mod">
          <ac:chgData name="J C" userId="626daae191040345" providerId="LiveId" clId="{2DEFECFF-F2E2-4F7D-8BB9-6AB4391ED2FA}" dt="2020-10-14T01:14:52.032" v="1592"/>
          <ac:inkMkLst>
            <pc:docMk/>
            <pc:sldMk cId="190976573" sldId="334"/>
            <ac:inkMk id="135" creationId="{C54F9E73-DF00-4838-84EF-364CD7663F4A}"/>
          </ac:inkMkLst>
        </pc:inkChg>
      </pc:sldChg>
      <pc:sldChg chg="addSp delSp modSp mod delAnim">
        <pc:chgData name="J C" userId="626daae191040345" providerId="LiveId" clId="{2DEFECFF-F2E2-4F7D-8BB9-6AB4391ED2FA}" dt="2020-10-14T01:23:24.355" v="1747" actId="478"/>
        <pc:sldMkLst>
          <pc:docMk/>
          <pc:sldMk cId="3788861665" sldId="336"/>
        </pc:sldMkLst>
        <pc:spChg chg="del">
          <ac:chgData name="J C" userId="626daae191040345" providerId="LiveId" clId="{2DEFECFF-F2E2-4F7D-8BB9-6AB4391ED2FA}" dt="2020-10-14T01:20:06.787" v="1685" actId="478"/>
          <ac:spMkLst>
            <pc:docMk/>
            <pc:sldMk cId="3788861665" sldId="336"/>
            <ac:spMk id="5" creationId="{BC9F7D45-BAA3-4B0D-99F2-739E7D47BF86}"/>
          </ac:spMkLst>
        </pc:spChg>
        <pc:spChg chg="del">
          <ac:chgData name="J C" userId="626daae191040345" providerId="LiveId" clId="{2DEFECFF-F2E2-4F7D-8BB9-6AB4391ED2FA}" dt="2020-10-14T01:21:00.330" v="1686" actId="478"/>
          <ac:spMkLst>
            <pc:docMk/>
            <pc:sldMk cId="3788861665" sldId="336"/>
            <ac:spMk id="7" creationId="{FACF2D0C-AF5E-4B49-81AE-3EBF6768CA4A}"/>
          </ac:spMkLst>
        </pc:spChg>
        <pc:spChg chg="del">
          <ac:chgData name="J C" userId="626daae191040345" providerId="LiveId" clId="{2DEFECFF-F2E2-4F7D-8BB9-6AB4391ED2FA}" dt="2020-10-14T01:19:24.340" v="1684" actId="478"/>
          <ac:spMkLst>
            <pc:docMk/>
            <pc:sldMk cId="3788861665" sldId="336"/>
            <ac:spMk id="9" creationId="{DD0ECD37-860D-4DDB-95E4-BBED5B312D97}"/>
          </ac:spMkLst>
        </pc:spChg>
        <pc:spChg chg="del">
          <ac:chgData name="J C" userId="626daae191040345" providerId="LiveId" clId="{2DEFECFF-F2E2-4F7D-8BB9-6AB4391ED2FA}" dt="2020-10-14T01:19:03.683" v="1683" actId="478"/>
          <ac:spMkLst>
            <pc:docMk/>
            <pc:sldMk cId="3788861665" sldId="336"/>
            <ac:spMk id="11" creationId="{956CCEA8-CAFC-4387-AA7E-11C1FD04C01C}"/>
          </ac:spMkLst>
        </pc:spChg>
        <pc:spChg chg="del">
          <ac:chgData name="J C" userId="626daae191040345" providerId="LiveId" clId="{2DEFECFF-F2E2-4F7D-8BB9-6AB4391ED2FA}" dt="2020-10-14T01:21:39.980" v="1695" actId="478"/>
          <ac:spMkLst>
            <pc:docMk/>
            <pc:sldMk cId="3788861665" sldId="336"/>
            <ac:spMk id="12" creationId="{A679C93F-7D17-4C8B-8C1B-B99F20FDB549}"/>
          </ac:spMkLst>
        </pc:spChg>
        <pc:spChg chg="del">
          <ac:chgData name="J C" userId="626daae191040345" providerId="LiveId" clId="{2DEFECFF-F2E2-4F7D-8BB9-6AB4391ED2FA}" dt="2020-10-14T01:23:24.355" v="1747" actId="478"/>
          <ac:spMkLst>
            <pc:docMk/>
            <pc:sldMk cId="3788861665" sldId="336"/>
            <ac:spMk id="14" creationId="{964CFBBA-7599-4BE3-9A7D-524440E5CFAA}"/>
          </ac:spMkLst>
        </pc:spChg>
        <pc:grpChg chg="mod">
          <ac:chgData name="J C" userId="626daae191040345" providerId="LiveId" clId="{2DEFECFF-F2E2-4F7D-8BB9-6AB4391ED2FA}" dt="2020-10-14T01:18:34.033" v="1682"/>
          <ac:grpSpMkLst>
            <pc:docMk/>
            <pc:sldMk cId="3788861665" sldId="336"/>
            <ac:grpSpMk id="21" creationId="{7654798B-937C-4A16-AABE-30D190D9068D}"/>
          </ac:grpSpMkLst>
        </pc:grpChg>
        <pc:grpChg chg="mod">
          <ac:chgData name="J C" userId="626daae191040345" providerId="LiveId" clId="{2DEFECFF-F2E2-4F7D-8BB9-6AB4391ED2FA}" dt="2020-10-14T01:18:34.033" v="1682"/>
          <ac:grpSpMkLst>
            <pc:docMk/>
            <pc:sldMk cId="3788861665" sldId="336"/>
            <ac:grpSpMk id="22" creationId="{33D43157-FFD1-4D28-AD83-F5E26363983F}"/>
          </ac:grpSpMkLst>
        </pc:grpChg>
        <pc:grpChg chg="del mod">
          <ac:chgData name="J C" userId="626daae191040345" providerId="LiveId" clId="{2DEFECFF-F2E2-4F7D-8BB9-6AB4391ED2FA}" dt="2020-10-14T01:21:09.200" v="1694"/>
          <ac:grpSpMkLst>
            <pc:docMk/>
            <pc:sldMk cId="3788861665" sldId="336"/>
            <ac:grpSpMk id="25" creationId="{AFB81D35-0F4A-4FC5-9F2D-F3F0544F46CE}"/>
          </ac:grpSpMkLst>
        </pc:grpChg>
        <pc:grpChg chg="mod">
          <ac:chgData name="J C" userId="626daae191040345" providerId="LiveId" clId="{2DEFECFF-F2E2-4F7D-8BB9-6AB4391ED2FA}" dt="2020-10-14T01:21:09.200" v="1694"/>
          <ac:grpSpMkLst>
            <pc:docMk/>
            <pc:sldMk cId="3788861665" sldId="336"/>
            <ac:grpSpMk id="30" creationId="{AB1C05BB-4263-43FE-9899-79F288CFF699}"/>
          </ac:grpSpMkLst>
        </pc:grpChg>
        <pc:grpChg chg="del mod">
          <ac:chgData name="J C" userId="626daae191040345" providerId="LiveId" clId="{2DEFECFF-F2E2-4F7D-8BB9-6AB4391ED2FA}" dt="2020-10-14T01:22:25.579" v="1715"/>
          <ac:grpSpMkLst>
            <pc:docMk/>
            <pc:sldMk cId="3788861665" sldId="336"/>
            <ac:grpSpMk id="48" creationId="{9097D172-E38F-4CB1-BA2B-3639C27D8888}"/>
          </ac:grpSpMkLst>
        </pc:grpChg>
        <pc:grpChg chg="del mod">
          <ac:chgData name="J C" userId="626daae191040345" providerId="LiveId" clId="{2DEFECFF-F2E2-4F7D-8BB9-6AB4391ED2FA}" dt="2020-10-14T01:22:27.030" v="1719"/>
          <ac:grpSpMkLst>
            <pc:docMk/>
            <pc:sldMk cId="3788861665" sldId="336"/>
            <ac:grpSpMk id="50" creationId="{96371B1F-A873-428A-93D1-0AE9AECAC15A}"/>
          </ac:grpSpMkLst>
        </pc:grpChg>
        <pc:grpChg chg="del mod">
          <ac:chgData name="J C" userId="626daae191040345" providerId="LiveId" clId="{2DEFECFF-F2E2-4F7D-8BB9-6AB4391ED2FA}" dt="2020-10-14T01:22:33.141" v="1727"/>
          <ac:grpSpMkLst>
            <pc:docMk/>
            <pc:sldMk cId="3788861665" sldId="336"/>
            <ac:grpSpMk id="54" creationId="{A5ED5527-9B05-4AE6-843C-CA0D86FE2756}"/>
          </ac:grpSpMkLst>
        </pc:grpChg>
        <pc:grpChg chg="mod">
          <ac:chgData name="J C" userId="626daae191040345" providerId="LiveId" clId="{2DEFECFF-F2E2-4F7D-8BB9-6AB4391ED2FA}" dt="2020-10-14T01:22:33.141" v="1727"/>
          <ac:grpSpMkLst>
            <pc:docMk/>
            <pc:sldMk cId="3788861665" sldId="336"/>
            <ac:grpSpMk id="62" creationId="{20732C46-4502-4B51-8FD0-AA9A5D54F850}"/>
          </ac:grpSpMkLst>
        </pc:grpChg>
        <pc:grpChg chg="del mod">
          <ac:chgData name="J C" userId="626daae191040345" providerId="LiveId" clId="{2DEFECFF-F2E2-4F7D-8BB9-6AB4391ED2FA}" dt="2020-10-14T01:22:42.587" v="1734"/>
          <ac:grpSpMkLst>
            <pc:docMk/>
            <pc:sldMk cId="3788861665" sldId="336"/>
            <ac:grpSpMk id="65" creationId="{430DAE77-F46F-4A1D-90C2-A1BA57EDCA95}"/>
          </ac:grpSpMkLst>
        </pc:grpChg>
        <pc:grpChg chg="del mod">
          <ac:chgData name="J C" userId="626daae191040345" providerId="LiveId" clId="{2DEFECFF-F2E2-4F7D-8BB9-6AB4391ED2FA}" dt="2020-10-14T01:22:50.825" v="1737"/>
          <ac:grpSpMkLst>
            <pc:docMk/>
            <pc:sldMk cId="3788861665" sldId="336"/>
            <ac:grpSpMk id="69" creationId="{30FEF4C8-5CAD-47C1-975C-F5BFBB5E876C}"/>
          </ac:grpSpMkLst>
        </pc:grpChg>
        <pc:grpChg chg="del mod">
          <ac:chgData name="J C" userId="626daae191040345" providerId="LiveId" clId="{2DEFECFF-F2E2-4F7D-8BB9-6AB4391ED2FA}" dt="2020-10-14T01:22:55.376" v="1746"/>
          <ac:grpSpMkLst>
            <pc:docMk/>
            <pc:sldMk cId="3788861665" sldId="336"/>
            <ac:grpSpMk id="72" creationId="{7A2EDD43-30D2-4DBA-AD46-7332A2AA8C10}"/>
          </ac:grpSpMkLst>
        </pc:grpChg>
        <pc:grpChg chg="mod">
          <ac:chgData name="J C" userId="626daae191040345" providerId="LiveId" clId="{2DEFECFF-F2E2-4F7D-8BB9-6AB4391ED2FA}" dt="2020-10-14T01:22:55.376" v="1746"/>
          <ac:grpSpMkLst>
            <pc:docMk/>
            <pc:sldMk cId="3788861665" sldId="336"/>
            <ac:grpSpMk id="81" creationId="{93F8679B-1B48-4059-AAAF-60095378BABC}"/>
          </ac:grpSpMkLst>
        </pc:grpChg>
        <pc:inkChg chg="add mod">
          <ac:chgData name="J C" userId="626daae191040345" providerId="LiveId" clId="{2DEFECFF-F2E2-4F7D-8BB9-6AB4391ED2FA}" dt="2020-10-14T01:18:34.033" v="1682"/>
          <ac:inkMkLst>
            <pc:docMk/>
            <pc:sldMk cId="3788861665" sldId="336"/>
            <ac:inkMk id="2" creationId="{7B4AEA04-8FFB-40A2-943C-674AD5226C20}"/>
          </ac:inkMkLst>
        </pc:inkChg>
        <pc:inkChg chg="add mod">
          <ac:chgData name="J C" userId="626daae191040345" providerId="LiveId" clId="{2DEFECFF-F2E2-4F7D-8BB9-6AB4391ED2FA}" dt="2020-10-14T01:18:34.033" v="1682"/>
          <ac:inkMkLst>
            <pc:docMk/>
            <pc:sldMk cId="3788861665" sldId="336"/>
            <ac:inkMk id="6" creationId="{85FA454E-CE17-467A-B31B-DCFDFA3B4BE9}"/>
          </ac:inkMkLst>
        </pc:inkChg>
        <pc:inkChg chg="add mod">
          <ac:chgData name="J C" userId="626daae191040345" providerId="LiveId" clId="{2DEFECFF-F2E2-4F7D-8BB9-6AB4391ED2FA}" dt="2020-10-14T01:18:34.033" v="1682"/>
          <ac:inkMkLst>
            <pc:docMk/>
            <pc:sldMk cId="3788861665" sldId="336"/>
            <ac:inkMk id="8" creationId="{458F3DEC-09B7-4EBC-82BE-1AF438CCE855}"/>
          </ac:inkMkLst>
        </pc:inkChg>
        <pc:inkChg chg="add mod">
          <ac:chgData name="J C" userId="626daae191040345" providerId="LiveId" clId="{2DEFECFF-F2E2-4F7D-8BB9-6AB4391ED2FA}" dt="2020-10-14T01:18:34.033" v="1682"/>
          <ac:inkMkLst>
            <pc:docMk/>
            <pc:sldMk cId="3788861665" sldId="336"/>
            <ac:inkMk id="10" creationId="{FFEE799B-F6BC-4827-BFCF-BE17D834674B}"/>
          </ac:inkMkLst>
        </pc:inkChg>
        <pc:inkChg chg="add mod">
          <ac:chgData name="J C" userId="626daae191040345" providerId="LiveId" clId="{2DEFECFF-F2E2-4F7D-8BB9-6AB4391ED2FA}" dt="2020-10-14T01:18:34.033" v="1682"/>
          <ac:inkMkLst>
            <pc:docMk/>
            <pc:sldMk cId="3788861665" sldId="336"/>
            <ac:inkMk id="13" creationId="{952583D0-2430-49D3-94B6-CDDD14A6C09B}"/>
          </ac:inkMkLst>
        </pc:inkChg>
        <pc:inkChg chg="add mod">
          <ac:chgData name="J C" userId="626daae191040345" providerId="LiveId" clId="{2DEFECFF-F2E2-4F7D-8BB9-6AB4391ED2FA}" dt="2020-10-14T01:18:34.033" v="1682"/>
          <ac:inkMkLst>
            <pc:docMk/>
            <pc:sldMk cId="3788861665" sldId="336"/>
            <ac:inkMk id="15" creationId="{79A3C7DC-57F8-435C-9820-E2650D62AEBD}"/>
          </ac:inkMkLst>
        </pc:inkChg>
        <pc:inkChg chg="add mod">
          <ac:chgData name="J C" userId="626daae191040345" providerId="LiveId" clId="{2DEFECFF-F2E2-4F7D-8BB9-6AB4391ED2FA}" dt="2020-10-14T01:18:34.033" v="1682"/>
          <ac:inkMkLst>
            <pc:docMk/>
            <pc:sldMk cId="3788861665" sldId="336"/>
            <ac:inkMk id="16" creationId="{7EE6AA6C-D8C3-4E8D-BE78-A33DF2C46133}"/>
          </ac:inkMkLst>
        </pc:inkChg>
        <pc:inkChg chg="add mod">
          <ac:chgData name="J C" userId="626daae191040345" providerId="LiveId" clId="{2DEFECFF-F2E2-4F7D-8BB9-6AB4391ED2FA}" dt="2020-10-14T01:18:34.033" v="1682"/>
          <ac:inkMkLst>
            <pc:docMk/>
            <pc:sldMk cId="3788861665" sldId="336"/>
            <ac:inkMk id="17" creationId="{EF77A6AA-216D-4480-9D33-1B76EA5FCE45}"/>
          </ac:inkMkLst>
        </pc:inkChg>
        <pc:inkChg chg="add mod">
          <ac:chgData name="J C" userId="626daae191040345" providerId="LiveId" clId="{2DEFECFF-F2E2-4F7D-8BB9-6AB4391ED2FA}" dt="2020-10-14T01:18:34.033" v="1682"/>
          <ac:inkMkLst>
            <pc:docMk/>
            <pc:sldMk cId="3788861665" sldId="336"/>
            <ac:inkMk id="18" creationId="{91D3AB42-FC3E-406A-BFF0-7AFEFE5D1C44}"/>
          </ac:inkMkLst>
        </pc:inkChg>
        <pc:inkChg chg="add mod">
          <ac:chgData name="J C" userId="626daae191040345" providerId="LiveId" clId="{2DEFECFF-F2E2-4F7D-8BB9-6AB4391ED2FA}" dt="2020-10-14T01:18:34.033" v="1682"/>
          <ac:inkMkLst>
            <pc:docMk/>
            <pc:sldMk cId="3788861665" sldId="336"/>
            <ac:inkMk id="19" creationId="{967085FF-D0F7-4588-846E-6347BFAF3E2F}"/>
          </ac:inkMkLst>
        </pc:inkChg>
        <pc:inkChg chg="add mod">
          <ac:chgData name="J C" userId="626daae191040345" providerId="LiveId" clId="{2DEFECFF-F2E2-4F7D-8BB9-6AB4391ED2FA}" dt="2020-10-14T01:18:34.033" v="1682"/>
          <ac:inkMkLst>
            <pc:docMk/>
            <pc:sldMk cId="3788861665" sldId="336"/>
            <ac:inkMk id="20" creationId="{0841B450-E731-40DD-A10B-64C54B9B491F}"/>
          </ac:inkMkLst>
        </pc:inkChg>
        <pc:inkChg chg="add mod">
          <ac:chgData name="J C" userId="626daae191040345" providerId="LiveId" clId="{2DEFECFF-F2E2-4F7D-8BB9-6AB4391ED2FA}" dt="2020-10-14T01:21:09.200" v="1694"/>
          <ac:inkMkLst>
            <pc:docMk/>
            <pc:sldMk cId="3788861665" sldId="336"/>
            <ac:inkMk id="23" creationId="{E7021198-4DDE-44AF-B698-960E93ABF148}"/>
          </ac:inkMkLst>
        </pc:inkChg>
        <pc:inkChg chg="add mod">
          <ac:chgData name="J C" userId="626daae191040345" providerId="LiveId" clId="{2DEFECFF-F2E2-4F7D-8BB9-6AB4391ED2FA}" dt="2020-10-14T01:21:09.200" v="1694"/>
          <ac:inkMkLst>
            <pc:docMk/>
            <pc:sldMk cId="3788861665" sldId="336"/>
            <ac:inkMk id="24" creationId="{CA9A38A4-594E-47F9-9A24-72AD1A79233D}"/>
          </ac:inkMkLst>
        </pc:inkChg>
        <pc:inkChg chg="add mod">
          <ac:chgData name="J C" userId="626daae191040345" providerId="LiveId" clId="{2DEFECFF-F2E2-4F7D-8BB9-6AB4391ED2FA}" dt="2020-10-14T01:21:09.200" v="1694"/>
          <ac:inkMkLst>
            <pc:docMk/>
            <pc:sldMk cId="3788861665" sldId="336"/>
            <ac:inkMk id="26" creationId="{FCA72A97-3997-41A1-B564-D574336ABE94}"/>
          </ac:inkMkLst>
        </pc:inkChg>
        <pc:inkChg chg="add mod">
          <ac:chgData name="J C" userId="626daae191040345" providerId="LiveId" clId="{2DEFECFF-F2E2-4F7D-8BB9-6AB4391ED2FA}" dt="2020-10-14T01:21:09.200" v="1694"/>
          <ac:inkMkLst>
            <pc:docMk/>
            <pc:sldMk cId="3788861665" sldId="336"/>
            <ac:inkMk id="27" creationId="{CE7E2D14-688E-4A38-A81A-4D9E33B4969B}"/>
          </ac:inkMkLst>
        </pc:inkChg>
        <pc:inkChg chg="add mod">
          <ac:chgData name="J C" userId="626daae191040345" providerId="LiveId" clId="{2DEFECFF-F2E2-4F7D-8BB9-6AB4391ED2FA}" dt="2020-10-14T01:21:09.200" v="1694"/>
          <ac:inkMkLst>
            <pc:docMk/>
            <pc:sldMk cId="3788861665" sldId="336"/>
            <ac:inkMk id="28" creationId="{2A835A25-BBE4-467F-AD7F-EAA2A0F14C00}"/>
          </ac:inkMkLst>
        </pc:inkChg>
        <pc:inkChg chg="add mod">
          <ac:chgData name="J C" userId="626daae191040345" providerId="LiveId" clId="{2DEFECFF-F2E2-4F7D-8BB9-6AB4391ED2FA}" dt="2020-10-14T01:21:09.200" v="1694"/>
          <ac:inkMkLst>
            <pc:docMk/>
            <pc:sldMk cId="3788861665" sldId="336"/>
            <ac:inkMk id="29" creationId="{4B82B0B2-1284-4872-BF4A-188DA0FBDE66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31" creationId="{C411DE22-05E7-418E-BD8C-EAF938411D85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32" creationId="{15C4B994-01B7-476D-9782-6FEEC90A24E8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33" creationId="{DE286F09-B0AB-4CFE-989C-688E64FDA9A9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34" creationId="{99E26CE0-D33C-4D03-BE90-0F02181DB94C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35" creationId="{3885AED2-FD67-4EC0-A01B-E54CC964886D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36" creationId="{7BA8B7C7-E44C-4BD7-9F41-AC0DA2F39E39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37" creationId="{272C8BF0-B739-47FB-B38F-E28D8EB37887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38" creationId="{191A11DB-7F26-4AFA-9CB5-88BFC91BB4A5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39" creationId="{52E45041-D023-428B-BF13-676A29DCFB52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40" creationId="{6A1C2F9B-1B30-4A82-B2B0-76CC8AC4FD4A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41" creationId="{8A4C9CD6-BDDB-4C9C-901B-C8603FDC7CF6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42" creationId="{7C3FADB6-5B2C-44A7-8C15-9B9ED1C59E44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43" creationId="{938D675B-2639-43F8-A386-C87F8E9B798E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44" creationId="{61F29D37-18BC-4738-BEDC-2EF8279C2DF7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45" creationId="{23A9B427-0AC3-4F6B-9EFA-769E62AADBF5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46" creationId="{9BE950F2-0784-478D-9228-6966CC54B553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47" creationId="{F8825521-1643-4A97-B390-9049EEC9B9C2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49" creationId="{A51A943A-4E54-40D2-9ECD-782BA6976E8C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51" creationId="{988D65C0-6A38-4B67-84FA-FA9AD64ADEA8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52" creationId="{DEF217AF-B942-4A1D-93C7-768ECB28C194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53" creationId="{C5317570-59F2-43AD-AEC5-0863FB5065D2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55" creationId="{A03D12D5-A901-4FC8-BF36-7055F08A6096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56" creationId="{4A033700-E8DA-44DB-8C15-436D96C82CD5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57" creationId="{0466C875-5252-41D5-82DA-2C9B6ED6E52E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58" creationId="{D10D6D79-FEA2-47C2-9E5B-40AC99D13E81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59" creationId="{8F9EEF90-5777-4399-B7AA-FF460215340E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60" creationId="{82E4067E-DC0D-4463-920F-7CF10CD35D25}"/>
          </ac:inkMkLst>
        </pc:inkChg>
        <pc:inkChg chg="add mod">
          <ac:chgData name="J C" userId="626daae191040345" providerId="LiveId" clId="{2DEFECFF-F2E2-4F7D-8BB9-6AB4391ED2FA}" dt="2020-10-14T01:22:33.141" v="1727"/>
          <ac:inkMkLst>
            <pc:docMk/>
            <pc:sldMk cId="3788861665" sldId="336"/>
            <ac:inkMk id="61" creationId="{9A373073-A700-4F06-8423-30843DAB9C8D}"/>
          </ac:inkMkLst>
        </pc:inkChg>
        <pc:inkChg chg="add mod">
          <ac:chgData name="J C" userId="626daae191040345" providerId="LiveId" clId="{2DEFECFF-F2E2-4F7D-8BB9-6AB4391ED2FA}" dt="2020-10-14T01:22:55.376" v="1746"/>
          <ac:inkMkLst>
            <pc:docMk/>
            <pc:sldMk cId="3788861665" sldId="336"/>
            <ac:inkMk id="63" creationId="{50D26925-CBC5-41EE-B9CB-19440FBE93E4}"/>
          </ac:inkMkLst>
        </pc:inkChg>
        <pc:inkChg chg="add mod">
          <ac:chgData name="J C" userId="626daae191040345" providerId="LiveId" clId="{2DEFECFF-F2E2-4F7D-8BB9-6AB4391ED2FA}" dt="2020-10-14T01:22:55.376" v="1746"/>
          <ac:inkMkLst>
            <pc:docMk/>
            <pc:sldMk cId="3788861665" sldId="336"/>
            <ac:inkMk id="64" creationId="{69FA1CED-F152-4E9C-82EC-E38BF83A6587}"/>
          </ac:inkMkLst>
        </pc:inkChg>
        <pc:inkChg chg="add mod">
          <ac:chgData name="J C" userId="626daae191040345" providerId="LiveId" clId="{2DEFECFF-F2E2-4F7D-8BB9-6AB4391ED2FA}" dt="2020-10-14T01:22:55.376" v="1746"/>
          <ac:inkMkLst>
            <pc:docMk/>
            <pc:sldMk cId="3788861665" sldId="336"/>
            <ac:inkMk id="66" creationId="{F6DC582C-EC37-4FD0-A417-62F5A09539DB}"/>
          </ac:inkMkLst>
        </pc:inkChg>
        <pc:inkChg chg="add mod">
          <ac:chgData name="J C" userId="626daae191040345" providerId="LiveId" clId="{2DEFECFF-F2E2-4F7D-8BB9-6AB4391ED2FA}" dt="2020-10-14T01:22:55.376" v="1746"/>
          <ac:inkMkLst>
            <pc:docMk/>
            <pc:sldMk cId="3788861665" sldId="336"/>
            <ac:inkMk id="67" creationId="{90FBA24D-A9FB-43B2-BBCA-17C96ADBA485}"/>
          </ac:inkMkLst>
        </pc:inkChg>
        <pc:inkChg chg="add mod">
          <ac:chgData name="J C" userId="626daae191040345" providerId="LiveId" clId="{2DEFECFF-F2E2-4F7D-8BB9-6AB4391ED2FA}" dt="2020-10-14T01:22:55.376" v="1746"/>
          <ac:inkMkLst>
            <pc:docMk/>
            <pc:sldMk cId="3788861665" sldId="336"/>
            <ac:inkMk id="68" creationId="{E2B3E19E-2451-4C5B-BFD1-E53EC31790AE}"/>
          </ac:inkMkLst>
        </pc:inkChg>
        <pc:inkChg chg="add mod">
          <ac:chgData name="J C" userId="626daae191040345" providerId="LiveId" clId="{2DEFECFF-F2E2-4F7D-8BB9-6AB4391ED2FA}" dt="2020-10-14T01:22:55.376" v="1746"/>
          <ac:inkMkLst>
            <pc:docMk/>
            <pc:sldMk cId="3788861665" sldId="336"/>
            <ac:inkMk id="70" creationId="{095A6370-B0C2-477B-930A-7920B9C32DD3}"/>
          </ac:inkMkLst>
        </pc:inkChg>
        <pc:inkChg chg="add mod">
          <ac:chgData name="J C" userId="626daae191040345" providerId="LiveId" clId="{2DEFECFF-F2E2-4F7D-8BB9-6AB4391ED2FA}" dt="2020-10-14T01:22:55.376" v="1746"/>
          <ac:inkMkLst>
            <pc:docMk/>
            <pc:sldMk cId="3788861665" sldId="336"/>
            <ac:inkMk id="71" creationId="{FE67BBDC-6FCD-44DB-B28B-91F4DFD49895}"/>
          </ac:inkMkLst>
        </pc:inkChg>
        <pc:inkChg chg="add mod">
          <ac:chgData name="J C" userId="626daae191040345" providerId="LiveId" clId="{2DEFECFF-F2E2-4F7D-8BB9-6AB4391ED2FA}" dt="2020-10-14T01:22:55.376" v="1746"/>
          <ac:inkMkLst>
            <pc:docMk/>
            <pc:sldMk cId="3788861665" sldId="336"/>
            <ac:inkMk id="73" creationId="{35385DF0-1410-4312-B99B-DCFE9BB60DAC}"/>
          </ac:inkMkLst>
        </pc:inkChg>
        <pc:inkChg chg="add mod">
          <ac:chgData name="J C" userId="626daae191040345" providerId="LiveId" clId="{2DEFECFF-F2E2-4F7D-8BB9-6AB4391ED2FA}" dt="2020-10-14T01:22:55.376" v="1746"/>
          <ac:inkMkLst>
            <pc:docMk/>
            <pc:sldMk cId="3788861665" sldId="336"/>
            <ac:inkMk id="74" creationId="{A746E142-1E45-40C6-B171-E05142FE9847}"/>
          </ac:inkMkLst>
        </pc:inkChg>
        <pc:inkChg chg="add mod">
          <ac:chgData name="J C" userId="626daae191040345" providerId="LiveId" clId="{2DEFECFF-F2E2-4F7D-8BB9-6AB4391ED2FA}" dt="2020-10-14T01:22:55.376" v="1746"/>
          <ac:inkMkLst>
            <pc:docMk/>
            <pc:sldMk cId="3788861665" sldId="336"/>
            <ac:inkMk id="75" creationId="{04E04F0E-FA91-4C36-8C40-82C10690D34D}"/>
          </ac:inkMkLst>
        </pc:inkChg>
        <pc:inkChg chg="add mod">
          <ac:chgData name="J C" userId="626daae191040345" providerId="LiveId" clId="{2DEFECFF-F2E2-4F7D-8BB9-6AB4391ED2FA}" dt="2020-10-14T01:22:55.376" v="1746"/>
          <ac:inkMkLst>
            <pc:docMk/>
            <pc:sldMk cId="3788861665" sldId="336"/>
            <ac:inkMk id="76" creationId="{B5E804CB-7A34-4001-9613-FBFF4F616816}"/>
          </ac:inkMkLst>
        </pc:inkChg>
        <pc:inkChg chg="add mod">
          <ac:chgData name="J C" userId="626daae191040345" providerId="LiveId" clId="{2DEFECFF-F2E2-4F7D-8BB9-6AB4391ED2FA}" dt="2020-10-14T01:22:55.376" v="1746"/>
          <ac:inkMkLst>
            <pc:docMk/>
            <pc:sldMk cId="3788861665" sldId="336"/>
            <ac:inkMk id="77" creationId="{76F7B926-3069-4853-A1C4-8ECCC9917ECC}"/>
          </ac:inkMkLst>
        </pc:inkChg>
        <pc:inkChg chg="add mod">
          <ac:chgData name="J C" userId="626daae191040345" providerId="LiveId" clId="{2DEFECFF-F2E2-4F7D-8BB9-6AB4391ED2FA}" dt="2020-10-14T01:22:55.376" v="1746"/>
          <ac:inkMkLst>
            <pc:docMk/>
            <pc:sldMk cId="3788861665" sldId="336"/>
            <ac:inkMk id="78" creationId="{D20A40FE-D210-427C-AB1C-47F0BED41E6A}"/>
          </ac:inkMkLst>
        </pc:inkChg>
        <pc:inkChg chg="add mod">
          <ac:chgData name="J C" userId="626daae191040345" providerId="LiveId" clId="{2DEFECFF-F2E2-4F7D-8BB9-6AB4391ED2FA}" dt="2020-10-14T01:22:55.376" v="1746"/>
          <ac:inkMkLst>
            <pc:docMk/>
            <pc:sldMk cId="3788861665" sldId="336"/>
            <ac:inkMk id="79" creationId="{913276EA-03E3-4583-8FC4-2514BE421FFE}"/>
          </ac:inkMkLst>
        </pc:inkChg>
        <pc:inkChg chg="add mod">
          <ac:chgData name="J C" userId="626daae191040345" providerId="LiveId" clId="{2DEFECFF-F2E2-4F7D-8BB9-6AB4391ED2FA}" dt="2020-10-14T01:22:55.376" v="1746"/>
          <ac:inkMkLst>
            <pc:docMk/>
            <pc:sldMk cId="3788861665" sldId="336"/>
            <ac:inkMk id="80" creationId="{2882F6D9-1150-4ECC-9E53-BEA4280AA28B}"/>
          </ac:inkMkLst>
        </pc:inkChg>
      </pc:sldChg>
      <pc:sldChg chg="addSp delSp modSp mod">
        <pc:chgData name="J C" userId="626daae191040345" providerId="LiveId" clId="{2DEFECFF-F2E2-4F7D-8BB9-6AB4391ED2FA}" dt="2020-10-14T00:28:25.529" v="267"/>
        <pc:sldMkLst>
          <pc:docMk/>
          <pc:sldMk cId="3198511958" sldId="337"/>
        </pc:sldMkLst>
        <pc:grpChg chg="del mod">
          <ac:chgData name="J C" userId="626daae191040345" providerId="LiveId" clId="{2DEFECFF-F2E2-4F7D-8BB9-6AB4391ED2FA}" dt="2020-10-14T00:25:44.745" v="162"/>
          <ac:grpSpMkLst>
            <pc:docMk/>
            <pc:sldMk cId="3198511958" sldId="337"/>
            <ac:grpSpMk id="20" creationId="{289762E2-6384-4E83-B4BE-DE010B2E0FEC}"/>
          </ac:grpSpMkLst>
        </pc:grpChg>
        <pc:grpChg chg="del mod">
          <ac:chgData name="J C" userId="626daae191040345" providerId="LiveId" clId="{2DEFECFF-F2E2-4F7D-8BB9-6AB4391ED2FA}" dt="2020-10-14T00:25:48.306" v="167"/>
          <ac:grpSpMkLst>
            <pc:docMk/>
            <pc:sldMk cId="3198511958" sldId="337"/>
            <ac:grpSpMk id="24" creationId="{3026D55B-A4CC-4D97-A18D-1B8233975870}"/>
          </ac:grpSpMkLst>
        </pc:grpChg>
        <pc:grpChg chg="del mod">
          <ac:chgData name="J C" userId="626daae191040345" providerId="LiveId" clId="{2DEFECFF-F2E2-4F7D-8BB9-6AB4391ED2FA}" dt="2020-10-14T00:25:51.492" v="173"/>
          <ac:grpSpMkLst>
            <pc:docMk/>
            <pc:sldMk cId="3198511958" sldId="337"/>
            <ac:grpSpMk id="29" creationId="{71D2065E-EB25-4523-89B4-E8E0749F6BBA}"/>
          </ac:grpSpMkLst>
        </pc:grpChg>
        <pc:grpChg chg="mod">
          <ac:chgData name="J C" userId="626daae191040345" providerId="LiveId" clId="{2DEFECFF-F2E2-4F7D-8BB9-6AB4391ED2FA}" dt="2020-10-14T00:25:51.492" v="173"/>
          <ac:grpSpMkLst>
            <pc:docMk/>
            <pc:sldMk cId="3198511958" sldId="337"/>
            <ac:grpSpMk id="35" creationId="{414B9442-4991-4668-9867-67A8CCC89555}"/>
          </ac:grpSpMkLst>
        </pc:grpChg>
        <pc:grpChg chg="mod">
          <ac:chgData name="J C" userId="626daae191040345" providerId="LiveId" clId="{2DEFECFF-F2E2-4F7D-8BB9-6AB4391ED2FA}" dt="2020-10-14T00:26:00.386" v="180"/>
          <ac:grpSpMkLst>
            <pc:docMk/>
            <pc:sldMk cId="3198511958" sldId="337"/>
            <ac:grpSpMk id="42" creationId="{295E5997-16E9-4A07-9D52-2174A15BC4E3}"/>
          </ac:grpSpMkLst>
        </pc:grpChg>
        <pc:grpChg chg="mod">
          <ac:chgData name="J C" userId="626daae191040345" providerId="LiveId" clId="{2DEFECFF-F2E2-4F7D-8BB9-6AB4391ED2FA}" dt="2020-10-14T00:26:04.623" v="185"/>
          <ac:grpSpMkLst>
            <pc:docMk/>
            <pc:sldMk cId="3198511958" sldId="337"/>
            <ac:grpSpMk id="47" creationId="{E841C77C-BB3A-4A87-9579-F81D5F91FE71}"/>
          </ac:grpSpMkLst>
        </pc:grpChg>
        <pc:grpChg chg="del mod">
          <ac:chgData name="J C" userId="626daae191040345" providerId="LiveId" clId="{2DEFECFF-F2E2-4F7D-8BB9-6AB4391ED2FA}" dt="2020-10-14T00:26:12.920" v="200"/>
          <ac:grpSpMkLst>
            <pc:docMk/>
            <pc:sldMk cId="3198511958" sldId="337"/>
            <ac:grpSpMk id="51" creationId="{AE2D4E33-7F28-478A-98FB-80A72F9801F5}"/>
          </ac:grpSpMkLst>
        </pc:grpChg>
        <pc:grpChg chg="del mod">
          <ac:chgData name="J C" userId="626daae191040345" providerId="LiveId" clId="{2DEFECFF-F2E2-4F7D-8BB9-6AB4391ED2FA}" dt="2020-10-14T00:26:16.505" v="207"/>
          <ac:grpSpMkLst>
            <pc:docMk/>
            <pc:sldMk cId="3198511958" sldId="337"/>
            <ac:grpSpMk id="62" creationId="{E343CAA5-7955-486C-9ED1-7A0321690101}"/>
          </ac:grpSpMkLst>
        </pc:grpChg>
        <pc:grpChg chg="mod">
          <ac:chgData name="J C" userId="626daae191040345" providerId="LiveId" clId="{2DEFECFF-F2E2-4F7D-8BB9-6AB4391ED2FA}" dt="2020-10-14T00:26:12.920" v="200"/>
          <ac:grpSpMkLst>
            <pc:docMk/>
            <pc:sldMk cId="3198511958" sldId="337"/>
            <ac:grpSpMk id="63" creationId="{C9D5707C-6832-4128-BEE0-F5D61918C28E}"/>
          </ac:grpSpMkLst>
        </pc:grpChg>
        <pc:grpChg chg="mod">
          <ac:chgData name="J C" userId="626daae191040345" providerId="LiveId" clId="{2DEFECFF-F2E2-4F7D-8BB9-6AB4391ED2FA}" dt="2020-10-14T00:26:16.505" v="207"/>
          <ac:grpSpMkLst>
            <pc:docMk/>
            <pc:sldMk cId="3198511958" sldId="337"/>
            <ac:grpSpMk id="70" creationId="{6F072BA7-57BC-4DF5-896D-3FB0148B90EC}"/>
          </ac:grpSpMkLst>
        </pc:grpChg>
        <pc:grpChg chg="mod">
          <ac:chgData name="J C" userId="626daae191040345" providerId="LiveId" clId="{2DEFECFF-F2E2-4F7D-8BB9-6AB4391ED2FA}" dt="2020-10-14T00:26:19.335" v="211"/>
          <ac:grpSpMkLst>
            <pc:docMk/>
            <pc:sldMk cId="3198511958" sldId="337"/>
            <ac:grpSpMk id="74" creationId="{C38EDF6D-130E-4564-B6AF-FCB3C3D81D58}"/>
          </ac:grpSpMkLst>
        </pc:grpChg>
        <pc:grpChg chg="del mod">
          <ac:chgData name="J C" userId="626daae191040345" providerId="LiveId" clId="{2DEFECFF-F2E2-4F7D-8BB9-6AB4391ED2FA}" dt="2020-10-14T00:26:56.869" v="227"/>
          <ac:grpSpMkLst>
            <pc:docMk/>
            <pc:sldMk cId="3198511958" sldId="337"/>
            <ac:grpSpMk id="81" creationId="{C5C081CD-B856-4E5F-BD7F-561A5746989F}"/>
          </ac:grpSpMkLst>
        </pc:grpChg>
        <pc:grpChg chg="del mod">
          <ac:chgData name="J C" userId="626daae191040345" providerId="LiveId" clId="{2DEFECFF-F2E2-4F7D-8BB9-6AB4391ED2FA}" dt="2020-10-14T00:26:56.869" v="227"/>
          <ac:grpSpMkLst>
            <pc:docMk/>
            <pc:sldMk cId="3198511958" sldId="337"/>
            <ac:grpSpMk id="90" creationId="{60964019-8CE5-4103-8B10-355DB39F64E2}"/>
          </ac:grpSpMkLst>
        </pc:grpChg>
        <pc:grpChg chg="mod">
          <ac:chgData name="J C" userId="626daae191040345" providerId="LiveId" clId="{2DEFECFF-F2E2-4F7D-8BB9-6AB4391ED2FA}" dt="2020-10-14T00:26:56.869" v="227"/>
          <ac:grpSpMkLst>
            <pc:docMk/>
            <pc:sldMk cId="3198511958" sldId="337"/>
            <ac:grpSpMk id="91" creationId="{E63F1891-0AFA-490F-B55D-643E66737ABB}"/>
          </ac:grpSpMkLst>
        </pc:grpChg>
        <pc:grpChg chg="del mod">
          <ac:chgData name="J C" userId="626daae191040345" providerId="LiveId" clId="{2DEFECFF-F2E2-4F7D-8BB9-6AB4391ED2FA}" dt="2020-10-14T00:27:29.780" v="238"/>
          <ac:grpSpMkLst>
            <pc:docMk/>
            <pc:sldMk cId="3198511958" sldId="337"/>
            <ac:grpSpMk id="95" creationId="{210D44E2-27D4-4AAE-B659-1452823F064B}"/>
          </ac:grpSpMkLst>
        </pc:grpChg>
        <pc:grpChg chg="del mod">
          <ac:chgData name="J C" userId="626daae191040345" providerId="LiveId" clId="{2DEFECFF-F2E2-4F7D-8BB9-6AB4391ED2FA}" dt="2020-10-14T00:27:58.391" v="253"/>
          <ac:grpSpMkLst>
            <pc:docMk/>
            <pc:sldMk cId="3198511958" sldId="337"/>
            <ac:grpSpMk id="102" creationId="{B6884E76-23A3-4BFE-BA43-ADC91BBF5D56}"/>
          </ac:grpSpMkLst>
        </pc:grpChg>
        <pc:grpChg chg="del mod">
          <ac:chgData name="J C" userId="626daae191040345" providerId="LiveId" clId="{2DEFECFF-F2E2-4F7D-8BB9-6AB4391ED2FA}" dt="2020-10-14T00:27:58.391" v="253"/>
          <ac:grpSpMkLst>
            <pc:docMk/>
            <pc:sldMk cId="3198511958" sldId="337"/>
            <ac:grpSpMk id="103" creationId="{9C9A605C-DF1D-467A-ACE2-26EEA31EF5E2}"/>
          </ac:grpSpMkLst>
        </pc:grpChg>
        <pc:grpChg chg="del mod">
          <ac:chgData name="J C" userId="626daae191040345" providerId="LiveId" clId="{2DEFECFF-F2E2-4F7D-8BB9-6AB4391ED2FA}" dt="2020-10-14T00:28:02.388" v="257"/>
          <ac:grpSpMkLst>
            <pc:docMk/>
            <pc:sldMk cId="3198511958" sldId="337"/>
            <ac:grpSpMk id="106" creationId="{F692C337-FDF3-45BE-8E23-5C8EBF77AC6D}"/>
          </ac:grpSpMkLst>
        </pc:grpChg>
        <pc:grpChg chg="del mod">
          <ac:chgData name="J C" userId="626daae191040345" providerId="LiveId" clId="{2DEFECFF-F2E2-4F7D-8BB9-6AB4391ED2FA}" dt="2020-10-14T00:28:02.388" v="257"/>
          <ac:grpSpMkLst>
            <pc:docMk/>
            <pc:sldMk cId="3198511958" sldId="337"/>
            <ac:grpSpMk id="118" creationId="{A0884777-34DA-4040-96EC-C65830D35628}"/>
          </ac:grpSpMkLst>
        </pc:grpChg>
        <pc:grpChg chg="del mod">
          <ac:chgData name="J C" userId="626daae191040345" providerId="LiveId" clId="{2DEFECFF-F2E2-4F7D-8BB9-6AB4391ED2FA}" dt="2020-10-14T00:28:02.388" v="257"/>
          <ac:grpSpMkLst>
            <pc:docMk/>
            <pc:sldMk cId="3198511958" sldId="337"/>
            <ac:grpSpMk id="122" creationId="{92AA903E-C2F5-4CB3-B265-E33DE6E3BE59}"/>
          </ac:grpSpMkLst>
        </pc:grpChg>
        <pc:grpChg chg="mod">
          <ac:chgData name="J C" userId="626daae191040345" providerId="LiveId" clId="{2DEFECFF-F2E2-4F7D-8BB9-6AB4391ED2FA}" dt="2020-10-14T00:28:02.388" v="257"/>
          <ac:grpSpMkLst>
            <pc:docMk/>
            <pc:sldMk cId="3198511958" sldId="337"/>
            <ac:grpSpMk id="123" creationId="{DEAEE816-1931-413B-8D7A-37C3069A4560}"/>
          </ac:grpSpMkLst>
        </pc:grpChg>
        <pc:grpChg chg="mod">
          <ac:chgData name="J C" userId="626daae191040345" providerId="LiveId" clId="{2DEFECFF-F2E2-4F7D-8BB9-6AB4391ED2FA}" dt="2020-10-14T00:28:25.529" v="267"/>
          <ac:grpSpMkLst>
            <pc:docMk/>
            <pc:sldMk cId="3198511958" sldId="337"/>
            <ac:grpSpMk id="133" creationId="{FA07955C-E778-41DA-98BE-8ACEAB50DD8E}"/>
          </ac:grpSpMkLst>
        </pc:grpChg>
        <pc:inkChg chg="add">
          <ac:chgData name="J C" userId="626daae191040345" providerId="LiveId" clId="{2DEFECFF-F2E2-4F7D-8BB9-6AB4391ED2FA}" dt="2020-10-14T00:24:46.226" v="153"/>
          <ac:inkMkLst>
            <pc:docMk/>
            <pc:sldMk cId="3198511958" sldId="337"/>
            <ac:inkMk id="15" creationId="{726290A6-DA74-440C-B12C-0EC6F7F4C13F}"/>
          </ac:inkMkLst>
        </pc:inkChg>
        <pc:inkChg chg="add">
          <ac:chgData name="J C" userId="626daae191040345" providerId="LiveId" clId="{2DEFECFF-F2E2-4F7D-8BB9-6AB4391ED2FA}" dt="2020-10-14T00:25:30.594" v="154" actId="9405"/>
          <ac:inkMkLst>
            <pc:docMk/>
            <pc:sldMk cId="3198511958" sldId="337"/>
            <ac:inkMk id="16" creationId="{440D77CE-1939-4BA0-8713-495210665C12}"/>
          </ac:inkMkLst>
        </pc:inkChg>
        <pc:inkChg chg="add mod">
          <ac:chgData name="J C" userId="626daae191040345" providerId="LiveId" clId="{2DEFECFF-F2E2-4F7D-8BB9-6AB4391ED2FA}" dt="2020-10-14T00:25:51.492" v="173"/>
          <ac:inkMkLst>
            <pc:docMk/>
            <pc:sldMk cId="3198511958" sldId="337"/>
            <ac:inkMk id="17" creationId="{02D3669F-6D4B-4782-9241-9144435639F3}"/>
          </ac:inkMkLst>
        </pc:inkChg>
        <pc:inkChg chg="add mod">
          <ac:chgData name="J C" userId="626daae191040345" providerId="LiveId" clId="{2DEFECFF-F2E2-4F7D-8BB9-6AB4391ED2FA}" dt="2020-10-14T00:25:51.492" v="173"/>
          <ac:inkMkLst>
            <pc:docMk/>
            <pc:sldMk cId="3198511958" sldId="337"/>
            <ac:inkMk id="18" creationId="{C5B9A79C-B3F3-4E3E-85C8-5BD3D0FF5C15}"/>
          </ac:inkMkLst>
        </pc:inkChg>
        <pc:inkChg chg="add mod">
          <ac:chgData name="J C" userId="626daae191040345" providerId="LiveId" clId="{2DEFECFF-F2E2-4F7D-8BB9-6AB4391ED2FA}" dt="2020-10-14T00:25:51.492" v="173"/>
          <ac:inkMkLst>
            <pc:docMk/>
            <pc:sldMk cId="3198511958" sldId="337"/>
            <ac:inkMk id="19" creationId="{B7979AF4-DF9A-436C-B843-8C633F2750BE}"/>
          </ac:inkMkLst>
        </pc:inkChg>
        <pc:inkChg chg="add mod">
          <ac:chgData name="J C" userId="626daae191040345" providerId="LiveId" clId="{2DEFECFF-F2E2-4F7D-8BB9-6AB4391ED2FA}" dt="2020-10-14T00:25:51.492" v="173"/>
          <ac:inkMkLst>
            <pc:docMk/>
            <pc:sldMk cId="3198511958" sldId="337"/>
            <ac:inkMk id="21" creationId="{6CA76309-5C9C-4F4A-9199-4F236D20B1C2}"/>
          </ac:inkMkLst>
        </pc:inkChg>
        <pc:inkChg chg="add mod">
          <ac:chgData name="J C" userId="626daae191040345" providerId="LiveId" clId="{2DEFECFF-F2E2-4F7D-8BB9-6AB4391ED2FA}" dt="2020-10-14T00:25:51.492" v="173"/>
          <ac:inkMkLst>
            <pc:docMk/>
            <pc:sldMk cId="3198511958" sldId="337"/>
            <ac:inkMk id="22" creationId="{1C79884D-B798-4DCA-8A6E-008DEB5F09B9}"/>
          </ac:inkMkLst>
        </pc:inkChg>
        <pc:inkChg chg="add mod">
          <ac:chgData name="J C" userId="626daae191040345" providerId="LiveId" clId="{2DEFECFF-F2E2-4F7D-8BB9-6AB4391ED2FA}" dt="2020-10-14T00:25:51.492" v="173"/>
          <ac:inkMkLst>
            <pc:docMk/>
            <pc:sldMk cId="3198511958" sldId="337"/>
            <ac:inkMk id="23" creationId="{C2CB0727-871C-413F-B0D8-45B7C8DA19B0}"/>
          </ac:inkMkLst>
        </pc:inkChg>
        <pc:inkChg chg="add mod">
          <ac:chgData name="J C" userId="626daae191040345" providerId="LiveId" clId="{2DEFECFF-F2E2-4F7D-8BB9-6AB4391ED2FA}" dt="2020-10-14T00:25:51.492" v="173"/>
          <ac:inkMkLst>
            <pc:docMk/>
            <pc:sldMk cId="3198511958" sldId="337"/>
            <ac:inkMk id="25" creationId="{86F63C3E-A577-4270-93E6-3D3799C1D762}"/>
          </ac:inkMkLst>
        </pc:inkChg>
        <pc:inkChg chg="add mod">
          <ac:chgData name="J C" userId="626daae191040345" providerId="LiveId" clId="{2DEFECFF-F2E2-4F7D-8BB9-6AB4391ED2FA}" dt="2020-10-14T00:25:51.492" v="173"/>
          <ac:inkMkLst>
            <pc:docMk/>
            <pc:sldMk cId="3198511958" sldId="337"/>
            <ac:inkMk id="26" creationId="{4D4D2773-7671-4DDA-85B8-19DBC2D00951}"/>
          </ac:inkMkLst>
        </pc:inkChg>
        <pc:inkChg chg="add mod">
          <ac:chgData name="J C" userId="626daae191040345" providerId="LiveId" clId="{2DEFECFF-F2E2-4F7D-8BB9-6AB4391ED2FA}" dt="2020-10-14T00:25:51.492" v="173"/>
          <ac:inkMkLst>
            <pc:docMk/>
            <pc:sldMk cId="3198511958" sldId="337"/>
            <ac:inkMk id="27" creationId="{CFB62CCA-4A4F-417F-B58A-8CA74AC46F3B}"/>
          </ac:inkMkLst>
        </pc:inkChg>
        <pc:inkChg chg="add mod">
          <ac:chgData name="J C" userId="626daae191040345" providerId="LiveId" clId="{2DEFECFF-F2E2-4F7D-8BB9-6AB4391ED2FA}" dt="2020-10-14T00:25:51.492" v="173"/>
          <ac:inkMkLst>
            <pc:docMk/>
            <pc:sldMk cId="3198511958" sldId="337"/>
            <ac:inkMk id="28" creationId="{3C9B2E53-3580-419C-9355-C703497C7712}"/>
          </ac:inkMkLst>
        </pc:inkChg>
        <pc:inkChg chg="add mod">
          <ac:chgData name="J C" userId="626daae191040345" providerId="LiveId" clId="{2DEFECFF-F2E2-4F7D-8BB9-6AB4391ED2FA}" dt="2020-10-14T00:25:51.492" v="173"/>
          <ac:inkMkLst>
            <pc:docMk/>
            <pc:sldMk cId="3198511958" sldId="337"/>
            <ac:inkMk id="30" creationId="{64DCC7EA-E9E0-47D2-8BE0-CB3DE2CAEB7B}"/>
          </ac:inkMkLst>
        </pc:inkChg>
        <pc:inkChg chg="add mod">
          <ac:chgData name="J C" userId="626daae191040345" providerId="LiveId" clId="{2DEFECFF-F2E2-4F7D-8BB9-6AB4391ED2FA}" dt="2020-10-14T00:25:51.492" v="173"/>
          <ac:inkMkLst>
            <pc:docMk/>
            <pc:sldMk cId="3198511958" sldId="337"/>
            <ac:inkMk id="31" creationId="{C8B9364F-7190-4595-A3A8-6BEB23AB37A3}"/>
          </ac:inkMkLst>
        </pc:inkChg>
        <pc:inkChg chg="add mod">
          <ac:chgData name="J C" userId="626daae191040345" providerId="LiveId" clId="{2DEFECFF-F2E2-4F7D-8BB9-6AB4391ED2FA}" dt="2020-10-14T00:25:51.492" v="173"/>
          <ac:inkMkLst>
            <pc:docMk/>
            <pc:sldMk cId="3198511958" sldId="337"/>
            <ac:inkMk id="32" creationId="{E6C44D5F-95A4-4B7C-9F2B-B8C71BF068B0}"/>
          </ac:inkMkLst>
        </pc:inkChg>
        <pc:inkChg chg="add mod">
          <ac:chgData name="J C" userId="626daae191040345" providerId="LiveId" clId="{2DEFECFF-F2E2-4F7D-8BB9-6AB4391ED2FA}" dt="2020-10-14T00:25:51.492" v="173"/>
          <ac:inkMkLst>
            <pc:docMk/>
            <pc:sldMk cId="3198511958" sldId="337"/>
            <ac:inkMk id="33" creationId="{774D8B3D-BB4B-49B7-AE75-889FB34B0BEA}"/>
          </ac:inkMkLst>
        </pc:inkChg>
        <pc:inkChg chg="add mod">
          <ac:chgData name="J C" userId="626daae191040345" providerId="LiveId" clId="{2DEFECFF-F2E2-4F7D-8BB9-6AB4391ED2FA}" dt="2020-10-14T00:25:51.492" v="173"/>
          <ac:inkMkLst>
            <pc:docMk/>
            <pc:sldMk cId="3198511958" sldId="337"/>
            <ac:inkMk id="34" creationId="{0169696C-B785-4AF0-9E2E-F911DF3E118A}"/>
          </ac:inkMkLst>
        </pc:inkChg>
        <pc:inkChg chg="add mod">
          <ac:chgData name="J C" userId="626daae191040345" providerId="LiveId" clId="{2DEFECFF-F2E2-4F7D-8BB9-6AB4391ED2FA}" dt="2020-10-14T00:26:00.386" v="180"/>
          <ac:inkMkLst>
            <pc:docMk/>
            <pc:sldMk cId="3198511958" sldId="337"/>
            <ac:inkMk id="36" creationId="{9F0B175B-7996-4579-9F97-AC3A35227580}"/>
          </ac:inkMkLst>
        </pc:inkChg>
        <pc:inkChg chg="add mod">
          <ac:chgData name="J C" userId="626daae191040345" providerId="LiveId" clId="{2DEFECFF-F2E2-4F7D-8BB9-6AB4391ED2FA}" dt="2020-10-14T00:26:00.386" v="180"/>
          <ac:inkMkLst>
            <pc:docMk/>
            <pc:sldMk cId="3198511958" sldId="337"/>
            <ac:inkMk id="37" creationId="{19966189-A34A-463A-AD4F-6E07E97F03FB}"/>
          </ac:inkMkLst>
        </pc:inkChg>
        <pc:inkChg chg="add mod">
          <ac:chgData name="J C" userId="626daae191040345" providerId="LiveId" clId="{2DEFECFF-F2E2-4F7D-8BB9-6AB4391ED2FA}" dt="2020-10-14T00:26:00.386" v="180"/>
          <ac:inkMkLst>
            <pc:docMk/>
            <pc:sldMk cId="3198511958" sldId="337"/>
            <ac:inkMk id="38" creationId="{9F60E336-AEDF-429E-99C1-A4452A8649F0}"/>
          </ac:inkMkLst>
        </pc:inkChg>
        <pc:inkChg chg="add mod">
          <ac:chgData name="J C" userId="626daae191040345" providerId="LiveId" clId="{2DEFECFF-F2E2-4F7D-8BB9-6AB4391ED2FA}" dt="2020-10-14T00:26:00.386" v="180"/>
          <ac:inkMkLst>
            <pc:docMk/>
            <pc:sldMk cId="3198511958" sldId="337"/>
            <ac:inkMk id="39" creationId="{BC8547F2-9DCB-48F5-B600-00BFE2B1DC81}"/>
          </ac:inkMkLst>
        </pc:inkChg>
        <pc:inkChg chg="add mod">
          <ac:chgData name="J C" userId="626daae191040345" providerId="LiveId" clId="{2DEFECFF-F2E2-4F7D-8BB9-6AB4391ED2FA}" dt="2020-10-14T00:26:00.386" v="180"/>
          <ac:inkMkLst>
            <pc:docMk/>
            <pc:sldMk cId="3198511958" sldId="337"/>
            <ac:inkMk id="40" creationId="{693DF9F8-9861-45C5-A570-8F29B94CA0F1}"/>
          </ac:inkMkLst>
        </pc:inkChg>
        <pc:inkChg chg="add mod">
          <ac:chgData name="J C" userId="626daae191040345" providerId="LiveId" clId="{2DEFECFF-F2E2-4F7D-8BB9-6AB4391ED2FA}" dt="2020-10-14T00:26:00.386" v="180"/>
          <ac:inkMkLst>
            <pc:docMk/>
            <pc:sldMk cId="3198511958" sldId="337"/>
            <ac:inkMk id="41" creationId="{AA5300F2-EA9C-405C-9963-FD93D106F0FE}"/>
          </ac:inkMkLst>
        </pc:inkChg>
        <pc:inkChg chg="add mod">
          <ac:chgData name="J C" userId="626daae191040345" providerId="LiveId" clId="{2DEFECFF-F2E2-4F7D-8BB9-6AB4391ED2FA}" dt="2020-10-14T00:26:04.623" v="185"/>
          <ac:inkMkLst>
            <pc:docMk/>
            <pc:sldMk cId="3198511958" sldId="337"/>
            <ac:inkMk id="43" creationId="{91B9823A-60AE-44DB-88FD-38F3A5E1333E}"/>
          </ac:inkMkLst>
        </pc:inkChg>
        <pc:inkChg chg="add mod">
          <ac:chgData name="J C" userId="626daae191040345" providerId="LiveId" clId="{2DEFECFF-F2E2-4F7D-8BB9-6AB4391ED2FA}" dt="2020-10-14T00:26:04.623" v="185"/>
          <ac:inkMkLst>
            <pc:docMk/>
            <pc:sldMk cId="3198511958" sldId="337"/>
            <ac:inkMk id="44" creationId="{36ABBB91-9AD3-4A2D-B463-9D2CF5CFC9D1}"/>
          </ac:inkMkLst>
        </pc:inkChg>
        <pc:inkChg chg="add mod">
          <ac:chgData name="J C" userId="626daae191040345" providerId="LiveId" clId="{2DEFECFF-F2E2-4F7D-8BB9-6AB4391ED2FA}" dt="2020-10-14T00:26:04.623" v="185"/>
          <ac:inkMkLst>
            <pc:docMk/>
            <pc:sldMk cId="3198511958" sldId="337"/>
            <ac:inkMk id="45" creationId="{4ABD9BF5-7C39-4F5A-8317-149DC86366F1}"/>
          </ac:inkMkLst>
        </pc:inkChg>
        <pc:inkChg chg="add mod">
          <ac:chgData name="J C" userId="626daae191040345" providerId="LiveId" clId="{2DEFECFF-F2E2-4F7D-8BB9-6AB4391ED2FA}" dt="2020-10-14T00:26:04.623" v="185"/>
          <ac:inkMkLst>
            <pc:docMk/>
            <pc:sldMk cId="3198511958" sldId="337"/>
            <ac:inkMk id="46" creationId="{6C58DEC5-FB2F-4138-B804-55DABD31072A}"/>
          </ac:inkMkLst>
        </pc:inkChg>
        <pc:inkChg chg="add mod">
          <ac:chgData name="J C" userId="626daae191040345" providerId="LiveId" clId="{2DEFECFF-F2E2-4F7D-8BB9-6AB4391ED2FA}" dt="2020-10-14T00:26:12.920" v="200"/>
          <ac:inkMkLst>
            <pc:docMk/>
            <pc:sldMk cId="3198511958" sldId="337"/>
            <ac:inkMk id="48" creationId="{1E795907-7C21-4AAE-8747-956224785B96}"/>
          </ac:inkMkLst>
        </pc:inkChg>
        <pc:inkChg chg="add mod">
          <ac:chgData name="J C" userId="626daae191040345" providerId="LiveId" clId="{2DEFECFF-F2E2-4F7D-8BB9-6AB4391ED2FA}" dt="2020-10-14T00:26:12.920" v="200"/>
          <ac:inkMkLst>
            <pc:docMk/>
            <pc:sldMk cId="3198511958" sldId="337"/>
            <ac:inkMk id="49" creationId="{C805095E-E51D-47E3-8782-620CDC4EE1B1}"/>
          </ac:inkMkLst>
        </pc:inkChg>
        <pc:inkChg chg="add mod">
          <ac:chgData name="J C" userId="626daae191040345" providerId="LiveId" clId="{2DEFECFF-F2E2-4F7D-8BB9-6AB4391ED2FA}" dt="2020-10-14T00:26:12.920" v="200"/>
          <ac:inkMkLst>
            <pc:docMk/>
            <pc:sldMk cId="3198511958" sldId="337"/>
            <ac:inkMk id="50" creationId="{0A6AEA1E-5F3E-4236-96D2-D63E70D8E8B1}"/>
          </ac:inkMkLst>
        </pc:inkChg>
        <pc:inkChg chg="add mod">
          <ac:chgData name="J C" userId="626daae191040345" providerId="LiveId" clId="{2DEFECFF-F2E2-4F7D-8BB9-6AB4391ED2FA}" dt="2020-10-14T00:26:12.920" v="200"/>
          <ac:inkMkLst>
            <pc:docMk/>
            <pc:sldMk cId="3198511958" sldId="337"/>
            <ac:inkMk id="52" creationId="{C1AFE52E-CEFC-420E-8563-986FEDCA258B}"/>
          </ac:inkMkLst>
        </pc:inkChg>
        <pc:inkChg chg="add mod">
          <ac:chgData name="J C" userId="626daae191040345" providerId="LiveId" clId="{2DEFECFF-F2E2-4F7D-8BB9-6AB4391ED2FA}" dt="2020-10-14T00:26:12.920" v="200"/>
          <ac:inkMkLst>
            <pc:docMk/>
            <pc:sldMk cId="3198511958" sldId="337"/>
            <ac:inkMk id="53" creationId="{E404AAE8-E2FE-4B25-91B4-004366EB05C6}"/>
          </ac:inkMkLst>
        </pc:inkChg>
        <pc:inkChg chg="add mod">
          <ac:chgData name="J C" userId="626daae191040345" providerId="LiveId" clId="{2DEFECFF-F2E2-4F7D-8BB9-6AB4391ED2FA}" dt="2020-10-14T00:26:12.920" v="200"/>
          <ac:inkMkLst>
            <pc:docMk/>
            <pc:sldMk cId="3198511958" sldId="337"/>
            <ac:inkMk id="54" creationId="{34B25865-F6EA-4EF4-B2A1-38552AD07A4B}"/>
          </ac:inkMkLst>
        </pc:inkChg>
        <pc:inkChg chg="add mod">
          <ac:chgData name="J C" userId="626daae191040345" providerId="LiveId" clId="{2DEFECFF-F2E2-4F7D-8BB9-6AB4391ED2FA}" dt="2020-10-14T00:26:12.920" v="200"/>
          <ac:inkMkLst>
            <pc:docMk/>
            <pc:sldMk cId="3198511958" sldId="337"/>
            <ac:inkMk id="55" creationId="{6C646A21-FF7A-491E-AFF1-E2ABB892832F}"/>
          </ac:inkMkLst>
        </pc:inkChg>
        <pc:inkChg chg="add mod">
          <ac:chgData name="J C" userId="626daae191040345" providerId="LiveId" clId="{2DEFECFF-F2E2-4F7D-8BB9-6AB4391ED2FA}" dt="2020-10-14T00:26:16.505" v="207"/>
          <ac:inkMkLst>
            <pc:docMk/>
            <pc:sldMk cId="3198511958" sldId="337"/>
            <ac:inkMk id="56" creationId="{23FC49BE-0510-497E-BF1B-9718E544B565}"/>
          </ac:inkMkLst>
        </pc:inkChg>
        <pc:inkChg chg="add mod">
          <ac:chgData name="J C" userId="626daae191040345" providerId="LiveId" clId="{2DEFECFF-F2E2-4F7D-8BB9-6AB4391ED2FA}" dt="2020-10-14T00:26:16.505" v="207"/>
          <ac:inkMkLst>
            <pc:docMk/>
            <pc:sldMk cId="3198511958" sldId="337"/>
            <ac:inkMk id="57" creationId="{B00526C0-B6BC-4527-B2A3-72AA392718BD}"/>
          </ac:inkMkLst>
        </pc:inkChg>
        <pc:inkChg chg="add mod">
          <ac:chgData name="J C" userId="626daae191040345" providerId="LiveId" clId="{2DEFECFF-F2E2-4F7D-8BB9-6AB4391ED2FA}" dt="2020-10-14T00:26:16.505" v="207"/>
          <ac:inkMkLst>
            <pc:docMk/>
            <pc:sldMk cId="3198511958" sldId="337"/>
            <ac:inkMk id="58" creationId="{72D1C42C-E541-4AC5-8E18-CC7E05FE2452}"/>
          </ac:inkMkLst>
        </pc:inkChg>
        <pc:inkChg chg="add mod">
          <ac:chgData name="J C" userId="626daae191040345" providerId="LiveId" clId="{2DEFECFF-F2E2-4F7D-8BB9-6AB4391ED2FA}" dt="2020-10-14T00:26:16.505" v="207"/>
          <ac:inkMkLst>
            <pc:docMk/>
            <pc:sldMk cId="3198511958" sldId="337"/>
            <ac:inkMk id="59" creationId="{2F6E85F8-A74C-48E1-916A-B57D14488847}"/>
          </ac:inkMkLst>
        </pc:inkChg>
        <pc:inkChg chg="add mod">
          <ac:chgData name="J C" userId="626daae191040345" providerId="LiveId" clId="{2DEFECFF-F2E2-4F7D-8BB9-6AB4391ED2FA}" dt="2020-10-14T00:26:16.505" v="207"/>
          <ac:inkMkLst>
            <pc:docMk/>
            <pc:sldMk cId="3198511958" sldId="337"/>
            <ac:inkMk id="60" creationId="{F4F50D1A-0E44-44DA-9AD5-DF083EEECEC3}"/>
          </ac:inkMkLst>
        </pc:inkChg>
        <pc:inkChg chg="add mod">
          <ac:chgData name="J C" userId="626daae191040345" providerId="LiveId" clId="{2DEFECFF-F2E2-4F7D-8BB9-6AB4391ED2FA}" dt="2020-10-14T00:26:16.505" v="207"/>
          <ac:inkMkLst>
            <pc:docMk/>
            <pc:sldMk cId="3198511958" sldId="337"/>
            <ac:inkMk id="61" creationId="{11D9D499-FCBC-47ED-9797-93BC21ED5DBA}"/>
          </ac:inkMkLst>
        </pc:inkChg>
        <pc:inkChg chg="add mod">
          <ac:chgData name="J C" userId="626daae191040345" providerId="LiveId" clId="{2DEFECFF-F2E2-4F7D-8BB9-6AB4391ED2FA}" dt="2020-10-14T00:26:16.505" v="207"/>
          <ac:inkMkLst>
            <pc:docMk/>
            <pc:sldMk cId="3198511958" sldId="337"/>
            <ac:inkMk id="64" creationId="{5B54ED0D-8B49-4CA1-8BD2-8BCD52E5A63E}"/>
          </ac:inkMkLst>
        </pc:inkChg>
        <pc:inkChg chg="add mod">
          <ac:chgData name="J C" userId="626daae191040345" providerId="LiveId" clId="{2DEFECFF-F2E2-4F7D-8BB9-6AB4391ED2FA}" dt="2020-10-14T00:26:16.505" v="207"/>
          <ac:inkMkLst>
            <pc:docMk/>
            <pc:sldMk cId="3198511958" sldId="337"/>
            <ac:inkMk id="65" creationId="{7C165CE2-35A1-4C58-9F15-A71848BE819D}"/>
          </ac:inkMkLst>
        </pc:inkChg>
        <pc:inkChg chg="add mod">
          <ac:chgData name="J C" userId="626daae191040345" providerId="LiveId" clId="{2DEFECFF-F2E2-4F7D-8BB9-6AB4391ED2FA}" dt="2020-10-14T00:26:16.505" v="207"/>
          <ac:inkMkLst>
            <pc:docMk/>
            <pc:sldMk cId="3198511958" sldId="337"/>
            <ac:inkMk id="66" creationId="{2FC78A50-8044-415D-AF1D-441B37B5074E}"/>
          </ac:inkMkLst>
        </pc:inkChg>
        <pc:inkChg chg="add mod">
          <ac:chgData name="J C" userId="626daae191040345" providerId="LiveId" clId="{2DEFECFF-F2E2-4F7D-8BB9-6AB4391ED2FA}" dt="2020-10-14T00:26:16.505" v="207"/>
          <ac:inkMkLst>
            <pc:docMk/>
            <pc:sldMk cId="3198511958" sldId="337"/>
            <ac:inkMk id="67" creationId="{70F28119-0C01-4604-9B24-3C3C5F0FDC42}"/>
          </ac:inkMkLst>
        </pc:inkChg>
        <pc:inkChg chg="add mod">
          <ac:chgData name="J C" userId="626daae191040345" providerId="LiveId" clId="{2DEFECFF-F2E2-4F7D-8BB9-6AB4391ED2FA}" dt="2020-10-14T00:26:16.505" v="207"/>
          <ac:inkMkLst>
            <pc:docMk/>
            <pc:sldMk cId="3198511958" sldId="337"/>
            <ac:inkMk id="68" creationId="{E8B62CCD-D593-49DB-826B-B90D9B26FA21}"/>
          </ac:inkMkLst>
        </pc:inkChg>
        <pc:inkChg chg="add mod">
          <ac:chgData name="J C" userId="626daae191040345" providerId="LiveId" clId="{2DEFECFF-F2E2-4F7D-8BB9-6AB4391ED2FA}" dt="2020-10-14T00:26:16.505" v="207"/>
          <ac:inkMkLst>
            <pc:docMk/>
            <pc:sldMk cId="3198511958" sldId="337"/>
            <ac:inkMk id="69" creationId="{11D5BDBF-7FBB-4FAA-8854-D0817DA51F98}"/>
          </ac:inkMkLst>
        </pc:inkChg>
        <pc:inkChg chg="add mod">
          <ac:chgData name="J C" userId="626daae191040345" providerId="LiveId" clId="{2DEFECFF-F2E2-4F7D-8BB9-6AB4391ED2FA}" dt="2020-10-14T00:26:19.335" v="211"/>
          <ac:inkMkLst>
            <pc:docMk/>
            <pc:sldMk cId="3198511958" sldId="337"/>
            <ac:inkMk id="71" creationId="{11F7525E-62E1-4BF1-AE7B-89C63F7364B9}"/>
          </ac:inkMkLst>
        </pc:inkChg>
        <pc:inkChg chg="add mod">
          <ac:chgData name="J C" userId="626daae191040345" providerId="LiveId" clId="{2DEFECFF-F2E2-4F7D-8BB9-6AB4391ED2FA}" dt="2020-10-14T00:26:19.335" v="211"/>
          <ac:inkMkLst>
            <pc:docMk/>
            <pc:sldMk cId="3198511958" sldId="337"/>
            <ac:inkMk id="72" creationId="{A6148A07-7881-4337-A8BC-D4D7CFBFFCB2}"/>
          </ac:inkMkLst>
        </pc:inkChg>
        <pc:inkChg chg="add mod">
          <ac:chgData name="J C" userId="626daae191040345" providerId="LiveId" clId="{2DEFECFF-F2E2-4F7D-8BB9-6AB4391ED2FA}" dt="2020-10-14T00:26:19.335" v="211"/>
          <ac:inkMkLst>
            <pc:docMk/>
            <pc:sldMk cId="3198511958" sldId="337"/>
            <ac:inkMk id="73" creationId="{127509C5-0106-48BB-9E7A-9AA9C977D86F}"/>
          </ac:inkMkLst>
        </pc:inkChg>
        <pc:inkChg chg="add mod">
          <ac:chgData name="J C" userId="626daae191040345" providerId="LiveId" clId="{2DEFECFF-F2E2-4F7D-8BB9-6AB4391ED2FA}" dt="2020-10-14T00:26:56.869" v="227"/>
          <ac:inkMkLst>
            <pc:docMk/>
            <pc:sldMk cId="3198511958" sldId="337"/>
            <ac:inkMk id="75" creationId="{731B2F0B-DA6B-40B3-8B92-C4B8576AFCEB}"/>
          </ac:inkMkLst>
        </pc:inkChg>
        <pc:inkChg chg="add mod">
          <ac:chgData name="J C" userId="626daae191040345" providerId="LiveId" clId="{2DEFECFF-F2E2-4F7D-8BB9-6AB4391ED2FA}" dt="2020-10-14T00:26:56.869" v="227"/>
          <ac:inkMkLst>
            <pc:docMk/>
            <pc:sldMk cId="3198511958" sldId="337"/>
            <ac:inkMk id="76" creationId="{D40628D4-6566-4EEF-9E12-652FE7250854}"/>
          </ac:inkMkLst>
        </pc:inkChg>
        <pc:inkChg chg="add mod">
          <ac:chgData name="J C" userId="626daae191040345" providerId="LiveId" clId="{2DEFECFF-F2E2-4F7D-8BB9-6AB4391ED2FA}" dt="2020-10-14T00:26:56.869" v="227"/>
          <ac:inkMkLst>
            <pc:docMk/>
            <pc:sldMk cId="3198511958" sldId="337"/>
            <ac:inkMk id="77" creationId="{A1F55B79-F003-4FCA-A329-92422C194AC5}"/>
          </ac:inkMkLst>
        </pc:inkChg>
        <pc:inkChg chg="add mod">
          <ac:chgData name="J C" userId="626daae191040345" providerId="LiveId" clId="{2DEFECFF-F2E2-4F7D-8BB9-6AB4391ED2FA}" dt="2020-10-14T00:26:56.869" v="227"/>
          <ac:inkMkLst>
            <pc:docMk/>
            <pc:sldMk cId="3198511958" sldId="337"/>
            <ac:inkMk id="78" creationId="{F546455A-370E-4AFE-B938-F03273365952}"/>
          </ac:inkMkLst>
        </pc:inkChg>
        <pc:inkChg chg="add mod">
          <ac:chgData name="J C" userId="626daae191040345" providerId="LiveId" clId="{2DEFECFF-F2E2-4F7D-8BB9-6AB4391ED2FA}" dt="2020-10-14T00:26:56.869" v="227"/>
          <ac:inkMkLst>
            <pc:docMk/>
            <pc:sldMk cId="3198511958" sldId="337"/>
            <ac:inkMk id="79" creationId="{92A46A9F-A01D-4CDB-9DBD-56BC52984FEE}"/>
          </ac:inkMkLst>
        </pc:inkChg>
        <pc:inkChg chg="add mod">
          <ac:chgData name="J C" userId="626daae191040345" providerId="LiveId" clId="{2DEFECFF-F2E2-4F7D-8BB9-6AB4391ED2FA}" dt="2020-10-14T00:26:56.869" v="227"/>
          <ac:inkMkLst>
            <pc:docMk/>
            <pc:sldMk cId="3198511958" sldId="337"/>
            <ac:inkMk id="80" creationId="{72C735CE-C9DE-46E9-A689-6130091C655C}"/>
          </ac:inkMkLst>
        </pc:inkChg>
        <pc:inkChg chg="add mod">
          <ac:chgData name="J C" userId="626daae191040345" providerId="LiveId" clId="{2DEFECFF-F2E2-4F7D-8BB9-6AB4391ED2FA}" dt="2020-10-14T00:26:56.869" v="227"/>
          <ac:inkMkLst>
            <pc:docMk/>
            <pc:sldMk cId="3198511958" sldId="337"/>
            <ac:inkMk id="82" creationId="{DF708F08-12EB-4169-9263-6372A46D0353}"/>
          </ac:inkMkLst>
        </pc:inkChg>
        <pc:inkChg chg="add mod">
          <ac:chgData name="J C" userId="626daae191040345" providerId="LiveId" clId="{2DEFECFF-F2E2-4F7D-8BB9-6AB4391ED2FA}" dt="2020-10-14T00:26:56.869" v="227"/>
          <ac:inkMkLst>
            <pc:docMk/>
            <pc:sldMk cId="3198511958" sldId="337"/>
            <ac:inkMk id="83" creationId="{9746914D-F8FE-41C1-BD3A-8766F770DECE}"/>
          </ac:inkMkLst>
        </pc:inkChg>
        <pc:inkChg chg="add mod">
          <ac:chgData name="J C" userId="626daae191040345" providerId="LiveId" clId="{2DEFECFF-F2E2-4F7D-8BB9-6AB4391ED2FA}" dt="2020-10-14T00:26:56.869" v="227"/>
          <ac:inkMkLst>
            <pc:docMk/>
            <pc:sldMk cId="3198511958" sldId="337"/>
            <ac:inkMk id="84" creationId="{288BD276-6BB7-479C-8F27-DF76BF63A0D0}"/>
          </ac:inkMkLst>
        </pc:inkChg>
        <pc:inkChg chg="add mod">
          <ac:chgData name="J C" userId="626daae191040345" providerId="LiveId" clId="{2DEFECFF-F2E2-4F7D-8BB9-6AB4391ED2FA}" dt="2020-10-14T00:26:56.869" v="227"/>
          <ac:inkMkLst>
            <pc:docMk/>
            <pc:sldMk cId="3198511958" sldId="337"/>
            <ac:inkMk id="85" creationId="{37E5A1CD-9832-47C0-BE23-39BE1313A05B}"/>
          </ac:inkMkLst>
        </pc:inkChg>
        <pc:inkChg chg="add mod">
          <ac:chgData name="J C" userId="626daae191040345" providerId="LiveId" clId="{2DEFECFF-F2E2-4F7D-8BB9-6AB4391ED2FA}" dt="2020-10-14T00:26:56.869" v="227"/>
          <ac:inkMkLst>
            <pc:docMk/>
            <pc:sldMk cId="3198511958" sldId="337"/>
            <ac:inkMk id="86" creationId="{4D02806B-9A38-40EB-9CB2-E594E8B82C1A}"/>
          </ac:inkMkLst>
        </pc:inkChg>
        <pc:inkChg chg="add mod">
          <ac:chgData name="J C" userId="626daae191040345" providerId="LiveId" clId="{2DEFECFF-F2E2-4F7D-8BB9-6AB4391ED2FA}" dt="2020-10-14T00:26:56.869" v="227"/>
          <ac:inkMkLst>
            <pc:docMk/>
            <pc:sldMk cId="3198511958" sldId="337"/>
            <ac:inkMk id="87" creationId="{176F4068-B29F-49DD-BA92-C7E360B540EF}"/>
          </ac:inkMkLst>
        </pc:inkChg>
        <pc:inkChg chg="add mod">
          <ac:chgData name="J C" userId="626daae191040345" providerId="LiveId" clId="{2DEFECFF-F2E2-4F7D-8BB9-6AB4391ED2FA}" dt="2020-10-14T00:26:56.869" v="227"/>
          <ac:inkMkLst>
            <pc:docMk/>
            <pc:sldMk cId="3198511958" sldId="337"/>
            <ac:inkMk id="88" creationId="{EF9A5022-056B-4021-ADD8-814A0DB80768}"/>
          </ac:inkMkLst>
        </pc:inkChg>
        <pc:inkChg chg="add mod">
          <ac:chgData name="J C" userId="626daae191040345" providerId="LiveId" clId="{2DEFECFF-F2E2-4F7D-8BB9-6AB4391ED2FA}" dt="2020-10-14T00:26:56.869" v="227"/>
          <ac:inkMkLst>
            <pc:docMk/>
            <pc:sldMk cId="3198511958" sldId="337"/>
            <ac:inkMk id="89" creationId="{4C6E42E9-92EB-4C36-887C-5F245CFCD7C5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92" creationId="{960BCFF8-E8A9-497F-899F-D5623645B64C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93" creationId="{F932A098-DCB1-44AA-B89D-12488B3CD5CF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94" creationId="{1D9C90C8-75AD-4510-891D-F6A1945A4E88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96" creationId="{00094D76-58E0-47D5-9AC1-44F9D3014135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97" creationId="{EDC7EC0E-A541-43EC-BA36-50381D5232EC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98" creationId="{134E18DB-F323-4FEA-B4E6-6AAB316B5DB8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99" creationId="{0D7F007C-BEF8-4057-89CE-68B4ABC15DCD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100" creationId="{D8C3781F-D2EC-48EC-BBCA-667E5C9A37FE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101" creationId="{174E5AC0-C0F1-4FE1-871E-40C5D555BE50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104" creationId="{5414D7D9-4145-428D-A152-866B35DE9EE2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105" creationId="{E10553BB-E324-4569-86D7-7E48FC373595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107" creationId="{7A9A6B01-D196-485E-9D1E-663B696F5F90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108" creationId="{C63CE342-4024-4E7E-939F-ECA58548B83D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109" creationId="{A06DF217-65BE-4EEE-BE3D-192221FD1CCB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110" creationId="{133F8A6D-0616-49D1-92CE-F48708CC5593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111" creationId="{5C4CD2C5-999B-4B92-B28A-3A5F533C37DD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112" creationId="{752E64AD-0FD8-4BE9-B1D8-AE58229AAC62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113" creationId="{213DC20D-C1AD-4F3B-9283-A7075CBFE41D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114" creationId="{808EC027-87A0-43B5-8C97-35CF002F5EC2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115" creationId="{5FF7D99D-57D0-4569-9BF9-71C22744D3D3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116" creationId="{951531D1-7302-428C-9A94-2EFAA5CF0285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117" creationId="{5B938045-5204-452D-84F2-C2D127A919D2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119" creationId="{B5084435-EC2B-4338-8D9A-2208445EA5AF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120" creationId="{8CE542E5-5CA7-4CE2-928B-9BA25B0E8B70}"/>
          </ac:inkMkLst>
        </pc:inkChg>
        <pc:inkChg chg="add mod">
          <ac:chgData name="J C" userId="626daae191040345" providerId="LiveId" clId="{2DEFECFF-F2E2-4F7D-8BB9-6AB4391ED2FA}" dt="2020-10-14T00:28:02.388" v="257"/>
          <ac:inkMkLst>
            <pc:docMk/>
            <pc:sldMk cId="3198511958" sldId="337"/>
            <ac:inkMk id="121" creationId="{C0FCBB60-EFBB-4275-B5B2-17254A06BBED}"/>
          </ac:inkMkLst>
        </pc:inkChg>
        <pc:inkChg chg="add">
          <ac:chgData name="J C" userId="626daae191040345" providerId="LiveId" clId="{2DEFECFF-F2E2-4F7D-8BB9-6AB4391ED2FA}" dt="2020-10-14T00:28:07.962" v="258" actId="9405"/>
          <ac:inkMkLst>
            <pc:docMk/>
            <pc:sldMk cId="3198511958" sldId="337"/>
            <ac:inkMk id="124" creationId="{4F48CDD1-08D8-4E5C-85A9-1A67703A4E5D}"/>
          </ac:inkMkLst>
        </pc:inkChg>
        <pc:inkChg chg="add">
          <ac:chgData name="J C" userId="626daae191040345" providerId="LiveId" clId="{2DEFECFF-F2E2-4F7D-8BB9-6AB4391ED2FA}" dt="2020-10-14T00:28:09.128" v="259" actId="9405"/>
          <ac:inkMkLst>
            <pc:docMk/>
            <pc:sldMk cId="3198511958" sldId="337"/>
            <ac:inkMk id="125" creationId="{F93C4C1D-B757-40CE-BE48-758AE4BE3A21}"/>
          </ac:inkMkLst>
        </pc:inkChg>
        <pc:inkChg chg="add">
          <ac:chgData name="J C" userId="626daae191040345" providerId="LiveId" clId="{2DEFECFF-F2E2-4F7D-8BB9-6AB4391ED2FA}" dt="2020-10-14T00:28:10.417" v="260" actId="9405"/>
          <ac:inkMkLst>
            <pc:docMk/>
            <pc:sldMk cId="3198511958" sldId="337"/>
            <ac:inkMk id="126" creationId="{6064F3CF-260E-451F-8B3C-453D998DE017}"/>
          </ac:inkMkLst>
        </pc:inkChg>
        <pc:inkChg chg="add mod">
          <ac:chgData name="J C" userId="626daae191040345" providerId="LiveId" clId="{2DEFECFF-F2E2-4F7D-8BB9-6AB4391ED2FA}" dt="2020-10-14T00:28:25.529" v="267"/>
          <ac:inkMkLst>
            <pc:docMk/>
            <pc:sldMk cId="3198511958" sldId="337"/>
            <ac:inkMk id="127" creationId="{8FDCC482-15DC-4242-AD50-9600451DA864}"/>
          </ac:inkMkLst>
        </pc:inkChg>
        <pc:inkChg chg="add mod">
          <ac:chgData name="J C" userId="626daae191040345" providerId="LiveId" clId="{2DEFECFF-F2E2-4F7D-8BB9-6AB4391ED2FA}" dt="2020-10-14T00:28:25.529" v="267"/>
          <ac:inkMkLst>
            <pc:docMk/>
            <pc:sldMk cId="3198511958" sldId="337"/>
            <ac:inkMk id="128" creationId="{AE19402C-7E27-4855-9EA1-BBF5F6D5B9EC}"/>
          </ac:inkMkLst>
        </pc:inkChg>
        <pc:inkChg chg="add mod">
          <ac:chgData name="J C" userId="626daae191040345" providerId="LiveId" clId="{2DEFECFF-F2E2-4F7D-8BB9-6AB4391ED2FA}" dt="2020-10-14T00:28:25.529" v="267"/>
          <ac:inkMkLst>
            <pc:docMk/>
            <pc:sldMk cId="3198511958" sldId="337"/>
            <ac:inkMk id="129" creationId="{30CDB7B5-A25B-4D17-923F-78B942B20BC6}"/>
          </ac:inkMkLst>
        </pc:inkChg>
        <pc:inkChg chg="add mod">
          <ac:chgData name="J C" userId="626daae191040345" providerId="LiveId" clId="{2DEFECFF-F2E2-4F7D-8BB9-6AB4391ED2FA}" dt="2020-10-14T00:28:25.529" v="267"/>
          <ac:inkMkLst>
            <pc:docMk/>
            <pc:sldMk cId="3198511958" sldId="337"/>
            <ac:inkMk id="130" creationId="{8791BDBD-F4EE-4183-9EC1-1F03A2CF4EBC}"/>
          </ac:inkMkLst>
        </pc:inkChg>
        <pc:inkChg chg="add mod">
          <ac:chgData name="J C" userId="626daae191040345" providerId="LiveId" clId="{2DEFECFF-F2E2-4F7D-8BB9-6AB4391ED2FA}" dt="2020-10-14T00:28:25.529" v="267"/>
          <ac:inkMkLst>
            <pc:docMk/>
            <pc:sldMk cId="3198511958" sldId="337"/>
            <ac:inkMk id="131" creationId="{D9C70E4C-5B30-4A00-8657-8951911063C3}"/>
          </ac:inkMkLst>
        </pc:inkChg>
        <pc:inkChg chg="add mod">
          <ac:chgData name="J C" userId="626daae191040345" providerId="LiveId" clId="{2DEFECFF-F2E2-4F7D-8BB9-6AB4391ED2FA}" dt="2020-10-14T00:28:25.529" v="267"/>
          <ac:inkMkLst>
            <pc:docMk/>
            <pc:sldMk cId="3198511958" sldId="337"/>
            <ac:inkMk id="132" creationId="{8E600B93-59B4-40A8-96FC-BA0F715FE073}"/>
          </ac:inkMkLst>
        </pc:inkChg>
      </pc:sldChg>
      <pc:sldChg chg="addSp">
        <pc:chgData name="J C" userId="626daae191040345" providerId="LiveId" clId="{2DEFECFF-F2E2-4F7D-8BB9-6AB4391ED2FA}" dt="2020-10-14T00:12:02.516" v="1"/>
        <pc:sldMkLst>
          <pc:docMk/>
          <pc:sldMk cId="1610259647" sldId="344"/>
        </pc:sldMkLst>
        <pc:inkChg chg="add">
          <ac:chgData name="J C" userId="626daae191040345" providerId="LiveId" clId="{2DEFECFF-F2E2-4F7D-8BB9-6AB4391ED2FA}" dt="2020-10-14T00:12:02.516" v="1"/>
          <ac:inkMkLst>
            <pc:docMk/>
            <pc:sldMk cId="1610259647" sldId="344"/>
            <ac:inkMk id="33" creationId="{1DBFAE45-8CDE-4369-9D23-30987465FBAC}"/>
          </ac:inkMkLst>
        </pc:inkChg>
      </pc:sldChg>
      <pc:sldChg chg="addSp delSp modSp mod">
        <pc:chgData name="J C" userId="626daae191040345" providerId="LiveId" clId="{2DEFECFF-F2E2-4F7D-8BB9-6AB4391ED2FA}" dt="2020-10-14T00:40:21.083" v="579" actId="9405"/>
        <pc:sldMkLst>
          <pc:docMk/>
          <pc:sldMk cId="3929623843" sldId="345"/>
        </pc:sldMkLst>
        <pc:grpChg chg="del mod">
          <ac:chgData name="J C" userId="626daae191040345" providerId="LiveId" clId="{2DEFECFF-F2E2-4F7D-8BB9-6AB4391ED2FA}" dt="2020-10-14T00:34:44.863" v="354"/>
          <ac:grpSpMkLst>
            <pc:docMk/>
            <pc:sldMk cId="3929623843" sldId="345"/>
            <ac:grpSpMk id="4" creationId="{71F6CA15-0D73-45AA-97C8-644BD0660A72}"/>
          </ac:grpSpMkLst>
        </pc:grpChg>
        <pc:grpChg chg="del mod">
          <ac:chgData name="J C" userId="626daae191040345" providerId="LiveId" clId="{2DEFECFF-F2E2-4F7D-8BB9-6AB4391ED2FA}" dt="2020-10-14T00:34:47.380" v="360"/>
          <ac:grpSpMkLst>
            <pc:docMk/>
            <pc:sldMk cId="3929623843" sldId="345"/>
            <ac:grpSpMk id="6" creationId="{0AFB6DC3-5AE8-494F-AC81-3BE3F07B2D45}"/>
          </ac:grpSpMkLst>
        </pc:grpChg>
        <pc:grpChg chg="mod">
          <ac:chgData name="J C" userId="626daae191040345" providerId="LiveId" clId="{2DEFECFF-F2E2-4F7D-8BB9-6AB4391ED2FA}" dt="2020-10-14T00:34:47.380" v="360"/>
          <ac:grpSpMkLst>
            <pc:docMk/>
            <pc:sldMk cId="3929623843" sldId="345"/>
            <ac:grpSpMk id="12" creationId="{711C7E31-9C0C-4AE7-A0A0-B5AB5D91BFC7}"/>
          </ac:grpSpMkLst>
        </pc:grpChg>
        <pc:grpChg chg="del mod">
          <ac:chgData name="J C" userId="626daae191040345" providerId="LiveId" clId="{2DEFECFF-F2E2-4F7D-8BB9-6AB4391ED2FA}" dt="2020-10-14T00:34:53.640" v="370"/>
          <ac:grpSpMkLst>
            <pc:docMk/>
            <pc:sldMk cId="3929623843" sldId="345"/>
            <ac:grpSpMk id="19" creationId="{1F197D82-4980-467A-9AF3-E06CBC65D833}"/>
          </ac:grpSpMkLst>
        </pc:grpChg>
        <pc:grpChg chg="del mod">
          <ac:chgData name="J C" userId="626daae191040345" providerId="LiveId" clId="{2DEFECFF-F2E2-4F7D-8BB9-6AB4391ED2FA}" dt="2020-10-14T00:34:57.944" v="372"/>
          <ac:grpSpMkLst>
            <pc:docMk/>
            <pc:sldMk cId="3929623843" sldId="345"/>
            <ac:grpSpMk id="22" creationId="{5E89DC20-92E3-457C-B21E-6E4AA9CA9FD5}"/>
          </ac:grpSpMkLst>
        </pc:grpChg>
        <pc:grpChg chg="del mod">
          <ac:chgData name="J C" userId="626daae191040345" providerId="LiveId" clId="{2DEFECFF-F2E2-4F7D-8BB9-6AB4391ED2FA}" dt="2020-10-14T00:35:01.946" v="375"/>
          <ac:grpSpMkLst>
            <pc:docMk/>
            <pc:sldMk cId="3929623843" sldId="345"/>
            <ac:grpSpMk id="24" creationId="{4BD22540-A36D-4C2E-A6F5-5764E7114152}"/>
          </ac:grpSpMkLst>
        </pc:grpChg>
        <pc:grpChg chg="del mod">
          <ac:chgData name="J C" userId="626daae191040345" providerId="LiveId" clId="{2DEFECFF-F2E2-4F7D-8BB9-6AB4391ED2FA}" dt="2020-10-14T00:35:04.152" v="379"/>
          <ac:grpSpMkLst>
            <pc:docMk/>
            <pc:sldMk cId="3929623843" sldId="345"/>
            <ac:grpSpMk id="27" creationId="{28A68AC6-678D-4EB7-B176-3E1709FC7F5D}"/>
          </ac:grpSpMkLst>
        </pc:grpChg>
        <pc:grpChg chg="del mod">
          <ac:chgData name="J C" userId="626daae191040345" providerId="LiveId" clId="{2DEFECFF-F2E2-4F7D-8BB9-6AB4391ED2FA}" dt="2020-10-14T00:35:07.119" v="384"/>
          <ac:grpSpMkLst>
            <pc:docMk/>
            <pc:sldMk cId="3929623843" sldId="345"/>
            <ac:grpSpMk id="31" creationId="{7A31DC27-5CAF-4DF0-8EFC-32130A3FAD0F}"/>
          </ac:grpSpMkLst>
        </pc:grpChg>
        <pc:grpChg chg="mod">
          <ac:chgData name="J C" userId="626daae191040345" providerId="LiveId" clId="{2DEFECFF-F2E2-4F7D-8BB9-6AB4391ED2FA}" dt="2020-10-14T00:35:07.119" v="384"/>
          <ac:grpSpMkLst>
            <pc:docMk/>
            <pc:sldMk cId="3929623843" sldId="345"/>
            <ac:grpSpMk id="36" creationId="{3EC0AE77-1166-4F8D-ADA1-D1706410D50C}"/>
          </ac:grpSpMkLst>
        </pc:grpChg>
        <pc:grpChg chg="del mod">
          <ac:chgData name="J C" userId="626daae191040345" providerId="LiveId" clId="{2DEFECFF-F2E2-4F7D-8BB9-6AB4391ED2FA}" dt="2020-10-14T00:35:43.674" v="405"/>
          <ac:grpSpMkLst>
            <pc:docMk/>
            <pc:sldMk cId="3929623843" sldId="345"/>
            <ac:grpSpMk id="49" creationId="{3E12AB2F-51A9-4266-B25B-38C244977425}"/>
          </ac:grpSpMkLst>
        </pc:grpChg>
        <pc:grpChg chg="del mod">
          <ac:chgData name="J C" userId="626daae191040345" providerId="LiveId" clId="{2DEFECFF-F2E2-4F7D-8BB9-6AB4391ED2FA}" dt="2020-10-14T00:36:24.370" v="411"/>
          <ac:grpSpMkLst>
            <pc:docMk/>
            <pc:sldMk cId="3929623843" sldId="345"/>
            <ac:grpSpMk id="57" creationId="{6A33C054-FA91-4FD9-898F-9507D5054361}"/>
          </ac:grpSpMkLst>
        </pc:grpChg>
        <pc:grpChg chg="del mod">
          <ac:chgData name="J C" userId="626daae191040345" providerId="LiveId" clId="{2DEFECFF-F2E2-4F7D-8BB9-6AB4391ED2FA}" dt="2020-10-14T00:36:29.495" v="413"/>
          <ac:grpSpMkLst>
            <pc:docMk/>
            <pc:sldMk cId="3929623843" sldId="345"/>
            <ac:grpSpMk id="59" creationId="{3293EF83-0DDE-427E-84EF-8903F9B45F45}"/>
          </ac:grpSpMkLst>
        </pc:grpChg>
        <pc:grpChg chg="mod">
          <ac:chgData name="J C" userId="626daae191040345" providerId="LiveId" clId="{2DEFECFF-F2E2-4F7D-8BB9-6AB4391ED2FA}" dt="2020-10-14T00:36:29.495" v="413"/>
          <ac:grpSpMkLst>
            <pc:docMk/>
            <pc:sldMk cId="3929623843" sldId="345"/>
            <ac:grpSpMk id="61" creationId="{53B5ECB6-387D-47BA-968C-8CB42CE8E55C}"/>
          </ac:grpSpMkLst>
        </pc:grpChg>
        <pc:grpChg chg="del mod">
          <ac:chgData name="J C" userId="626daae191040345" providerId="LiveId" clId="{2DEFECFF-F2E2-4F7D-8BB9-6AB4391ED2FA}" dt="2020-10-14T00:36:42.878" v="430"/>
          <ac:grpSpMkLst>
            <pc:docMk/>
            <pc:sldMk cId="3929623843" sldId="345"/>
            <ac:grpSpMk id="65" creationId="{B88CEE51-6DD0-42E8-BE88-8188793920D8}"/>
          </ac:grpSpMkLst>
        </pc:grpChg>
        <pc:grpChg chg="del mod">
          <ac:chgData name="J C" userId="626daae191040345" providerId="LiveId" clId="{2DEFECFF-F2E2-4F7D-8BB9-6AB4391ED2FA}" dt="2020-10-14T00:36:48.829" v="442"/>
          <ac:grpSpMkLst>
            <pc:docMk/>
            <pc:sldMk cId="3929623843" sldId="345"/>
            <ac:grpSpMk id="78" creationId="{EC6592D4-3B5B-439E-B392-5E497B1AE1B7}"/>
          </ac:grpSpMkLst>
        </pc:grpChg>
        <pc:grpChg chg="mod">
          <ac:chgData name="J C" userId="626daae191040345" providerId="LiveId" clId="{2DEFECFF-F2E2-4F7D-8BB9-6AB4391ED2FA}" dt="2020-10-14T00:36:48.829" v="442"/>
          <ac:grpSpMkLst>
            <pc:docMk/>
            <pc:sldMk cId="3929623843" sldId="345"/>
            <ac:grpSpMk id="90" creationId="{F71F6A4C-F8B8-4E24-A35A-DD14D9AAFB30}"/>
          </ac:grpSpMkLst>
        </pc:grpChg>
        <pc:grpChg chg="mod">
          <ac:chgData name="J C" userId="626daae191040345" providerId="LiveId" clId="{2DEFECFF-F2E2-4F7D-8BB9-6AB4391ED2FA}" dt="2020-10-14T00:36:48.829" v="442"/>
          <ac:grpSpMkLst>
            <pc:docMk/>
            <pc:sldMk cId="3929623843" sldId="345"/>
            <ac:grpSpMk id="91" creationId="{4C90126A-19BB-4C3B-852A-5E6B2CCF775C}"/>
          </ac:grpSpMkLst>
        </pc:grpChg>
        <pc:grpChg chg="mod">
          <ac:chgData name="J C" userId="626daae191040345" providerId="LiveId" clId="{2DEFECFF-F2E2-4F7D-8BB9-6AB4391ED2FA}" dt="2020-10-14T00:36:56.325" v="452"/>
          <ac:grpSpMkLst>
            <pc:docMk/>
            <pc:sldMk cId="3929623843" sldId="345"/>
            <ac:grpSpMk id="101" creationId="{7BC2BE8B-2CB2-4339-B790-68AC840F3159}"/>
          </ac:grpSpMkLst>
        </pc:grpChg>
        <pc:grpChg chg="del mod">
          <ac:chgData name="J C" userId="626daae191040345" providerId="LiveId" clId="{2DEFECFF-F2E2-4F7D-8BB9-6AB4391ED2FA}" dt="2020-10-14T00:37:05.217" v="464"/>
          <ac:grpSpMkLst>
            <pc:docMk/>
            <pc:sldMk cId="3929623843" sldId="345"/>
            <ac:grpSpMk id="106" creationId="{F9162C2F-065D-4D63-B119-BCF1B05BCD23}"/>
          </ac:grpSpMkLst>
        </pc:grpChg>
        <pc:grpChg chg="del mod">
          <ac:chgData name="J C" userId="626daae191040345" providerId="LiveId" clId="{2DEFECFF-F2E2-4F7D-8BB9-6AB4391ED2FA}" dt="2020-10-14T00:37:09.699" v="472"/>
          <ac:grpSpMkLst>
            <pc:docMk/>
            <pc:sldMk cId="3929623843" sldId="345"/>
            <ac:grpSpMk id="113" creationId="{BB84F831-F2DD-4492-8968-08CFEE3AF493}"/>
          </ac:grpSpMkLst>
        </pc:grpChg>
        <pc:grpChg chg="del mod">
          <ac:chgData name="J C" userId="626daae191040345" providerId="LiveId" clId="{2DEFECFF-F2E2-4F7D-8BB9-6AB4391ED2FA}" dt="2020-10-14T00:38:02.267" v="486"/>
          <ac:grpSpMkLst>
            <pc:docMk/>
            <pc:sldMk cId="3929623843" sldId="345"/>
            <ac:grpSpMk id="121" creationId="{CBB509BA-019E-4C42-B15C-94F36853E025}"/>
          </ac:grpSpMkLst>
        </pc:grpChg>
        <pc:grpChg chg="del mod">
          <ac:chgData name="J C" userId="626daae191040345" providerId="LiveId" clId="{2DEFECFF-F2E2-4F7D-8BB9-6AB4391ED2FA}" dt="2020-10-14T00:38:02.267" v="486"/>
          <ac:grpSpMkLst>
            <pc:docMk/>
            <pc:sldMk cId="3929623843" sldId="345"/>
            <ac:grpSpMk id="122" creationId="{95C4B724-1275-4370-9E55-A9D12D6D3DDD}"/>
          </ac:grpSpMkLst>
        </pc:grpChg>
        <pc:grpChg chg="mod">
          <ac:chgData name="J C" userId="626daae191040345" providerId="LiveId" clId="{2DEFECFF-F2E2-4F7D-8BB9-6AB4391ED2FA}" dt="2020-10-14T00:37:09.699" v="472"/>
          <ac:grpSpMkLst>
            <pc:docMk/>
            <pc:sldMk cId="3929623843" sldId="345"/>
            <ac:grpSpMk id="123" creationId="{47DE9435-BE7D-4856-B8A2-7D8EA9703EF3}"/>
          </ac:grpSpMkLst>
        </pc:grpChg>
        <pc:grpChg chg="del mod">
          <ac:chgData name="J C" userId="626daae191040345" providerId="LiveId" clId="{2DEFECFF-F2E2-4F7D-8BB9-6AB4391ED2FA}" dt="2020-10-14T00:37:14.592" v="483"/>
          <ac:grpSpMkLst>
            <pc:docMk/>
            <pc:sldMk cId="3929623843" sldId="345"/>
            <ac:grpSpMk id="127" creationId="{5F686934-7322-4611-AACE-17B2A416AE54}"/>
          </ac:grpSpMkLst>
        </pc:grpChg>
        <pc:grpChg chg="mod">
          <ac:chgData name="J C" userId="626daae191040345" providerId="LiveId" clId="{2DEFECFF-F2E2-4F7D-8BB9-6AB4391ED2FA}" dt="2020-10-14T00:37:14.592" v="483"/>
          <ac:grpSpMkLst>
            <pc:docMk/>
            <pc:sldMk cId="3929623843" sldId="345"/>
            <ac:grpSpMk id="134" creationId="{62031DF8-122C-4B7D-9367-4AC28FB3183A}"/>
          </ac:grpSpMkLst>
        </pc:grpChg>
        <pc:grpChg chg="del mod">
          <ac:chgData name="J C" userId="626daae191040345" providerId="LiveId" clId="{2DEFECFF-F2E2-4F7D-8BB9-6AB4391ED2FA}" dt="2020-10-14T00:38:02.267" v="486"/>
          <ac:grpSpMkLst>
            <pc:docMk/>
            <pc:sldMk cId="3929623843" sldId="345"/>
            <ac:grpSpMk id="137" creationId="{4B576E42-1EDB-4929-BC77-14C49B8E5C30}"/>
          </ac:grpSpMkLst>
        </pc:grpChg>
        <pc:grpChg chg="mod">
          <ac:chgData name="J C" userId="626daae191040345" providerId="LiveId" clId="{2DEFECFF-F2E2-4F7D-8BB9-6AB4391ED2FA}" dt="2020-10-14T00:38:02.267" v="486"/>
          <ac:grpSpMkLst>
            <pc:docMk/>
            <pc:sldMk cId="3929623843" sldId="345"/>
            <ac:grpSpMk id="138" creationId="{1B89D34A-4827-47C4-8C8D-6DB1A5255CCC}"/>
          </ac:grpSpMkLst>
        </pc:grpChg>
        <pc:grpChg chg="mod">
          <ac:chgData name="J C" userId="626daae191040345" providerId="LiveId" clId="{2DEFECFF-F2E2-4F7D-8BB9-6AB4391ED2FA}" dt="2020-10-14T00:38:40.681" v="496"/>
          <ac:grpSpMkLst>
            <pc:docMk/>
            <pc:sldMk cId="3929623843" sldId="345"/>
            <ac:grpSpMk id="148" creationId="{503D9668-D771-4864-9638-0E0A030828B7}"/>
          </ac:grpSpMkLst>
        </pc:grpChg>
        <pc:grpChg chg="mod">
          <ac:chgData name="J C" userId="626daae191040345" providerId="LiveId" clId="{2DEFECFF-F2E2-4F7D-8BB9-6AB4391ED2FA}" dt="2020-10-14T00:38:45.926" v="499"/>
          <ac:grpSpMkLst>
            <pc:docMk/>
            <pc:sldMk cId="3929623843" sldId="345"/>
            <ac:grpSpMk id="151" creationId="{DB6192DB-D5D1-4358-A70D-1297851C1A81}"/>
          </ac:grpSpMkLst>
        </pc:grpChg>
        <pc:grpChg chg="mod">
          <ac:chgData name="J C" userId="626daae191040345" providerId="LiveId" clId="{2DEFECFF-F2E2-4F7D-8BB9-6AB4391ED2FA}" dt="2020-10-14T00:38:53.176" v="510"/>
          <ac:grpSpMkLst>
            <pc:docMk/>
            <pc:sldMk cId="3929623843" sldId="345"/>
            <ac:grpSpMk id="162" creationId="{9B40D29D-07A4-4158-9625-C6E7F067C77A}"/>
          </ac:grpSpMkLst>
        </pc:grpChg>
        <pc:grpChg chg="mod">
          <ac:chgData name="J C" userId="626daae191040345" providerId="LiveId" clId="{2DEFECFF-F2E2-4F7D-8BB9-6AB4391ED2FA}" dt="2020-10-14T00:39:00.278" v="513"/>
          <ac:grpSpMkLst>
            <pc:docMk/>
            <pc:sldMk cId="3929623843" sldId="345"/>
            <ac:grpSpMk id="165" creationId="{0116B3A8-3CE6-4A11-90D0-E7DDE4D041A5}"/>
          </ac:grpSpMkLst>
        </pc:grpChg>
        <pc:grpChg chg="mod">
          <ac:chgData name="J C" userId="626daae191040345" providerId="LiveId" clId="{2DEFECFF-F2E2-4F7D-8BB9-6AB4391ED2FA}" dt="2020-10-14T00:39:06.501" v="518"/>
          <ac:grpSpMkLst>
            <pc:docMk/>
            <pc:sldMk cId="3929623843" sldId="345"/>
            <ac:grpSpMk id="170" creationId="{80BA3AFA-0C21-42B7-9D9C-F50AF9BCC646}"/>
          </ac:grpSpMkLst>
        </pc:grpChg>
        <pc:grpChg chg="del mod">
          <ac:chgData name="J C" userId="626daae191040345" providerId="LiveId" clId="{2DEFECFF-F2E2-4F7D-8BB9-6AB4391ED2FA}" dt="2020-10-14T00:39:14.904" v="532"/>
          <ac:grpSpMkLst>
            <pc:docMk/>
            <pc:sldMk cId="3929623843" sldId="345"/>
            <ac:grpSpMk id="173" creationId="{AA83C74C-BAF3-4EBF-BBDE-F5BFAF9FE124}"/>
          </ac:grpSpMkLst>
        </pc:grpChg>
        <pc:grpChg chg="mod">
          <ac:chgData name="J C" userId="626daae191040345" providerId="LiveId" clId="{2DEFECFF-F2E2-4F7D-8BB9-6AB4391ED2FA}" dt="2020-10-14T00:39:14.904" v="532"/>
          <ac:grpSpMkLst>
            <pc:docMk/>
            <pc:sldMk cId="3929623843" sldId="345"/>
            <ac:grpSpMk id="184" creationId="{993663DB-3A3D-4CE4-968D-922754A9C949}"/>
          </ac:grpSpMkLst>
        </pc:grpChg>
        <pc:grpChg chg="del mod">
          <ac:chgData name="J C" userId="626daae191040345" providerId="LiveId" clId="{2DEFECFF-F2E2-4F7D-8BB9-6AB4391ED2FA}" dt="2020-10-14T00:39:25.704" v="540"/>
          <ac:grpSpMkLst>
            <pc:docMk/>
            <pc:sldMk cId="3929623843" sldId="345"/>
            <ac:grpSpMk id="189" creationId="{31D9465F-1C12-4CB5-B6F9-8C4E9572B98D}"/>
          </ac:grpSpMkLst>
        </pc:grpChg>
        <pc:grpChg chg="mod">
          <ac:chgData name="J C" userId="626daae191040345" providerId="LiveId" clId="{2DEFECFF-F2E2-4F7D-8BB9-6AB4391ED2FA}" dt="2020-10-14T00:39:25.704" v="540"/>
          <ac:grpSpMkLst>
            <pc:docMk/>
            <pc:sldMk cId="3929623843" sldId="345"/>
            <ac:grpSpMk id="192" creationId="{5B4AFD7B-79EF-43F8-91F8-6214941CAEAF}"/>
          </ac:grpSpMkLst>
        </pc:grpChg>
        <pc:grpChg chg="del mod">
          <ac:chgData name="J C" userId="626daae191040345" providerId="LiveId" clId="{2DEFECFF-F2E2-4F7D-8BB9-6AB4391ED2FA}" dt="2020-10-14T00:39:41.333" v="553"/>
          <ac:grpSpMkLst>
            <pc:docMk/>
            <pc:sldMk cId="3929623843" sldId="345"/>
            <ac:grpSpMk id="205" creationId="{9BC401B6-FDB4-4AEE-A873-E41D769AB226}"/>
          </ac:grpSpMkLst>
        </pc:grpChg>
        <pc:grpChg chg="mod">
          <ac:chgData name="J C" userId="626daae191040345" providerId="LiveId" clId="{2DEFECFF-F2E2-4F7D-8BB9-6AB4391ED2FA}" dt="2020-10-14T00:39:41.333" v="553"/>
          <ac:grpSpMkLst>
            <pc:docMk/>
            <pc:sldMk cId="3929623843" sldId="345"/>
            <ac:grpSpMk id="206" creationId="{93312AA4-1FCC-472A-9441-A25D8946F616}"/>
          </ac:grpSpMkLst>
        </pc:grpChg>
        <pc:grpChg chg="del mod">
          <ac:chgData name="J C" userId="626daae191040345" providerId="LiveId" clId="{2DEFECFF-F2E2-4F7D-8BB9-6AB4391ED2FA}" dt="2020-10-14T00:39:46.377" v="561"/>
          <ac:grpSpMkLst>
            <pc:docMk/>
            <pc:sldMk cId="3929623843" sldId="345"/>
            <ac:grpSpMk id="210" creationId="{4D68FCA7-8DD9-4D17-AB50-1A8C3E914872}"/>
          </ac:grpSpMkLst>
        </pc:grpChg>
        <pc:grpChg chg="mod">
          <ac:chgData name="J C" userId="626daae191040345" providerId="LiveId" clId="{2DEFECFF-F2E2-4F7D-8BB9-6AB4391ED2FA}" dt="2020-10-14T00:39:46.377" v="561"/>
          <ac:grpSpMkLst>
            <pc:docMk/>
            <pc:sldMk cId="3929623843" sldId="345"/>
            <ac:grpSpMk id="214" creationId="{C27001D7-5403-47C8-A7F6-FF678CD3FDEE}"/>
          </ac:grpSpMkLst>
        </pc:grpChg>
        <pc:grpChg chg="mod">
          <ac:chgData name="J C" userId="626daae191040345" providerId="LiveId" clId="{2DEFECFF-F2E2-4F7D-8BB9-6AB4391ED2FA}" dt="2020-10-14T00:40:01.926" v="576"/>
          <ac:grpSpMkLst>
            <pc:docMk/>
            <pc:sldMk cId="3929623843" sldId="345"/>
            <ac:grpSpMk id="229" creationId="{C4F95122-6790-49B6-B9EF-E14457415EDF}"/>
          </ac:grpSpMkLst>
        </pc:grpChg>
        <pc:grpChg chg="mod">
          <ac:chgData name="J C" userId="626daae191040345" providerId="LiveId" clId="{2DEFECFF-F2E2-4F7D-8BB9-6AB4391ED2FA}" dt="2020-10-14T00:40:01.926" v="576"/>
          <ac:grpSpMkLst>
            <pc:docMk/>
            <pc:sldMk cId="3929623843" sldId="345"/>
            <ac:grpSpMk id="230" creationId="{73775888-3A10-4B4B-8CB2-4C4D081CD37F}"/>
          </ac:grpSpMkLst>
        </pc:grpChg>
        <pc:inkChg chg="add mod">
          <ac:chgData name="J C" userId="626daae191040345" providerId="LiveId" clId="{2DEFECFF-F2E2-4F7D-8BB9-6AB4391ED2FA}" dt="2020-10-14T00:34:47.380" v="360"/>
          <ac:inkMkLst>
            <pc:docMk/>
            <pc:sldMk cId="3929623843" sldId="345"/>
            <ac:inkMk id="2" creationId="{C9648FB6-9D30-4BC4-B588-96F3D7BEB8A9}"/>
          </ac:inkMkLst>
        </pc:inkChg>
        <pc:inkChg chg="add mod">
          <ac:chgData name="J C" userId="626daae191040345" providerId="LiveId" clId="{2DEFECFF-F2E2-4F7D-8BB9-6AB4391ED2FA}" dt="2020-10-14T00:34:47.380" v="360"/>
          <ac:inkMkLst>
            <pc:docMk/>
            <pc:sldMk cId="3929623843" sldId="345"/>
            <ac:inkMk id="3" creationId="{88F5B424-CE8D-45AB-B96F-94B343FAC709}"/>
          </ac:inkMkLst>
        </pc:inkChg>
        <pc:inkChg chg="add mod">
          <ac:chgData name="J C" userId="626daae191040345" providerId="LiveId" clId="{2DEFECFF-F2E2-4F7D-8BB9-6AB4391ED2FA}" dt="2020-10-14T00:34:47.380" v="360"/>
          <ac:inkMkLst>
            <pc:docMk/>
            <pc:sldMk cId="3929623843" sldId="345"/>
            <ac:inkMk id="5" creationId="{815B6CFC-E4EA-4CBD-853E-8C7616BD7CC8}"/>
          </ac:inkMkLst>
        </pc:inkChg>
        <pc:inkChg chg="add mod">
          <ac:chgData name="J C" userId="626daae191040345" providerId="LiveId" clId="{2DEFECFF-F2E2-4F7D-8BB9-6AB4391ED2FA}" dt="2020-10-14T00:34:47.380" v="360"/>
          <ac:inkMkLst>
            <pc:docMk/>
            <pc:sldMk cId="3929623843" sldId="345"/>
            <ac:inkMk id="7" creationId="{E6F8D57F-2106-47FA-BCB6-37F706D7923A}"/>
          </ac:inkMkLst>
        </pc:inkChg>
        <pc:inkChg chg="add mod">
          <ac:chgData name="J C" userId="626daae191040345" providerId="LiveId" clId="{2DEFECFF-F2E2-4F7D-8BB9-6AB4391ED2FA}" dt="2020-10-14T00:34:47.380" v="360"/>
          <ac:inkMkLst>
            <pc:docMk/>
            <pc:sldMk cId="3929623843" sldId="345"/>
            <ac:inkMk id="8" creationId="{C5216893-ACA6-463A-A454-F1AA2B643BDE}"/>
          </ac:inkMkLst>
        </pc:inkChg>
        <pc:inkChg chg="add mod">
          <ac:chgData name="J C" userId="626daae191040345" providerId="LiveId" clId="{2DEFECFF-F2E2-4F7D-8BB9-6AB4391ED2FA}" dt="2020-10-14T00:34:47.380" v="360"/>
          <ac:inkMkLst>
            <pc:docMk/>
            <pc:sldMk cId="3929623843" sldId="345"/>
            <ac:inkMk id="9" creationId="{116B3995-0654-490B-A60B-E8F4F03DE455}"/>
          </ac:inkMkLst>
        </pc:inkChg>
        <pc:inkChg chg="add mod">
          <ac:chgData name="J C" userId="626daae191040345" providerId="LiveId" clId="{2DEFECFF-F2E2-4F7D-8BB9-6AB4391ED2FA}" dt="2020-10-14T00:34:47.380" v="360"/>
          <ac:inkMkLst>
            <pc:docMk/>
            <pc:sldMk cId="3929623843" sldId="345"/>
            <ac:inkMk id="10" creationId="{30DDCE06-A4D9-4C4F-BF8A-827D69BF81CE}"/>
          </ac:inkMkLst>
        </pc:inkChg>
        <pc:inkChg chg="add mod">
          <ac:chgData name="J C" userId="626daae191040345" providerId="LiveId" clId="{2DEFECFF-F2E2-4F7D-8BB9-6AB4391ED2FA}" dt="2020-10-14T00:34:47.380" v="360"/>
          <ac:inkMkLst>
            <pc:docMk/>
            <pc:sldMk cId="3929623843" sldId="345"/>
            <ac:inkMk id="11" creationId="{93544C96-FB04-4AC0-A292-4D6577ACBC95}"/>
          </ac:inkMkLst>
        </pc:inkChg>
        <pc:inkChg chg="add mod">
          <ac:chgData name="J C" userId="626daae191040345" providerId="LiveId" clId="{2DEFECFF-F2E2-4F7D-8BB9-6AB4391ED2FA}" dt="2020-10-14T00:35:07.119" v="384"/>
          <ac:inkMkLst>
            <pc:docMk/>
            <pc:sldMk cId="3929623843" sldId="345"/>
            <ac:inkMk id="13" creationId="{A64217C6-2459-4C81-8AAF-8A65923D040A}"/>
          </ac:inkMkLst>
        </pc:inkChg>
        <pc:inkChg chg="add mod">
          <ac:chgData name="J C" userId="626daae191040345" providerId="LiveId" clId="{2DEFECFF-F2E2-4F7D-8BB9-6AB4391ED2FA}" dt="2020-10-14T00:35:07.119" v="384"/>
          <ac:inkMkLst>
            <pc:docMk/>
            <pc:sldMk cId="3929623843" sldId="345"/>
            <ac:inkMk id="14" creationId="{22B56D04-98E0-4745-897E-097C7A34A5DA}"/>
          </ac:inkMkLst>
        </pc:inkChg>
        <pc:inkChg chg="add mod">
          <ac:chgData name="J C" userId="626daae191040345" providerId="LiveId" clId="{2DEFECFF-F2E2-4F7D-8BB9-6AB4391ED2FA}" dt="2020-10-14T00:35:07.119" v="384"/>
          <ac:inkMkLst>
            <pc:docMk/>
            <pc:sldMk cId="3929623843" sldId="345"/>
            <ac:inkMk id="15" creationId="{66063622-00CE-4EF3-9257-85544F3257A0}"/>
          </ac:inkMkLst>
        </pc:inkChg>
        <pc:inkChg chg="add mod">
          <ac:chgData name="J C" userId="626daae191040345" providerId="LiveId" clId="{2DEFECFF-F2E2-4F7D-8BB9-6AB4391ED2FA}" dt="2020-10-14T00:35:07.119" v="384"/>
          <ac:inkMkLst>
            <pc:docMk/>
            <pc:sldMk cId="3929623843" sldId="345"/>
            <ac:inkMk id="16" creationId="{54747244-726A-49D1-9613-2B67797A8ED2}"/>
          </ac:inkMkLst>
        </pc:inkChg>
        <pc:inkChg chg="add mod">
          <ac:chgData name="J C" userId="626daae191040345" providerId="LiveId" clId="{2DEFECFF-F2E2-4F7D-8BB9-6AB4391ED2FA}" dt="2020-10-14T00:35:07.119" v="384"/>
          <ac:inkMkLst>
            <pc:docMk/>
            <pc:sldMk cId="3929623843" sldId="345"/>
            <ac:inkMk id="17" creationId="{E6F08C3D-CD70-41CB-9F1F-BE807A37857D}"/>
          </ac:inkMkLst>
        </pc:inkChg>
        <pc:inkChg chg="add mod">
          <ac:chgData name="J C" userId="626daae191040345" providerId="LiveId" clId="{2DEFECFF-F2E2-4F7D-8BB9-6AB4391ED2FA}" dt="2020-10-14T00:35:07.119" v="384"/>
          <ac:inkMkLst>
            <pc:docMk/>
            <pc:sldMk cId="3929623843" sldId="345"/>
            <ac:inkMk id="18" creationId="{031A7D79-C4DA-4732-9465-F2CAA70CD0EF}"/>
          </ac:inkMkLst>
        </pc:inkChg>
        <pc:inkChg chg="add mod">
          <ac:chgData name="J C" userId="626daae191040345" providerId="LiveId" clId="{2DEFECFF-F2E2-4F7D-8BB9-6AB4391ED2FA}" dt="2020-10-14T00:35:07.119" v="384"/>
          <ac:inkMkLst>
            <pc:docMk/>
            <pc:sldMk cId="3929623843" sldId="345"/>
            <ac:inkMk id="20" creationId="{063D6513-BB88-4A4D-9202-87CA1228430F}"/>
          </ac:inkMkLst>
        </pc:inkChg>
        <pc:inkChg chg="add mod">
          <ac:chgData name="J C" userId="626daae191040345" providerId="LiveId" clId="{2DEFECFF-F2E2-4F7D-8BB9-6AB4391ED2FA}" dt="2020-10-14T00:35:07.119" v="384"/>
          <ac:inkMkLst>
            <pc:docMk/>
            <pc:sldMk cId="3929623843" sldId="345"/>
            <ac:inkMk id="21" creationId="{81EA47A8-3433-4874-9C08-3E5BCBF9404A}"/>
          </ac:inkMkLst>
        </pc:inkChg>
        <pc:inkChg chg="add mod">
          <ac:chgData name="J C" userId="626daae191040345" providerId="LiveId" clId="{2DEFECFF-F2E2-4F7D-8BB9-6AB4391ED2FA}" dt="2020-10-14T00:35:07.119" v="384"/>
          <ac:inkMkLst>
            <pc:docMk/>
            <pc:sldMk cId="3929623843" sldId="345"/>
            <ac:inkMk id="23" creationId="{AB92CEFC-E95A-487C-9FCB-CB3BE5827569}"/>
          </ac:inkMkLst>
        </pc:inkChg>
        <pc:inkChg chg="add mod">
          <ac:chgData name="J C" userId="626daae191040345" providerId="LiveId" clId="{2DEFECFF-F2E2-4F7D-8BB9-6AB4391ED2FA}" dt="2020-10-14T00:35:07.119" v="384"/>
          <ac:inkMkLst>
            <pc:docMk/>
            <pc:sldMk cId="3929623843" sldId="345"/>
            <ac:inkMk id="25" creationId="{03883300-4006-4AA8-AD2C-0C54BD2999F0}"/>
          </ac:inkMkLst>
        </pc:inkChg>
        <pc:inkChg chg="add mod">
          <ac:chgData name="J C" userId="626daae191040345" providerId="LiveId" clId="{2DEFECFF-F2E2-4F7D-8BB9-6AB4391ED2FA}" dt="2020-10-14T00:35:07.119" v="384"/>
          <ac:inkMkLst>
            <pc:docMk/>
            <pc:sldMk cId="3929623843" sldId="345"/>
            <ac:inkMk id="26" creationId="{D78EF7A0-A709-4437-8386-8B3FD01DA5FF}"/>
          </ac:inkMkLst>
        </pc:inkChg>
        <pc:inkChg chg="add mod">
          <ac:chgData name="J C" userId="626daae191040345" providerId="LiveId" clId="{2DEFECFF-F2E2-4F7D-8BB9-6AB4391ED2FA}" dt="2020-10-14T00:35:07.119" v="384"/>
          <ac:inkMkLst>
            <pc:docMk/>
            <pc:sldMk cId="3929623843" sldId="345"/>
            <ac:inkMk id="28" creationId="{F61C777E-5D6C-454C-9C16-3629EFB129BF}"/>
          </ac:inkMkLst>
        </pc:inkChg>
        <pc:inkChg chg="add mod">
          <ac:chgData name="J C" userId="626daae191040345" providerId="LiveId" clId="{2DEFECFF-F2E2-4F7D-8BB9-6AB4391ED2FA}" dt="2020-10-14T00:35:07.119" v="384"/>
          <ac:inkMkLst>
            <pc:docMk/>
            <pc:sldMk cId="3929623843" sldId="345"/>
            <ac:inkMk id="29" creationId="{44DCC824-FBC0-4D3F-ABBB-2F9CC01D6B63}"/>
          </ac:inkMkLst>
        </pc:inkChg>
        <pc:inkChg chg="add mod">
          <ac:chgData name="J C" userId="626daae191040345" providerId="LiveId" clId="{2DEFECFF-F2E2-4F7D-8BB9-6AB4391ED2FA}" dt="2020-10-14T00:35:07.119" v="384"/>
          <ac:inkMkLst>
            <pc:docMk/>
            <pc:sldMk cId="3929623843" sldId="345"/>
            <ac:inkMk id="30" creationId="{B0672B2A-3D3E-4EC4-938A-1D6CABCDDE85}"/>
          </ac:inkMkLst>
        </pc:inkChg>
        <pc:inkChg chg="add mod">
          <ac:chgData name="J C" userId="626daae191040345" providerId="LiveId" clId="{2DEFECFF-F2E2-4F7D-8BB9-6AB4391ED2FA}" dt="2020-10-14T00:35:07.119" v="384"/>
          <ac:inkMkLst>
            <pc:docMk/>
            <pc:sldMk cId="3929623843" sldId="345"/>
            <ac:inkMk id="32" creationId="{DDEA9FFB-A50C-4F2A-9661-41CB6334B496}"/>
          </ac:inkMkLst>
        </pc:inkChg>
        <pc:inkChg chg="add mod">
          <ac:chgData name="J C" userId="626daae191040345" providerId="LiveId" clId="{2DEFECFF-F2E2-4F7D-8BB9-6AB4391ED2FA}" dt="2020-10-14T00:35:07.119" v="384"/>
          <ac:inkMkLst>
            <pc:docMk/>
            <pc:sldMk cId="3929623843" sldId="345"/>
            <ac:inkMk id="33" creationId="{7C0E84C0-D9F9-49A3-AC36-0E09593703B8}"/>
          </ac:inkMkLst>
        </pc:inkChg>
        <pc:inkChg chg="add mod">
          <ac:chgData name="J C" userId="626daae191040345" providerId="LiveId" clId="{2DEFECFF-F2E2-4F7D-8BB9-6AB4391ED2FA}" dt="2020-10-14T00:35:07.119" v="384"/>
          <ac:inkMkLst>
            <pc:docMk/>
            <pc:sldMk cId="3929623843" sldId="345"/>
            <ac:inkMk id="34" creationId="{FDDC4DB4-725C-494B-A4D9-5F65A062713A}"/>
          </ac:inkMkLst>
        </pc:inkChg>
        <pc:inkChg chg="add mod">
          <ac:chgData name="J C" userId="626daae191040345" providerId="LiveId" clId="{2DEFECFF-F2E2-4F7D-8BB9-6AB4391ED2FA}" dt="2020-10-14T00:35:07.119" v="384"/>
          <ac:inkMkLst>
            <pc:docMk/>
            <pc:sldMk cId="3929623843" sldId="345"/>
            <ac:inkMk id="35" creationId="{78EEEA6A-8C2F-45BC-8CEB-FFE2CDC868E3}"/>
          </ac:inkMkLst>
        </pc:inkChg>
        <pc:inkChg chg="add mod">
          <ac:chgData name="J C" userId="626daae191040345" providerId="LiveId" clId="{2DEFECFF-F2E2-4F7D-8BB9-6AB4391ED2FA}" dt="2020-10-14T00:36:29.495" v="413"/>
          <ac:inkMkLst>
            <pc:docMk/>
            <pc:sldMk cId="3929623843" sldId="345"/>
            <ac:inkMk id="37" creationId="{1E89E1B2-67A9-49C3-9198-27E83058E073}"/>
          </ac:inkMkLst>
        </pc:inkChg>
        <pc:inkChg chg="add mod">
          <ac:chgData name="J C" userId="626daae191040345" providerId="LiveId" clId="{2DEFECFF-F2E2-4F7D-8BB9-6AB4391ED2FA}" dt="2020-10-14T00:36:29.495" v="413"/>
          <ac:inkMkLst>
            <pc:docMk/>
            <pc:sldMk cId="3929623843" sldId="345"/>
            <ac:inkMk id="38" creationId="{A0CE9F22-4A34-4D43-AF09-D2E7B55247C7}"/>
          </ac:inkMkLst>
        </pc:inkChg>
        <pc:inkChg chg="add mod">
          <ac:chgData name="J C" userId="626daae191040345" providerId="LiveId" clId="{2DEFECFF-F2E2-4F7D-8BB9-6AB4391ED2FA}" dt="2020-10-14T00:36:29.495" v="413"/>
          <ac:inkMkLst>
            <pc:docMk/>
            <pc:sldMk cId="3929623843" sldId="345"/>
            <ac:inkMk id="39" creationId="{B3B70F3F-2C4D-4661-BA24-D2E281A8889D}"/>
          </ac:inkMkLst>
        </pc:inkChg>
        <pc:inkChg chg="add mod">
          <ac:chgData name="J C" userId="626daae191040345" providerId="LiveId" clId="{2DEFECFF-F2E2-4F7D-8BB9-6AB4391ED2FA}" dt="2020-10-14T00:36:29.495" v="413"/>
          <ac:inkMkLst>
            <pc:docMk/>
            <pc:sldMk cId="3929623843" sldId="345"/>
            <ac:inkMk id="40" creationId="{9C1D3B38-E7A4-4E5E-853E-6F980F8109FE}"/>
          </ac:inkMkLst>
        </pc:inkChg>
        <pc:inkChg chg="add mod">
          <ac:chgData name="J C" userId="626daae191040345" providerId="LiveId" clId="{2DEFECFF-F2E2-4F7D-8BB9-6AB4391ED2FA}" dt="2020-10-14T00:36:29.495" v="413"/>
          <ac:inkMkLst>
            <pc:docMk/>
            <pc:sldMk cId="3929623843" sldId="345"/>
            <ac:inkMk id="41" creationId="{2706EA8A-4A98-485D-9A2A-0FC950F88512}"/>
          </ac:inkMkLst>
        </pc:inkChg>
        <pc:inkChg chg="add mod">
          <ac:chgData name="J C" userId="626daae191040345" providerId="LiveId" clId="{2DEFECFF-F2E2-4F7D-8BB9-6AB4391ED2FA}" dt="2020-10-14T00:36:29.495" v="413"/>
          <ac:inkMkLst>
            <pc:docMk/>
            <pc:sldMk cId="3929623843" sldId="345"/>
            <ac:inkMk id="42" creationId="{E8434FC5-2036-4CA5-ACDD-27139856FA2A}"/>
          </ac:inkMkLst>
        </pc:inkChg>
        <pc:inkChg chg="add mod">
          <ac:chgData name="J C" userId="626daae191040345" providerId="LiveId" clId="{2DEFECFF-F2E2-4F7D-8BB9-6AB4391ED2FA}" dt="2020-10-14T00:36:29.495" v="413"/>
          <ac:inkMkLst>
            <pc:docMk/>
            <pc:sldMk cId="3929623843" sldId="345"/>
            <ac:inkMk id="43" creationId="{E0279358-9A38-49E1-8260-F9FC23F0AB83}"/>
          </ac:inkMkLst>
        </pc:inkChg>
        <pc:inkChg chg="add mod">
          <ac:chgData name="J C" userId="626daae191040345" providerId="LiveId" clId="{2DEFECFF-F2E2-4F7D-8BB9-6AB4391ED2FA}" dt="2020-10-14T00:36:29.495" v="413"/>
          <ac:inkMkLst>
            <pc:docMk/>
            <pc:sldMk cId="3929623843" sldId="345"/>
            <ac:inkMk id="44" creationId="{F9907559-BC59-4DD4-B5DE-13CDF27C58DD}"/>
          </ac:inkMkLst>
        </pc:inkChg>
        <pc:inkChg chg="add mod">
          <ac:chgData name="J C" userId="626daae191040345" providerId="LiveId" clId="{2DEFECFF-F2E2-4F7D-8BB9-6AB4391ED2FA}" dt="2020-10-14T00:36:29.495" v="413"/>
          <ac:inkMkLst>
            <pc:docMk/>
            <pc:sldMk cId="3929623843" sldId="345"/>
            <ac:inkMk id="45" creationId="{F12E9997-FEB5-4AAF-B83B-0DD02CA79F85}"/>
          </ac:inkMkLst>
        </pc:inkChg>
        <pc:inkChg chg="add mod">
          <ac:chgData name="J C" userId="626daae191040345" providerId="LiveId" clId="{2DEFECFF-F2E2-4F7D-8BB9-6AB4391ED2FA}" dt="2020-10-14T00:36:29.495" v="413"/>
          <ac:inkMkLst>
            <pc:docMk/>
            <pc:sldMk cId="3929623843" sldId="345"/>
            <ac:inkMk id="46" creationId="{F8AF5BEA-14D8-4F94-A149-C53A670972E3}"/>
          </ac:inkMkLst>
        </pc:inkChg>
        <pc:inkChg chg="add mod">
          <ac:chgData name="J C" userId="626daae191040345" providerId="LiveId" clId="{2DEFECFF-F2E2-4F7D-8BB9-6AB4391ED2FA}" dt="2020-10-14T00:36:29.495" v="413"/>
          <ac:inkMkLst>
            <pc:docMk/>
            <pc:sldMk cId="3929623843" sldId="345"/>
            <ac:inkMk id="47" creationId="{4C0C7327-19AE-464E-9B95-57A8F67ABF14}"/>
          </ac:inkMkLst>
        </pc:inkChg>
        <pc:inkChg chg="add mod">
          <ac:chgData name="J C" userId="626daae191040345" providerId="LiveId" clId="{2DEFECFF-F2E2-4F7D-8BB9-6AB4391ED2FA}" dt="2020-10-14T00:36:29.495" v="413"/>
          <ac:inkMkLst>
            <pc:docMk/>
            <pc:sldMk cId="3929623843" sldId="345"/>
            <ac:inkMk id="48" creationId="{03AC5357-05D7-4535-B554-159C1F44D97F}"/>
          </ac:inkMkLst>
        </pc:inkChg>
        <pc:inkChg chg="add mod">
          <ac:chgData name="J C" userId="626daae191040345" providerId="LiveId" clId="{2DEFECFF-F2E2-4F7D-8BB9-6AB4391ED2FA}" dt="2020-10-14T00:36:29.495" v="413"/>
          <ac:inkMkLst>
            <pc:docMk/>
            <pc:sldMk cId="3929623843" sldId="345"/>
            <ac:inkMk id="50" creationId="{3A35E381-8DB4-4515-84CB-834E817F97A0}"/>
          </ac:inkMkLst>
        </pc:inkChg>
        <pc:inkChg chg="add mod">
          <ac:chgData name="J C" userId="626daae191040345" providerId="LiveId" clId="{2DEFECFF-F2E2-4F7D-8BB9-6AB4391ED2FA}" dt="2020-10-14T00:36:29.495" v="413"/>
          <ac:inkMkLst>
            <pc:docMk/>
            <pc:sldMk cId="3929623843" sldId="345"/>
            <ac:inkMk id="51" creationId="{06A5F603-AAD2-4055-933D-A1F6BBC5E90B}"/>
          </ac:inkMkLst>
        </pc:inkChg>
        <pc:inkChg chg="add mod">
          <ac:chgData name="J C" userId="626daae191040345" providerId="LiveId" clId="{2DEFECFF-F2E2-4F7D-8BB9-6AB4391ED2FA}" dt="2020-10-14T00:36:29.495" v="413"/>
          <ac:inkMkLst>
            <pc:docMk/>
            <pc:sldMk cId="3929623843" sldId="345"/>
            <ac:inkMk id="52" creationId="{A051BBAC-4ACC-4182-9312-2094A74050BB}"/>
          </ac:inkMkLst>
        </pc:inkChg>
        <pc:inkChg chg="add mod">
          <ac:chgData name="J C" userId="626daae191040345" providerId="LiveId" clId="{2DEFECFF-F2E2-4F7D-8BB9-6AB4391ED2FA}" dt="2020-10-14T00:36:29.495" v="413"/>
          <ac:inkMkLst>
            <pc:docMk/>
            <pc:sldMk cId="3929623843" sldId="345"/>
            <ac:inkMk id="53" creationId="{97D8BCFE-191B-4FC3-9E7F-782741A4F2B6}"/>
          </ac:inkMkLst>
        </pc:inkChg>
        <pc:inkChg chg="add mod">
          <ac:chgData name="J C" userId="626daae191040345" providerId="LiveId" clId="{2DEFECFF-F2E2-4F7D-8BB9-6AB4391ED2FA}" dt="2020-10-14T00:36:29.495" v="413"/>
          <ac:inkMkLst>
            <pc:docMk/>
            <pc:sldMk cId="3929623843" sldId="345"/>
            <ac:inkMk id="54" creationId="{CD6D42BF-D334-49A9-B37A-57652B763A1A}"/>
          </ac:inkMkLst>
        </pc:inkChg>
        <pc:inkChg chg="add mod">
          <ac:chgData name="J C" userId="626daae191040345" providerId="LiveId" clId="{2DEFECFF-F2E2-4F7D-8BB9-6AB4391ED2FA}" dt="2020-10-14T00:36:29.495" v="413"/>
          <ac:inkMkLst>
            <pc:docMk/>
            <pc:sldMk cId="3929623843" sldId="345"/>
            <ac:inkMk id="55" creationId="{007238AE-9A51-4809-9E46-450F1EC6C953}"/>
          </ac:inkMkLst>
        </pc:inkChg>
        <pc:inkChg chg="add mod">
          <ac:chgData name="J C" userId="626daae191040345" providerId="LiveId" clId="{2DEFECFF-F2E2-4F7D-8BB9-6AB4391ED2FA}" dt="2020-10-14T00:36:29.495" v="413"/>
          <ac:inkMkLst>
            <pc:docMk/>
            <pc:sldMk cId="3929623843" sldId="345"/>
            <ac:inkMk id="56" creationId="{70DD6393-60F7-497B-A690-9D60C9C3FF0D}"/>
          </ac:inkMkLst>
        </pc:inkChg>
        <pc:inkChg chg="add mod">
          <ac:chgData name="J C" userId="626daae191040345" providerId="LiveId" clId="{2DEFECFF-F2E2-4F7D-8BB9-6AB4391ED2FA}" dt="2020-10-14T00:36:29.495" v="413"/>
          <ac:inkMkLst>
            <pc:docMk/>
            <pc:sldMk cId="3929623843" sldId="345"/>
            <ac:inkMk id="58" creationId="{E9BAFAA3-AE1B-45D0-AD1E-A7F1F838D3D5}"/>
          </ac:inkMkLst>
        </pc:inkChg>
        <pc:inkChg chg="add mod">
          <ac:chgData name="J C" userId="626daae191040345" providerId="LiveId" clId="{2DEFECFF-F2E2-4F7D-8BB9-6AB4391ED2FA}" dt="2020-10-14T00:36:29.495" v="413"/>
          <ac:inkMkLst>
            <pc:docMk/>
            <pc:sldMk cId="3929623843" sldId="345"/>
            <ac:inkMk id="60" creationId="{D3E0F495-352A-4834-8A87-805B848C52E7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62" creationId="{B51B6A3F-5262-4124-94A3-5CB7A5EF83E2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63" creationId="{041569D3-4327-4BFD-80E5-894AEF36B44D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64" creationId="{86CA2458-98FF-41ED-807B-5CB060F29B47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66" creationId="{1167EB6B-774C-430A-935D-235300F6E7FC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67" creationId="{1D55AB20-3434-4D79-8A5D-F1B0391C70C8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68" creationId="{2EA6B196-42A3-4C90-ADAD-A38A2EE8C95A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69" creationId="{24948BC6-481B-4757-AC50-8532682B18F5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70" creationId="{0FFC00CC-F81E-4D15-B0DD-1DC9A4533FA0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71" creationId="{6185D46D-E4AE-4464-B65F-A0DD7D0577E1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72" creationId="{69C636EB-C3CF-41B1-8DBE-9D487EC4BDF2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73" creationId="{96F890C6-B3FA-4685-BB07-2B60441CB2C4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74" creationId="{BDAA34B6-3338-4377-8397-C0FB636D4CC3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75" creationId="{82D5947D-A3BE-4C86-B59D-68293E512D20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76" creationId="{13F7CFA4-F8F9-4846-BC6A-6F3B7955BE7E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77" creationId="{FC1E4A59-1B83-4D07-9F7D-E5008B928D99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79" creationId="{B3EA2FC3-DAD9-46EA-89B7-012955B61DB9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80" creationId="{76EE649B-543C-4F19-B90F-520F8C6550DA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81" creationId="{47392B0D-2E98-43ED-9CE9-0442EB27E3DA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82" creationId="{A9B7C55D-347C-471F-90E5-1F606EBF1009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83" creationId="{44914740-9DAA-4E5E-BCC4-27AFCF6B4231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84" creationId="{63E1E86A-5EDA-4858-8829-05895D7E5D9F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85" creationId="{1995D668-BCC4-4F50-8980-7119C684EAA7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86" creationId="{599BC2EB-902A-4133-811F-6FE066D9EC46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87" creationId="{9E2121BC-01DB-449D-857A-5164A2DF5843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88" creationId="{BA397679-1813-4463-81CC-2B49AF23B5E0}"/>
          </ac:inkMkLst>
        </pc:inkChg>
        <pc:inkChg chg="add mod">
          <ac:chgData name="J C" userId="626daae191040345" providerId="LiveId" clId="{2DEFECFF-F2E2-4F7D-8BB9-6AB4391ED2FA}" dt="2020-10-14T00:36:48.829" v="442"/>
          <ac:inkMkLst>
            <pc:docMk/>
            <pc:sldMk cId="3929623843" sldId="345"/>
            <ac:inkMk id="89" creationId="{AF028162-E731-42C1-9478-9F73EE9B247C}"/>
          </ac:inkMkLst>
        </pc:inkChg>
        <pc:inkChg chg="add">
          <ac:chgData name="J C" userId="626daae191040345" providerId="LiveId" clId="{2DEFECFF-F2E2-4F7D-8BB9-6AB4391ED2FA}" dt="2020-10-14T00:36:52.395" v="443" actId="9405"/>
          <ac:inkMkLst>
            <pc:docMk/>
            <pc:sldMk cId="3929623843" sldId="345"/>
            <ac:inkMk id="92" creationId="{46586468-1069-49C9-8C43-7EAB17571DBF}"/>
          </ac:inkMkLst>
        </pc:inkChg>
        <pc:inkChg chg="add mod">
          <ac:chgData name="J C" userId="626daae191040345" providerId="LiveId" clId="{2DEFECFF-F2E2-4F7D-8BB9-6AB4391ED2FA}" dt="2020-10-14T00:36:56.325" v="452"/>
          <ac:inkMkLst>
            <pc:docMk/>
            <pc:sldMk cId="3929623843" sldId="345"/>
            <ac:inkMk id="93" creationId="{C961A420-E37B-45E5-8C81-28BCC02DB90B}"/>
          </ac:inkMkLst>
        </pc:inkChg>
        <pc:inkChg chg="add mod">
          <ac:chgData name="J C" userId="626daae191040345" providerId="LiveId" clId="{2DEFECFF-F2E2-4F7D-8BB9-6AB4391ED2FA}" dt="2020-10-14T00:36:56.325" v="452"/>
          <ac:inkMkLst>
            <pc:docMk/>
            <pc:sldMk cId="3929623843" sldId="345"/>
            <ac:inkMk id="94" creationId="{A77410B3-8B15-41A5-85A6-E8A5ACD52E14}"/>
          </ac:inkMkLst>
        </pc:inkChg>
        <pc:inkChg chg="add mod">
          <ac:chgData name="J C" userId="626daae191040345" providerId="LiveId" clId="{2DEFECFF-F2E2-4F7D-8BB9-6AB4391ED2FA}" dt="2020-10-14T00:36:56.325" v="452"/>
          <ac:inkMkLst>
            <pc:docMk/>
            <pc:sldMk cId="3929623843" sldId="345"/>
            <ac:inkMk id="95" creationId="{8F82CCAB-0919-4B87-8ADB-733E46090518}"/>
          </ac:inkMkLst>
        </pc:inkChg>
        <pc:inkChg chg="add mod">
          <ac:chgData name="J C" userId="626daae191040345" providerId="LiveId" clId="{2DEFECFF-F2E2-4F7D-8BB9-6AB4391ED2FA}" dt="2020-10-14T00:36:56.325" v="452"/>
          <ac:inkMkLst>
            <pc:docMk/>
            <pc:sldMk cId="3929623843" sldId="345"/>
            <ac:inkMk id="96" creationId="{9CC29CFD-D9C9-45BE-AF7A-31B779468C59}"/>
          </ac:inkMkLst>
        </pc:inkChg>
        <pc:inkChg chg="add mod">
          <ac:chgData name="J C" userId="626daae191040345" providerId="LiveId" clId="{2DEFECFF-F2E2-4F7D-8BB9-6AB4391ED2FA}" dt="2020-10-14T00:36:56.325" v="452"/>
          <ac:inkMkLst>
            <pc:docMk/>
            <pc:sldMk cId="3929623843" sldId="345"/>
            <ac:inkMk id="97" creationId="{EF16DD55-DA96-4248-BCA5-597D3C473917}"/>
          </ac:inkMkLst>
        </pc:inkChg>
        <pc:inkChg chg="add mod">
          <ac:chgData name="J C" userId="626daae191040345" providerId="LiveId" clId="{2DEFECFF-F2E2-4F7D-8BB9-6AB4391ED2FA}" dt="2020-10-14T00:36:56.325" v="452"/>
          <ac:inkMkLst>
            <pc:docMk/>
            <pc:sldMk cId="3929623843" sldId="345"/>
            <ac:inkMk id="98" creationId="{1A0FE249-CF7F-4127-A117-813806A7DAE1}"/>
          </ac:inkMkLst>
        </pc:inkChg>
        <pc:inkChg chg="add mod">
          <ac:chgData name="J C" userId="626daae191040345" providerId="LiveId" clId="{2DEFECFF-F2E2-4F7D-8BB9-6AB4391ED2FA}" dt="2020-10-14T00:36:56.325" v="452"/>
          <ac:inkMkLst>
            <pc:docMk/>
            <pc:sldMk cId="3929623843" sldId="345"/>
            <ac:inkMk id="99" creationId="{E5BAFF1E-B4A4-4C50-99C7-9ABAB798636B}"/>
          </ac:inkMkLst>
        </pc:inkChg>
        <pc:inkChg chg="add mod">
          <ac:chgData name="J C" userId="626daae191040345" providerId="LiveId" clId="{2DEFECFF-F2E2-4F7D-8BB9-6AB4391ED2FA}" dt="2020-10-14T00:36:56.325" v="452"/>
          <ac:inkMkLst>
            <pc:docMk/>
            <pc:sldMk cId="3929623843" sldId="345"/>
            <ac:inkMk id="100" creationId="{889794E2-B02A-43F1-9907-248DBB50C942}"/>
          </ac:inkMkLst>
        </pc:inkChg>
        <pc:inkChg chg="add mod">
          <ac:chgData name="J C" userId="626daae191040345" providerId="LiveId" clId="{2DEFECFF-F2E2-4F7D-8BB9-6AB4391ED2FA}" dt="2020-10-14T00:37:09.699" v="472"/>
          <ac:inkMkLst>
            <pc:docMk/>
            <pc:sldMk cId="3929623843" sldId="345"/>
            <ac:inkMk id="102" creationId="{AF2D1C86-2C99-4B32-88F5-68D8CB8394E6}"/>
          </ac:inkMkLst>
        </pc:inkChg>
        <pc:inkChg chg="add mod">
          <ac:chgData name="J C" userId="626daae191040345" providerId="LiveId" clId="{2DEFECFF-F2E2-4F7D-8BB9-6AB4391ED2FA}" dt="2020-10-14T00:37:09.699" v="472"/>
          <ac:inkMkLst>
            <pc:docMk/>
            <pc:sldMk cId="3929623843" sldId="345"/>
            <ac:inkMk id="103" creationId="{AA1F6167-007E-4B23-8B06-EE6EE6E8F146}"/>
          </ac:inkMkLst>
        </pc:inkChg>
        <pc:inkChg chg="add mod">
          <ac:chgData name="J C" userId="626daae191040345" providerId="LiveId" clId="{2DEFECFF-F2E2-4F7D-8BB9-6AB4391ED2FA}" dt="2020-10-14T00:37:09.699" v="472"/>
          <ac:inkMkLst>
            <pc:docMk/>
            <pc:sldMk cId="3929623843" sldId="345"/>
            <ac:inkMk id="104" creationId="{96078BFD-F24C-4990-8BB0-A350FA004C45}"/>
          </ac:inkMkLst>
        </pc:inkChg>
        <pc:inkChg chg="add mod">
          <ac:chgData name="J C" userId="626daae191040345" providerId="LiveId" clId="{2DEFECFF-F2E2-4F7D-8BB9-6AB4391ED2FA}" dt="2020-10-14T00:37:09.699" v="472"/>
          <ac:inkMkLst>
            <pc:docMk/>
            <pc:sldMk cId="3929623843" sldId="345"/>
            <ac:inkMk id="105" creationId="{838A40C7-6957-4B4F-900A-C4D822EFC4BD}"/>
          </ac:inkMkLst>
        </pc:inkChg>
        <pc:inkChg chg="add mod">
          <ac:chgData name="J C" userId="626daae191040345" providerId="LiveId" clId="{2DEFECFF-F2E2-4F7D-8BB9-6AB4391ED2FA}" dt="2020-10-14T00:37:09.699" v="472"/>
          <ac:inkMkLst>
            <pc:docMk/>
            <pc:sldMk cId="3929623843" sldId="345"/>
            <ac:inkMk id="107" creationId="{725C70CE-51E8-475F-8123-007270ED2337}"/>
          </ac:inkMkLst>
        </pc:inkChg>
        <pc:inkChg chg="add mod">
          <ac:chgData name="J C" userId="626daae191040345" providerId="LiveId" clId="{2DEFECFF-F2E2-4F7D-8BB9-6AB4391ED2FA}" dt="2020-10-14T00:37:09.699" v="472"/>
          <ac:inkMkLst>
            <pc:docMk/>
            <pc:sldMk cId="3929623843" sldId="345"/>
            <ac:inkMk id="108" creationId="{37B618ED-5A54-4BCE-9A29-64B367BE2FD4}"/>
          </ac:inkMkLst>
        </pc:inkChg>
        <pc:inkChg chg="add mod">
          <ac:chgData name="J C" userId="626daae191040345" providerId="LiveId" clId="{2DEFECFF-F2E2-4F7D-8BB9-6AB4391ED2FA}" dt="2020-10-14T00:37:09.699" v="472"/>
          <ac:inkMkLst>
            <pc:docMk/>
            <pc:sldMk cId="3929623843" sldId="345"/>
            <ac:inkMk id="109" creationId="{B2764C6C-2B6D-4552-B01F-DCEF1D87782F}"/>
          </ac:inkMkLst>
        </pc:inkChg>
        <pc:inkChg chg="add mod">
          <ac:chgData name="J C" userId="626daae191040345" providerId="LiveId" clId="{2DEFECFF-F2E2-4F7D-8BB9-6AB4391ED2FA}" dt="2020-10-14T00:37:09.699" v="472"/>
          <ac:inkMkLst>
            <pc:docMk/>
            <pc:sldMk cId="3929623843" sldId="345"/>
            <ac:inkMk id="110" creationId="{5CCA5B0E-F8FA-4F5A-A637-C6575FD8254A}"/>
          </ac:inkMkLst>
        </pc:inkChg>
        <pc:inkChg chg="add mod">
          <ac:chgData name="J C" userId="626daae191040345" providerId="LiveId" clId="{2DEFECFF-F2E2-4F7D-8BB9-6AB4391ED2FA}" dt="2020-10-14T00:37:09.699" v="472"/>
          <ac:inkMkLst>
            <pc:docMk/>
            <pc:sldMk cId="3929623843" sldId="345"/>
            <ac:inkMk id="111" creationId="{A3641BA5-0DA4-4D58-8049-2CC19F97CCC7}"/>
          </ac:inkMkLst>
        </pc:inkChg>
        <pc:inkChg chg="add mod">
          <ac:chgData name="J C" userId="626daae191040345" providerId="LiveId" clId="{2DEFECFF-F2E2-4F7D-8BB9-6AB4391ED2FA}" dt="2020-10-14T00:37:09.699" v="472"/>
          <ac:inkMkLst>
            <pc:docMk/>
            <pc:sldMk cId="3929623843" sldId="345"/>
            <ac:inkMk id="112" creationId="{356078C1-3F07-4424-A043-256880DA47F1}"/>
          </ac:inkMkLst>
        </pc:inkChg>
        <pc:inkChg chg="add mod">
          <ac:chgData name="J C" userId="626daae191040345" providerId="LiveId" clId="{2DEFECFF-F2E2-4F7D-8BB9-6AB4391ED2FA}" dt="2020-10-14T00:37:09.699" v="472"/>
          <ac:inkMkLst>
            <pc:docMk/>
            <pc:sldMk cId="3929623843" sldId="345"/>
            <ac:inkMk id="114" creationId="{1A553EF2-5A79-432C-9161-62308DF75DC0}"/>
          </ac:inkMkLst>
        </pc:inkChg>
        <pc:inkChg chg="add mod">
          <ac:chgData name="J C" userId="626daae191040345" providerId="LiveId" clId="{2DEFECFF-F2E2-4F7D-8BB9-6AB4391ED2FA}" dt="2020-10-14T00:38:02.267" v="486"/>
          <ac:inkMkLst>
            <pc:docMk/>
            <pc:sldMk cId="3929623843" sldId="345"/>
            <ac:inkMk id="115" creationId="{A4AAEE13-6ABD-4B4F-AEEA-A1986B18D02C}"/>
          </ac:inkMkLst>
        </pc:inkChg>
        <pc:inkChg chg="add mod">
          <ac:chgData name="J C" userId="626daae191040345" providerId="LiveId" clId="{2DEFECFF-F2E2-4F7D-8BB9-6AB4391ED2FA}" dt="2020-10-14T00:38:02.267" v="486"/>
          <ac:inkMkLst>
            <pc:docMk/>
            <pc:sldMk cId="3929623843" sldId="345"/>
            <ac:inkMk id="116" creationId="{70079511-5BC0-4653-BFD9-303673F993EB}"/>
          </ac:inkMkLst>
        </pc:inkChg>
        <pc:inkChg chg="add mod">
          <ac:chgData name="J C" userId="626daae191040345" providerId="LiveId" clId="{2DEFECFF-F2E2-4F7D-8BB9-6AB4391ED2FA}" dt="2020-10-14T00:38:02.267" v="486"/>
          <ac:inkMkLst>
            <pc:docMk/>
            <pc:sldMk cId="3929623843" sldId="345"/>
            <ac:inkMk id="117" creationId="{FA39210F-AFDA-4998-B048-821F582F214E}"/>
          </ac:inkMkLst>
        </pc:inkChg>
        <pc:inkChg chg="add mod">
          <ac:chgData name="J C" userId="626daae191040345" providerId="LiveId" clId="{2DEFECFF-F2E2-4F7D-8BB9-6AB4391ED2FA}" dt="2020-10-14T00:38:02.267" v="486"/>
          <ac:inkMkLst>
            <pc:docMk/>
            <pc:sldMk cId="3929623843" sldId="345"/>
            <ac:inkMk id="118" creationId="{2594C90C-C4C8-4E29-B902-98B4486A4668}"/>
          </ac:inkMkLst>
        </pc:inkChg>
        <pc:inkChg chg="add mod">
          <ac:chgData name="J C" userId="626daae191040345" providerId="LiveId" clId="{2DEFECFF-F2E2-4F7D-8BB9-6AB4391ED2FA}" dt="2020-10-14T00:38:02.267" v="486"/>
          <ac:inkMkLst>
            <pc:docMk/>
            <pc:sldMk cId="3929623843" sldId="345"/>
            <ac:inkMk id="119" creationId="{727ECD85-AE0C-49B8-9666-7C0EE5EC6AF8}"/>
          </ac:inkMkLst>
        </pc:inkChg>
        <pc:inkChg chg="add mod">
          <ac:chgData name="J C" userId="626daae191040345" providerId="LiveId" clId="{2DEFECFF-F2E2-4F7D-8BB9-6AB4391ED2FA}" dt="2020-10-14T00:38:02.267" v="486"/>
          <ac:inkMkLst>
            <pc:docMk/>
            <pc:sldMk cId="3929623843" sldId="345"/>
            <ac:inkMk id="120" creationId="{3AC8AC9A-4A79-4AE6-BE39-A0EA7277B3CE}"/>
          </ac:inkMkLst>
        </pc:inkChg>
        <pc:inkChg chg="add mod">
          <ac:chgData name="J C" userId="626daae191040345" providerId="LiveId" clId="{2DEFECFF-F2E2-4F7D-8BB9-6AB4391ED2FA}" dt="2020-10-14T00:37:14.592" v="483"/>
          <ac:inkMkLst>
            <pc:docMk/>
            <pc:sldMk cId="3929623843" sldId="345"/>
            <ac:inkMk id="124" creationId="{FF91EAEA-5A59-4A90-B74D-FCC844AD83B3}"/>
          </ac:inkMkLst>
        </pc:inkChg>
        <pc:inkChg chg="add mod">
          <ac:chgData name="J C" userId="626daae191040345" providerId="LiveId" clId="{2DEFECFF-F2E2-4F7D-8BB9-6AB4391ED2FA}" dt="2020-10-14T00:37:14.592" v="483"/>
          <ac:inkMkLst>
            <pc:docMk/>
            <pc:sldMk cId="3929623843" sldId="345"/>
            <ac:inkMk id="125" creationId="{90FE9AF5-1D48-4C96-9CC1-A34B96A41E82}"/>
          </ac:inkMkLst>
        </pc:inkChg>
        <pc:inkChg chg="add mod">
          <ac:chgData name="J C" userId="626daae191040345" providerId="LiveId" clId="{2DEFECFF-F2E2-4F7D-8BB9-6AB4391ED2FA}" dt="2020-10-14T00:37:14.592" v="483"/>
          <ac:inkMkLst>
            <pc:docMk/>
            <pc:sldMk cId="3929623843" sldId="345"/>
            <ac:inkMk id="126" creationId="{F27C8C32-C0D0-441B-A000-C59DA950890E}"/>
          </ac:inkMkLst>
        </pc:inkChg>
        <pc:inkChg chg="add mod">
          <ac:chgData name="J C" userId="626daae191040345" providerId="LiveId" clId="{2DEFECFF-F2E2-4F7D-8BB9-6AB4391ED2FA}" dt="2020-10-14T00:37:14.592" v="483"/>
          <ac:inkMkLst>
            <pc:docMk/>
            <pc:sldMk cId="3929623843" sldId="345"/>
            <ac:inkMk id="128" creationId="{EA0B0BE7-CC8A-4174-BCDD-91F34D8615AC}"/>
          </ac:inkMkLst>
        </pc:inkChg>
        <pc:inkChg chg="add mod">
          <ac:chgData name="J C" userId="626daae191040345" providerId="LiveId" clId="{2DEFECFF-F2E2-4F7D-8BB9-6AB4391ED2FA}" dt="2020-10-14T00:37:14.592" v="483"/>
          <ac:inkMkLst>
            <pc:docMk/>
            <pc:sldMk cId="3929623843" sldId="345"/>
            <ac:inkMk id="129" creationId="{093C51A2-155B-4F94-96FE-CA4570B2B0D0}"/>
          </ac:inkMkLst>
        </pc:inkChg>
        <pc:inkChg chg="add mod">
          <ac:chgData name="J C" userId="626daae191040345" providerId="LiveId" clId="{2DEFECFF-F2E2-4F7D-8BB9-6AB4391ED2FA}" dt="2020-10-14T00:37:14.592" v="483"/>
          <ac:inkMkLst>
            <pc:docMk/>
            <pc:sldMk cId="3929623843" sldId="345"/>
            <ac:inkMk id="130" creationId="{C04B2B8B-F66A-4187-BC15-5B0EDFC0F2EF}"/>
          </ac:inkMkLst>
        </pc:inkChg>
        <pc:inkChg chg="add mod">
          <ac:chgData name="J C" userId="626daae191040345" providerId="LiveId" clId="{2DEFECFF-F2E2-4F7D-8BB9-6AB4391ED2FA}" dt="2020-10-14T00:37:14.592" v="483"/>
          <ac:inkMkLst>
            <pc:docMk/>
            <pc:sldMk cId="3929623843" sldId="345"/>
            <ac:inkMk id="131" creationId="{79D8B1F9-C034-4E7A-AF91-7107B799A80F}"/>
          </ac:inkMkLst>
        </pc:inkChg>
        <pc:inkChg chg="add mod">
          <ac:chgData name="J C" userId="626daae191040345" providerId="LiveId" clId="{2DEFECFF-F2E2-4F7D-8BB9-6AB4391ED2FA}" dt="2020-10-14T00:37:14.592" v="483"/>
          <ac:inkMkLst>
            <pc:docMk/>
            <pc:sldMk cId="3929623843" sldId="345"/>
            <ac:inkMk id="132" creationId="{BD0432CB-D1D1-4589-9FB2-D8B8EBE0F3B5}"/>
          </ac:inkMkLst>
        </pc:inkChg>
        <pc:inkChg chg="add mod">
          <ac:chgData name="J C" userId="626daae191040345" providerId="LiveId" clId="{2DEFECFF-F2E2-4F7D-8BB9-6AB4391ED2FA}" dt="2020-10-14T00:37:14.592" v="483"/>
          <ac:inkMkLst>
            <pc:docMk/>
            <pc:sldMk cId="3929623843" sldId="345"/>
            <ac:inkMk id="133" creationId="{10ACAD9C-0098-4B88-B654-003E36F16CFF}"/>
          </ac:inkMkLst>
        </pc:inkChg>
        <pc:inkChg chg="add mod">
          <ac:chgData name="J C" userId="626daae191040345" providerId="LiveId" clId="{2DEFECFF-F2E2-4F7D-8BB9-6AB4391ED2FA}" dt="2020-10-14T00:38:02.267" v="486"/>
          <ac:inkMkLst>
            <pc:docMk/>
            <pc:sldMk cId="3929623843" sldId="345"/>
            <ac:inkMk id="135" creationId="{B6D8E988-B7A5-4853-B25E-51E63BE1FEB1}"/>
          </ac:inkMkLst>
        </pc:inkChg>
        <pc:inkChg chg="add mod">
          <ac:chgData name="J C" userId="626daae191040345" providerId="LiveId" clId="{2DEFECFF-F2E2-4F7D-8BB9-6AB4391ED2FA}" dt="2020-10-14T00:38:02.267" v="486"/>
          <ac:inkMkLst>
            <pc:docMk/>
            <pc:sldMk cId="3929623843" sldId="345"/>
            <ac:inkMk id="136" creationId="{C047CA37-BBA0-4A29-AF15-A635F5B66C46}"/>
          </ac:inkMkLst>
        </pc:inkChg>
        <pc:inkChg chg="add mod">
          <ac:chgData name="J C" userId="626daae191040345" providerId="LiveId" clId="{2DEFECFF-F2E2-4F7D-8BB9-6AB4391ED2FA}" dt="2020-10-14T00:38:40.681" v="496"/>
          <ac:inkMkLst>
            <pc:docMk/>
            <pc:sldMk cId="3929623843" sldId="345"/>
            <ac:inkMk id="139" creationId="{2ADBD1ED-5557-41B9-8944-552C8E9B3773}"/>
          </ac:inkMkLst>
        </pc:inkChg>
        <pc:inkChg chg="add mod">
          <ac:chgData name="J C" userId="626daae191040345" providerId="LiveId" clId="{2DEFECFF-F2E2-4F7D-8BB9-6AB4391ED2FA}" dt="2020-10-14T00:38:40.681" v="496"/>
          <ac:inkMkLst>
            <pc:docMk/>
            <pc:sldMk cId="3929623843" sldId="345"/>
            <ac:inkMk id="140" creationId="{49F54B9A-DF3E-4198-B392-D4DDD322FFB5}"/>
          </ac:inkMkLst>
        </pc:inkChg>
        <pc:inkChg chg="add mod">
          <ac:chgData name="J C" userId="626daae191040345" providerId="LiveId" clId="{2DEFECFF-F2E2-4F7D-8BB9-6AB4391ED2FA}" dt="2020-10-14T00:38:40.681" v="496"/>
          <ac:inkMkLst>
            <pc:docMk/>
            <pc:sldMk cId="3929623843" sldId="345"/>
            <ac:inkMk id="141" creationId="{C3976C3E-56E0-4F46-A6A9-B096EBECA9D9}"/>
          </ac:inkMkLst>
        </pc:inkChg>
        <pc:inkChg chg="add mod">
          <ac:chgData name="J C" userId="626daae191040345" providerId="LiveId" clId="{2DEFECFF-F2E2-4F7D-8BB9-6AB4391ED2FA}" dt="2020-10-14T00:38:40.681" v="496"/>
          <ac:inkMkLst>
            <pc:docMk/>
            <pc:sldMk cId="3929623843" sldId="345"/>
            <ac:inkMk id="142" creationId="{04FF39B4-A056-4384-9A69-22607672AE1C}"/>
          </ac:inkMkLst>
        </pc:inkChg>
        <pc:inkChg chg="add mod">
          <ac:chgData name="J C" userId="626daae191040345" providerId="LiveId" clId="{2DEFECFF-F2E2-4F7D-8BB9-6AB4391ED2FA}" dt="2020-10-14T00:38:40.681" v="496"/>
          <ac:inkMkLst>
            <pc:docMk/>
            <pc:sldMk cId="3929623843" sldId="345"/>
            <ac:inkMk id="143" creationId="{A44462ED-E41F-4828-A30B-C4551A794266}"/>
          </ac:inkMkLst>
        </pc:inkChg>
        <pc:inkChg chg="add mod">
          <ac:chgData name="J C" userId="626daae191040345" providerId="LiveId" clId="{2DEFECFF-F2E2-4F7D-8BB9-6AB4391ED2FA}" dt="2020-10-14T00:38:40.681" v="496"/>
          <ac:inkMkLst>
            <pc:docMk/>
            <pc:sldMk cId="3929623843" sldId="345"/>
            <ac:inkMk id="144" creationId="{9BCD5849-C4CB-4855-955E-64AF099D700F}"/>
          </ac:inkMkLst>
        </pc:inkChg>
        <pc:inkChg chg="add mod">
          <ac:chgData name="J C" userId="626daae191040345" providerId="LiveId" clId="{2DEFECFF-F2E2-4F7D-8BB9-6AB4391ED2FA}" dt="2020-10-14T00:38:40.681" v="496"/>
          <ac:inkMkLst>
            <pc:docMk/>
            <pc:sldMk cId="3929623843" sldId="345"/>
            <ac:inkMk id="145" creationId="{56FAEDA0-A1D9-464D-92B6-8DAEF68DBFF3}"/>
          </ac:inkMkLst>
        </pc:inkChg>
        <pc:inkChg chg="add mod">
          <ac:chgData name="J C" userId="626daae191040345" providerId="LiveId" clId="{2DEFECFF-F2E2-4F7D-8BB9-6AB4391ED2FA}" dt="2020-10-14T00:38:40.681" v="496"/>
          <ac:inkMkLst>
            <pc:docMk/>
            <pc:sldMk cId="3929623843" sldId="345"/>
            <ac:inkMk id="146" creationId="{9577C732-BE14-4E2D-B64D-69DD3C450545}"/>
          </ac:inkMkLst>
        </pc:inkChg>
        <pc:inkChg chg="add mod">
          <ac:chgData name="J C" userId="626daae191040345" providerId="LiveId" clId="{2DEFECFF-F2E2-4F7D-8BB9-6AB4391ED2FA}" dt="2020-10-14T00:38:40.681" v="496"/>
          <ac:inkMkLst>
            <pc:docMk/>
            <pc:sldMk cId="3929623843" sldId="345"/>
            <ac:inkMk id="147" creationId="{3FD5D392-4FCB-4EAC-A2FD-0E92B8803F76}"/>
          </ac:inkMkLst>
        </pc:inkChg>
        <pc:inkChg chg="add mod">
          <ac:chgData name="J C" userId="626daae191040345" providerId="LiveId" clId="{2DEFECFF-F2E2-4F7D-8BB9-6AB4391ED2FA}" dt="2020-10-14T00:38:45.926" v="499"/>
          <ac:inkMkLst>
            <pc:docMk/>
            <pc:sldMk cId="3929623843" sldId="345"/>
            <ac:inkMk id="149" creationId="{3903CCF3-4F4F-48DC-9C7D-DC450C3A523A}"/>
          </ac:inkMkLst>
        </pc:inkChg>
        <pc:inkChg chg="add mod">
          <ac:chgData name="J C" userId="626daae191040345" providerId="LiveId" clId="{2DEFECFF-F2E2-4F7D-8BB9-6AB4391ED2FA}" dt="2020-10-14T00:38:45.926" v="499"/>
          <ac:inkMkLst>
            <pc:docMk/>
            <pc:sldMk cId="3929623843" sldId="345"/>
            <ac:inkMk id="150" creationId="{7AAF639E-E213-4FC6-AE42-4E233B38A094}"/>
          </ac:inkMkLst>
        </pc:inkChg>
        <pc:inkChg chg="add">
          <ac:chgData name="J C" userId="626daae191040345" providerId="LiveId" clId="{2DEFECFF-F2E2-4F7D-8BB9-6AB4391ED2FA}" dt="2020-10-14T00:38:47.578" v="500" actId="9405"/>
          <ac:inkMkLst>
            <pc:docMk/>
            <pc:sldMk cId="3929623843" sldId="345"/>
            <ac:inkMk id="152" creationId="{32DE3614-A053-4D73-B6F7-D177F50A607C}"/>
          </ac:inkMkLst>
        </pc:inkChg>
        <pc:inkChg chg="add mod">
          <ac:chgData name="J C" userId="626daae191040345" providerId="LiveId" clId="{2DEFECFF-F2E2-4F7D-8BB9-6AB4391ED2FA}" dt="2020-10-14T00:38:53.176" v="510"/>
          <ac:inkMkLst>
            <pc:docMk/>
            <pc:sldMk cId="3929623843" sldId="345"/>
            <ac:inkMk id="153" creationId="{60F8A426-0CC4-4C90-B36D-396DDC6908BD}"/>
          </ac:inkMkLst>
        </pc:inkChg>
        <pc:inkChg chg="add mod">
          <ac:chgData name="J C" userId="626daae191040345" providerId="LiveId" clId="{2DEFECFF-F2E2-4F7D-8BB9-6AB4391ED2FA}" dt="2020-10-14T00:38:53.176" v="510"/>
          <ac:inkMkLst>
            <pc:docMk/>
            <pc:sldMk cId="3929623843" sldId="345"/>
            <ac:inkMk id="154" creationId="{24DFD84A-D839-4ECA-B32C-6D63735C808D}"/>
          </ac:inkMkLst>
        </pc:inkChg>
        <pc:inkChg chg="add mod">
          <ac:chgData name="J C" userId="626daae191040345" providerId="LiveId" clId="{2DEFECFF-F2E2-4F7D-8BB9-6AB4391ED2FA}" dt="2020-10-14T00:38:53.176" v="510"/>
          <ac:inkMkLst>
            <pc:docMk/>
            <pc:sldMk cId="3929623843" sldId="345"/>
            <ac:inkMk id="155" creationId="{E5998F0F-BC85-4E8C-B6B5-8429D9FE4B11}"/>
          </ac:inkMkLst>
        </pc:inkChg>
        <pc:inkChg chg="add mod">
          <ac:chgData name="J C" userId="626daae191040345" providerId="LiveId" clId="{2DEFECFF-F2E2-4F7D-8BB9-6AB4391ED2FA}" dt="2020-10-14T00:38:53.176" v="510"/>
          <ac:inkMkLst>
            <pc:docMk/>
            <pc:sldMk cId="3929623843" sldId="345"/>
            <ac:inkMk id="156" creationId="{8413F29B-06D4-497C-BE9A-43224024B329}"/>
          </ac:inkMkLst>
        </pc:inkChg>
        <pc:inkChg chg="add mod">
          <ac:chgData name="J C" userId="626daae191040345" providerId="LiveId" clId="{2DEFECFF-F2E2-4F7D-8BB9-6AB4391ED2FA}" dt="2020-10-14T00:38:53.176" v="510"/>
          <ac:inkMkLst>
            <pc:docMk/>
            <pc:sldMk cId="3929623843" sldId="345"/>
            <ac:inkMk id="157" creationId="{259E13D4-84AA-47B2-8FA2-FB2688897B83}"/>
          </ac:inkMkLst>
        </pc:inkChg>
        <pc:inkChg chg="add mod">
          <ac:chgData name="J C" userId="626daae191040345" providerId="LiveId" clId="{2DEFECFF-F2E2-4F7D-8BB9-6AB4391ED2FA}" dt="2020-10-14T00:38:53.176" v="510"/>
          <ac:inkMkLst>
            <pc:docMk/>
            <pc:sldMk cId="3929623843" sldId="345"/>
            <ac:inkMk id="158" creationId="{5552E129-B49A-4A07-962E-2FCB39F3BA62}"/>
          </ac:inkMkLst>
        </pc:inkChg>
        <pc:inkChg chg="add mod">
          <ac:chgData name="J C" userId="626daae191040345" providerId="LiveId" clId="{2DEFECFF-F2E2-4F7D-8BB9-6AB4391ED2FA}" dt="2020-10-14T00:38:53.176" v="510"/>
          <ac:inkMkLst>
            <pc:docMk/>
            <pc:sldMk cId="3929623843" sldId="345"/>
            <ac:inkMk id="159" creationId="{DFC87564-3C24-4672-9477-A05E83A234FA}"/>
          </ac:inkMkLst>
        </pc:inkChg>
        <pc:inkChg chg="add mod">
          <ac:chgData name="J C" userId="626daae191040345" providerId="LiveId" clId="{2DEFECFF-F2E2-4F7D-8BB9-6AB4391ED2FA}" dt="2020-10-14T00:38:53.176" v="510"/>
          <ac:inkMkLst>
            <pc:docMk/>
            <pc:sldMk cId="3929623843" sldId="345"/>
            <ac:inkMk id="160" creationId="{F6BAF1DE-A170-4200-95C2-F3314833094E}"/>
          </ac:inkMkLst>
        </pc:inkChg>
        <pc:inkChg chg="add mod">
          <ac:chgData name="J C" userId="626daae191040345" providerId="LiveId" clId="{2DEFECFF-F2E2-4F7D-8BB9-6AB4391ED2FA}" dt="2020-10-14T00:38:53.176" v="510"/>
          <ac:inkMkLst>
            <pc:docMk/>
            <pc:sldMk cId="3929623843" sldId="345"/>
            <ac:inkMk id="161" creationId="{AA64088D-F36C-405D-B13C-2F37AE0C89AC}"/>
          </ac:inkMkLst>
        </pc:inkChg>
        <pc:inkChg chg="add mod">
          <ac:chgData name="J C" userId="626daae191040345" providerId="LiveId" clId="{2DEFECFF-F2E2-4F7D-8BB9-6AB4391ED2FA}" dt="2020-10-14T00:39:00.278" v="513"/>
          <ac:inkMkLst>
            <pc:docMk/>
            <pc:sldMk cId="3929623843" sldId="345"/>
            <ac:inkMk id="163" creationId="{32D6A736-D266-4AA9-8664-70AC7B814FE6}"/>
          </ac:inkMkLst>
        </pc:inkChg>
        <pc:inkChg chg="add mod">
          <ac:chgData name="J C" userId="626daae191040345" providerId="LiveId" clId="{2DEFECFF-F2E2-4F7D-8BB9-6AB4391ED2FA}" dt="2020-10-14T00:39:00.278" v="513"/>
          <ac:inkMkLst>
            <pc:docMk/>
            <pc:sldMk cId="3929623843" sldId="345"/>
            <ac:inkMk id="164" creationId="{58845417-6399-4CE2-B45A-FF405D36379F}"/>
          </ac:inkMkLst>
        </pc:inkChg>
        <pc:inkChg chg="add">
          <ac:chgData name="J C" userId="626daae191040345" providerId="LiveId" clId="{2DEFECFF-F2E2-4F7D-8BB9-6AB4391ED2FA}" dt="2020-10-14T00:39:01.197" v="514" actId="9405"/>
          <ac:inkMkLst>
            <pc:docMk/>
            <pc:sldMk cId="3929623843" sldId="345"/>
            <ac:inkMk id="166" creationId="{31EA85A3-A784-40D1-8082-D966EB6647B9}"/>
          </ac:inkMkLst>
        </pc:inkChg>
        <pc:inkChg chg="add mod">
          <ac:chgData name="J C" userId="626daae191040345" providerId="LiveId" clId="{2DEFECFF-F2E2-4F7D-8BB9-6AB4391ED2FA}" dt="2020-10-14T00:39:06.501" v="518"/>
          <ac:inkMkLst>
            <pc:docMk/>
            <pc:sldMk cId="3929623843" sldId="345"/>
            <ac:inkMk id="167" creationId="{11EABB1C-0924-4ED0-B67B-AC1D211F70F6}"/>
          </ac:inkMkLst>
        </pc:inkChg>
        <pc:inkChg chg="add mod">
          <ac:chgData name="J C" userId="626daae191040345" providerId="LiveId" clId="{2DEFECFF-F2E2-4F7D-8BB9-6AB4391ED2FA}" dt="2020-10-14T00:39:06.501" v="518"/>
          <ac:inkMkLst>
            <pc:docMk/>
            <pc:sldMk cId="3929623843" sldId="345"/>
            <ac:inkMk id="168" creationId="{2B7F8885-8AAF-4699-9F95-484266EEB8FB}"/>
          </ac:inkMkLst>
        </pc:inkChg>
        <pc:inkChg chg="add mod">
          <ac:chgData name="J C" userId="626daae191040345" providerId="LiveId" clId="{2DEFECFF-F2E2-4F7D-8BB9-6AB4391ED2FA}" dt="2020-10-14T00:39:06.501" v="518"/>
          <ac:inkMkLst>
            <pc:docMk/>
            <pc:sldMk cId="3929623843" sldId="345"/>
            <ac:inkMk id="169" creationId="{AE1E2763-F028-4502-9087-C8BC6C807576}"/>
          </ac:inkMkLst>
        </pc:inkChg>
        <pc:inkChg chg="add mod">
          <ac:chgData name="J C" userId="626daae191040345" providerId="LiveId" clId="{2DEFECFF-F2E2-4F7D-8BB9-6AB4391ED2FA}" dt="2020-10-14T00:39:14.904" v="532"/>
          <ac:inkMkLst>
            <pc:docMk/>
            <pc:sldMk cId="3929623843" sldId="345"/>
            <ac:inkMk id="171" creationId="{CA4674E5-08D6-4D89-9E31-F8E1D2DA23FD}"/>
          </ac:inkMkLst>
        </pc:inkChg>
        <pc:inkChg chg="add mod">
          <ac:chgData name="J C" userId="626daae191040345" providerId="LiveId" clId="{2DEFECFF-F2E2-4F7D-8BB9-6AB4391ED2FA}" dt="2020-10-14T00:39:14.904" v="532"/>
          <ac:inkMkLst>
            <pc:docMk/>
            <pc:sldMk cId="3929623843" sldId="345"/>
            <ac:inkMk id="172" creationId="{D264891C-0D45-4D10-8E35-563B2465D7AA}"/>
          </ac:inkMkLst>
        </pc:inkChg>
        <pc:inkChg chg="add mod">
          <ac:chgData name="J C" userId="626daae191040345" providerId="LiveId" clId="{2DEFECFF-F2E2-4F7D-8BB9-6AB4391ED2FA}" dt="2020-10-14T00:39:14.904" v="532"/>
          <ac:inkMkLst>
            <pc:docMk/>
            <pc:sldMk cId="3929623843" sldId="345"/>
            <ac:inkMk id="174" creationId="{1C7018A9-5327-4981-A0FC-1CE7D86C325F}"/>
          </ac:inkMkLst>
        </pc:inkChg>
        <pc:inkChg chg="add mod">
          <ac:chgData name="J C" userId="626daae191040345" providerId="LiveId" clId="{2DEFECFF-F2E2-4F7D-8BB9-6AB4391ED2FA}" dt="2020-10-14T00:39:14.904" v="532"/>
          <ac:inkMkLst>
            <pc:docMk/>
            <pc:sldMk cId="3929623843" sldId="345"/>
            <ac:inkMk id="175" creationId="{446AEC76-DC18-4A26-BAB4-F165C28F2C04}"/>
          </ac:inkMkLst>
        </pc:inkChg>
        <pc:inkChg chg="add mod">
          <ac:chgData name="J C" userId="626daae191040345" providerId="LiveId" clId="{2DEFECFF-F2E2-4F7D-8BB9-6AB4391ED2FA}" dt="2020-10-14T00:39:14.904" v="532"/>
          <ac:inkMkLst>
            <pc:docMk/>
            <pc:sldMk cId="3929623843" sldId="345"/>
            <ac:inkMk id="176" creationId="{5320C0E3-133D-4DE0-A71A-CBB3495E9562}"/>
          </ac:inkMkLst>
        </pc:inkChg>
        <pc:inkChg chg="add mod">
          <ac:chgData name="J C" userId="626daae191040345" providerId="LiveId" clId="{2DEFECFF-F2E2-4F7D-8BB9-6AB4391ED2FA}" dt="2020-10-14T00:39:14.904" v="532"/>
          <ac:inkMkLst>
            <pc:docMk/>
            <pc:sldMk cId="3929623843" sldId="345"/>
            <ac:inkMk id="177" creationId="{920C0DC1-546E-4979-BCFB-84B3C630486F}"/>
          </ac:inkMkLst>
        </pc:inkChg>
        <pc:inkChg chg="add mod">
          <ac:chgData name="J C" userId="626daae191040345" providerId="LiveId" clId="{2DEFECFF-F2E2-4F7D-8BB9-6AB4391ED2FA}" dt="2020-10-14T00:39:14.904" v="532"/>
          <ac:inkMkLst>
            <pc:docMk/>
            <pc:sldMk cId="3929623843" sldId="345"/>
            <ac:inkMk id="178" creationId="{399502E0-7F26-41A9-98F3-74C292A87FDF}"/>
          </ac:inkMkLst>
        </pc:inkChg>
        <pc:inkChg chg="add mod">
          <ac:chgData name="J C" userId="626daae191040345" providerId="LiveId" clId="{2DEFECFF-F2E2-4F7D-8BB9-6AB4391ED2FA}" dt="2020-10-14T00:39:14.904" v="532"/>
          <ac:inkMkLst>
            <pc:docMk/>
            <pc:sldMk cId="3929623843" sldId="345"/>
            <ac:inkMk id="179" creationId="{B16F589B-793B-4C84-8787-DE0AD968B5FB}"/>
          </ac:inkMkLst>
        </pc:inkChg>
        <pc:inkChg chg="add mod">
          <ac:chgData name="J C" userId="626daae191040345" providerId="LiveId" clId="{2DEFECFF-F2E2-4F7D-8BB9-6AB4391ED2FA}" dt="2020-10-14T00:39:14.904" v="532"/>
          <ac:inkMkLst>
            <pc:docMk/>
            <pc:sldMk cId="3929623843" sldId="345"/>
            <ac:inkMk id="180" creationId="{C9A509BD-612F-4190-B2CB-D849CC4E2D70}"/>
          </ac:inkMkLst>
        </pc:inkChg>
        <pc:inkChg chg="add mod">
          <ac:chgData name="J C" userId="626daae191040345" providerId="LiveId" clId="{2DEFECFF-F2E2-4F7D-8BB9-6AB4391ED2FA}" dt="2020-10-14T00:39:14.904" v="532"/>
          <ac:inkMkLst>
            <pc:docMk/>
            <pc:sldMk cId="3929623843" sldId="345"/>
            <ac:inkMk id="181" creationId="{93F4C0F2-64B4-45A2-B277-4793B0757D91}"/>
          </ac:inkMkLst>
        </pc:inkChg>
        <pc:inkChg chg="add mod">
          <ac:chgData name="J C" userId="626daae191040345" providerId="LiveId" clId="{2DEFECFF-F2E2-4F7D-8BB9-6AB4391ED2FA}" dt="2020-10-14T00:39:14.904" v="532"/>
          <ac:inkMkLst>
            <pc:docMk/>
            <pc:sldMk cId="3929623843" sldId="345"/>
            <ac:inkMk id="182" creationId="{41E180A9-DAFC-46EC-982F-81D42CA3BC5A}"/>
          </ac:inkMkLst>
        </pc:inkChg>
        <pc:inkChg chg="add mod">
          <ac:chgData name="J C" userId="626daae191040345" providerId="LiveId" clId="{2DEFECFF-F2E2-4F7D-8BB9-6AB4391ED2FA}" dt="2020-10-14T00:39:14.904" v="532"/>
          <ac:inkMkLst>
            <pc:docMk/>
            <pc:sldMk cId="3929623843" sldId="345"/>
            <ac:inkMk id="183" creationId="{BB007270-116B-4F35-A5B7-06016C6800B9}"/>
          </ac:inkMkLst>
        </pc:inkChg>
        <pc:inkChg chg="add">
          <ac:chgData name="J C" userId="626daae191040345" providerId="LiveId" clId="{2DEFECFF-F2E2-4F7D-8BB9-6AB4391ED2FA}" dt="2020-10-14T00:39:16.383" v="533" actId="9405"/>
          <ac:inkMkLst>
            <pc:docMk/>
            <pc:sldMk cId="3929623843" sldId="345"/>
            <ac:inkMk id="185" creationId="{86958F82-8C7F-493E-B5C6-BE789CC08296}"/>
          </ac:inkMkLst>
        </pc:inkChg>
        <pc:inkChg chg="add mod">
          <ac:chgData name="J C" userId="626daae191040345" providerId="LiveId" clId="{2DEFECFF-F2E2-4F7D-8BB9-6AB4391ED2FA}" dt="2020-10-14T00:39:25.704" v="540"/>
          <ac:inkMkLst>
            <pc:docMk/>
            <pc:sldMk cId="3929623843" sldId="345"/>
            <ac:inkMk id="186" creationId="{DCEC7DA3-C806-4948-A7A9-551D7648817F}"/>
          </ac:inkMkLst>
        </pc:inkChg>
        <pc:inkChg chg="add mod">
          <ac:chgData name="J C" userId="626daae191040345" providerId="LiveId" clId="{2DEFECFF-F2E2-4F7D-8BB9-6AB4391ED2FA}" dt="2020-10-14T00:39:25.704" v="540"/>
          <ac:inkMkLst>
            <pc:docMk/>
            <pc:sldMk cId="3929623843" sldId="345"/>
            <ac:inkMk id="187" creationId="{5F3D528A-EF49-4FB4-9DB8-04181196E948}"/>
          </ac:inkMkLst>
        </pc:inkChg>
        <pc:inkChg chg="add mod">
          <ac:chgData name="J C" userId="626daae191040345" providerId="LiveId" clId="{2DEFECFF-F2E2-4F7D-8BB9-6AB4391ED2FA}" dt="2020-10-14T00:39:25.704" v="540"/>
          <ac:inkMkLst>
            <pc:docMk/>
            <pc:sldMk cId="3929623843" sldId="345"/>
            <ac:inkMk id="188" creationId="{8713C823-2167-4C4C-BC5A-466211C6E742}"/>
          </ac:inkMkLst>
        </pc:inkChg>
        <pc:inkChg chg="add mod">
          <ac:chgData name="J C" userId="626daae191040345" providerId="LiveId" clId="{2DEFECFF-F2E2-4F7D-8BB9-6AB4391ED2FA}" dt="2020-10-14T00:39:25.704" v="540"/>
          <ac:inkMkLst>
            <pc:docMk/>
            <pc:sldMk cId="3929623843" sldId="345"/>
            <ac:inkMk id="190" creationId="{FEA0878D-5390-4EC6-B172-0CD22739DC8C}"/>
          </ac:inkMkLst>
        </pc:inkChg>
        <pc:inkChg chg="add mod">
          <ac:chgData name="J C" userId="626daae191040345" providerId="LiveId" clId="{2DEFECFF-F2E2-4F7D-8BB9-6AB4391ED2FA}" dt="2020-10-14T00:39:25.704" v="540"/>
          <ac:inkMkLst>
            <pc:docMk/>
            <pc:sldMk cId="3929623843" sldId="345"/>
            <ac:inkMk id="191" creationId="{28A3FFF4-14E2-46B7-816E-E94893FB6FE5}"/>
          </ac:inkMkLst>
        </pc:inkChg>
        <pc:inkChg chg="add mod">
          <ac:chgData name="J C" userId="626daae191040345" providerId="LiveId" clId="{2DEFECFF-F2E2-4F7D-8BB9-6AB4391ED2FA}" dt="2020-10-14T00:39:41.333" v="553"/>
          <ac:inkMkLst>
            <pc:docMk/>
            <pc:sldMk cId="3929623843" sldId="345"/>
            <ac:inkMk id="193" creationId="{623C25F1-4948-43EF-8C02-85E0AB71F8FD}"/>
          </ac:inkMkLst>
        </pc:inkChg>
        <pc:inkChg chg="add mod">
          <ac:chgData name="J C" userId="626daae191040345" providerId="LiveId" clId="{2DEFECFF-F2E2-4F7D-8BB9-6AB4391ED2FA}" dt="2020-10-14T00:39:41.333" v="553"/>
          <ac:inkMkLst>
            <pc:docMk/>
            <pc:sldMk cId="3929623843" sldId="345"/>
            <ac:inkMk id="194" creationId="{E71BED98-2D68-42D9-8A75-86B6FBDC58C6}"/>
          </ac:inkMkLst>
        </pc:inkChg>
        <pc:inkChg chg="add mod">
          <ac:chgData name="J C" userId="626daae191040345" providerId="LiveId" clId="{2DEFECFF-F2E2-4F7D-8BB9-6AB4391ED2FA}" dt="2020-10-14T00:39:41.333" v="553"/>
          <ac:inkMkLst>
            <pc:docMk/>
            <pc:sldMk cId="3929623843" sldId="345"/>
            <ac:inkMk id="195" creationId="{47EF61A7-7E63-4338-AD42-B9681EF42D2D}"/>
          </ac:inkMkLst>
        </pc:inkChg>
        <pc:inkChg chg="add mod">
          <ac:chgData name="J C" userId="626daae191040345" providerId="LiveId" clId="{2DEFECFF-F2E2-4F7D-8BB9-6AB4391ED2FA}" dt="2020-10-14T00:39:41.333" v="553"/>
          <ac:inkMkLst>
            <pc:docMk/>
            <pc:sldMk cId="3929623843" sldId="345"/>
            <ac:inkMk id="196" creationId="{FCE423F5-7537-40DD-B30D-E430F9B4A080}"/>
          </ac:inkMkLst>
        </pc:inkChg>
        <pc:inkChg chg="add mod">
          <ac:chgData name="J C" userId="626daae191040345" providerId="LiveId" clId="{2DEFECFF-F2E2-4F7D-8BB9-6AB4391ED2FA}" dt="2020-10-14T00:39:41.333" v="553"/>
          <ac:inkMkLst>
            <pc:docMk/>
            <pc:sldMk cId="3929623843" sldId="345"/>
            <ac:inkMk id="197" creationId="{6462EB3C-7F0E-463E-B0DD-239191A612E9}"/>
          </ac:inkMkLst>
        </pc:inkChg>
        <pc:inkChg chg="add mod">
          <ac:chgData name="J C" userId="626daae191040345" providerId="LiveId" clId="{2DEFECFF-F2E2-4F7D-8BB9-6AB4391ED2FA}" dt="2020-10-14T00:39:41.333" v="553"/>
          <ac:inkMkLst>
            <pc:docMk/>
            <pc:sldMk cId="3929623843" sldId="345"/>
            <ac:inkMk id="198" creationId="{80073BED-2B25-4F69-BC7B-22F25BA62F3F}"/>
          </ac:inkMkLst>
        </pc:inkChg>
        <pc:inkChg chg="add mod">
          <ac:chgData name="J C" userId="626daae191040345" providerId="LiveId" clId="{2DEFECFF-F2E2-4F7D-8BB9-6AB4391ED2FA}" dt="2020-10-14T00:39:41.333" v="553"/>
          <ac:inkMkLst>
            <pc:docMk/>
            <pc:sldMk cId="3929623843" sldId="345"/>
            <ac:inkMk id="199" creationId="{C6453AB7-5304-4619-94EB-7100B609050A}"/>
          </ac:inkMkLst>
        </pc:inkChg>
        <pc:inkChg chg="add mod">
          <ac:chgData name="J C" userId="626daae191040345" providerId="LiveId" clId="{2DEFECFF-F2E2-4F7D-8BB9-6AB4391ED2FA}" dt="2020-10-14T00:39:41.333" v="553"/>
          <ac:inkMkLst>
            <pc:docMk/>
            <pc:sldMk cId="3929623843" sldId="345"/>
            <ac:inkMk id="200" creationId="{B8AC220C-1199-47E6-AD73-FD7AD6FE0CAF}"/>
          </ac:inkMkLst>
        </pc:inkChg>
        <pc:inkChg chg="add mod">
          <ac:chgData name="J C" userId="626daae191040345" providerId="LiveId" clId="{2DEFECFF-F2E2-4F7D-8BB9-6AB4391ED2FA}" dt="2020-10-14T00:39:41.333" v="553"/>
          <ac:inkMkLst>
            <pc:docMk/>
            <pc:sldMk cId="3929623843" sldId="345"/>
            <ac:inkMk id="201" creationId="{A8099FA1-4F8B-4F4F-972C-20CC633A3EC8}"/>
          </ac:inkMkLst>
        </pc:inkChg>
        <pc:inkChg chg="add mod">
          <ac:chgData name="J C" userId="626daae191040345" providerId="LiveId" clId="{2DEFECFF-F2E2-4F7D-8BB9-6AB4391ED2FA}" dt="2020-10-14T00:39:41.333" v="553"/>
          <ac:inkMkLst>
            <pc:docMk/>
            <pc:sldMk cId="3929623843" sldId="345"/>
            <ac:inkMk id="202" creationId="{C53A7DBE-01DB-4C84-8734-254A2D7B2FD6}"/>
          </ac:inkMkLst>
        </pc:inkChg>
        <pc:inkChg chg="add mod">
          <ac:chgData name="J C" userId="626daae191040345" providerId="LiveId" clId="{2DEFECFF-F2E2-4F7D-8BB9-6AB4391ED2FA}" dt="2020-10-14T00:39:41.333" v="553"/>
          <ac:inkMkLst>
            <pc:docMk/>
            <pc:sldMk cId="3929623843" sldId="345"/>
            <ac:inkMk id="203" creationId="{68B75CF0-5924-4FAC-9A9D-9C78D2ACED74}"/>
          </ac:inkMkLst>
        </pc:inkChg>
        <pc:inkChg chg="add mod">
          <ac:chgData name="J C" userId="626daae191040345" providerId="LiveId" clId="{2DEFECFF-F2E2-4F7D-8BB9-6AB4391ED2FA}" dt="2020-10-14T00:39:41.333" v="553"/>
          <ac:inkMkLst>
            <pc:docMk/>
            <pc:sldMk cId="3929623843" sldId="345"/>
            <ac:inkMk id="204" creationId="{A7D64E6A-E7D2-47C9-8076-53C631FC9226}"/>
          </ac:inkMkLst>
        </pc:inkChg>
        <pc:inkChg chg="add mod">
          <ac:chgData name="J C" userId="626daae191040345" providerId="LiveId" clId="{2DEFECFF-F2E2-4F7D-8BB9-6AB4391ED2FA}" dt="2020-10-14T00:39:46.377" v="561"/>
          <ac:inkMkLst>
            <pc:docMk/>
            <pc:sldMk cId="3929623843" sldId="345"/>
            <ac:inkMk id="207" creationId="{D8AC6F85-01BB-4AA5-839F-E09138676F43}"/>
          </ac:inkMkLst>
        </pc:inkChg>
        <pc:inkChg chg="add mod">
          <ac:chgData name="J C" userId="626daae191040345" providerId="LiveId" clId="{2DEFECFF-F2E2-4F7D-8BB9-6AB4391ED2FA}" dt="2020-10-14T00:39:46.377" v="561"/>
          <ac:inkMkLst>
            <pc:docMk/>
            <pc:sldMk cId="3929623843" sldId="345"/>
            <ac:inkMk id="208" creationId="{7842D052-BE92-481E-83AD-17B506220E0C}"/>
          </ac:inkMkLst>
        </pc:inkChg>
        <pc:inkChg chg="add mod">
          <ac:chgData name="J C" userId="626daae191040345" providerId="LiveId" clId="{2DEFECFF-F2E2-4F7D-8BB9-6AB4391ED2FA}" dt="2020-10-14T00:39:46.377" v="561"/>
          <ac:inkMkLst>
            <pc:docMk/>
            <pc:sldMk cId="3929623843" sldId="345"/>
            <ac:inkMk id="209" creationId="{A9EC6645-1FAA-4041-9A6A-09900C78C162}"/>
          </ac:inkMkLst>
        </pc:inkChg>
        <pc:inkChg chg="add mod">
          <ac:chgData name="J C" userId="626daae191040345" providerId="LiveId" clId="{2DEFECFF-F2E2-4F7D-8BB9-6AB4391ED2FA}" dt="2020-10-14T00:39:46.377" v="561"/>
          <ac:inkMkLst>
            <pc:docMk/>
            <pc:sldMk cId="3929623843" sldId="345"/>
            <ac:inkMk id="211" creationId="{64480FCC-E83A-489A-AF20-AAFCF0C80A51}"/>
          </ac:inkMkLst>
        </pc:inkChg>
        <pc:inkChg chg="add mod">
          <ac:chgData name="J C" userId="626daae191040345" providerId="LiveId" clId="{2DEFECFF-F2E2-4F7D-8BB9-6AB4391ED2FA}" dt="2020-10-14T00:39:46.377" v="561"/>
          <ac:inkMkLst>
            <pc:docMk/>
            <pc:sldMk cId="3929623843" sldId="345"/>
            <ac:inkMk id="212" creationId="{019ABEE9-D264-4E4D-810B-7E60A68A17D9}"/>
          </ac:inkMkLst>
        </pc:inkChg>
        <pc:inkChg chg="add mod">
          <ac:chgData name="J C" userId="626daae191040345" providerId="LiveId" clId="{2DEFECFF-F2E2-4F7D-8BB9-6AB4391ED2FA}" dt="2020-10-14T00:39:46.377" v="561"/>
          <ac:inkMkLst>
            <pc:docMk/>
            <pc:sldMk cId="3929623843" sldId="345"/>
            <ac:inkMk id="213" creationId="{52078699-5317-4A16-916D-BD55EA0065E2}"/>
          </ac:inkMkLst>
        </pc:inkChg>
        <pc:inkChg chg="add">
          <ac:chgData name="J C" userId="626daae191040345" providerId="LiveId" clId="{2DEFECFF-F2E2-4F7D-8BB9-6AB4391ED2FA}" dt="2020-10-14T00:39:48.997" v="562" actId="9405"/>
          <ac:inkMkLst>
            <pc:docMk/>
            <pc:sldMk cId="3929623843" sldId="345"/>
            <ac:inkMk id="215" creationId="{260975DF-B474-4E7F-9756-E945FB518B74}"/>
          </ac:inkMkLst>
        </pc:inkChg>
        <pc:inkChg chg="add mod">
          <ac:chgData name="J C" userId="626daae191040345" providerId="LiveId" clId="{2DEFECFF-F2E2-4F7D-8BB9-6AB4391ED2FA}" dt="2020-10-14T00:40:01.926" v="576"/>
          <ac:inkMkLst>
            <pc:docMk/>
            <pc:sldMk cId="3929623843" sldId="345"/>
            <ac:inkMk id="216" creationId="{AA1421AA-A169-4056-BD76-DCA4AC559DBC}"/>
          </ac:inkMkLst>
        </pc:inkChg>
        <pc:inkChg chg="add mod">
          <ac:chgData name="J C" userId="626daae191040345" providerId="LiveId" clId="{2DEFECFF-F2E2-4F7D-8BB9-6AB4391ED2FA}" dt="2020-10-14T00:40:01.926" v="576"/>
          <ac:inkMkLst>
            <pc:docMk/>
            <pc:sldMk cId="3929623843" sldId="345"/>
            <ac:inkMk id="217" creationId="{EE40EF96-61BC-4462-8FBC-B20675DBAD79}"/>
          </ac:inkMkLst>
        </pc:inkChg>
        <pc:inkChg chg="add mod">
          <ac:chgData name="J C" userId="626daae191040345" providerId="LiveId" clId="{2DEFECFF-F2E2-4F7D-8BB9-6AB4391ED2FA}" dt="2020-10-14T00:40:01.926" v="576"/>
          <ac:inkMkLst>
            <pc:docMk/>
            <pc:sldMk cId="3929623843" sldId="345"/>
            <ac:inkMk id="218" creationId="{A77A31F0-4508-4C10-BF6A-16E386E1E9C7}"/>
          </ac:inkMkLst>
        </pc:inkChg>
        <pc:inkChg chg="add mod">
          <ac:chgData name="J C" userId="626daae191040345" providerId="LiveId" clId="{2DEFECFF-F2E2-4F7D-8BB9-6AB4391ED2FA}" dt="2020-10-14T00:40:01.926" v="576"/>
          <ac:inkMkLst>
            <pc:docMk/>
            <pc:sldMk cId="3929623843" sldId="345"/>
            <ac:inkMk id="219" creationId="{A70AC50A-F10C-46BE-9C11-3C2ED37FC4A8}"/>
          </ac:inkMkLst>
        </pc:inkChg>
        <pc:inkChg chg="add mod">
          <ac:chgData name="J C" userId="626daae191040345" providerId="LiveId" clId="{2DEFECFF-F2E2-4F7D-8BB9-6AB4391ED2FA}" dt="2020-10-14T00:40:01.926" v="576"/>
          <ac:inkMkLst>
            <pc:docMk/>
            <pc:sldMk cId="3929623843" sldId="345"/>
            <ac:inkMk id="220" creationId="{24BE2750-4FA7-473A-9B45-9E6D325B5502}"/>
          </ac:inkMkLst>
        </pc:inkChg>
        <pc:inkChg chg="add mod">
          <ac:chgData name="J C" userId="626daae191040345" providerId="LiveId" clId="{2DEFECFF-F2E2-4F7D-8BB9-6AB4391ED2FA}" dt="2020-10-14T00:40:01.926" v="576"/>
          <ac:inkMkLst>
            <pc:docMk/>
            <pc:sldMk cId="3929623843" sldId="345"/>
            <ac:inkMk id="221" creationId="{54CEF264-06C6-4762-93E4-3EAD410ABBF8}"/>
          </ac:inkMkLst>
        </pc:inkChg>
        <pc:inkChg chg="add mod">
          <ac:chgData name="J C" userId="626daae191040345" providerId="LiveId" clId="{2DEFECFF-F2E2-4F7D-8BB9-6AB4391ED2FA}" dt="2020-10-14T00:40:01.926" v="576"/>
          <ac:inkMkLst>
            <pc:docMk/>
            <pc:sldMk cId="3929623843" sldId="345"/>
            <ac:inkMk id="222" creationId="{B69FE4A9-DBD7-4FD4-8DA5-6FC77461462D}"/>
          </ac:inkMkLst>
        </pc:inkChg>
        <pc:inkChg chg="add mod">
          <ac:chgData name="J C" userId="626daae191040345" providerId="LiveId" clId="{2DEFECFF-F2E2-4F7D-8BB9-6AB4391ED2FA}" dt="2020-10-14T00:40:01.926" v="576"/>
          <ac:inkMkLst>
            <pc:docMk/>
            <pc:sldMk cId="3929623843" sldId="345"/>
            <ac:inkMk id="223" creationId="{55BE474E-2AB4-4756-9359-C9AD69FDF6C0}"/>
          </ac:inkMkLst>
        </pc:inkChg>
        <pc:inkChg chg="add mod">
          <ac:chgData name="J C" userId="626daae191040345" providerId="LiveId" clId="{2DEFECFF-F2E2-4F7D-8BB9-6AB4391ED2FA}" dt="2020-10-14T00:40:01.926" v="576"/>
          <ac:inkMkLst>
            <pc:docMk/>
            <pc:sldMk cId="3929623843" sldId="345"/>
            <ac:inkMk id="224" creationId="{A14E4E9A-E1F3-4B78-9F2C-AE7FC804588B}"/>
          </ac:inkMkLst>
        </pc:inkChg>
        <pc:inkChg chg="add mod">
          <ac:chgData name="J C" userId="626daae191040345" providerId="LiveId" clId="{2DEFECFF-F2E2-4F7D-8BB9-6AB4391ED2FA}" dt="2020-10-14T00:40:01.926" v="576"/>
          <ac:inkMkLst>
            <pc:docMk/>
            <pc:sldMk cId="3929623843" sldId="345"/>
            <ac:inkMk id="225" creationId="{822CA118-DD0F-46E5-BCEE-D3798597F189}"/>
          </ac:inkMkLst>
        </pc:inkChg>
        <pc:inkChg chg="add mod">
          <ac:chgData name="J C" userId="626daae191040345" providerId="LiveId" clId="{2DEFECFF-F2E2-4F7D-8BB9-6AB4391ED2FA}" dt="2020-10-14T00:40:01.926" v="576"/>
          <ac:inkMkLst>
            <pc:docMk/>
            <pc:sldMk cId="3929623843" sldId="345"/>
            <ac:inkMk id="226" creationId="{E129BC71-1FC5-4DE9-9525-C5BC78A04134}"/>
          </ac:inkMkLst>
        </pc:inkChg>
        <pc:inkChg chg="add mod">
          <ac:chgData name="J C" userId="626daae191040345" providerId="LiveId" clId="{2DEFECFF-F2E2-4F7D-8BB9-6AB4391ED2FA}" dt="2020-10-14T00:40:01.926" v="576"/>
          <ac:inkMkLst>
            <pc:docMk/>
            <pc:sldMk cId="3929623843" sldId="345"/>
            <ac:inkMk id="227" creationId="{2F6E1225-401C-4A2A-91D5-8AE3AEF824C2}"/>
          </ac:inkMkLst>
        </pc:inkChg>
        <pc:inkChg chg="add mod">
          <ac:chgData name="J C" userId="626daae191040345" providerId="LiveId" clId="{2DEFECFF-F2E2-4F7D-8BB9-6AB4391ED2FA}" dt="2020-10-14T00:40:01.926" v="576"/>
          <ac:inkMkLst>
            <pc:docMk/>
            <pc:sldMk cId="3929623843" sldId="345"/>
            <ac:inkMk id="228" creationId="{A1FEB0E2-4C7E-43EF-82E9-35F611FE9F90}"/>
          </ac:inkMkLst>
        </pc:inkChg>
        <pc:inkChg chg="add">
          <ac:chgData name="J C" userId="626daae191040345" providerId="LiveId" clId="{2DEFECFF-F2E2-4F7D-8BB9-6AB4391ED2FA}" dt="2020-10-14T00:40:11.883" v="577" actId="9405"/>
          <ac:inkMkLst>
            <pc:docMk/>
            <pc:sldMk cId="3929623843" sldId="345"/>
            <ac:inkMk id="231" creationId="{A40C02B5-769A-4981-A9A8-5C5720F259CB}"/>
          </ac:inkMkLst>
        </pc:inkChg>
        <pc:inkChg chg="add">
          <ac:chgData name="J C" userId="626daae191040345" providerId="LiveId" clId="{2DEFECFF-F2E2-4F7D-8BB9-6AB4391ED2FA}" dt="2020-10-14T00:40:17.850" v="578" actId="9405"/>
          <ac:inkMkLst>
            <pc:docMk/>
            <pc:sldMk cId="3929623843" sldId="345"/>
            <ac:inkMk id="232" creationId="{8D2BF69A-492C-42BF-8C5C-8DE057FE3CD8}"/>
          </ac:inkMkLst>
        </pc:inkChg>
        <pc:inkChg chg="add">
          <ac:chgData name="J C" userId="626daae191040345" providerId="LiveId" clId="{2DEFECFF-F2E2-4F7D-8BB9-6AB4391ED2FA}" dt="2020-10-14T00:40:21.083" v="579" actId="9405"/>
          <ac:inkMkLst>
            <pc:docMk/>
            <pc:sldMk cId="3929623843" sldId="345"/>
            <ac:inkMk id="233" creationId="{3A184A31-65B2-417D-99A1-C7DDA7BC17DE}"/>
          </ac:inkMkLst>
        </pc:inkChg>
      </pc:sldChg>
      <pc:sldChg chg="addSp delSp modSp mod">
        <pc:chgData name="J C" userId="626daae191040345" providerId="LiveId" clId="{2DEFECFF-F2E2-4F7D-8BB9-6AB4391ED2FA}" dt="2020-10-14T01:03:15.309" v="1389"/>
        <pc:sldMkLst>
          <pc:docMk/>
          <pc:sldMk cId="3198947743" sldId="346"/>
        </pc:sldMkLst>
        <pc:grpChg chg="del mod">
          <ac:chgData name="J C" userId="626daae191040345" providerId="LiveId" clId="{2DEFECFF-F2E2-4F7D-8BB9-6AB4391ED2FA}" dt="2020-10-14T00:42:46.200" v="594"/>
          <ac:grpSpMkLst>
            <pc:docMk/>
            <pc:sldMk cId="3198947743" sldId="346"/>
            <ac:grpSpMk id="13" creationId="{57A3617E-C7C4-449E-9D5C-B7433DF38AAD}"/>
          </ac:grpSpMkLst>
        </pc:grpChg>
        <pc:grpChg chg="del mod">
          <ac:chgData name="J C" userId="626daae191040345" providerId="LiveId" clId="{2DEFECFF-F2E2-4F7D-8BB9-6AB4391ED2FA}" dt="2020-10-14T00:42:53.870" v="613"/>
          <ac:grpSpMkLst>
            <pc:docMk/>
            <pc:sldMk cId="3198947743" sldId="346"/>
            <ac:grpSpMk id="16" creationId="{13FD9A44-FD17-4A62-9444-E6FA02844D5C}"/>
          </ac:grpSpMkLst>
        </pc:grpChg>
        <pc:grpChg chg="del mod">
          <ac:chgData name="J C" userId="626daae191040345" providerId="LiveId" clId="{2DEFECFF-F2E2-4F7D-8BB9-6AB4391ED2FA}" dt="2020-10-14T00:42:53.870" v="613"/>
          <ac:grpSpMkLst>
            <pc:docMk/>
            <pc:sldMk cId="3198947743" sldId="346"/>
            <ac:grpSpMk id="35" creationId="{44831F10-7E71-4DE2-8596-8C11AE06E343}"/>
          </ac:grpSpMkLst>
        </pc:grpChg>
        <pc:grpChg chg="mod">
          <ac:chgData name="J C" userId="626daae191040345" providerId="LiveId" clId="{2DEFECFF-F2E2-4F7D-8BB9-6AB4391ED2FA}" dt="2020-10-14T00:42:53.870" v="613"/>
          <ac:grpSpMkLst>
            <pc:docMk/>
            <pc:sldMk cId="3198947743" sldId="346"/>
            <ac:grpSpMk id="36" creationId="{CCCDD86F-AF2D-48BF-B01A-2500CA409B18}"/>
          </ac:grpSpMkLst>
        </pc:grpChg>
        <pc:grpChg chg="del mod">
          <ac:chgData name="J C" userId="626daae191040345" providerId="LiveId" clId="{2DEFECFF-F2E2-4F7D-8BB9-6AB4391ED2FA}" dt="2020-10-14T00:43:15.411" v="645"/>
          <ac:grpSpMkLst>
            <pc:docMk/>
            <pc:sldMk cId="3198947743" sldId="346"/>
            <ac:grpSpMk id="55" creationId="{B2BA7786-2E31-4359-A500-851785285D05}"/>
          </ac:grpSpMkLst>
        </pc:grpChg>
        <pc:grpChg chg="mod">
          <ac:chgData name="J C" userId="626daae191040345" providerId="LiveId" clId="{2DEFECFF-F2E2-4F7D-8BB9-6AB4391ED2FA}" dt="2020-10-14T00:43:10.243" v="632"/>
          <ac:grpSpMkLst>
            <pc:docMk/>
            <pc:sldMk cId="3198947743" sldId="346"/>
            <ac:grpSpMk id="56" creationId="{99090EF4-3342-4F2E-B17F-5D31368BBF4E}"/>
          </ac:grpSpMkLst>
        </pc:grpChg>
        <pc:grpChg chg="mod">
          <ac:chgData name="J C" userId="626daae191040345" providerId="LiveId" clId="{2DEFECFF-F2E2-4F7D-8BB9-6AB4391ED2FA}" dt="2020-10-14T00:43:15.411" v="645"/>
          <ac:grpSpMkLst>
            <pc:docMk/>
            <pc:sldMk cId="3198947743" sldId="346"/>
            <ac:grpSpMk id="69" creationId="{D3D2F604-A19C-495E-90B7-87F4C814CC62}"/>
          </ac:grpSpMkLst>
        </pc:grpChg>
        <pc:grpChg chg="del mod">
          <ac:chgData name="J C" userId="626daae191040345" providerId="LiveId" clId="{2DEFECFF-F2E2-4F7D-8BB9-6AB4391ED2FA}" dt="2020-10-14T00:43:30.478" v="661"/>
          <ac:grpSpMkLst>
            <pc:docMk/>
            <pc:sldMk cId="3198947743" sldId="346"/>
            <ac:grpSpMk id="72" creationId="{F8AB23FB-F82F-4AEE-94A3-1AB4DDD378BF}"/>
          </ac:grpSpMkLst>
        </pc:grpChg>
        <pc:grpChg chg="del mod">
          <ac:chgData name="J C" userId="626daae191040345" providerId="LiveId" clId="{2DEFECFF-F2E2-4F7D-8BB9-6AB4391ED2FA}" dt="2020-10-14T00:43:30.478" v="661"/>
          <ac:grpSpMkLst>
            <pc:docMk/>
            <pc:sldMk cId="3198947743" sldId="346"/>
            <ac:grpSpMk id="76" creationId="{77F46AEF-D7DB-4A21-AF16-46E546796468}"/>
          </ac:grpSpMkLst>
        </pc:grpChg>
        <pc:grpChg chg="del mod">
          <ac:chgData name="J C" userId="626daae191040345" providerId="LiveId" clId="{2DEFECFF-F2E2-4F7D-8BB9-6AB4391ED2FA}" dt="2020-10-14T00:43:31.823" v="664"/>
          <ac:grpSpMkLst>
            <pc:docMk/>
            <pc:sldMk cId="3198947743" sldId="346"/>
            <ac:grpSpMk id="85" creationId="{AD20E9C7-22D6-4DD8-9A20-3BC7FC5F357C}"/>
          </ac:grpSpMkLst>
        </pc:grpChg>
        <pc:grpChg chg="del mod">
          <ac:chgData name="J C" userId="626daae191040345" providerId="LiveId" clId="{2DEFECFF-F2E2-4F7D-8BB9-6AB4391ED2FA}" dt="2020-10-14T00:43:34.039" v="668"/>
          <ac:grpSpMkLst>
            <pc:docMk/>
            <pc:sldMk cId="3198947743" sldId="346"/>
            <ac:grpSpMk id="88" creationId="{455B0AD1-3EA1-436D-AF37-104DEF43C814}"/>
          </ac:grpSpMkLst>
        </pc:grpChg>
        <pc:grpChg chg="mod">
          <ac:chgData name="J C" userId="626daae191040345" providerId="LiveId" clId="{2DEFECFF-F2E2-4F7D-8BB9-6AB4391ED2FA}" dt="2020-10-14T00:43:34.039" v="668"/>
          <ac:grpSpMkLst>
            <pc:docMk/>
            <pc:sldMk cId="3198947743" sldId="346"/>
            <ac:grpSpMk id="92" creationId="{0D6ADB4A-FF2B-42F2-A0C7-6249496C7643}"/>
          </ac:grpSpMkLst>
        </pc:grpChg>
        <pc:grpChg chg="mod">
          <ac:chgData name="J C" userId="626daae191040345" providerId="LiveId" clId="{2DEFECFF-F2E2-4F7D-8BB9-6AB4391ED2FA}" dt="2020-10-14T00:43:59.674" v="681"/>
          <ac:grpSpMkLst>
            <pc:docMk/>
            <pc:sldMk cId="3198947743" sldId="346"/>
            <ac:grpSpMk id="105" creationId="{3D99B2A9-21E8-445D-82A2-96D400CD521D}"/>
          </ac:grpSpMkLst>
        </pc:grpChg>
        <pc:grpChg chg="mod">
          <ac:chgData name="J C" userId="626daae191040345" providerId="LiveId" clId="{2DEFECFF-F2E2-4F7D-8BB9-6AB4391ED2FA}" dt="2020-10-14T00:43:59.674" v="681"/>
          <ac:grpSpMkLst>
            <pc:docMk/>
            <pc:sldMk cId="3198947743" sldId="346"/>
            <ac:grpSpMk id="106" creationId="{213B7E0B-E58D-4445-B06A-7EABBC7655AD}"/>
          </ac:grpSpMkLst>
        </pc:grpChg>
        <pc:grpChg chg="mod">
          <ac:chgData name="J C" userId="626daae191040345" providerId="LiveId" clId="{2DEFECFF-F2E2-4F7D-8BB9-6AB4391ED2FA}" dt="2020-10-14T00:43:59.674" v="681"/>
          <ac:grpSpMkLst>
            <pc:docMk/>
            <pc:sldMk cId="3198947743" sldId="346"/>
            <ac:grpSpMk id="107" creationId="{C9531E1B-BDD6-495F-BA4A-2C03AB0B2B2E}"/>
          </ac:grpSpMkLst>
        </pc:grpChg>
        <pc:grpChg chg="del mod">
          <ac:chgData name="J C" userId="626daae191040345" providerId="LiveId" clId="{2DEFECFF-F2E2-4F7D-8BB9-6AB4391ED2FA}" dt="2020-10-14T00:44:06.524" v="695"/>
          <ac:grpSpMkLst>
            <pc:docMk/>
            <pc:sldMk cId="3198947743" sldId="346"/>
            <ac:grpSpMk id="112" creationId="{5939C407-3EF8-489A-BD6D-ECA199D3F355}"/>
          </ac:grpSpMkLst>
        </pc:grpChg>
        <pc:grpChg chg="del mod">
          <ac:chgData name="J C" userId="626daae191040345" providerId="LiveId" clId="{2DEFECFF-F2E2-4F7D-8BB9-6AB4391ED2FA}" dt="2020-10-14T00:44:14.602" v="711"/>
          <ac:grpSpMkLst>
            <pc:docMk/>
            <pc:sldMk cId="3198947743" sldId="346"/>
            <ac:grpSpMk id="121" creationId="{A1E9E78B-743C-404F-B95E-417527C563B3}"/>
          </ac:grpSpMkLst>
        </pc:grpChg>
        <pc:grpChg chg="del mod">
          <ac:chgData name="J C" userId="626daae191040345" providerId="LiveId" clId="{2DEFECFF-F2E2-4F7D-8BB9-6AB4391ED2FA}" dt="2020-10-14T00:44:14.602" v="711"/>
          <ac:grpSpMkLst>
            <pc:docMk/>
            <pc:sldMk cId="3198947743" sldId="346"/>
            <ac:grpSpMk id="124" creationId="{976F96AF-0489-4E71-BCC5-C5211ADE8F7D}"/>
          </ac:grpSpMkLst>
        </pc:grpChg>
        <pc:grpChg chg="del mod">
          <ac:chgData name="J C" userId="626daae191040345" providerId="LiveId" clId="{2DEFECFF-F2E2-4F7D-8BB9-6AB4391ED2FA}" dt="2020-10-14T00:44:16.576" v="714"/>
          <ac:grpSpMkLst>
            <pc:docMk/>
            <pc:sldMk cId="3198947743" sldId="346"/>
            <ac:grpSpMk id="137" creationId="{23E4FB7F-459A-490F-AAFC-42CD79C68B15}"/>
          </ac:grpSpMkLst>
        </pc:grpChg>
        <pc:grpChg chg="add del mod">
          <ac:chgData name="J C" userId="626daae191040345" providerId="LiveId" clId="{2DEFECFF-F2E2-4F7D-8BB9-6AB4391ED2FA}" dt="2020-10-14T00:44:39.347" v="727"/>
          <ac:grpSpMkLst>
            <pc:docMk/>
            <pc:sldMk cId="3198947743" sldId="346"/>
            <ac:grpSpMk id="140" creationId="{A425F388-9DE7-4769-A1FD-076E10705FC9}"/>
          </ac:grpSpMkLst>
        </pc:grpChg>
        <pc:grpChg chg="mod">
          <ac:chgData name="J C" userId="626daae191040345" providerId="LiveId" clId="{2DEFECFF-F2E2-4F7D-8BB9-6AB4391ED2FA}" dt="2020-10-14T00:44:39.347" v="727"/>
          <ac:grpSpMkLst>
            <pc:docMk/>
            <pc:sldMk cId="3198947743" sldId="346"/>
            <ac:grpSpMk id="151" creationId="{DD7D504D-3ACB-49A1-9FCB-0BDF4CCAA865}"/>
          </ac:grpSpMkLst>
        </pc:grpChg>
        <pc:grpChg chg="del mod">
          <ac:chgData name="J C" userId="626daae191040345" providerId="LiveId" clId="{2DEFECFF-F2E2-4F7D-8BB9-6AB4391ED2FA}" dt="2020-10-14T00:45:27.385" v="752"/>
          <ac:grpSpMkLst>
            <pc:docMk/>
            <pc:sldMk cId="3198947743" sldId="346"/>
            <ac:grpSpMk id="161" creationId="{7C1DC69E-0205-4499-A1E4-5400296F3FC7}"/>
          </ac:grpSpMkLst>
        </pc:grpChg>
        <pc:grpChg chg="del mod">
          <ac:chgData name="J C" userId="626daae191040345" providerId="LiveId" clId="{2DEFECFF-F2E2-4F7D-8BB9-6AB4391ED2FA}" dt="2020-10-14T00:45:53.064" v="786"/>
          <ac:grpSpMkLst>
            <pc:docMk/>
            <pc:sldMk cId="3198947743" sldId="346"/>
            <ac:grpSpMk id="167" creationId="{E22102CE-D9EB-4760-B6E5-A100BBC57C56}"/>
          </ac:grpSpMkLst>
        </pc:grpChg>
        <pc:grpChg chg="del mod">
          <ac:chgData name="J C" userId="626daae191040345" providerId="LiveId" clId="{2DEFECFF-F2E2-4F7D-8BB9-6AB4391ED2FA}" dt="2020-10-14T00:45:30.613" v="757"/>
          <ac:grpSpMkLst>
            <pc:docMk/>
            <pc:sldMk cId="3198947743" sldId="346"/>
            <ac:grpSpMk id="170" creationId="{E6266206-14A4-4921-A930-53011EA34261}"/>
          </ac:grpSpMkLst>
        </pc:grpChg>
        <pc:grpChg chg="del mod">
          <ac:chgData name="J C" userId="626daae191040345" providerId="LiveId" clId="{2DEFECFF-F2E2-4F7D-8BB9-6AB4391ED2FA}" dt="2020-10-14T00:45:32.502" v="760"/>
          <ac:grpSpMkLst>
            <pc:docMk/>
            <pc:sldMk cId="3198947743" sldId="346"/>
            <ac:grpSpMk id="172" creationId="{56D1F8E5-97D1-4F22-B34A-BB634DBEE02F}"/>
          </ac:grpSpMkLst>
        </pc:grpChg>
        <pc:grpChg chg="del mod">
          <ac:chgData name="J C" userId="626daae191040345" providerId="LiveId" clId="{2DEFECFF-F2E2-4F7D-8BB9-6AB4391ED2FA}" dt="2020-10-14T00:45:36.457" v="767"/>
          <ac:grpSpMkLst>
            <pc:docMk/>
            <pc:sldMk cId="3198947743" sldId="346"/>
            <ac:grpSpMk id="175" creationId="{A076156A-5645-452C-A239-801CE2FD48DE}"/>
          </ac:grpSpMkLst>
        </pc:grpChg>
        <pc:grpChg chg="del mod">
          <ac:chgData name="J C" userId="626daae191040345" providerId="LiveId" clId="{2DEFECFF-F2E2-4F7D-8BB9-6AB4391ED2FA}" dt="2020-10-14T00:45:37.982" v="771"/>
          <ac:grpSpMkLst>
            <pc:docMk/>
            <pc:sldMk cId="3198947743" sldId="346"/>
            <ac:grpSpMk id="182" creationId="{59DCF0B2-83D8-4AA2-BAEB-2E67D5BDB7CA}"/>
          </ac:grpSpMkLst>
        </pc:grpChg>
        <pc:grpChg chg="del mod">
          <ac:chgData name="J C" userId="626daae191040345" providerId="LiveId" clId="{2DEFECFF-F2E2-4F7D-8BB9-6AB4391ED2FA}" dt="2020-10-14T00:45:39.740" v="773"/>
          <ac:grpSpMkLst>
            <pc:docMk/>
            <pc:sldMk cId="3198947743" sldId="346"/>
            <ac:grpSpMk id="186" creationId="{34DE75AC-1500-4A37-91A9-4DCBE4AA15FA}"/>
          </ac:grpSpMkLst>
        </pc:grpChg>
        <pc:grpChg chg="del mod">
          <ac:chgData name="J C" userId="626daae191040345" providerId="LiveId" clId="{2DEFECFF-F2E2-4F7D-8BB9-6AB4391ED2FA}" dt="2020-10-14T00:45:53.064" v="786"/>
          <ac:grpSpMkLst>
            <pc:docMk/>
            <pc:sldMk cId="3198947743" sldId="346"/>
            <ac:grpSpMk id="188" creationId="{77CF07DC-DCE8-42AE-93C8-CC47C924F69C}"/>
          </ac:grpSpMkLst>
        </pc:grpChg>
        <pc:grpChg chg="del mod">
          <ac:chgData name="J C" userId="626daae191040345" providerId="LiveId" clId="{2DEFECFF-F2E2-4F7D-8BB9-6AB4391ED2FA}" dt="2020-10-14T00:45:53.064" v="786"/>
          <ac:grpSpMkLst>
            <pc:docMk/>
            <pc:sldMk cId="3198947743" sldId="346"/>
            <ac:grpSpMk id="194" creationId="{3624E441-5BBD-453A-92A8-41CD77E941C8}"/>
          </ac:grpSpMkLst>
        </pc:grpChg>
        <pc:grpChg chg="del mod">
          <ac:chgData name="J C" userId="626daae191040345" providerId="LiveId" clId="{2DEFECFF-F2E2-4F7D-8BB9-6AB4391ED2FA}" dt="2020-10-14T00:45:57.175" v="795"/>
          <ac:grpSpMkLst>
            <pc:docMk/>
            <pc:sldMk cId="3198947743" sldId="346"/>
            <ac:grpSpMk id="201" creationId="{B09DA158-9BE2-4E20-9A15-9FD4FBE11BF7}"/>
          </ac:grpSpMkLst>
        </pc:grpChg>
        <pc:grpChg chg="mod">
          <ac:chgData name="J C" userId="626daae191040345" providerId="LiveId" clId="{2DEFECFF-F2E2-4F7D-8BB9-6AB4391ED2FA}" dt="2020-10-14T00:45:57.175" v="795"/>
          <ac:grpSpMkLst>
            <pc:docMk/>
            <pc:sldMk cId="3198947743" sldId="346"/>
            <ac:grpSpMk id="210" creationId="{8C039110-1D2F-4D4E-AE5B-0163EF50B69A}"/>
          </ac:grpSpMkLst>
        </pc:grpChg>
        <pc:grpChg chg="mod">
          <ac:chgData name="J C" userId="626daae191040345" providerId="LiveId" clId="{2DEFECFF-F2E2-4F7D-8BB9-6AB4391ED2FA}" dt="2020-10-14T00:47:08.260" v="815"/>
          <ac:grpSpMkLst>
            <pc:docMk/>
            <pc:sldMk cId="3198947743" sldId="346"/>
            <ac:grpSpMk id="216" creationId="{8EA4B29A-A4B4-43C1-AE73-57E9EF3CD181}"/>
          </ac:grpSpMkLst>
        </pc:grpChg>
        <pc:grpChg chg="del mod">
          <ac:chgData name="J C" userId="626daae191040345" providerId="LiveId" clId="{2DEFECFF-F2E2-4F7D-8BB9-6AB4391ED2FA}" dt="2020-10-14T00:47:16.376" v="828"/>
          <ac:grpSpMkLst>
            <pc:docMk/>
            <pc:sldMk cId="3198947743" sldId="346"/>
            <ac:grpSpMk id="222" creationId="{5B95B903-93E2-4331-9442-1FB366B2A098}"/>
          </ac:grpSpMkLst>
        </pc:grpChg>
        <pc:grpChg chg="del mod">
          <ac:chgData name="J C" userId="626daae191040345" providerId="LiveId" clId="{2DEFECFF-F2E2-4F7D-8BB9-6AB4391ED2FA}" dt="2020-10-14T00:47:17.809" v="831"/>
          <ac:grpSpMkLst>
            <pc:docMk/>
            <pc:sldMk cId="3198947743" sldId="346"/>
            <ac:grpSpMk id="229" creationId="{7166116C-D132-48AC-9408-14C233979B4B}"/>
          </ac:grpSpMkLst>
        </pc:grpChg>
        <pc:grpChg chg="del mod">
          <ac:chgData name="J C" userId="626daae191040345" providerId="LiveId" clId="{2DEFECFF-F2E2-4F7D-8BB9-6AB4391ED2FA}" dt="2020-10-14T00:47:20.336" v="835"/>
          <ac:grpSpMkLst>
            <pc:docMk/>
            <pc:sldMk cId="3198947743" sldId="346"/>
            <ac:grpSpMk id="232" creationId="{15059D85-65FB-4095-8BED-FE83265B78EB}"/>
          </ac:grpSpMkLst>
        </pc:grpChg>
        <pc:grpChg chg="mod">
          <ac:chgData name="J C" userId="626daae191040345" providerId="LiveId" clId="{2DEFECFF-F2E2-4F7D-8BB9-6AB4391ED2FA}" dt="2020-10-14T00:47:20.336" v="835"/>
          <ac:grpSpMkLst>
            <pc:docMk/>
            <pc:sldMk cId="3198947743" sldId="346"/>
            <ac:grpSpMk id="236" creationId="{E25AB021-929B-4FC5-BC4F-3118C40AE5D4}"/>
          </ac:grpSpMkLst>
        </pc:grpChg>
        <pc:grpChg chg="del mod">
          <ac:chgData name="J C" userId="626daae191040345" providerId="LiveId" clId="{2DEFECFF-F2E2-4F7D-8BB9-6AB4391ED2FA}" dt="2020-10-14T00:47:48.388" v="868"/>
          <ac:grpSpMkLst>
            <pc:docMk/>
            <pc:sldMk cId="3198947743" sldId="346"/>
            <ac:grpSpMk id="252" creationId="{9564C849-ED2B-426F-985F-6985E9F4C072}"/>
          </ac:grpSpMkLst>
        </pc:grpChg>
        <pc:grpChg chg="del mod">
          <ac:chgData name="J C" userId="626daae191040345" providerId="LiveId" clId="{2DEFECFF-F2E2-4F7D-8BB9-6AB4391ED2FA}" dt="2020-10-14T00:47:48.388" v="868"/>
          <ac:grpSpMkLst>
            <pc:docMk/>
            <pc:sldMk cId="3198947743" sldId="346"/>
            <ac:grpSpMk id="253" creationId="{57056CA6-1065-4135-A222-5AFE112EEC45}"/>
          </ac:grpSpMkLst>
        </pc:grpChg>
        <pc:grpChg chg="del mod">
          <ac:chgData name="J C" userId="626daae191040345" providerId="LiveId" clId="{2DEFECFF-F2E2-4F7D-8BB9-6AB4391ED2FA}" dt="2020-10-14T00:47:48.388" v="868"/>
          <ac:grpSpMkLst>
            <pc:docMk/>
            <pc:sldMk cId="3198947743" sldId="346"/>
            <ac:grpSpMk id="254" creationId="{4F09B14B-9EDD-4099-B415-B636C5835479}"/>
          </ac:grpSpMkLst>
        </pc:grpChg>
        <pc:grpChg chg="del mod">
          <ac:chgData name="J C" userId="626daae191040345" providerId="LiveId" clId="{2DEFECFF-F2E2-4F7D-8BB9-6AB4391ED2FA}" dt="2020-10-14T00:47:48.388" v="868"/>
          <ac:grpSpMkLst>
            <pc:docMk/>
            <pc:sldMk cId="3198947743" sldId="346"/>
            <ac:grpSpMk id="269" creationId="{9A327267-2A9E-4FA0-836F-597A454D667C}"/>
          </ac:grpSpMkLst>
        </pc:grpChg>
        <pc:grpChg chg="del mod">
          <ac:chgData name="J C" userId="626daae191040345" providerId="LiveId" clId="{2DEFECFF-F2E2-4F7D-8BB9-6AB4391ED2FA}" dt="2020-10-14T00:47:48.388" v="868"/>
          <ac:grpSpMkLst>
            <pc:docMk/>
            <pc:sldMk cId="3198947743" sldId="346"/>
            <ac:grpSpMk id="270" creationId="{0874ECBE-B585-44B3-8780-B2DE8CF8D6C8}"/>
          </ac:grpSpMkLst>
        </pc:grpChg>
        <pc:grpChg chg="del mod">
          <ac:chgData name="J C" userId="626daae191040345" providerId="LiveId" clId="{2DEFECFF-F2E2-4F7D-8BB9-6AB4391ED2FA}" dt="2020-10-14T00:48:09.096" v="896"/>
          <ac:grpSpMkLst>
            <pc:docMk/>
            <pc:sldMk cId="3198947743" sldId="346"/>
            <ac:grpSpMk id="272" creationId="{6E62627F-71CF-4E00-862F-4A8E35228FA2}"/>
          </ac:grpSpMkLst>
        </pc:grpChg>
        <pc:grpChg chg="del mod">
          <ac:chgData name="J C" userId="626daae191040345" providerId="LiveId" clId="{2DEFECFF-F2E2-4F7D-8BB9-6AB4391ED2FA}" dt="2020-10-14T00:48:09.096" v="896"/>
          <ac:grpSpMkLst>
            <pc:docMk/>
            <pc:sldMk cId="3198947743" sldId="346"/>
            <ac:grpSpMk id="279" creationId="{C31BC993-82FA-4C80-ACB0-3943F300D68F}"/>
          </ac:grpSpMkLst>
        </pc:grpChg>
        <pc:grpChg chg="del mod">
          <ac:chgData name="J C" userId="626daae191040345" providerId="LiveId" clId="{2DEFECFF-F2E2-4F7D-8BB9-6AB4391ED2FA}" dt="2020-10-14T00:48:02.926" v="884"/>
          <ac:grpSpMkLst>
            <pc:docMk/>
            <pc:sldMk cId="3198947743" sldId="346"/>
            <ac:grpSpMk id="282" creationId="{03E14F5D-4EA2-4DA2-929F-630FF58C41BE}"/>
          </ac:grpSpMkLst>
        </pc:grpChg>
        <pc:grpChg chg="del mod">
          <ac:chgData name="J C" userId="626daae191040345" providerId="LiveId" clId="{2DEFECFF-F2E2-4F7D-8BB9-6AB4391ED2FA}" dt="2020-10-14T00:48:09.096" v="896"/>
          <ac:grpSpMkLst>
            <pc:docMk/>
            <pc:sldMk cId="3198947743" sldId="346"/>
            <ac:grpSpMk id="288" creationId="{510A1132-17D8-4011-BAEC-A9CFF98D60BF}"/>
          </ac:grpSpMkLst>
        </pc:grpChg>
        <pc:grpChg chg="mod">
          <ac:chgData name="J C" userId="626daae191040345" providerId="LiveId" clId="{2DEFECFF-F2E2-4F7D-8BB9-6AB4391ED2FA}" dt="2020-10-14T00:48:09.096" v="896"/>
          <ac:grpSpMkLst>
            <pc:docMk/>
            <pc:sldMk cId="3198947743" sldId="346"/>
            <ac:grpSpMk id="300" creationId="{F8B0A199-2B95-4434-9C04-2918CDCC9031}"/>
          </ac:grpSpMkLst>
        </pc:grpChg>
        <pc:grpChg chg="del mod">
          <ac:chgData name="J C" userId="626daae191040345" providerId="LiveId" clId="{2DEFECFF-F2E2-4F7D-8BB9-6AB4391ED2FA}" dt="2020-10-14T00:49:23.271" v="907"/>
          <ac:grpSpMkLst>
            <pc:docMk/>
            <pc:sldMk cId="3198947743" sldId="346"/>
            <ac:grpSpMk id="305" creationId="{49658786-98FD-4DFF-8C1D-6ACDA079D515}"/>
          </ac:grpSpMkLst>
        </pc:grpChg>
        <pc:grpChg chg="del mod">
          <ac:chgData name="J C" userId="626daae191040345" providerId="LiveId" clId="{2DEFECFF-F2E2-4F7D-8BB9-6AB4391ED2FA}" dt="2020-10-14T01:03:12.861" v="1383"/>
          <ac:grpSpMkLst>
            <pc:docMk/>
            <pc:sldMk cId="3198947743" sldId="346"/>
            <ac:grpSpMk id="307" creationId="{B27CFBD4-F55F-4C19-B5A6-900A658B085A}"/>
          </ac:grpSpMkLst>
        </pc:grpChg>
        <pc:grpChg chg="del mod">
          <ac:chgData name="J C" userId="626daae191040345" providerId="LiveId" clId="{2DEFECFF-F2E2-4F7D-8BB9-6AB4391ED2FA}" dt="2020-10-14T01:03:15.309" v="1389"/>
          <ac:grpSpMkLst>
            <pc:docMk/>
            <pc:sldMk cId="3198947743" sldId="346"/>
            <ac:grpSpMk id="319" creationId="{22E42507-1718-47B7-B697-328781ADDA00}"/>
          </ac:grpSpMkLst>
        </pc:grpChg>
        <pc:grpChg chg="mod">
          <ac:chgData name="J C" userId="626daae191040345" providerId="LiveId" clId="{2DEFECFF-F2E2-4F7D-8BB9-6AB4391ED2FA}" dt="2020-10-14T01:03:15.309" v="1389"/>
          <ac:grpSpMkLst>
            <pc:docMk/>
            <pc:sldMk cId="3198947743" sldId="346"/>
            <ac:grpSpMk id="325" creationId="{EE07F036-16B9-46E8-986B-E46567A4ED1E}"/>
          </ac:grpSpMkLst>
        </pc:grpChg>
        <pc:inkChg chg="add mod">
          <ac:chgData name="J C" userId="626daae191040345" providerId="LiveId" clId="{2DEFECFF-F2E2-4F7D-8BB9-6AB4391ED2FA}" dt="2020-10-14T00:42:46.200" v="594"/>
          <ac:inkMkLst>
            <pc:docMk/>
            <pc:sldMk cId="3198947743" sldId="346"/>
            <ac:inkMk id="2" creationId="{77999B4B-F9C5-45BE-87A8-81366375744F}"/>
          </ac:inkMkLst>
        </pc:inkChg>
        <pc:inkChg chg="add mod">
          <ac:chgData name="J C" userId="626daae191040345" providerId="LiveId" clId="{2DEFECFF-F2E2-4F7D-8BB9-6AB4391ED2FA}" dt="2020-10-14T00:42:46.200" v="594"/>
          <ac:inkMkLst>
            <pc:docMk/>
            <pc:sldMk cId="3198947743" sldId="346"/>
            <ac:inkMk id="3" creationId="{DF80DB1F-E2F5-44B1-B346-FFC97E611F39}"/>
          </ac:inkMkLst>
        </pc:inkChg>
        <pc:inkChg chg="add mod">
          <ac:chgData name="J C" userId="626daae191040345" providerId="LiveId" clId="{2DEFECFF-F2E2-4F7D-8BB9-6AB4391ED2FA}" dt="2020-10-14T00:42:46.200" v="594"/>
          <ac:inkMkLst>
            <pc:docMk/>
            <pc:sldMk cId="3198947743" sldId="346"/>
            <ac:inkMk id="4" creationId="{15F0717B-5175-44A9-AEC7-7B2B0083BBF2}"/>
          </ac:inkMkLst>
        </pc:inkChg>
        <pc:inkChg chg="add mod">
          <ac:chgData name="J C" userId="626daae191040345" providerId="LiveId" clId="{2DEFECFF-F2E2-4F7D-8BB9-6AB4391ED2FA}" dt="2020-10-14T00:42:46.200" v="594"/>
          <ac:inkMkLst>
            <pc:docMk/>
            <pc:sldMk cId="3198947743" sldId="346"/>
            <ac:inkMk id="5" creationId="{77E2E903-C15F-43B6-A90D-DB367966A3C7}"/>
          </ac:inkMkLst>
        </pc:inkChg>
        <pc:inkChg chg="add mod">
          <ac:chgData name="J C" userId="626daae191040345" providerId="LiveId" clId="{2DEFECFF-F2E2-4F7D-8BB9-6AB4391ED2FA}" dt="2020-10-14T00:42:46.200" v="594"/>
          <ac:inkMkLst>
            <pc:docMk/>
            <pc:sldMk cId="3198947743" sldId="346"/>
            <ac:inkMk id="6" creationId="{2BD7A7D8-5883-4DBE-A162-AE19634D5045}"/>
          </ac:inkMkLst>
        </pc:inkChg>
        <pc:inkChg chg="add mod">
          <ac:chgData name="J C" userId="626daae191040345" providerId="LiveId" clId="{2DEFECFF-F2E2-4F7D-8BB9-6AB4391ED2FA}" dt="2020-10-14T00:42:46.200" v="594"/>
          <ac:inkMkLst>
            <pc:docMk/>
            <pc:sldMk cId="3198947743" sldId="346"/>
            <ac:inkMk id="7" creationId="{45A34F8E-6FB1-48B2-86D8-BE57C81FFDCB}"/>
          </ac:inkMkLst>
        </pc:inkChg>
        <pc:inkChg chg="add mod">
          <ac:chgData name="J C" userId="626daae191040345" providerId="LiveId" clId="{2DEFECFF-F2E2-4F7D-8BB9-6AB4391ED2FA}" dt="2020-10-14T00:42:46.200" v="594"/>
          <ac:inkMkLst>
            <pc:docMk/>
            <pc:sldMk cId="3198947743" sldId="346"/>
            <ac:inkMk id="8" creationId="{AB47A9FC-0CB8-4988-BFCA-65F086779762}"/>
          </ac:inkMkLst>
        </pc:inkChg>
        <pc:inkChg chg="add mod">
          <ac:chgData name="J C" userId="626daae191040345" providerId="LiveId" clId="{2DEFECFF-F2E2-4F7D-8BB9-6AB4391ED2FA}" dt="2020-10-14T00:42:46.200" v="594"/>
          <ac:inkMkLst>
            <pc:docMk/>
            <pc:sldMk cId="3198947743" sldId="346"/>
            <ac:inkMk id="9" creationId="{6E4F9391-4F18-4045-9E57-7EEE2FE197EC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10" creationId="{0BBF8E0A-C583-426A-9478-9A85E01717E5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11" creationId="{0CE0003B-CA66-4146-B695-0860CD0E6662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12" creationId="{8EBD0DB8-B79F-477C-B660-A4A4DA958936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14" creationId="{F9B75955-6DBC-4A94-B555-1B81C9BE2F86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15" creationId="{12F139AF-E706-4736-9BA2-1CB048A894DF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17" creationId="{989ED0FE-E936-4B46-B146-51FA3FD3D818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18" creationId="{7130A390-4650-4487-8480-1C6A8A967758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19" creationId="{E7BB509E-4A24-4E34-BC3B-A0657A0452E1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20" creationId="{880942AF-BC62-4D7F-8FB3-939F5188C3C6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21" creationId="{7EEAA546-87C8-4C99-99BC-D751F9A046EB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22" creationId="{B29D0F66-A65F-4EA0-BE11-D7C3CD0B5D03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23" creationId="{3FB4B121-DAA4-4DF2-A5DD-2D16D1FAF0FA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24" creationId="{E6DE3CC1-6B57-4D5E-99D2-2CF4EC802DEB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25" creationId="{B18BFDBE-B810-4A77-B2A5-1680C1900BAB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26" creationId="{83139F7D-776C-4BF7-950D-86161F9D5785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27" creationId="{7EC69FD9-593F-426E-BF01-CB221D03556C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28" creationId="{9948E7B1-1961-4DB6-BCC3-3132858C0C6A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29" creationId="{4A49265A-4E44-4B64-9067-5F7E4E8D4814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30" creationId="{1FA75078-FA4F-43DE-821C-062F008E2283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31" creationId="{FAF4635D-6974-40BC-8F05-AA187B72A7CD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32" creationId="{1973AB39-6FB1-416C-9285-AA1E981E8FBF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33" creationId="{A3DC7C11-0DB8-4020-9606-D2A6282A171E}"/>
          </ac:inkMkLst>
        </pc:inkChg>
        <pc:inkChg chg="add mod">
          <ac:chgData name="J C" userId="626daae191040345" providerId="LiveId" clId="{2DEFECFF-F2E2-4F7D-8BB9-6AB4391ED2FA}" dt="2020-10-14T00:42:53.870" v="613"/>
          <ac:inkMkLst>
            <pc:docMk/>
            <pc:sldMk cId="3198947743" sldId="346"/>
            <ac:inkMk id="34" creationId="{44D58541-5B29-494F-97D3-F703B627F275}"/>
          </ac:inkMkLst>
        </pc:inkChg>
        <pc:inkChg chg="add mod">
          <ac:chgData name="J C" userId="626daae191040345" providerId="LiveId" clId="{2DEFECFF-F2E2-4F7D-8BB9-6AB4391ED2FA}" dt="2020-10-14T00:43:10.243" v="632"/>
          <ac:inkMkLst>
            <pc:docMk/>
            <pc:sldMk cId="3198947743" sldId="346"/>
            <ac:inkMk id="37" creationId="{85C2AE8D-7419-42FF-98F0-E0F2E1FAC72D}"/>
          </ac:inkMkLst>
        </pc:inkChg>
        <pc:inkChg chg="add mod">
          <ac:chgData name="J C" userId="626daae191040345" providerId="LiveId" clId="{2DEFECFF-F2E2-4F7D-8BB9-6AB4391ED2FA}" dt="2020-10-14T00:43:10.243" v="632"/>
          <ac:inkMkLst>
            <pc:docMk/>
            <pc:sldMk cId="3198947743" sldId="346"/>
            <ac:inkMk id="38" creationId="{F8D45A24-0F07-476E-A66F-18658AE7B99B}"/>
          </ac:inkMkLst>
        </pc:inkChg>
        <pc:inkChg chg="add mod">
          <ac:chgData name="J C" userId="626daae191040345" providerId="LiveId" clId="{2DEFECFF-F2E2-4F7D-8BB9-6AB4391ED2FA}" dt="2020-10-14T00:43:10.243" v="632"/>
          <ac:inkMkLst>
            <pc:docMk/>
            <pc:sldMk cId="3198947743" sldId="346"/>
            <ac:inkMk id="39" creationId="{C0DB4F04-0BD9-44C7-9FA6-77DF613346AF}"/>
          </ac:inkMkLst>
        </pc:inkChg>
        <pc:inkChg chg="add mod">
          <ac:chgData name="J C" userId="626daae191040345" providerId="LiveId" clId="{2DEFECFF-F2E2-4F7D-8BB9-6AB4391ED2FA}" dt="2020-10-14T00:43:10.243" v="632"/>
          <ac:inkMkLst>
            <pc:docMk/>
            <pc:sldMk cId="3198947743" sldId="346"/>
            <ac:inkMk id="40" creationId="{02539BC4-6576-442C-9D6C-7BC2FDA469FB}"/>
          </ac:inkMkLst>
        </pc:inkChg>
        <pc:inkChg chg="add mod">
          <ac:chgData name="J C" userId="626daae191040345" providerId="LiveId" clId="{2DEFECFF-F2E2-4F7D-8BB9-6AB4391ED2FA}" dt="2020-10-14T00:43:10.243" v="632"/>
          <ac:inkMkLst>
            <pc:docMk/>
            <pc:sldMk cId="3198947743" sldId="346"/>
            <ac:inkMk id="41" creationId="{F997C153-7DD2-406C-9C36-4CF1C755E947}"/>
          </ac:inkMkLst>
        </pc:inkChg>
        <pc:inkChg chg="add mod">
          <ac:chgData name="J C" userId="626daae191040345" providerId="LiveId" clId="{2DEFECFF-F2E2-4F7D-8BB9-6AB4391ED2FA}" dt="2020-10-14T00:43:10.243" v="632"/>
          <ac:inkMkLst>
            <pc:docMk/>
            <pc:sldMk cId="3198947743" sldId="346"/>
            <ac:inkMk id="42" creationId="{06C96115-3F0D-462D-9CEA-3AED92693AFD}"/>
          </ac:inkMkLst>
        </pc:inkChg>
        <pc:inkChg chg="add mod">
          <ac:chgData name="J C" userId="626daae191040345" providerId="LiveId" clId="{2DEFECFF-F2E2-4F7D-8BB9-6AB4391ED2FA}" dt="2020-10-14T00:43:10.243" v="632"/>
          <ac:inkMkLst>
            <pc:docMk/>
            <pc:sldMk cId="3198947743" sldId="346"/>
            <ac:inkMk id="43" creationId="{7949E961-9CE3-4465-943F-AE18A5432773}"/>
          </ac:inkMkLst>
        </pc:inkChg>
        <pc:inkChg chg="add mod">
          <ac:chgData name="J C" userId="626daae191040345" providerId="LiveId" clId="{2DEFECFF-F2E2-4F7D-8BB9-6AB4391ED2FA}" dt="2020-10-14T00:43:10.243" v="632"/>
          <ac:inkMkLst>
            <pc:docMk/>
            <pc:sldMk cId="3198947743" sldId="346"/>
            <ac:inkMk id="44" creationId="{13DE294A-7CA5-4F5B-89D6-D7B162D10646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45" creationId="{4EFA8D57-F2D7-4250-BAE2-1F7C24A660A4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46" creationId="{BA3283FA-463E-490D-AFE1-DBC513CA19D2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47" creationId="{D1477475-6DED-4EF8-B358-E0CFC409CDF2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48" creationId="{011C4056-04CA-4C1A-BF97-2D9EDEF85E52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49" creationId="{E70E54FC-4CAA-42A5-A21A-1C79AD186F1A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50" creationId="{67D32D44-D419-4CE5-BAF6-00C5BAE25D97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51" creationId="{647BD20D-0811-4D3F-ADBA-E7305B0BCD0A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52" creationId="{F36FA0F0-7B2B-4E08-BB25-586E4AEFE810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53" creationId="{D0D7D51A-F1AB-4065-AB9E-16A01518B2AA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54" creationId="{0E05ED15-41EB-44DD-B787-3BFC4F51A194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57" creationId="{0E7EF8A3-F759-4FAF-9731-9A2323D0C219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58" creationId="{A6B981C7-5D81-4AB5-A7EC-A48741077C68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59" creationId="{A8E94F73-031F-43AE-9949-EFC8A647AC5C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60" creationId="{F8A974EB-C2B5-4E19-9A44-50D2DEB7C86A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61" creationId="{18F10E06-F797-460F-8124-73BD8C709E01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62" creationId="{8CC56D3E-5233-42B0-9203-DF7B47048186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63" creationId="{98E6F1C7-5E7D-42E1-BAE0-E19A1CAEE33F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64" creationId="{C5D82F14-7CC6-4CFB-926D-7C9972829A4B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65" creationId="{2FFCF133-E354-4048-B734-CF07EDF65525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66" creationId="{B9840BFD-F2F6-4D7D-B658-7488C84600F6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67" creationId="{47D57BB5-25BC-4DB0-BB64-5B55608E5DA4}"/>
          </ac:inkMkLst>
        </pc:inkChg>
        <pc:inkChg chg="add mod">
          <ac:chgData name="J C" userId="626daae191040345" providerId="LiveId" clId="{2DEFECFF-F2E2-4F7D-8BB9-6AB4391ED2FA}" dt="2020-10-14T00:43:15.411" v="645"/>
          <ac:inkMkLst>
            <pc:docMk/>
            <pc:sldMk cId="3198947743" sldId="346"/>
            <ac:inkMk id="68" creationId="{8787A6F5-3DAB-4503-B920-EF238073FEDC}"/>
          </ac:inkMkLst>
        </pc:inkChg>
        <pc:inkChg chg="add mod">
          <ac:chgData name="J C" userId="626daae191040345" providerId="LiveId" clId="{2DEFECFF-F2E2-4F7D-8BB9-6AB4391ED2FA}" dt="2020-10-14T00:43:34.039" v="668"/>
          <ac:inkMkLst>
            <pc:docMk/>
            <pc:sldMk cId="3198947743" sldId="346"/>
            <ac:inkMk id="70" creationId="{A563112A-E8A9-4643-A5D0-0539A9ACD082}"/>
          </ac:inkMkLst>
        </pc:inkChg>
        <pc:inkChg chg="add mod">
          <ac:chgData name="J C" userId="626daae191040345" providerId="LiveId" clId="{2DEFECFF-F2E2-4F7D-8BB9-6AB4391ED2FA}" dt="2020-10-14T00:43:34.039" v="668"/>
          <ac:inkMkLst>
            <pc:docMk/>
            <pc:sldMk cId="3198947743" sldId="346"/>
            <ac:inkMk id="71" creationId="{26723AE1-0E6E-4E45-8F9B-EB51AAE3E5DB}"/>
          </ac:inkMkLst>
        </pc:inkChg>
        <pc:inkChg chg="add mod">
          <ac:chgData name="J C" userId="626daae191040345" providerId="LiveId" clId="{2DEFECFF-F2E2-4F7D-8BB9-6AB4391ED2FA}" dt="2020-10-14T00:43:34.039" v="668"/>
          <ac:inkMkLst>
            <pc:docMk/>
            <pc:sldMk cId="3198947743" sldId="346"/>
            <ac:inkMk id="73" creationId="{6C417AA3-99B6-4A9C-B3CA-9CA6F36914F1}"/>
          </ac:inkMkLst>
        </pc:inkChg>
        <pc:inkChg chg="add mod">
          <ac:chgData name="J C" userId="626daae191040345" providerId="LiveId" clId="{2DEFECFF-F2E2-4F7D-8BB9-6AB4391ED2FA}" dt="2020-10-14T00:43:34.039" v="668"/>
          <ac:inkMkLst>
            <pc:docMk/>
            <pc:sldMk cId="3198947743" sldId="346"/>
            <ac:inkMk id="74" creationId="{D6BA56CF-E361-4526-BC84-1689F288E6DC}"/>
          </ac:inkMkLst>
        </pc:inkChg>
        <pc:inkChg chg="add mod">
          <ac:chgData name="J C" userId="626daae191040345" providerId="LiveId" clId="{2DEFECFF-F2E2-4F7D-8BB9-6AB4391ED2FA}" dt="2020-10-14T00:43:34.039" v="668"/>
          <ac:inkMkLst>
            <pc:docMk/>
            <pc:sldMk cId="3198947743" sldId="346"/>
            <ac:inkMk id="75" creationId="{52FC8000-7907-4580-8AD5-C46C070C38B1}"/>
          </ac:inkMkLst>
        </pc:inkChg>
        <pc:inkChg chg="add mod">
          <ac:chgData name="J C" userId="626daae191040345" providerId="LiveId" clId="{2DEFECFF-F2E2-4F7D-8BB9-6AB4391ED2FA}" dt="2020-10-14T00:43:34.039" v="668"/>
          <ac:inkMkLst>
            <pc:docMk/>
            <pc:sldMk cId="3198947743" sldId="346"/>
            <ac:inkMk id="77" creationId="{9D938F15-9C2F-4765-8730-B81DCBC71084}"/>
          </ac:inkMkLst>
        </pc:inkChg>
        <pc:inkChg chg="add mod">
          <ac:chgData name="J C" userId="626daae191040345" providerId="LiveId" clId="{2DEFECFF-F2E2-4F7D-8BB9-6AB4391ED2FA}" dt="2020-10-14T00:43:34.039" v="668"/>
          <ac:inkMkLst>
            <pc:docMk/>
            <pc:sldMk cId="3198947743" sldId="346"/>
            <ac:inkMk id="78" creationId="{4E68A001-C382-4C2C-8A14-A6639C45A020}"/>
          </ac:inkMkLst>
        </pc:inkChg>
        <pc:inkChg chg="add mod">
          <ac:chgData name="J C" userId="626daae191040345" providerId="LiveId" clId="{2DEFECFF-F2E2-4F7D-8BB9-6AB4391ED2FA}" dt="2020-10-14T00:43:34.039" v="668"/>
          <ac:inkMkLst>
            <pc:docMk/>
            <pc:sldMk cId="3198947743" sldId="346"/>
            <ac:inkMk id="79" creationId="{4F58ED0E-E548-4C47-A336-2FC837DEFCD2}"/>
          </ac:inkMkLst>
        </pc:inkChg>
        <pc:inkChg chg="add mod">
          <ac:chgData name="J C" userId="626daae191040345" providerId="LiveId" clId="{2DEFECFF-F2E2-4F7D-8BB9-6AB4391ED2FA}" dt="2020-10-14T00:43:34.039" v="668"/>
          <ac:inkMkLst>
            <pc:docMk/>
            <pc:sldMk cId="3198947743" sldId="346"/>
            <ac:inkMk id="80" creationId="{AEC11585-109B-462E-BE88-8A0CE5DE1623}"/>
          </ac:inkMkLst>
        </pc:inkChg>
        <pc:inkChg chg="add mod">
          <ac:chgData name="J C" userId="626daae191040345" providerId="LiveId" clId="{2DEFECFF-F2E2-4F7D-8BB9-6AB4391ED2FA}" dt="2020-10-14T00:43:34.039" v="668"/>
          <ac:inkMkLst>
            <pc:docMk/>
            <pc:sldMk cId="3198947743" sldId="346"/>
            <ac:inkMk id="81" creationId="{D4E19080-65ED-468B-9E00-AA500DEEA790}"/>
          </ac:inkMkLst>
        </pc:inkChg>
        <pc:inkChg chg="add mod">
          <ac:chgData name="J C" userId="626daae191040345" providerId="LiveId" clId="{2DEFECFF-F2E2-4F7D-8BB9-6AB4391ED2FA}" dt="2020-10-14T00:43:34.039" v="668"/>
          <ac:inkMkLst>
            <pc:docMk/>
            <pc:sldMk cId="3198947743" sldId="346"/>
            <ac:inkMk id="82" creationId="{A2943EA0-A51A-4BD7-891C-EDAF0990C5D2}"/>
          </ac:inkMkLst>
        </pc:inkChg>
        <pc:inkChg chg="add mod">
          <ac:chgData name="J C" userId="626daae191040345" providerId="LiveId" clId="{2DEFECFF-F2E2-4F7D-8BB9-6AB4391ED2FA}" dt="2020-10-14T00:43:34.039" v="668"/>
          <ac:inkMkLst>
            <pc:docMk/>
            <pc:sldMk cId="3198947743" sldId="346"/>
            <ac:inkMk id="83" creationId="{EBABB1B6-A4F8-431A-8053-94E9C792AC33}"/>
          </ac:inkMkLst>
        </pc:inkChg>
        <pc:inkChg chg="add mod">
          <ac:chgData name="J C" userId="626daae191040345" providerId="LiveId" clId="{2DEFECFF-F2E2-4F7D-8BB9-6AB4391ED2FA}" dt="2020-10-14T00:43:34.039" v="668"/>
          <ac:inkMkLst>
            <pc:docMk/>
            <pc:sldMk cId="3198947743" sldId="346"/>
            <ac:inkMk id="84" creationId="{1C3FC44C-BDB7-49A4-8DF4-5BD484BAA3DB}"/>
          </ac:inkMkLst>
        </pc:inkChg>
        <pc:inkChg chg="add mod">
          <ac:chgData name="J C" userId="626daae191040345" providerId="LiveId" clId="{2DEFECFF-F2E2-4F7D-8BB9-6AB4391ED2FA}" dt="2020-10-14T00:43:34.039" v="668"/>
          <ac:inkMkLst>
            <pc:docMk/>
            <pc:sldMk cId="3198947743" sldId="346"/>
            <ac:inkMk id="86" creationId="{4D6E9240-9E68-4571-9F18-18A28762BBE4}"/>
          </ac:inkMkLst>
        </pc:inkChg>
        <pc:inkChg chg="add mod">
          <ac:chgData name="J C" userId="626daae191040345" providerId="LiveId" clId="{2DEFECFF-F2E2-4F7D-8BB9-6AB4391ED2FA}" dt="2020-10-14T00:43:34.039" v="668"/>
          <ac:inkMkLst>
            <pc:docMk/>
            <pc:sldMk cId="3198947743" sldId="346"/>
            <ac:inkMk id="87" creationId="{EF9CB213-0F53-4EA8-B8A8-0D8E8613406A}"/>
          </ac:inkMkLst>
        </pc:inkChg>
        <pc:inkChg chg="add mod">
          <ac:chgData name="J C" userId="626daae191040345" providerId="LiveId" clId="{2DEFECFF-F2E2-4F7D-8BB9-6AB4391ED2FA}" dt="2020-10-14T00:43:34.039" v="668"/>
          <ac:inkMkLst>
            <pc:docMk/>
            <pc:sldMk cId="3198947743" sldId="346"/>
            <ac:inkMk id="89" creationId="{196820A9-7EF9-4E4E-8247-B900A43B44C3}"/>
          </ac:inkMkLst>
        </pc:inkChg>
        <pc:inkChg chg="add mod">
          <ac:chgData name="J C" userId="626daae191040345" providerId="LiveId" clId="{2DEFECFF-F2E2-4F7D-8BB9-6AB4391ED2FA}" dt="2020-10-14T00:43:34.039" v="668"/>
          <ac:inkMkLst>
            <pc:docMk/>
            <pc:sldMk cId="3198947743" sldId="346"/>
            <ac:inkMk id="90" creationId="{1D0145E1-2855-48C1-A577-648707502889}"/>
          </ac:inkMkLst>
        </pc:inkChg>
        <pc:inkChg chg="add mod">
          <ac:chgData name="J C" userId="626daae191040345" providerId="LiveId" clId="{2DEFECFF-F2E2-4F7D-8BB9-6AB4391ED2FA}" dt="2020-10-14T00:43:34.039" v="668"/>
          <ac:inkMkLst>
            <pc:docMk/>
            <pc:sldMk cId="3198947743" sldId="346"/>
            <ac:inkMk id="91" creationId="{D1972F55-A927-405D-B7A7-8EEB15062557}"/>
          </ac:inkMkLst>
        </pc:inkChg>
        <pc:inkChg chg="add mod">
          <ac:chgData name="J C" userId="626daae191040345" providerId="LiveId" clId="{2DEFECFF-F2E2-4F7D-8BB9-6AB4391ED2FA}" dt="2020-10-14T00:43:59.674" v="681"/>
          <ac:inkMkLst>
            <pc:docMk/>
            <pc:sldMk cId="3198947743" sldId="346"/>
            <ac:inkMk id="93" creationId="{174185B5-E25B-40E9-B802-40A2A6BB4DEC}"/>
          </ac:inkMkLst>
        </pc:inkChg>
        <pc:inkChg chg="add mod">
          <ac:chgData name="J C" userId="626daae191040345" providerId="LiveId" clId="{2DEFECFF-F2E2-4F7D-8BB9-6AB4391ED2FA}" dt="2020-10-14T00:43:59.674" v="681"/>
          <ac:inkMkLst>
            <pc:docMk/>
            <pc:sldMk cId="3198947743" sldId="346"/>
            <ac:inkMk id="94" creationId="{913581AF-5E3D-430C-B833-1796CDEE9AB5}"/>
          </ac:inkMkLst>
        </pc:inkChg>
        <pc:inkChg chg="add mod">
          <ac:chgData name="J C" userId="626daae191040345" providerId="LiveId" clId="{2DEFECFF-F2E2-4F7D-8BB9-6AB4391ED2FA}" dt="2020-10-14T00:43:59.674" v="681"/>
          <ac:inkMkLst>
            <pc:docMk/>
            <pc:sldMk cId="3198947743" sldId="346"/>
            <ac:inkMk id="95" creationId="{F62140E6-743A-4E11-8F0E-DA2BA7D5A9DE}"/>
          </ac:inkMkLst>
        </pc:inkChg>
        <pc:inkChg chg="add">
          <ac:chgData name="J C" userId="626daae191040345" providerId="LiveId" clId="{2DEFECFF-F2E2-4F7D-8BB9-6AB4391ED2FA}" dt="2020-10-14T00:43:55.354" v="672" actId="9405"/>
          <ac:inkMkLst>
            <pc:docMk/>
            <pc:sldMk cId="3198947743" sldId="346"/>
            <ac:inkMk id="96" creationId="{EE1C412D-BCA5-4243-B19C-2A68C69DABE1}"/>
          </ac:inkMkLst>
        </pc:inkChg>
        <pc:inkChg chg="add">
          <ac:chgData name="J C" userId="626daae191040345" providerId="LiveId" clId="{2DEFECFF-F2E2-4F7D-8BB9-6AB4391ED2FA}" dt="2020-10-14T00:43:55.725" v="673" actId="9405"/>
          <ac:inkMkLst>
            <pc:docMk/>
            <pc:sldMk cId="3198947743" sldId="346"/>
            <ac:inkMk id="97" creationId="{750807BE-3C69-49BC-A09D-786633E10BBE}"/>
          </ac:inkMkLst>
        </pc:inkChg>
        <pc:inkChg chg="add mod">
          <ac:chgData name="J C" userId="626daae191040345" providerId="LiveId" clId="{2DEFECFF-F2E2-4F7D-8BB9-6AB4391ED2FA}" dt="2020-10-14T00:43:59.674" v="681"/>
          <ac:inkMkLst>
            <pc:docMk/>
            <pc:sldMk cId="3198947743" sldId="346"/>
            <ac:inkMk id="98" creationId="{B71BADAF-A9E8-464E-AF77-34E35D13D9EE}"/>
          </ac:inkMkLst>
        </pc:inkChg>
        <pc:inkChg chg="add mod">
          <ac:chgData name="J C" userId="626daae191040345" providerId="LiveId" clId="{2DEFECFF-F2E2-4F7D-8BB9-6AB4391ED2FA}" dt="2020-10-14T00:43:59.674" v="681"/>
          <ac:inkMkLst>
            <pc:docMk/>
            <pc:sldMk cId="3198947743" sldId="346"/>
            <ac:inkMk id="99" creationId="{29EA6B77-74AA-4B4F-B54A-BAD4061DF6E6}"/>
          </ac:inkMkLst>
        </pc:inkChg>
        <pc:inkChg chg="add mod">
          <ac:chgData name="J C" userId="626daae191040345" providerId="LiveId" clId="{2DEFECFF-F2E2-4F7D-8BB9-6AB4391ED2FA}" dt="2020-10-14T00:43:59.674" v="681"/>
          <ac:inkMkLst>
            <pc:docMk/>
            <pc:sldMk cId="3198947743" sldId="346"/>
            <ac:inkMk id="100" creationId="{8A67E832-9CFA-4291-B549-CFADCBFC08A1}"/>
          </ac:inkMkLst>
        </pc:inkChg>
        <pc:inkChg chg="add mod">
          <ac:chgData name="J C" userId="626daae191040345" providerId="LiveId" clId="{2DEFECFF-F2E2-4F7D-8BB9-6AB4391ED2FA}" dt="2020-10-14T00:43:59.674" v="681"/>
          <ac:inkMkLst>
            <pc:docMk/>
            <pc:sldMk cId="3198947743" sldId="346"/>
            <ac:inkMk id="101" creationId="{3E0BE9AA-ED2A-4505-9FC5-069CE2479977}"/>
          </ac:inkMkLst>
        </pc:inkChg>
        <pc:inkChg chg="add mod">
          <ac:chgData name="J C" userId="626daae191040345" providerId="LiveId" clId="{2DEFECFF-F2E2-4F7D-8BB9-6AB4391ED2FA}" dt="2020-10-14T00:43:59.674" v="681"/>
          <ac:inkMkLst>
            <pc:docMk/>
            <pc:sldMk cId="3198947743" sldId="346"/>
            <ac:inkMk id="102" creationId="{F257F827-C921-4520-863E-34FFD5DDD675}"/>
          </ac:inkMkLst>
        </pc:inkChg>
        <pc:inkChg chg="add mod">
          <ac:chgData name="J C" userId="626daae191040345" providerId="LiveId" clId="{2DEFECFF-F2E2-4F7D-8BB9-6AB4391ED2FA}" dt="2020-10-14T00:43:59.674" v="681"/>
          <ac:inkMkLst>
            <pc:docMk/>
            <pc:sldMk cId="3198947743" sldId="346"/>
            <ac:inkMk id="103" creationId="{3F45882A-3B3D-483F-95EA-F054A0EABE7D}"/>
          </ac:inkMkLst>
        </pc:inkChg>
        <pc:inkChg chg="add mod">
          <ac:chgData name="J C" userId="626daae191040345" providerId="LiveId" clId="{2DEFECFF-F2E2-4F7D-8BB9-6AB4391ED2FA}" dt="2020-10-14T00:43:59.674" v="681"/>
          <ac:inkMkLst>
            <pc:docMk/>
            <pc:sldMk cId="3198947743" sldId="346"/>
            <ac:inkMk id="104" creationId="{4AACE119-3B33-466C-98C9-B2E75348EAD9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08" creationId="{B2ADDB13-40AA-4699-BBF8-BF2BD96BDBE4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09" creationId="{952DBB69-804F-4009-9CF3-4336762450AB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10" creationId="{5052BCD7-B652-49F5-9A89-41191551B7C3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11" creationId="{12E5F2F6-6F41-433C-8F0E-510F326D0206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13" creationId="{2CEE1221-DA69-432D-9931-6CDF574488F4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14" creationId="{F6986499-3364-4B93-AAF3-FD8BC6761ADF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15" creationId="{75CB0A30-1E43-47E5-A3CC-92ABDA9EEB0C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16" creationId="{67A16F3A-5B56-4A3F-B7BC-A56AE5BD33E3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17" creationId="{A36BC7CB-5AA1-4369-AF5F-D2FAE6508428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18" creationId="{538CB7C3-4B0F-4A25-86C6-964C24815668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19" creationId="{43865A29-ADC5-4895-BC17-4B3CE1E06E56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20" creationId="{4AA6751F-6696-449A-96C2-F48C2D803468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22" creationId="{FA54FA21-0D4D-498B-877D-F8437CBB9AFD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23" creationId="{DAD4E3A1-3B41-4426-8942-D60E65609168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25" creationId="{63FAA045-84FD-4ECE-AF39-30B860DBC6EC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26" creationId="{A3B31D5F-2C0E-41C9-9312-EEAA55F96DEC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27" creationId="{5293A15D-32B1-4189-A23E-371AF96BAD0B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28" creationId="{4AF678A3-22D0-4645-840C-76A1232AA609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29" creationId="{A2D25500-8C95-4941-AF01-541FA003FC48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30" creationId="{2907DCDB-1D36-49E9-BD2C-80B2997FE40C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31" creationId="{12BE92A9-D140-4CA9-9D33-6431C99BC14E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32" creationId="{0660A3D0-0190-4EAE-BDDA-FD77D4F09225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33" creationId="{C58C0233-3097-40EB-B394-95681D1AB6C2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34" creationId="{4443A41D-E13E-439B-A898-DAEA8620B04F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35" creationId="{053CB938-8374-4935-8506-DF8FDEDC08D7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36" creationId="{B92DFBB1-AA2D-4698-BFEF-E809EBFBB1CD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38" creationId="{31B1B69D-8C4C-43DF-B271-86450B3553DD}"/>
          </ac:inkMkLst>
        </pc:inkChg>
        <pc:inkChg chg="add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39" creationId="{8C7701DD-0723-47C6-9EB3-61DEAEB1D0AD}"/>
          </ac:inkMkLst>
        </pc:inkChg>
        <pc:inkChg chg="add del mod">
          <ac:chgData name="J C" userId="626daae191040345" providerId="LiveId" clId="{2DEFECFF-F2E2-4F7D-8BB9-6AB4391ED2FA}" dt="2020-10-14T00:44:43.359" v="736" actId="9405"/>
          <ac:inkMkLst>
            <pc:docMk/>
            <pc:sldMk cId="3198947743" sldId="346"/>
            <ac:inkMk id="141" creationId="{401B2C8D-DC14-4D32-85AB-955C8A3F91FB}"/>
          </ac:inkMkLst>
        </pc:inkChg>
        <pc:inkChg chg="add del mod">
          <ac:chgData name="J C" userId="626daae191040345" providerId="LiveId" clId="{2DEFECFF-F2E2-4F7D-8BB9-6AB4391ED2FA}" dt="2020-10-14T00:44:42.836" v="735" actId="9405"/>
          <ac:inkMkLst>
            <pc:docMk/>
            <pc:sldMk cId="3198947743" sldId="346"/>
            <ac:inkMk id="142" creationId="{AEB45E4A-BF7B-4B15-B586-9B264C1F9A95}"/>
          </ac:inkMkLst>
        </pc:inkChg>
        <pc:inkChg chg="add del mod">
          <ac:chgData name="J C" userId="626daae191040345" providerId="LiveId" clId="{2DEFECFF-F2E2-4F7D-8BB9-6AB4391ED2FA}" dt="2020-10-14T00:44:42.327" v="734" actId="9405"/>
          <ac:inkMkLst>
            <pc:docMk/>
            <pc:sldMk cId="3198947743" sldId="346"/>
            <ac:inkMk id="143" creationId="{442A892A-635B-431F-A4B9-CA3705C98AC3}"/>
          </ac:inkMkLst>
        </pc:inkChg>
        <pc:inkChg chg="add del mod">
          <ac:chgData name="J C" userId="626daae191040345" providerId="LiveId" clId="{2DEFECFF-F2E2-4F7D-8BB9-6AB4391ED2FA}" dt="2020-10-14T00:44:41.993" v="733" actId="9405"/>
          <ac:inkMkLst>
            <pc:docMk/>
            <pc:sldMk cId="3198947743" sldId="346"/>
            <ac:inkMk id="144" creationId="{D13845AB-690E-4F31-990D-B55F63EDF762}"/>
          </ac:inkMkLst>
        </pc:inkChg>
        <pc:inkChg chg="add del mod">
          <ac:chgData name="J C" userId="626daae191040345" providerId="LiveId" clId="{2DEFECFF-F2E2-4F7D-8BB9-6AB4391ED2FA}" dt="2020-10-14T00:44:41.644" v="732" actId="9405"/>
          <ac:inkMkLst>
            <pc:docMk/>
            <pc:sldMk cId="3198947743" sldId="346"/>
            <ac:inkMk id="145" creationId="{F2DB3529-D9F0-4D37-BB89-08C7CCF54023}"/>
          </ac:inkMkLst>
        </pc:inkChg>
        <pc:inkChg chg="add del mod">
          <ac:chgData name="J C" userId="626daae191040345" providerId="LiveId" clId="{2DEFECFF-F2E2-4F7D-8BB9-6AB4391ED2FA}" dt="2020-10-14T00:44:41.208" v="731" actId="9405"/>
          <ac:inkMkLst>
            <pc:docMk/>
            <pc:sldMk cId="3198947743" sldId="346"/>
            <ac:inkMk id="146" creationId="{E2323F01-9121-461D-AD41-ADFFF36A3A4C}"/>
          </ac:inkMkLst>
        </pc:inkChg>
        <pc:inkChg chg="add del mod">
          <ac:chgData name="J C" userId="626daae191040345" providerId="LiveId" clId="{2DEFECFF-F2E2-4F7D-8BB9-6AB4391ED2FA}" dt="2020-10-14T00:44:40.692" v="730" actId="9405"/>
          <ac:inkMkLst>
            <pc:docMk/>
            <pc:sldMk cId="3198947743" sldId="346"/>
            <ac:inkMk id="147" creationId="{4E03D8A3-593A-4E0A-B6A1-993650000288}"/>
          </ac:inkMkLst>
        </pc:inkChg>
        <pc:inkChg chg="add del mod">
          <ac:chgData name="J C" userId="626daae191040345" providerId="LiveId" clId="{2DEFECFF-F2E2-4F7D-8BB9-6AB4391ED2FA}" dt="2020-10-14T00:44:40.311" v="729" actId="9405"/>
          <ac:inkMkLst>
            <pc:docMk/>
            <pc:sldMk cId="3198947743" sldId="346"/>
            <ac:inkMk id="148" creationId="{20A1AA63-A010-4595-94A8-A3366E4EFD92}"/>
          </ac:inkMkLst>
        </pc:inkChg>
        <pc:inkChg chg="add del mod">
          <ac:chgData name="J C" userId="626daae191040345" providerId="LiveId" clId="{2DEFECFF-F2E2-4F7D-8BB9-6AB4391ED2FA}" dt="2020-10-14T00:44:39.774" v="728" actId="9405"/>
          <ac:inkMkLst>
            <pc:docMk/>
            <pc:sldMk cId="3198947743" sldId="346"/>
            <ac:inkMk id="149" creationId="{BFCD23D1-21DD-466A-8DDF-30FF1DA4459A}"/>
          </ac:inkMkLst>
        </pc:inkChg>
        <pc:inkChg chg="add del mod">
          <ac:chgData name="J C" userId="626daae191040345" providerId="LiveId" clId="{2DEFECFF-F2E2-4F7D-8BB9-6AB4391ED2FA}" dt="2020-10-14T00:44:39.347" v="727"/>
          <ac:inkMkLst>
            <pc:docMk/>
            <pc:sldMk cId="3198947743" sldId="346"/>
            <ac:inkMk id="150" creationId="{8C53AAE4-C750-4BA5-810F-5C63C75C4FE4}"/>
          </ac:inkMkLst>
        </pc:inkChg>
        <pc:inkChg chg="add">
          <ac:chgData name="J C" userId="626daae191040345" providerId="LiveId" clId="{2DEFECFF-F2E2-4F7D-8BB9-6AB4391ED2FA}" dt="2020-10-14T00:44:57.079" v="737" actId="9405"/>
          <ac:inkMkLst>
            <pc:docMk/>
            <pc:sldMk cId="3198947743" sldId="346"/>
            <ac:inkMk id="152" creationId="{19DFFD84-96D3-4041-92AF-CBB3F7EAA139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53" creationId="{4F34F571-088F-4C64-81FB-68A9F8C30539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54" creationId="{6CED6139-7BEA-4446-AF01-17667B5C04E6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55" creationId="{3FC6D656-B7E9-45BE-9162-658D86C9649A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56" creationId="{42271148-F98E-4BC9-B93F-509CE21DE4B2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57" creationId="{2D66CC7E-6CA6-4888-A1B4-B2A57994B8BA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58" creationId="{1D5D6954-03B4-4560-96FB-87A5D8F0A518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59" creationId="{052DB4CB-3F28-4E29-BA39-887417A98F51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60" creationId="{B6AF60C0-6356-4451-A470-B67D216675B5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62" creationId="{9F76F86C-FCB3-48E6-9D07-38B6E906B234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63" creationId="{E16B75B9-8CB6-4014-904E-AA524AA2B301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64" creationId="{106EE3A5-0C51-4F90-BDF5-452D174BF367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65" creationId="{5EBD018B-AC7C-41FD-AD26-3C8C644D60C8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66" creationId="{AAE2D0EE-E71A-44FC-94C4-EC5CD4FD0E5F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68" creationId="{9DDBE08B-AB58-4497-BD4C-7E4328F11064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69" creationId="{F459A477-5975-4DCA-86E3-7459D31A0436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71" creationId="{A98834FB-5F13-41D2-82A3-8FE1CC7787C7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73" creationId="{8CEA8020-7E60-4A14-8F90-FFEB45337EC3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74" creationId="{331469AB-B4CD-4714-8F22-B34FC5D2A27A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76" creationId="{A7222EC0-EDD5-4C0E-9DE1-0994252F2E2E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77" creationId="{5BB95E49-8EB7-4487-81B9-D7BB66E2F21C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78" creationId="{FAAA4089-E0A2-47A2-9F18-323A79757112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79" creationId="{80AF7A7C-243B-4EE0-BCAA-F16259DDD8AF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80" creationId="{027366A6-F5D4-44C0-ADC0-59BFBB5C02A2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81" creationId="{DFEE9082-6901-426A-ACE9-329C0A28CB0B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83" creationId="{EFF9C8D6-B2B9-4ADD-B051-9B36113AEA1C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84" creationId="{D4065B3A-2137-4CDA-8DDF-2FCB98D763DD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85" creationId="{144C5152-04D8-444D-9667-EE99B54C743E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87" creationId="{4219803E-324E-45BE-9F37-BE579ED5178F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89" creationId="{621D9CD2-6E26-4DE6-816E-ECFF1330EF53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90" creationId="{1D3B8257-6B3D-495B-8A79-50B92364BA3C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91" creationId="{CEC06929-07CC-4EDA-8CDA-E170B5F8D9E9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92" creationId="{77674791-91F1-4A5A-8366-E9FA48A0576A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93" creationId="{7C5DBE41-5F80-495D-914A-1A470C5476E1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95" creationId="{FE21BEFA-593C-4312-A797-4896E5ACF38D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96" creationId="{8D450C28-8B90-4F7C-AB90-5330AF43B6E9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97" creationId="{0671591F-4AB5-436F-9EF0-A33C9606A384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98" creationId="{428C41F1-F87E-4100-AEB9-257561914E85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199" creationId="{6BC150DD-6FA3-45CB-8363-495547DEF0C1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200" creationId="{99F5C07E-45D6-4053-93B7-7BFD4FA4C08B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202" creationId="{191338F8-B804-4C7A-A240-A084BE8E7750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203" creationId="{4E2CC3A4-EA53-4407-821E-84845213AA8A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204" creationId="{F6670746-DA4E-40E4-B1E8-F78A1297D009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205" creationId="{414D65CA-903B-43D4-ABE0-30B6B6B8C1D6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206" creationId="{AB1C6E32-F395-45A1-804A-6AC2AFB42D97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207" creationId="{752B056E-9575-4E15-B870-0BF4AB660CA7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208" creationId="{863ADD35-2322-423F-9DCD-72B354CDDC9C}"/>
          </ac:inkMkLst>
        </pc:inkChg>
        <pc:inkChg chg="add mod">
          <ac:chgData name="J C" userId="626daae191040345" providerId="LiveId" clId="{2DEFECFF-F2E2-4F7D-8BB9-6AB4391ED2FA}" dt="2020-10-14T00:45:57.175" v="795"/>
          <ac:inkMkLst>
            <pc:docMk/>
            <pc:sldMk cId="3198947743" sldId="346"/>
            <ac:inkMk id="209" creationId="{B9628928-591A-4951-984C-185EB4999A71}"/>
          </ac:inkMkLst>
        </pc:inkChg>
        <pc:inkChg chg="add">
          <ac:chgData name="J C" userId="626daae191040345" providerId="LiveId" clId="{2DEFECFF-F2E2-4F7D-8BB9-6AB4391ED2FA}" dt="2020-10-14T00:46:56.648" v="810" actId="9405"/>
          <ac:inkMkLst>
            <pc:docMk/>
            <pc:sldMk cId="3198947743" sldId="346"/>
            <ac:inkMk id="211" creationId="{5DE16A5D-1188-41AA-87E7-187FCAF9D0F7}"/>
          </ac:inkMkLst>
        </pc:inkChg>
        <pc:inkChg chg="add">
          <ac:chgData name="J C" userId="626daae191040345" providerId="LiveId" clId="{2DEFECFF-F2E2-4F7D-8BB9-6AB4391ED2FA}" dt="2020-10-14T00:47:01.425" v="811" actId="9405"/>
          <ac:inkMkLst>
            <pc:docMk/>
            <pc:sldMk cId="3198947743" sldId="346"/>
            <ac:inkMk id="212" creationId="{F316CBC8-FC57-4420-B67E-09C1E9AAC18A}"/>
          </ac:inkMkLst>
        </pc:inkChg>
        <pc:inkChg chg="add mod">
          <ac:chgData name="J C" userId="626daae191040345" providerId="LiveId" clId="{2DEFECFF-F2E2-4F7D-8BB9-6AB4391ED2FA}" dt="2020-10-14T00:47:08.260" v="815"/>
          <ac:inkMkLst>
            <pc:docMk/>
            <pc:sldMk cId="3198947743" sldId="346"/>
            <ac:inkMk id="213" creationId="{814FF6A4-C7D6-4D53-8DD6-DF473F4A8828}"/>
          </ac:inkMkLst>
        </pc:inkChg>
        <pc:inkChg chg="add mod">
          <ac:chgData name="J C" userId="626daae191040345" providerId="LiveId" clId="{2DEFECFF-F2E2-4F7D-8BB9-6AB4391ED2FA}" dt="2020-10-14T00:47:08.260" v="815"/>
          <ac:inkMkLst>
            <pc:docMk/>
            <pc:sldMk cId="3198947743" sldId="346"/>
            <ac:inkMk id="214" creationId="{EE06FBD2-614D-4743-80AC-831C907477D6}"/>
          </ac:inkMkLst>
        </pc:inkChg>
        <pc:inkChg chg="add mod">
          <ac:chgData name="J C" userId="626daae191040345" providerId="LiveId" clId="{2DEFECFF-F2E2-4F7D-8BB9-6AB4391ED2FA}" dt="2020-10-14T00:47:08.260" v="815"/>
          <ac:inkMkLst>
            <pc:docMk/>
            <pc:sldMk cId="3198947743" sldId="346"/>
            <ac:inkMk id="215" creationId="{0FA9B97D-A543-4B4E-B106-C9271F882C8C}"/>
          </ac:inkMkLst>
        </pc:inkChg>
        <pc:inkChg chg="add mod">
          <ac:chgData name="J C" userId="626daae191040345" providerId="LiveId" clId="{2DEFECFF-F2E2-4F7D-8BB9-6AB4391ED2FA}" dt="2020-10-14T00:47:20.336" v="835"/>
          <ac:inkMkLst>
            <pc:docMk/>
            <pc:sldMk cId="3198947743" sldId="346"/>
            <ac:inkMk id="217" creationId="{AF5FCC2D-86E7-412F-9768-6D0AB637CAB6}"/>
          </ac:inkMkLst>
        </pc:inkChg>
        <pc:inkChg chg="add mod">
          <ac:chgData name="J C" userId="626daae191040345" providerId="LiveId" clId="{2DEFECFF-F2E2-4F7D-8BB9-6AB4391ED2FA}" dt="2020-10-14T00:47:20.336" v="835"/>
          <ac:inkMkLst>
            <pc:docMk/>
            <pc:sldMk cId="3198947743" sldId="346"/>
            <ac:inkMk id="218" creationId="{9EAF3BDD-024E-4773-AB09-48D61927FDB3}"/>
          </ac:inkMkLst>
        </pc:inkChg>
        <pc:inkChg chg="add mod">
          <ac:chgData name="J C" userId="626daae191040345" providerId="LiveId" clId="{2DEFECFF-F2E2-4F7D-8BB9-6AB4391ED2FA}" dt="2020-10-14T00:47:20.336" v="835"/>
          <ac:inkMkLst>
            <pc:docMk/>
            <pc:sldMk cId="3198947743" sldId="346"/>
            <ac:inkMk id="219" creationId="{CBB480F6-A678-47DB-A13D-CB685A438CCE}"/>
          </ac:inkMkLst>
        </pc:inkChg>
        <pc:inkChg chg="add mod">
          <ac:chgData name="J C" userId="626daae191040345" providerId="LiveId" clId="{2DEFECFF-F2E2-4F7D-8BB9-6AB4391ED2FA}" dt="2020-10-14T00:47:20.336" v="835"/>
          <ac:inkMkLst>
            <pc:docMk/>
            <pc:sldMk cId="3198947743" sldId="346"/>
            <ac:inkMk id="220" creationId="{FACFD761-9E05-4460-8294-01026F9DE185}"/>
          </ac:inkMkLst>
        </pc:inkChg>
        <pc:inkChg chg="add mod">
          <ac:chgData name="J C" userId="626daae191040345" providerId="LiveId" clId="{2DEFECFF-F2E2-4F7D-8BB9-6AB4391ED2FA}" dt="2020-10-14T00:47:20.336" v="835"/>
          <ac:inkMkLst>
            <pc:docMk/>
            <pc:sldMk cId="3198947743" sldId="346"/>
            <ac:inkMk id="221" creationId="{198D0C90-3BF5-4021-AEE5-9DE6EB98362A}"/>
          </ac:inkMkLst>
        </pc:inkChg>
        <pc:inkChg chg="add mod">
          <ac:chgData name="J C" userId="626daae191040345" providerId="LiveId" clId="{2DEFECFF-F2E2-4F7D-8BB9-6AB4391ED2FA}" dt="2020-10-14T00:47:20.336" v="835"/>
          <ac:inkMkLst>
            <pc:docMk/>
            <pc:sldMk cId="3198947743" sldId="346"/>
            <ac:inkMk id="223" creationId="{8BF7A57F-0AA4-4BC0-B9A6-C9451CB1783E}"/>
          </ac:inkMkLst>
        </pc:inkChg>
        <pc:inkChg chg="add mod">
          <ac:chgData name="J C" userId="626daae191040345" providerId="LiveId" clId="{2DEFECFF-F2E2-4F7D-8BB9-6AB4391ED2FA}" dt="2020-10-14T00:47:20.336" v="835"/>
          <ac:inkMkLst>
            <pc:docMk/>
            <pc:sldMk cId="3198947743" sldId="346"/>
            <ac:inkMk id="224" creationId="{78DA8321-C91F-4503-91F7-A0AF0250E950}"/>
          </ac:inkMkLst>
        </pc:inkChg>
        <pc:inkChg chg="add mod">
          <ac:chgData name="J C" userId="626daae191040345" providerId="LiveId" clId="{2DEFECFF-F2E2-4F7D-8BB9-6AB4391ED2FA}" dt="2020-10-14T00:47:20.336" v="835"/>
          <ac:inkMkLst>
            <pc:docMk/>
            <pc:sldMk cId="3198947743" sldId="346"/>
            <ac:inkMk id="225" creationId="{CA139214-6F5A-4F9A-9BBA-41150348E9FA}"/>
          </ac:inkMkLst>
        </pc:inkChg>
        <pc:inkChg chg="add mod">
          <ac:chgData name="J C" userId="626daae191040345" providerId="LiveId" clId="{2DEFECFF-F2E2-4F7D-8BB9-6AB4391ED2FA}" dt="2020-10-14T00:47:20.336" v="835"/>
          <ac:inkMkLst>
            <pc:docMk/>
            <pc:sldMk cId="3198947743" sldId="346"/>
            <ac:inkMk id="226" creationId="{EE51A577-64C7-4F34-8FC2-80F662FF63B1}"/>
          </ac:inkMkLst>
        </pc:inkChg>
        <pc:inkChg chg="add mod">
          <ac:chgData name="J C" userId="626daae191040345" providerId="LiveId" clId="{2DEFECFF-F2E2-4F7D-8BB9-6AB4391ED2FA}" dt="2020-10-14T00:47:20.336" v="835"/>
          <ac:inkMkLst>
            <pc:docMk/>
            <pc:sldMk cId="3198947743" sldId="346"/>
            <ac:inkMk id="227" creationId="{BCA57833-6952-45D8-AB84-008B8E901A93}"/>
          </ac:inkMkLst>
        </pc:inkChg>
        <pc:inkChg chg="add mod">
          <ac:chgData name="J C" userId="626daae191040345" providerId="LiveId" clId="{2DEFECFF-F2E2-4F7D-8BB9-6AB4391ED2FA}" dt="2020-10-14T00:47:20.336" v="835"/>
          <ac:inkMkLst>
            <pc:docMk/>
            <pc:sldMk cId="3198947743" sldId="346"/>
            <ac:inkMk id="228" creationId="{2A7907AB-658A-4A99-82AD-4A174EB340E1}"/>
          </ac:inkMkLst>
        </pc:inkChg>
        <pc:inkChg chg="add mod">
          <ac:chgData name="J C" userId="626daae191040345" providerId="LiveId" clId="{2DEFECFF-F2E2-4F7D-8BB9-6AB4391ED2FA}" dt="2020-10-14T00:47:20.336" v="835"/>
          <ac:inkMkLst>
            <pc:docMk/>
            <pc:sldMk cId="3198947743" sldId="346"/>
            <ac:inkMk id="230" creationId="{57FD35F6-BDD6-4785-865E-DA25D244FD1F}"/>
          </ac:inkMkLst>
        </pc:inkChg>
        <pc:inkChg chg="add mod">
          <ac:chgData name="J C" userId="626daae191040345" providerId="LiveId" clId="{2DEFECFF-F2E2-4F7D-8BB9-6AB4391ED2FA}" dt="2020-10-14T00:47:20.336" v="835"/>
          <ac:inkMkLst>
            <pc:docMk/>
            <pc:sldMk cId="3198947743" sldId="346"/>
            <ac:inkMk id="231" creationId="{BA946F78-B770-40DF-9A85-1E5EAD42E482}"/>
          </ac:inkMkLst>
        </pc:inkChg>
        <pc:inkChg chg="add mod">
          <ac:chgData name="J C" userId="626daae191040345" providerId="LiveId" clId="{2DEFECFF-F2E2-4F7D-8BB9-6AB4391ED2FA}" dt="2020-10-14T00:47:20.336" v="835"/>
          <ac:inkMkLst>
            <pc:docMk/>
            <pc:sldMk cId="3198947743" sldId="346"/>
            <ac:inkMk id="233" creationId="{E6220BEA-A57D-4F83-9A10-BDFD9C86B6E7}"/>
          </ac:inkMkLst>
        </pc:inkChg>
        <pc:inkChg chg="add mod">
          <ac:chgData name="J C" userId="626daae191040345" providerId="LiveId" clId="{2DEFECFF-F2E2-4F7D-8BB9-6AB4391ED2FA}" dt="2020-10-14T00:47:20.336" v="835"/>
          <ac:inkMkLst>
            <pc:docMk/>
            <pc:sldMk cId="3198947743" sldId="346"/>
            <ac:inkMk id="234" creationId="{F2E24DA6-44F3-4756-8A10-BFC60C7AC8E6}"/>
          </ac:inkMkLst>
        </pc:inkChg>
        <pc:inkChg chg="add mod">
          <ac:chgData name="J C" userId="626daae191040345" providerId="LiveId" clId="{2DEFECFF-F2E2-4F7D-8BB9-6AB4391ED2FA}" dt="2020-10-14T00:47:20.336" v="835"/>
          <ac:inkMkLst>
            <pc:docMk/>
            <pc:sldMk cId="3198947743" sldId="346"/>
            <ac:inkMk id="235" creationId="{1AD1B0FF-C153-4481-A4A0-2E7F10E932B8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37" creationId="{C1D96C21-684C-4E9E-BED9-3E5BE20A1A89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38" creationId="{06CB85E5-1711-4CA9-8132-161BE6270DC0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39" creationId="{4E6EBF4E-16BB-4119-BF27-B0F3D5736DEC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40" creationId="{017A6327-2DC1-4BD1-80E4-3137082DC0DA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41" creationId="{B19182B6-6E77-43A9-9B7D-A2F398DE86C3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42" creationId="{F9FB540D-10C1-464D-AE33-C9AE8C149CB1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43" creationId="{2C97E407-3107-4576-9870-E1049E7187DF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44" creationId="{1F1531AC-8ABB-46DC-9734-2249145378D1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45" creationId="{F92A7080-697C-4CEA-B253-9E2266AB1312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46" creationId="{0ADE02F3-E580-49F4-8726-DF00FA639A55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47" creationId="{F896FCB9-C95C-4DE9-8FE4-FA3D56CD99CF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48" creationId="{61D270AF-5F7A-4609-BA07-73E837E78A11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49" creationId="{8D5A93EB-DAB2-4F36-B0CF-F9F08B9EA538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50" creationId="{F20282C7-72FE-4EC4-9E38-9B2415A65CF9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51" creationId="{072AF3CA-CD0B-4E37-91A4-A2307621AB6F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55" creationId="{9FEA14EE-2E1C-4BD0-BE15-83E1A1338AC9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56" creationId="{36A5E920-DAFA-4D84-8AB7-79FE0A8B2ED6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57" creationId="{A3A18AE1-7913-4FED-8C47-4A67B2195F91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58" creationId="{ED7FC655-857F-4D48-97FD-93EADF200F83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59" creationId="{866047E8-221E-43B6-9616-246DCC195674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60" creationId="{B4BFDBC1-17D8-4B36-8B4F-2FDA22710294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61" creationId="{3FDDF313-9D6B-4C39-8271-7A5169E598F1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62" creationId="{0DFEC3DE-D4B1-4D7E-A3F3-A084A46882B4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63" creationId="{F16D79A4-057A-47A2-AB8C-3EC09EC6012C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64" creationId="{3447406F-914F-40CF-9996-8C68BC9100BD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65" creationId="{51C5EE45-4A59-4476-884A-0C9351555563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66" creationId="{55A8668F-5586-4088-8E31-972A751B49C6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67" creationId="{BD60F584-3EDB-489A-BF60-FC0F7788E7B8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68" creationId="{628E0B0B-9A16-4AA7-81F8-19B2D0A3C5D5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71" creationId="{05A0D98C-C229-43E9-BF47-EDFA7F307980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73" creationId="{990F97B9-21E1-49E1-A373-FFE00411F90F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74" creationId="{845B035F-8CD0-4624-88D9-C1286582FE1E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75" creationId="{74FCC01D-8AA3-4826-91CF-BCCAC3C0BC12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76" creationId="{35EB7DE5-1554-489D-8E74-41E606A1CC43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77" creationId="{DD5997EE-1354-462F-8C80-B81BC33954CB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78" creationId="{D83FA342-823B-4877-A1A5-0A7A476AC154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80" creationId="{40A5456F-9846-4009-B1B1-0009DA529741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81" creationId="{DC9CF266-2A3B-405A-9A80-8CC2A5C5012C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83" creationId="{31D8EFBE-4744-4634-A3F1-232B0BF21132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84" creationId="{034DDEF1-4F25-4E2C-9F20-E4E4E292D9C2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85" creationId="{3960ECF3-FCA6-4231-B880-F115D871951B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86" creationId="{C4B18560-479E-4F9C-891B-8BF2CE8DDB65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87" creationId="{DFEF0E9A-5668-4E63-BC17-AF3836B4118A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89" creationId="{FDA7FBB6-97D8-43F6-B4DF-9050A599F712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90" creationId="{F0E1F08D-1E26-4C97-946F-A17D3FB3EEDE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91" creationId="{A29122EA-ABA2-48AB-8402-41F6663AE9CB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92" creationId="{9BA43D2C-5899-45AB-838B-6D6B3333C65D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93" creationId="{7C8479B5-7559-4BD6-932D-0583C9CD1F2C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94" creationId="{A69584AD-B730-4846-8533-D2DFAE6FEB24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95" creationId="{E3641846-9F58-48CD-9E3B-7CA281FB9747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96" creationId="{255A8F3F-0823-4079-83C7-398D51270315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97" creationId="{EE66B477-EBF4-49E0-A7D9-0888AA0D4F2F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98" creationId="{7EB52938-302F-47AD-A006-3E446108516B}"/>
          </ac:inkMkLst>
        </pc:inkChg>
        <pc:inkChg chg="add mod">
          <ac:chgData name="J C" userId="626daae191040345" providerId="LiveId" clId="{2DEFECFF-F2E2-4F7D-8BB9-6AB4391ED2FA}" dt="2020-10-14T00:48:09.096" v="896"/>
          <ac:inkMkLst>
            <pc:docMk/>
            <pc:sldMk cId="3198947743" sldId="346"/>
            <ac:inkMk id="299" creationId="{652C7D00-2D1F-431B-B55F-D3A099AE1F9E}"/>
          </ac:inkMkLst>
        </pc:inkChg>
        <pc:inkChg chg="add mod">
          <ac:chgData name="J C" userId="626daae191040345" providerId="LiveId" clId="{2DEFECFF-F2E2-4F7D-8BB9-6AB4391ED2FA}" dt="2020-10-14T01:03:15.309" v="1389"/>
          <ac:inkMkLst>
            <pc:docMk/>
            <pc:sldMk cId="3198947743" sldId="346"/>
            <ac:inkMk id="301" creationId="{8B44893F-D57D-445F-9CB2-939AAA785239}"/>
          </ac:inkMkLst>
        </pc:inkChg>
        <pc:inkChg chg="add mod">
          <ac:chgData name="J C" userId="626daae191040345" providerId="LiveId" clId="{2DEFECFF-F2E2-4F7D-8BB9-6AB4391ED2FA}" dt="2020-10-14T01:03:15.309" v="1389"/>
          <ac:inkMkLst>
            <pc:docMk/>
            <pc:sldMk cId="3198947743" sldId="346"/>
            <ac:inkMk id="302" creationId="{8A4F42A9-557A-43E0-AC3F-CE1C14CE0EFA}"/>
          </ac:inkMkLst>
        </pc:inkChg>
        <pc:inkChg chg="add mod">
          <ac:chgData name="J C" userId="626daae191040345" providerId="LiveId" clId="{2DEFECFF-F2E2-4F7D-8BB9-6AB4391ED2FA}" dt="2020-10-14T01:03:15.309" v="1389"/>
          <ac:inkMkLst>
            <pc:docMk/>
            <pc:sldMk cId="3198947743" sldId="346"/>
            <ac:inkMk id="303" creationId="{56EAD00F-3E83-4446-8DD6-0996250799FB}"/>
          </ac:inkMkLst>
        </pc:inkChg>
        <pc:inkChg chg="add mod">
          <ac:chgData name="J C" userId="626daae191040345" providerId="LiveId" clId="{2DEFECFF-F2E2-4F7D-8BB9-6AB4391ED2FA}" dt="2020-10-14T01:03:15.309" v="1389"/>
          <ac:inkMkLst>
            <pc:docMk/>
            <pc:sldMk cId="3198947743" sldId="346"/>
            <ac:inkMk id="304" creationId="{DB0CF486-8041-4D69-BC08-0AD690006C62}"/>
          </ac:inkMkLst>
        </pc:inkChg>
        <pc:inkChg chg="add mod">
          <ac:chgData name="J C" userId="626daae191040345" providerId="LiveId" clId="{2DEFECFF-F2E2-4F7D-8BB9-6AB4391ED2FA}" dt="2020-10-14T01:03:12.861" v="1383"/>
          <ac:inkMkLst>
            <pc:docMk/>
            <pc:sldMk cId="3198947743" sldId="346"/>
            <ac:inkMk id="306" creationId="{FC48FB43-3D3B-44E2-AFD7-29201B529224}"/>
          </ac:inkMkLst>
        </pc:inkChg>
        <pc:inkChg chg="add mod">
          <ac:chgData name="J C" userId="626daae191040345" providerId="LiveId" clId="{2DEFECFF-F2E2-4F7D-8BB9-6AB4391ED2FA}" dt="2020-10-14T01:03:15.309" v="1389"/>
          <ac:inkMkLst>
            <pc:docMk/>
            <pc:sldMk cId="3198947743" sldId="346"/>
            <ac:inkMk id="308" creationId="{C79198C4-672C-4500-A584-B2334794CF77}"/>
          </ac:inkMkLst>
        </pc:inkChg>
        <pc:inkChg chg="add mod">
          <ac:chgData name="J C" userId="626daae191040345" providerId="LiveId" clId="{2DEFECFF-F2E2-4F7D-8BB9-6AB4391ED2FA}" dt="2020-10-14T01:03:15.309" v="1389"/>
          <ac:inkMkLst>
            <pc:docMk/>
            <pc:sldMk cId="3198947743" sldId="346"/>
            <ac:inkMk id="309" creationId="{07B892B7-1110-4153-BB34-E477259C64F3}"/>
          </ac:inkMkLst>
        </pc:inkChg>
        <pc:inkChg chg="add mod">
          <ac:chgData name="J C" userId="626daae191040345" providerId="LiveId" clId="{2DEFECFF-F2E2-4F7D-8BB9-6AB4391ED2FA}" dt="2020-10-14T01:03:15.309" v="1389"/>
          <ac:inkMkLst>
            <pc:docMk/>
            <pc:sldMk cId="3198947743" sldId="346"/>
            <ac:inkMk id="310" creationId="{7C54A896-9B22-46C5-AD23-E027BBE3A393}"/>
          </ac:inkMkLst>
        </pc:inkChg>
        <pc:inkChg chg="add mod">
          <ac:chgData name="J C" userId="626daae191040345" providerId="LiveId" clId="{2DEFECFF-F2E2-4F7D-8BB9-6AB4391ED2FA}" dt="2020-10-14T01:03:15.309" v="1389"/>
          <ac:inkMkLst>
            <pc:docMk/>
            <pc:sldMk cId="3198947743" sldId="346"/>
            <ac:inkMk id="311" creationId="{812126B3-7E80-4CDB-80D7-41AC0DFBD931}"/>
          </ac:inkMkLst>
        </pc:inkChg>
        <pc:inkChg chg="add mod">
          <ac:chgData name="J C" userId="626daae191040345" providerId="LiveId" clId="{2DEFECFF-F2E2-4F7D-8BB9-6AB4391ED2FA}" dt="2020-10-14T01:03:15.309" v="1389"/>
          <ac:inkMkLst>
            <pc:docMk/>
            <pc:sldMk cId="3198947743" sldId="346"/>
            <ac:inkMk id="312" creationId="{74661360-9AB0-4BA6-A504-9EBE96D1A064}"/>
          </ac:inkMkLst>
        </pc:inkChg>
        <pc:inkChg chg="add mod">
          <ac:chgData name="J C" userId="626daae191040345" providerId="LiveId" clId="{2DEFECFF-F2E2-4F7D-8BB9-6AB4391ED2FA}" dt="2020-10-14T01:03:15.309" v="1389"/>
          <ac:inkMkLst>
            <pc:docMk/>
            <pc:sldMk cId="3198947743" sldId="346"/>
            <ac:inkMk id="313" creationId="{940C78DB-18DE-4A2D-A9FC-7D1A730190F2}"/>
          </ac:inkMkLst>
        </pc:inkChg>
        <pc:inkChg chg="add mod">
          <ac:chgData name="J C" userId="626daae191040345" providerId="LiveId" clId="{2DEFECFF-F2E2-4F7D-8BB9-6AB4391ED2FA}" dt="2020-10-14T01:03:15.309" v="1389"/>
          <ac:inkMkLst>
            <pc:docMk/>
            <pc:sldMk cId="3198947743" sldId="346"/>
            <ac:inkMk id="314" creationId="{53C3B49A-4539-4DF2-99D6-6D9D2454ADF3}"/>
          </ac:inkMkLst>
        </pc:inkChg>
        <pc:inkChg chg="add mod">
          <ac:chgData name="J C" userId="626daae191040345" providerId="LiveId" clId="{2DEFECFF-F2E2-4F7D-8BB9-6AB4391ED2FA}" dt="2020-10-14T01:03:15.309" v="1389"/>
          <ac:inkMkLst>
            <pc:docMk/>
            <pc:sldMk cId="3198947743" sldId="346"/>
            <ac:inkMk id="315" creationId="{3197480B-77BB-446C-8F85-48D994ED651F}"/>
          </ac:inkMkLst>
        </pc:inkChg>
        <pc:inkChg chg="add mod">
          <ac:chgData name="J C" userId="626daae191040345" providerId="LiveId" clId="{2DEFECFF-F2E2-4F7D-8BB9-6AB4391ED2FA}" dt="2020-10-14T01:03:15.309" v="1389"/>
          <ac:inkMkLst>
            <pc:docMk/>
            <pc:sldMk cId="3198947743" sldId="346"/>
            <ac:inkMk id="316" creationId="{DF8E09E9-64ED-4939-822F-38A48F986D87}"/>
          </ac:inkMkLst>
        </pc:inkChg>
        <pc:inkChg chg="add mod">
          <ac:chgData name="J C" userId="626daae191040345" providerId="LiveId" clId="{2DEFECFF-F2E2-4F7D-8BB9-6AB4391ED2FA}" dt="2020-10-14T01:03:15.309" v="1389"/>
          <ac:inkMkLst>
            <pc:docMk/>
            <pc:sldMk cId="3198947743" sldId="346"/>
            <ac:inkMk id="317" creationId="{8F465511-550B-4F88-BBF3-3811B19F244D}"/>
          </ac:inkMkLst>
        </pc:inkChg>
        <pc:inkChg chg="add mod">
          <ac:chgData name="J C" userId="626daae191040345" providerId="LiveId" clId="{2DEFECFF-F2E2-4F7D-8BB9-6AB4391ED2FA}" dt="2020-10-14T01:03:15.309" v="1389"/>
          <ac:inkMkLst>
            <pc:docMk/>
            <pc:sldMk cId="3198947743" sldId="346"/>
            <ac:inkMk id="318" creationId="{350DF439-BB7F-4C77-9867-17492ABA6A78}"/>
          </ac:inkMkLst>
        </pc:inkChg>
        <pc:inkChg chg="add mod">
          <ac:chgData name="J C" userId="626daae191040345" providerId="LiveId" clId="{2DEFECFF-F2E2-4F7D-8BB9-6AB4391ED2FA}" dt="2020-10-14T01:03:15.309" v="1389"/>
          <ac:inkMkLst>
            <pc:docMk/>
            <pc:sldMk cId="3198947743" sldId="346"/>
            <ac:inkMk id="320" creationId="{72625EA9-084D-4F4B-92A7-FDFE69E43EF4}"/>
          </ac:inkMkLst>
        </pc:inkChg>
        <pc:inkChg chg="add mod">
          <ac:chgData name="J C" userId="626daae191040345" providerId="LiveId" clId="{2DEFECFF-F2E2-4F7D-8BB9-6AB4391ED2FA}" dt="2020-10-14T01:03:15.309" v="1389"/>
          <ac:inkMkLst>
            <pc:docMk/>
            <pc:sldMk cId="3198947743" sldId="346"/>
            <ac:inkMk id="321" creationId="{4D13DA12-7B0D-436B-A3F4-8927E55D19EE}"/>
          </ac:inkMkLst>
        </pc:inkChg>
        <pc:inkChg chg="add mod">
          <ac:chgData name="J C" userId="626daae191040345" providerId="LiveId" clId="{2DEFECFF-F2E2-4F7D-8BB9-6AB4391ED2FA}" dt="2020-10-14T01:03:15.309" v="1389"/>
          <ac:inkMkLst>
            <pc:docMk/>
            <pc:sldMk cId="3198947743" sldId="346"/>
            <ac:inkMk id="322" creationId="{19493E37-1499-4D70-89E7-7596507E1DF9}"/>
          </ac:inkMkLst>
        </pc:inkChg>
        <pc:inkChg chg="add mod">
          <ac:chgData name="J C" userId="626daae191040345" providerId="LiveId" clId="{2DEFECFF-F2E2-4F7D-8BB9-6AB4391ED2FA}" dt="2020-10-14T01:03:15.309" v="1389"/>
          <ac:inkMkLst>
            <pc:docMk/>
            <pc:sldMk cId="3198947743" sldId="346"/>
            <ac:inkMk id="323" creationId="{6543AB3E-8AD6-456A-9680-467F12E47B6A}"/>
          </ac:inkMkLst>
        </pc:inkChg>
        <pc:inkChg chg="add mod">
          <ac:chgData name="J C" userId="626daae191040345" providerId="LiveId" clId="{2DEFECFF-F2E2-4F7D-8BB9-6AB4391ED2FA}" dt="2020-10-14T01:03:15.309" v="1389"/>
          <ac:inkMkLst>
            <pc:docMk/>
            <pc:sldMk cId="3198947743" sldId="346"/>
            <ac:inkMk id="324" creationId="{18995856-1C03-4128-9A33-1B00923BD0DB}"/>
          </ac:inkMkLst>
        </pc:inkChg>
      </pc:sldChg>
      <pc:sldChg chg="addSp delSp modSp mod">
        <pc:chgData name="J C" userId="626daae191040345" providerId="LiveId" clId="{2DEFECFF-F2E2-4F7D-8BB9-6AB4391ED2FA}" dt="2020-10-14T01:26:51.303" v="1862"/>
        <pc:sldMkLst>
          <pc:docMk/>
          <pc:sldMk cId="913517414" sldId="347"/>
        </pc:sldMkLst>
        <pc:grpChg chg="del mod">
          <ac:chgData name="J C" userId="626daae191040345" providerId="LiveId" clId="{2DEFECFF-F2E2-4F7D-8BB9-6AB4391ED2FA}" dt="2020-10-14T01:24:50.581" v="1773"/>
          <ac:grpSpMkLst>
            <pc:docMk/>
            <pc:sldMk cId="913517414" sldId="347"/>
            <ac:grpSpMk id="29" creationId="{AB624E3B-7D33-440A-87D4-131BAE4B3DDA}"/>
          </ac:grpSpMkLst>
        </pc:grpChg>
        <pc:grpChg chg="add del mod">
          <ac:chgData name="J C" userId="626daae191040345" providerId="LiveId" clId="{2DEFECFF-F2E2-4F7D-8BB9-6AB4391ED2FA}" dt="2020-10-14T01:24:42.735" v="1764"/>
          <ac:grpSpMkLst>
            <pc:docMk/>
            <pc:sldMk cId="913517414" sldId="347"/>
            <ac:grpSpMk id="34" creationId="{4DB4B31B-708D-4207-AA5A-CF47C97F829A}"/>
          </ac:grpSpMkLst>
        </pc:grpChg>
        <pc:grpChg chg="mod">
          <ac:chgData name="J C" userId="626daae191040345" providerId="LiveId" clId="{2DEFECFF-F2E2-4F7D-8BB9-6AB4391ED2FA}" dt="2020-10-14T01:24:42.144" v="1761"/>
          <ac:grpSpMkLst>
            <pc:docMk/>
            <pc:sldMk cId="913517414" sldId="347"/>
            <ac:grpSpMk id="37" creationId="{CB8EF37B-50BD-410E-9F81-DD02C2E3E395}"/>
          </ac:grpSpMkLst>
        </pc:grpChg>
        <pc:grpChg chg="del mod">
          <ac:chgData name="J C" userId="626daae191040345" providerId="LiveId" clId="{2DEFECFF-F2E2-4F7D-8BB9-6AB4391ED2FA}" dt="2020-10-14T01:24:54.367" v="1780"/>
          <ac:grpSpMkLst>
            <pc:docMk/>
            <pc:sldMk cId="913517414" sldId="347"/>
            <ac:grpSpMk id="44" creationId="{35BCEBBE-AB3C-479F-9E72-905AC4C946DB}"/>
          </ac:grpSpMkLst>
        </pc:grpChg>
        <pc:grpChg chg="del mod">
          <ac:chgData name="J C" userId="626daae191040345" providerId="LiveId" clId="{2DEFECFF-F2E2-4F7D-8BB9-6AB4391ED2FA}" dt="2020-10-14T01:24:58.199" v="1783"/>
          <ac:grpSpMkLst>
            <pc:docMk/>
            <pc:sldMk cId="913517414" sldId="347"/>
            <ac:grpSpMk id="51" creationId="{BDA382CC-EA66-4C2B-AB08-C0A8C782FFC8}"/>
          </ac:grpSpMkLst>
        </pc:grpChg>
        <pc:grpChg chg="del mod">
          <ac:chgData name="J C" userId="626daae191040345" providerId="LiveId" clId="{2DEFECFF-F2E2-4F7D-8BB9-6AB4391ED2FA}" dt="2020-10-14T01:25:01.024" v="1786"/>
          <ac:grpSpMkLst>
            <pc:docMk/>
            <pc:sldMk cId="913517414" sldId="347"/>
            <ac:grpSpMk id="54" creationId="{5A4DC9E8-6735-4B84-BF26-B17DC6A0F8CC}"/>
          </ac:grpSpMkLst>
        </pc:grpChg>
        <pc:grpChg chg="del mod">
          <ac:chgData name="J C" userId="626daae191040345" providerId="LiveId" clId="{2DEFECFF-F2E2-4F7D-8BB9-6AB4391ED2FA}" dt="2020-10-14T01:25:06.920" v="1795"/>
          <ac:grpSpMkLst>
            <pc:docMk/>
            <pc:sldMk cId="913517414" sldId="347"/>
            <ac:grpSpMk id="57" creationId="{8F362505-6F71-4CE3-8DF0-A9756D9C1556}"/>
          </ac:grpSpMkLst>
        </pc:grpChg>
        <pc:grpChg chg="mod">
          <ac:chgData name="J C" userId="626daae191040345" providerId="LiveId" clId="{2DEFECFF-F2E2-4F7D-8BB9-6AB4391ED2FA}" dt="2020-10-14T01:25:06.920" v="1795"/>
          <ac:grpSpMkLst>
            <pc:docMk/>
            <pc:sldMk cId="913517414" sldId="347"/>
            <ac:grpSpMk id="66" creationId="{8E4CF87F-CFA3-4160-8C2D-9CEE1C9EE147}"/>
          </ac:grpSpMkLst>
        </pc:grpChg>
        <pc:grpChg chg="mod">
          <ac:chgData name="J C" userId="626daae191040345" providerId="LiveId" clId="{2DEFECFF-F2E2-4F7D-8BB9-6AB4391ED2FA}" dt="2020-10-14T01:25:29.869" v="1800"/>
          <ac:grpSpMkLst>
            <pc:docMk/>
            <pc:sldMk cId="913517414" sldId="347"/>
            <ac:grpSpMk id="71" creationId="{931E3197-26AD-4DA0-9C07-50E2E9FBCF9D}"/>
          </ac:grpSpMkLst>
        </pc:grpChg>
        <pc:grpChg chg="mod">
          <ac:chgData name="J C" userId="626daae191040345" providerId="LiveId" clId="{2DEFECFF-F2E2-4F7D-8BB9-6AB4391ED2FA}" dt="2020-10-14T01:25:49.847" v="1803"/>
          <ac:grpSpMkLst>
            <pc:docMk/>
            <pc:sldMk cId="913517414" sldId="347"/>
            <ac:grpSpMk id="74" creationId="{ED58911E-2BA8-4B77-9EF3-EE444A6FD055}"/>
          </ac:grpSpMkLst>
        </pc:grpChg>
        <pc:grpChg chg="mod">
          <ac:chgData name="J C" userId="626daae191040345" providerId="LiveId" clId="{2DEFECFF-F2E2-4F7D-8BB9-6AB4391ED2FA}" dt="2020-10-14T01:25:54.947" v="1811"/>
          <ac:grpSpMkLst>
            <pc:docMk/>
            <pc:sldMk cId="913517414" sldId="347"/>
            <ac:grpSpMk id="82" creationId="{A4BDB645-8B40-4AA3-8BC8-FD8171277685}"/>
          </ac:grpSpMkLst>
        </pc:grpChg>
        <pc:grpChg chg="mod">
          <ac:chgData name="J C" userId="626daae191040345" providerId="LiveId" clId="{2DEFECFF-F2E2-4F7D-8BB9-6AB4391ED2FA}" dt="2020-10-14T01:25:54.947" v="1811"/>
          <ac:grpSpMkLst>
            <pc:docMk/>
            <pc:sldMk cId="913517414" sldId="347"/>
            <ac:grpSpMk id="83" creationId="{167D7466-F9B6-47F7-9D92-129F70D37DC2}"/>
          </ac:grpSpMkLst>
        </pc:grpChg>
        <pc:grpChg chg="mod">
          <ac:chgData name="J C" userId="626daae191040345" providerId="LiveId" clId="{2DEFECFF-F2E2-4F7D-8BB9-6AB4391ED2FA}" dt="2020-10-14T01:26:02.321" v="1814"/>
          <ac:grpSpMkLst>
            <pc:docMk/>
            <pc:sldMk cId="913517414" sldId="347"/>
            <ac:grpSpMk id="86" creationId="{31AFE745-5AC7-4610-AFD6-47C1D77E5EDF}"/>
          </ac:grpSpMkLst>
        </pc:grpChg>
        <pc:grpChg chg="del mod">
          <ac:chgData name="J C" userId="626daae191040345" providerId="LiveId" clId="{2DEFECFF-F2E2-4F7D-8BB9-6AB4391ED2FA}" dt="2020-10-14T01:26:14.092" v="1825"/>
          <ac:grpSpMkLst>
            <pc:docMk/>
            <pc:sldMk cId="913517414" sldId="347"/>
            <ac:grpSpMk id="95" creationId="{3821BABD-99AA-4049-A474-08F2D6FCEAF6}"/>
          </ac:grpSpMkLst>
        </pc:grpChg>
        <pc:grpChg chg="mod">
          <ac:chgData name="J C" userId="626daae191040345" providerId="LiveId" clId="{2DEFECFF-F2E2-4F7D-8BB9-6AB4391ED2FA}" dt="2020-10-14T01:26:14.092" v="1825"/>
          <ac:grpSpMkLst>
            <pc:docMk/>
            <pc:sldMk cId="913517414" sldId="347"/>
            <ac:grpSpMk id="97" creationId="{C189434A-27A4-441D-8A30-876497441641}"/>
          </ac:grpSpMkLst>
        </pc:grpChg>
        <pc:grpChg chg="del mod">
          <ac:chgData name="J C" userId="626daae191040345" providerId="LiveId" clId="{2DEFECFF-F2E2-4F7D-8BB9-6AB4391ED2FA}" dt="2020-10-14T01:26:22.902" v="1835"/>
          <ac:grpSpMkLst>
            <pc:docMk/>
            <pc:sldMk cId="913517414" sldId="347"/>
            <ac:grpSpMk id="104" creationId="{F1039DBB-3A79-46F3-B618-F3B04D30C3E4}"/>
          </ac:grpSpMkLst>
        </pc:grpChg>
        <pc:grpChg chg="del mod">
          <ac:chgData name="J C" userId="626daae191040345" providerId="LiveId" clId="{2DEFECFF-F2E2-4F7D-8BB9-6AB4391ED2FA}" dt="2020-10-14T01:26:23.992" v="1837"/>
          <ac:grpSpMkLst>
            <pc:docMk/>
            <pc:sldMk cId="913517414" sldId="347"/>
            <ac:grpSpMk id="107" creationId="{127A36F3-BE22-4AB5-A51F-9BCE4E3BD357}"/>
          </ac:grpSpMkLst>
        </pc:grpChg>
        <pc:grpChg chg="mod">
          <ac:chgData name="J C" userId="626daae191040345" providerId="LiveId" clId="{2DEFECFF-F2E2-4F7D-8BB9-6AB4391ED2FA}" dt="2020-10-14T01:26:23.992" v="1837"/>
          <ac:grpSpMkLst>
            <pc:docMk/>
            <pc:sldMk cId="913517414" sldId="347"/>
            <ac:grpSpMk id="109" creationId="{70D01F49-A075-4533-AAFD-FD509F13091E}"/>
          </ac:grpSpMkLst>
        </pc:grpChg>
        <pc:grpChg chg="mod">
          <ac:chgData name="J C" userId="626daae191040345" providerId="LiveId" clId="{2DEFECFF-F2E2-4F7D-8BB9-6AB4391ED2FA}" dt="2020-10-14T01:26:33.037" v="1841"/>
          <ac:grpSpMkLst>
            <pc:docMk/>
            <pc:sldMk cId="913517414" sldId="347"/>
            <ac:grpSpMk id="113" creationId="{AD9CC9C0-CF86-48DC-87D0-838590B8F0CD}"/>
          </ac:grpSpMkLst>
        </pc:grpChg>
        <pc:grpChg chg="del mod">
          <ac:chgData name="J C" userId="626daae191040345" providerId="LiveId" clId="{2DEFECFF-F2E2-4F7D-8BB9-6AB4391ED2FA}" dt="2020-10-14T01:26:51.303" v="1862"/>
          <ac:grpSpMkLst>
            <pc:docMk/>
            <pc:sldMk cId="913517414" sldId="347"/>
            <ac:grpSpMk id="124" creationId="{6C0CF256-0416-40F3-99F9-7A7E011921E0}"/>
          </ac:grpSpMkLst>
        </pc:grpChg>
        <pc:grpChg chg="mod">
          <ac:chgData name="J C" userId="626daae191040345" providerId="LiveId" clId="{2DEFECFF-F2E2-4F7D-8BB9-6AB4391ED2FA}" dt="2020-10-14T01:26:51.303" v="1862"/>
          <ac:grpSpMkLst>
            <pc:docMk/>
            <pc:sldMk cId="913517414" sldId="347"/>
            <ac:grpSpMk id="134" creationId="{6FE00D11-B797-4930-A9AD-AF796E3AA353}"/>
          </ac:grpSpMkLst>
        </pc:grp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13" creationId="{3A0D96A0-E0D9-4AFA-A911-BED7EA7C86AB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14" creationId="{DE910C6E-6A2C-45E8-837F-8C0B9891098B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15" creationId="{F1DBB70D-F613-490A-8578-C64F72F0C609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30" creationId="{2A461599-3E2A-447D-9701-E6FCD3C46405}"/>
          </ac:inkMkLst>
        </pc:inkChg>
        <pc:inkChg chg="add del mod">
          <ac:chgData name="J C" userId="626daae191040345" providerId="LiveId" clId="{2DEFECFF-F2E2-4F7D-8BB9-6AB4391ED2FA}" dt="2020-10-14T01:24:43.702" v="1766" actId="9405"/>
          <ac:inkMkLst>
            <pc:docMk/>
            <pc:sldMk cId="913517414" sldId="347"/>
            <ac:inkMk id="31" creationId="{02C03C52-FCC7-45A2-BD40-A41A0324CBE8}"/>
          </ac:inkMkLst>
        </pc:inkChg>
        <pc:inkChg chg="add del mod">
          <ac:chgData name="J C" userId="626daae191040345" providerId="LiveId" clId="{2DEFECFF-F2E2-4F7D-8BB9-6AB4391ED2FA}" dt="2020-10-14T01:24:43.213" v="1765" actId="9405"/>
          <ac:inkMkLst>
            <pc:docMk/>
            <pc:sldMk cId="913517414" sldId="347"/>
            <ac:inkMk id="32" creationId="{D68D9D91-5778-46F8-A146-7F95C36294B1}"/>
          </ac:inkMkLst>
        </pc:inkChg>
        <pc:inkChg chg="add del mod">
          <ac:chgData name="J C" userId="626daae191040345" providerId="LiveId" clId="{2DEFECFF-F2E2-4F7D-8BB9-6AB4391ED2FA}" dt="2020-10-14T01:24:42.735" v="1764"/>
          <ac:inkMkLst>
            <pc:docMk/>
            <pc:sldMk cId="913517414" sldId="347"/>
            <ac:inkMk id="33" creationId="{B07D53B6-71D3-4333-AC85-2A4A489D953D}"/>
          </ac:inkMkLst>
        </pc:inkChg>
        <pc:inkChg chg="add del mod">
          <ac:chgData name="J C" userId="626daae191040345" providerId="LiveId" clId="{2DEFECFF-F2E2-4F7D-8BB9-6AB4391ED2FA}" dt="2020-10-14T01:24:42.398" v="1762" actId="9405"/>
          <ac:inkMkLst>
            <pc:docMk/>
            <pc:sldMk cId="913517414" sldId="347"/>
            <ac:inkMk id="35" creationId="{458F4040-7FBF-4323-9ECD-124A2CEFEABE}"/>
          </ac:inkMkLst>
        </pc:inkChg>
        <pc:inkChg chg="add del mod">
          <ac:chgData name="J C" userId="626daae191040345" providerId="LiveId" clId="{2DEFECFF-F2E2-4F7D-8BB9-6AB4391ED2FA}" dt="2020-10-14T01:24:42.144" v="1761"/>
          <ac:inkMkLst>
            <pc:docMk/>
            <pc:sldMk cId="913517414" sldId="347"/>
            <ac:inkMk id="36" creationId="{E752BA19-2854-4A21-9C4C-376D9D1AFBDB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38" creationId="{B18D2E84-EE64-4D12-8D1E-D8739720307E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39" creationId="{7B5B49E3-CFFE-4015-8F80-A6E63810A2E7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40" creationId="{F2973C9F-B90A-44D4-8C7D-D39BFD346F97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41" creationId="{A361D692-B6E6-44B1-BA31-22646D70A3C8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42" creationId="{B7235A4A-5FD4-477E-BB6F-78F4E319D3E8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43" creationId="{DBAD1AF8-8DFC-46B7-86BF-B7D7D483DBD8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45" creationId="{0DF37AA6-49DB-4114-9B93-9828244ED51E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46" creationId="{491E37DE-2906-4E24-81EA-2537460602A7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47" creationId="{3D1EA7B6-E0F2-4003-95A3-27FC521AA536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48" creationId="{79E5E59E-E755-4E1A-8A6D-9CE0FB100545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49" creationId="{5FCE96BB-FDF5-40D5-8DCF-672721856951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50" creationId="{54B44A68-8E0E-44CB-B41A-99806C6EBF0A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52" creationId="{5419699D-556C-4053-8963-D642D39368E1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53" creationId="{34777AE9-B058-4F5B-9C9D-2354C3039E21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55" creationId="{01049D52-E906-4548-8B87-7913E59E1F03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56" creationId="{186F543E-25DE-4C13-89D6-E19B3EFF8A49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58" creationId="{EF59F451-F1A6-42D4-A674-3556267CB827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59" creationId="{1AD086C2-D939-461E-BAD5-DB35F3D11858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60" creationId="{0D0E3192-39D1-405C-9F8D-CBE3D12BC164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61" creationId="{26CF50B4-7822-492A-9A6E-FB3CE749313B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62" creationId="{525928A8-F4DB-4508-8630-571CA62BC8B0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63" creationId="{2C3012B9-0828-493A-9C19-910F82A738DA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64" creationId="{B7B0BDFC-E621-448E-BAFB-7F35164D909C}"/>
          </ac:inkMkLst>
        </pc:inkChg>
        <pc:inkChg chg="add mod">
          <ac:chgData name="J C" userId="626daae191040345" providerId="LiveId" clId="{2DEFECFF-F2E2-4F7D-8BB9-6AB4391ED2FA}" dt="2020-10-14T01:25:06.920" v="1795"/>
          <ac:inkMkLst>
            <pc:docMk/>
            <pc:sldMk cId="913517414" sldId="347"/>
            <ac:inkMk id="65" creationId="{22D0F344-F7C6-4CF8-AD96-E3438552AA24}"/>
          </ac:inkMkLst>
        </pc:inkChg>
        <pc:inkChg chg="add mod">
          <ac:chgData name="J C" userId="626daae191040345" providerId="LiveId" clId="{2DEFECFF-F2E2-4F7D-8BB9-6AB4391ED2FA}" dt="2020-10-14T01:25:29.869" v="1800"/>
          <ac:inkMkLst>
            <pc:docMk/>
            <pc:sldMk cId="913517414" sldId="347"/>
            <ac:inkMk id="67" creationId="{037CE22C-5E1A-4F28-B33D-C0E1D586AFF2}"/>
          </ac:inkMkLst>
        </pc:inkChg>
        <pc:inkChg chg="add mod">
          <ac:chgData name="J C" userId="626daae191040345" providerId="LiveId" clId="{2DEFECFF-F2E2-4F7D-8BB9-6AB4391ED2FA}" dt="2020-10-14T01:25:29.869" v="1800"/>
          <ac:inkMkLst>
            <pc:docMk/>
            <pc:sldMk cId="913517414" sldId="347"/>
            <ac:inkMk id="68" creationId="{A5961DBF-6401-4343-91CD-670742D11F17}"/>
          </ac:inkMkLst>
        </pc:inkChg>
        <pc:inkChg chg="add mod">
          <ac:chgData name="J C" userId="626daae191040345" providerId="LiveId" clId="{2DEFECFF-F2E2-4F7D-8BB9-6AB4391ED2FA}" dt="2020-10-14T01:25:29.869" v="1800"/>
          <ac:inkMkLst>
            <pc:docMk/>
            <pc:sldMk cId="913517414" sldId="347"/>
            <ac:inkMk id="69" creationId="{2290FCD3-AD60-4A3F-981E-7115F3084FA6}"/>
          </ac:inkMkLst>
        </pc:inkChg>
        <pc:inkChg chg="add mod">
          <ac:chgData name="J C" userId="626daae191040345" providerId="LiveId" clId="{2DEFECFF-F2E2-4F7D-8BB9-6AB4391ED2FA}" dt="2020-10-14T01:25:29.869" v="1800"/>
          <ac:inkMkLst>
            <pc:docMk/>
            <pc:sldMk cId="913517414" sldId="347"/>
            <ac:inkMk id="70" creationId="{A518465F-7E5A-4C1F-84A8-D532FC7D0B27}"/>
          </ac:inkMkLst>
        </pc:inkChg>
        <pc:inkChg chg="add mod">
          <ac:chgData name="J C" userId="626daae191040345" providerId="LiveId" clId="{2DEFECFF-F2E2-4F7D-8BB9-6AB4391ED2FA}" dt="2020-10-14T01:25:49.847" v="1803"/>
          <ac:inkMkLst>
            <pc:docMk/>
            <pc:sldMk cId="913517414" sldId="347"/>
            <ac:inkMk id="72" creationId="{3085CDA5-7DEB-4C05-88B6-DF8E5AAB85B6}"/>
          </ac:inkMkLst>
        </pc:inkChg>
        <pc:inkChg chg="add mod">
          <ac:chgData name="J C" userId="626daae191040345" providerId="LiveId" clId="{2DEFECFF-F2E2-4F7D-8BB9-6AB4391ED2FA}" dt="2020-10-14T01:25:49.847" v="1803"/>
          <ac:inkMkLst>
            <pc:docMk/>
            <pc:sldMk cId="913517414" sldId="347"/>
            <ac:inkMk id="73" creationId="{D9685444-3E2A-45FE-82D2-ECCA50CF3605}"/>
          </ac:inkMkLst>
        </pc:inkChg>
        <pc:inkChg chg="add mod">
          <ac:chgData name="J C" userId="626daae191040345" providerId="LiveId" clId="{2DEFECFF-F2E2-4F7D-8BB9-6AB4391ED2FA}" dt="2020-10-14T01:25:54.947" v="1811"/>
          <ac:inkMkLst>
            <pc:docMk/>
            <pc:sldMk cId="913517414" sldId="347"/>
            <ac:inkMk id="75" creationId="{0697C388-6DAA-4B73-9839-50EE183806D1}"/>
          </ac:inkMkLst>
        </pc:inkChg>
        <pc:inkChg chg="add mod">
          <ac:chgData name="J C" userId="626daae191040345" providerId="LiveId" clId="{2DEFECFF-F2E2-4F7D-8BB9-6AB4391ED2FA}" dt="2020-10-14T01:25:54.947" v="1811"/>
          <ac:inkMkLst>
            <pc:docMk/>
            <pc:sldMk cId="913517414" sldId="347"/>
            <ac:inkMk id="76" creationId="{9CF8C3D2-A014-4943-8305-72DBEFF58639}"/>
          </ac:inkMkLst>
        </pc:inkChg>
        <pc:inkChg chg="add mod">
          <ac:chgData name="J C" userId="626daae191040345" providerId="LiveId" clId="{2DEFECFF-F2E2-4F7D-8BB9-6AB4391ED2FA}" dt="2020-10-14T01:25:54.947" v="1811"/>
          <ac:inkMkLst>
            <pc:docMk/>
            <pc:sldMk cId="913517414" sldId="347"/>
            <ac:inkMk id="77" creationId="{4FDE0091-AA6D-42B3-922B-DAFE8D207E96}"/>
          </ac:inkMkLst>
        </pc:inkChg>
        <pc:inkChg chg="add mod">
          <ac:chgData name="J C" userId="626daae191040345" providerId="LiveId" clId="{2DEFECFF-F2E2-4F7D-8BB9-6AB4391ED2FA}" dt="2020-10-14T01:25:54.947" v="1811"/>
          <ac:inkMkLst>
            <pc:docMk/>
            <pc:sldMk cId="913517414" sldId="347"/>
            <ac:inkMk id="78" creationId="{9D41F9ED-EDC8-40FF-A567-470DE2A2B408}"/>
          </ac:inkMkLst>
        </pc:inkChg>
        <pc:inkChg chg="add mod">
          <ac:chgData name="J C" userId="626daae191040345" providerId="LiveId" clId="{2DEFECFF-F2E2-4F7D-8BB9-6AB4391ED2FA}" dt="2020-10-14T01:25:54.947" v="1811"/>
          <ac:inkMkLst>
            <pc:docMk/>
            <pc:sldMk cId="913517414" sldId="347"/>
            <ac:inkMk id="79" creationId="{B08859D1-88F8-4A05-B209-D2DD458A61B4}"/>
          </ac:inkMkLst>
        </pc:inkChg>
        <pc:inkChg chg="add mod">
          <ac:chgData name="J C" userId="626daae191040345" providerId="LiveId" clId="{2DEFECFF-F2E2-4F7D-8BB9-6AB4391ED2FA}" dt="2020-10-14T01:25:54.947" v="1811"/>
          <ac:inkMkLst>
            <pc:docMk/>
            <pc:sldMk cId="913517414" sldId="347"/>
            <ac:inkMk id="80" creationId="{6251AE6A-ADB6-4948-BE4B-B1C803772B8F}"/>
          </ac:inkMkLst>
        </pc:inkChg>
        <pc:inkChg chg="add mod">
          <ac:chgData name="J C" userId="626daae191040345" providerId="LiveId" clId="{2DEFECFF-F2E2-4F7D-8BB9-6AB4391ED2FA}" dt="2020-10-14T01:25:54.947" v="1811"/>
          <ac:inkMkLst>
            <pc:docMk/>
            <pc:sldMk cId="913517414" sldId="347"/>
            <ac:inkMk id="81" creationId="{35AB5CAE-B870-45AD-9D51-BF4BA51BAC92}"/>
          </ac:inkMkLst>
        </pc:inkChg>
        <pc:inkChg chg="add mod">
          <ac:chgData name="J C" userId="626daae191040345" providerId="LiveId" clId="{2DEFECFF-F2E2-4F7D-8BB9-6AB4391ED2FA}" dt="2020-10-14T01:26:02.321" v="1814"/>
          <ac:inkMkLst>
            <pc:docMk/>
            <pc:sldMk cId="913517414" sldId="347"/>
            <ac:inkMk id="84" creationId="{A32E9767-F0DF-41A9-B0C1-DB783206EA64}"/>
          </ac:inkMkLst>
        </pc:inkChg>
        <pc:inkChg chg="add mod">
          <ac:chgData name="J C" userId="626daae191040345" providerId="LiveId" clId="{2DEFECFF-F2E2-4F7D-8BB9-6AB4391ED2FA}" dt="2020-10-14T01:26:02.321" v="1814"/>
          <ac:inkMkLst>
            <pc:docMk/>
            <pc:sldMk cId="913517414" sldId="347"/>
            <ac:inkMk id="85" creationId="{45426C9B-46DA-444A-A9D2-CA4A8B7CC5B6}"/>
          </ac:inkMkLst>
        </pc:inkChg>
        <pc:inkChg chg="add mod">
          <ac:chgData name="J C" userId="626daae191040345" providerId="LiveId" clId="{2DEFECFF-F2E2-4F7D-8BB9-6AB4391ED2FA}" dt="2020-10-14T01:26:14.092" v="1825"/>
          <ac:inkMkLst>
            <pc:docMk/>
            <pc:sldMk cId="913517414" sldId="347"/>
            <ac:inkMk id="87" creationId="{09B64467-0D30-49C2-9050-700624702121}"/>
          </ac:inkMkLst>
        </pc:inkChg>
        <pc:inkChg chg="add mod">
          <ac:chgData name="J C" userId="626daae191040345" providerId="LiveId" clId="{2DEFECFF-F2E2-4F7D-8BB9-6AB4391ED2FA}" dt="2020-10-14T01:26:14.092" v="1825"/>
          <ac:inkMkLst>
            <pc:docMk/>
            <pc:sldMk cId="913517414" sldId="347"/>
            <ac:inkMk id="88" creationId="{4F15B13D-4ACE-4AE6-8B54-3B0679425347}"/>
          </ac:inkMkLst>
        </pc:inkChg>
        <pc:inkChg chg="add mod">
          <ac:chgData name="J C" userId="626daae191040345" providerId="LiveId" clId="{2DEFECFF-F2E2-4F7D-8BB9-6AB4391ED2FA}" dt="2020-10-14T01:26:14.092" v="1825"/>
          <ac:inkMkLst>
            <pc:docMk/>
            <pc:sldMk cId="913517414" sldId="347"/>
            <ac:inkMk id="89" creationId="{D8C347CF-E741-47A1-91A7-9E431D451550}"/>
          </ac:inkMkLst>
        </pc:inkChg>
        <pc:inkChg chg="add mod">
          <ac:chgData name="J C" userId="626daae191040345" providerId="LiveId" clId="{2DEFECFF-F2E2-4F7D-8BB9-6AB4391ED2FA}" dt="2020-10-14T01:26:14.092" v="1825"/>
          <ac:inkMkLst>
            <pc:docMk/>
            <pc:sldMk cId="913517414" sldId="347"/>
            <ac:inkMk id="90" creationId="{8329F79E-85CA-4601-8EDF-489036836F11}"/>
          </ac:inkMkLst>
        </pc:inkChg>
        <pc:inkChg chg="add mod">
          <ac:chgData name="J C" userId="626daae191040345" providerId="LiveId" clId="{2DEFECFF-F2E2-4F7D-8BB9-6AB4391ED2FA}" dt="2020-10-14T01:26:14.092" v="1825"/>
          <ac:inkMkLst>
            <pc:docMk/>
            <pc:sldMk cId="913517414" sldId="347"/>
            <ac:inkMk id="91" creationId="{709973F1-9DB2-4FB8-BFCB-73E29BE14F29}"/>
          </ac:inkMkLst>
        </pc:inkChg>
        <pc:inkChg chg="add mod">
          <ac:chgData name="J C" userId="626daae191040345" providerId="LiveId" clId="{2DEFECFF-F2E2-4F7D-8BB9-6AB4391ED2FA}" dt="2020-10-14T01:26:14.092" v="1825"/>
          <ac:inkMkLst>
            <pc:docMk/>
            <pc:sldMk cId="913517414" sldId="347"/>
            <ac:inkMk id="92" creationId="{A3298690-4980-457D-8CBB-8E6B3D14E7F5}"/>
          </ac:inkMkLst>
        </pc:inkChg>
        <pc:inkChg chg="add mod">
          <ac:chgData name="J C" userId="626daae191040345" providerId="LiveId" clId="{2DEFECFF-F2E2-4F7D-8BB9-6AB4391ED2FA}" dt="2020-10-14T01:26:14.092" v="1825"/>
          <ac:inkMkLst>
            <pc:docMk/>
            <pc:sldMk cId="913517414" sldId="347"/>
            <ac:inkMk id="93" creationId="{E9FC6FCF-69F1-433C-825B-980334FCAD55}"/>
          </ac:inkMkLst>
        </pc:inkChg>
        <pc:inkChg chg="add mod">
          <ac:chgData name="J C" userId="626daae191040345" providerId="LiveId" clId="{2DEFECFF-F2E2-4F7D-8BB9-6AB4391ED2FA}" dt="2020-10-14T01:26:14.092" v="1825"/>
          <ac:inkMkLst>
            <pc:docMk/>
            <pc:sldMk cId="913517414" sldId="347"/>
            <ac:inkMk id="94" creationId="{F7F9162D-F193-46EF-8C43-3698BC57C6A1}"/>
          </ac:inkMkLst>
        </pc:inkChg>
        <pc:inkChg chg="add mod">
          <ac:chgData name="J C" userId="626daae191040345" providerId="LiveId" clId="{2DEFECFF-F2E2-4F7D-8BB9-6AB4391ED2FA}" dt="2020-10-14T01:26:14.092" v="1825"/>
          <ac:inkMkLst>
            <pc:docMk/>
            <pc:sldMk cId="913517414" sldId="347"/>
            <ac:inkMk id="96" creationId="{F36AB687-6EAB-49B8-B5BE-007E5D8C00C1}"/>
          </ac:inkMkLst>
        </pc:inkChg>
        <pc:inkChg chg="add mod">
          <ac:chgData name="J C" userId="626daae191040345" providerId="LiveId" clId="{2DEFECFF-F2E2-4F7D-8BB9-6AB4391ED2FA}" dt="2020-10-14T01:26:23.992" v="1837"/>
          <ac:inkMkLst>
            <pc:docMk/>
            <pc:sldMk cId="913517414" sldId="347"/>
            <ac:inkMk id="98" creationId="{3062F536-AE8D-4FE4-97B0-D896253C43D4}"/>
          </ac:inkMkLst>
        </pc:inkChg>
        <pc:inkChg chg="add mod">
          <ac:chgData name="J C" userId="626daae191040345" providerId="LiveId" clId="{2DEFECFF-F2E2-4F7D-8BB9-6AB4391ED2FA}" dt="2020-10-14T01:26:23.992" v="1837"/>
          <ac:inkMkLst>
            <pc:docMk/>
            <pc:sldMk cId="913517414" sldId="347"/>
            <ac:inkMk id="99" creationId="{89593299-F056-4CF3-968D-1EDCB9DDDE49}"/>
          </ac:inkMkLst>
        </pc:inkChg>
        <pc:inkChg chg="add mod">
          <ac:chgData name="J C" userId="626daae191040345" providerId="LiveId" clId="{2DEFECFF-F2E2-4F7D-8BB9-6AB4391ED2FA}" dt="2020-10-14T01:26:23.992" v="1837"/>
          <ac:inkMkLst>
            <pc:docMk/>
            <pc:sldMk cId="913517414" sldId="347"/>
            <ac:inkMk id="100" creationId="{17760FCA-7D15-4529-AA28-465721CF3453}"/>
          </ac:inkMkLst>
        </pc:inkChg>
        <pc:inkChg chg="add mod">
          <ac:chgData name="J C" userId="626daae191040345" providerId="LiveId" clId="{2DEFECFF-F2E2-4F7D-8BB9-6AB4391ED2FA}" dt="2020-10-14T01:26:23.992" v="1837"/>
          <ac:inkMkLst>
            <pc:docMk/>
            <pc:sldMk cId="913517414" sldId="347"/>
            <ac:inkMk id="101" creationId="{CD11C460-5A0B-4E05-8007-DBAF89778356}"/>
          </ac:inkMkLst>
        </pc:inkChg>
        <pc:inkChg chg="add mod">
          <ac:chgData name="J C" userId="626daae191040345" providerId="LiveId" clId="{2DEFECFF-F2E2-4F7D-8BB9-6AB4391ED2FA}" dt="2020-10-14T01:26:23.992" v="1837"/>
          <ac:inkMkLst>
            <pc:docMk/>
            <pc:sldMk cId="913517414" sldId="347"/>
            <ac:inkMk id="102" creationId="{F94CCC11-CACA-439D-AF7F-6A07C180B718}"/>
          </ac:inkMkLst>
        </pc:inkChg>
        <pc:inkChg chg="add mod">
          <ac:chgData name="J C" userId="626daae191040345" providerId="LiveId" clId="{2DEFECFF-F2E2-4F7D-8BB9-6AB4391ED2FA}" dt="2020-10-14T01:26:23.992" v="1837"/>
          <ac:inkMkLst>
            <pc:docMk/>
            <pc:sldMk cId="913517414" sldId="347"/>
            <ac:inkMk id="103" creationId="{9C5CE5B3-201C-4641-8DED-11417E768FC9}"/>
          </ac:inkMkLst>
        </pc:inkChg>
        <pc:inkChg chg="add mod">
          <ac:chgData name="J C" userId="626daae191040345" providerId="LiveId" clId="{2DEFECFF-F2E2-4F7D-8BB9-6AB4391ED2FA}" dt="2020-10-14T01:26:23.992" v="1837"/>
          <ac:inkMkLst>
            <pc:docMk/>
            <pc:sldMk cId="913517414" sldId="347"/>
            <ac:inkMk id="105" creationId="{EE2905EB-154F-4F59-9AB2-9EAA767DB5CB}"/>
          </ac:inkMkLst>
        </pc:inkChg>
        <pc:inkChg chg="add mod">
          <ac:chgData name="J C" userId="626daae191040345" providerId="LiveId" clId="{2DEFECFF-F2E2-4F7D-8BB9-6AB4391ED2FA}" dt="2020-10-14T01:26:23.992" v="1837"/>
          <ac:inkMkLst>
            <pc:docMk/>
            <pc:sldMk cId="913517414" sldId="347"/>
            <ac:inkMk id="106" creationId="{85C19CCA-83C1-4872-AA0D-19C98E7FB9C9}"/>
          </ac:inkMkLst>
        </pc:inkChg>
        <pc:inkChg chg="add mod">
          <ac:chgData name="J C" userId="626daae191040345" providerId="LiveId" clId="{2DEFECFF-F2E2-4F7D-8BB9-6AB4391ED2FA}" dt="2020-10-14T01:26:23.992" v="1837"/>
          <ac:inkMkLst>
            <pc:docMk/>
            <pc:sldMk cId="913517414" sldId="347"/>
            <ac:inkMk id="108" creationId="{D9CEF5C6-AF9D-4B7D-B068-24DCC02183D9}"/>
          </ac:inkMkLst>
        </pc:inkChg>
        <pc:inkChg chg="add mod">
          <ac:chgData name="J C" userId="626daae191040345" providerId="LiveId" clId="{2DEFECFF-F2E2-4F7D-8BB9-6AB4391ED2FA}" dt="2020-10-14T01:26:33.037" v="1841"/>
          <ac:inkMkLst>
            <pc:docMk/>
            <pc:sldMk cId="913517414" sldId="347"/>
            <ac:inkMk id="110" creationId="{368A2BA2-A3FE-4591-A309-FE348B3C2864}"/>
          </ac:inkMkLst>
        </pc:inkChg>
        <pc:inkChg chg="add mod">
          <ac:chgData name="J C" userId="626daae191040345" providerId="LiveId" clId="{2DEFECFF-F2E2-4F7D-8BB9-6AB4391ED2FA}" dt="2020-10-14T01:26:33.037" v="1841"/>
          <ac:inkMkLst>
            <pc:docMk/>
            <pc:sldMk cId="913517414" sldId="347"/>
            <ac:inkMk id="111" creationId="{2D5CCF03-C50F-4B6D-A3C1-0D471A994A24}"/>
          </ac:inkMkLst>
        </pc:inkChg>
        <pc:inkChg chg="add mod">
          <ac:chgData name="J C" userId="626daae191040345" providerId="LiveId" clId="{2DEFECFF-F2E2-4F7D-8BB9-6AB4391ED2FA}" dt="2020-10-14T01:26:33.037" v="1841"/>
          <ac:inkMkLst>
            <pc:docMk/>
            <pc:sldMk cId="913517414" sldId="347"/>
            <ac:inkMk id="112" creationId="{9B91EA8C-B496-44DF-BC1F-C865CB811B9E}"/>
          </ac:inkMkLst>
        </pc:inkChg>
        <pc:inkChg chg="add mod">
          <ac:chgData name="J C" userId="626daae191040345" providerId="LiveId" clId="{2DEFECFF-F2E2-4F7D-8BB9-6AB4391ED2FA}" dt="2020-10-14T01:26:51.303" v="1862"/>
          <ac:inkMkLst>
            <pc:docMk/>
            <pc:sldMk cId="913517414" sldId="347"/>
            <ac:inkMk id="114" creationId="{D4AD3BFB-9846-4706-86A3-8001011EFFF0}"/>
          </ac:inkMkLst>
        </pc:inkChg>
        <pc:inkChg chg="add mod">
          <ac:chgData name="J C" userId="626daae191040345" providerId="LiveId" clId="{2DEFECFF-F2E2-4F7D-8BB9-6AB4391ED2FA}" dt="2020-10-14T01:26:51.303" v="1862"/>
          <ac:inkMkLst>
            <pc:docMk/>
            <pc:sldMk cId="913517414" sldId="347"/>
            <ac:inkMk id="115" creationId="{ADAE832E-FE88-400C-9A39-319A5526DFF6}"/>
          </ac:inkMkLst>
        </pc:inkChg>
        <pc:inkChg chg="add mod">
          <ac:chgData name="J C" userId="626daae191040345" providerId="LiveId" clId="{2DEFECFF-F2E2-4F7D-8BB9-6AB4391ED2FA}" dt="2020-10-14T01:26:51.303" v="1862"/>
          <ac:inkMkLst>
            <pc:docMk/>
            <pc:sldMk cId="913517414" sldId="347"/>
            <ac:inkMk id="116" creationId="{002A8178-5D31-46BE-9509-2F5FCDDA808D}"/>
          </ac:inkMkLst>
        </pc:inkChg>
        <pc:inkChg chg="add mod">
          <ac:chgData name="J C" userId="626daae191040345" providerId="LiveId" clId="{2DEFECFF-F2E2-4F7D-8BB9-6AB4391ED2FA}" dt="2020-10-14T01:26:51.303" v="1862"/>
          <ac:inkMkLst>
            <pc:docMk/>
            <pc:sldMk cId="913517414" sldId="347"/>
            <ac:inkMk id="117" creationId="{5741026F-6065-42CC-8FDC-AACE5491893E}"/>
          </ac:inkMkLst>
        </pc:inkChg>
        <pc:inkChg chg="add mod">
          <ac:chgData name="J C" userId="626daae191040345" providerId="LiveId" clId="{2DEFECFF-F2E2-4F7D-8BB9-6AB4391ED2FA}" dt="2020-10-14T01:26:51.303" v="1862"/>
          <ac:inkMkLst>
            <pc:docMk/>
            <pc:sldMk cId="913517414" sldId="347"/>
            <ac:inkMk id="118" creationId="{FFEE2D06-83FC-4A58-A274-9B350D2E1F1F}"/>
          </ac:inkMkLst>
        </pc:inkChg>
        <pc:inkChg chg="add mod">
          <ac:chgData name="J C" userId="626daae191040345" providerId="LiveId" clId="{2DEFECFF-F2E2-4F7D-8BB9-6AB4391ED2FA}" dt="2020-10-14T01:26:51.303" v="1862"/>
          <ac:inkMkLst>
            <pc:docMk/>
            <pc:sldMk cId="913517414" sldId="347"/>
            <ac:inkMk id="119" creationId="{90190AE1-26C6-4342-9BB1-2BC1B24AFEAD}"/>
          </ac:inkMkLst>
        </pc:inkChg>
        <pc:inkChg chg="add mod">
          <ac:chgData name="J C" userId="626daae191040345" providerId="LiveId" clId="{2DEFECFF-F2E2-4F7D-8BB9-6AB4391ED2FA}" dt="2020-10-14T01:26:51.303" v="1862"/>
          <ac:inkMkLst>
            <pc:docMk/>
            <pc:sldMk cId="913517414" sldId="347"/>
            <ac:inkMk id="120" creationId="{E8BB8177-D4D4-44A0-80C8-60091AEFF75A}"/>
          </ac:inkMkLst>
        </pc:inkChg>
        <pc:inkChg chg="add mod">
          <ac:chgData name="J C" userId="626daae191040345" providerId="LiveId" clId="{2DEFECFF-F2E2-4F7D-8BB9-6AB4391ED2FA}" dt="2020-10-14T01:26:51.303" v="1862"/>
          <ac:inkMkLst>
            <pc:docMk/>
            <pc:sldMk cId="913517414" sldId="347"/>
            <ac:inkMk id="121" creationId="{17A8850A-4DA6-4E47-A3C1-91BCF0D33D40}"/>
          </ac:inkMkLst>
        </pc:inkChg>
        <pc:inkChg chg="add mod">
          <ac:chgData name="J C" userId="626daae191040345" providerId="LiveId" clId="{2DEFECFF-F2E2-4F7D-8BB9-6AB4391ED2FA}" dt="2020-10-14T01:26:51.303" v="1862"/>
          <ac:inkMkLst>
            <pc:docMk/>
            <pc:sldMk cId="913517414" sldId="347"/>
            <ac:inkMk id="122" creationId="{C4F32FBF-8ECC-490F-93D3-74EE6DC8CD7D}"/>
          </ac:inkMkLst>
        </pc:inkChg>
        <pc:inkChg chg="add mod">
          <ac:chgData name="J C" userId="626daae191040345" providerId="LiveId" clId="{2DEFECFF-F2E2-4F7D-8BB9-6AB4391ED2FA}" dt="2020-10-14T01:26:51.303" v="1862"/>
          <ac:inkMkLst>
            <pc:docMk/>
            <pc:sldMk cId="913517414" sldId="347"/>
            <ac:inkMk id="123" creationId="{D0479BAA-D5FE-48A1-AB83-D4916532248B}"/>
          </ac:inkMkLst>
        </pc:inkChg>
        <pc:inkChg chg="add mod">
          <ac:chgData name="J C" userId="626daae191040345" providerId="LiveId" clId="{2DEFECFF-F2E2-4F7D-8BB9-6AB4391ED2FA}" dt="2020-10-14T01:26:51.303" v="1862"/>
          <ac:inkMkLst>
            <pc:docMk/>
            <pc:sldMk cId="913517414" sldId="347"/>
            <ac:inkMk id="125" creationId="{6E92C3E8-F1C0-4959-A98E-E164D12F5FA1}"/>
          </ac:inkMkLst>
        </pc:inkChg>
        <pc:inkChg chg="add mod">
          <ac:chgData name="J C" userId="626daae191040345" providerId="LiveId" clId="{2DEFECFF-F2E2-4F7D-8BB9-6AB4391ED2FA}" dt="2020-10-14T01:26:51.303" v="1862"/>
          <ac:inkMkLst>
            <pc:docMk/>
            <pc:sldMk cId="913517414" sldId="347"/>
            <ac:inkMk id="126" creationId="{841FB33F-F34B-4239-A19F-A8170CE8BA31}"/>
          </ac:inkMkLst>
        </pc:inkChg>
        <pc:inkChg chg="add mod">
          <ac:chgData name="J C" userId="626daae191040345" providerId="LiveId" clId="{2DEFECFF-F2E2-4F7D-8BB9-6AB4391ED2FA}" dt="2020-10-14T01:26:51.303" v="1862"/>
          <ac:inkMkLst>
            <pc:docMk/>
            <pc:sldMk cId="913517414" sldId="347"/>
            <ac:inkMk id="127" creationId="{E266DFDA-04B2-4F49-A8BF-263457F9B036}"/>
          </ac:inkMkLst>
        </pc:inkChg>
        <pc:inkChg chg="add mod">
          <ac:chgData name="J C" userId="626daae191040345" providerId="LiveId" clId="{2DEFECFF-F2E2-4F7D-8BB9-6AB4391ED2FA}" dt="2020-10-14T01:26:51.303" v="1862"/>
          <ac:inkMkLst>
            <pc:docMk/>
            <pc:sldMk cId="913517414" sldId="347"/>
            <ac:inkMk id="128" creationId="{D61BDE5A-4F98-4AF5-9602-6CB67806702B}"/>
          </ac:inkMkLst>
        </pc:inkChg>
        <pc:inkChg chg="add mod">
          <ac:chgData name="J C" userId="626daae191040345" providerId="LiveId" clId="{2DEFECFF-F2E2-4F7D-8BB9-6AB4391ED2FA}" dt="2020-10-14T01:26:51.303" v="1862"/>
          <ac:inkMkLst>
            <pc:docMk/>
            <pc:sldMk cId="913517414" sldId="347"/>
            <ac:inkMk id="129" creationId="{87DD4613-3C98-4690-BB46-14AF27928124}"/>
          </ac:inkMkLst>
        </pc:inkChg>
        <pc:inkChg chg="add mod">
          <ac:chgData name="J C" userId="626daae191040345" providerId="LiveId" clId="{2DEFECFF-F2E2-4F7D-8BB9-6AB4391ED2FA}" dt="2020-10-14T01:26:51.303" v="1862"/>
          <ac:inkMkLst>
            <pc:docMk/>
            <pc:sldMk cId="913517414" sldId="347"/>
            <ac:inkMk id="130" creationId="{D31C2716-7B09-470A-9217-D2532EAF5628}"/>
          </ac:inkMkLst>
        </pc:inkChg>
        <pc:inkChg chg="add mod">
          <ac:chgData name="J C" userId="626daae191040345" providerId="LiveId" clId="{2DEFECFF-F2E2-4F7D-8BB9-6AB4391ED2FA}" dt="2020-10-14T01:26:51.303" v="1862"/>
          <ac:inkMkLst>
            <pc:docMk/>
            <pc:sldMk cId="913517414" sldId="347"/>
            <ac:inkMk id="131" creationId="{7E460F6C-9531-49AF-BBC6-C6C32842C6B5}"/>
          </ac:inkMkLst>
        </pc:inkChg>
        <pc:inkChg chg="add mod">
          <ac:chgData name="J C" userId="626daae191040345" providerId="LiveId" clId="{2DEFECFF-F2E2-4F7D-8BB9-6AB4391ED2FA}" dt="2020-10-14T01:26:51.303" v="1862"/>
          <ac:inkMkLst>
            <pc:docMk/>
            <pc:sldMk cId="913517414" sldId="347"/>
            <ac:inkMk id="132" creationId="{B485BA0E-ECAB-41D5-87BC-F6628BBD97E2}"/>
          </ac:inkMkLst>
        </pc:inkChg>
        <pc:inkChg chg="add mod">
          <ac:chgData name="J C" userId="626daae191040345" providerId="LiveId" clId="{2DEFECFF-F2E2-4F7D-8BB9-6AB4391ED2FA}" dt="2020-10-14T01:26:51.303" v="1862"/>
          <ac:inkMkLst>
            <pc:docMk/>
            <pc:sldMk cId="913517414" sldId="347"/>
            <ac:inkMk id="133" creationId="{85019744-75ED-4DCC-9DB8-8D4E621096F7}"/>
          </ac:inkMkLst>
        </pc:inkChg>
      </pc:sldChg>
      <pc:sldChg chg="addSp delSp modSp mod">
        <pc:chgData name="J C" userId="626daae191040345" providerId="LiveId" clId="{2DEFECFF-F2E2-4F7D-8BB9-6AB4391ED2FA}" dt="2020-10-14T01:31:50.267" v="2157"/>
        <pc:sldMkLst>
          <pc:docMk/>
          <pc:sldMk cId="317541949" sldId="348"/>
        </pc:sldMkLst>
        <pc:spChg chg="mod">
          <ac:chgData name="J C" userId="626daae191040345" providerId="LiveId" clId="{2DEFECFF-F2E2-4F7D-8BB9-6AB4391ED2FA}" dt="2020-10-14T01:26:58.912" v="1863" actId="1076"/>
          <ac:spMkLst>
            <pc:docMk/>
            <pc:sldMk cId="317541949" sldId="348"/>
            <ac:spMk id="3" creationId="{113D5CF2-CD42-46A8-9EC1-4A002885FD04}"/>
          </ac:spMkLst>
        </pc:spChg>
        <pc:grpChg chg="del mod">
          <ac:chgData name="J C" userId="626daae191040345" providerId="LiveId" clId="{2DEFECFF-F2E2-4F7D-8BB9-6AB4391ED2FA}" dt="2020-10-14T01:27:13.304" v="1875"/>
          <ac:grpSpMkLst>
            <pc:docMk/>
            <pc:sldMk cId="317541949" sldId="348"/>
            <ac:grpSpMk id="12" creationId="{972254F8-760A-4957-9463-FDF6A9112E5D}"/>
          </ac:grpSpMkLst>
        </pc:grpChg>
        <pc:grpChg chg="mod">
          <ac:chgData name="J C" userId="626daae191040345" providerId="LiveId" clId="{2DEFECFF-F2E2-4F7D-8BB9-6AB4391ED2FA}" dt="2020-10-14T01:27:10.419" v="1872"/>
          <ac:grpSpMkLst>
            <pc:docMk/>
            <pc:sldMk cId="317541949" sldId="348"/>
            <ac:grpSpMk id="13" creationId="{4D8AE253-3B81-4504-88C8-CC5E0BCD4BFA}"/>
          </ac:grpSpMkLst>
        </pc:grpChg>
        <pc:grpChg chg="del mod">
          <ac:chgData name="J C" userId="626daae191040345" providerId="LiveId" clId="{2DEFECFF-F2E2-4F7D-8BB9-6AB4391ED2FA}" dt="2020-10-14T01:27:16.523" v="1880"/>
          <ac:grpSpMkLst>
            <pc:docMk/>
            <pc:sldMk cId="317541949" sldId="348"/>
            <ac:grpSpMk id="16" creationId="{1848D493-4B91-4EE1-ACD9-70E4692D6FD0}"/>
          </ac:grpSpMkLst>
        </pc:grpChg>
        <pc:grpChg chg="del mod">
          <ac:chgData name="J C" userId="626daae191040345" providerId="LiveId" clId="{2DEFECFF-F2E2-4F7D-8BB9-6AB4391ED2FA}" dt="2020-10-14T01:27:22.984" v="1890"/>
          <ac:grpSpMkLst>
            <pc:docMk/>
            <pc:sldMk cId="317541949" sldId="348"/>
            <ac:grpSpMk id="21" creationId="{FD0A6F5A-C3FE-41CF-B510-C0F0F88899E5}"/>
          </ac:grpSpMkLst>
        </pc:grpChg>
        <pc:grpChg chg="mod">
          <ac:chgData name="J C" userId="626daae191040345" providerId="LiveId" clId="{2DEFECFF-F2E2-4F7D-8BB9-6AB4391ED2FA}" dt="2020-10-14T01:27:22.984" v="1890"/>
          <ac:grpSpMkLst>
            <pc:docMk/>
            <pc:sldMk cId="317541949" sldId="348"/>
            <ac:grpSpMk id="31" creationId="{BB3E8846-7463-4887-9ED5-530B319EAC4C}"/>
          </ac:grpSpMkLst>
        </pc:grpChg>
        <pc:grpChg chg="mod">
          <ac:chgData name="J C" userId="626daae191040345" providerId="LiveId" clId="{2DEFECFF-F2E2-4F7D-8BB9-6AB4391ED2FA}" dt="2020-10-14T01:27:26.541" v="1896"/>
          <ac:grpSpMkLst>
            <pc:docMk/>
            <pc:sldMk cId="317541949" sldId="348"/>
            <ac:grpSpMk id="37" creationId="{CB03DF88-21B9-4659-ADB1-4F39A576EE42}"/>
          </ac:grpSpMkLst>
        </pc:grpChg>
        <pc:grpChg chg="del mod">
          <ac:chgData name="J C" userId="626daae191040345" providerId="LiveId" clId="{2DEFECFF-F2E2-4F7D-8BB9-6AB4391ED2FA}" dt="2020-10-14T01:27:40.158" v="1914"/>
          <ac:grpSpMkLst>
            <pc:docMk/>
            <pc:sldMk cId="317541949" sldId="348"/>
            <ac:grpSpMk id="53" creationId="{4B05FD0C-B7B6-4525-A7ED-30E0D6825270}"/>
          </ac:grpSpMkLst>
        </pc:grpChg>
        <pc:grpChg chg="mod">
          <ac:chgData name="J C" userId="626daae191040345" providerId="LiveId" clId="{2DEFECFF-F2E2-4F7D-8BB9-6AB4391ED2FA}" dt="2020-10-14T01:27:38.831" v="1912"/>
          <ac:grpSpMkLst>
            <pc:docMk/>
            <pc:sldMk cId="317541949" sldId="348"/>
            <ac:grpSpMk id="54" creationId="{7C13A355-F01D-4DE0-8630-E67825775285}"/>
          </ac:grpSpMkLst>
        </pc:grpChg>
        <pc:grpChg chg="mod">
          <ac:chgData name="J C" userId="626daae191040345" providerId="LiveId" clId="{2DEFECFF-F2E2-4F7D-8BB9-6AB4391ED2FA}" dt="2020-10-14T01:27:38.831" v="1912"/>
          <ac:grpSpMkLst>
            <pc:docMk/>
            <pc:sldMk cId="317541949" sldId="348"/>
            <ac:grpSpMk id="55" creationId="{7C73A9F0-C783-4480-BA2E-A3E60D03DEF4}"/>
          </ac:grpSpMkLst>
        </pc:grpChg>
        <pc:grpChg chg="del mod">
          <ac:chgData name="J C" userId="626daae191040345" providerId="LiveId" clId="{2DEFECFF-F2E2-4F7D-8BB9-6AB4391ED2FA}" dt="2020-10-14T01:27:46.628" v="1925"/>
          <ac:grpSpMkLst>
            <pc:docMk/>
            <pc:sldMk cId="317541949" sldId="348"/>
            <ac:grpSpMk id="57" creationId="{E9928C42-6780-415A-BCA3-B16DFE5FB999}"/>
          </ac:grpSpMkLst>
        </pc:grpChg>
        <pc:grpChg chg="del mod">
          <ac:chgData name="J C" userId="626daae191040345" providerId="LiveId" clId="{2DEFECFF-F2E2-4F7D-8BB9-6AB4391ED2FA}" dt="2020-10-14T01:27:46.628" v="1925"/>
          <ac:grpSpMkLst>
            <pc:docMk/>
            <pc:sldMk cId="317541949" sldId="348"/>
            <ac:grpSpMk id="60" creationId="{A0B6BAE7-84F2-4049-83B7-11B6F084F5C0}"/>
          </ac:grpSpMkLst>
        </pc:grpChg>
        <pc:grpChg chg="mod">
          <ac:chgData name="J C" userId="626daae191040345" providerId="LiveId" clId="{2DEFECFF-F2E2-4F7D-8BB9-6AB4391ED2FA}" dt="2020-10-14T01:27:46.628" v="1925"/>
          <ac:grpSpMkLst>
            <pc:docMk/>
            <pc:sldMk cId="317541949" sldId="348"/>
            <ac:grpSpMk id="68" creationId="{2A38E627-55C6-49A0-8CA3-32B389D2EACE}"/>
          </ac:grpSpMkLst>
        </pc:grpChg>
        <pc:grpChg chg="add del mod">
          <ac:chgData name="J C" userId="626daae191040345" providerId="LiveId" clId="{2DEFECFF-F2E2-4F7D-8BB9-6AB4391ED2FA}" dt="2020-10-14T01:29:23.788" v="1987"/>
          <ac:grpSpMkLst>
            <pc:docMk/>
            <pc:sldMk cId="317541949" sldId="348"/>
            <ac:grpSpMk id="84" creationId="{980FCF2A-B851-418D-86F5-2A3724E6BF7B}"/>
          </ac:grpSpMkLst>
        </pc:grpChg>
        <pc:grpChg chg="add del mod">
          <ac:chgData name="J C" userId="626daae191040345" providerId="LiveId" clId="{2DEFECFF-F2E2-4F7D-8BB9-6AB4391ED2FA}" dt="2020-10-14T01:28:55.522" v="1960"/>
          <ac:grpSpMkLst>
            <pc:docMk/>
            <pc:sldMk cId="317541949" sldId="348"/>
            <ac:grpSpMk id="93" creationId="{6126ADD5-B390-4BC6-B13F-6E87E4D75B6E}"/>
          </ac:grpSpMkLst>
        </pc:grpChg>
        <pc:grpChg chg="add del mod">
          <ac:chgData name="J C" userId="626daae191040345" providerId="LiveId" clId="{2DEFECFF-F2E2-4F7D-8BB9-6AB4391ED2FA}" dt="2020-10-14T01:28:55.328" v="1958"/>
          <ac:grpSpMkLst>
            <pc:docMk/>
            <pc:sldMk cId="317541949" sldId="348"/>
            <ac:grpSpMk id="95" creationId="{F966D181-8E4E-4141-931D-E73DC5BFAFB7}"/>
          </ac:grpSpMkLst>
        </pc:grpChg>
        <pc:grpChg chg="mod">
          <ac:chgData name="J C" userId="626daae191040345" providerId="LiveId" clId="{2DEFECFF-F2E2-4F7D-8BB9-6AB4391ED2FA}" dt="2020-10-14T01:28:55.112" v="1956"/>
          <ac:grpSpMkLst>
            <pc:docMk/>
            <pc:sldMk cId="317541949" sldId="348"/>
            <ac:grpSpMk id="97" creationId="{C4698B9F-DB03-4973-9167-17879EC4B78A}"/>
          </ac:grpSpMkLst>
        </pc:grpChg>
        <pc:grpChg chg="del mod">
          <ac:chgData name="J C" userId="626daae191040345" providerId="LiveId" clId="{2DEFECFF-F2E2-4F7D-8BB9-6AB4391ED2FA}" dt="2020-10-14T01:29:39.848" v="1989"/>
          <ac:grpSpMkLst>
            <pc:docMk/>
            <pc:sldMk cId="317541949" sldId="348"/>
            <ac:grpSpMk id="118" creationId="{F3475451-815A-48B6-99D0-943CB9180CE4}"/>
          </ac:grpSpMkLst>
        </pc:grpChg>
        <pc:grpChg chg="del mod">
          <ac:chgData name="J C" userId="626daae191040345" providerId="LiveId" clId="{2DEFECFF-F2E2-4F7D-8BB9-6AB4391ED2FA}" dt="2020-10-14T01:29:55.664" v="2013"/>
          <ac:grpSpMkLst>
            <pc:docMk/>
            <pc:sldMk cId="317541949" sldId="348"/>
            <ac:grpSpMk id="120" creationId="{9A6D7B3C-0ABC-4B9F-BAE5-B62D154F5935}"/>
          </ac:grpSpMkLst>
        </pc:grpChg>
        <pc:grpChg chg="del mod">
          <ac:chgData name="J C" userId="626daae191040345" providerId="LiveId" clId="{2DEFECFF-F2E2-4F7D-8BB9-6AB4391ED2FA}" dt="2020-10-14T01:29:46.063" v="1994"/>
          <ac:grpSpMkLst>
            <pc:docMk/>
            <pc:sldMk cId="317541949" sldId="348"/>
            <ac:grpSpMk id="123" creationId="{E39D237D-813A-43FC-8F43-FC6942D12D12}"/>
          </ac:grpSpMkLst>
        </pc:grpChg>
        <pc:grpChg chg="del mod">
          <ac:chgData name="J C" userId="626daae191040345" providerId="LiveId" clId="{2DEFECFF-F2E2-4F7D-8BB9-6AB4391ED2FA}" dt="2020-10-14T01:29:49.121" v="2002"/>
          <ac:grpSpMkLst>
            <pc:docMk/>
            <pc:sldMk cId="317541949" sldId="348"/>
            <ac:grpSpMk id="125" creationId="{284B7129-2B0A-48B6-844E-1391E774858B}"/>
          </ac:grpSpMkLst>
        </pc:grpChg>
        <pc:grpChg chg="del mod">
          <ac:chgData name="J C" userId="626daae191040345" providerId="LiveId" clId="{2DEFECFF-F2E2-4F7D-8BB9-6AB4391ED2FA}" dt="2020-10-14T01:29:55.664" v="2013"/>
          <ac:grpSpMkLst>
            <pc:docMk/>
            <pc:sldMk cId="317541949" sldId="348"/>
            <ac:grpSpMk id="133" creationId="{9E9516B9-D0D7-4738-A719-41957AB87DC5}"/>
          </ac:grpSpMkLst>
        </pc:grpChg>
        <pc:grpChg chg="del mod">
          <ac:chgData name="J C" userId="626daae191040345" providerId="LiveId" clId="{2DEFECFF-F2E2-4F7D-8BB9-6AB4391ED2FA}" dt="2020-10-14T01:29:56.672" v="2015"/>
          <ac:grpSpMkLst>
            <pc:docMk/>
            <pc:sldMk cId="317541949" sldId="348"/>
            <ac:grpSpMk id="144" creationId="{B119F16D-66B3-4654-BD39-62774E34AFE0}"/>
          </ac:grpSpMkLst>
        </pc:grpChg>
        <pc:grpChg chg="del mod">
          <ac:chgData name="J C" userId="626daae191040345" providerId="LiveId" clId="{2DEFECFF-F2E2-4F7D-8BB9-6AB4391ED2FA}" dt="2020-10-14T01:30:01.707" v="2025"/>
          <ac:grpSpMkLst>
            <pc:docMk/>
            <pc:sldMk cId="317541949" sldId="348"/>
            <ac:grpSpMk id="146" creationId="{B7BF7883-0396-4656-BD1C-B016FEF7DF66}"/>
          </ac:grpSpMkLst>
        </pc:grpChg>
        <pc:grpChg chg="del mod">
          <ac:chgData name="J C" userId="626daae191040345" providerId="LiveId" clId="{2DEFECFF-F2E2-4F7D-8BB9-6AB4391ED2FA}" dt="2020-10-14T01:30:06.650" v="2028"/>
          <ac:grpSpMkLst>
            <pc:docMk/>
            <pc:sldMk cId="317541949" sldId="348"/>
            <ac:grpSpMk id="156" creationId="{9D25546F-A76F-48F0-AFC2-63AF3EDFFF57}"/>
          </ac:grpSpMkLst>
        </pc:grpChg>
        <pc:grpChg chg="mod">
          <ac:chgData name="J C" userId="626daae191040345" providerId="LiveId" clId="{2DEFECFF-F2E2-4F7D-8BB9-6AB4391ED2FA}" dt="2020-10-14T01:30:06.650" v="2028"/>
          <ac:grpSpMkLst>
            <pc:docMk/>
            <pc:sldMk cId="317541949" sldId="348"/>
            <ac:grpSpMk id="159" creationId="{EF71F64A-F2C0-47BE-AE80-4EA6E86DBE37}"/>
          </ac:grpSpMkLst>
        </pc:grpChg>
        <pc:grpChg chg="del mod">
          <ac:chgData name="J C" userId="626daae191040345" providerId="LiveId" clId="{2DEFECFF-F2E2-4F7D-8BB9-6AB4391ED2FA}" dt="2020-10-14T01:30:23.391" v="2059"/>
          <ac:grpSpMkLst>
            <pc:docMk/>
            <pc:sldMk cId="317541949" sldId="348"/>
            <ac:grpSpMk id="162" creationId="{AC048138-AF8D-4863-9FCC-93B7F4CF2998}"/>
          </ac:grpSpMkLst>
        </pc:grpChg>
        <pc:grpChg chg="mod">
          <ac:chgData name="J C" userId="626daae191040345" providerId="LiveId" clId="{2DEFECFF-F2E2-4F7D-8BB9-6AB4391ED2FA}" dt="2020-10-14T01:30:23.391" v="2059"/>
          <ac:grpSpMkLst>
            <pc:docMk/>
            <pc:sldMk cId="317541949" sldId="348"/>
            <ac:grpSpMk id="190" creationId="{D3A273B2-F1C1-4031-B48F-E9095E8A0BA3}"/>
          </ac:grpSpMkLst>
        </pc:grpChg>
        <pc:grpChg chg="mod">
          <ac:chgData name="J C" userId="626daae191040345" providerId="LiveId" clId="{2DEFECFF-F2E2-4F7D-8BB9-6AB4391ED2FA}" dt="2020-10-14T01:30:23.391" v="2059"/>
          <ac:grpSpMkLst>
            <pc:docMk/>
            <pc:sldMk cId="317541949" sldId="348"/>
            <ac:grpSpMk id="191" creationId="{57173775-F4AA-411F-80FD-121556A1A6C8}"/>
          </ac:grpSpMkLst>
        </pc:grpChg>
        <pc:grpChg chg="del mod">
          <ac:chgData name="J C" userId="626daae191040345" providerId="LiveId" clId="{2DEFECFF-F2E2-4F7D-8BB9-6AB4391ED2FA}" dt="2020-10-14T01:31:50.267" v="2157"/>
          <ac:grpSpMkLst>
            <pc:docMk/>
            <pc:sldMk cId="317541949" sldId="348"/>
            <ac:grpSpMk id="208" creationId="{D6F70D52-9A20-4D96-9BEC-1386578742CE}"/>
          </ac:grpSpMkLst>
        </pc:grpChg>
        <pc:grpChg chg="del mod">
          <ac:chgData name="J C" userId="626daae191040345" providerId="LiveId" clId="{2DEFECFF-F2E2-4F7D-8BB9-6AB4391ED2FA}" dt="2020-10-14T01:31:50.267" v="2157"/>
          <ac:grpSpMkLst>
            <pc:docMk/>
            <pc:sldMk cId="317541949" sldId="348"/>
            <ac:grpSpMk id="209" creationId="{6FA02E61-DFCE-48C9-9036-E3D8D5C6E92F}"/>
          </ac:grpSpMkLst>
        </pc:grpChg>
        <pc:grpChg chg="del mod">
          <ac:chgData name="J C" userId="626daae191040345" providerId="LiveId" clId="{2DEFECFF-F2E2-4F7D-8BB9-6AB4391ED2FA}" dt="2020-10-14T01:31:50.267" v="2157"/>
          <ac:grpSpMkLst>
            <pc:docMk/>
            <pc:sldMk cId="317541949" sldId="348"/>
            <ac:grpSpMk id="227" creationId="{FAE572EF-2AA2-4CDD-83C1-A48E771027C7}"/>
          </ac:grpSpMkLst>
        </pc:grpChg>
        <pc:grpChg chg="mod">
          <ac:chgData name="J C" userId="626daae191040345" providerId="LiveId" clId="{2DEFECFF-F2E2-4F7D-8BB9-6AB4391ED2FA}" dt="2020-10-14T01:31:11.059" v="2112"/>
          <ac:grpSpMkLst>
            <pc:docMk/>
            <pc:sldMk cId="317541949" sldId="348"/>
            <ac:grpSpMk id="245" creationId="{68334606-7E06-4DAB-B242-BC6B1A09D30B}"/>
          </ac:grpSpMkLst>
        </pc:grpChg>
        <pc:grpChg chg="del mod">
          <ac:chgData name="J C" userId="626daae191040345" providerId="LiveId" clId="{2DEFECFF-F2E2-4F7D-8BB9-6AB4391ED2FA}" dt="2020-10-14T01:31:22.540" v="2129"/>
          <ac:grpSpMkLst>
            <pc:docMk/>
            <pc:sldMk cId="317541949" sldId="348"/>
            <ac:grpSpMk id="257" creationId="{2F52C9BA-90C3-4CCE-9CAB-382FE67DC0CF}"/>
          </ac:grpSpMkLst>
        </pc:grpChg>
        <pc:grpChg chg="mod">
          <ac:chgData name="J C" userId="626daae191040345" providerId="LiveId" clId="{2DEFECFF-F2E2-4F7D-8BB9-6AB4391ED2FA}" dt="2020-10-14T01:31:22.540" v="2129"/>
          <ac:grpSpMkLst>
            <pc:docMk/>
            <pc:sldMk cId="317541949" sldId="348"/>
            <ac:grpSpMk id="262" creationId="{5ECBBD12-C0C9-4BC5-A752-D4874B3A2F85}"/>
          </ac:grpSpMkLst>
        </pc:grpChg>
        <pc:grpChg chg="del mod">
          <ac:chgData name="J C" userId="626daae191040345" providerId="LiveId" clId="{2DEFECFF-F2E2-4F7D-8BB9-6AB4391ED2FA}" dt="2020-10-14T01:31:50.267" v="2157"/>
          <ac:grpSpMkLst>
            <pc:docMk/>
            <pc:sldMk cId="317541949" sldId="348"/>
            <ac:grpSpMk id="288" creationId="{3496C0BB-8CC8-4C4F-8C35-6EDD927134BB}"/>
          </ac:grpSpMkLst>
        </pc:grpChg>
        <pc:grpChg chg="del mod">
          <ac:chgData name="J C" userId="626daae191040345" providerId="LiveId" clId="{2DEFECFF-F2E2-4F7D-8BB9-6AB4391ED2FA}" dt="2020-10-14T01:31:50.267" v="2157"/>
          <ac:grpSpMkLst>
            <pc:docMk/>
            <pc:sldMk cId="317541949" sldId="348"/>
            <ac:grpSpMk id="289" creationId="{974B1706-A841-45C0-AB06-DFD1D67677E6}"/>
          </ac:grpSpMkLst>
        </pc:grpChg>
        <pc:grpChg chg="del mod">
          <ac:chgData name="J C" userId="626daae191040345" providerId="LiveId" clId="{2DEFECFF-F2E2-4F7D-8BB9-6AB4391ED2FA}" dt="2020-10-14T01:31:50.267" v="2157"/>
          <ac:grpSpMkLst>
            <pc:docMk/>
            <pc:sldMk cId="317541949" sldId="348"/>
            <ac:grpSpMk id="290" creationId="{50FFCF1A-CA17-4C82-A267-C255916473EC}"/>
          </ac:grpSpMkLst>
        </pc:grpChg>
        <pc:grpChg chg="del mod">
          <ac:chgData name="J C" userId="626daae191040345" providerId="LiveId" clId="{2DEFECFF-F2E2-4F7D-8BB9-6AB4391ED2FA}" dt="2020-10-14T01:31:50.267" v="2157"/>
          <ac:grpSpMkLst>
            <pc:docMk/>
            <pc:sldMk cId="317541949" sldId="348"/>
            <ac:grpSpMk id="291" creationId="{3E1BD7A5-1F00-44CA-B31C-1717C99FE0EB}"/>
          </ac:grpSpMkLst>
        </pc:grpChg>
        <pc:grpChg chg="del mod">
          <ac:chgData name="J C" userId="626daae191040345" providerId="LiveId" clId="{2DEFECFF-F2E2-4F7D-8BB9-6AB4391ED2FA}" dt="2020-10-14T01:31:50.267" v="2157"/>
          <ac:grpSpMkLst>
            <pc:docMk/>
            <pc:sldMk cId="317541949" sldId="348"/>
            <ac:grpSpMk id="292" creationId="{DF2196B1-4774-406A-92CB-A99D63D35438}"/>
          </ac:grpSpMkLst>
        </pc:grpChg>
        <pc:grpChg chg="mod">
          <ac:chgData name="J C" userId="626daae191040345" providerId="LiveId" clId="{2DEFECFF-F2E2-4F7D-8BB9-6AB4391ED2FA}" dt="2020-10-14T01:31:50.267" v="2157"/>
          <ac:grpSpMkLst>
            <pc:docMk/>
            <pc:sldMk cId="317541949" sldId="348"/>
            <ac:grpSpMk id="294" creationId="{75140714-B78E-414C-B967-B2F25DF0BA4C}"/>
          </ac:grpSpMkLst>
        </pc:grpChg>
        <pc:inkChg chg="add mod">
          <ac:chgData name="J C" userId="626daae191040345" providerId="LiveId" clId="{2DEFECFF-F2E2-4F7D-8BB9-6AB4391ED2FA}" dt="2020-10-14T01:27:10.419" v="1872"/>
          <ac:inkMkLst>
            <pc:docMk/>
            <pc:sldMk cId="317541949" sldId="348"/>
            <ac:inkMk id="4" creationId="{B77F4AA1-9461-4D71-9CF2-4C736A7BD1ED}"/>
          </ac:inkMkLst>
        </pc:inkChg>
        <pc:inkChg chg="add mod">
          <ac:chgData name="J C" userId="626daae191040345" providerId="LiveId" clId="{2DEFECFF-F2E2-4F7D-8BB9-6AB4391ED2FA}" dt="2020-10-14T01:27:10.419" v="1872"/>
          <ac:inkMkLst>
            <pc:docMk/>
            <pc:sldMk cId="317541949" sldId="348"/>
            <ac:inkMk id="5" creationId="{B6EC7EEE-325D-4A22-9DA5-1911F5D4B545}"/>
          </ac:inkMkLst>
        </pc:inkChg>
        <pc:inkChg chg="add mod">
          <ac:chgData name="J C" userId="626daae191040345" providerId="LiveId" clId="{2DEFECFF-F2E2-4F7D-8BB9-6AB4391ED2FA}" dt="2020-10-14T01:27:10.419" v="1872"/>
          <ac:inkMkLst>
            <pc:docMk/>
            <pc:sldMk cId="317541949" sldId="348"/>
            <ac:inkMk id="6" creationId="{5AEF641D-FF25-4A46-B40D-F648B9257871}"/>
          </ac:inkMkLst>
        </pc:inkChg>
        <pc:inkChg chg="add mod">
          <ac:chgData name="J C" userId="626daae191040345" providerId="LiveId" clId="{2DEFECFF-F2E2-4F7D-8BB9-6AB4391ED2FA}" dt="2020-10-14T01:27:10.419" v="1872"/>
          <ac:inkMkLst>
            <pc:docMk/>
            <pc:sldMk cId="317541949" sldId="348"/>
            <ac:inkMk id="7" creationId="{AA3863A3-A974-4C24-AFFE-7D1EF18E6301}"/>
          </ac:inkMkLst>
        </pc:inkChg>
        <pc:inkChg chg="add mod">
          <ac:chgData name="J C" userId="626daae191040345" providerId="LiveId" clId="{2DEFECFF-F2E2-4F7D-8BB9-6AB4391ED2FA}" dt="2020-10-14T01:27:10.419" v="1872"/>
          <ac:inkMkLst>
            <pc:docMk/>
            <pc:sldMk cId="317541949" sldId="348"/>
            <ac:inkMk id="8" creationId="{AE9172D0-5BEB-437E-A6D3-26E0ED8087D4}"/>
          </ac:inkMkLst>
        </pc:inkChg>
        <pc:inkChg chg="add mod">
          <ac:chgData name="J C" userId="626daae191040345" providerId="LiveId" clId="{2DEFECFF-F2E2-4F7D-8BB9-6AB4391ED2FA}" dt="2020-10-14T01:27:10.419" v="1872"/>
          <ac:inkMkLst>
            <pc:docMk/>
            <pc:sldMk cId="317541949" sldId="348"/>
            <ac:inkMk id="9" creationId="{5986E8A7-D93A-4901-9117-2AE28FE54936}"/>
          </ac:inkMkLst>
        </pc:inkChg>
        <pc:inkChg chg="add mod">
          <ac:chgData name="J C" userId="626daae191040345" providerId="LiveId" clId="{2DEFECFF-F2E2-4F7D-8BB9-6AB4391ED2FA}" dt="2020-10-14T01:27:22.984" v="1890"/>
          <ac:inkMkLst>
            <pc:docMk/>
            <pc:sldMk cId="317541949" sldId="348"/>
            <ac:inkMk id="10" creationId="{0C897860-1624-414F-B60F-FD07595CC5B8}"/>
          </ac:inkMkLst>
        </pc:inkChg>
        <pc:inkChg chg="add mod">
          <ac:chgData name="J C" userId="626daae191040345" providerId="LiveId" clId="{2DEFECFF-F2E2-4F7D-8BB9-6AB4391ED2FA}" dt="2020-10-14T01:27:22.984" v="1890"/>
          <ac:inkMkLst>
            <pc:docMk/>
            <pc:sldMk cId="317541949" sldId="348"/>
            <ac:inkMk id="11" creationId="{E33E6565-880D-4383-B08C-BD87ADFDBD9F}"/>
          </ac:inkMkLst>
        </pc:inkChg>
        <pc:inkChg chg="add mod">
          <ac:chgData name="J C" userId="626daae191040345" providerId="LiveId" clId="{2DEFECFF-F2E2-4F7D-8BB9-6AB4391ED2FA}" dt="2020-10-14T01:27:22.984" v="1890"/>
          <ac:inkMkLst>
            <pc:docMk/>
            <pc:sldMk cId="317541949" sldId="348"/>
            <ac:inkMk id="14" creationId="{2A4D4E27-AFC8-4A03-902F-64CE2C3B386D}"/>
          </ac:inkMkLst>
        </pc:inkChg>
        <pc:inkChg chg="add mod">
          <ac:chgData name="J C" userId="626daae191040345" providerId="LiveId" clId="{2DEFECFF-F2E2-4F7D-8BB9-6AB4391ED2FA}" dt="2020-10-14T01:27:22.984" v="1890"/>
          <ac:inkMkLst>
            <pc:docMk/>
            <pc:sldMk cId="317541949" sldId="348"/>
            <ac:inkMk id="15" creationId="{B1CFD709-ACA8-47E6-A760-04D0478420AC}"/>
          </ac:inkMkLst>
        </pc:inkChg>
        <pc:inkChg chg="add mod">
          <ac:chgData name="J C" userId="626daae191040345" providerId="LiveId" clId="{2DEFECFF-F2E2-4F7D-8BB9-6AB4391ED2FA}" dt="2020-10-14T01:27:22.984" v="1890"/>
          <ac:inkMkLst>
            <pc:docMk/>
            <pc:sldMk cId="317541949" sldId="348"/>
            <ac:inkMk id="17" creationId="{84BA5C58-C470-4F25-B911-AC50522F5032}"/>
          </ac:inkMkLst>
        </pc:inkChg>
        <pc:inkChg chg="add mod">
          <ac:chgData name="J C" userId="626daae191040345" providerId="LiveId" clId="{2DEFECFF-F2E2-4F7D-8BB9-6AB4391ED2FA}" dt="2020-10-14T01:27:22.984" v="1890"/>
          <ac:inkMkLst>
            <pc:docMk/>
            <pc:sldMk cId="317541949" sldId="348"/>
            <ac:inkMk id="18" creationId="{CBA34CF3-3A1F-4CC0-A6B9-C09820FAFC4B}"/>
          </ac:inkMkLst>
        </pc:inkChg>
        <pc:inkChg chg="add mod">
          <ac:chgData name="J C" userId="626daae191040345" providerId="LiveId" clId="{2DEFECFF-F2E2-4F7D-8BB9-6AB4391ED2FA}" dt="2020-10-14T01:27:22.984" v="1890"/>
          <ac:inkMkLst>
            <pc:docMk/>
            <pc:sldMk cId="317541949" sldId="348"/>
            <ac:inkMk id="19" creationId="{9465A055-8B46-42FB-AF36-20115B5AF05B}"/>
          </ac:inkMkLst>
        </pc:inkChg>
        <pc:inkChg chg="add mod">
          <ac:chgData name="J C" userId="626daae191040345" providerId="LiveId" clId="{2DEFECFF-F2E2-4F7D-8BB9-6AB4391ED2FA}" dt="2020-10-14T01:27:22.984" v="1890"/>
          <ac:inkMkLst>
            <pc:docMk/>
            <pc:sldMk cId="317541949" sldId="348"/>
            <ac:inkMk id="20" creationId="{5C2367CE-DB88-4610-89D0-5D9ECA4EBCA3}"/>
          </ac:inkMkLst>
        </pc:inkChg>
        <pc:inkChg chg="add mod">
          <ac:chgData name="J C" userId="626daae191040345" providerId="LiveId" clId="{2DEFECFF-F2E2-4F7D-8BB9-6AB4391ED2FA}" dt="2020-10-14T01:27:22.984" v="1890"/>
          <ac:inkMkLst>
            <pc:docMk/>
            <pc:sldMk cId="317541949" sldId="348"/>
            <ac:inkMk id="22" creationId="{70624DC6-0F32-406E-9333-D7C328948805}"/>
          </ac:inkMkLst>
        </pc:inkChg>
        <pc:inkChg chg="add mod">
          <ac:chgData name="J C" userId="626daae191040345" providerId="LiveId" clId="{2DEFECFF-F2E2-4F7D-8BB9-6AB4391ED2FA}" dt="2020-10-14T01:27:22.984" v="1890"/>
          <ac:inkMkLst>
            <pc:docMk/>
            <pc:sldMk cId="317541949" sldId="348"/>
            <ac:inkMk id="23" creationId="{77D778C5-D385-4332-BF83-C8579314EB08}"/>
          </ac:inkMkLst>
        </pc:inkChg>
        <pc:inkChg chg="add mod">
          <ac:chgData name="J C" userId="626daae191040345" providerId="LiveId" clId="{2DEFECFF-F2E2-4F7D-8BB9-6AB4391ED2FA}" dt="2020-10-14T01:27:22.984" v="1890"/>
          <ac:inkMkLst>
            <pc:docMk/>
            <pc:sldMk cId="317541949" sldId="348"/>
            <ac:inkMk id="24" creationId="{375D5CF9-A6DA-4FF0-8C83-DE838F3F9CA1}"/>
          </ac:inkMkLst>
        </pc:inkChg>
        <pc:inkChg chg="add mod">
          <ac:chgData name="J C" userId="626daae191040345" providerId="LiveId" clId="{2DEFECFF-F2E2-4F7D-8BB9-6AB4391ED2FA}" dt="2020-10-14T01:27:22.984" v="1890"/>
          <ac:inkMkLst>
            <pc:docMk/>
            <pc:sldMk cId="317541949" sldId="348"/>
            <ac:inkMk id="25" creationId="{68DE7BE6-A5E4-4C8A-8B06-9CFE5C0BCD66}"/>
          </ac:inkMkLst>
        </pc:inkChg>
        <pc:inkChg chg="add mod">
          <ac:chgData name="J C" userId="626daae191040345" providerId="LiveId" clId="{2DEFECFF-F2E2-4F7D-8BB9-6AB4391ED2FA}" dt="2020-10-14T01:27:22.984" v="1890"/>
          <ac:inkMkLst>
            <pc:docMk/>
            <pc:sldMk cId="317541949" sldId="348"/>
            <ac:inkMk id="26" creationId="{5D183623-B7D2-41B0-BA5C-3A047D22ABA5}"/>
          </ac:inkMkLst>
        </pc:inkChg>
        <pc:inkChg chg="add mod">
          <ac:chgData name="J C" userId="626daae191040345" providerId="LiveId" clId="{2DEFECFF-F2E2-4F7D-8BB9-6AB4391ED2FA}" dt="2020-10-14T01:27:22.984" v="1890"/>
          <ac:inkMkLst>
            <pc:docMk/>
            <pc:sldMk cId="317541949" sldId="348"/>
            <ac:inkMk id="27" creationId="{5464F395-708D-443E-9A4A-431D61C4F18C}"/>
          </ac:inkMkLst>
        </pc:inkChg>
        <pc:inkChg chg="add mod">
          <ac:chgData name="J C" userId="626daae191040345" providerId="LiveId" clId="{2DEFECFF-F2E2-4F7D-8BB9-6AB4391ED2FA}" dt="2020-10-14T01:27:22.984" v="1890"/>
          <ac:inkMkLst>
            <pc:docMk/>
            <pc:sldMk cId="317541949" sldId="348"/>
            <ac:inkMk id="28" creationId="{D3904F2F-45AF-48F7-9849-8BF10B413787}"/>
          </ac:inkMkLst>
        </pc:inkChg>
        <pc:inkChg chg="add mod">
          <ac:chgData name="J C" userId="626daae191040345" providerId="LiveId" clId="{2DEFECFF-F2E2-4F7D-8BB9-6AB4391ED2FA}" dt="2020-10-14T01:27:22.984" v="1890"/>
          <ac:inkMkLst>
            <pc:docMk/>
            <pc:sldMk cId="317541949" sldId="348"/>
            <ac:inkMk id="29" creationId="{A19B1D42-9B56-4A3D-89CE-5565C38B010C}"/>
          </ac:inkMkLst>
        </pc:inkChg>
        <pc:inkChg chg="add mod">
          <ac:chgData name="J C" userId="626daae191040345" providerId="LiveId" clId="{2DEFECFF-F2E2-4F7D-8BB9-6AB4391ED2FA}" dt="2020-10-14T01:27:22.984" v="1890"/>
          <ac:inkMkLst>
            <pc:docMk/>
            <pc:sldMk cId="317541949" sldId="348"/>
            <ac:inkMk id="30" creationId="{C43CD9B0-6649-457A-AA77-C91B3A9E09A1}"/>
          </ac:inkMkLst>
        </pc:inkChg>
        <pc:inkChg chg="add mod">
          <ac:chgData name="J C" userId="626daae191040345" providerId="LiveId" clId="{2DEFECFF-F2E2-4F7D-8BB9-6AB4391ED2FA}" dt="2020-10-14T01:27:26.541" v="1896"/>
          <ac:inkMkLst>
            <pc:docMk/>
            <pc:sldMk cId="317541949" sldId="348"/>
            <ac:inkMk id="32" creationId="{AC399D93-6C89-4E88-B0A0-29891869CBB6}"/>
          </ac:inkMkLst>
        </pc:inkChg>
        <pc:inkChg chg="add mod">
          <ac:chgData name="J C" userId="626daae191040345" providerId="LiveId" clId="{2DEFECFF-F2E2-4F7D-8BB9-6AB4391ED2FA}" dt="2020-10-14T01:27:26.541" v="1896"/>
          <ac:inkMkLst>
            <pc:docMk/>
            <pc:sldMk cId="317541949" sldId="348"/>
            <ac:inkMk id="33" creationId="{3B8B7F1C-31E5-4D58-8C52-D544A7682E13}"/>
          </ac:inkMkLst>
        </pc:inkChg>
        <pc:inkChg chg="add mod">
          <ac:chgData name="J C" userId="626daae191040345" providerId="LiveId" clId="{2DEFECFF-F2E2-4F7D-8BB9-6AB4391ED2FA}" dt="2020-10-14T01:27:26.541" v="1896"/>
          <ac:inkMkLst>
            <pc:docMk/>
            <pc:sldMk cId="317541949" sldId="348"/>
            <ac:inkMk id="34" creationId="{5896A2B5-F298-48AD-B6D0-9D05DCEFA148}"/>
          </ac:inkMkLst>
        </pc:inkChg>
        <pc:inkChg chg="add mod">
          <ac:chgData name="J C" userId="626daae191040345" providerId="LiveId" clId="{2DEFECFF-F2E2-4F7D-8BB9-6AB4391ED2FA}" dt="2020-10-14T01:27:26.541" v="1896"/>
          <ac:inkMkLst>
            <pc:docMk/>
            <pc:sldMk cId="317541949" sldId="348"/>
            <ac:inkMk id="35" creationId="{F9698A23-9AA6-4DBE-A373-D74303DEDC34}"/>
          </ac:inkMkLst>
        </pc:inkChg>
        <pc:inkChg chg="add mod">
          <ac:chgData name="J C" userId="626daae191040345" providerId="LiveId" clId="{2DEFECFF-F2E2-4F7D-8BB9-6AB4391ED2FA}" dt="2020-10-14T01:27:26.541" v="1896"/>
          <ac:inkMkLst>
            <pc:docMk/>
            <pc:sldMk cId="317541949" sldId="348"/>
            <ac:inkMk id="36" creationId="{B3B89151-B778-433E-8F07-EB270C7DA8CB}"/>
          </ac:inkMkLst>
        </pc:inkChg>
        <pc:inkChg chg="add mod">
          <ac:chgData name="J C" userId="626daae191040345" providerId="LiveId" clId="{2DEFECFF-F2E2-4F7D-8BB9-6AB4391ED2FA}" dt="2020-10-14T01:27:38.831" v="1912"/>
          <ac:inkMkLst>
            <pc:docMk/>
            <pc:sldMk cId="317541949" sldId="348"/>
            <ac:inkMk id="38" creationId="{000C195E-4B52-4D1A-8B2D-222A8E59A211}"/>
          </ac:inkMkLst>
        </pc:inkChg>
        <pc:inkChg chg="add mod">
          <ac:chgData name="J C" userId="626daae191040345" providerId="LiveId" clId="{2DEFECFF-F2E2-4F7D-8BB9-6AB4391ED2FA}" dt="2020-10-14T01:27:38.831" v="1912"/>
          <ac:inkMkLst>
            <pc:docMk/>
            <pc:sldMk cId="317541949" sldId="348"/>
            <ac:inkMk id="39" creationId="{6179BFA7-023E-41E4-91F9-5736429C65FE}"/>
          </ac:inkMkLst>
        </pc:inkChg>
        <pc:inkChg chg="add mod">
          <ac:chgData name="J C" userId="626daae191040345" providerId="LiveId" clId="{2DEFECFF-F2E2-4F7D-8BB9-6AB4391ED2FA}" dt="2020-10-14T01:27:38.831" v="1912"/>
          <ac:inkMkLst>
            <pc:docMk/>
            <pc:sldMk cId="317541949" sldId="348"/>
            <ac:inkMk id="40" creationId="{8BE01C76-E04E-4B62-A56D-FBF415707C0E}"/>
          </ac:inkMkLst>
        </pc:inkChg>
        <pc:inkChg chg="add mod">
          <ac:chgData name="J C" userId="626daae191040345" providerId="LiveId" clId="{2DEFECFF-F2E2-4F7D-8BB9-6AB4391ED2FA}" dt="2020-10-14T01:27:38.831" v="1912"/>
          <ac:inkMkLst>
            <pc:docMk/>
            <pc:sldMk cId="317541949" sldId="348"/>
            <ac:inkMk id="41" creationId="{D85696BF-DE09-4F09-AC25-AE3F1C7C1F74}"/>
          </ac:inkMkLst>
        </pc:inkChg>
        <pc:inkChg chg="add mod">
          <ac:chgData name="J C" userId="626daae191040345" providerId="LiveId" clId="{2DEFECFF-F2E2-4F7D-8BB9-6AB4391ED2FA}" dt="2020-10-14T01:27:38.831" v="1912"/>
          <ac:inkMkLst>
            <pc:docMk/>
            <pc:sldMk cId="317541949" sldId="348"/>
            <ac:inkMk id="42" creationId="{15E48E80-5065-4200-AADF-B87E17E4ECE7}"/>
          </ac:inkMkLst>
        </pc:inkChg>
        <pc:inkChg chg="add mod">
          <ac:chgData name="J C" userId="626daae191040345" providerId="LiveId" clId="{2DEFECFF-F2E2-4F7D-8BB9-6AB4391ED2FA}" dt="2020-10-14T01:27:38.831" v="1912"/>
          <ac:inkMkLst>
            <pc:docMk/>
            <pc:sldMk cId="317541949" sldId="348"/>
            <ac:inkMk id="43" creationId="{2A1291E5-D290-4E07-923D-21036F6ACC28}"/>
          </ac:inkMkLst>
        </pc:inkChg>
        <pc:inkChg chg="add mod">
          <ac:chgData name="J C" userId="626daae191040345" providerId="LiveId" clId="{2DEFECFF-F2E2-4F7D-8BB9-6AB4391ED2FA}" dt="2020-10-14T01:27:38.831" v="1912"/>
          <ac:inkMkLst>
            <pc:docMk/>
            <pc:sldMk cId="317541949" sldId="348"/>
            <ac:inkMk id="44" creationId="{333C3941-AFE0-4948-BD58-320118E01B19}"/>
          </ac:inkMkLst>
        </pc:inkChg>
        <pc:inkChg chg="add mod">
          <ac:chgData name="J C" userId="626daae191040345" providerId="LiveId" clId="{2DEFECFF-F2E2-4F7D-8BB9-6AB4391ED2FA}" dt="2020-10-14T01:27:46.628" v="1925"/>
          <ac:inkMkLst>
            <pc:docMk/>
            <pc:sldMk cId="317541949" sldId="348"/>
            <ac:inkMk id="45" creationId="{F7349153-E2C4-4164-9E91-66635503EC4C}"/>
          </ac:inkMkLst>
        </pc:inkChg>
        <pc:inkChg chg="add mod">
          <ac:chgData name="J C" userId="626daae191040345" providerId="LiveId" clId="{2DEFECFF-F2E2-4F7D-8BB9-6AB4391ED2FA}" dt="2020-10-14T01:27:46.628" v="1925"/>
          <ac:inkMkLst>
            <pc:docMk/>
            <pc:sldMk cId="317541949" sldId="348"/>
            <ac:inkMk id="46" creationId="{3B084BB6-94D9-4BBC-BCA8-1EA893E94305}"/>
          </ac:inkMkLst>
        </pc:inkChg>
        <pc:inkChg chg="add mod">
          <ac:chgData name="J C" userId="626daae191040345" providerId="LiveId" clId="{2DEFECFF-F2E2-4F7D-8BB9-6AB4391ED2FA}" dt="2020-10-14T01:27:46.628" v="1925"/>
          <ac:inkMkLst>
            <pc:docMk/>
            <pc:sldMk cId="317541949" sldId="348"/>
            <ac:inkMk id="47" creationId="{73252562-A950-40CE-B819-AEB7460A779C}"/>
          </ac:inkMkLst>
        </pc:inkChg>
        <pc:inkChg chg="add mod">
          <ac:chgData name="J C" userId="626daae191040345" providerId="LiveId" clId="{2DEFECFF-F2E2-4F7D-8BB9-6AB4391ED2FA}" dt="2020-10-14T01:27:46.628" v="1925"/>
          <ac:inkMkLst>
            <pc:docMk/>
            <pc:sldMk cId="317541949" sldId="348"/>
            <ac:inkMk id="48" creationId="{AF180D3C-B937-411D-9325-DE18E33A6CC0}"/>
          </ac:inkMkLst>
        </pc:inkChg>
        <pc:inkChg chg="add mod">
          <ac:chgData name="J C" userId="626daae191040345" providerId="LiveId" clId="{2DEFECFF-F2E2-4F7D-8BB9-6AB4391ED2FA}" dt="2020-10-14T01:27:46.628" v="1925"/>
          <ac:inkMkLst>
            <pc:docMk/>
            <pc:sldMk cId="317541949" sldId="348"/>
            <ac:inkMk id="49" creationId="{B2952CC4-DFF0-48E3-9DED-05BB0E96320F}"/>
          </ac:inkMkLst>
        </pc:inkChg>
        <pc:inkChg chg="add mod">
          <ac:chgData name="J C" userId="626daae191040345" providerId="LiveId" clId="{2DEFECFF-F2E2-4F7D-8BB9-6AB4391ED2FA}" dt="2020-10-14T01:27:46.628" v="1925"/>
          <ac:inkMkLst>
            <pc:docMk/>
            <pc:sldMk cId="317541949" sldId="348"/>
            <ac:inkMk id="50" creationId="{CB841A8C-2FDF-4F6C-B781-73B73C89FE5D}"/>
          </ac:inkMkLst>
        </pc:inkChg>
        <pc:inkChg chg="add mod">
          <ac:chgData name="J C" userId="626daae191040345" providerId="LiveId" clId="{2DEFECFF-F2E2-4F7D-8BB9-6AB4391ED2FA}" dt="2020-10-14T01:27:46.628" v="1925"/>
          <ac:inkMkLst>
            <pc:docMk/>
            <pc:sldMk cId="317541949" sldId="348"/>
            <ac:inkMk id="51" creationId="{CB4D5592-0048-4D06-A717-4D7ADE6F924C}"/>
          </ac:inkMkLst>
        </pc:inkChg>
        <pc:inkChg chg="add mod">
          <ac:chgData name="J C" userId="626daae191040345" providerId="LiveId" clId="{2DEFECFF-F2E2-4F7D-8BB9-6AB4391ED2FA}" dt="2020-10-14T01:27:46.628" v="1925"/>
          <ac:inkMkLst>
            <pc:docMk/>
            <pc:sldMk cId="317541949" sldId="348"/>
            <ac:inkMk id="52" creationId="{60148719-DED3-4C04-85B6-F7C597F702D7}"/>
          </ac:inkMkLst>
        </pc:inkChg>
        <pc:inkChg chg="add mod">
          <ac:chgData name="J C" userId="626daae191040345" providerId="LiveId" clId="{2DEFECFF-F2E2-4F7D-8BB9-6AB4391ED2FA}" dt="2020-10-14T01:27:46.628" v="1925"/>
          <ac:inkMkLst>
            <pc:docMk/>
            <pc:sldMk cId="317541949" sldId="348"/>
            <ac:inkMk id="56" creationId="{5E7FE483-985C-4D80-BB8A-F611874F14CF}"/>
          </ac:inkMkLst>
        </pc:inkChg>
        <pc:inkChg chg="add mod">
          <ac:chgData name="J C" userId="626daae191040345" providerId="LiveId" clId="{2DEFECFF-F2E2-4F7D-8BB9-6AB4391ED2FA}" dt="2020-10-14T01:27:46.628" v="1925"/>
          <ac:inkMkLst>
            <pc:docMk/>
            <pc:sldMk cId="317541949" sldId="348"/>
            <ac:inkMk id="58" creationId="{EEDD1791-DCD6-4DC5-9B65-2F026A0F8B84}"/>
          </ac:inkMkLst>
        </pc:inkChg>
        <pc:inkChg chg="add mod">
          <ac:chgData name="J C" userId="626daae191040345" providerId="LiveId" clId="{2DEFECFF-F2E2-4F7D-8BB9-6AB4391ED2FA}" dt="2020-10-14T01:27:46.628" v="1925"/>
          <ac:inkMkLst>
            <pc:docMk/>
            <pc:sldMk cId="317541949" sldId="348"/>
            <ac:inkMk id="59" creationId="{44E5D0F9-E426-4D84-B251-3692309F1C01}"/>
          </ac:inkMkLst>
        </pc:inkChg>
        <pc:inkChg chg="add mod">
          <ac:chgData name="J C" userId="626daae191040345" providerId="LiveId" clId="{2DEFECFF-F2E2-4F7D-8BB9-6AB4391ED2FA}" dt="2020-10-14T01:27:46.628" v="1925"/>
          <ac:inkMkLst>
            <pc:docMk/>
            <pc:sldMk cId="317541949" sldId="348"/>
            <ac:inkMk id="61" creationId="{2F642196-FDFB-47E4-8721-D06096027CBC}"/>
          </ac:inkMkLst>
        </pc:inkChg>
        <pc:inkChg chg="add mod">
          <ac:chgData name="J C" userId="626daae191040345" providerId="LiveId" clId="{2DEFECFF-F2E2-4F7D-8BB9-6AB4391ED2FA}" dt="2020-10-14T01:27:46.628" v="1925"/>
          <ac:inkMkLst>
            <pc:docMk/>
            <pc:sldMk cId="317541949" sldId="348"/>
            <ac:inkMk id="62" creationId="{09702A74-AB79-46D1-9448-4C7EC2303D64}"/>
          </ac:inkMkLst>
        </pc:inkChg>
        <pc:inkChg chg="add mod">
          <ac:chgData name="J C" userId="626daae191040345" providerId="LiveId" clId="{2DEFECFF-F2E2-4F7D-8BB9-6AB4391ED2FA}" dt="2020-10-14T01:27:46.628" v="1925"/>
          <ac:inkMkLst>
            <pc:docMk/>
            <pc:sldMk cId="317541949" sldId="348"/>
            <ac:inkMk id="63" creationId="{A6AD280E-771E-4D59-9C84-0BADF9E552F1}"/>
          </ac:inkMkLst>
        </pc:inkChg>
        <pc:inkChg chg="add mod">
          <ac:chgData name="J C" userId="626daae191040345" providerId="LiveId" clId="{2DEFECFF-F2E2-4F7D-8BB9-6AB4391ED2FA}" dt="2020-10-14T01:27:46.628" v="1925"/>
          <ac:inkMkLst>
            <pc:docMk/>
            <pc:sldMk cId="317541949" sldId="348"/>
            <ac:inkMk id="64" creationId="{16BD2604-D72B-427D-8B95-FC2CFCA8D008}"/>
          </ac:inkMkLst>
        </pc:inkChg>
        <pc:inkChg chg="add mod">
          <ac:chgData name="J C" userId="626daae191040345" providerId="LiveId" clId="{2DEFECFF-F2E2-4F7D-8BB9-6AB4391ED2FA}" dt="2020-10-14T01:27:46.628" v="1925"/>
          <ac:inkMkLst>
            <pc:docMk/>
            <pc:sldMk cId="317541949" sldId="348"/>
            <ac:inkMk id="65" creationId="{75025833-4309-47DD-B891-7E6D3CC6DB34}"/>
          </ac:inkMkLst>
        </pc:inkChg>
        <pc:inkChg chg="add mod">
          <ac:chgData name="J C" userId="626daae191040345" providerId="LiveId" clId="{2DEFECFF-F2E2-4F7D-8BB9-6AB4391ED2FA}" dt="2020-10-14T01:27:46.628" v="1925"/>
          <ac:inkMkLst>
            <pc:docMk/>
            <pc:sldMk cId="317541949" sldId="348"/>
            <ac:inkMk id="66" creationId="{AEF72D99-AE68-4BF3-B4FE-7162F3E81E9B}"/>
          </ac:inkMkLst>
        </pc:inkChg>
        <pc:inkChg chg="add mod">
          <ac:chgData name="J C" userId="626daae191040345" providerId="LiveId" clId="{2DEFECFF-F2E2-4F7D-8BB9-6AB4391ED2FA}" dt="2020-10-14T01:27:46.628" v="1925"/>
          <ac:inkMkLst>
            <pc:docMk/>
            <pc:sldMk cId="317541949" sldId="348"/>
            <ac:inkMk id="67" creationId="{7650FC91-C17F-4E40-AEEB-65684A780799}"/>
          </ac:inkMkLst>
        </pc:inkChg>
        <pc:inkChg chg="add">
          <ac:chgData name="J C" userId="626daae191040345" providerId="LiveId" clId="{2DEFECFF-F2E2-4F7D-8BB9-6AB4391ED2FA}" dt="2020-10-14T01:28:00.746" v="1926" actId="9405"/>
          <ac:inkMkLst>
            <pc:docMk/>
            <pc:sldMk cId="317541949" sldId="348"/>
            <ac:inkMk id="69" creationId="{7D850CB5-9C50-4961-B081-6BFA4F051819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70" creationId="{B10DCBAE-4927-4DA1-89E6-F7107FA3FDFF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71" creationId="{CD3075DC-5014-407C-8EC4-D0EA13B9601A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72" creationId="{97B92CB6-394F-4EA6-B855-C3132DC20865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73" creationId="{615399C2-C8C3-44A9-B029-2FCC0662A2E6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74" creationId="{61BDFA0F-BBCA-4D18-8E14-E96719E71046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75" creationId="{349136A3-33DE-4ECD-930C-D56A244C1272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76" creationId="{10169DC8-F5A2-40BA-BBE0-820A49594AA0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77" creationId="{68A427F5-8A99-4F99-92BE-B19AFD2F8256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78" creationId="{D851A27F-9F71-42E3-8945-7475F64CC08D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79" creationId="{F3392895-9382-4939-8DAA-7C1F39AC6459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80" creationId="{A563CE60-B4FF-46BB-84D3-F5FA287123A2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81" creationId="{D9A2173E-5A20-4E06-919B-F0BF02A65C24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82" creationId="{437EBB2E-E378-4124-8A2D-6EF3BAE46FC5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83" creationId="{CB0E697D-C231-4D7F-8AE4-93E82E31C656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85" creationId="{1EC26CD3-2F45-424C-8A01-7E302FFC6D91}"/>
          </ac:inkMkLst>
        </pc:inkChg>
        <pc:inkChg chg="add del mod">
          <ac:chgData name="J C" userId="626daae191040345" providerId="LiveId" clId="{2DEFECFF-F2E2-4F7D-8BB9-6AB4391ED2FA}" dt="2020-10-14T01:29:02.912" v="1966"/>
          <ac:inkMkLst>
            <pc:docMk/>
            <pc:sldMk cId="317541949" sldId="348"/>
            <ac:inkMk id="86" creationId="{07DF8DBC-C4A0-4C6B-BE00-7C0EDEEFA3E5}"/>
          </ac:inkMkLst>
        </pc:inkChg>
        <pc:inkChg chg="add del mod">
          <ac:chgData name="J C" userId="626daae191040345" providerId="LiveId" clId="{2DEFECFF-F2E2-4F7D-8BB9-6AB4391ED2FA}" dt="2020-10-14T01:29:01.910" v="1965"/>
          <ac:inkMkLst>
            <pc:docMk/>
            <pc:sldMk cId="317541949" sldId="348"/>
            <ac:inkMk id="87" creationId="{D8EDE1E7-9632-405C-9552-6611F3205B6C}"/>
          </ac:inkMkLst>
        </pc:inkChg>
        <pc:inkChg chg="add del mod">
          <ac:chgData name="J C" userId="626daae191040345" providerId="LiveId" clId="{2DEFECFF-F2E2-4F7D-8BB9-6AB4391ED2FA}" dt="2020-10-14T01:28:57.552" v="1964" actId="9405"/>
          <ac:inkMkLst>
            <pc:docMk/>
            <pc:sldMk cId="317541949" sldId="348"/>
            <ac:inkMk id="88" creationId="{D371ECE6-193F-4D8C-80F8-D7C0CB4E88FF}"/>
          </ac:inkMkLst>
        </pc:inkChg>
        <pc:inkChg chg="add del mod">
          <ac:chgData name="J C" userId="626daae191040345" providerId="LiveId" clId="{2DEFECFF-F2E2-4F7D-8BB9-6AB4391ED2FA}" dt="2020-10-14T01:28:56.943" v="1963" actId="9405"/>
          <ac:inkMkLst>
            <pc:docMk/>
            <pc:sldMk cId="317541949" sldId="348"/>
            <ac:inkMk id="89" creationId="{19C68FC0-85A6-46CC-88CC-80A9B877CC49}"/>
          </ac:inkMkLst>
        </pc:inkChg>
        <pc:inkChg chg="add del mod">
          <ac:chgData name="J C" userId="626daae191040345" providerId="LiveId" clId="{2DEFECFF-F2E2-4F7D-8BB9-6AB4391ED2FA}" dt="2020-10-14T01:28:56.455" v="1962" actId="9405"/>
          <ac:inkMkLst>
            <pc:docMk/>
            <pc:sldMk cId="317541949" sldId="348"/>
            <ac:inkMk id="90" creationId="{6BCC3E9E-60EB-419D-BC1E-3E32DC3B6652}"/>
          </ac:inkMkLst>
        </pc:inkChg>
        <pc:inkChg chg="add del mod">
          <ac:chgData name="J C" userId="626daae191040345" providerId="LiveId" clId="{2DEFECFF-F2E2-4F7D-8BB9-6AB4391ED2FA}" dt="2020-10-14T01:28:55.719" v="1961" actId="9405"/>
          <ac:inkMkLst>
            <pc:docMk/>
            <pc:sldMk cId="317541949" sldId="348"/>
            <ac:inkMk id="91" creationId="{FC373C10-08AB-490C-931D-B808B407612C}"/>
          </ac:inkMkLst>
        </pc:inkChg>
        <pc:inkChg chg="add del mod">
          <ac:chgData name="J C" userId="626daae191040345" providerId="LiveId" clId="{2DEFECFF-F2E2-4F7D-8BB9-6AB4391ED2FA}" dt="2020-10-14T01:28:55.522" v="1960"/>
          <ac:inkMkLst>
            <pc:docMk/>
            <pc:sldMk cId="317541949" sldId="348"/>
            <ac:inkMk id="92" creationId="{14A791F1-62DB-4D66-BBA8-1C3A9673D669}"/>
          </ac:inkMkLst>
        </pc:inkChg>
        <pc:inkChg chg="add del mod">
          <ac:chgData name="J C" userId="626daae191040345" providerId="LiveId" clId="{2DEFECFF-F2E2-4F7D-8BB9-6AB4391ED2FA}" dt="2020-10-14T01:28:55.328" v="1958"/>
          <ac:inkMkLst>
            <pc:docMk/>
            <pc:sldMk cId="317541949" sldId="348"/>
            <ac:inkMk id="94" creationId="{EC8FE2D3-3BA9-441F-94FA-6881968F5D83}"/>
          </ac:inkMkLst>
        </pc:inkChg>
        <pc:inkChg chg="add del mod">
          <ac:chgData name="J C" userId="626daae191040345" providerId="LiveId" clId="{2DEFECFF-F2E2-4F7D-8BB9-6AB4391ED2FA}" dt="2020-10-14T01:28:55.112" v="1956"/>
          <ac:inkMkLst>
            <pc:docMk/>
            <pc:sldMk cId="317541949" sldId="348"/>
            <ac:inkMk id="96" creationId="{9F6DE240-048B-410D-8EF3-5DF8100DC5C8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98" creationId="{B4BB8C3A-8BE8-4D60-A163-00E7440C2B6A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99" creationId="{445E0DEF-F17F-43E5-A0CA-EFEDF99B3448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00" creationId="{77DACA85-DE0E-48EE-BE6E-B314C6A6C729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01" creationId="{7668FE60-EAD3-4FC4-97E6-EA361D0AD56B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02" creationId="{B910D56A-A8EB-41B2-8872-5D21C11E687F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03" creationId="{AFA4C9E5-693E-4F5D-A52C-51A0A4DB30FD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04" creationId="{70B74B1B-F8B4-4E13-AC86-3620AAB74E0D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05" creationId="{33FC0135-CF56-4077-B7E3-77D9462D38C9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06" creationId="{FEB07050-B393-4EEF-ABFE-D5379435D795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07" creationId="{D605998D-02AD-466B-B5A8-64D21147A565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08" creationId="{381FA372-DD41-4920-928F-4EB94BC511BF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09" creationId="{19258B3C-2959-4846-BBB4-1C734BD37D1C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10" creationId="{07DB2807-40F7-4261-9A82-78A8B520B03B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11" creationId="{F9DB0131-7067-4B58-845E-D10B912C17C8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12" creationId="{7850E607-CF20-4AC4-B571-0E4501B8CF7B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13" creationId="{2CF17EC0-EA47-4759-984D-FCD737341A0F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14" creationId="{F72BF041-49D5-473F-A587-7E06652DDBFF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15" creationId="{969CFA08-8823-4FBA-BDA7-964154674325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16" creationId="{0B09E96A-B261-462E-B690-9A455DE29CEC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17" creationId="{8BD40151-142B-4220-BE1A-50B5800A6B90}"/>
          </ac:inkMkLst>
        </pc:inkChg>
        <pc:inkChg chg="add mod">
          <ac:chgData name="J C" userId="626daae191040345" providerId="LiveId" clId="{2DEFECFF-F2E2-4F7D-8BB9-6AB4391ED2FA}" dt="2020-10-14T01:29:55.664" v="2013"/>
          <ac:inkMkLst>
            <pc:docMk/>
            <pc:sldMk cId="317541949" sldId="348"/>
            <ac:inkMk id="119" creationId="{D15229A2-DAC3-47E6-85A9-C2FB726F67E2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21" creationId="{57D3B2A0-1E0E-4EBF-9444-225C6DEFE24D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22" creationId="{1F54BE85-3A61-45DD-997F-F09D6229B0AA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24" creationId="{24052AAE-EBF7-4A1A-8FC3-A49226FAF764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26" creationId="{9BEF0770-74EF-4F87-B148-91942DED88F4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27" creationId="{1779EE88-74F6-46E2-8DD6-9666B891D3E0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28" creationId="{25B799D5-1F46-44EF-BE48-2D11F7A5296A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29" creationId="{A967CCC6-3030-4A67-99A3-CF950AE7EB30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30" creationId="{31A0C353-5E3C-4D7E-9272-31DCEDE518DD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31" creationId="{28F2642B-8E07-4C93-AB4D-C8ADE07F19D4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32" creationId="{37DC40DA-7D99-48A2-91F6-78EF69A1C5BF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34" creationId="{EA19C7E5-AEE6-460A-BD3B-2CD7FF1FC19E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35" creationId="{093BA33D-4A45-4D70-83E7-CDF9FC517E43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36" creationId="{23AC9B8C-29F9-4036-83B9-5E292D80F477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37" creationId="{6830DD8E-FCE3-4AE0-875B-DDB4D380A15B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38" creationId="{3C083823-2349-43B7-9D5A-B1C330DBF5CE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39" creationId="{598809EE-D3EB-4D98-8DC4-32CC4A36E10F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40" creationId="{20ADFCC7-F6FA-4638-9329-59982F208277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41" creationId="{6C9F8E4F-2247-481D-BDE5-634C8867A0B6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42" creationId="{32F4DAF2-8077-4E08-ADC0-3340D81A8EE8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43" creationId="{2E77BCD7-8CF3-4E96-89FE-9E5B55912D3C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45" creationId="{B5B56E58-4AF4-4364-9287-1D51B21AF0A6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47" creationId="{8806BCB7-9581-4A21-80EC-F464FED1916B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48" creationId="{53389E9C-4BEE-422D-8EA0-D47DA34E51BF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49" creationId="{3EA728A6-9B00-4FE0-850C-BDDFDA75FCDC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50" creationId="{837611FD-D814-430C-968B-6B9EC75AC3A5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51" creationId="{DABC0DCB-AD56-4E39-B9DA-C08A1E4F1CD7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52" creationId="{743AEA0C-4B57-41C7-B98B-8F90155DFD33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53" creationId="{447EC954-5593-4A43-A43F-2726B932F82C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54" creationId="{EFC3F28F-1F2A-4530-BAC5-DAFD545F4444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55" creationId="{79638C19-D540-4BA1-AE80-1B0BACE8E275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57" creationId="{D7FFEF75-AE04-4523-A79A-504B9F81F213}"/>
          </ac:inkMkLst>
        </pc:inkChg>
        <pc:inkChg chg="add mod">
          <ac:chgData name="J C" userId="626daae191040345" providerId="LiveId" clId="{2DEFECFF-F2E2-4F7D-8BB9-6AB4391ED2FA}" dt="2020-10-14T01:30:06.650" v="2028"/>
          <ac:inkMkLst>
            <pc:docMk/>
            <pc:sldMk cId="317541949" sldId="348"/>
            <ac:inkMk id="158" creationId="{1163E193-AB45-4CCB-8414-CF8FD6F4659D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60" creationId="{ADE8AD31-4A3A-4935-9287-141098BAD877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61" creationId="{84ADEC7F-CC3E-4F4A-82C4-6A45F54E1C39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63" creationId="{C7164EF3-A0A3-4B90-9238-F4CE11C9A17A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64" creationId="{84CCA038-394B-452A-956E-3AF4A096C722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65" creationId="{5BD02939-B553-40B1-A1F7-DC9360DBFB79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66" creationId="{1C93822F-8046-4B1F-8F76-C539FA5908DC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67" creationId="{280811DF-3AC6-4DBC-BD5C-3ABFE0EEF606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68" creationId="{1CBFC259-15BE-4F90-B22E-2255EB4BF15C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69" creationId="{3BCEC5A8-2358-4318-AED8-23557B16F0EA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70" creationId="{F66CD9AE-7360-4226-A662-6C063C81D937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71" creationId="{0A496107-882B-4753-90C5-CE18DA658810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72" creationId="{DB4F8010-96AF-41D1-BB76-3F9894EA7916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73" creationId="{F28CDD05-BF10-406C-B1A9-B20D02B75625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74" creationId="{A29E1BF7-7BFC-4DE3-A968-DFAF48FB05B9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75" creationId="{8A5E47DD-1069-488E-AB1B-E2BD9D8BA450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76" creationId="{4C5F337F-11E5-48C7-968A-0AF192581052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77" creationId="{5A4E82C0-8B11-40E9-8C1D-88EE174E9873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78" creationId="{DF5B4A75-F8F9-4972-8149-E2808D6FD674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79" creationId="{E96070AA-54D5-441A-8C98-492731F66097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80" creationId="{6C107428-61CD-4D58-B306-69226787E35A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81" creationId="{B0B9497B-85C4-4B5A-85A8-EFCD2C92B7F8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82" creationId="{F80E6685-8627-4B9D-89A7-26747B8A33C8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83" creationId="{037FEB98-EFB6-440D-883D-87CF7C4EC7DB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84" creationId="{49F9756A-4025-433C-BCBE-9D9D41258A65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85" creationId="{2BD71C3A-B0AC-429E-88CB-4ADB102F8BF6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86" creationId="{C7D36F33-939D-4C8C-9F27-F51FBE375B0C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87" creationId="{6FB3F1BC-C5A5-4BCC-8D43-F08840B95D4A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88" creationId="{F98FC24A-90EE-471D-8F03-312B362099B1}"/>
          </ac:inkMkLst>
        </pc:inkChg>
        <pc:inkChg chg="add mod">
          <ac:chgData name="J C" userId="626daae191040345" providerId="LiveId" clId="{2DEFECFF-F2E2-4F7D-8BB9-6AB4391ED2FA}" dt="2020-10-14T01:30:23.391" v="2059"/>
          <ac:inkMkLst>
            <pc:docMk/>
            <pc:sldMk cId="317541949" sldId="348"/>
            <ac:inkMk id="189" creationId="{1F9CB9E2-E039-45E6-8B66-2F6AA268A31A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192" creationId="{8CE9AE07-0CD2-4BCF-A721-5E5951432E34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193" creationId="{C2BF0AF9-BC4A-4D03-8800-3404456D32F2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194" creationId="{D4B7063E-9288-42F7-B4FB-F64EFFACEF77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195" creationId="{54A5B001-DE51-41F3-89FD-2677BE97AE27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196" creationId="{CB455E81-F8FC-4A4E-B2F9-87AA1F8E7FFF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197" creationId="{7653F768-DB86-499E-9A38-F4D909E0D906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198" creationId="{CA320B5E-8DA1-44A6-A145-B033F8DCADE9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199" creationId="{F66241C1-58FA-4A76-B883-BCBA94AD3234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00" creationId="{9585C12C-20CB-465A-AB0F-FDAA136C3965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01" creationId="{99874B82-F0C7-421A-A415-9B4CE2C91EA9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02" creationId="{2E3A8D1F-42A1-4A73-8FCA-79F2CF8CE255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03" creationId="{2602C8D3-5B05-43F6-A449-0F4720B8F8FB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04" creationId="{B715CB79-DDDF-44F7-AFBD-9B007DFA2499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05" creationId="{7E22FBC7-03C6-46EA-81C3-05083612AC6D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06" creationId="{3029BB48-D732-44E2-8A28-ADCB0761B49C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07" creationId="{7D1B7D28-4CF5-47DC-B5DD-9D262BDA80C9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10" creationId="{1A5320ED-527F-4D95-8C8E-9F0CAD3E8B35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11" creationId="{AF0278E5-19C9-4057-BAD9-B541AB92F7E9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12" creationId="{6572E271-0FBD-40F3-93D7-6BBF9B0BF81F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13" creationId="{0FE85787-68FA-4B7A-BC5B-418D71D75155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14" creationId="{722D1B14-DCFD-4C06-BECF-8CFC5A5B408F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15" creationId="{6EDE95A5-C644-409E-ABEE-6C4924BF6D3B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16" creationId="{D26CAC59-BB8E-4B10-BFAE-B3C932A70362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17" creationId="{6190E77D-B8A3-4D9F-B88F-AC99114D4ABC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18" creationId="{F4C8A7BD-3E3E-490E-9BBC-2D111BA8C7C1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19" creationId="{09B263D6-0B72-4B81-A7EC-44CB2D47008C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20" creationId="{7A8EBD11-5373-448A-82DA-799F25AFFA4A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21" creationId="{3FB65C56-D286-45BC-BCF0-436E4670AE69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22" creationId="{F7D53080-F466-4E30-9A4C-0CC511C3A84F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23" creationId="{27F3F625-B887-45F2-A7CC-669935F6E2FF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24" creationId="{42135B53-3861-412B-9E38-E0FD939BC166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25" creationId="{0A0B7BFD-C75F-41CA-97B0-BFE6E45DF0CA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26" creationId="{E6B70330-69FF-41A8-840F-CC17517D45BA}"/>
          </ac:inkMkLst>
        </pc:inkChg>
        <pc:inkChg chg="add mod">
          <ac:chgData name="J C" userId="626daae191040345" providerId="LiveId" clId="{2DEFECFF-F2E2-4F7D-8BB9-6AB4391ED2FA}" dt="2020-10-14T01:31:11.059" v="2112"/>
          <ac:inkMkLst>
            <pc:docMk/>
            <pc:sldMk cId="317541949" sldId="348"/>
            <ac:inkMk id="228" creationId="{20F5C0C8-40F1-4361-8EE5-D6F844C9C337}"/>
          </ac:inkMkLst>
        </pc:inkChg>
        <pc:inkChg chg="add mod">
          <ac:chgData name="J C" userId="626daae191040345" providerId="LiveId" clId="{2DEFECFF-F2E2-4F7D-8BB9-6AB4391ED2FA}" dt="2020-10-14T01:31:11.059" v="2112"/>
          <ac:inkMkLst>
            <pc:docMk/>
            <pc:sldMk cId="317541949" sldId="348"/>
            <ac:inkMk id="229" creationId="{787C4BA1-E5BD-4D73-84CF-505D2F986BFF}"/>
          </ac:inkMkLst>
        </pc:inkChg>
        <pc:inkChg chg="add mod">
          <ac:chgData name="J C" userId="626daae191040345" providerId="LiveId" clId="{2DEFECFF-F2E2-4F7D-8BB9-6AB4391ED2FA}" dt="2020-10-14T01:31:11.059" v="2112"/>
          <ac:inkMkLst>
            <pc:docMk/>
            <pc:sldMk cId="317541949" sldId="348"/>
            <ac:inkMk id="230" creationId="{76BC81A8-351B-4B4A-A600-C9A054B124C2}"/>
          </ac:inkMkLst>
        </pc:inkChg>
        <pc:inkChg chg="add mod">
          <ac:chgData name="J C" userId="626daae191040345" providerId="LiveId" clId="{2DEFECFF-F2E2-4F7D-8BB9-6AB4391ED2FA}" dt="2020-10-14T01:31:11.059" v="2112"/>
          <ac:inkMkLst>
            <pc:docMk/>
            <pc:sldMk cId="317541949" sldId="348"/>
            <ac:inkMk id="231" creationId="{8E037BC5-92A0-4164-BE85-729AACA90831}"/>
          </ac:inkMkLst>
        </pc:inkChg>
        <pc:inkChg chg="add mod">
          <ac:chgData name="J C" userId="626daae191040345" providerId="LiveId" clId="{2DEFECFF-F2E2-4F7D-8BB9-6AB4391ED2FA}" dt="2020-10-14T01:31:11.059" v="2112"/>
          <ac:inkMkLst>
            <pc:docMk/>
            <pc:sldMk cId="317541949" sldId="348"/>
            <ac:inkMk id="232" creationId="{20AE1402-6C2D-435F-B37B-9BF1255AA065}"/>
          </ac:inkMkLst>
        </pc:inkChg>
        <pc:inkChg chg="add mod">
          <ac:chgData name="J C" userId="626daae191040345" providerId="LiveId" clId="{2DEFECFF-F2E2-4F7D-8BB9-6AB4391ED2FA}" dt="2020-10-14T01:31:11.059" v="2112"/>
          <ac:inkMkLst>
            <pc:docMk/>
            <pc:sldMk cId="317541949" sldId="348"/>
            <ac:inkMk id="233" creationId="{5FDB892C-C6CF-429A-8D17-AEBE472A4577}"/>
          </ac:inkMkLst>
        </pc:inkChg>
        <pc:inkChg chg="add mod">
          <ac:chgData name="J C" userId="626daae191040345" providerId="LiveId" clId="{2DEFECFF-F2E2-4F7D-8BB9-6AB4391ED2FA}" dt="2020-10-14T01:31:11.059" v="2112"/>
          <ac:inkMkLst>
            <pc:docMk/>
            <pc:sldMk cId="317541949" sldId="348"/>
            <ac:inkMk id="234" creationId="{4523B6E5-4867-48B6-ACF8-0644D65A4914}"/>
          </ac:inkMkLst>
        </pc:inkChg>
        <pc:inkChg chg="add mod">
          <ac:chgData name="J C" userId="626daae191040345" providerId="LiveId" clId="{2DEFECFF-F2E2-4F7D-8BB9-6AB4391ED2FA}" dt="2020-10-14T01:31:11.059" v="2112"/>
          <ac:inkMkLst>
            <pc:docMk/>
            <pc:sldMk cId="317541949" sldId="348"/>
            <ac:inkMk id="235" creationId="{CC6F2244-15B0-4744-A2B6-BBDB6085E3F9}"/>
          </ac:inkMkLst>
        </pc:inkChg>
        <pc:inkChg chg="add mod">
          <ac:chgData name="J C" userId="626daae191040345" providerId="LiveId" clId="{2DEFECFF-F2E2-4F7D-8BB9-6AB4391ED2FA}" dt="2020-10-14T01:31:11.059" v="2112"/>
          <ac:inkMkLst>
            <pc:docMk/>
            <pc:sldMk cId="317541949" sldId="348"/>
            <ac:inkMk id="236" creationId="{33230751-1058-452A-AED2-3D04CB28FB8C}"/>
          </ac:inkMkLst>
        </pc:inkChg>
        <pc:inkChg chg="add mod">
          <ac:chgData name="J C" userId="626daae191040345" providerId="LiveId" clId="{2DEFECFF-F2E2-4F7D-8BB9-6AB4391ED2FA}" dt="2020-10-14T01:31:11.059" v="2112"/>
          <ac:inkMkLst>
            <pc:docMk/>
            <pc:sldMk cId="317541949" sldId="348"/>
            <ac:inkMk id="237" creationId="{B5161C68-310C-498F-8AF7-FEA4048FA4A2}"/>
          </ac:inkMkLst>
        </pc:inkChg>
        <pc:inkChg chg="add mod">
          <ac:chgData name="J C" userId="626daae191040345" providerId="LiveId" clId="{2DEFECFF-F2E2-4F7D-8BB9-6AB4391ED2FA}" dt="2020-10-14T01:31:11.059" v="2112"/>
          <ac:inkMkLst>
            <pc:docMk/>
            <pc:sldMk cId="317541949" sldId="348"/>
            <ac:inkMk id="238" creationId="{03208C96-089F-4F96-9C5F-02531938FAAA}"/>
          </ac:inkMkLst>
        </pc:inkChg>
        <pc:inkChg chg="add mod">
          <ac:chgData name="J C" userId="626daae191040345" providerId="LiveId" clId="{2DEFECFF-F2E2-4F7D-8BB9-6AB4391ED2FA}" dt="2020-10-14T01:31:11.059" v="2112"/>
          <ac:inkMkLst>
            <pc:docMk/>
            <pc:sldMk cId="317541949" sldId="348"/>
            <ac:inkMk id="239" creationId="{A1ECED25-DF61-4121-92A0-55C52C532E39}"/>
          </ac:inkMkLst>
        </pc:inkChg>
        <pc:inkChg chg="add mod">
          <ac:chgData name="J C" userId="626daae191040345" providerId="LiveId" clId="{2DEFECFF-F2E2-4F7D-8BB9-6AB4391ED2FA}" dt="2020-10-14T01:31:11.059" v="2112"/>
          <ac:inkMkLst>
            <pc:docMk/>
            <pc:sldMk cId="317541949" sldId="348"/>
            <ac:inkMk id="240" creationId="{EBB4E644-FDF3-4367-A798-0DC1C2EF2E5D}"/>
          </ac:inkMkLst>
        </pc:inkChg>
        <pc:inkChg chg="add mod">
          <ac:chgData name="J C" userId="626daae191040345" providerId="LiveId" clId="{2DEFECFF-F2E2-4F7D-8BB9-6AB4391ED2FA}" dt="2020-10-14T01:31:11.059" v="2112"/>
          <ac:inkMkLst>
            <pc:docMk/>
            <pc:sldMk cId="317541949" sldId="348"/>
            <ac:inkMk id="241" creationId="{29991A82-9653-45A3-A5F9-C1C59026F499}"/>
          </ac:inkMkLst>
        </pc:inkChg>
        <pc:inkChg chg="add mod">
          <ac:chgData name="J C" userId="626daae191040345" providerId="LiveId" clId="{2DEFECFF-F2E2-4F7D-8BB9-6AB4391ED2FA}" dt="2020-10-14T01:31:11.059" v="2112"/>
          <ac:inkMkLst>
            <pc:docMk/>
            <pc:sldMk cId="317541949" sldId="348"/>
            <ac:inkMk id="242" creationId="{2869ADC0-4094-468C-AA53-8CFBB681F893}"/>
          </ac:inkMkLst>
        </pc:inkChg>
        <pc:inkChg chg="add mod">
          <ac:chgData name="J C" userId="626daae191040345" providerId="LiveId" clId="{2DEFECFF-F2E2-4F7D-8BB9-6AB4391ED2FA}" dt="2020-10-14T01:31:11.059" v="2112"/>
          <ac:inkMkLst>
            <pc:docMk/>
            <pc:sldMk cId="317541949" sldId="348"/>
            <ac:inkMk id="243" creationId="{46AD0A0F-1635-47AA-B13F-0102369176F7}"/>
          </ac:inkMkLst>
        </pc:inkChg>
        <pc:inkChg chg="add mod">
          <ac:chgData name="J C" userId="626daae191040345" providerId="LiveId" clId="{2DEFECFF-F2E2-4F7D-8BB9-6AB4391ED2FA}" dt="2020-10-14T01:31:11.059" v="2112"/>
          <ac:inkMkLst>
            <pc:docMk/>
            <pc:sldMk cId="317541949" sldId="348"/>
            <ac:inkMk id="244" creationId="{0018C8BB-AE9E-490B-87D3-8293839FAAE1}"/>
          </ac:inkMkLst>
        </pc:inkChg>
        <pc:inkChg chg="add mod">
          <ac:chgData name="J C" userId="626daae191040345" providerId="LiveId" clId="{2DEFECFF-F2E2-4F7D-8BB9-6AB4391ED2FA}" dt="2020-10-14T01:31:22.540" v="2129"/>
          <ac:inkMkLst>
            <pc:docMk/>
            <pc:sldMk cId="317541949" sldId="348"/>
            <ac:inkMk id="246" creationId="{48469BD4-A0AC-4EF1-8D4C-691ABF1D2050}"/>
          </ac:inkMkLst>
        </pc:inkChg>
        <pc:inkChg chg="add mod">
          <ac:chgData name="J C" userId="626daae191040345" providerId="LiveId" clId="{2DEFECFF-F2E2-4F7D-8BB9-6AB4391ED2FA}" dt="2020-10-14T01:31:22.540" v="2129"/>
          <ac:inkMkLst>
            <pc:docMk/>
            <pc:sldMk cId="317541949" sldId="348"/>
            <ac:inkMk id="247" creationId="{D4633CCD-39F7-49AB-BFD8-A0204B163CC6}"/>
          </ac:inkMkLst>
        </pc:inkChg>
        <pc:inkChg chg="add mod">
          <ac:chgData name="J C" userId="626daae191040345" providerId="LiveId" clId="{2DEFECFF-F2E2-4F7D-8BB9-6AB4391ED2FA}" dt="2020-10-14T01:31:22.540" v="2129"/>
          <ac:inkMkLst>
            <pc:docMk/>
            <pc:sldMk cId="317541949" sldId="348"/>
            <ac:inkMk id="248" creationId="{00FD9D0F-D923-45E9-AA7A-846A8D9C2D39}"/>
          </ac:inkMkLst>
        </pc:inkChg>
        <pc:inkChg chg="add mod">
          <ac:chgData name="J C" userId="626daae191040345" providerId="LiveId" clId="{2DEFECFF-F2E2-4F7D-8BB9-6AB4391ED2FA}" dt="2020-10-14T01:31:22.540" v="2129"/>
          <ac:inkMkLst>
            <pc:docMk/>
            <pc:sldMk cId="317541949" sldId="348"/>
            <ac:inkMk id="249" creationId="{36D924ED-6C01-4C41-B6A9-FE4B772006DA}"/>
          </ac:inkMkLst>
        </pc:inkChg>
        <pc:inkChg chg="add mod">
          <ac:chgData name="J C" userId="626daae191040345" providerId="LiveId" clId="{2DEFECFF-F2E2-4F7D-8BB9-6AB4391ED2FA}" dt="2020-10-14T01:31:22.540" v="2129"/>
          <ac:inkMkLst>
            <pc:docMk/>
            <pc:sldMk cId="317541949" sldId="348"/>
            <ac:inkMk id="250" creationId="{5D3C9248-340B-461A-A0C9-8625DAEC6988}"/>
          </ac:inkMkLst>
        </pc:inkChg>
        <pc:inkChg chg="add mod">
          <ac:chgData name="J C" userId="626daae191040345" providerId="LiveId" clId="{2DEFECFF-F2E2-4F7D-8BB9-6AB4391ED2FA}" dt="2020-10-14T01:31:22.540" v="2129"/>
          <ac:inkMkLst>
            <pc:docMk/>
            <pc:sldMk cId="317541949" sldId="348"/>
            <ac:inkMk id="251" creationId="{F88519A8-E7F5-42AB-B77D-30F6F9B7B7C3}"/>
          </ac:inkMkLst>
        </pc:inkChg>
        <pc:inkChg chg="add mod">
          <ac:chgData name="J C" userId="626daae191040345" providerId="LiveId" clId="{2DEFECFF-F2E2-4F7D-8BB9-6AB4391ED2FA}" dt="2020-10-14T01:31:22.540" v="2129"/>
          <ac:inkMkLst>
            <pc:docMk/>
            <pc:sldMk cId="317541949" sldId="348"/>
            <ac:inkMk id="252" creationId="{C196E462-D503-483C-8852-78B1BCCB2595}"/>
          </ac:inkMkLst>
        </pc:inkChg>
        <pc:inkChg chg="add mod">
          <ac:chgData name="J C" userId="626daae191040345" providerId="LiveId" clId="{2DEFECFF-F2E2-4F7D-8BB9-6AB4391ED2FA}" dt="2020-10-14T01:31:22.540" v="2129"/>
          <ac:inkMkLst>
            <pc:docMk/>
            <pc:sldMk cId="317541949" sldId="348"/>
            <ac:inkMk id="253" creationId="{6B4E7F29-9D4F-44F9-838A-026D74CF134C}"/>
          </ac:inkMkLst>
        </pc:inkChg>
        <pc:inkChg chg="add mod">
          <ac:chgData name="J C" userId="626daae191040345" providerId="LiveId" clId="{2DEFECFF-F2E2-4F7D-8BB9-6AB4391ED2FA}" dt="2020-10-14T01:31:22.540" v="2129"/>
          <ac:inkMkLst>
            <pc:docMk/>
            <pc:sldMk cId="317541949" sldId="348"/>
            <ac:inkMk id="254" creationId="{82DD1FB2-8D1D-4750-9882-8C77490BAB3B}"/>
          </ac:inkMkLst>
        </pc:inkChg>
        <pc:inkChg chg="add mod">
          <ac:chgData name="J C" userId="626daae191040345" providerId="LiveId" clId="{2DEFECFF-F2E2-4F7D-8BB9-6AB4391ED2FA}" dt="2020-10-14T01:31:22.540" v="2129"/>
          <ac:inkMkLst>
            <pc:docMk/>
            <pc:sldMk cId="317541949" sldId="348"/>
            <ac:inkMk id="255" creationId="{E2C89BE6-55E4-4720-8C89-27588D9E7708}"/>
          </ac:inkMkLst>
        </pc:inkChg>
        <pc:inkChg chg="add mod">
          <ac:chgData name="J C" userId="626daae191040345" providerId="LiveId" clId="{2DEFECFF-F2E2-4F7D-8BB9-6AB4391ED2FA}" dt="2020-10-14T01:31:22.540" v="2129"/>
          <ac:inkMkLst>
            <pc:docMk/>
            <pc:sldMk cId="317541949" sldId="348"/>
            <ac:inkMk id="256" creationId="{F1BF7003-61D9-4334-8A4B-5A5F0C4DF010}"/>
          </ac:inkMkLst>
        </pc:inkChg>
        <pc:inkChg chg="add mod">
          <ac:chgData name="J C" userId="626daae191040345" providerId="LiveId" clId="{2DEFECFF-F2E2-4F7D-8BB9-6AB4391ED2FA}" dt="2020-10-14T01:31:22.540" v="2129"/>
          <ac:inkMkLst>
            <pc:docMk/>
            <pc:sldMk cId="317541949" sldId="348"/>
            <ac:inkMk id="258" creationId="{AF760E26-2288-4329-A862-F70C8C607156}"/>
          </ac:inkMkLst>
        </pc:inkChg>
        <pc:inkChg chg="add mod">
          <ac:chgData name="J C" userId="626daae191040345" providerId="LiveId" clId="{2DEFECFF-F2E2-4F7D-8BB9-6AB4391ED2FA}" dt="2020-10-14T01:31:22.540" v="2129"/>
          <ac:inkMkLst>
            <pc:docMk/>
            <pc:sldMk cId="317541949" sldId="348"/>
            <ac:inkMk id="259" creationId="{AB3014F7-7C6E-4D78-9F9E-9DEC16A24A26}"/>
          </ac:inkMkLst>
        </pc:inkChg>
        <pc:inkChg chg="add mod">
          <ac:chgData name="J C" userId="626daae191040345" providerId="LiveId" clId="{2DEFECFF-F2E2-4F7D-8BB9-6AB4391ED2FA}" dt="2020-10-14T01:31:22.540" v="2129"/>
          <ac:inkMkLst>
            <pc:docMk/>
            <pc:sldMk cId="317541949" sldId="348"/>
            <ac:inkMk id="260" creationId="{4BA9362B-B462-4C5C-9587-5B87B05260CF}"/>
          </ac:inkMkLst>
        </pc:inkChg>
        <pc:inkChg chg="add mod">
          <ac:chgData name="J C" userId="626daae191040345" providerId="LiveId" clId="{2DEFECFF-F2E2-4F7D-8BB9-6AB4391ED2FA}" dt="2020-10-14T01:31:22.540" v="2129"/>
          <ac:inkMkLst>
            <pc:docMk/>
            <pc:sldMk cId="317541949" sldId="348"/>
            <ac:inkMk id="261" creationId="{F6927A45-82A6-4D78-B91D-984ECF60A833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63" creationId="{8ADE94F6-18B6-42AB-B60D-EF78E1928A5A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64" creationId="{272F4C78-0E5C-4757-A854-4A16115934EB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65" creationId="{862AA63D-1DC7-42A5-9455-84ED3BD652E4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66" creationId="{20D0113C-6130-4589-BD97-1C17FF2CB55A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67" creationId="{34FEFF4E-5271-4690-ABE4-B4CA31EF5F20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68" creationId="{115EE92C-490F-4661-9E18-82CDE907D49E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69" creationId="{6AEC1480-0C42-4BE3-A5D5-AAB2982FB171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70" creationId="{3EB7D51F-8D3F-4B65-814A-4A6B8839FD34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71" creationId="{60CAD9AC-E04E-449A-9FAE-A9AAAEADA8C6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72" creationId="{3A6BF471-B357-4587-B792-6FA1EFEB6325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73" creationId="{42BA57CC-EBB3-4DD1-8C04-AF318BABA94B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74" creationId="{E1971FA2-8D12-4D0F-916D-4BBE35D78B94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75" creationId="{D631D4BB-CD7D-41A9-A5F3-F6663928B1D4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76" creationId="{19F723F0-FDE0-4798-924A-52D545D1A38B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77" creationId="{0CDFB025-A8C4-4A9E-A6C1-3A40D9C6A09C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78" creationId="{8F3B99C5-AB52-473E-811D-E7768586F333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79" creationId="{BA068D8F-2C82-486A-A031-802FBE30F9E2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80" creationId="{E3E42810-33A4-49ED-9F2D-37B4165A5704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81" creationId="{948B81FD-EC1F-4C54-88AE-CADC31A2D50F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82" creationId="{3942494F-1C1C-4CDD-B87B-17D42433D06D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83" creationId="{DD9C0462-4F9A-4762-9B69-CD2CF5BD20C3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84" creationId="{87225BF0-5397-4DBF-AA05-E9FE15A01D6E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85" creationId="{820D4191-5C34-46F7-AB22-9AE2D9BBB472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86" creationId="{6078BC2D-592A-49D0-B852-E562932AE380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87" creationId="{670E87E3-B10A-4AA5-87EC-1AE5E6152317}"/>
          </ac:inkMkLst>
        </pc:inkChg>
        <pc:inkChg chg="add mod">
          <ac:chgData name="J C" userId="626daae191040345" providerId="LiveId" clId="{2DEFECFF-F2E2-4F7D-8BB9-6AB4391ED2FA}" dt="2020-10-14T01:31:50.267" v="2157"/>
          <ac:inkMkLst>
            <pc:docMk/>
            <pc:sldMk cId="317541949" sldId="348"/>
            <ac:inkMk id="293" creationId="{E8CAF145-7FF6-4632-9BAB-677F5A6C765E}"/>
          </ac:inkMkLst>
        </pc:inkChg>
      </pc:sldChg>
      <pc:sldChg chg="del">
        <pc:chgData name="J C" userId="626daae191040345" providerId="LiveId" clId="{2DEFECFF-F2E2-4F7D-8BB9-6AB4391ED2FA}" dt="2020-10-14T01:32:02.172" v="2158" actId="2696"/>
        <pc:sldMkLst>
          <pc:docMk/>
          <pc:sldMk cId="2379734375" sldId="349"/>
        </pc:sldMkLst>
      </pc:sldChg>
      <pc:sldChg chg="addSp delSp modSp mod">
        <pc:chgData name="J C" userId="626daae191040345" providerId="LiveId" clId="{2DEFECFF-F2E2-4F7D-8BB9-6AB4391ED2FA}" dt="2020-10-14T01:33:42.222" v="2228"/>
        <pc:sldMkLst>
          <pc:docMk/>
          <pc:sldMk cId="3206769762" sldId="350"/>
        </pc:sldMkLst>
        <pc:spChg chg="mod">
          <ac:chgData name="J C" userId="626daae191040345" providerId="LiveId" clId="{2DEFECFF-F2E2-4F7D-8BB9-6AB4391ED2FA}" dt="2020-10-14T01:33:02.847" v="2197" actId="1076"/>
          <ac:spMkLst>
            <pc:docMk/>
            <pc:sldMk cId="3206769762" sldId="350"/>
            <ac:spMk id="20" creationId="{331EB158-4D1D-4B86-BEBB-88B14B79E9C4}"/>
          </ac:spMkLst>
        </pc:spChg>
        <pc:grpChg chg="del mod">
          <ac:chgData name="J C" userId="626daae191040345" providerId="LiveId" clId="{2DEFECFF-F2E2-4F7D-8BB9-6AB4391ED2FA}" dt="2020-10-14T01:32:19.650" v="2168"/>
          <ac:grpSpMkLst>
            <pc:docMk/>
            <pc:sldMk cId="3206769762" sldId="350"/>
            <ac:grpSpMk id="21" creationId="{510EE7F4-3850-4347-8041-6CE99E3A4B87}"/>
          </ac:grpSpMkLst>
        </pc:grpChg>
        <pc:grpChg chg="mod">
          <ac:chgData name="J C" userId="626daae191040345" providerId="LiveId" clId="{2DEFECFF-F2E2-4F7D-8BB9-6AB4391ED2FA}" dt="2020-10-14T01:32:19.650" v="2168"/>
          <ac:grpSpMkLst>
            <pc:docMk/>
            <pc:sldMk cId="3206769762" sldId="350"/>
            <ac:grpSpMk id="25" creationId="{3FB932F7-BD31-4B49-995E-69BAF4AB332A}"/>
          </ac:grpSpMkLst>
        </pc:grpChg>
        <pc:grpChg chg="mod">
          <ac:chgData name="J C" userId="626daae191040345" providerId="LiveId" clId="{2DEFECFF-F2E2-4F7D-8BB9-6AB4391ED2FA}" dt="2020-10-14T01:32:19.650" v="2168"/>
          <ac:grpSpMkLst>
            <pc:docMk/>
            <pc:sldMk cId="3206769762" sldId="350"/>
            <ac:grpSpMk id="26" creationId="{E05E1445-610C-4DF7-AB49-97F5AB561DDC}"/>
          </ac:grpSpMkLst>
        </pc:grpChg>
        <pc:grpChg chg="mod">
          <ac:chgData name="J C" userId="626daae191040345" providerId="LiveId" clId="{2DEFECFF-F2E2-4F7D-8BB9-6AB4391ED2FA}" dt="2020-10-14T01:32:27.296" v="2175"/>
          <ac:grpSpMkLst>
            <pc:docMk/>
            <pc:sldMk cId="3206769762" sldId="350"/>
            <ac:grpSpMk id="31" creationId="{3B9CA2FF-E04D-4046-9FD6-9CAC47A0FB43}"/>
          </ac:grpSpMkLst>
        </pc:grpChg>
        <pc:grpChg chg="mod">
          <ac:chgData name="J C" userId="626daae191040345" providerId="LiveId" clId="{2DEFECFF-F2E2-4F7D-8BB9-6AB4391ED2FA}" dt="2020-10-14T01:32:36.850" v="2182"/>
          <ac:grpSpMkLst>
            <pc:docMk/>
            <pc:sldMk cId="3206769762" sldId="350"/>
            <ac:grpSpMk id="37" creationId="{4E1589D5-1B05-4F33-B072-DDF1D17840CA}"/>
          </ac:grpSpMkLst>
        </pc:grpChg>
        <pc:grpChg chg="del mod">
          <ac:chgData name="J C" userId="626daae191040345" providerId="LiveId" clId="{2DEFECFF-F2E2-4F7D-8BB9-6AB4391ED2FA}" dt="2020-10-14T01:32:46.450" v="2193"/>
          <ac:grpSpMkLst>
            <pc:docMk/>
            <pc:sldMk cId="3206769762" sldId="350"/>
            <ac:grpSpMk id="46" creationId="{8611ABF4-6C97-4AB9-AF68-733188956FEB}"/>
          </ac:grpSpMkLst>
        </pc:grpChg>
        <pc:grpChg chg="mod">
          <ac:chgData name="J C" userId="626daae191040345" providerId="LiveId" clId="{2DEFECFF-F2E2-4F7D-8BB9-6AB4391ED2FA}" dt="2020-10-14T01:32:46.450" v="2193"/>
          <ac:grpSpMkLst>
            <pc:docMk/>
            <pc:sldMk cId="3206769762" sldId="350"/>
            <ac:grpSpMk id="48" creationId="{F98CA3B8-990E-464C-9B9E-8370AAF1E5D4}"/>
          </ac:grpSpMkLst>
        </pc:grpChg>
        <pc:grpChg chg="mod">
          <ac:chgData name="J C" userId="626daae191040345" providerId="LiveId" clId="{2DEFECFF-F2E2-4F7D-8BB9-6AB4391ED2FA}" dt="2020-10-14T01:32:56.019" v="2196"/>
          <ac:grpSpMkLst>
            <pc:docMk/>
            <pc:sldMk cId="3206769762" sldId="350"/>
            <ac:grpSpMk id="51" creationId="{BD2AF016-3A17-41D2-9175-6C8B972449D2}"/>
          </ac:grpSpMkLst>
        </pc:grpChg>
        <pc:grpChg chg="mod">
          <ac:chgData name="J C" userId="626daae191040345" providerId="LiveId" clId="{2DEFECFF-F2E2-4F7D-8BB9-6AB4391ED2FA}" dt="2020-10-14T01:33:21.017" v="2209"/>
          <ac:grpSpMkLst>
            <pc:docMk/>
            <pc:sldMk cId="3206769762" sldId="350"/>
            <ac:grpSpMk id="61" creationId="{80349CA0-2B06-41C9-AD6F-74CDF2E49DBD}"/>
          </ac:grpSpMkLst>
        </pc:grpChg>
        <pc:grpChg chg="mod">
          <ac:chgData name="J C" userId="626daae191040345" providerId="LiveId" clId="{2DEFECFF-F2E2-4F7D-8BB9-6AB4391ED2FA}" dt="2020-10-14T01:33:21.017" v="2209"/>
          <ac:grpSpMkLst>
            <pc:docMk/>
            <pc:sldMk cId="3206769762" sldId="350"/>
            <ac:grpSpMk id="62" creationId="{14A40F45-36A0-4D42-AD38-2C5FD4519D0A}"/>
          </ac:grpSpMkLst>
        </pc:grpChg>
        <pc:grpChg chg="mod">
          <ac:chgData name="J C" userId="626daae191040345" providerId="LiveId" clId="{2DEFECFF-F2E2-4F7D-8BB9-6AB4391ED2FA}" dt="2020-10-14T01:33:38.025" v="2221"/>
          <ac:grpSpMkLst>
            <pc:docMk/>
            <pc:sldMk cId="3206769762" sldId="350"/>
            <ac:grpSpMk id="73" creationId="{51BB2EBC-4FE4-4CFA-A0B9-38D788C24555}"/>
          </ac:grpSpMkLst>
        </pc:grpChg>
        <pc:grpChg chg="del mod">
          <ac:chgData name="J C" userId="626daae191040345" providerId="LiveId" clId="{2DEFECFF-F2E2-4F7D-8BB9-6AB4391ED2FA}" dt="2020-10-14T01:33:42.222" v="2228"/>
          <ac:grpSpMkLst>
            <pc:docMk/>
            <pc:sldMk cId="3206769762" sldId="350"/>
            <ac:grpSpMk id="80" creationId="{768AC5C0-342A-4C48-A535-A82E4F9FE761}"/>
          </ac:grpSpMkLst>
        </pc:grpChg>
        <pc:grpChg chg="mod">
          <ac:chgData name="J C" userId="626daae191040345" providerId="LiveId" clId="{2DEFECFF-F2E2-4F7D-8BB9-6AB4391ED2FA}" dt="2020-10-14T01:33:42.222" v="2228"/>
          <ac:grpSpMkLst>
            <pc:docMk/>
            <pc:sldMk cId="3206769762" sldId="350"/>
            <ac:grpSpMk id="81" creationId="{B4C051C4-EA08-4BAA-B16C-39CB80E511DF}"/>
          </ac:grpSpMkLst>
        </pc:grpChg>
        <pc:inkChg chg="add mod">
          <ac:chgData name="J C" userId="626daae191040345" providerId="LiveId" clId="{2DEFECFF-F2E2-4F7D-8BB9-6AB4391ED2FA}" dt="2020-10-14T01:32:19.650" v="2168"/>
          <ac:inkMkLst>
            <pc:docMk/>
            <pc:sldMk cId="3206769762" sldId="350"/>
            <ac:inkMk id="13" creationId="{CA68C8B8-A114-40BE-AD86-1DDA978A538F}"/>
          </ac:inkMkLst>
        </pc:inkChg>
        <pc:inkChg chg="add mod">
          <ac:chgData name="J C" userId="626daae191040345" providerId="LiveId" clId="{2DEFECFF-F2E2-4F7D-8BB9-6AB4391ED2FA}" dt="2020-10-14T01:32:19.650" v="2168"/>
          <ac:inkMkLst>
            <pc:docMk/>
            <pc:sldMk cId="3206769762" sldId="350"/>
            <ac:inkMk id="17" creationId="{4EA3A3A5-6337-4F67-94D9-13F3BC5B9BA9}"/>
          </ac:inkMkLst>
        </pc:inkChg>
        <pc:inkChg chg="add mod">
          <ac:chgData name="J C" userId="626daae191040345" providerId="LiveId" clId="{2DEFECFF-F2E2-4F7D-8BB9-6AB4391ED2FA}" dt="2020-10-14T01:32:19.650" v="2168"/>
          <ac:inkMkLst>
            <pc:docMk/>
            <pc:sldMk cId="3206769762" sldId="350"/>
            <ac:inkMk id="18" creationId="{C125B39B-9F9C-4341-997C-50604DBF3390}"/>
          </ac:inkMkLst>
        </pc:inkChg>
        <pc:inkChg chg="add mod">
          <ac:chgData name="J C" userId="626daae191040345" providerId="LiveId" clId="{2DEFECFF-F2E2-4F7D-8BB9-6AB4391ED2FA}" dt="2020-10-14T01:32:19.650" v="2168"/>
          <ac:inkMkLst>
            <pc:docMk/>
            <pc:sldMk cId="3206769762" sldId="350"/>
            <ac:inkMk id="19" creationId="{35A30A0F-9793-412F-ACB4-EC6756809A00}"/>
          </ac:inkMkLst>
        </pc:inkChg>
        <pc:inkChg chg="add mod">
          <ac:chgData name="J C" userId="626daae191040345" providerId="LiveId" clId="{2DEFECFF-F2E2-4F7D-8BB9-6AB4391ED2FA}" dt="2020-10-14T01:32:19.650" v="2168"/>
          <ac:inkMkLst>
            <pc:docMk/>
            <pc:sldMk cId="3206769762" sldId="350"/>
            <ac:inkMk id="22" creationId="{D36EB01E-B250-4E4F-8FD6-7F7F7E50969B}"/>
          </ac:inkMkLst>
        </pc:inkChg>
        <pc:inkChg chg="add mod">
          <ac:chgData name="J C" userId="626daae191040345" providerId="LiveId" clId="{2DEFECFF-F2E2-4F7D-8BB9-6AB4391ED2FA}" dt="2020-10-14T01:32:19.650" v="2168"/>
          <ac:inkMkLst>
            <pc:docMk/>
            <pc:sldMk cId="3206769762" sldId="350"/>
            <ac:inkMk id="23" creationId="{3ED44CBF-C360-434A-9B36-51825E5F8925}"/>
          </ac:inkMkLst>
        </pc:inkChg>
        <pc:inkChg chg="add mod">
          <ac:chgData name="J C" userId="626daae191040345" providerId="LiveId" clId="{2DEFECFF-F2E2-4F7D-8BB9-6AB4391ED2FA}" dt="2020-10-14T01:32:19.650" v="2168"/>
          <ac:inkMkLst>
            <pc:docMk/>
            <pc:sldMk cId="3206769762" sldId="350"/>
            <ac:inkMk id="24" creationId="{CCC13BD7-7C02-4CBD-B6B0-6C6C26544916}"/>
          </ac:inkMkLst>
        </pc:inkChg>
        <pc:inkChg chg="add">
          <ac:chgData name="J C" userId="626daae191040345" providerId="LiveId" clId="{2DEFECFF-F2E2-4F7D-8BB9-6AB4391ED2FA}" dt="2020-10-14T01:32:23.626" v="2169" actId="9405"/>
          <ac:inkMkLst>
            <pc:docMk/>
            <pc:sldMk cId="3206769762" sldId="350"/>
            <ac:inkMk id="27" creationId="{460187A7-2AD0-440E-9F37-2807582D88AC}"/>
          </ac:inkMkLst>
        </pc:inkChg>
        <pc:inkChg chg="add">
          <ac:chgData name="J C" userId="626daae191040345" providerId="LiveId" clId="{2DEFECFF-F2E2-4F7D-8BB9-6AB4391ED2FA}" dt="2020-10-14T01:32:23.970" v="2170" actId="9405"/>
          <ac:inkMkLst>
            <pc:docMk/>
            <pc:sldMk cId="3206769762" sldId="350"/>
            <ac:inkMk id="28" creationId="{B03172EA-C729-409B-88FD-EB3C1392E68B}"/>
          </ac:inkMkLst>
        </pc:inkChg>
        <pc:inkChg chg="add del mod">
          <ac:chgData name="J C" userId="626daae191040345" providerId="LiveId" clId="{2DEFECFF-F2E2-4F7D-8BB9-6AB4391ED2FA}" dt="2020-10-14T01:32:29.160" v="2176" actId="9405"/>
          <ac:inkMkLst>
            <pc:docMk/>
            <pc:sldMk cId="3206769762" sldId="350"/>
            <ac:inkMk id="29" creationId="{E91987C0-E496-4832-A24F-F63BA6CA7AA0}"/>
          </ac:inkMkLst>
        </pc:inkChg>
        <pc:inkChg chg="add del mod">
          <ac:chgData name="J C" userId="626daae191040345" providerId="LiveId" clId="{2DEFECFF-F2E2-4F7D-8BB9-6AB4391ED2FA}" dt="2020-10-14T01:32:27.296" v="2175"/>
          <ac:inkMkLst>
            <pc:docMk/>
            <pc:sldMk cId="3206769762" sldId="350"/>
            <ac:inkMk id="30" creationId="{CF36BCEF-E8F5-45A6-8181-AA4BEC0979E7}"/>
          </ac:inkMkLst>
        </pc:inkChg>
        <pc:inkChg chg="add mod">
          <ac:chgData name="J C" userId="626daae191040345" providerId="LiveId" clId="{2DEFECFF-F2E2-4F7D-8BB9-6AB4391ED2FA}" dt="2020-10-14T01:32:36.850" v="2182"/>
          <ac:inkMkLst>
            <pc:docMk/>
            <pc:sldMk cId="3206769762" sldId="350"/>
            <ac:inkMk id="32" creationId="{89FB10FA-4382-4097-AB74-959FBF9D8F30}"/>
          </ac:inkMkLst>
        </pc:inkChg>
        <pc:inkChg chg="add mod">
          <ac:chgData name="J C" userId="626daae191040345" providerId="LiveId" clId="{2DEFECFF-F2E2-4F7D-8BB9-6AB4391ED2FA}" dt="2020-10-14T01:32:36.850" v="2182"/>
          <ac:inkMkLst>
            <pc:docMk/>
            <pc:sldMk cId="3206769762" sldId="350"/>
            <ac:inkMk id="33" creationId="{05097FB6-2A1B-4D02-A117-EDA121F9C18E}"/>
          </ac:inkMkLst>
        </pc:inkChg>
        <pc:inkChg chg="add mod">
          <ac:chgData name="J C" userId="626daae191040345" providerId="LiveId" clId="{2DEFECFF-F2E2-4F7D-8BB9-6AB4391ED2FA}" dt="2020-10-14T01:32:36.850" v="2182"/>
          <ac:inkMkLst>
            <pc:docMk/>
            <pc:sldMk cId="3206769762" sldId="350"/>
            <ac:inkMk id="34" creationId="{945340D3-4A52-4A00-90F8-DFC791922A63}"/>
          </ac:inkMkLst>
        </pc:inkChg>
        <pc:inkChg chg="add mod">
          <ac:chgData name="J C" userId="626daae191040345" providerId="LiveId" clId="{2DEFECFF-F2E2-4F7D-8BB9-6AB4391ED2FA}" dt="2020-10-14T01:32:36.850" v="2182"/>
          <ac:inkMkLst>
            <pc:docMk/>
            <pc:sldMk cId="3206769762" sldId="350"/>
            <ac:inkMk id="35" creationId="{E5C25980-9E8B-4E60-B908-9819FB3CB7F1}"/>
          </ac:inkMkLst>
        </pc:inkChg>
        <pc:inkChg chg="add mod">
          <ac:chgData name="J C" userId="626daae191040345" providerId="LiveId" clId="{2DEFECFF-F2E2-4F7D-8BB9-6AB4391ED2FA}" dt="2020-10-14T01:32:36.850" v="2182"/>
          <ac:inkMkLst>
            <pc:docMk/>
            <pc:sldMk cId="3206769762" sldId="350"/>
            <ac:inkMk id="36" creationId="{B882DB24-DF71-4149-8DD6-303E1FC546E5}"/>
          </ac:inkMkLst>
        </pc:inkChg>
        <pc:inkChg chg="add">
          <ac:chgData name="J C" userId="626daae191040345" providerId="LiveId" clId="{2DEFECFF-F2E2-4F7D-8BB9-6AB4391ED2FA}" dt="2020-10-14T01:32:37.595" v="2183" actId="9405"/>
          <ac:inkMkLst>
            <pc:docMk/>
            <pc:sldMk cId="3206769762" sldId="350"/>
            <ac:inkMk id="38" creationId="{D189A30F-CAA0-4BDA-939C-814CB85D314F}"/>
          </ac:inkMkLst>
        </pc:inkChg>
        <pc:inkChg chg="add mod">
          <ac:chgData name="J C" userId="626daae191040345" providerId="LiveId" clId="{2DEFECFF-F2E2-4F7D-8BB9-6AB4391ED2FA}" dt="2020-10-14T01:32:46.450" v="2193"/>
          <ac:inkMkLst>
            <pc:docMk/>
            <pc:sldMk cId="3206769762" sldId="350"/>
            <ac:inkMk id="39" creationId="{D5A12AA1-2211-4ADE-A4D2-E7D340229DB0}"/>
          </ac:inkMkLst>
        </pc:inkChg>
        <pc:inkChg chg="add mod">
          <ac:chgData name="J C" userId="626daae191040345" providerId="LiveId" clId="{2DEFECFF-F2E2-4F7D-8BB9-6AB4391ED2FA}" dt="2020-10-14T01:32:46.450" v="2193"/>
          <ac:inkMkLst>
            <pc:docMk/>
            <pc:sldMk cId="3206769762" sldId="350"/>
            <ac:inkMk id="40" creationId="{8AF3435B-E3E5-40BC-B2AA-E6391F9C8BB6}"/>
          </ac:inkMkLst>
        </pc:inkChg>
        <pc:inkChg chg="add mod">
          <ac:chgData name="J C" userId="626daae191040345" providerId="LiveId" clId="{2DEFECFF-F2E2-4F7D-8BB9-6AB4391ED2FA}" dt="2020-10-14T01:32:46.450" v="2193"/>
          <ac:inkMkLst>
            <pc:docMk/>
            <pc:sldMk cId="3206769762" sldId="350"/>
            <ac:inkMk id="41" creationId="{1A114F29-CD3D-4B78-8ADC-96933BA2C339}"/>
          </ac:inkMkLst>
        </pc:inkChg>
        <pc:inkChg chg="add mod">
          <ac:chgData name="J C" userId="626daae191040345" providerId="LiveId" clId="{2DEFECFF-F2E2-4F7D-8BB9-6AB4391ED2FA}" dt="2020-10-14T01:32:46.450" v="2193"/>
          <ac:inkMkLst>
            <pc:docMk/>
            <pc:sldMk cId="3206769762" sldId="350"/>
            <ac:inkMk id="42" creationId="{79A96791-88E1-4069-AB2E-158011717B5B}"/>
          </ac:inkMkLst>
        </pc:inkChg>
        <pc:inkChg chg="add mod">
          <ac:chgData name="J C" userId="626daae191040345" providerId="LiveId" clId="{2DEFECFF-F2E2-4F7D-8BB9-6AB4391ED2FA}" dt="2020-10-14T01:32:46.450" v="2193"/>
          <ac:inkMkLst>
            <pc:docMk/>
            <pc:sldMk cId="3206769762" sldId="350"/>
            <ac:inkMk id="43" creationId="{568D7E77-4319-4391-AEC9-C935166DD441}"/>
          </ac:inkMkLst>
        </pc:inkChg>
        <pc:inkChg chg="add mod">
          <ac:chgData name="J C" userId="626daae191040345" providerId="LiveId" clId="{2DEFECFF-F2E2-4F7D-8BB9-6AB4391ED2FA}" dt="2020-10-14T01:32:46.450" v="2193"/>
          <ac:inkMkLst>
            <pc:docMk/>
            <pc:sldMk cId="3206769762" sldId="350"/>
            <ac:inkMk id="44" creationId="{596885CE-2575-47E1-8C56-D150BF0D11F4}"/>
          </ac:inkMkLst>
        </pc:inkChg>
        <pc:inkChg chg="add mod">
          <ac:chgData name="J C" userId="626daae191040345" providerId="LiveId" clId="{2DEFECFF-F2E2-4F7D-8BB9-6AB4391ED2FA}" dt="2020-10-14T01:32:46.450" v="2193"/>
          <ac:inkMkLst>
            <pc:docMk/>
            <pc:sldMk cId="3206769762" sldId="350"/>
            <ac:inkMk id="45" creationId="{BC28AB40-098C-4A47-9018-D2DAB4F906A4}"/>
          </ac:inkMkLst>
        </pc:inkChg>
        <pc:inkChg chg="add mod">
          <ac:chgData name="J C" userId="626daae191040345" providerId="LiveId" clId="{2DEFECFF-F2E2-4F7D-8BB9-6AB4391ED2FA}" dt="2020-10-14T01:32:46.450" v="2193"/>
          <ac:inkMkLst>
            <pc:docMk/>
            <pc:sldMk cId="3206769762" sldId="350"/>
            <ac:inkMk id="47" creationId="{8F4DA28F-E9B5-444A-91A4-8D9E239D3D39}"/>
          </ac:inkMkLst>
        </pc:inkChg>
        <pc:inkChg chg="add mod">
          <ac:chgData name="J C" userId="626daae191040345" providerId="LiveId" clId="{2DEFECFF-F2E2-4F7D-8BB9-6AB4391ED2FA}" dt="2020-10-14T01:32:56.019" v="2196"/>
          <ac:inkMkLst>
            <pc:docMk/>
            <pc:sldMk cId="3206769762" sldId="350"/>
            <ac:inkMk id="49" creationId="{C937AF50-9B32-46AF-BF80-941808B09C9A}"/>
          </ac:inkMkLst>
        </pc:inkChg>
        <pc:inkChg chg="add mod">
          <ac:chgData name="J C" userId="626daae191040345" providerId="LiveId" clId="{2DEFECFF-F2E2-4F7D-8BB9-6AB4391ED2FA}" dt="2020-10-14T01:32:56.019" v="2196"/>
          <ac:inkMkLst>
            <pc:docMk/>
            <pc:sldMk cId="3206769762" sldId="350"/>
            <ac:inkMk id="50" creationId="{32A8F40F-1657-4780-8D3B-6F9D16EC5E0B}"/>
          </ac:inkMkLst>
        </pc:inkChg>
        <pc:inkChg chg="add mod">
          <ac:chgData name="J C" userId="626daae191040345" providerId="LiveId" clId="{2DEFECFF-F2E2-4F7D-8BB9-6AB4391ED2FA}" dt="2020-10-14T01:33:38.025" v="2221"/>
          <ac:inkMkLst>
            <pc:docMk/>
            <pc:sldMk cId="3206769762" sldId="350"/>
            <ac:inkMk id="52" creationId="{E8E4C3FB-8A14-466C-8DA8-A2AF1EBA97F0}"/>
          </ac:inkMkLst>
        </pc:inkChg>
        <pc:inkChg chg="add mod">
          <ac:chgData name="J C" userId="626daae191040345" providerId="LiveId" clId="{2DEFECFF-F2E2-4F7D-8BB9-6AB4391ED2FA}" dt="2020-10-14T01:33:38.025" v="2221"/>
          <ac:inkMkLst>
            <pc:docMk/>
            <pc:sldMk cId="3206769762" sldId="350"/>
            <ac:inkMk id="53" creationId="{8CAC4478-2F7C-441B-8F04-7F387DA93C7C}"/>
          </ac:inkMkLst>
        </pc:inkChg>
        <pc:inkChg chg="add mod">
          <ac:chgData name="J C" userId="626daae191040345" providerId="LiveId" clId="{2DEFECFF-F2E2-4F7D-8BB9-6AB4391ED2FA}" dt="2020-10-14T01:33:38.025" v="2221"/>
          <ac:inkMkLst>
            <pc:docMk/>
            <pc:sldMk cId="3206769762" sldId="350"/>
            <ac:inkMk id="54" creationId="{7D20B685-8FB3-460D-9DC0-09856481E7C7}"/>
          </ac:inkMkLst>
        </pc:inkChg>
        <pc:inkChg chg="add mod">
          <ac:chgData name="J C" userId="626daae191040345" providerId="LiveId" clId="{2DEFECFF-F2E2-4F7D-8BB9-6AB4391ED2FA}" dt="2020-10-14T01:33:38.025" v="2221"/>
          <ac:inkMkLst>
            <pc:docMk/>
            <pc:sldMk cId="3206769762" sldId="350"/>
            <ac:inkMk id="55" creationId="{38CAFA7E-CF2F-40BE-A558-646E3DB05EC8}"/>
          </ac:inkMkLst>
        </pc:inkChg>
        <pc:inkChg chg="add mod">
          <ac:chgData name="J C" userId="626daae191040345" providerId="LiveId" clId="{2DEFECFF-F2E2-4F7D-8BB9-6AB4391ED2FA}" dt="2020-10-14T01:33:38.025" v="2221"/>
          <ac:inkMkLst>
            <pc:docMk/>
            <pc:sldMk cId="3206769762" sldId="350"/>
            <ac:inkMk id="56" creationId="{5538AA90-1E0E-4524-BB40-F95A2886A6D7}"/>
          </ac:inkMkLst>
        </pc:inkChg>
        <pc:inkChg chg="add mod">
          <ac:chgData name="J C" userId="626daae191040345" providerId="LiveId" clId="{2DEFECFF-F2E2-4F7D-8BB9-6AB4391ED2FA}" dt="2020-10-14T01:33:38.025" v="2221"/>
          <ac:inkMkLst>
            <pc:docMk/>
            <pc:sldMk cId="3206769762" sldId="350"/>
            <ac:inkMk id="57" creationId="{A3E08F6A-44BA-472B-AA6B-145DD8593912}"/>
          </ac:inkMkLst>
        </pc:inkChg>
        <pc:inkChg chg="add mod">
          <ac:chgData name="J C" userId="626daae191040345" providerId="LiveId" clId="{2DEFECFF-F2E2-4F7D-8BB9-6AB4391ED2FA}" dt="2020-10-14T01:33:38.025" v="2221"/>
          <ac:inkMkLst>
            <pc:docMk/>
            <pc:sldMk cId="3206769762" sldId="350"/>
            <ac:inkMk id="58" creationId="{AB10F061-3B5E-43F0-A3A6-69F7D2F0F1F2}"/>
          </ac:inkMkLst>
        </pc:inkChg>
        <pc:inkChg chg="add del mod">
          <ac:chgData name="J C" userId="626daae191040345" providerId="LiveId" clId="{2DEFECFF-F2E2-4F7D-8BB9-6AB4391ED2FA}" dt="2020-10-14T01:33:22.193" v="2210" actId="9405"/>
          <ac:inkMkLst>
            <pc:docMk/>
            <pc:sldMk cId="3206769762" sldId="350"/>
            <ac:inkMk id="59" creationId="{BD675CC3-A8EA-4FA3-80C8-5FB1B84E2506}"/>
          </ac:inkMkLst>
        </pc:inkChg>
        <pc:inkChg chg="add del mod">
          <ac:chgData name="J C" userId="626daae191040345" providerId="LiveId" clId="{2DEFECFF-F2E2-4F7D-8BB9-6AB4391ED2FA}" dt="2020-10-14T01:33:21.017" v="2209"/>
          <ac:inkMkLst>
            <pc:docMk/>
            <pc:sldMk cId="3206769762" sldId="350"/>
            <ac:inkMk id="60" creationId="{A41C399F-B6E8-404C-BEA6-EDBB3657B0EB}"/>
          </ac:inkMkLst>
        </pc:inkChg>
        <pc:inkChg chg="add mod">
          <ac:chgData name="J C" userId="626daae191040345" providerId="LiveId" clId="{2DEFECFF-F2E2-4F7D-8BB9-6AB4391ED2FA}" dt="2020-10-14T01:33:38.025" v="2221"/>
          <ac:inkMkLst>
            <pc:docMk/>
            <pc:sldMk cId="3206769762" sldId="350"/>
            <ac:inkMk id="63" creationId="{B1D96420-5350-479A-9142-2242EA9215B6}"/>
          </ac:inkMkLst>
        </pc:inkChg>
        <pc:inkChg chg="add mod">
          <ac:chgData name="J C" userId="626daae191040345" providerId="LiveId" clId="{2DEFECFF-F2E2-4F7D-8BB9-6AB4391ED2FA}" dt="2020-10-14T01:33:38.025" v="2221"/>
          <ac:inkMkLst>
            <pc:docMk/>
            <pc:sldMk cId="3206769762" sldId="350"/>
            <ac:inkMk id="64" creationId="{EA00E88C-AA02-4806-82E3-EF6F44492B9B}"/>
          </ac:inkMkLst>
        </pc:inkChg>
        <pc:inkChg chg="add mod">
          <ac:chgData name="J C" userId="626daae191040345" providerId="LiveId" clId="{2DEFECFF-F2E2-4F7D-8BB9-6AB4391ED2FA}" dt="2020-10-14T01:33:38.025" v="2221"/>
          <ac:inkMkLst>
            <pc:docMk/>
            <pc:sldMk cId="3206769762" sldId="350"/>
            <ac:inkMk id="65" creationId="{7A9281D4-3877-4C92-AA13-0B9523BE6CAF}"/>
          </ac:inkMkLst>
        </pc:inkChg>
        <pc:inkChg chg="add mod">
          <ac:chgData name="J C" userId="626daae191040345" providerId="LiveId" clId="{2DEFECFF-F2E2-4F7D-8BB9-6AB4391ED2FA}" dt="2020-10-14T01:33:38.025" v="2221"/>
          <ac:inkMkLst>
            <pc:docMk/>
            <pc:sldMk cId="3206769762" sldId="350"/>
            <ac:inkMk id="66" creationId="{73BB6371-44C7-4FFD-8A94-8B811F16C55C}"/>
          </ac:inkMkLst>
        </pc:inkChg>
        <pc:inkChg chg="add mod">
          <ac:chgData name="J C" userId="626daae191040345" providerId="LiveId" clId="{2DEFECFF-F2E2-4F7D-8BB9-6AB4391ED2FA}" dt="2020-10-14T01:33:38.025" v="2221"/>
          <ac:inkMkLst>
            <pc:docMk/>
            <pc:sldMk cId="3206769762" sldId="350"/>
            <ac:inkMk id="67" creationId="{B825964B-F629-4848-A68D-4F3840A01D33}"/>
          </ac:inkMkLst>
        </pc:inkChg>
        <pc:inkChg chg="add mod">
          <ac:chgData name="J C" userId="626daae191040345" providerId="LiveId" clId="{2DEFECFF-F2E2-4F7D-8BB9-6AB4391ED2FA}" dt="2020-10-14T01:33:38.025" v="2221"/>
          <ac:inkMkLst>
            <pc:docMk/>
            <pc:sldMk cId="3206769762" sldId="350"/>
            <ac:inkMk id="68" creationId="{21FFFF41-0561-4740-A9AE-82363D6B9B1F}"/>
          </ac:inkMkLst>
        </pc:inkChg>
        <pc:inkChg chg="add mod">
          <ac:chgData name="J C" userId="626daae191040345" providerId="LiveId" clId="{2DEFECFF-F2E2-4F7D-8BB9-6AB4391ED2FA}" dt="2020-10-14T01:33:38.025" v="2221"/>
          <ac:inkMkLst>
            <pc:docMk/>
            <pc:sldMk cId="3206769762" sldId="350"/>
            <ac:inkMk id="69" creationId="{416741A0-1BC7-42EB-B458-ABEEA4DFA15C}"/>
          </ac:inkMkLst>
        </pc:inkChg>
        <pc:inkChg chg="add mod">
          <ac:chgData name="J C" userId="626daae191040345" providerId="LiveId" clId="{2DEFECFF-F2E2-4F7D-8BB9-6AB4391ED2FA}" dt="2020-10-14T01:33:38.025" v="2221"/>
          <ac:inkMkLst>
            <pc:docMk/>
            <pc:sldMk cId="3206769762" sldId="350"/>
            <ac:inkMk id="70" creationId="{E6FEDFD1-1B3F-407E-8F62-946F42D0C7A4}"/>
          </ac:inkMkLst>
        </pc:inkChg>
        <pc:inkChg chg="add mod">
          <ac:chgData name="J C" userId="626daae191040345" providerId="LiveId" clId="{2DEFECFF-F2E2-4F7D-8BB9-6AB4391ED2FA}" dt="2020-10-14T01:33:38.025" v="2221"/>
          <ac:inkMkLst>
            <pc:docMk/>
            <pc:sldMk cId="3206769762" sldId="350"/>
            <ac:inkMk id="71" creationId="{FA87102B-5A52-424B-98E3-BA6257372868}"/>
          </ac:inkMkLst>
        </pc:inkChg>
        <pc:inkChg chg="add mod">
          <ac:chgData name="J C" userId="626daae191040345" providerId="LiveId" clId="{2DEFECFF-F2E2-4F7D-8BB9-6AB4391ED2FA}" dt="2020-10-14T01:33:38.025" v="2221"/>
          <ac:inkMkLst>
            <pc:docMk/>
            <pc:sldMk cId="3206769762" sldId="350"/>
            <ac:inkMk id="72" creationId="{7CF912F0-0E75-4943-907D-E8C766B0D446}"/>
          </ac:inkMkLst>
        </pc:inkChg>
        <pc:inkChg chg="add mod">
          <ac:chgData name="J C" userId="626daae191040345" providerId="LiveId" clId="{2DEFECFF-F2E2-4F7D-8BB9-6AB4391ED2FA}" dt="2020-10-14T01:33:42.222" v="2228"/>
          <ac:inkMkLst>
            <pc:docMk/>
            <pc:sldMk cId="3206769762" sldId="350"/>
            <ac:inkMk id="74" creationId="{E6EAFE9D-71DC-4AC5-B612-DDB97A959800}"/>
          </ac:inkMkLst>
        </pc:inkChg>
        <pc:inkChg chg="add mod">
          <ac:chgData name="J C" userId="626daae191040345" providerId="LiveId" clId="{2DEFECFF-F2E2-4F7D-8BB9-6AB4391ED2FA}" dt="2020-10-14T01:33:42.222" v="2228"/>
          <ac:inkMkLst>
            <pc:docMk/>
            <pc:sldMk cId="3206769762" sldId="350"/>
            <ac:inkMk id="75" creationId="{8053BD5E-328A-4F1A-969D-9B3E6D4B6186}"/>
          </ac:inkMkLst>
        </pc:inkChg>
        <pc:inkChg chg="add mod">
          <ac:chgData name="J C" userId="626daae191040345" providerId="LiveId" clId="{2DEFECFF-F2E2-4F7D-8BB9-6AB4391ED2FA}" dt="2020-10-14T01:33:42.222" v="2228"/>
          <ac:inkMkLst>
            <pc:docMk/>
            <pc:sldMk cId="3206769762" sldId="350"/>
            <ac:inkMk id="76" creationId="{4BDA0EDE-48C5-4545-B64B-827551DACFD1}"/>
          </ac:inkMkLst>
        </pc:inkChg>
        <pc:inkChg chg="add mod">
          <ac:chgData name="J C" userId="626daae191040345" providerId="LiveId" clId="{2DEFECFF-F2E2-4F7D-8BB9-6AB4391ED2FA}" dt="2020-10-14T01:33:42.222" v="2228"/>
          <ac:inkMkLst>
            <pc:docMk/>
            <pc:sldMk cId="3206769762" sldId="350"/>
            <ac:inkMk id="77" creationId="{4A9006C8-7BAD-45C1-90ED-09A4A444F61D}"/>
          </ac:inkMkLst>
        </pc:inkChg>
        <pc:inkChg chg="add mod">
          <ac:chgData name="J C" userId="626daae191040345" providerId="LiveId" clId="{2DEFECFF-F2E2-4F7D-8BB9-6AB4391ED2FA}" dt="2020-10-14T01:33:42.222" v="2228"/>
          <ac:inkMkLst>
            <pc:docMk/>
            <pc:sldMk cId="3206769762" sldId="350"/>
            <ac:inkMk id="78" creationId="{2A14FCC8-08ED-493E-AB46-FBA33EE3130C}"/>
          </ac:inkMkLst>
        </pc:inkChg>
        <pc:inkChg chg="add mod">
          <ac:chgData name="J C" userId="626daae191040345" providerId="LiveId" clId="{2DEFECFF-F2E2-4F7D-8BB9-6AB4391ED2FA}" dt="2020-10-14T01:33:42.222" v="2228"/>
          <ac:inkMkLst>
            <pc:docMk/>
            <pc:sldMk cId="3206769762" sldId="350"/>
            <ac:inkMk id="79" creationId="{A988EC57-00B7-423A-B0F6-F454B866A0B9}"/>
          </ac:inkMkLst>
        </pc:inkChg>
      </pc:sldChg>
      <pc:sldChg chg="addSp delSp modSp mod">
        <pc:chgData name="J C" userId="626daae191040345" providerId="LiveId" clId="{2DEFECFF-F2E2-4F7D-8BB9-6AB4391ED2FA}" dt="2020-10-14T01:38:34.933" v="2454"/>
        <pc:sldMkLst>
          <pc:docMk/>
          <pc:sldMk cId="3741147843" sldId="351"/>
        </pc:sldMkLst>
        <pc:grpChg chg="mod">
          <ac:chgData name="J C" userId="626daae191040345" providerId="LiveId" clId="{2DEFECFF-F2E2-4F7D-8BB9-6AB4391ED2FA}" dt="2020-10-14T01:34:11.427" v="2236"/>
          <ac:grpSpMkLst>
            <pc:docMk/>
            <pc:sldMk cId="3741147843" sldId="351"/>
            <ac:grpSpMk id="20" creationId="{15E30B6D-6B2E-444B-B977-2B93334F574D}"/>
          </ac:grpSpMkLst>
        </pc:grpChg>
        <pc:grpChg chg="mod">
          <ac:chgData name="J C" userId="626daae191040345" providerId="LiveId" clId="{2DEFECFF-F2E2-4F7D-8BB9-6AB4391ED2FA}" dt="2020-10-14T01:34:19.806" v="2245"/>
          <ac:grpSpMkLst>
            <pc:docMk/>
            <pc:sldMk cId="3741147843" sldId="351"/>
            <ac:grpSpMk id="32" creationId="{201A9879-ED19-4B7D-9BD8-297BD82C503B}"/>
          </ac:grpSpMkLst>
        </pc:grpChg>
        <pc:grpChg chg="del mod">
          <ac:chgData name="J C" userId="626daae191040345" providerId="LiveId" clId="{2DEFECFF-F2E2-4F7D-8BB9-6AB4391ED2FA}" dt="2020-10-14T01:34:35.774" v="2255"/>
          <ac:grpSpMkLst>
            <pc:docMk/>
            <pc:sldMk cId="3741147843" sldId="351"/>
            <ac:grpSpMk id="39" creationId="{082F5CF5-6486-4039-B73B-DFBE141C5074}"/>
          </ac:grpSpMkLst>
        </pc:grpChg>
        <pc:grpChg chg="mod">
          <ac:chgData name="J C" userId="626daae191040345" providerId="LiveId" clId="{2DEFECFF-F2E2-4F7D-8BB9-6AB4391ED2FA}" dt="2020-10-14T01:34:35.774" v="2255"/>
          <ac:grpSpMkLst>
            <pc:docMk/>
            <pc:sldMk cId="3741147843" sldId="351"/>
            <ac:grpSpMk id="42" creationId="{3B4E28F9-7B35-4239-A2C6-AA185C49F084}"/>
          </ac:grpSpMkLst>
        </pc:grpChg>
        <pc:grpChg chg="mod">
          <ac:chgData name="J C" userId="626daae191040345" providerId="LiveId" clId="{2DEFECFF-F2E2-4F7D-8BB9-6AB4391ED2FA}" dt="2020-10-14T01:34:41.526" v="2258"/>
          <ac:grpSpMkLst>
            <pc:docMk/>
            <pc:sldMk cId="3741147843" sldId="351"/>
            <ac:grpSpMk id="45" creationId="{237B9542-B35B-4E72-9C84-8D7FD55C48E7}"/>
          </ac:grpSpMkLst>
        </pc:grpChg>
        <pc:grpChg chg="mod">
          <ac:chgData name="J C" userId="626daae191040345" providerId="LiveId" clId="{2DEFECFF-F2E2-4F7D-8BB9-6AB4391ED2FA}" dt="2020-10-14T01:34:44.681" v="2261"/>
          <ac:grpSpMkLst>
            <pc:docMk/>
            <pc:sldMk cId="3741147843" sldId="351"/>
            <ac:grpSpMk id="48" creationId="{BCB989A5-8256-4F09-894B-BDAE77451A64}"/>
          </ac:grpSpMkLst>
        </pc:grpChg>
        <pc:grpChg chg="mod">
          <ac:chgData name="J C" userId="626daae191040345" providerId="LiveId" clId="{2DEFECFF-F2E2-4F7D-8BB9-6AB4391ED2FA}" dt="2020-10-14T01:35:29.195" v="2265"/>
          <ac:grpSpMkLst>
            <pc:docMk/>
            <pc:sldMk cId="3741147843" sldId="351"/>
            <ac:grpSpMk id="52" creationId="{CDE44F21-1FBF-4533-AD18-88A79795E966}"/>
          </ac:grpSpMkLst>
        </pc:grpChg>
        <pc:grpChg chg="mod">
          <ac:chgData name="J C" userId="626daae191040345" providerId="LiveId" clId="{2DEFECFF-F2E2-4F7D-8BB9-6AB4391ED2FA}" dt="2020-10-14T01:35:41.934" v="2269"/>
          <ac:grpSpMkLst>
            <pc:docMk/>
            <pc:sldMk cId="3741147843" sldId="351"/>
            <ac:grpSpMk id="56" creationId="{EB5F728B-D906-4C41-BC84-B716501D99F6}"/>
          </ac:grpSpMkLst>
        </pc:grpChg>
        <pc:grpChg chg="del mod">
          <ac:chgData name="J C" userId="626daae191040345" providerId="LiveId" clId="{2DEFECFF-F2E2-4F7D-8BB9-6AB4391ED2FA}" dt="2020-10-14T01:35:52.125" v="2281"/>
          <ac:grpSpMkLst>
            <pc:docMk/>
            <pc:sldMk cId="3741147843" sldId="351"/>
            <ac:grpSpMk id="59" creationId="{B798E423-6ACA-4918-8CE2-BA2689BDD7BC}"/>
          </ac:grpSpMkLst>
        </pc:grpChg>
        <pc:grpChg chg="del mod">
          <ac:chgData name="J C" userId="626daae191040345" providerId="LiveId" clId="{2DEFECFF-F2E2-4F7D-8BB9-6AB4391ED2FA}" dt="2020-10-14T01:35:54.223" v="2285"/>
          <ac:grpSpMkLst>
            <pc:docMk/>
            <pc:sldMk cId="3741147843" sldId="351"/>
            <ac:grpSpMk id="1028" creationId="{40ED82F1-DA8A-4559-979D-F088C02758F7}"/>
          </ac:grpSpMkLst>
        </pc:grpChg>
        <pc:grpChg chg="del mod">
          <ac:chgData name="J C" userId="626daae191040345" providerId="LiveId" clId="{2DEFECFF-F2E2-4F7D-8BB9-6AB4391ED2FA}" dt="2020-10-14T01:35:58.561" v="2293"/>
          <ac:grpSpMkLst>
            <pc:docMk/>
            <pc:sldMk cId="3741147843" sldId="351"/>
            <ac:grpSpMk id="1032" creationId="{DAF41FDC-DDB7-4049-8A27-5789B6A54792}"/>
          </ac:grpSpMkLst>
        </pc:grpChg>
        <pc:grpChg chg="mod">
          <ac:chgData name="J C" userId="626daae191040345" providerId="LiveId" clId="{2DEFECFF-F2E2-4F7D-8BB9-6AB4391ED2FA}" dt="2020-10-14T01:35:58.561" v="2293"/>
          <ac:grpSpMkLst>
            <pc:docMk/>
            <pc:sldMk cId="3741147843" sldId="351"/>
            <ac:grpSpMk id="1041" creationId="{48A809BE-A88F-4EE1-89FE-EF181EE3BF1C}"/>
          </ac:grpSpMkLst>
        </pc:grpChg>
        <pc:grpChg chg="mod">
          <ac:chgData name="J C" userId="626daae191040345" providerId="LiveId" clId="{2DEFECFF-F2E2-4F7D-8BB9-6AB4391ED2FA}" dt="2020-10-14T01:36:04.698" v="2300"/>
          <ac:grpSpMkLst>
            <pc:docMk/>
            <pc:sldMk cId="3741147843" sldId="351"/>
            <ac:grpSpMk id="1048" creationId="{AA028BB7-5FAB-41E8-97B0-C4FACEFD896F}"/>
          </ac:grpSpMkLst>
        </pc:grpChg>
        <pc:grpChg chg="del mod">
          <ac:chgData name="J C" userId="626daae191040345" providerId="LiveId" clId="{2DEFECFF-F2E2-4F7D-8BB9-6AB4391ED2FA}" dt="2020-10-14T01:36:14.323" v="2312"/>
          <ac:grpSpMkLst>
            <pc:docMk/>
            <pc:sldMk cId="3741147843" sldId="351"/>
            <ac:grpSpMk id="1053" creationId="{04B0E19C-551D-46B5-ABC9-FABBC44E6D63}"/>
          </ac:grpSpMkLst>
        </pc:grpChg>
        <pc:grpChg chg="mod">
          <ac:chgData name="J C" userId="626daae191040345" providerId="LiveId" clId="{2DEFECFF-F2E2-4F7D-8BB9-6AB4391ED2FA}" dt="2020-10-14T01:36:14.323" v="2312"/>
          <ac:grpSpMkLst>
            <pc:docMk/>
            <pc:sldMk cId="3741147843" sldId="351"/>
            <ac:grpSpMk id="1060" creationId="{444E64EB-8CE6-42FC-A922-6224C40AFF1D}"/>
          </ac:grpSpMkLst>
        </pc:grpChg>
        <pc:grpChg chg="del mod">
          <ac:chgData name="J C" userId="626daae191040345" providerId="LiveId" clId="{2DEFECFF-F2E2-4F7D-8BB9-6AB4391ED2FA}" dt="2020-10-14T01:36:48.763" v="2331"/>
          <ac:grpSpMkLst>
            <pc:docMk/>
            <pc:sldMk cId="3741147843" sldId="351"/>
            <ac:grpSpMk id="1071" creationId="{1618EB53-16E2-45EB-A6A9-8468B0D87D63}"/>
          </ac:grpSpMkLst>
        </pc:grpChg>
        <pc:grpChg chg="del mod">
          <ac:chgData name="J C" userId="626daae191040345" providerId="LiveId" clId="{2DEFECFF-F2E2-4F7D-8BB9-6AB4391ED2FA}" dt="2020-10-14T01:36:55.703" v="2348"/>
          <ac:grpSpMkLst>
            <pc:docMk/>
            <pc:sldMk cId="3741147843" sldId="351"/>
            <ac:grpSpMk id="1079" creationId="{C605181E-19BD-4FF5-BE14-CE94A2140AFB}"/>
          </ac:grpSpMkLst>
        </pc:grpChg>
        <pc:grpChg chg="del mod">
          <ac:chgData name="J C" userId="626daae191040345" providerId="LiveId" clId="{2DEFECFF-F2E2-4F7D-8BB9-6AB4391ED2FA}" dt="2020-10-14T01:36:55.703" v="2348"/>
          <ac:grpSpMkLst>
            <pc:docMk/>
            <pc:sldMk cId="3741147843" sldId="351"/>
            <ac:grpSpMk id="1096" creationId="{0D8030F4-EF2B-45EA-8368-472CBFB2D053}"/>
          </ac:grpSpMkLst>
        </pc:grpChg>
        <pc:grpChg chg="mod">
          <ac:chgData name="J C" userId="626daae191040345" providerId="LiveId" clId="{2DEFECFF-F2E2-4F7D-8BB9-6AB4391ED2FA}" dt="2020-10-14T01:36:55.703" v="2348"/>
          <ac:grpSpMkLst>
            <pc:docMk/>
            <pc:sldMk cId="3741147843" sldId="351"/>
            <ac:grpSpMk id="1097" creationId="{89502965-6FF4-4484-BFEB-941DAAF41B14}"/>
          </ac:grpSpMkLst>
        </pc:grpChg>
        <pc:grpChg chg="del mod">
          <ac:chgData name="J C" userId="626daae191040345" providerId="LiveId" clId="{2DEFECFF-F2E2-4F7D-8BB9-6AB4391ED2FA}" dt="2020-10-14T01:37:26.464" v="2369"/>
          <ac:grpSpMkLst>
            <pc:docMk/>
            <pc:sldMk cId="3741147843" sldId="351"/>
            <ac:grpSpMk id="1101" creationId="{FF8690F8-C71D-4AB5-BF34-D8B00F2BCCF0}"/>
          </ac:grpSpMkLst>
        </pc:grpChg>
        <pc:grpChg chg="del mod">
          <ac:chgData name="J C" userId="626daae191040345" providerId="LiveId" clId="{2DEFECFF-F2E2-4F7D-8BB9-6AB4391ED2FA}" dt="2020-10-14T01:37:41.220" v="2383"/>
          <ac:grpSpMkLst>
            <pc:docMk/>
            <pc:sldMk cId="3741147843" sldId="351"/>
            <ac:grpSpMk id="1118" creationId="{6D8CE298-852F-4DDE-A729-6B7AEE245B41}"/>
          </ac:grpSpMkLst>
        </pc:grpChg>
        <pc:grpChg chg="del mod">
          <ac:chgData name="J C" userId="626daae191040345" providerId="LiveId" clId="{2DEFECFF-F2E2-4F7D-8BB9-6AB4391ED2FA}" dt="2020-10-14T01:37:41.752" v="2385"/>
          <ac:grpSpMkLst>
            <pc:docMk/>
            <pc:sldMk cId="3741147843" sldId="351"/>
            <ac:grpSpMk id="1132" creationId="{9662E295-1DF5-4898-AE5B-7860972DBDF6}"/>
          </ac:grpSpMkLst>
        </pc:grpChg>
        <pc:grpChg chg="mod">
          <ac:chgData name="J C" userId="626daae191040345" providerId="LiveId" clId="{2DEFECFF-F2E2-4F7D-8BB9-6AB4391ED2FA}" dt="2020-10-14T01:37:41.752" v="2385"/>
          <ac:grpSpMkLst>
            <pc:docMk/>
            <pc:sldMk cId="3741147843" sldId="351"/>
            <ac:grpSpMk id="1134" creationId="{303A5D1F-E66D-4AED-A0ED-D85BE63A0064}"/>
          </ac:grpSpMkLst>
        </pc:grpChg>
        <pc:grpChg chg="del mod">
          <ac:chgData name="J C" userId="626daae191040345" providerId="LiveId" clId="{2DEFECFF-F2E2-4F7D-8BB9-6AB4391ED2FA}" dt="2020-10-14T01:37:50.580" v="2400"/>
          <ac:grpSpMkLst>
            <pc:docMk/>
            <pc:sldMk cId="3741147843" sldId="351"/>
            <ac:grpSpMk id="1138" creationId="{CD7C0B27-A79E-4B44-8D90-918CD52E0806}"/>
          </ac:grpSpMkLst>
        </pc:grpChg>
        <pc:grpChg chg="del mod">
          <ac:chgData name="J C" userId="626daae191040345" providerId="LiveId" clId="{2DEFECFF-F2E2-4F7D-8BB9-6AB4391ED2FA}" dt="2020-10-14T01:38:11.999" v="2426"/>
          <ac:grpSpMkLst>
            <pc:docMk/>
            <pc:sldMk cId="3741147843" sldId="351"/>
            <ac:grpSpMk id="1149" creationId="{EAE5671E-720B-4E63-A7F6-4DE91C29F5D6}"/>
          </ac:grpSpMkLst>
        </pc:grpChg>
        <pc:grpChg chg="del mod">
          <ac:chgData name="J C" userId="626daae191040345" providerId="LiveId" clId="{2DEFECFF-F2E2-4F7D-8BB9-6AB4391ED2FA}" dt="2020-10-14T01:38:11.999" v="2426"/>
          <ac:grpSpMkLst>
            <pc:docMk/>
            <pc:sldMk cId="3741147843" sldId="351"/>
            <ac:grpSpMk id="1164" creationId="{B098D223-8630-4498-A96F-8CE6DFCA0F6F}"/>
          </ac:grpSpMkLst>
        </pc:grpChg>
        <pc:grpChg chg="mod">
          <ac:chgData name="J C" userId="626daae191040345" providerId="LiveId" clId="{2DEFECFF-F2E2-4F7D-8BB9-6AB4391ED2FA}" dt="2020-10-14T01:38:11.999" v="2426"/>
          <ac:grpSpMkLst>
            <pc:docMk/>
            <pc:sldMk cId="3741147843" sldId="351"/>
            <ac:grpSpMk id="1175" creationId="{7743EF57-DB57-4137-B600-1F6D225C6771}"/>
          </ac:grpSpMkLst>
        </pc:grpChg>
        <pc:grpChg chg="del mod">
          <ac:chgData name="J C" userId="626daae191040345" providerId="LiveId" clId="{2DEFECFF-F2E2-4F7D-8BB9-6AB4391ED2FA}" dt="2020-10-14T01:38:21.377" v="2431"/>
          <ac:grpSpMkLst>
            <pc:docMk/>
            <pc:sldMk cId="3741147843" sldId="351"/>
            <ac:grpSpMk id="1178" creationId="{0DF4F302-75DA-4375-8733-6404D37086AE}"/>
          </ac:grpSpMkLst>
        </pc:grpChg>
        <pc:grpChg chg="del mod">
          <ac:chgData name="J C" userId="626daae191040345" providerId="LiveId" clId="{2DEFECFF-F2E2-4F7D-8BB9-6AB4391ED2FA}" dt="2020-10-14T01:38:30.222" v="2447"/>
          <ac:grpSpMkLst>
            <pc:docMk/>
            <pc:sldMk cId="3741147843" sldId="351"/>
            <ac:grpSpMk id="1180" creationId="{1390DC1B-0469-4C99-BD17-A3E4DE4FEC6A}"/>
          </ac:grpSpMkLst>
        </pc:grpChg>
        <pc:grpChg chg="del mod">
          <ac:chgData name="J C" userId="626daae191040345" providerId="LiveId" clId="{2DEFECFF-F2E2-4F7D-8BB9-6AB4391ED2FA}" dt="2020-10-14T01:38:34.933" v="2454"/>
          <ac:grpSpMkLst>
            <pc:docMk/>
            <pc:sldMk cId="3741147843" sldId="351"/>
            <ac:grpSpMk id="1196" creationId="{26E7398A-A571-448C-9B66-66F4E24788D6}"/>
          </ac:grpSpMkLst>
        </pc:grpChg>
        <pc:grpChg chg="mod">
          <ac:chgData name="J C" userId="626daae191040345" providerId="LiveId" clId="{2DEFECFF-F2E2-4F7D-8BB9-6AB4391ED2FA}" dt="2020-10-14T01:38:34.933" v="2454"/>
          <ac:grpSpMkLst>
            <pc:docMk/>
            <pc:sldMk cId="3741147843" sldId="351"/>
            <ac:grpSpMk id="1203" creationId="{F5EB7FA5-C934-4CE7-B702-8D09D31B4912}"/>
          </ac:grpSpMkLst>
        </pc:grpChg>
        <pc:inkChg chg="add mod">
          <ac:chgData name="J C" userId="626daae191040345" providerId="LiveId" clId="{2DEFECFF-F2E2-4F7D-8BB9-6AB4391ED2FA}" dt="2020-10-14T01:34:11.427" v="2236"/>
          <ac:inkMkLst>
            <pc:docMk/>
            <pc:sldMk cId="3741147843" sldId="351"/>
            <ac:inkMk id="5" creationId="{E67C96CF-B8AD-4266-98AF-0D3C293DAAAA}"/>
          </ac:inkMkLst>
        </pc:inkChg>
        <pc:inkChg chg="add mod">
          <ac:chgData name="J C" userId="626daae191040345" providerId="LiveId" clId="{2DEFECFF-F2E2-4F7D-8BB9-6AB4391ED2FA}" dt="2020-10-14T01:34:11.427" v="2236"/>
          <ac:inkMkLst>
            <pc:docMk/>
            <pc:sldMk cId="3741147843" sldId="351"/>
            <ac:inkMk id="8" creationId="{D6B1E7CE-9916-4FC1-8667-CE00E39D94D4}"/>
          </ac:inkMkLst>
        </pc:inkChg>
        <pc:inkChg chg="add mod">
          <ac:chgData name="J C" userId="626daae191040345" providerId="LiveId" clId="{2DEFECFF-F2E2-4F7D-8BB9-6AB4391ED2FA}" dt="2020-10-14T01:34:11.427" v="2236"/>
          <ac:inkMkLst>
            <pc:docMk/>
            <pc:sldMk cId="3741147843" sldId="351"/>
            <ac:inkMk id="10" creationId="{2D56EB9B-6927-4949-9AB1-E69D959569A6}"/>
          </ac:inkMkLst>
        </pc:inkChg>
        <pc:inkChg chg="add mod">
          <ac:chgData name="J C" userId="626daae191040345" providerId="LiveId" clId="{2DEFECFF-F2E2-4F7D-8BB9-6AB4391ED2FA}" dt="2020-10-14T01:34:11.427" v="2236"/>
          <ac:inkMkLst>
            <pc:docMk/>
            <pc:sldMk cId="3741147843" sldId="351"/>
            <ac:inkMk id="12" creationId="{D08D1BDD-A45B-451C-AE04-CD8FF9CF8AAE}"/>
          </ac:inkMkLst>
        </pc:inkChg>
        <pc:inkChg chg="add mod">
          <ac:chgData name="J C" userId="626daae191040345" providerId="LiveId" clId="{2DEFECFF-F2E2-4F7D-8BB9-6AB4391ED2FA}" dt="2020-10-14T01:34:11.427" v="2236"/>
          <ac:inkMkLst>
            <pc:docMk/>
            <pc:sldMk cId="3741147843" sldId="351"/>
            <ac:inkMk id="14" creationId="{9822989A-6660-4E0F-B0B5-3ACFE12F4640}"/>
          </ac:inkMkLst>
        </pc:inkChg>
        <pc:inkChg chg="add mod">
          <ac:chgData name="J C" userId="626daae191040345" providerId="LiveId" clId="{2DEFECFF-F2E2-4F7D-8BB9-6AB4391ED2FA}" dt="2020-10-14T01:34:11.427" v="2236"/>
          <ac:inkMkLst>
            <pc:docMk/>
            <pc:sldMk cId="3741147843" sldId="351"/>
            <ac:inkMk id="18" creationId="{4C05F594-FF74-4954-BE08-DD3457AC26FC}"/>
          </ac:inkMkLst>
        </pc:inkChg>
        <pc:inkChg chg="add mod">
          <ac:chgData name="J C" userId="626daae191040345" providerId="LiveId" clId="{2DEFECFF-F2E2-4F7D-8BB9-6AB4391ED2FA}" dt="2020-10-14T01:34:11.427" v="2236"/>
          <ac:inkMkLst>
            <pc:docMk/>
            <pc:sldMk cId="3741147843" sldId="351"/>
            <ac:inkMk id="19" creationId="{1AF3DD86-FAAF-4704-AD8C-ED3AA7B4D6D8}"/>
          </ac:inkMkLst>
        </pc:inkChg>
        <pc:inkChg chg="add mod">
          <ac:chgData name="J C" userId="626daae191040345" providerId="LiveId" clId="{2DEFECFF-F2E2-4F7D-8BB9-6AB4391ED2FA}" dt="2020-10-14T01:34:19.806" v="2245"/>
          <ac:inkMkLst>
            <pc:docMk/>
            <pc:sldMk cId="3741147843" sldId="351"/>
            <ac:inkMk id="24" creationId="{97FE04AB-1582-413E-81A5-CF326379C243}"/>
          </ac:inkMkLst>
        </pc:inkChg>
        <pc:inkChg chg="add mod">
          <ac:chgData name="J C" userId="626daae191040345" providerId="LiveId" clId="{2DEFECFF-F2E2-4F7D-8BB9-6AB4391ED2FA}" dt="2020-10-14T01:34:19.806" v="2245"/>
          <ac:inkMkLst>
            <pc:docMk/>
            <pc:sldMk cId="3741147843" sldId="351"/>
            <ac:inkMk id="25" creationId="{566136FF-D37B-4977-A721-473CF294A264}"/>
          </ac:inkMkLst>
        </pc:inkChg>
        <pc:inkChg chg="add mod">
          <ac:chgData name="J C" userId="626daae191040345" providerId="LiveId" clId="{2DEFECFF-F2E2-4F7D-8BB9-6AB4391ED2FA}" dt="2020-10-14T01:34:19.806" v="2245"/>
          <ac:inkMkLst>
            <pc:docMk/>
            <pc:sldMk cId="3741147843" sldId="351"/>
            <ac:inkMk id="26" creationId="{11FD302B-D90B-4286-BE44-748578205F30}"/>
          </ac:inkMkLst>
        </pc:inkChg>
        <pc:inkChg chg="add mod">
          <ac:chgData name="J C" userId="626daae191040345" providerId="LiveId" clId="{2DEFECFF-F2E2-4F7D-8BB9-6AB4391ED2FA}" dt="2020-10-14T01:34:19.806" v="2245"/>
          <ac:inkMkLst>
            <pc:docMk/>
            <pc:sldMk cId="3741147843" sldId="351"/>
            <ac:inkMk id="27" creationId="{5BF59C37-1048-42CF-94D8-597EED83D98D}"/>
          </ac:inkMkLst>
        </pc:inkChg>
        <pc:inkChg chg="add mod">
          <ac:chgData name="J C" userId="626daae191040345" providerId="LiveId" clId="{2DEFECFF-F2E2-4F7D-8BB9-6AB4391ED2FA}" dt="2020-10-14T01:34:19.806" v="2245"/>
          <ac:inkMkLst>
            <pc:docMk/>
            <pc:sldMk cId="3741147843" sldId="351"/>
            <ac:inkMk id="28" creationId="{C078AACC-D7BA-46E5-A9AC-7BFC0396F0E2}"/>
          </ac:inkMkLst>
        </pc:inkChg>
        <pc:inkChg chg="add mod">
          <ac:chgData name="J C" userId="626daae191040345" providerId="LiveId" clId="{2DEFECFF-F2E2-4F7D-8BB9-6AB4391ED2FA}" dt="2020-10-14T01:34:19.806" v="2245"/>
          <ac:inkMkLst>
            <pc:docMk/>
            <pc:sldMk cId="3741147843" sldId="351"/>
            <ac:inkMk id="29" creationId="{269D32B0-56D2-4B9F-8325-C4F386EA83BA}"/>
          </ac:inkMkLst>
        </pc:inkChg>
        <pc:inkChg chg="add mod">
          <ac:chgData name="J C" userId="626daae191040345" providerId="LiveId" clId="{2DEFECFF-F2E2-4F7D-8BB9-6AB4391ED2FA}" dt="2020-10-14T01:34:19.806" v="2245"/>
          <ac:inkMkLst>
            <pc:docMk/>
            <pc:sldMk cId="3741147843" sldId="351"/>
            <ac:inkMk id="30" creationId="{72079F2C-281D-4386-9583-66C7C3779B73}"/>
          </ac:inkMkLst>
        </pc:inkChg>
        <pc:inkChg chg="add mod">
          <ac:chgData name="J C" userId="626daae191040345" providerId="LiveId" clId="{2DEFECFF-F2E2-4F7D-8BB9-6AB4391ED2FA}" dt="2020-10-14T01:34:19.806" v="2245"/>
          <ac:inkMkLst>
            <pc:docMk/>
            <pc:sldMk cId="3741147843" sldId="351"/>
            <ac:inkMk id="31" creationId="{DCDB9C9A-1A15-40CA-BEC8-852F11422956}"/>
          </ac:inkMkLst>
        </pc:inkChg>
        <pc:inkChg chg="add mod">
          <ac:chgData name="J C" userId="626daae191040345" providerId="LiveId" clId="{2DEFECFF-F2E2-4F7D-8BB9-6AB4391ED2FA}" dt="2020-10-14T01:34:35.774" v="2255"/>
          <ac:inkMkLst>
            <pc:docMk/>
            <pc:sldMk cId="3741147843" sldId="351"/>
            <ac:inkMk id="33" creationId="{E6544450-22FB-4B5F-8533-46F9BF4AFC1C}"/>
          </ac:inkMkLst>
        </pc:inkChg>
        <pc:inkChg chg="add mod">
          <ac:chgData name="J C" userId="626daae191040345" providerId="LiveId" clId="{2DEFECFF-F2E2-4F7D-8BB9-6AB4391ED2FA}" dt="2020-10-14T01:34:35.774" v="2255"/>
          <ac:inkMkLst>
            <pc:docMk/>
            <pc:sldMk cId="3741147843" sldId="351"/>
            <ac:inkMk id="34" creationId="{0CA5ADDB-9961-4257-A2A0-348137A3EE8C}"/>
          </ac:inkMkLst>
        </pc:inkChg>
        <pc:inkChg chg="add mod">
          <ac:chgData name="J C" userId="626daae191040345" providerId="LiveId" clId="{2DEFECFF-F2E2-4F7D-8BB9-6AB4391ED2FA}" dt="2020-10-14T01:34:35.774" v="2255"/>
          <ac:inkMkLst>
            <pc:docMk/>
            <pc:sldMk cId="3741147843" sldId="351"/>
            <ac:inkMk id="35" creationId="{D8C1BAB5-C61C-41E8-969A-FFD4AF6BB4DF}"/>
          </ac:inkMkLst>
        </pc:inkChg>
        <pc:inkChg chg="add mod">
          <ac:chgData name="J C" userId="626daae191040345" providerId="LiveId" clId="{2DEFECFF-F2E2-4F7D-8BB9-6AB4391ED2FA}" dt="2020-10-14T01:34:35.774" v="2255"/>
          <ac:inkMkLst>
            <pc:docMk/>
            <pc:sldMk cId="3741147843" sldId="351"/>
            <ac:inkMk id="36" creationId="{66861859-B9F9-4CB4-8AE5-2B74DBB119EF}"/>
          </ac:inkMkLst>
        </pc:inkChg>
        <pc:inkChg chg="add mod">
          <ac:chgData name="J C" userId="626daae191040345" providerId="LiveId" clId="{2DEFECFF-F2E2-4F7D-8BB9-6AB4391ED2FA}" dt="2020-10-14T01:34:35.774" v="2255"/>
          <ac:inkMkLst>
            <pc:docMk/>
            <pc:sldMk cId="3741147843" sldId="351"/>
            <ac:inkMk id="37" creationId="{BACEC1AF-518B-481A-9131-6AFB41798071}"/>
          </ac:inkMkLst>
        </pc:inkChg>
        <pc:inkChg chg="add mod">
          <ac:chgData name="J C" userId="626daae191040345" providerId="LiveId" clId="{2DEFECFF-F2E2-4F7D-8BB9-6AB4391ED2FA}" dt="2020-10-14T01:34:35.774" v="2255"/>
          <ac:inkMkLst>
            <pc:docMk/>
            <pc:sldMk cId="3741147843" sldId="351"/>
            <ac:inkMk id="38" creationId="{95F56584-82D0-4AF9-8CC9-5D5D98C06978}"/>
          </ac:inkMkLst>
        </pc:inkChg>
        <pc:inkChg chg="add mod">
          <ac:chgData name="J C" userId="626daae191040345" providerId="LiveId" clId="{2DEFECFF-F2E2-4F7D-8BB9-6AB4391ED2FA}" dt="2020-10-14T01:34:35.774" v="2255"/>
          <ac:inkMkLst>
            <pc:docMk/>
            <pc:sldMk cId="3741147843" sldId="351"/>
            <ac:inkMk id="40" creationId="{A1310607-557C-427A-BA1D-515E955F6CD3}"/>
          </ac:inkMkLst>
        </pc:inkChg>
        <pc:inkChg chg="add mod">
          <ac:chgData name="J C" userId="626daae191040345" providerId="LiveId" clId="{2DEFECFF-F2E2-4F7D-8BB9-6AB4391ED2FA}" dt="2020-10-14T01:34:35.774" v="2255"/>
          <ac:inkMkLst>
            <pc:docMk/>
            <pc:sldMk cId="3741147843" sldId="351"/>
            <ac:inkMk id="41" creationId="{DFF87B56-23CA-47F6-B062-9176D9145671}"/>
          </ac:inkMkLst>
        </pc:inkChg>
        <pc:inkChg chg="add mod">
          <ac:chgData name="J C" userId="626daae191040345" providerId="LiveId" clId="{2DEFECFF-F2E2-4F7D-8BB9-6AB4391ED2FA}" dt="2020-10-14T01:34:41.526" v="2258"/>
          <ac:inkMkLst>
            <pc:docMk/>
            <pc:sldMk cId="3741147843" sldId="351"/>
            <ac:inkMk id="43" creationId="{29B43664-7548-4B2C-BE68-3E7092F2CE9B}"/>
          </ac:inkMkLst>
        </pc:inkChg>
        <pc:inkChg chg="add mod">
          <ac:chgData name="J C" userId="626daae191040345" providerId="LiveId" clId="{2DEFECFF-F2E2-4F7D-8BB9-6AB4391ED2FA}" dt="2020-10-14T01:34:41.526" v="2258"/>
          <ac:inkMkLst>
            <pc:docMk/>
            <pc:sldMk cId="3741147843" sldId="351"/>
            <ac:inkMk id="44" creationId="{F10F932D-0DA7-4471-BE6E-426958091A22}"/>
          </ac:inkMkLst>
        </pc:inkChg>
        <pc:inkChg chg="add mod">
          <ac:chgData name="J C" userId="626daae191040345" providerId="LiveId" clId="{2DEFECFF-F2E2-4F7D-8BB9-6AB4391ED2FA}" dt="2020-10-14T01:34:44.681" v="2261"/>
          <ac:inkMkLst>
            <pc:docMk/>
            <pc:sldMk cId="3741147843" sldId="351"/>
            <ac:inkMk id="46" creationId="{DEAF93F2-A2CE-476F-959E-3D08B0AC89D7}"/>
          </ac:inkMkLst>
        </pc:inkChg>
        <pc:inkChg chg="add mod">
          <ac:chgData name="J C" userId="626daae191040345" providerId="LiveId" clId="{2DEFECFF-F2E2-4F7D-8BB9-6AB4391ED2FA}" dt="2020-10-14T01:34:44.681" v="2261"/>
          <ac:inkMkLst>
            <pc:docMk/>
            <pc:sldMk cId="3741147843" sldId="351"/>
            <ac:inkMk id="47" creationId="{ECEA7DEC-0461-4B78-B92D-7627E22724C6}"/>
          </ac:inkMkLst>
        </pc:inkChg>
        <pc:inkChg chg="add">
          <ac:chgData name="J C" userId="626daae191040345" providerId="LiveId" clId="{2DEFECFF-F2E2-4F7D-8BB9-6AB4391ED2FA}" dt="2020-10-14T01:35:22.642" v="2262" actId="9405"/>
          <ac:inkMkLst>
            <pc:docMk/>
            <pc:sldMk cId="3741147843" sldId="351"/>
            <ac:inkMk id="49" creationId="{B42A224A-9A43-4E60-9CD9-88B939B4AC19}"/>
          </ac:inkMkLst>
        </pc:inkChg>
        <pc:inkChg chg="add mod">
          <ac:chgData name="J C" userId="626daae191040345" providerId="LiveId" clId="{2DEFECFF-F2E2-4F7D-8BB9-6AB4391ED2FA}" dt="2020-10-14T01:35:29.195" v="2265"/>
          <ac:inkMkLst>
            <pc:docMk/>
            <pc:sldMk cId="3741147843" sldId="351"/>
            <ac:inkMk id="50" creationId="{66A134D7-D36A-473E-83B0-FA404AE00189}"/>
          </ac:inkMkLst>
        </pc:inkChg>
        <pc:inkChg chg="add mod">
          <ac:chgData name="J C" userId="626daae191040345" providerId="LiveId" clId="{2DEFECFF-F2E2-4F7D-8BB9-6AB4391ED2FA}" dt="2020-10-14T01:35:29.195" v="2265"/>
          <ac:inkMkLst>
            <pc:docMk/>
            <pc:sldMk cId="3741147843" sldId="351"/>
            <ac:inkMk id="51" creationId="{1401BB02-5394-4904-B1B1-1DA0F1C340EB}"/>
          </ac:inkMkLst>
        </pc:inkChg>
        <pc:inkChg chg="add mod">
          <ac:chgData name="J C" userId="626daae191040345" providerId="LiveId" clId="{2DEFECFF-F2E2-4F7D-8BB9-6AB4391ED2FA}" dt="2020-10-14T01:35:41.934" v="2269"/>
          <ac:inkMkLst>
            <pc:docMk/>
            <pc:sldMk cId="3741147843" sldId="351"/>
            <ac:inkMk id="53" creationId="{AE98C13A-5F94-4E2A-99F4-02F1E2713636}"/>
          </ac:inkMkLst>
        </pc:inkChg>
        <pc:inkChg chg="add mod">
          <ac:chgData name="J C" userId="626daae191040345" providerId="LiveId" clId="{2DEFECFF-F2E2-4F7D-8BB9-6AB4391ED2FA}" dt="2020-10-14T01:35:41.934" v="2269"/>
          <ac:inkMkLst>
            <pc:docMk/>
            <pc:sldMk cId="3741147843" sldId="351"/>
            <ac:inkMk id="54" creationId="{A7DB1F26-1516-4D3C-B495-E92DB52000C1}"/>
          </ac:inkMkLst>
        </pc:inkChg>
        <pc:inkChg chg="add mod">
          <ac:chgData name="J C" userId="626daae191040345" providerId="LiveId" clId="{2DEFECFF-F2E2-4F7D-8BB9-6AB4391ED2FA}" dt="2020-10-14T01:35:41.934" v="2269"/>
          <ac:inkMkLst>
            <pc:docMk/>
            <pc:sldMk cId="3741147843" sldId="351"/>
            <ac:inkMk id="55" creationId="{27821611-2B2E-4296-9BAA-E8A35C4A9389}"/>
          </ac:inkMkLst>
        </pc:inkChg>
        <pc:inkChg chg="add mod">
          <ac:chgData name="J C" userId="626daae191040345" providerId="LiveId" clId="{2DEFECFF-F2E2-4F7D-8BB9-6AB4391ED2FA}" dt="2020-10-14T01:35:58.561" v="2293"/>
          <ac:inkMkLst>
            <pc:docMk/>
            <pc:sldMk cId="3741147843" sldId="351"/>
            <ac:inkMk id="57" creationId="{5A35808A-CC6A-4212-A6F6-D8B0A46A87AD}"/>
          </ac:inkMkLst>
        </pc:inkChg>
        <pc:inkChg chg="add mod">
          <ac:chgData name="J C" userId="626daae191040345" providerId="LiveId" clId="{2DEFECFF-F2E2-4F7D-8BB9-6AB4391ED2FA}" dt="2020-10-14T01:35:58.561" v="2293"/>
          <ac:inkMkLst>
            <pc:docMk/>
            <pc:sldMk cId="3741147843" sldId="351"/>
            <ac:inkMk id="58" creationId="{3C9F5E1F-AE27-4B50-A2AF-682C6D4B04E9}"/>
          </ac:inkMkLst>
        </pc:inkChg>
        <pc:inkChg chg="add mod">
          <ac:chgData name="J C" userId="626daae191040345" providerId="LiveId" clId="{2DEFECFF-F2E2-4F7D-8BB9-6AB4391ED2FA}" dt="2020-10-14T01:35:58.561" v="2293"/>
          <ac:inkMkLst>
            <pc:docMk/>
            <pc:sldMk cId="3741147843" sldId="351"/>
            <ac:inkMk id="60" creationId="{09F3A587-9C57-4E34-B98B-475956C78215}"/>
          </ac:inkMkLst>
        </pc:inkChg>
        <pc:inkChg chg="add mod">
          <ac:chgData name="J C" userId="626daae191040345" providerId="LiveId" clId="{2DEFECFF-F2E2-4F7D-8BB9-6AB4391ED2FA}" dt="2020-10-14T01:35:58.561" v="2293"/>
          <ac:inkMkLst>
            <pc:docMk/>
            <pc:sldMk cId="3741147843" sldId="351"/>
            <ac:inkMk id="61" creationId="{4996CDDE-97D9-4ADD-9E1A-22A9CD320A08}"/>
          </ac:inkMkLst>
        </pc:inkChg>
        <pc:inkChg chg="add mod">
          <ac:chgData name="J C" userId="626daae191040345" providerId="LiveId" clId="{2DEFECFF-F2E2-4F7D-8BB9-6AB4391ED2FA}" dt="2020-10-14T01:35:58.561" v="2293"/>
          <ac:inkMkLst>
            <pc:docMk/>
            <pc:sldMk cId="3741147843" sldId="351"/>
            <ac:inkMk id="62" creationId="{ADF9D331-D04A-4A47-8DA2-54EC8B2401FF}"/>
          </ac:inkMkLst>
        </pc:inkChg>
        <pc:inkChg chg="add mod">
          <ac:chgData name="J C" userId="626daae191040345" providerId="LiveId" clId="{2DEFECFF-F2E2-4F7D-8BB9-6AB4391ED2FA}" dt="2020-10-14T01:35:58.561" v="2293"/>
          <ac:inkMkLst>
            <pc:docMk/>
            <pc:sldMk cId="3741147843" sldId="351"/>
            <ac:inkMk id="63" creationId="{DFC92C08-66F1-4DF1-BEE4-BB35791D0298}"/>
          </ac:inkMkLst>
        </pc:inkChg>
        <pc:inkChg chg="add mod">
          <ac:chgData name="J C" userId="626daae191040345" providerId="LiveId" clId="{2DEFECFF-F2E2-4F7D-8BB9-6AB4391ED2FA}" dt="2020-10-14T01:35:58.561" v="2293"/>
          <ac:inkMkLst>
            <pc:docMk/>
            <pc:sldMk cId="3741147843" sldId="351"/>
            <ac:inkMk id="1024" creationId="{14D1A14B-FEE4-488A-8A2F-5F3699783CE8}"/>
          </ac:inkMkLst>
        </pc:inkChg>
        <pc:inkChg chg="add mod">
          <ac:chgData name="J C" userId="626daae191040345" providerId="LiveId" clId="{2DEFECFF-F2E2-4F7D-8BB9-6AB4391ED2FA}" dt="2020-10-14T01:35:58.561" v="2293"/>
          <ac:inkMkLst>
            <pc:docMk/>
            <pc:sldMk cId="3741147843" sldId="351"/>
            <ac:inkMk id="1025" creationId="{EF855823-D057-45B7-8BC0-4E4687B249CA}"/>
          </ac:inkMkLst>
        </pc:inkChg>
        <pc:inkChg chg="add mod">
          <ac:chgData name="J C" userId="626daae191040345" providerId="LiveId" clId="{2DEFECFF-F2E2-4F7D-8BB9-6AB4391ED2FA}" dt="2020-10-14T01:35:58.561" v="2293"/>
          <ac:inkMkLst>
            <pc:docMk/>
            <pc:sldMk cId="3741147843" sldId="351"/>
            <ac:inkMk id="1026" creationId="{A2C0534E-1CCC-4622-850A-462F8E916E11}"/>
          </ac:inkMkLst>
        </pc:inkChg>
        <pc:inkChg chg="add mod">
          <ac:chgData name="J C" userId="626daae191040345" providerId="LiveId" clId="{2DEFECFF-F2E2-4F7D-8BB9-6AB4391ED2FA}" dt="2020-10-14T01:35:58.561" v="2293"/>
          <ac:inkMkLst>
            <pc:docMk/>
            <pc:sldMk cId="3741147843" sldId="351"/>
            <ac:inkMk id="1027" creationId="{0F5444CF-35FD-4906-820C-436ACE748CAD}"/>
          </ac:inkMkLst>
        </pc:inkChg>
        <pc:inkChg chg="add mod">
          <ac:chgData name="J C" userId="626daae191040345" providerId="LiveId" clId="{2DEFECFF-F2E2-4F7D-8BB9-6AB4391ED2FA}" dt="2020-10-14T01:35:58.561" v="2293"/>
          <ac:inkMkLst>
            <pc:docMk/>
            <pc:sldMk cId="3741147843" sldId="351"/>
            <ac:inkMk id="1029" creationId="{1B2C1C6F-9901-4966-A39F-5551B873ECF2}"/>
          </ac:inkMkLst>
        </pc:inkChg>
        <pc:inkChg chg="add mod">
          <ac:chgData name="J C" userId="626daae191040345" providerId="LiveId" clId="{2DEFECFF-F2E2-4F7D-8BB9-6AB4391ED2FA}" dt="2020-10-14T01:35:58.561" v="2293"/>
          <ac:inkMkLst>
            <pc:docMk/>
            <pc:sldMk cId="3741147843" sldId="351"/>
            <ac:inkMk id="1030" creationId="{EFD7C672-404B-410B-8CDD-C6A1A94850C3}"/>
          </ac:inkMkLst>
        </pc:inkChg>
        <pc:inkChg chg="add mod">
          <ac:chgData name="J C" userId="626daae191040345" providerId="LiveId" clId="{2DEFECFF-F2E2-4F7D-8BB9-6AB4391ED2FA}" dt="2020-10-14T01:35:58.561" v="2293"/>
          <ac:inkMkLst>
            <pc:docMk/>
            <pc:sldMk cId="3741147843" sldId="351"/>
            <ac:inkMk id="1031" creationId="{FCE47E12-30FA-49FC-BDB9-8E898081E03F}"/>
          </ac:inkMkLst>
        </pc:inkChg>
        <pc:inkChg chg="add mod">
          <ac:chgData name="J C" userId="626daae191040345" providerId="LiveId" clId="{2DEFECFF-F2E2-4F7D-8BB9-6AB4391ED2FA}" dt="2020-10-14T01:35:58.561" v="2293"/>
          <ac:inkMkLst>
            <pc:docMk/>
            <pc:sldMk cId="3741147843" sldId="351"/>
            <ac:inkMk id="1034" creationId="{50C12B85-5090-4773-A1FB-7810E07A3B69}"/>
          </ac:inkMkLst>
        </pc:inkChg>
        <pc:inkChg chg="add mod">
          <ac:chgData name="J C" userId="626daae191040345" providerId="LiveId" clId="{2DEFECFF-F2E2-4F7D-8BB9-6AB4391ED2FA}" dt="2020-10-14T01:35:58.561" v="2293"/>
          <ac:inkMkLst>
            <pc:docMk/>
            <pc:sldMk cId="3741147843" sldId="351"/>
            <ac:inkMk id="1035" creationId="{62A29BE6-B9E5-4C1E-A93A-8D8D287FB74A}"/>
          </ac:inkMkLst>
        </pc:inkChg>
        <pc:inkChg chg="add mod">
          <ac:chgData name="J C" userId="626daae191040345" providerId="LiveId" clId="{2DEFECFF-F2E2-4F7D-8BB9-6AB4391ED2FA}" dt="2020-10-14T01:35:58.561" v="2293"/>
          <ac:inkMkLst>
            <pc:docMk/>
            <pc:sldMk cId="3741147843" sldId="351"/>
            <ac:inkMk id="1036" creationId="{9B837398-BAC9-4751-B06D-E643A6249DB7}"/>
          </ac:inkMkLst>
        </pc:inkChg>
        <pc:inkChg chg="add mod">
          <ac:chgData name="J C" userId="626daae191040345" providerId="LiveId" clId="{2DEFECFF-F2E2-4F7D-8BB9-6AB4391ED2FA}" dt="2020-10-14T01:35:58.561" v="2293"/>
          <ac:inkMkLst>
            <pc:docMk/>
            <pc:sldMk cId="3741147843" sldId="351"/>
            <ac:inkMk id="1037" creationId="{18F2DFDE-14BA-43D4-837D-2719D94FE572}"/>
          </ac:inkMkLst>
        </pc:inkChg>
        <pc:inkChg chg="add mod">
          <ac:chgData name="J C" userId="626daae191040345" providerId="LiveId" clId="{2DEFECFF-F2E2-4F7D-8BB9-6AB4391ED2FA}" dt="2020-10-14T01:35:58.561" v="2293"/>
          <ac:inkMkLst>
            <pc:docMk/>
            <pc:sldMk cId="3741147843" sldId="351"/>
            <ac:inkMk id="1038" creationId="{DBBF415C-9D27-415E-B0D3-A6AADFB1D2AB}"/>
          </ac:inkMkLst>
        </pc:inkChg>
        <pc:inkChg chg="add mod">
          <ac:chgData name="J C" userId="626daae191040345" providerId="LiveId" clId="{2DEFECFF-F2E2-4F7D-8BB9-6AB4391ED2FA}" dt="2020-10-14T01:35:58.561" v="2293"/>
          <ac:inkMkLst>
            <pc:docMk/>
            <pc:sldMk cId="3741147843" sldId="351"/>
            <ac:inkMk id="1039" creationId="{63908AB2-AB59-471C-9901-ED20C5D471A4}"/>
          </ac:inkMkLst>
        </pc:inkChg>
        <pc:inkChg chg="add mod">
          <ac:chgData name="J C" userId="626daae191040345" providerId="LiveId" clId="{2DEFECFF-F2E2-4F7D-8BB9-6AB4391ED2FA}" dt="2020-10-14T01:35:58.561" v="2293"/>
          <ac:inkMkLst>
            <pc:docMk/>
            <pc:sldMk cId="3741147843" sldId="351"/>
            <ac:inkMk id="1040" creationId="{2B45AC3E-7D5D-4F70-814F-811DD8F1D1B0}"/>
          </ac:inkMkLst>
        </pc:inkChg>
        <pc:inkChg chg="add mod">
          <ac:chgData name="J C" userId="626daae191040345" providerId="LiveId" clId="{2DEFECFF-F2E2-4F7D-8BB9-6AB4391ED2FA}" dt="2020-10-14T01:36:04.698" v="2300"/>
          <ac:inkMkLst>
            <pc:docMk/>
            <pc:sldMk cId="3741147843" sldId="351"/>
            <ac:inkMk id="1042" creationId="{D35358BF-616E-40EA-B03E-604C2BF1FBB0}"/>
          </ac:inkMkLst>
        </pc:inkChg>
        <pc:inkChg chg="add mod">
          <ac:chgData name="J C" userId="626daae191040345" providerId="LiveId" clId="{2DEFECFF-F2E2-4F7D-8BB9-6AB4391ED2FA}" dt="2020-10-14T01:36:04.698" v="2300"/>
          <ac:inkMkLst>
            <pc:docMk/>
            <pc:sldMk cId="3741147843" sldId="351"/>
            <ac:inkMk id="1043" creationId="{1BFC625A-49DA-45B6-A5CF-4572C93B2C86}"/>
          </ac:inkMkLst>
        </pc:inkChg>
        <pc:inkChg chg="add mod">
          <ac:chgData name="J C" userId="626daae191040345" providerId="LiveId" clId="{2DEFECFF-F2E2-4F7D-8BB9-6AB4391ED2FA}" dt="2020-10-14T01:36:04.698" v="2300"/>
          <ac:inkMkLst>
            <pc:docMk/>
            <pc:sldMk cId="3741147843" sldId="351"/>
            <ac:inkMk id="1044" creationId="{5C1B04EE-41C2-4788-B633-5C3F4F800354}"/>
          </ac:inkMkLst>
        </pc:inkChg>
        <pc:inkChg chg="add mod">
          <ac:chgData name="J C" userId="626daae191040345" providerId="LiveId" clId="{2DEFECFF-F2E2-4F7D-8BB9-6AB4391ED2FA}" dt="2020-10-14T01:36:04.698" v="2300"/>
          <ac:inkMkLst>
            <pc:docMk/>
            <pc:sldMk cId="3741147843" sldId="351"/>
            <ac:inkMk id="1045" creationId="{E5D713F4-E8C6-4A6A-9DE3-21DE21C71640}"/>
          </ac:inkMkLst>
        </pc:inkChg>
        <pc:inkChg chg="add mod">
          <ac:chgData name="J C" userId="626daae191040345" providerId="LiveId" clId="{2DEFECFF-F2E2-4F7D-8BB9-6AB4391ED2FA}" dt="2020-10-14T01:36:04.698" v="2300"/>
          <ac:inkMkLst>
            <pc:docMk/>
            <pc:sldMk cId="3741147843" sldId="351"/>
            <ac:inkMk id="1046" creationId="{63107400-0BD2-47E4-8BB9-97637C1D8F75}"/>
          </ac:inkMkLst>
        </pc:inkChg>
        <pc:inkChg chg="add mod">
          <ac:chgData name="J C" userId="626daae191040345" providerId="LiveId" clId="{2DEFECFF-F2E2-4F7D-8BB9-6AB4391ED2FA}" dt="2020-10-14T01:36:04.698" v="2300"/>
          <ac:inkMkLst>
            <pc:docMk/>
            <pc:sldMk cId="3741147843" sldId="351"/>
            <ac:inkMk id="1047" creationId="{066C0E0E-377B-4C87-9A91-A442A490202C}"/>
          </ac:inkMkLst>
        </pc:inkChg>
        <pc:inkChg chg="add mod">
          <ac:chgData name="J C" userId="626daae191040345" providerId="LiveId" clId="{2DEFECFF-F2E2-4F7D-8BB9-6AB4391ED2FA}" dt="2020-10-14T01:36:14.323" v="2312"/>
          <ac:inkMkLst>
            <pc:docMk/>
            <pc:sldMk cId="3741147843" sldId="351"/>
            <ac:inkMk id="1049" creationId="{9DE7F442-1435-41AC-A5AD-81508A7B2F73}"/>
          </ac:inkMkLst>
        </pc:inkChg>
        <pc:inkChg chg="add mod">
          <ac:chgData name="J C" userId="626daae191040345" providerId="LiveId" clId="{2DEFECFF-F2E2-4F7D-8BB9-6AB4391ED2FA}" dt="2020-10-14T01:36:14.323" v="2312"/>
          <ac:inkMkLst>
            <pc:docMk/>
            <pc:sldMk cId="3741147843" sldId="351"/>
            <ac:inkMk id="1050" creationId="{32CC7F40-072C-42D2-BC06-A9C095B99B62}"/>
          </ac:inkMkLst>
        </pc:inkChg>
        <pc:inkChg chg="add mod">
          <ac:chgData name="J C" userId="626daae191040345" providerId="LiveId" clId="{2DEFECFF-F2E2-4F7D-8BB9-6AB4391ED2FA}" dt="2020-10-14T01:36:14.323" v="2312"/>
          <ac:inkMkLst>
            <pc:docMk/>
            <pc:sldMk cId="3741147843" sldId="351"/>
            <ac:inkMk id="1051" creationId="{C5DED2E2-169F-4CC4-B594-A311B33EEC7E}"/>
          </ac:inkMkLst>
        </pc:inkChg>
        <pc:inkChg chg="add mod">
          <ac:chgData name="J C" userId="626daae191040345" providerId="LiveId" clId="{2DEFECFF-F2E2-4F7D-8BB9-6AB4391ED2FA}" dt="2020-10-14T01:36:14.323" v="2312"/>
          <ac:inkMkLst>
            <pc:docMk/>
            <pc:sldMk cId="3741147843" sldId="351"/>
            <ac:inkMk id="1052" creationId="{B0C35497-7BDB-4C6F-9A58-4BB3E3811714}"/>
          </ac:inkMkLst>
        </pc:inkChg>
        <pc:inkChg chg="add mod">
          <ac:chgData name="J C" userId="626daae191040345" providerId="LiveId" clId="{2DEFECFF-F2E2-4F7D-8BB9-6AB4391ED2FA}" dt="2020-10-14T01:36:14.323" v="2312"/>
          <ac:inkMkLst>
            <pc:docMk/>
            <pc:sldMk cId="3741147843" sldId="351"/>
            <ac:inkMk id="1054" creationId="{DCC413F8-072E-431F-A72C-F8280DAB9C7E}"/>
          </ac:inkMkLst>
        </pc:inkChg>
        <pc:inkChg chg="add mod">
          <ac:chgData name="J C" userId="626daae191040345" providerId="LiveId" clId="{2DEFECFF-F2E2-4F7D-8BB9-6AB4391ED2FA}" dt="2020-10-14T01:36:14.323" v="2312"/>
          <ac:inkMkLst>
            <pc:docMk/>
            <pc:sldMk cId="3741147843" sldId="351"/>
            <ac:inkMk id="1055" creationId="{BC96CDFB-5D50-47E8-94F9-DA6676BFA746}"/>
          </ac:inkMkLst>
        </pc:inkChg>
        <pc:inkChg chg="add mod">
          <ac:chgData name="J C" userId="626daae191040345" providerId="LiveId" clId="{2DEFECFF-F2E2-4F7D-8BB9-6AB4391ED2FA}" dt="2020-10-14T01:36:14.323" v="2312"/>
          <ac:inkMkLst>
            <pc:docMk/>
            <pc:sldMk cId="3741147843" sldId="351"/>
            <ac:inkMk id="1056" creationId="{BE044B56-181F-48BB-9AC2-6E359C93B865}"/>
          </ac:inkMkLst>
        </pc:inkChg>
        <pc:inkChg chg="add mod">
          <ac:chgData name="J C" userId="626daae191040345" providerId="LiveId" clId="{2DEFECFF-F2E2-4F7D-8BB9-6AB4391ED2FA}" dt="2020-10-14T01:36:14.323" v="2312"/>
          <ac:inkMkLst>
            <pc:docMk/>
            <pc:sldMk cId="3741147843" sldId="351"/>
            <ac:inkMk id="1057" creationId="{FA71D080-A73C-4369-A3C5-698F30F1354E}"/>
          </ac:inkMkLst>
        </pc:inkChg>
        <pc:inkChg chg="add mod">
          <ac:chgData name="J C" userId="626daae191040345" providerId="LiveId" clId="{2DEFECFF-F2E2-4F7D-8BB9-6AB4391ED2FA}" dt="2020-10-14T01:36:14.323" v="2312"/>
          <ac:inkMkLst>
            <pc:docMk/>
            <pc:sldMk cId="3741147843" sldId="351"/>
            <ac:inkMk id="1058" creationId="{6FDF971A-9D2A-4150-A3C3-2386A916C7EB}"/>
          </ac:inkMkLst>
        </pc:inkChg>
        <pc:inkChg chg="add mod">
          <ac:chgData name="J C" userId="626daae191040345" providerId="LiveId" clId="{2DEFECFF-F2E2-4F7D-8BB9-6AB4391ED2FA}" dt="2020-10-14T01:36:14.323" v="2312"/>
          <ac:inkMkLst>
            <pc:docMk/>
            <pc:sldMk cId="3741147843" sldId="351"/>
            <ac:inkMk id="1059" creationId="{B7C9A39A-209F-4E9B-B69D-C38FD35CE002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61" creationId="{502D54CB-AA2E-4DD1-B4D9-05F1124171EE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62" creationId="{BDFC223C-FEC1-4960-9771-60A6F5E6124D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63" creationId="{7A45FF46-C2E2-4CEC-A336-C83311CDC709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64" creationId="{490A54E7-5A9A-4094-BA90-3703715077FE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65" creationId="{E2270DD4-70C9-4BFF-AAD4-04C598124B0D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66" creationId="{92291F33-39DB-4931-BBF3-36B15111312F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67" creationId="{A34358C7-0CB1-4E6F-8CAB-8E607F2BDFA2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68" creationId="{5F333C66-3B36-4CF2-8AFB-8378E7DDC4B9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69" creationId="{A9527462-0A61-4FCA-983B-A0BC4B54AEC1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70" creationId="{9C03229B-D0B8-4A08-B957-B56F7C5BE15D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72" creationId="{2860E312-A557-40B8-BDEA-C76A171E8168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73" creationId="{1BC00F45-1FA4-404A-9901-B52F1139C1E6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74" creationId="{DFEAAB9F-BB23-49DC-A402-94C4E63A2D52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75" creationId="{AB8363FC-6C6D-4EA6-863F-C21125033283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76" creationId="{BE12E867-8E8A-4F75-9523-B51F7FA6BDFE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77" creationId="{4B6F7CB3-D5C9-46B3-9C13-3F939EA2B546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78" creationId="{4D18C972-6885-4937-BAA6-0DFB66ADBBE0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80" creationId="{CCE139A0-8D69-4F05-9FFF-5AD8A99F052D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81" creationId="{72D4D819-33A8-4CCA-B270-780FD7B60F88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82" creationId="{5E113DE7-0352-4A50-BA45-8A9A2B8912BB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83" creationId="{3787D286-0444-4BBB-9DD2-80F8D06750F8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84" creationId="{05560ADB-A2B3-4EBA-9D28-DCB570201C1F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85" creationId="{E3888257-8AFA-4925-A717-8C73510E4DC2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86" creationId="{A1CB7F36-C3D9-410D-9D66-40865744268B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87" creationId="{BCF5A2AA-104C-4E12-B44A-5A53955C19A4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88" creationId="{F682F3F2-8769-4190-9A72-6C5614A4977E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89" creationId="{1DB8D558-1BCA-41B0-9B0C-EDB76CDC22F7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90" creationId="{5BFD1D13-7F7F-44FF-B3F0-0B5C8BF5D729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91" creationId="{1BA0DC29-2542-47EB-8C61-8A5B9F5CED38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92" creationId="{146E8AC4-BAF6-4514-ADE5-AFEBE0EE8321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93" creationId="{A7FBA9A5-E0EA-4727-8B50-367EC98CF600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94" creationId="{491AEE5A-5ED0-46E2-95CB-F718CCD2519C}"/>
          </ac:inkMkLst>
        </pc:inkChg>
        <pc:inkChg chg="add mod">
          <ac:chgData name="J C" userId="626daae191040345" providerId="LiveId" clId="{2DEFECFF-F2E2-4F7D-8BB9-6AB4391ED2FA}" dt="2020-10-14T01:36:55.703" v="2348"/>
          <ac:inkMkLst>
            <pc:docMk/>
            <pc:sldMk cId="3741147843" sldId="351"/>
            <ac:inkMk id="1095" creationId="{0BF307DC-354F-43A6-A841-117F95EA1B3B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098" creationId="{36A02216-22EF-4EB2-B4CF-6E8802E8F03B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099" creationId="{7FF73130-7604-4BA7-90E9-BA5C2ABD3EE5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00" creationId="{0BEF6491-9382-42F1-9399-C23B345CC9A7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02" creationId="{BCBB2E7E-18DE-4687-AA85-8CC70EC18F92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03" creationId="{29E7CC56-A47B-4E39-B70F-E58686A8E381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04" creationId="{39032993-5802-4D67-8500-3286BF11E1A7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05" creationId="{743813CA-D83A-419D-87BA-25822A955D66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06" creationId="{33949DF3-47E5-4EB7-9917-091DF9A90FDF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07" creationId="{F835F634-DB4C-4FA3-81AF-340DB1B904BC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08" creationId="{D6FF0DFB-E7D1-4566-95C4-42FF1600F816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09" creationId="{D43E557D-CEB3-435B-9620-B58B90EDA7F9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10" creationId="{0299F25B-5197-4E05-941B-DAD9E17B1C14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11" creationId="{0DD44E2C-24A1-496D-9778-E4CCEAF0B761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12" creationId="{FDD849D9-7452-4A15-963B-00784BB821B4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13" creationId="{3C408613-F989-486D-9D3A-55B0F014D04C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14" creationId="{439D7091-909B-4C79-B1D5-5D39D214E777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15" creationId="{E9DE878F-7D06-4AD3-A899-AB401755C07E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16" creationId="{4A884AB6-7093-4EBD-9122-33CC3041A06F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17" creationId="{3F3A922A-6085-4E38-A879-8912437E919D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19" creationId="{872092BF-8938-4A6D-A3DB-58A522DDF7E4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20" creationId="{F0B875EF-4071-4134-9664-7365AB3E9C32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21" creationId="{387DF92E-7045-42C0-AF35-4B7EE912219C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22" creationId="{A5E11822-D19D-495D-A7A7-4323DB36B7C0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23" creationId="{17372954-2D28-4551-9835-BE60A0A71727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24" creationId="{620B14BB-1EE1-48EA-AE54-C65765B2E00C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25" creationId="{2484FAA2-F53C-44B1-97A3-23C484769834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26" creationId="{EA07EF7E-56C5-4016-B578-CD58348EB9B3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27" creationId="{0D841501-25D4-457F-B988-B000B75D2932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28" creationId="{93EDD201-2EB1-480B-87B0-21664FF1B292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29" creationId="{F1C7A9ED-B846-4567-9A87-717AD1D27193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30" creationId="{47BD1FFB-679D-4496-864F-9BB8CB4AFE6B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31" creationId="{8A522758-C263-497B-9C23-FFBFC450B5B3}"/>
          </ac:inkMkLst>
        </pc:inkChg>
        <pc:inkChg chg="add mod">
          <ac:chgData name="J C" userId="626daae191040345" providerId="LiveId" clId="{2DEFECFF-F2E2-4F7D-8BB9-6AB4391ED2FA}" dt="2020-10-14T01:37:41.752" v="2385"/>
          <ac:inkMkLst>
            <pc:docMk/>
            <pc:sldMk cId="3741147843" sldId="351"/>
            <ac:inkMk id="1133" creationId="{004DACF0-C671-4C1B-9F34-DD1582A1FB4B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35" creationId="{D9123D93-A83B-4721-BA3C-6DCC93443928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36" creationId="{5AC8319A-FFF0-4E08-AADB-A52ADD7795CE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37" creationId="{40BF1424-1DD1-4E51-A6A4-BC003D7CD7AD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39" creationId="{3B577BC5-C747-41E7-976D-86897033837C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40" creationId="{2F30F902-FDC3-47AF-AC92-EFD16233F9DE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41" creationId="{909FF4D0-97D0-4E9F-BC2F-0AB7401D8FFD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42" creationId="{236D7AA8-EA37-4482-A6B9-AC0290ED756F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43" creationId="{58661570-E53F-4EDB-A2FB-DC25FD9B0089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44" creationId="{3D19CA50-700F-40CE-BAB3-7AD8F13DAFFA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45" creationId="{FDE4041F-19E5-4811-9871-653138CD52E8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46" creationId="{55E57580-B97C-40C4-A80D-6484E9042029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47" creationId="{C6BD0A46-F51C-4E7D-ACB3-7E6BC4D45B00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48" creationId="{9F196797-2664-4C6A-8EA4-A51F727EE112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50" creationId="{640E7419-537A-4F80-A316-9D1FA04D216D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51" creationId="{DA3202A8-E399-4285-83F5-A2466496B724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52" creationId="{751305E4-D989-43DF-B754-91177FBCE8C6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53" creationId="{2899B13C-B352-47CF-AD2B-57546B3883F4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54" creationId="{989F1A6F-B63E-4FD4-A9E5-8DDB135243AB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55" creationId="{68690117-CC2B-4091-A494-DBDBDEB97C57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56" creationId="{C554AE49-8CA7-455F-B1AD-FF5444137496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57" creationId="{C3030C4A-44A1-4705-942F-2E7DF92B97A6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58" creationId="{F9416793-A06B-4CAF-B79C-00ADFB7CE839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59" creationId="{7ED2AEF5-6175-46C6-9121-D54C9981ADDA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60" creationId="{D98DECA5-F427-4138-AF78-FCD5E0293B1F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61" creationId="{B151680B-5404-4F0E-9322-2B3F9D020D37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62" creationId="{43E04218-1B2C-461E-A9AB-FD8C1ED168A3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63" creationId="{69B58E07-86C5-48D3-82AF-3037AE231E07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65" creationId="{D0AE9FBE-67FF-45BD-8E24-50671FEB512D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66" creationId="{E04030D3-E9DA-4FA2-887D-F79BF563F76A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67" creationId="{6A571FF1-0A84-4B68-BCDB-CE8E75DE98F1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68" creationId="{23B0BBFD-D11B-476F-8AB6-4AFE865D9A57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69" creationId="{1F27F7D8-BD3C-4E06-86D1-8312A35014F5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70" creationId="{31EC9509-09EF-4825-8C9B-64BC1E51B477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71" creationId="{C457355C-67AE-4E08-81FB-61BE3C3786BE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72" creationId="{B3E97BE7-1AC4-4201-89C5-C9436C378E6E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73" creationId="{64CB0A35-7EDE-4477-95DB-BDDB26978BA9}"/>
          </ac:inkMkLst>
        </pc:inkChg>
        <pc:inkChg chg="add mod">
          <ac:chgData name="J C" userId="626daae191040345" providerId="LiveId" clId="{2DEFECFF-F2E2-4F7D-8BB9-6AB4391ED2FA}" dt="2020-10-14T01:38:11.999" v="2426"/>
          <ac:inkMkLst>
            <pc:docMk/>
            <pc:sldMk cId="3741147843" sldId="351"/>
            <ac:inkMk id="1174" creationId="{CB2FDBE3-F622-47F0-A13A-2B036A01B0BD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176" creationId="{0EABAC75-5A2C-47BA-8DDD-51A25E919854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177" creationId="{3198AD44-0AA0-4ADE-A5F8-C36F8B7D3972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179" creationId="{E08EB797-2B86-434D-8E10-3586751BFBBA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181" creationId="{760320C9-485E-4E96-AE11-931BF150E576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182" creationId="{683E834A-3B9A-4A6E-B485-7EBAEA9257C7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183" creationId="{755C756A-E636-4D0E-8E3A-D010FD3CA2CF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184" creationId="{58295880-CF37-4A1F-B949-D0F287CBC6F1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185" creationId="{D1B25EA9-24B6-4D1B-8780-185CF75BD5ED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186" creationId="{86D78B57-FF93-4E20-9E1E-B97CFF56112D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187" creationId="{EC010B4A-B526-4F8E-9825-9D87DAAF1CAA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188" creationId="{3CB041F9-9BBD-481A-8387-135D75F6C32A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189" creationId="{CDEA1D5B-1493-4B5F-9672-687474A6EF87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190" creationId="{CB31B574-0EBC-4BE5-BF91-8C3E7CF2B550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191" creationId="{34828157-89BD-4546-9B4E-EABC65B772B9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192" creationId="{C149EF16-0113-488B-ACBF-6818A6CE79AE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193" creationId="{BF295B6C-57AC-47F6-8182-E8DFA6B8E658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194" creationId="{7BA0C7FD-C3E9-4712-9F99-1EFF3529365C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195" creationId="{4F121230-FF41-44F8-868E-231B43C3BFFC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197" creationId="{1A9609AE-DE4B-48E8-BFAA-FF7C6E0BE042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198" creationId="{3D41DA6A-A1A7-4885-B396-69F2D0B184F3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199" creationId="{B4E415C2-FAF1-4B26-943F-56CA4C047FD4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200" creationId="{2196C337-725E-4C64-9AAA-859D23728749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201" creationId="{18719ABE-1BFF-4C26-AC93-2A1AD2DA6FD8}"/>
          </ac:inkMkLst>
        </pc:inkChg>
        <pc:inkChg chg="add mod">
          <ac:chgData name="J C" userId="626daae191040345" providerId="LiveId" clId="{2DEFECFF-F2E2-4F7D-8BB9-6AB4391ED2FA}" dt="2020-10-14T01:38:34.933" v="2454"/>
          <ac:inkMkLst>
            <pc:docMk/>
            <pc:sldMk cId="3741147843" sldId="351"/>
            <ac:inkMk id="1202" creationId="{BF34DA50-EA89-4A30-BCA6-48300864EE44}"/>
          </ac:inkMkLst>
        </pc:inkChg>
      </pc:sldChg>
      <pc:sldChg chg="addSp delSp modSp mod">
        <pc:chgData name="J C" userId="626daae191040345" providerId="LiveId" clId="{2DEFECFF-F2E2-4F7D-8BB9-6AB4391ED2FA}" dt="2020-10-14T01:47:52.020" v="2806"/>
        <pc:sldMkLst>
          <pc:docMk/>
          <pc:sldMk cId="1420531513" sldId="352"/>
        </pc:sldMkLst>
        <pc:grpChg chg="del mod">
          <ac:chgData name="J C" userId="626daae191040345" providerId="LiveId" clId="{2DEFECFF-F2E2-4F7D-8BB9-6AB4391ED2FA}" dt="2020-10-14T01:39:52.118" v="2502"/>
          <ac:grpSpMkLst>
            <pc:docMk/>
            <pc:sldMk cId="1420531513" sldId="352"/>
            <ac:grpSpMk id="13" creationId="{BA9FF267-201F-44AC-93F8-5130FA12519F}"/>
          </ac:grpSpMkLst>
        </pc:grpChg>
        <pc:grpChg chg="del mod">
          <ac:chgData name="J C" userId="626daae191040345" providerId="LiveId" clId="{2DEFECFF-F2E2-4F7D-8BB9-6AB4391ED2FA}" dt="2020-10-14T01:40:05.918" v="2523"/>
          <ac:grpSpMkLst>
            <pc:docMk/>
            <pc:sldMk cId="1420531513" sldId="352"/>
            <ac:grpSpMk id="18" creationId="{26AB98D9-8F99-450E-B1CD-FEB1667AF038}"/>
          </ac:grpSpMkLst>
        </pc:grpChg>
        <pc:grpChg chg="del mod">
          <ac:chgData name="J C" userId="626daae191040345" providerId="LiveId" clId="{2DEFECFF-F2E2-4F7D-8BB9-6AB4391ED2FA}" dt="2020-10-14T01:40:05.918" v="2523"/>
          <ac:grpSpMkLst>
            <pc:docMk/>
            <pc:sldMk cId="1420531513" sldId="352"/>
            <ac:grpSpMk id="22" creationId="{1468FC75-3578-4C55-9715-2AA608856ADD}"/>
          </ac:grpSpMkLst>
        </pc:grpChg>
        <pc:grpChg chg="mod">
          <ac:chgData name="J C" userId="626daae191040345" providerId="LiveId" clId="{2DEFECFF-F2E2-4F7D-8BB9-6AB4391ED2FA}" dt="2020-10-14T01:40:05.918" v="2523"/>
          <ac:grpSpMkLst>
            <pc:docMk/>
            <pc:sldMk cId="1420531513" sldId="352"/>
            <ac:grpSpMk id="39" creationId="{5727E3A5-5192-4358-B8D6-BBC418BA823E}"/>
          </ac:grpSpMkLst>
        </pc:grpChg>
        <pc:grpChg chg="del mod">
          <ac:chgData name="J C" userId="626daae191040345" providerId="LiveId" clId="{2DEFECFF-F2E2-4F7D-8BB9-6AB4391ED2FA}" dt="2020-10-14T01:41:28.704" v="2566"/>
          <ac:grpSpMkLst>
            <pc:docMk/>
            <pc:sldMk cId="1420531513" sldId="352"/>
            <ac:grpSpMk id="45" creationId="{CD4A18B2-FD20-4666-BCD6-D87083BCE5DC}"/>
          </ac:grpSpMkLst>
        </pc:grpChg>
        <pc:grpChg chg="del mod">
          <ac:chgData name="J C" userId="626daae191040345" providerId="LiveId" clId="{2DEFECFF-F2E2-4F7D-8BB9-6AB4391ED2FA}" dt="2020-10-14T01:41:12.733" v="2554"/>
          <ac:grpSpMkLst>
            <pc:docMk/>
            <pc:sldMk cId="1420531513" sldId="352"/>
            <ac:grpSpMk id="56" creationId="{E6433452-C3DB-4CBA-89C4-47429D9490AE}"/>
          </ac:grpSpMkLst>
        </pc:grpChg>
        <pc:grpChg chg="del mod">
          <ac:chgData name="J C" userId="626daae191040345" providerId="LiveId" clId="{2DEFECFF-F2E2-4F7D-8BB9-6AB4391ED2FA}" dt="2020-10-14T01:41:20.163" v="2556"/>
          <ac:grpSpMkLst>
            <pc:docMk/>
            <pc:sldMk cId="1420531513" sldId="352"/>
            <ac:grpSpMk id="69" creationId="{505AFED1-ECF3-43FD-A8E9-FC7DED478472}"/>
          </ac:grpSpMkLst>
        </pc:grpChg>
        <pc:grpChg chg="del mod">
          <ac:chgData name="J C" userId="626daae191040345" providerId="LiveId" clId="{2DEFECFF-F2E2-4F7D-8BB9-6AB4391ED2FA}" dt="2020-10-14T01:41:21.183" v="2558"/>
          <ac:grpSpMkLst>
            <pc:docMk/>
            <pc:sldMk cId="1420531513" sldId="352"/>
            <ac:grpSpMk id="71" creationId="{C074BFB9-AB09-4977-9DF8-462C53753701}"/>
          </ac:grpSpMkLst>
        </pc:grpChg>
        <pc:grpChg chg="del mod">
          <ac:chgData name="J C" userId="626daae191040345" providerId="LiveId" clId="{2DEFECFF-F2E2-4F7D-8BB9-6AB4391ED2FA}" dt="2020-10-14T01:41:28.704" v="2566"/>
          <ac:grpSpMkLst>
            <pc:docMk/>
            <pc:sldMk cId="1420531513" sldId="352"/>
            <ac:grpSpMk id="73" creationId="{895B526D-900C-4DCB-8E37-C97147D1ABD7}"/>
          </ac:grpSpMkLst>
        </pc:grpChg>
        <pc:grpChg chg="add del mod">
          <ac:chgData name="J C" userId="626daae191040345" providerId="LiveId" clId="{2DEFECFF-F2E2-4F7D-8BB9-6AB4391ED2FA}" dt="2020-10-14T01:47:42.580" v="2800"/>
          <ac:grpSpMkLst>
            <pc:docMk/>
            <pc:sldMk cId="1420531513" sldId="352"/>
            <ac:grpSpMk id="81" creationId="{B665A994-37A3-493D-ADFE-52F38183E5CE}"/>
          </ac:grpSpMkLst>
        </pc:grpChg>
        <pc:grpChg chg="add del mod">
          <ac:chgData name="J C" userId="626daae191040345" providerId="LiveId" clId="{2DEFECFF-F2E2-4F7D-8BB9-6AB4391ED2FA}" dt="2020-10-14T01:47:42.580" v="2800"/>
          <ac:grpSpMkLst>
            <pc:docMk/>
            <pc:sldMk cId="1420531513" sldId="352"/>
            <ac:grpSpMk id="82" creationId="{BD0A6C75-A1BF-4E29-908B-C64525773C33}"/>
          </ac:grpSpMkLst>
        </pc:grpChg>
        <pc:grpChg chg="del mod">
          <ac:chgData name="J C" userId="626daae191040345" providerId="LiveId" clId="{2DEFECFF-F2E2-4F7D-8BB9-6AB4391ED2FA}" dt="2020-10-14T01:42:03.463" v="2575"/>
          <ac:grpSpMkLst>
            <pc:docMk/>
            <pc:sldMk cId="1420531513" sldId="352"/>
            <ac:grpSpMk id="88" creationId="{2576B73C-318C-4BEC-B0AB-46E621A628E0}"/>
          </ac:grpSpMkLst>
        </pc:grpChg>
        <pc:grpChg chg="del mod">
          <ac:chgData name="J C" userId="626daae191040345" providerId="LiveId" clId="{2DEFECFF-F2E2-4F7D-8BB9-6AB4391ED2FA}" dt="2020-10-14T01:42:06.211" v="2577"/>
          <ac:grpSpMkLst>
            <pc:docMk/>
            <pc:sldMk cId="1420531513" sldId="352"/>
            <ac:grpSpMk id="91" creationId="{DD9FE9CA-5688-4569-A373-6E85351E0537}"/>
          </ac:grpSpMkLst>
        </pc:grpChg>
        <pc:grpChg chg="del mod">
          <ac:chgData name="J C" userId="626daae191040345" providerId="LiveId" clId="{2DEFECFF-F2E2-4F7D-8BB9-6AB4391ED2FA}" dt="2020-10-14T01:42:07.495" v="2580"/>
          <ac:grpSpMkLst>
            <pc:docMk/>
            <pc:sldMk cId="1420531513" sldId="352"/>
            <ac:grpSpMk id="93" creationId="{BB5C777B-743F-4E2B-9DC7-8A0866733569}"/>
          </ac:grpSpMkLst>
        </pc:grpChg>
        <pc:grpChg chg="del mod">
          <ac:chgData name="J C" userId="626daae191040345" providerId="LiveId" clId="{2DEFECFF-F2E2-4F7D-8BB9-6AB4391ED2FA}" dt="2020-10-14T01:42:10.951" v="2588"/>
          <ac:grpSpMkLst>
            <pc:docMk/>
            <pc:sldMk cId="1420531513" sldId="352"/>
            <ac:grpSpMk id="96" creationId="{101332AC-A7A1-4D28-8637-02F2537682D4}"/>
          </ac:grpSpMkLst>
        </pc:grpChg>
        <pc:grpChg chg="del mod">
          <ac:chgData name="J C" userId="626daae191040345" providerId="LiveId" clId="{2DEFECFF-F2E2-4F7D-8BB9-6AB4391ED2FA}" dt="2020-10-14T01:42:15.943" v="2596"/>
          <ac:grpSpMkLst>
            <pc:docMk/>
            <pc:sldMk cId="1420531513" sldId="352"/>
            <ac:grpSpMk id="104" creationId="{FFEA2669-B80A-47AD-AB93-7CAC1F10BE7B}"/>
          </ac:grpSpMkLst>
        </pc:grpChg>
        <pc:grpChg chg="del mod">
          <ac:chgData name="J C" userId="626daae191040345" providerId="LiveId" clId="{2DEFECFF-F2E2-4F7D-8BB9-6AB4391ED2FA}" dt="2020-10-14T01:42:18.404" v="2601"/>
          <ac:grpSpMkLst>
            <pc:docMk/>
            <pc:sldMk cId="1420531513" sldId="352"/>
            <ac:grpSpMk id="112" creationId="{D69E75E7-11A4-42C1-8C97-6E866E6B6747}"/>
          </ac:grpSpMkLst>
        </pc:grpChg>
        <pc:grpChg chg="add del mod">
          <ac:chgData name="J C" userId="626daae191040345" providerId="LiveId" clId="{2DEFECFF-F2E2-4F7D-8BB9-6AB4391ED2FA}" dt="2020-10-14T01:47:42.580" v="2800"/>
          <ac:grpSpMkLst>
            <pc:docMk/>
            <pc:sldMk cId="1420531513" sldId="352"/>
            <ac:grpSpMk id="113" creationId="{2C2BB00E-8E0E-411A-8805-6BFC992F01D1}"/>
          </ac:grpSpMkLst>
        </pc:grpChg>
        <pc:grpChg chg="add del mod">
          <ac:chgData name="J C" userId="626daae191040345" providerId="LiveId" clId="{2DEFECFF-F2E2-4F7D-8BB9-6AB4391ED2FA}" dt="2020-10-14T01:47:42.580" v="2800"/>
          <ac:grpSpMkLst>
            <pc:docMk/>
            <pc:sldMk cId="1420531513" sldId="352"/>
            <ac:grpSpMk id="118" creationId="{877F68E3-AF04-4099-A76D-5F3B5FDF4009}"/>
          </ac:grpSpMkLst>
        </pc:grpChg>
        <pc:grpChg chg="del mod">
          <ac:chgData name="J C" userId="626daae191040345" providerId="LiveId" clId="{2DEFECFF-F2E2-4F7D-8BB9-6AB4391ED2FA}" dt="2020-10-14T01:42:57.969" v="2615"/>
          <ac:grpSpMkLst>
            <pc:docMk/>
            <pc:sldMk cId="1420531513" sldId="352"/>
            <ac:grpSpMk id="127" creationId="{504F88FC-992A-4B16-989C-FB0836301993}"/>
          </ac:grpSpMkLst>
        </pc:grpChg>
        <pc:grpChg chg="add del mod">
          <ac:chgData name="J C" userId="626daae191040345" providerId="LiveId" clId="{2DEFECFF-F2E2-4F7D-8BB9-6AB4391ED2FA}" dt="2020-10-14T01:47:42.580" v="2800"/>
          <ac:grpSpMkLst>
            <pc:docMk/>
            <pc:sldMk cId="1420531513" sldId="352"/>
            <ac:grpSpMk id="132" creationId="{4142BCF9-AD19-45A7-AF69-56847552C3F6}"/>
          </ac:grpSpMkLst>
        </pc:grpChg>
        <pc:grpChg chg="add del mod">
          <ac:chgData name="J C" userId="626daae191040345" providerId="LiveId" clId="{2DEFECFF-F2E2-4F7D-8BB9-6AB4391ED2FA}" dt="2020-10-14T01:47:42.580" v="2800"/>
          <ac:grpSpMkLst>
            <pc:docMk/>
            <pc:sldMk cId="1420531513" sldId="352"/>
            <ac:grpSpMk id="140" creationId="{CC4177C4-0C83-4879-B85B-3C22CF9952A0}"/>
          </ac:grpSpMkLst>
        </pc:grpChg>
        <pc:grpChg chg="add del mod">
          <ac:chgData name="J C" userId="626daae191040345" providerId="LiveId" clId="{2DEFECFF-F2E2-4F7D-8BB9-6AB4391ED2FA}" dt="2020-10-14T01:47:42.580" v="2800"/>
          <ac:grpSpMkLst>
            <pc:docMk/>
            <pc:sldMk cId="1420531513" sldId="352"/>
            <ac:grpSpMk id="141" creationId="{71CC99FC-7E16-4C9C-A785-EB48C56DA77E}"/>
          </ac:grpSpMkLst>
        </pc:grpChg>
        <pc:grpChg chg="del mod">
          <ac:chgData name="J C" userId="626daae191040345" providerId="LiveId" clId="{2DEFECFF-F2E2-4F7D-8BB9-6AB4391ED2FA}" dt="2020-10-14T01:43:07.278" v="2637"/>
          <ac:grpSpMkLst>
            <pc:docMk/>
            <pc:sldMk cId="1420531513" sldId="352"/>
            <ac:grpSpMk id="152" creationId="{2A9C09BD-578D-41C2-AA39-803030F2A8BF}"/>
          </ac:grpSpMkLst>
        </pc:grpChg>
        <pc:grpChg chg="mod">
          <ac:chgData name="J C" userId="626daae191040345" providerId="LiveId" clId="{2DEFECFF-F2E2-4F7D-8BB9-6AB4391ED2FA}" dt="2020-10-14T01:43:07.278" v="2637"/>
          <ac:grpSpMkLst>
            <pc:docMk/>
            <pc:sldMk cId="1420531513" sldId="352"/>
            <ac:grpSpMk id="155" creationId="{5438C4E8-9864-4D50-810E-C3F763415D9B}"/>
          </ac:grpSpMkLst>
        </pc:grpChg>
        <pc:grpChg chg="del mod">
          <ac:chgData name="J C" userId="626daae191040345" providerId="LiveId" clId="{2DEFECFF-F2E2-4F7D-8BB9-6AB4391ED2FA}" dt="2020-10-14T01:43:27.408" v="2649"/>
          <ac:grpSpMkLst>
            <pc:docMk/>
            <pc:sldMk cId="1420531513" sldId="352"/>
            <ac:grpSpMk id="167" creationId="{B80F0F13-B386-4FE2-B92F-1D8D7DA24791}"/>
          </ac:grpSpMkLst>
        </pc:grpChg>
        <pc:grpChg chg="mod">
          <ac:chgData name="J C" userId="626daae191040345" providerId="LiveId" clId="{2DEFECFF-F2E2-4F7D-8BB9-6AB4391ED2FA}" dt="2020-10-14T01:43:27.408" v="2649"/>
          <ac:grpSpMkLst>
            <pc:docMk/>
            <pc:sldMk cId="1420531513" sldId="352"/>
            <ac:grpSpMk id="168" creationId="{550FBD3F-4A63-4E83-A912-ED739D97142D}"/>
          </ac:grpSpMkLst>
        </pc:grpChg>
        <pc:grpChg chg="del mod">
          <ac:chgData name="J C" userId="626daae191040345" providerId="LiveId" clId="{2DEFECFF-F2E2-4F7D-8BB9-6AB4391ED2FA}" dt="2020-10-14T01:46:48.692" v="2761"/>
          <ac:grpSpMkLst>
            <pc:docMk/>
            <pc:sldMk cId="1420531513" sldId="352"/>
            <ac:grpSpMk id="178" creationId="{DE2CBB83-592A-4BB3-B727-90AC8F27406C}"/>
          </ac:grpSpMkLst>
        </pc:grpChg>
        <pc:grpChg chg="del mod">
          <ac:chgData name="J C" userId="626daae191040345" providerId="LiveId" clId="{2DEFECFF-F2E2-4F7D-8BB9-6AB4391ED2FA}" dt="2020-10-14T01:46:49.701" v="2763"/>
          <ac:grpSpMkLst>
            <pc:docMk/>
            <pc:sldMk cId="1420531513" sldId="352"/>
            <ac:grpSpMk id="179" creationId="{A85493FE-404C-417A-AA6B-01992098FA7F}"/>
          </ac:grpSpMkLst>
        </pc:grpChg>
        <pc:grpChg chg="del mod">
          <ac:chgData name="J C" userId="626daae191040345" providerId="LiveId" clId="{2DEFECFF-F2E2-4F7D-8BB9-6AB4391ED2FA}" dt="2020-10-14T01:47:13.740" v="2794"/>
          <ac:grpSpMkLst>
            <pc:docMk/>
            <pc:sldMk cId="1420531513" sldId="352"/>
            <ac:grpSpMk id="181" creationId="{818FDDBB-1408-4880-881A-94886C2AD904}"/>
          </ac:grpSpMkLst>
        </pc:grpChg>
        <pc:grpChg chg="del mod">
          <ac:chgData name="J C" userId="626daae191040345" providerId="LiveId" clId="{2DEFECFF-F2E2-4F7D-8BB9-6AB4391ED2FA}" dt="2020-10-14T01:47:13.740" v="2794"/>
          <ac:grpSpMkLst>
            <pc:docMk/>
            <pc:sldMk cId="1420531513" sldId="352"/>
            <ac:grpSpMk id="191" creationId="{5EE47207-1317-4996-9CD7-97E04298C80B}"/>
          </ac:grpSpMkLst>
        </pc:grpChg>
        <pc:grpChg chg="del mod">
          <ac:chgData name="J C" userId="626daae191040345" providerId="LiveId" clId="{2DEFECFF-F2E2-4F7D-8BB9-6AB4391ED2FA}" dt="2020-10-14T01:47:09.953" v="2792"/>
          <ac:grpSpMkLst>
            <pc:docMk/>
            <pc:sldMk cId="1420531513" sldId="352"/>
            <ac:grpSpMk id="200" creationId="{988D4E76-AC32-4AE6-ADDE-0C5A9719587A}"/>
          </ac:grpSpMkLst>
        </pc:grpChg>
        <pc:grpChg chg="del mod">
          <ac:chgData name="J C" userId="626daae191040345" providerId="LiveId" clId="{2DEFECFF-F2E2-4F7D-8BB9-6AB4391ED2FA}" dt="2020-10-14T01:47:13.740" v="2794"/>
          <ac:grpSpMkLst>
            <pc:docMk/>
            <pc:sldMk cId="1420531513" sldId="352"/>
            <ac:grpSpMk id="210" creationId="{0D884EE3-A79B-47C5-AF08-CF69E69288CE}"/>
          </ac:grpSpMkLst>
        </pc:grpChg>
        <pc:grpChg chg="del mod">
          <ac:chgData name="J C" userId="626daae191040345" providerId="LiveId" clId="{2DEFECFF-F2E2-4F7D-8BB9-6AB4391ED2FA}" dt="2020-10-14T01:47:14.800" v="2796"/>
          <ac:grpSpMkLst>
            <pc:docMk/>
            <pc:sldMk cId="1420531513" sldId="352"/>
            <ac:grpSpMk id="212" creationId="{119440FC-1211-44BB-8732-806BCA71677A}"/>
          </ac:grpSpMkLst>
        </pc:grpChg>
        <pc:grpChg chg="mod">
          <ac:chgData name="J C" userId="626daae191040345" providerId="LiveId" clId="{2DEFECFF-F2E2-4F7D-8BB9-6AB4391ED2FA}" dt="2020-10-14T01:47:14.800" v="2796"/>
          <ac:grpSpMkLst>
            <pc:docMk/>
            <pc:sldMk cId="1420531513" sldId="352"/>
            <ac:grpSpMk id="214" creationId="{8831AA72-5C9B-4558-A4FA-4149287BC923}"/>
          </ac:grpSpMkLst>
        </pc:grpChg>
        <pc:grpChg chg="mod">
          <ac:chgData name="J C" userId="626daae191040345" providerId="LiveId" clId="{2DEFECFF-F2E2-4F7D-8BB9-6AB4391ED2FA}" dt="2020-10-14T01:47:42.580" v="2800"/>
          <ac:grpSpMkLst>
            <pc:docMk/>
            <pc:sldMk cId="1420531513" sldId="352"/>
            <ac:grpSpMk id="216" creationId="{5573D697-8625-440E-9493-566798F8A97D}"/>
          </ac:grpSpMkLst>
        </pc:grpChg>
        <pc:grpChg chg="mod">
          <ac:chgData name="J C" userId="626daae191040345" providerId="LiveId" clId="{2DEFECFF-F2E2-4F7D-8BB9-6AB4391ED2FA}" dt="2020-10-14T01:47:52.020" v="2806"/>
          <ac:grpSpMkLst>
            <pc:docMk/>
            <pc:sldMk cId="1420531513" sldId="352"/>
            <ac:grpSpMk id="222" creationId="{8C694664-2B84-4E12-B29E-A8567A9569E3}"/>
          </ac:grpSpMkLst>
        </pc:grp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2" creationId="{AF43514C-BF9A-4CF0-A132-F380BD545DB5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4" creationId="{C3DB380E-7724-46DB-9408-0A0D02FA0541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5" creationId="{6233355F-1F4E-4D9C-BDBD-71BE128E2A23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6" creationId="{B4AB8591-C8D2-430C-9D97-D75B4CA83D23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7" creationId="{D64F54FF-EA03-4462-AD07-7AD2CAD71D77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8" creationId="{AE077465-EB4F-4A7F-879F-C53B2CE49FF2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9" creationId="{A50D4A08-51EF-42A7-9E1A-AA6EE0AA1C76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10" creationId="{BA16982D-2295-4540-8452-83FA522530A1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11" creationId="{99374197-A7A1-4E7D-8588-B42D3CFDD8B8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12" creationId="{5EC10D10-17CF-4A50-B5FE-36222762F7C5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14" creationId="{3956787B-9D08-485A-AF8D-2A5C1F3D2A71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15" creationId="{74C0E911-991C-4388-A7F8-16FA4BD51F3A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16" creationId="{AEC00DE9-C7B6-4F63-ADAC-B92353EC448B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17" creationId="{FBC7E963-E151-482B-918A-C2AA2D2AD07F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19" creationId="{F869E4AC-4850-4A90-BF8B-C1875900A7C7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20" creationId="{C5BD1AAD-53C2-4CC0-8F1C-F48A9F6CD339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21" creationId="{78A9D287-7126-4EFB-B70D-A83F28BB9020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23" creationId="{52F123A0-7A22-4CC9-961A-8E0DB10DCDA0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24" creationId="{404768D4-BD0B-4C53-BEA9-B40BD70814F0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25" creationId="{D13704CB-23B2-4BF0-8C68-2FC49A5219A7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26" creationId="{DC4C2982-32BC-4547-8825-CB210F5F0C53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27" creationId="{DCFC5C0A-BEE0-4F16-A09D-D93A04E1900B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28" creationId="{B3AF6C85-7053-4CCD-8A34-E464FDD157A0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29" creationId="{F74956ED-55BF-4A64-9E02-C2871AF61502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30" creationId="{8A3592AC-1317-4B3F-84D5-A64325C8D3BB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31" creationId="{01510A19-ADE9-4990-9C08-F5869B6B4A5A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32" creationId="{706A4A3B-35C0-4718-8BC9-D007C73CF70F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33" creationId="{9A9D5C33-FF57-400D-BF22-E46749DA88CB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34" creationId="{C7BA9E90-C4ED-42AC-ACD9-D5D85C5EB93A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35" creationId="{E3C1F451-0825-4D8D-BC73-2494B1F03DA5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36" creationId="{A4D692DB-C91A-46B3-AF37-CD0A567A55BC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37" creationId="{85183601-6B33-4500-8740-C40751231365}"/>
          </ac:inkMkLst>
        </pc:inkChg>
        <pc:inkChg chg="add mod">
          <ac:chgData name="J C" userId="626daae191040345" providerId="LiveId" clId="{2DEFECFF-F2E2-4F7D-8BB9-6AB4391ED2FA}" dt="2020-10-14T01:40:05.918" v="2523"/>
          <ac:inkMkLst>
            <pc:docMk/>
            <pc:sldMk cId="1420531513" sldId="352"/>
            <ac:inkMk id="38" creationId="{F67069AD-8A18-47AA-8136-60FA4FD03175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40" creationId="{6B3FDD93-CC8C-4F05-A753-A92046995544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41" creationId="{2429244B-ACC8-43A8-9E7D-DAF02BD76C54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42" creationId="{DD0B0AF2-D49A-4E2E-93C7-2F97196F9559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43" creationId="{E82D3C9A-A3E4-4190-A2AE-54ADE281DC05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44" creationId="{51F7D379-061A-4C35-8DB4-BF0578E6BA22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46" creationId="{7E39BA39-0106-4920-A77F-797AB972C84E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47" creationId="{5B60ED16-77B2-45B6-9F6D-BD207522A063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48" creationId="{DF34E5DF-5D03-4366-A5F0-8778CBBBB5C5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49" creationId="{67E1E8E6-A3D1-4075-8C2C-A392BA1EB8E6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50" creationId="{C8562C43-C924-4212-ABDE-9A9760DF4D4D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51" creationId="{7044996C-C554-43E1-ADFB-644FE677EDF0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52" creationId="{F2B1CC24-DB44-4BCF-B672-BC7800A0A150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53" creationId="{20EBBB2B-0E16-46F3-9E4B-33717F319B6C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54" creationId="{5A820C7B-6818-4251-8FAA-F32BF9AE6875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55" creationId="{527E769F-A2EA-46A0-9BB5-8AA9CC4889F1}"/>
          </ac:inkMkLst>
        </pc:inkChg>
        <pc:inkChg chg="add del">
          <ac:chgData name="J C" userId="626daae191040345" providerId="LiveId" clId="{2DEFECFF-F2E2-4F7D-8BB9-6AB4391ED2FA}" dt="2020-10-14T01:41:00.539" v="2542" actId="9405"/>
          <ac:inkMkLst>
            <pc:docMk/>
            <pc:sldMk cId="1420531513" sldId="352"/>
            <ac:inkMk id="57" creationId="{6C113F61-87A2-4EBD-833C-005F7BCAF6B9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58" creationId="{94818895-C03C-41B2-A1D5-130DE5ACEB11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59" creationId="{BC8AFC5E-6EB6-4668-922A-62C35D6CE6FC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60" creationId="{C09904F0-4DB4-4F42-B96C-6D22E9CDCEEE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61" creationId="{5573FDD5-14EA-4E30-BFB1-E6EAF78DE08E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62" creationId="{28EB7EC1-81A2-46EF-84C1-355433F3A281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63" creationId="{8B91AD0F-6D2C-4BA0-A5A2-C90834706049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64" creationId="{7C1B9A4D-1BB6-4A7C-A54E-6FBC113AE7C8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65" creationId="{BE2E1310-C738-4714-896A-2D696795E58F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66" creationId="{6ECB647B-D8A6-4C08-A2AF-B7300EB71AA0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67" creationId="{D20FB8B5-F563-4E74-93F8-7FAE1B3CE0FE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68" creationId="{291CD643-4906-4DBF-A12A-F1F06D084A46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70" creationId="{BDCDF820-890A-49A7-9B99-542F860090E6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72" creationId="{A7F0FD72-4476-45D9-B1B6-06F3FB478163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74" creationId="{E071BE97-DDE3-4EC7-A8C1-9000C60E451D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75" creationId="{007DEA5B-6FDE-4EBE-B588-16921DCAB2D6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76" creationId="{6EEA8E2A-40D6-4C57-9AB6-FC0CC991ED9B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77" creationId="{74DD3908-9081-4021-BD15-9255FA360530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78" creationId="{63274148-BF96-4A8D-9F8E-97C9351BC9E8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79" creationId="{4AA70C89-0019-4FA4-A24F-C65E0934E598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80" creationId="{CD6B413F-452D-4EC4-9758-FD75B749E939}"/>
          </ac:inkMkLst>
        </pc:inkChg>
        <pc:inkChg chg="add">
          <ac:chgData name="J C" userId="626daae191040345" providerId="LiveId" clId="{2DEFECFF-F2E2-4F7D-8BB9-6AB4391ED2FA}" dt="2020-10-14T01:41:37.159" v="2567" actId="9405"/>
          <ac:inkMkLst>
            <pc:docMk/>
            <pc:sldMk cId="1420531513" sldId="352"/>
            <ac:inkMk id="83" creationId="{56B48087-FEE9-4BF5-A7D5-A96ABFF08AD0}"/>
          </ac:inkMkLst>
        </pc:inkChg>
        <pc:inkChg chg="add">
          <ac:chgData name="J C" userId="626daae191040345" providerId="LiveId" clId="{2DEFECFF-F2E2-4F7D-8BB9-6AB4391ED2FA}" dt="2020-10-14T01:41:38.254" v="2568" actId="9405"/>
          <ac:inkMkLst>
            <pc:docMk/>
            <pc:sldMk cId="1420531513" sldId="352"/>
            <ac:inkMk id="84" creationId="{FB33A835-90DC-4F21-9058-003522ACFBCD}"/>
          </ac:inkMkLst>
        </pc:inkChg>
        <pc:inkChg chg="add">
          <ac:chgData name="J C" userId="626daae191040345" providerId="LiveId" clId="{2DEFECFF-F2E2-4F7D-8BB9-6AB4391ED2FA}" dt="2020-10-14T01:41:39.922" v="2569" actId="9405"/>
          <ac:inkMkLst>
            <pc:docMk/>
            <pc:sldMk cId="1420531513" sldId="352"/>
            <ac:inkMk id="85" creationId="{E47166F3-09F9-4964-950B-F593315B59BB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86" creationId="{DC521D29-944E-4855-BEE9-1631EF84B6A2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87" creationId="{31D21524-DD1C-4EAC-9EC7-9B02DCD40ABA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89" creationId="{48B9B586-B3EA-4168-91BD-2FE5DB4A3EE5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90" creationId="{62649185-E645-40EE-A140-BC2A369036EF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92" creationId="{2C7E8FCE-1BE5-4183-AE43-9A42E4517B89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94" creationId="{45842225-1E40-495B-BCEB-BEA2E59AE3F7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95" creationId="{95901FE9-A2E7-4E50-BD99-F415A810D43B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97" creationId="{73515CF6-1168-4623-A9A5-BD8BEB1CF09F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98" creationId="{2EC1673F-A2A6-4ECA-AECB-BD2B258A3AEC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99" creationId="{86C58419-44DD-419F-AEF4-BCC57D6AC35A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00" creationId="{F6083939-F50F-4AD6-83FC-4CDD0F42748A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01" creationId="{D8CAC2DC-F851-4F53-8EE9-3F112034FC2F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02" creationId="{A477C0D5-9D7B-4DCF-A513-DE8FCFB475BC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03" creationId="{45E4DD54-1CE0-4205-9701-C74C1577B7E2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05" creationId="{89566D55-5C3A-42F0-9FEF-EAEE8B0669FD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06" creationId="{ACDE4711-8D73-4D51-AE8A-872549ACCD8A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07" creationId="{CBC68FA1-919A-4A3C-88ED-50D0B56220C8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08" creationId="{007DB33D-B739-40F2-ADE3-B9AE161B8006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09" creationId="{E2100948-B399-4A56-8B0E-7A6DA1E6C1BB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10" creationId="{916C9BE4-C611-42A2-ACF0-C549C78664BB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11" creationId="{71E46F9C-BC9F-41B5-9940-9ED7570EEC50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14" creationId="{2CBD9D5A-F9FE-4923-A925-8145D1E53369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15" creationId="{4340ABF1-EC26-4A29-A48A-BF4C044FDF30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16" creationId="{3C5828A9-4CBE-4643-8534-5E1D17054231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17" creationId="{E04F26EF-F5B0-48C0-9E2D-6F5F156CCD50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19" creationId="{FA7C92A0-6C47-4D9B-9348-A9127305F32B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20" creationId="{42D5E151-2E65-4BFB-BA4F-A265DF185AB0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21" creationId="{A885546F-F1C1-495D-872E-AAB73830C4F7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22" creationId="{5DE275B3-04BA-4568-AD3E-C37FC8DC9D80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23" creationId="{20D6EF6F-7DFE-4257-A188-93A354E0E3CF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24" creationId="{498FFE80-0527-47CF-9FF0-CED346517A2C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25" creationId="{0277A4D1-C0A5-4BB8-8158-A6ADDF3C6E5B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26" creationId="{C49F9CF8-A3E7-4DB7-ADC9-4313A30B365C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28" creationId="{EB932644-5A25-4BF5-8885-8368A2102CFD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29" creationId="{40E6BFDF-41C9-405D-905E-35798755DA38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30" creationId="{413EE01E-219C-42A3-AB33-B772C074DAD5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31" creationId="{E3AE6142-E6C6-43FA-A413-CD87314F69BA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33" creationId="{37DEDFC1-E9FE-4886-A5D5-66C4E6AAB9C8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34" creationId="{0DD2C81B-7AC1-4133-B2ED-6D1FBCCE3F44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35" creationId="{4A115E1C-F659-44C4-84DB-73DF43E7E828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36" creationId="{491AE8D9-E187-400E-B8B3-8FA7A1146362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37" creationId="{BD91C4BD-21FA-4BBA-9E80-B9A5748B5E22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38" creationId="{0D044457-9EE2-41BD-9C0D-2FF2F9487838}"/>
          </ac:inkMkLst>
        </pc:inkChg>
        <pc:inkChg chg="add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139" creationId="{62E7D019-7958-4C78-AA84-F0D02144615B}"/>
          </ac:inkMkLst>
        </pc:inkChg>
        <pc:inkChg chg="add mod">
          <ac:chgData name="J C" userId="626daae191040345" providerId="LiveId" clId="{2DEFECFF-F2E2-4F7D-8BB9-6AB4391ED2FA}" dt="2020-10-14T01:43:07.278" v="2637"/>
          <ac:inkMkLst>
            <pc:docMk/>
            <pc:sldMk cId="1420531513" sldId="352"/>
            <ac:inkMk id="142" creationId="{F5D12C93-38FE-40E7-85AB-CD8F2F9DB10C}"/>
          </ac:inkMkLst>
        </pc:inkChg>
        <pc:inkChg chg="add mod">
          <ac:chgData name="J C" userId="626daae191040345" providerId="LiveId" clId="{2DEFECFF-F2E2-4F7D-8BB9-6AB4391ED2FA}" dt="2020-10-14T01:43:07.278" v="2637"/>
          <ac:inkMkLst>
            <pc:docMk/>
            <pc:sldMk cId="1420531513" sldId="352"/>
            <ac:inkMk id="143" creationId="{FAF0272E-6A24-4CF3-B452-C0828E2BA85B}"/>
          </ac:inkMkLst>
        </pc:inkChg>
        <pc:inkChg chg="add mod">
          <ac:chgData name="J C" userId="626daae191040345" providerId="LiveId" clId="{2DEFECFF-F2E2-4F7D-8BB9-6AB4391ED2FA}" dt="2020-10-14T01:43:07.278" v="2637"/>
          <ac:inkMkLst>
            <pc:docMk/>
            <pc:sldMk cId="1420531513" sldId="352"/>
            <ac:inkMk id="144" creationId="{250F3BBF-D3EC-404B-B161-27329641991B}"/>
          </ac:inkMkLst>
        </pc:inkChg>
        <pc:inkChg chg="add mod">
          <ac:chgData name="J C" userId="626daae191040345" providerId="LiveId" clId="{2DEFECFF-F2E2-4F7D-8BB9-6AB4391ED2FA}" dt="2020-10-14T01:43:07.278" v="2637"/>
          <ac:inkMkLst>
            <pc:docMk/>
            <pc:sldMk cId="1420531513" sldId="352"/>
            <ac:inkMk id="145" creationId="{7522CB48-36D4-4F33-AA86-C6AC757AFA11}"/>
          </ac:inkMkLst>
        </pc:inkChg>
        <pc:inkChg chg="add mod">
          <ac:chgData name="J C" userId="626daae191040345" providerId="LiveId" clId="{2DEFECFF-F2E2-4F7D-8BB9-6AB4391ED2FA}" dt="2020-10-14T01:43:07.278" v="2637"/>
          <ac:inkMkLst>
            <pc:docMk/>
            <pc:sldMk cId="1420531513" sldId="352"/>
            <ac:inkMk id="146" creationId="{15C2879B-ACCD-4CD9-B4C9-1F739185428B}"/>
          </ac:inkMkLst>
        </pc:inkChg>
        <pc:inkChg chg="add mod">
          <ac:chgData name="J C" userId="626daae191040345" providerId="LiveId" clId="{2DEFECFF-F2E2-4F7D-8BB9-6AB4391ED2FA}" dt="2020-10-14T01:43:07.278" v="2637"/>
          <ac:inkMkLst>
            <pc:docMk/>
            <pc:sldMk cId="1420531513" sldId="352"/>
            <ac:inkMk id="147" creationId="{DD1BF617-2910-4130-8E70-475BD3E1912A}"/>
          </ac:inkMkLst>
        </pc:inkChg>
        <pc:inkChg chg="add mod">
          <ac:chgData name="J C" userId="626daae191040345" providerId="LiveId" clId="{2DEFECFF-F2E2-4F7D-8BB9-6AB4391ED2FA}" dt="2020-10-14T01:43:07.278" v="2637"/>
          <ac:inkMkLst>
            <pc:docMk/>
            <pc:sldMk cId="1420531513" sldId="352"/>
            <ac:inkMk id="148" creationId="{DD8BFFCA-0630-4C2E-A036-894EA280631C}"/>
          </ac:inkMkLst>
        </pc:inkChg>
        <pc:inkChg chg="add mod">
          <ac:chgData name="J C" userId="626daae191040345" providerId="LiveId" clId="{2DEFECFF-F2E2-4F7D-8BB9-6AB4391ED2FA}" dt="2020-10-14T01:43:07.278" v="2637"/>
          <ac:inkMkLst>
            <pc:docMk/>
            <pc:sldMk cId="1420531513" sldId="352"/>
            <ac:inkMk id="149" creationId="{2142AB1C-6FB4-4FD4-B052-56CD3970DA26}"/>
          </ac:inkMkLst>
        </pc:inkChg>
        <pc:inkChg chg="add mod">
          <ac:chgData name="J C" userId="626daae191040345" providerId="LiveId" clId="{2DEFECFF-F2E2-4F7D-8BB9-6AB4391ED2FA}" dt="2020-10-14T01:43:07.278" v="2637"/>
          <ac:inkMkLst>
            <pc:docMk/>
            <pc:sldMk cId="1420531513" sldId="352"/>
            <ac:inkMk id="150" creationId="{3B7AF41F-9406-46E6-9493-31CFAB8C3EDA}"/>
          </ac:inkMkLst>
        </pc:inkChg>
        <pc:inkChg chg="add mod">
          <ac:chgData name="J C" userId="626daae191040345" providerId="LiveId" clId="{2DEFECFF-F2E2-4F7D-8BB9-6AB4391ED2FA}" dt="2020-10-14T01:43:07.278" v="2637"/>
          <ac:inkMkLst>
            <pc:docMk/>
            <pc:sldMk cId="1420531513" sldId="352"/>
            <ac:inkMk id="151" creationId="{FBDBABD1-FF63-4FF9-9950-CE28CA6075F8}"/>
          </ac:inkMkLst>
        </pc:inkChg>
        <pc:inkChg chg="add mod">
          <ac:chgData name="J C" userId="626daae191040345" providerId="LiveId" clId="{2DEFECFF-F2E2-4F7D-8BB9-6AB4391ED2FA}" dt="2020-10-14T01:43:07.278" v="2637"/>
          <ac:inkMkLst>
            <pc:docMk/>
            <pc:sldMk cId="1420531513" sldId="352"/>
            <ac:inkMk id="153" creationId="{719EF5C6-A824-464E-AB57-FF2DE21510CE}"/>
          </ac:inkMkLst>
        </pc:inkChg>
        <pc:inkChg chg="add mod">
          <ac:chgData name="J C" userId="626daae191040345" providerId="LiveId" clId="{2DEFECFF-F2E2-4F7D-8BB9-6AB4391ED2FA}" dt="2020-10-14T01:43:07.278" v="2637"/>
          <ac:inkMkLst>
            <pc:docMk/>
            <pc:sldMk cId="1420531513" sldId="352"/>
            <ac:inkMk id="154" creationId="{3BBBD471-DE9F-4591-ADAD-847CC03F01BB}"/>
          </ac:inkMkLst>
        </pc:inkChg>
        <pc:inkChg chg="add mod">
          <ac:chgData name="J C" userId="626daae191040345" providerId="LiveId" clId="{2DEFECFF-F2E2-4F7D-8BB9-6AB4391ED2FA}" dt="2020-10-14T01:43:27.408" v="2649"/>
          <ac:inkMkLst>
            <pc:docMk/>
            <pc:sldMk cId="1420531513" sldId="352"/>
            <ac:inkMk id="156" creationId="{75C11AC1-D932-45AF-99D0-350AA18233A9}"/>
          </ac:inkMkLst>
        </pc:inkChg>
        <pc:inkChg chg="add mod">
          <ac:chgData name="J C" userId="626daae191040345" providerId="LiveId" clId="{2DEFECFF-F2E2-4F7D-8BB9-6AB4391ED2FA}" dt="2020-10-14T01:43:27.408" v="2649"/>
          <ac:inkMkLst>
            <pc:docMk/>
            <pc:sldMk cId="1420531513" sldId="352"/>
            <ac:inkMk id="157" creationId="{23D8F0BE-C399-4479-BA6F-73DC85BB1F0B}"/>
          </ac:inkMkLst>
        </pc:inkChg>
        <pc:inkChg chg="add mod">
          <ac:chgData name="J C" userId="626daae191040345" providerId="LiveId" clId="{2DEFECFF-F2E2-4F7D-8BB9-6AB4391ED2FA}" dt="2020-10-14T01:43:27.408" v="2649"/>
          <ac:inkMkLst>
            <pc:docMk/>
            <pc:sldMk cId="1420531513" sldId="352"/>
            <ac:inkMk id="158" creationId="{A50C483F-F952-4C19-9F49-34754508A6FF}"/>
          </ac:inkMkLst>
        </pc:inkChg>
        <pc:inkChg chg="add mod">
          <ac:chgData name="J C" userId="626daae191040345" providerId="LiveId" clId="{2DEFECFF-F2E2-4F7D-8BB9-6AB4391ED2FA}" dt="2020-10-14T01:43:27.408" v="2649"/>
          <ac:inkMkLst>
            <pc:docMk/>
            <pc:sldMk cId="1420531513" sldId="352"/>
            <ac:inkMk id="159" creationId="{B2716166-9D05-477F-ABAE-01E3D9E29C9D}"/>
          </ac:inkMkLst>
        </pc:inkChg>
        <pc:inkChg chg="add mod">
          <ac:chgData name="J C" userId="626daae191040345" providerId="LiveId" clId="{2DEFECFF-F2E2-4F7D-8BB9-6AB4391ED2FA}" dt="2020-10-14T01:43:27.408" v="2649"/>
          <ac:inkMkLst>
            <pc:docMk/>
            <pc:sldMk cId="1420531513" sldId="352"/>
            <ac:inkMk id="160" creationId="{CC2E6366-5079-41B0-BCCD-955C87F11CFF}"/>
          </ac:inkMkLst>
        </pc:inkChg>
        <pc:inkChg chg="add mod">
          <ac:chgData name="J C" userId="626daae191040345" providerId="LiveId" clId="{2DEFECFF-F2E2-4F7D-8BB9-6AB4391ED2FA}" dt="2020-10-14T01:43:27.408" v="2649"/>
          <ac:inkMkLst>
            <pc:docMk/>
            <pc:sldMk cId="1420531513" sldId="352"/>
            <ac:inkMk id="161" creationId="{EAC40EAB-C6EF-4B81-AA23-22A8395D5074}"/>
          </ac:inkMkLst>
        </pc:inkChg>
        <pc:inkChg chg="add mod">
          <ac:chgData name="J C" userId="626daae191040345" providerId="LiveId" clId="{2DEFECFF-F2E2-4F7D-8BB9-6AB4391ED2FA}" dt="2020-10-14T01:43:27.408" v="2649"/>
          <ac:inkMkLst>
            <pc:docMk/>
            <pc:sldMk cId="1420531513" sldId="352"/>
            <ac:inkMk id="162" creationId="{1FA7E640-2293-4131-9993-3215414B21F4}"/>
          </ac:inkMkLst>
        </pc:inkChg>
        <pc:inkChg chg="add mod">
          <ac:chgData name="J C" userId="626daae191040345" providerId="LiveId" clId="{2DEFECFF-F2E2-4F7D-8BB9-6AB4391ED2FA}" dt="2020-10-14T01:43:27.408" v="2649"/>
          <ac:inkMkLst>
            <pc:docMk/>
            <pc:sldMk cId="1420531513" sldId="352"/>
            <ac:inkMk id="163" creationId="{CCDA7D59-AECB-4596-8034-643614B1DAF1}"/>
          </ac:inkMkLst>
        </pc:inkChg>
        <pc:inkChg chg="add mod">
          <ac:chgData name="J C" userId="626daae191040345" providerId="LiveId" clId="{2DEFECFF-F2E2-4F7D-8BB9-6AB4391ED2FA}" dt="2020-10-14T01:43:27.408" v="2649"/>
          <ac:inkMkLst>
            <pc:docMk/>
            <pc:sldMk cId="1420531513" sldId="352"/>
            <ac:inkMk id="164" creationId="{E75AE5EE-CF5D-4AEF-9854-F680E2B3BC29}"/>
          </ac:inkMkLst>
        </pc:inkChg>
        <pc:inkChg chg="add mod">
          <ac:chgData name="J C" userId="626daae191040345" providerId="LiveId" clId="{2DEFECFF-F2E2-4F7D-8BB9-6AB4391ED2FA}" dt="2020-10-14T01:43:27.408" v="2649"/>
          <ac:inkMkLst>
            <pc:docMk/>
            <pc:sldMk cId="1420531513" sldId="352"/>
            <ac:inkMk id="165" creationId="{B09EECB2-0B42-4830-A103-2EBB4E395817}"/>
          </ac:inkMkLst>
        </pc:inkChg>
        <pc:inkChg chg="add mod">
          <ac:chgData name="J C" userId="626daae191040345" providerId="LiveId" clId="{2DEFECFF-F2E2-4F7D-8BB9-6AB4391ED2FA}" dt="2020-10-14T01:43:27.408" v="2649"/>
          <ac:inkMkLst>
            <pc:docMk/>
            <pc:sldMk cId="1420531513" sldId="352"/>
            <ac:inkMk id="166" creationId="{A8E89ED6-360D-4CCA-BD5E-EED3B34E9289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69" creationId="{1F146498-C876-4FE9-A212-3D9797DA1E39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70" creationId="{691643D2-3FBB-4A79-AD96-4C4122ACF3FA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71" creationId="{4F359B1E-91BA-4C7F-956B-67B19D15DABD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72" creationId="{85C27752-E666-4A20-9340-4206C96A4B5D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73" creationId="{00034FAD-C7DA-49E6-A3FA-A04FC0121909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74" creationId="{52499F94-C568-40B9-904F-C6D1BE7240DB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75" creationId="{E74111A0-11EA-4802-B02E-2E8AB6631EF6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76" creationId="{0AEABF74-A089-4509-A464-AABA329E2555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77" creationId="{1FC4603D-BE92-4191-9F4C-A69B4BEB726C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80" creationId="{BFA7FAD2-43E8-4CF4-96E2-EA91EAB46E40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82" creationId="{AE630C27-65A5-4A8E-92EB-FF1B07008066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83" creationId="{75C7A090-C3A2-4DD5-9F4F-A1E047D14721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84" creationId="{E15C7AEA-3BE2-4EE6-AD99-26D6FF537C28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85" creationId="{47254045-45E0-4FFF-85F6-F81D5A92B5B0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86" creationId="{DD596436-4CA2-4978-904C-05C413664B51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87" creationId="{2C228D51-017F-41CE-A230-AB1046BDE673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88" creationId="{1E6D1C77-618A-4FD4-AE6A-1A0002BBAC39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89" creationId="{FD2CB94A-DBE1-4268-A6CC-109DC0417F09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90" creationId="{17768B17-60AE-4910-92DB-FC9A33369022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92" creationId="{7615D3E6-D63B-4C2B-AB50-72DBE852B1D3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93" creationId="{6E2DC69E-E4BC-43FA-8314-5B90F26E22D6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94" creationId="{D4C975C3-AA19-4F14-85F4-E254A48A5714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95" creationId="{DF2AAF71-7262-41E5-B3FF-0F416383A829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96" creationId="{43720159-E20C-4FAE-9520-4B9D0242B2A8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97" creationId="{ABEB1D14-06A8-45BE-8AFB-2B38A8CF7660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98" creationId="{830ED4F6-7DF0-4AEC-92C3-7AFF72A879C0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199" creationId="{26022CDF-F496-406E-833C-F878187AF73F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201" creationId="{4B3CB034-8EF2-49BC-802B-7065553AD4DA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202" creationId="{65D91F27-87EE-4761-9BEB-6D689F12E727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203" creationId="{0CD31F80-0CBE-4E02-9859-B2F12AAA6CAF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204" creationId="{D6B13DF3-D3E9-4F84-AA0E-C5EA83434038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205" creationId="{9D8B365A-3748-4011-99EB-58B15E889D9B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206" creationId="{27F19347-36AC-47A7-900F-DEDF6EA3FA61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207" creationId="{2C0AA8C4-EB4E-4F77-B02C-3F12B6C34A99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208" creationId="{E2F2CB44-9703-45F0-8CA4-CCAC06A8EE29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209" creationId="{D7F3D971-61FA-44F2-997C-85DC0F4847B3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211" creationId="{271D199C-DC78-420B-9422-2D8D564D6757}"/>
          </ac:inkMkLst>
        </pc:inkChg>
        <pc:inkChg chg="add mod">
          <ac:chgData name="J C" userId="626daae191040345" providerId="LiveId" clId="{2DEFECFF-F2E2-4F7D-8BB9-6AB4391ED2FA}" dt="2020-10-14T01:47:14.800" v="2796"/>
          <ac:inkMkLst>
            <pc:docMk/>
            <pc:sldMk cId="1420531513" sldId="352"/>
            <ac:inkMk id="213" creationId="{28E460C0-7370-449A-AB22-04C222778B33}"/>
          </ac:inkMkLst>
        </pc:inkChg>
        <pc:inkChg chg="add del mod">
          <ac:chgData name="J C" userId="626daae191040345" providerId="LiveId" clId="{2DEFECFF-F2E2-4F7D-8BB9-6AB4391ED2FA}" dt="2020-10-14T01:47:42.580" v="2800"/>
          <ac:inkMkLst>
            <pc:docMk/>
            <pc:sldMk cId="1420531513" sldId="352"/>
            <ac:inkMk id="215" creationId="{5CBBC660-8BB2-4312-9319-BE6F3C2FE4F9}"/>
          </ac:inkMkLst>
        </pc:inkChg>
        <pc:inkChg chg="add mod">
          <ac:chgData name="J C" userId="626daae191040345" providerId="LiveId" clId="{2DEFECFF-F2E2-4F7D-8BB9-6AB4391ED2FA}" dt="2020-10-14T01:47:52.020" v="2806"/>
          <ac:inkMkLst>
            <pc:docMk/>
            <pc:sldMk cId="1420531513" sldId="352"/>
            <ac:inkMk id="217" creationId="{884ACA79-8085-448E-88B7-6396C4324836}"/>
          </ac:inkMkLst>
        </pc:inkChg>
        <pc:inkChg chg="add mod">
          <ac:chgData name="J C" userId="626daae191040345" providerId="LiveId" clId="{2DEFECFF-F2E2-4F7D-8BB9-6AB4391ED2FA}" dt="2020-10-14T01:47:52.020" v="2806"/>
          <ac:inkMkLst>
            <pc:docMk/>
            <pc:sldMk cId="1420531513" sldId="352"/>
            <ac:inkMk id="218" creationId="{F6FEBEE6-B2AD-4658-A8FD-5A3B0B8040F0}"/>
          </ac:inkMkLst>
        </pc:inkChg>
        <pc:inkChg chg="add mod">
          <ac:chgData name="J C" userId="626daae191040345" providerId="LiveId" clId="{2DEFECFF-F2E2-4F7D-8BB9-6AB4391ED2FA}" dt="2020-10-14T01:47:52.020" v="2806"/>
          <ac:inkMkLst>
            <pc:docMk/>
            <pc:sldMk cId="1420531513" sldId="352"/>
            <ac:inkMk id="219" creationId="{356E8FAB-02E3-4581-A550-BA3864F8A324}"/>
          </ac:inkMkLst>
        </pc:inkChg>
        <pc:inkChg chg="add mod">
          <ac:chgData name="J C" userId="626daae191040345" providerId="LiveId" clId="{2DEFECFF-F2E2-4F7D-8BB9-6AB4391ED2FA}" dt="2020-10-14T01:47:52.020" v="2806"/>
          <ac:inkMkLst>
            <pc:docMk/>
            <pc:sldMk cId="1420531513" sldId="352"/>
            <ac:inkMk id="220" creationId="{24961F5B-ABBC-48CB-BB6A-02B0A964AA06}"/>
          </ac:inkMkLst>
        </pc:inkChg>
        <pc:inkChg chg="add mod">
          <ac:chgData name="J C" userId="626daae191040345" providerId="LiveId" clId="{2DEFECFF-F2E2-4F7D-8BB9-6AB4391ED2FA}" dt="2020-10-14T01:47:52.020" v="2806"/>
          <ac:inkMkLst>
            <pc:docMk/>
            <pc:sldMk cId="1420531513" sldId="352"/>
            <ac:inkMk id="221" creationId="{504CD719-D50A-49BB-AD6F-5D0FE6757050}"/>
          </ac:inkMkLst>
        </pc:inkChg>
      </pc:sldChg>
      <pc:sldChg chg="addSp delSp modSp mod">
        <pc:chgData name="J C" userId="626daae191040345" providerId="LiveId" clId="{2DEFECFF-F2E2-4F7D-8BB9-6AB4391ED2FA}" dt="2020-10-14T01:46:13.381" v="2751"/>
        <pc:sldMkLst>
          <pc:docMk/>
          <pc:sldMk cId="3059155399" sldId="353"/>
        </pc:sldMkLst>
        <pc:grpChg chg="del mod">
          <ac:chgData name="J C" userId="626daae191040345" providerId="LiveId" clId="{2DEFECFF-F2E2-4F7D-8BB9-6AB4391ED2FA}" dt="2020-10-14T01:44:24.438" v="2662"/>
          <ac:grpSpMkLst>
            <pc:docMk/>
            <pc:sldMk cId="3059155399" sldId="353"/>
            <ac:grpSpMk id="13" creationId="{E1287D4D-5979-4C0C-8334-54BD1457283F}"/>
          </ac:grpSpMkLst>
        </pc:grpChg>
        <pc:grpChg chg="mod">
          <ac:chgData name="J C" userId="626daae191040345" providerId="LiveId" clId="{2DEFECFF-F2E2-4F7D-8BB9-6AB4391ED2FA}" dt="2020-10-14T01:44:24.438" v="2662"/>
          <ac:grpSpMkLst>
            <pc:docMk/>
            <pc:sldMk cId="3059155399" sldId="353"/>
            <ac:grpSpMk id="15" creationId="{E8F1D97A-0BB3-4A5F-8893-7313BAABCF2E}"/>
          </ac:grpSpMkLst>
        </pc:grpChg>
        <pc:grpChg chg="mod">
          <ac:chgData name="J C" userId="626daae191040345" providerId="LiveId" clId="{2DEFECFF-F2E2-4F7D-8BB9-6AB4391ED2FA}" dt="2020-10-14T01:44:27.601" v="2666"/>
          <ac:grpSpMkLst>
            <pc:docMk/>
            <pc:sldMk cId="3059155399" sldId="353"/>
            <ac:grpSpMk id="19" creationId="{5F66E5D5-0107-4556-A1D5-2D93A5BE890F}"/>
          </ac:grpSpMkLst>
        </pc:grpChg>
        <pc:grpChg chg="mod">
          <ac:chgData name="J C" userId="626daae191040345" providerId="LiveId" clId="{2DEFECFF-F2E2-4F7D-8BB9-6AB4391ED2FA}" dt="2020-10-14T01:44:34.384" v="2675"/>
          <ac:grpSpMkLst>
            <pc:docMk/>
            <pc:sldMk cId="3059155399" sldId="353"/>
            <ac:grpSpMk id="28" creationId="{700FA95B-77C6-4A30-AE62-F6BEEE994088}"/>
          </ac:grpSpMkLst>
        </pc:grpChg>
        <pc:grpChg chg="del mod">
          <ac:chgData name="J C" userId="626daae191040345" providerId="LiveId" clId="{2DEFECFF-F2E2-4F7D-8BB9-6AB4391ED2FA}" dt="2020-10-14T01:44:40.338" v="2682"/>
          <ac:grpSpMkLst>
            <pc:docMk/>
            <pc:sldMk cId="3059155399" sldId="353"/>
            <ac:grpSpMk id="31" creationId="{3F471B13-B3FA-4948-80BB-2A8B381ED472}"/>
          </ac:grpSpMkLst>
        </pc:grpChg>
        <pc:grpChg chg="mod">
          <ac:chgData name="J C" userId="626daae191040345" providerId="LiveId" clId="{2DEFECFF-F2E2-4F7D-8BB9-6AB4391ED2FA}" dt="2020-10-14T01:44:40.338" v="2682"/>
          <ac:grpSpMkLst>
            <pc:docMk/>
            <pc:sldMk cId="3059155399" sldId="353"/>
            <ac:grpSpMk id="35" creationId="{C01D7D7A-8392-4B17-BAAF-8714DD53AACE}"/>
          </ac:grpSpMkLst>
        </pc:grpChg>
        <pc:grpChg chg="del mod">
          <ac:chgData name="J C" userId="626daae191040345" providerId="LiveId" clId="{2DEFECFF-F2E2-4F7D-8BB9-6AB4391ED2FA}" dt="2020-10-14T01:44:58.630" v="2698"/>
          <ac:grpSpMkLst>
            <pc:docMk/>
            <pc:sldMk cId="3059155399" sldId="353"/>
            <ac:grpSpMk id="41" creationId="{739E8A2B-4F47-48A1-A909-1893F4B1FDFF}"/>
          </ac:grpSpMkLst>
        </pc:grpChg>
        <pc:grpChg chg="del mod">
          <ac:chgData name="J C" userId="626daae191040345" providerId="LiveId" clId="{2DEFECFF-F2E2-4F7D-8BB9-6AB4391ED2FA}" dt="2020-10-14T01:45:00.183" v="2702"/>
          <ac:grpSpMkLst>
            <pc:docMk/>
            <pc:sldMk cId="3059155399" sldId="353"/>
            <ac:grpSpMk id="51" creationId="{77072D2C-AD65-4085-9952-23D4DEA898DF}"/>
          </ac:grpSpMkLst>
        </pc:grpChg>
        <pc:grpChg chg="del mod">
          <ac:chgData name="J C" userId="626daae191040345" providerId="LiveId" clId="{2DEFECFF-F2E2-4F7D-8BB9-6AB4391ED2FA}" dt="2020-10-14T01:45:03.233" v="2709"/>
          <ac:grpSpMkLst>
            <pc:docMk/>
            <pc:sldMk cId="3059155399" sldId="353"/>
            <ac:grpSpMk id="55" creationId="{1511EFA4-8F9E-4301-A389-F764C6BF03AF}"/>
          </ac:grpSpMkLst>
        </pc:grpChg>
        <pc:grpChg chg="del mod">
          <ac:chgData name="J C" userId="626daae191040345" providerId="LiveId" clId="{2DEFECFF-F2E2-4F7D-8BB9-6AB4391ED2FA}" dt="2020-10-14T01:45:29.156" v="2716"/>
          <ac:grpSpMkLst>
            <pc:docMk/>
            <pc:sldMk cId="3059155399" sldId="353"/>
            <ac:grpSpMk id="62" creationId="{B20677FB-7A9E-4031-A5A8-DAA4BD4A93A3}"/>
          </ac:grpSpMkLst>
        </pc:grpChg>
        <pc:grpChg chg="del mod">
          <ac:chgData name="J C" userId="626daae191040345" providerId="LiveId" clId="{2DEFECFF-F2E2-4F7D-8BB9-6AB4391ED2FA}" dt="2020-10-14T01:45:30.848" v="2719"/>
          <ac:grpSpMkLst>
            <pc:docMk/>
            <pc:sldMk cId="3059155399" sldId="353"/>
            <ac:grpSpMk id="66" creationId="{3DD0E9C2-D19E-4326-90AE-2A4B99F8538F}"/>
          </ac:grpSpMkLst>
        </pc:grpChg>
        <pc:grpChg chg="del mod">
          <ac:chgData name="J C" userId="626daae191040345" providerId="LiveId" clId="{2DEFECFF-F2E2-4F7D-8BB9-6AB4391ED2FA}" dt="2020-10-14T01:45:30.848" v="2719"/>
          <ac:grpSpMkLst>
            <pc:docMk/>
            <pc:sldMk cId="3059155399" sldId="353"/>
            <ac:grpSpMk id="68" creationId="{3F336E61-CE7D-4B53-A033-0ABD9487498F}"/>
          </ac:grpSpMkLst>
        </pc:grpChg>
        <pc:grpChg chg="del mod">
          <ac:chgData name="J C" userId="626daae191040345" providerId="LiveId" clId="{2DEFECFF-F2E2-4F7D-8BB9-6AB4391ED2FA}" dt="2020-10-14T01:45:33.901" v="2722"/>
          <ac:grpSpMkLst>
            <pc:docMk/>
            <pc:sldMk cId="3059155399" sldId="353"/>
            <ac:grpSpMk id="71" creationId="{961D9B03-6746-4AAD-9EFC-AAE49FBF7B9F}"/>
          </ac:grpSpMkLst>
        </pc:grpChg>
        <pc:grpChg chg="del mod">
          <ac:chgData name="J C" userId="626daae191040345" providerId="LiveId" clId="{2DEFECFF-F2E2-4F7D-8BB9-6AB4391ED2FA}" dt="2020-10-14T01:45:33.901" v="2722"/>
          <ac:grpSpMkLst>
            <pc:docMk/>
            <pc:sldMk cId="3059155399" sldId="353"/>
            <ac:grpSpMk id="74" creationId="{1156A18A-E0B5-4699-88BB-FEE31E7A963C}"/>
          </ac:grpSpMkLst>
        </pc:grpChg>
        <pc:grpChg chg="del mod">
          <ac:chgData name="J C" userId="626daae191040345" providerId="LiveId" clId="{2DEFECFF-F2E2-4F7D-8BB9-6AB4391ED2FA}" dt="2020-10-14T01:45:35.328" v="2724"/>
          <ac:grpSpMkLst>
            <pc:docMk/>
            <pc:sldMk cId="3059155399" sldId="353"/>
            <ac:grpSpMk id="75" creationId="{BB138D2B-CB65-46DF-9F5E-48E75FF6F3EA}"/>
          </ac:grpSpMkLst>
        </pc:grpChg>
        <pc:grpChg chg="mod">
          <ac:chgData name="J C" userId="626daae191040345" providerId="LiveId" clId="{2DEFECFF-F2E2-4F7D-8BB9-6AB4391ED2FA}" dt="2020-10-14T01:45:35.328" v="2724"/>
          <ac:grpSpMkLst>
            <pc:docMk/>
            <pc:sldMk cId="3059155399" sldId="353"/>
            <ac:grpSpMk id="77" creationId="{7D19C580-F088-4300-A089-A46DA20DFFDE}"/>
          </ac:grpSpMkLst>
        </pc:grpChg>
        <pc:grpChg chg="mod">
          <ac:chgData name="J C" userId="626daae191040345" providerId="LiveId" clId="{2DEFECFF-F2E2-4F7D-8BB9-6AB4391ED2FA}" dt="2020-10-14T01:45:48.236" v="2737"/>
          <ac:grpSpMkLst>
            <pc:docMk/>
            <pc:sldMk cId="3059155399" sldId="353"/>
            <ac:grpSpMk id="90" creationId="{417EAD72-AE04-4D08-8C84-8C911F0E8E61}"/>
          </ac:grpSpMkLst>
        </pc:grpChg>
        <pc:grpChg chg="mod">
          <ac:chgData name="J C" userId="626daae191040345" providerId="LiveId" clId="{2DEFECFF-F2E2-4F7D-8BB9-6AB4391ED2FA}" dt="2020-10-14T01:46:13.381" v="2751"/>
          <ac:grpSpMkLst>
            <pc:docMk/>
            <pc:sldMk cId="3059155399" sldId="353"/>
            <ac:grpSpMk id="104" creationId="{831E7C26-6824-4124-B704-A24865652B22}"/>
          </ac:grpSpMkLst>
        </pc:grpChg>
        <pc:inkChg chg="add mod">
          <ac:chgData name="J C" userId="626daae191040345" providerId="LiveId" clId="{2DEFECFF-F2E2-4F7D-8BB9-6AB4391ED2FA}" dt="2020-10-14T01:44:24.438" v="2662"/>
          <ac:inkMkLst>
            <pc:docMk/>
            <pc:sldMk cId="3059155399" sldId="353"/>
            <ac:inkMk id="2" creationId="{FE07CFF3-DA27-4933-99DC-267F41FCFF14}"/>
          </ac:inkMkLst>
        </pc:inkChg>
        <pc:inkChg chg="add mod">
          <ac:chgData name="J C" userId="626daae191040345" providerId="LiveId" clId="{2DEFECFF-F2E2-4F7D-8BB9-6AB4391ED2FA}" dt="2020-10-14T01:44:24.438" v="2662"/>
          <ac:inkMkLst>
            <pc:docMk/>
            <pc:sldMk cId="3059155399" sldId="353"/>
            <ac:inkMk id="4" creationId="{57BD414C-488F-4459-915A-6CDC1312E269}"/>
          </ac:inkMkLst>
        </pc:inkChg>
        <pc:inkChg chg="add mod">
          <ac:chgData name="J C" userId="626daae191040345" providerId="LiveId" clId="{2DEFECFF-F2E2-4F7D-8BB9-6AB4391ED2FA}" dt="2020-10-14T01:44:24.438" v="2662"/>
          <ac:inkMkLst>
            <pc:docMk/>
            <pc:sldMk cId="3059155399" sldId="353"/>
            <ac:inkMk id="5" creationId="{65128A0D-3417-42D1-A86A-8CDB5B8B2A37}"/>
          </ac:inkMkLst>
        </pc:inkChg>
        <pc:inkChg chg="add mod">
          <ac:chgData name="J C" userId="626daae191040345" providerId="LiveId" clId="{2DEFECFF-F2E2-4F7D-8BB9-6AB4391ED2FA}" dt="2020-10-14T01:44:24.438" v="2662"/>
          <ac:inkMkLst>
            <pc:docMk/>
            <pc:sldMk cId="3059155399" sldId="353"/>
            <ac:inkMk id="6" creationId="{0B8C42CE-28D5-4492-BBAE-0B4CFB02E3E0}"/>
          </ac:inkMkLst>
        </pc:inkChg>
        <pc:inkChg chg="add mod">
          <ac:chgData name="J C" userId="626daae191040345" providerId="LiveId" clId="{2DEFECFF-F2E2-4F7D-8BB9-6AB4391ED2FA}" dt="2020-10-14T01:44:24.438" v="2662"/>
          <ac:inkMkLst>
            <pc:docMk/>
            <pc:sldMk cId="3059155399" sldId="353"/>
            <ac:inkMk id="7" creationId="{014114F3-D14F-4A11-B55C-263C39F3C342}"/>
          </ac:inkMkLst>
        </pc:inkChg>
        <pc:inkChg chg="add mod">
          <ac:chgData name="J C" userId="626daae191040345" providerId="LiveId" clId="{2DEFECFF-F2E2-4F7D-8BB9-6AB4391ED2FA}" dt="2020-10-14T01:44:24.438" v="2662"/>
          <ac:inkMkLst>
            <pc:docMk/>
            <pc:sldMk cId="3059155399" sldId="353"/>
            <ac:inkMk id="8" creationId="{349B09F5-0759-4CCC-86C1-0E7D8EAF3850}"/>
          </ac:inkMkLst>
        </pc:inkChg>
        <pc:inkChg chg="add mod">
          <ac:chgData name="J C" userId="626daae191040345" providerId="LiveId" clId="{2DEFECFF-F2E2-4F7D-8BB9-6AB4391ED2FA}" dt="2020-10-14T01:44:24.438" v="2662"/>
          <ac:inkMkLst>
            <pc:docMk/>
            <pc:sldMk cId="3059155399" sldId="353"/>
            <ac:inkMk id="9" creationId="{378A0C25-0877-42E7-B4DA-912B19785CF0}"/>
          </ac:inkMkLst>
        </pc:inkChg>
        <pc:inkChg chg="add mod">
          <ac:chgData name="J C" userId="626daae191040345" providerId="LiveId" clId="{2DEFECFF-F2E2-4F7D-8BB9-6AB4391ED2FA}" dt="2020-10-14T01:44:24.438" v="2662"/>
          <ac:inkMkLst>
            <pc:docMk/>
            <pc:sldMk cId="3059155399" sldId="353"/>
            <ac:inkMk id="10" creationId="{E144F27C-DD1B-4561-A0AB-641F9120F662}"/>
          </ac:inkMkLst>
        </pc:inkChg>
        <pc:inkChg chg="add">
          <ac:chgData name="J C" userId="626daae191040345" providerId="LiveId" clId="{2DEFECFF-F2E2-4F7D-8BB9-6AB4391ED2FA}" dt="2020-10-14T01:44:20.999" v="2658" actId="9405"/>
          <ac:inkMkLst>
            <pc:docMk/>
            <pc:sldMk cId="3059155399" sldId="353"/>
            <ac:inkMk id="11" creationId="{242B563B-D0F9-45A7-8C0E-176B5D354EE0}"/>
          </ac:inkMkLst>
        </pc:inkChg>
        <pc:inkChg chg="add mod">
          <ac:chgData name="J C" userId="626daae191040345" providerId="LiveId" clId="{2DEFECFF-F2E2-4F7D-8BB9-6AB4391ED2FA}" dt="2020-10-14T01:44:24.438" v="2662"/>
          <ac:inkMkLst>
            <pc:docMk/>
            <pc:sldMk cId="3059155399" sldId="353"/>
            <ac:inkMk id="12" creationId="{76661CF1-E906-4D74-A092-9A1F6C5B55FB}"/>
          </ac:inkMkLst>
        </pc:inkChg>
        <pc:inkChg chg="add mod">
          <ac:chgData name="J C" userId="626daae191040345" providerId="LiveId" clId="{2DEFECFF-F2E2-4F7D-8BB9-6AB4391ED2FA}" dt="2020-10-14T01:44:24.438" v="2662"/>
          <ac:inkMkLst>
            <pc:docMk/>
            <pc:sldMk cId="3059155399" sldId="353"/>
            <ac:inkMk id="14" creationId="{3F555ED0-3248-4999-9DFF-821ED07AB306}"/>
          </ac:inkMkLst>
        </pc:inkChg>
        <pc:inkChg chg="add mod">
          <ac:chgData name="J C" userId="626daae191040345" providerId="LiveId" clId="{2DEFECFF-F2E2-4F7D-8BB9-6AB4391ED2FA}" dt="2020-10-14T01:44:27.601" v="2666"/>
          <ac:inkMkLst>
            <pc:docMk/>
            <pc:sldMk cId="3059155399" sldId="353"/>
            <ac:inkMk id="16" creationId="{6C915499-8B0E-461C-A3AB-FFF4EECA8DB0}"/>
          </ac:inkMkLst>
        </pc:inkChg>
        <pc:inkChg chg="add mod">
          <ac:chgData name="J C" userId="626daae191040345" providerId="LiveId" clId="{2DEFECFF-F2E2-4F7D-8BB9-6AB4391ED2FA}" dt="2020-10-14T01:44:27.601" v="2666"/>
          <ac:inkMkLst>
            <pc:docMk/>
            <pc:sldMk cId="3059155399" sldId="353"/>
            <ac:inkMk id="17" creationId="{964F3031-E810-487B-9521-67D5CC8CA163}"/>
          </ac:inkMkLst>
        </pc:inkChg>
        <pc:inkChg chg="add mod">
          <ac:chgData name="J C" userId="626daae191040345" providerId="LiveId" clId="{2DEFECFF-F2E2-4F7D-8BB9-6AB4391ED2FA}" dt="2020-10-14T01:44:27.601" v="2666"/>
          <ac:inkMkLst>
            <pc:docMk/>
            <pc:sldMk cId="3059155399" sldId="353"/>
            <ac:inkMk id="18" creationId="{F344951E-9713-4D97-8B18-18B16CB596B6}"/>
          </ac:inkMkLst>
        </pc:inkChg>
        <pc:inkChg chg="add mod">
          <ac:chgData name="J C" userId="626daae191040345" providerId="LiveId" clId="{2DEFECFF-F2E2-4F7D-8BB9-6AB4391ED2FA}" dt="2020-10-14T01:44:34.384" v="2675"/>
          <ac:inkMkLst>
            <pc:docMk/>
            <pc:sldMk cId="3059155399" sldId="353"/>
            <ac:inkMk id="20" creationId="{01A00386-686E-4430-87AC-B96B64B9871E}"/>
          </ac:inkMkLst>
        </pc:inkChg>
        <pc:inkChg chg="add mod">
          <ac:chgData name="J C" userId="626daae191040345" providerId="LiveId" clId="{2DEFECFF-F2E2-4F7D-8BB9-6AB4391ED2FA}" dt="2020-10-14T01:44:34.384" v="2675"/>
          <ac:inkMkLst>
            <pc:docMk/>
            <pc:sldMk cId="3059155399" sldId="353"/>
            <ac:inkMk id="21" creationId="{B82D74FB-F355-4EED-954A-0A81DE9B38D4}"/>
          </ac:inkMkLst>
        </pc:inkChg>
        <pc:inkChg chg="add mod">
          <ac:chgData name="J C" userId="626daae191040345" providerId="LiveId" clId="{2DEFECFF-F2E2-4F7D-8BB9-6AB4391ED2FA}" dt="2020-10-14T01:44:34.384" v="2675"/>
          <ac:inkMkLst>
            <pc:docMk/>
            <pc:sldMk cId="3059155399" sldId="353"/>
            <ac:inkMk id="22" creationId="{4892FCD0-8FDE-451A-9888-3020E7A5E1D6}"/>
          </ac:inkMkLst>
        </pc:inkChg>
        <pc:inkChg chg="add mod">
          <ac:chgData name="J C" userId="626daae191040345" providerId="LiveId" clId="{2DEFECFF-F2E2-4F7D-8BB9-6AB4391ED2FA}" dt="2020-10-14T01:44:34.384" v="2675"/>
          <ac:inkMkLst>
            <pc:docMk/>
            <pc:sldMk cId="3059155399" sldId="353"/>
            <ac:inkMk id="23" creationId="{CDAC25B8-97D8-411F-927A-691DAE2B64D5}"/>
          </ac:inkMkLst>
        </pc:inkChg>
        <pc:inkChg chg="add mod">
          <ac:chgData name="J C" userId="626daae191040345" providerId="LiveId" clId="{2DEFECFF-F2E2-4F7D-8BB9-6AB4391ED2FA}" dt="2020-10-14T01:44:34.384" v="2675"/>
          <ac:inkMkLst>
            <pc:docMk/>
            <pc:sldMk cId="3059155399" sldId="353"/>
            <ac:inkMk id="24" creationId="{9F446A7E-CBC0-40C1-B18A-AEDB1E433E24}"/>
          </ac:inkMkLst>
        </pc:inkChg>
        <pc:inkChg chg="add mod">
          <ac:chgData name="J C" userId="626daae191040345" providerId="LiveId" clId="{2DEFECFF-F2E2-4F7D-8BB9-6AB4391ED2FA}" dt="2020-10-14T01:44:34.384" v="2675"/>
          <ac:inkMkLst>
            <pc:docMk/>
            <pc:sldMk cId="3059155399" sldId="353"/>
            <ac:inkMk id="25" creationId="{7541B7BB-885D-4931-A9F4-BCAA17D1E53A}"/>
          </ac:inkMkLst>
        </pc:inkChg>
        <pc:inkChg chg="add mod">
          <ac:chgData name="J C" userId="626daae191040345" providerId="LiveId" clId="{2DEFECFF-F2E2-4F7D-8BB9-6AB4391ED2FA}" dt="2020-10-14T01:44:34.384" v="2675"/>
          <ac:inkMkLst>
            <pc:docMk/>
            <pc:sldMk cId="3059155399" sldId="353"/>
            <ac:inkMk id="26" creationId="{72BC7288-CFC0-4E03-9F2C-6563A748A2C3}"/>
          </ac:inkMkLst>
        </pc:inkChg>
        <pc:inkChg chg="add mod">
          <ac:chgData name="J C" userId="626daae191040345" providerId="LiveId" clId="{2DEFECFF-F2E2-4F7D-8BB9-6AB4391ED2FA}" dt="2020-10-14T01:44:34.384" v="2675"/>
          <ac:inkMkLst>
            <pc:docMk/>
            <pc:sldMk cId="3059155399" sldId="353"/>
            <ac:inkMk id="27" creationId="{F60C2546-A280-42A7-8243-B6E7E88DAA42}"/>
          </ac:inkMkLst>
        </pc:inkChg>
        <pc:inkChg chg="add mod">
          <ac:chgData name="J C" userId="626daae191040345" providerId="LiveId" clId="{2DEFECFF-F2E2-4F7D-8BB9-6AB4391ED2FA}" dt="2020-10-14T01:44:40.338" v="2682"/>
          <ac:inkMkLst>
            <pc:docMk/>
            <pc:sldMk cId="3059155399" sldId="353"/>
            <ac:inkMk id="29" creationId="{0C65E022-F895-4CE7-8B4A-D593578FC81A}"/>
          </ac:inkMkLst>
        </pc:inkChg>
        <pc:inkChg chg="add mod">
          <ac:chgData name="J C" userId="626daae191040345" providerId="LiveId" clId="{2DEFECFF-F2E2-4F7D-8BB9-6AB4391ED2FA}" dt="2020-10-14T01:44:40.338" v="2682"/>
          <ac:inkMkLst>
            <pc:docMk/>
            <pc:sldMk cId="3059155399" sldId="353"/>
            <ac:inkMk id="30" creationId="{C65B5987-3643-48A4-A26B-B9E40116C116}"/>
          </ac:inkMkLst>
        </pc:inkChg>
        <pc:inkChg chg="add mod">
          <ac:chgData name="J C" userId="626daae191040345" providerId="LiveId" clId="{2DEFECFF-F2E2-4F7D-8BB9-6AB4391ED2FA}" dt="2020-10-14T01:44:40.338" v="2682"/>
          <ac:inkMkLst>
            <pc:docMk/>
            <pc:sldMk cId="3059155399" sldId="353"/>
            <ac:inkMk id="32" creationId="{E1F34A55-E4E7-430A-A04A-24D168B77D03}"/>
          </ac:inkMkLst>
        </pc:inkChg>
        <pc:inkChg chg="add mod">
          <ac:chgData name="J C" userId="626daae191040345" providerId="LiveId" clId="{2DEFECFF-F2E2-4F7D-8BB9-6AB4391ED2FA}" dt="2020-10-14T01:44:40.338" v="2682"/>
          <ac:inkMkLst>
            <pc:docMk/>
            <pc:sldMk cId="3059155399" sldId="353"/>
            <ac:inkMk id="33" creationId="{1D0CC478-E2D0-4B0E-A643-6BFCCF4B25E8}"/>
          </ac:inkMkLst>
        </pc:inkChg>
        <pc:inkChg chg="add mod">
          <ac:chgData name="J C" userId="626daae191040345" providerId="LiveId" clId="{2DEFECFF-F2E2-4F7D-8BB9-6AB4391ED2FA}" dt="2020-10-14T01:44:40.338" v="2682"/>
          <ac:inkMkLst>
            <pc:docMk/>
            <pc:sldMk cId="3059155399" sldId="353"/>
            <ac:inkMk id="34" creationId="{9AEAB799-969B-4808-8DD7-A3F57FEA0FE1}"/>
          </ac:inkMkLst>
        </pc:inkChg>
        <pc:inkChg chg="add mod">
          <ac:chgData name="J C" userId="626daae191040345" providerId="LiveId" clId="{2DEFECFF-F2E2-4F7D-8BB9-6AB4391ED2FA}" dt="2020-10-14T01:45:03.233" v="2709"/>
          <ac:inkMkLst>
            <pc:docMk/>
            <pc:sldMk cId="3059155399" sldId="353"/>
            <ac:inkMk id="36" creationId="{5C6A959A-7B31-47B6-BFA8-558AA98540E5}"/>
          </ac:inkMkLst>
        </pc:inkChg>
        <pc:inkChg chg="add mod">
          <ac:chgData name="J C" userId="626daae191040345" providerId="LiveId" clId="{2DEFECFF-F2E2-4F7D-8BB9-6AB4391ED2FA}" dt="2020-10-14T01:45:03.233" v="2709"/>
          <ac:inkMkLst>
            <pc:docMk/>
            <pc:sldMk cId="3059155399" sldId="353"/>
            <ac:inkMk id="37" creationId="{ED9E4009-D2C7-430A-849D-3F7118BB4FD6}"/>
          </ac:inkMkLst>
        </pc:inkChg>
        <pc:inkChg chg="add mod">
          <ac:chgData name="J C" userId="626daae191040345" providerId="LiveId" clId="{2DEFECFF-F2E2-4F7D-8BB9-6AB4391ED2FA}" dt="2020-10-14T01:45:03.233" v="2709"/>
          <ac:inkMkLst>
            <pc:docMk/>
            <pc:sldMk cId="3059155399" sldId="353"/>
            <ac:inkMk id="38" creationId="{E041FBDE-A045-4764-841C-013CAA811D9C}"/>
          </ac:inkMkLst>
        </pc:inkChg>
        <pc:inkChg chg="add mod">
          <ac:chgData name="J C" userId="626daae191040345" providerId="LiveId" clId="{2DEFECFF-F2E2-4F7D-8BB9-6AB4391ED2FA}" dt="2020-10-14T01:45:03.233" v="2709"/>
          <ac:inkMkLst>
            <pc:docMk/>
            <pc:sldMk cId="3059155399" sldId="353"/>
            <ac:inkMk id="39" creationId="{EA19DC52-AB9F-431E-A13A-CE4DDE2E057F}"/>
          </ac:inkMkLst>
        </pc:inkChg>
        <pc:inkChg chg="add del mod">
          <ac:chgData name="J C" userId="626daae191040345" providerId="LiveId" clId="{2DEFECFF-F2E2-4F7D-8BB9-6AB4391ED2FA}" dt="2020-10-14T01:45:15.762" v="2714"/>
          <ac:inkMkLst>
            <pc:docMk/>
            <pc:sldMk cId="3059155399" sldId="353"/>
            <ac:inkMk id="40" creationId="{4F8FE768-5AC5-4751-A0EB-34F579BB1DA3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42" creationId="{E5081D1F-E996-4722-94C9-62977ECA3A95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43" creationId="{40DED831-5840-42AE-8ED9-982A52A50BDE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44" creationId="{9BD1B1AA-D154-4AEB-A018-C24AC2DB42FF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45" creationId="{ED8EE644-E5DC-4B08-AE6F-9043C008212A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46" creationId="{0C23811A-8269-4D00-B2FA-62EE0BBDFB4D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47" creationId="{9F94216B-42C7-459B-A741-6858CACF6BA5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48" creationId="{6E5ECB12-67C1-4492-91BA-8CF92C43D172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49" creationId="{54B916C0-AD20-431B-A310-B6CC51D7F618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50" creationId="{F07C2216-3B33-43A9-8583-9D778F9E0E58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52" creationId="{90ABD52E-0733-4C74-BF8B-2AD588E0F83E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53" creationId="{2816DC3F-0A03-468F-B10B-033B12A746E4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54" creationId="{B1F11A27-F9F5-4A0A-A6E9-5452F4773490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56" creationId="{7680758A-317B-4E21-B7FD-C6B38122DA04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57" creationId="{72C0D3CC-96B4-4049-9783-77BC18132455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58" creationId="{36A11532-7DD3-45EB-99FE-63152D25647B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59" creationId="{53D05785-D00E-4BB5-917F-81BE4E960061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60" creationId="{95DDBB9B-6E99-4FED-B2A2-6355C5617581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61" creationId="{6C3A1D1C-9348-47FE-80B2-3BD60370FBA9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63" creationId="{86192A1C-635C-40A3-892C-80349569B458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64" creationId="{5FD2ACD9-9DEB-4FE3-95FD-D092BCE55215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65" creationId="{A05E0347-ECF2-45D0-B92A-83455D5527BE}"/>
          </ac:inkMkLst>
        </pc:inkChg>
        <pc:inkChg chg="add mod">
          <ac:chgData name="J C" userId="626daae191040345" providerId="LiveId" clId="{2DEFECFF-F2E2-4F7D-8BB9-6AB4391ED2FA}" dt="2020-10-14T01:45:33.901" v="2722"/>
          <ac:inkMkLst>
            <pc:docMk/>
            <pc:sldMk cId="3059155399" sldId="353"/>
            <ac:inkMk id="67" creationId="{3C44926C-5358-40D2-871A-E8D4BF6A10E2}"/>
          </ac:inkMkLst>
        </pc:inkChg>
        <pc:inkChg chg="add mod">
          <ac:chgData name="J C" userId="626daae191040345" providerId="LiveId" clId="{2DEFECFF-F2E2-4F7D-8BB9-6AB4391ED2FA}" dt="2020-10-14T01:45:33.901" v="2722"/>
          <ac:inkMkLst>
            <pc:docMk/>
            <pc:sldMk cId="3059155399" sldId="353"/>
            <ac:inkMk id="69" creationId="{FE20BF9C-4E36-44A9-B8DA-B24EC9627627}"/>
          </ac:inkMkLst>
        </pc:inkChg>
        <pc:inkChg chg="add mod">
          <ac:chgData name="J C" userId="626daae191040345" providerId="LiveId" clId="{2DEFECFF-F2E2-4F7D-8BB9-6AB4391ED2FA}" dt="2020-10-14T01:45:33.901" v="2722"/>
          <ac:inkMkLst>
            <pc:docMk/>
            <pc:sldMk cId="3059155399" sldId="353"/>
            <ac:inkMk id="70" creationId="{30A87AC7-7D1D-47BA-9101-068A4292956A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72" creationId="{4EA13045-B54C-426B-9896-7636A8592387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73" creationId="{6C449F3F-F77E-4445-938D-45B9F906F203}"/>
          </ac:inkMkLst>
        </pc:inkChg>
        <pc:inkChg chg="add mod">
          <ac:chgData name="J C" userId="626daae191040345" providerId="LiveId" clId="{2DEFECFF-F2E2-4F7D-8BB9-6AB4391ED2FA}" dt="2020-10-14T01:45:35.328" v="2724"/>
          <ac:inkMkLst>
            <pc:docMk/>
            <pc:sldMk cId="3059155399" sldId="353"/>
            <ac:inkMk id="76" creationId="{2147D0FF-5D79-4C62-ADF7-B34ECE3011A6}"/>
          </ac:inkMkLst>
        </pc:inkChg>
        <pc:inkChg chg="add mod">
          <ac:chgData name="J C" userId="626daae191040345" providerId="LiveId" clId="{2DEFECFF-F2E2-4F7D-8BB9-6AB4391ED2FA}" dt="2020-10-14T01:45:48.236" v="2737"/>
          <ac:inkMkLst>
            <pc:docMk/>
            <pc:sldMk cId="3059155399" sldId="353"/>
            <ac:inkMk id="78" creationId="{C906F864-5434-4D63-9887-EBC03FF8E7BB}"/>
          </ac:inkMkLst>
        </pc:inkChg>
        <pc:inkChg chg="add mod">
          <ac:chgData name="J C" userId="626daae191040345" providerId="LiveId" clId="{2DEFECFF-F2E2-4F7D-8BB9-6AB4391ED2FA}" dt="2020-10-14T01:45:48.236" v="2737"/>
          <ac:inkMkLst>
            <pc:docMk/>
            <pc:sldMk cId="3059155399" sldId="353"/>
            <ac:inkMk id="79" creationId="{FE071E16-F194-4E86-B4A1-EF75BEBA9038}"/>
          </ac:inkMkLst>
        </pc:inkChg>
        <pc:inkChg chg="add mod">
          <ac:chgData name="J C" userId="626daae191040345" providerId="LiveId" clId="{2DEFECFF-F2E2-4F7D-8BB9-6AB4391ED2FA}" dt="2020-10-14T01:45:48.236" v="2737"/>
          <ac:inkMkLst>
            <pc:docMk/>
            <pc:sldMk cId="3059155399" sldId="353"/>
            <ac:inkMk id="80" creationId="{20F310A8-26F0-4B7D-A3A3-8F3317617ADD}"/>
          </ac:inkMkLst>
        </pc:inkChg>
        <pc:inkChg chg="add mod">
          <ac:chgData name="J C" userId="626daae191040345" providerId="LiveId" clId="{2DEFECFF-F2E2-4F7D-8BB9-6AB4391ED2FA}" dt="2020-10-14T01:45:48.236" v="2737"/>
          <ac:inkMkLst>
            <pc:docMk/>
            <pc:sldMk cId="3059155399" sldId="353"/>
            <ac:inkMk id="81" creationId="{5DA31DCE-5994-4205-9616-3A3FA7CF0980}"/>
          </ac:inkMkLst>
        </pc:inkChg>
        <pc:inkChg chg="add mod">
          <ac:chgData name="J C" userId="626daae191040345" providerId="LiveId" clId="{2DEFECFF-F2E2-4F7D-8BB9-6AB4391ED2FA}" dt="2020-10-14T01:45:48.236" v="2737"/>
          <ac:inkMkLst>
            <pc:docMk/>
            <pc:sldMk cId="3059155399" sldId="353"/>
            <ac:inkMk id="82" creationId="{89EABF6C-0085-4CC3-92AA-CD0CC20D304A}"/>
          </ac:inkMkLst>
        </pc:inkChg>
        <pc:inkChg chg="add mod">
          <ac:chgData name="J C" userId="626daae191040345" providerId="LiveId" clId="{2DEFECFF-F2E2-4F7D-8BB9-6AB4391ED2FA}" dt="2020-10-14T01:45:48.236" v="2737"/>
          <ac:inkMkLst>
            <pc:docMk/>
            <pc:sldMk cId="3059155399" sldId="353"/>
            <ac:inkMk id="83" creationId="{96DCDEC8-F434-4AE5-982A-D595D5FD75F4}"/>
          </ac:inkMkLst>
        </pc:inkChg>
        <pc:inkChg chg="add mod">
          <ac:chgData name="J C" userId="626daae191040345" providerId="LiveId" clId="{2DEFECFF-F2E2-4F7D-8BB9-6AB4391ED2FA}" dt="2020-10-14T01:45:48.236" v="2737"/>
          <ac:inkMkLst>
            <pc:docMk/>
            <pc:sldMk cId="3059155399" sldId="353"/>
            <ac:inkMk id="84" creationId="{3FB715D2-C86C-4D64-9E2C-C410FD8B964C}"/>
          </ac:inkMkLst>
        </pc:inkChg>
        <pc:inkChg chg="add mod">
          <ac:chgData name="J C" userId="626daae191040345" providerId="LiveId" clId="{2DEFECFF-F2E2-4F7D-8BB9-6AB4391ED2FA}" dt="2020-10-14T01:45:48.236" v="2737"/>
          <ac:inkMkLst>
            <pc:docMk/>
            <pc:sldMk cId="3059155399" sldId="353"/>
            <ac:inkMk id="85" creationId="{AFBD0EBB-88BA-4328-BDA6-4D53CEE1304F}"/>
          </ac:inkMkLst>
        </pc:inkChg>
        <pc:inkChg chg="add mod">
          <ac:chgData name="J C" userId="626daae191040345" providerId="LiveId" clId="{2DEFECFF-F2E2-4F7D-8BB9-6AB4391ED2FA}" dt="2020-10-14T01:45:48.236" v="2737"/>
          <ac:inkMkLst>
            <pc:docMk/>
            <pc:sldMk cId="3059155399" sldId="353"/>
            <ac:inkMk id="86" creationId="{08FD063C-3CF0-4383-94F9-3EEF19FFCB10}"/>
          </ac:inkMkLst>
        </pc:inkChg>
        <pc:inkChg chg="add mod">
          <ac:chgData name="J C" userId="626daae191040345" providerId="LiveId" clId="{2DEFECFF-F2E2-4F7D-8BB9-6AB4391ED2FA}" dt="2020-10-14T01:45:48.236" v="2737"/>
          <ac:inkMkLst>
            <pc:docMk/>
            <pc:sldMk cId="3059155399" sldId="353"/>
            <ac:inkMk id="87" creationId="{A49D5D56-259E-4F61-806D-B35A7BD8D9C3}"/>
          </ac:inkMkLst>
        </pc:inkChg>
        <pc:inkChg chg="add mod">
          <ac:chgData name="J C" userId="626daae191040345" providerId="LiveId" clId="{2DEFECFF-F2E2-4F7D-8BB9-6AB4391ED2FA}" dt="2020-10-14T01:45:48.236" v="2737"/>
          <ac:inkMkLst>
            <pc:docMk/>
            <pc:sldMk cId="3059155399" sldId="353"/>
            <ac:inkMk id="88" creationId="{B2BE731B-F032-4AAF-8D5B-D3C38CA2E780}"/>
          </ac:inkMkLst>
        </pc:inkChg>
        <pc:inkChg chg="add mod">
          <ac:chgData name="J C" userId="626daae191040345" providerId="LiveId" clId="{2DEFECFF-F2E2-4F7D-8BB9-6AB4391ED2FA}" dt="2020-10-14T01:45:48.236" v="2737"/>
          <ac:inkMkLst>
            <pc:docMk/>
            <pc:sldMk cId="3059155399" sldId="353"/>
            <ac:inkMk id="89" creationId="{596F14D7-6CDD-4B56-B31F-E4830D958373}"/>
          </ac:inkMkLst>
        </pc:inkChg>
        <pc:inkChg chg="add mod">
          <ac:chgData name="J C" userId="626daae191040345" providerId="LiveId" clId="{2DEFECFF-F2E2-4F7D-8BB9-6AB4391ED2FA}" dt="2020-10-14T01:46:13.381" v="2751"/>
          <ac:inkMkLst>
            <pc:docMk/>
            <pc:sldMk cId="3059155399" sldId="353"/>
            <ac:inkMk id="91" creationId="{46DECF0C-A144-438F-BDD4-87B8C52E7A40}"/>
          </ac:inkMkLst>
        </pc:inkChg>
        <pc:inkChg chg="add mod">
          <ac:chgData name="J C" userId="626daae191040345" providerId="LiveId" clId="{2DEFECFF-F2E2-4F7D-8BB9-6AB4391ED2FA}" dt="2020-10-14T01:46:13.381" v="2751"/>
          <ac:inkMkLst>
            <pc:docMk/>
            <pc:sldMk cId="3059155399" sldId="353"/>
            <ac:inkMk id="92" creationId="{45670078-5F79-4276-8F39-3CBFDC286F0E}"/>
          </ac:inkMkLst>
        </pc:inkChg>
        <pc:inkChg chg="add mod">
          <ac:chgData name="J C" userId="626daae191040345" providerId="LiveId" clId="{2DEFECFF-F2E2-4F7D-8BB9-6AB4391ED2FA}" dt="2020-10-14T01:46:13.381" v="2751"/>
          <ac:inkMkLst>
            <pc:docMk/>
            <pc:sldMk cId="3059155399" sldId="353"/>
            <ac:inkMk id="93" creationId="{63D2E170-1CAE-4D63-B2D5-732D3F877B46}"/>
          </ac:inkMkLst>
        </pc:inkChg>
        <pc:inkChg chg="add mod">
          <ac:chgData name="J C" userId="626daae191040345" providerId="LiveId" clId="{2DEFECFF-F2E2-4F7D-8BB9-6AB4391ED2FA}" dt="2020-10-14T01:46:13.381" v="2751"/>
          <ac:inkMkLst>
            <pc:docMk/>
            <pc:sldMk cId="3059155399" sldId="353"/>
            <ac:inkMk id="94" creationId="{08C8049B-BD91-4494-ADBE-22024FFC1487}"/>
          </ac:inkMkLst>
        </pc:inkChg>
        <pc:inkChg chg="add mod">
          <ac:chgData name="J C" userId="626daae191040345" providerId="LiveId" clId="{2DEFECFF-F2E2-4F7D-8BB9-6AB4391ED2FA}" dt="2020-10-14T01:46:13.381" v="2751"/>
          <ac:inkMkLst>
            <pc:docMk/>
            <pc:sldMk cId="3059155399" sldId="353"/>
            <ac:inkMk id="95" creationId="{8C0C8096-6F88-4BCA-82F9-84802E9B79A2}"/>
          </ac:inkMkLst>
        </pc:inkChg>
        <pc:inkChg chg="add mod">
          <ac:chgData name="J C" userId="626daae191040345" providerId="LiveId" clId="{2DEFECFF-F2E2-4F7D-8BB9-6AB4391ED2FA}" dt="2020-10-14T01:46:13.381" v="2751"/>
          <ac:inkMkLst>
            <pc:docMk/>
            <pc:sldMk cId="3059155399" sldId="353"/>
            <ac:inkMk id="96" creationId="{E1CEEE50-2531-49C2-AD4A-E14B55F1491E}"/>
          </ac:inkMkLst>
        </pc:inkChg>
        <pc:inkChg chg="add mod">
          <ac:chgData name="J C" userId="626daae191040345" providerId="LiveId" clId="{2DEFECFF-F2E2-4F7D-8BB9-6AB4391ED2FA}" dt="2020-10-14T01:46:13.381" v="2751"/>
          <ac:inkMkLst>
            <pc:docMk/>
            <pc:sldMk cId="3059155399" sldId="353"/>
            <ac:inkMk id="97" creationId="{7A99DB2B-56D2-44F5-A041-099C63BF8E44}"/>
          </ac:inkMkLst>
        </pc:inkChg>
        <pc:inkChg chg="add mod">
          <ac:chgData name="J C" userId="626daae191040345" providerId="LiveId" clId="{2DEFECFF-F2E2-4F7D-8BB9-6AB4391ED2FA}" dt="2020-10-14T01:46:13.381" v="2751"/>
          <ac:inkMkLst>
            <pc:docMk/>
            <pc:sldMk cId="3059155399" sldId="353"/>
            <ac:inkMk id="98" creationId="{9CBD3CCC-6346-446C-95A0-8F04ECF12581}"/>
          </ac:inkMkLst>
        </pc:inkChg>
        <pc:inkChg chg="add mod">
          <ac:chgData name="J C" userId="626daae191040345" providerId="LiveId" clId="{2DEFECFF-F2E2-4F7D-8BB9-6AB4391ED2FA}" dt="2020-10-14T01:46:13.381" v="2751"/>
          <ac:inkMkLst>
            <pc:docMk/>
            <pc:sldMk cId="3059155399" sldId="353"/>
            <ac:inkMk id="99" creationId="{AB6AB2F1-9632-45B4-A1CB-E3EC9AAB4CB9}"/>
          </ac:inkMkLst>
        </pc:inkChg>
        <pc:inkChg chg="add mod">
          <ac:chgData name="J C" userId="626daae191040345" providerId="LiveId" clId="{2DEFECFF-F2E2-4F7D-8BB9-6AB4391ED2FA}" dt="2020-10-14T01:46:13.381" v="2751"/>
          <ac:inkMkLst>
            <pc:docMk/>
            <pc:sldMk cId="3059155399" sldId="353"/>
            <ac:inkMk id="100" creationId="{515578E3-7346-466D-8D8E-DE3AE4F3E5B3}"/>
          </ac:inkMkLst>
        </pc:inkChg>
        <pc:inkChg chg="add mod">
          <ac:chgData name="J C" userId="626daae191040345" providerId="LiveId" clId="{2DEFECFF-F2E2-4F7D-8BB9-6AB4391ED2FA}" dt="2020-10-14T01:46:13.381" v="2751"/>
          <ac:inkMkLst>
            <pc:docMk/>
            <pc:sldMk cId="3059155399" sldId="353"/>
            <ac:inkMk id="101" creationId="{C3815362-F32E-451D-9F22-23C247B8A3F1}"/>
          </ac:inkMkLst>
        </pc:inkChg>
        <pc:inkChg chg="add mod">
          <ac:chgData name="J C" userId="626daae191040345" providerId="LiveId" clId="{2DEFECFF-F2E2-4F7D-8BB9-6AB4391ED2FA}" dt="2020-10-14T01:46:13.381" v="2751"/>
          <ac:inkMkLst>
            <pc:docMk/>
            <pc:sldMk cId="3059155399" sldId="353"/>
            <ac:inkMk id="102" creationId="{35EC21B9-C339-455F-88E3-5504A5BAC7B5}"/>
          </ac:inkMkLst>
        </pc:inkChg>
        <pc:inkChg chg="add mod">
          <ac:chgData name="J C" userId="626daae191040345" providerId="LiveId" clId="{2DEFECFF-F2E2-4F7D-8BB9-6AB4391ED2FA}" dt="2020-10-14T01:46:13.381" v="2751"/>
          <ac:inkMkLst>
            <pc:docMk/>
            <pc:sldMk cId="3059155399" sldId="353"/>
            <ac:inkMk id="103" creationId="{FEFD2B5B-6187-4E37-A08D-6A2E052C5083}"/>
          </ac:inkMkLst>
        </pc:inkChg>
      </pc:sldChg>
      <pc:sldChg chg="addSp delSp modSp mod delAnim">
        <pc:chgData name="J C" userId="626daae191040345" providerId="LiveId" clId="{2DEFECFF-F2E2-4F7D-8BB9-6AB4391ED2FA}" dt="2020-10-14T01:53:08.884" v="2964" actId="9405"/>
        <pc:sldMkLst>
          <pc:docMk/>
          <pc:sldMk cId="680937233" sldId="354"/>
        </pc:sldMkLst>
        <pc:spChg chg="del">
          <ac:chgData name="J C" userId="626daae191040345" providerId="LiveId" clId="{2DEFECFF-F2E2-4F7D-8BB9-6AB4391ED2FA}" dt="2020-10-14T01:48:40.311" v="2824" actId="478"/>
          <ac:spMkLst>
            <pc:docMk/>
            <pc:sldMk cId="680937233" sldId="354"/>
            <ac:spMk id="4" creationId="{CBA8A6F8-BD0E-4138-90F9-D7716B5E0440}"/>
          </ac:spMkLst>
        </pc:spChg>
        <pc:spChg chg="del">
          <ac:chgData name="J C" userId="626daae191040345" providerId="LiveId" clId="{2DEFECFF-F2E2-4F7D-8BB9-6AB4391ED2FA}" dt="2020-10-14T01:49:12.890" v="2827" actId="478"/>
          <ac:spMkLst>
            <pc:docMk/>
            <pc:sldMk cId="680937233" sldId="354"/>
            <ac:spMk id="7" creationId="{48A9D74D-1038-4437-8B6B-3A5A846DDEE2}"/>
          </ac:spMkLst>
        </pc:spChg>
        <pc:spChg chg="del">
          <ac:chgData name="J C" userId="626daae191040345" providerId="LiveId" clId="{2DEFECFF-F2E2-4F7D-8BB9-6AB4391ED2FA}" dt="2020-10-14T01:49:38.174" v="2832" actId="478"/>
          <ac:spMkLst>
            <pc:docMk/>
            <pc:sldMk cId="680937233" sldId="354"/>
            <ac:spMk id="11" creationId="{3B14746F-FB18-4506-AE92-FE5FE2BD1D57}"/>
          </ac:spMkLst>
        </pc:spChg>
        <pc:spChg chg="del">
          <ac:chgData name="J C" userId="626daae191040345" providerId="LiveId" clId="{2DEFECFF-F2E2-4F7D-8BB9-6AB4391ED2FA}" dt="2020-10-14T01:48:44.269" v="2825" actId="478"/>
          <ac:spMkLst>
            <pc:docMk/>
            <pc:sldMk cId="680937233" sldId="354"/>
            <ac:spMk id="13" creationId="{9CDA8FFA-4CCE-4699-A52C-22F7BBF25853}"/>
          </ac:spMkLst>
        </pc:spChg>
        <pc:spChg chg="del">
          <ac:chgData name="J C" userId="626daae191040345" providerId="LiveId" clId="{2DEFECFF-F2E2-4F7D-8BB9-6AB4391ED2FA}" dt="2020-10-14T01:49:18.666" v="2828" actId="478"/>
          <ac:spMkLst>
            <pc:docMk/>
            <pc:sldMk cId="680937233" sldId="354"/>
            <ac:spMk id="15" creationId="{88ABC1DE-F71B-4076-9F44-4CCFEDB07391}"/>
          </ac:spMkLst>
        </pc:spChg>
        <pc:spChg chg="del">
          <ac:chgData name="J C" userId="626daae191040345" providerId="LiveId" clId="{2DEFECFF-F2E2-4F7D-8BB9-6AB4391ED2FA}" dt="2020-10-14T01:49:31.913" v="2830" actId="478"/>
          <ac:spMkLst>
            <pc:docMk/>
            <pc:sldMk cId="680937233" sldId="354"/>
            <ac:spMk id="17" creationId="{B05D2650-1816-458E-8B9F-6D3E5198F3C6}"/>
          </ac:spMkLst>
        </pc:spChg>
        <pc:spChg chg="del">
          <ac:chgData name="J C" userId="626daae191040345" providerId="LiveId" clId="{2DEFECFF-F2E2-4F7D-8BB9-6AB4391ED2FA}" dt="2020-10-14T01:49:41.306" v="2833" actId="478"/>
          <ac:spMkLst>
            <pc:docMk/>
            <pc:sldMk cId="680937233" sldId="354"/>
            <ac:spMk id="19" creationId="{8C4526E3-88D5-4DFB-8911-E7C1571C400E}"/>
          </ac:spMkLst>
        </pc:spChg>
        <pc:spChg chg="del">
          <ac:chgData name="J C" userId="626daae191040345" providerId="LiveId" clId="{2DEFECFF-F2E2-4F7D-8BB9-6AB4391ED2FA}" dt="2020-10-14T01:48:36.632" v="2823" actId="478"/>
          <ac:spMkLst>
            <pc:docMk/>
            <pc:sldMk cId="680937233" sldId="354"/>
            <ac:spMk id="20" creationId="{3F1250F1-98C6-44E3-B3FA-DB0C57F15C80}"/>
          </ac:spMkLst>
        </pc:spChg>
        <pc:spChg chg="del">
          <ac:chgData name="J C" userId="626daae191040345" providerId="LiveId" clId="{2DEFECFF-F2E2-4F7D-8BB9-6AB4391ED2FA}" dt="2020-10-14T01:49:08.322" v="2826" actId="478"/>
          <ac:spMkLst>
            <pc:docMk/>
            <pc:sldMk cId="680937233" sldId="354"/>
            <ac:spMk id="22" creationId="{8B19BD6A-12EC-424A-92B6-C50FAEEEF77A}"/>
          </ac:spMkLst>
        </pc:spChg>
        <pc:spChg chg="del">
          <ac:chgData name="J C" userId="626daae191040345" providerId="LiveId" clId="{2DEFECFF-F2E2-4F7D-8BB9-6AB4391ED2FA}" dt="2020-10-14T01:49:35.119" v="2831" actId="478"/>
          <ac:spMkLst>
            <pc:docMk/>
            <pc:sldMk cId="680937233" sldId="354"/>
            <ac:spMk id="26" creationId="{D64EBD61-B11B-4729-8BD4-4063513B0F8C}"/>
          </ac:spMkLst>
        </pc:spChg>
        <pc:grpChg chg="mod">
          <ac:chgData name="J C" userId="626daae191040345" providerId="LiveId" clId="{2DEFECFF-F2E2-4F7D-8BB9-6AB4391ED2FA}" dt="2020-10-14T01:48:24.326" v="2814"/>
          <ac:grpSpMkLst>
            <pc:docMk/>
            <pc:sldMk cId="680937233" sldId="354"/>
            <ac:grpSpMk id="18" creationId="{A38CBEF4-241A-41A3-9357-5CF83EB9846B}"/>
          </ac:grpSpMkLst>
        </pc:grpChg>
        <pc:grpChg chg="del">
          <ac:chgData name="J C" userId="626daae191040345" providerId="LiveId" clId="{2DEFECFF-F2E2-4F7D-8BB9-6AB4391ED2FA}" dt="2020-10-14T01:49:28.755" v="2829" actId="478"/>
          <ac:grpSpMkLst>
            <pc:docMk/>
            <pc:sldMk cId="680937233" sldId="354"/>
            <ac:grpSpMk id="28" creationId="{89C49714-2704-46A2-9F78-C53DF916D533}"/>
          </ac:grpSpMkLst>
        </pc:grpChg>
        <pc:grpChg chg="del mod">
          <ac:chgData name="J C" userId="626daae191040345" providerId="LiveId" clId="{2DEFECFF-F2E2-4F7D-8BB9-6AB4391ED2FA}" dt="2020-10-14T01:48:31.947" v="2822"/>
          <ac:grpSpMkLst>
            <pc:docMk/>
            <pc:sldMk cId="680937233" sldId="354"/>
            <ac:grpSpMk id="33" creationId="{F20AC558-61CB-493F-B35A-D90CF73E6EEA}"/>
          </ac:grpSpMkLst>
        </pc:grpChg>
        <pc:grpChg chg="mod">
          <ac:chgData name="J C" userId="626daae191040345" providerId="LiveId" clId="{2DEFECFF-F2E2-4F7D-8BB9-6AB4391ED2FA}" dt="2020-10-14T01:48:31.947" v="2822"/>
          <ac:grpSpMkLst>
            <pc:docMk/>
            <pc:sldMk cId="680937233" sldId="354"/>
            <ac:grpSpMk id="34" creationId="{CBB88769-CC43-451C-B1FB-16C17978579F}"/>
          </ac:grpSpMkLst>
        </pc:grpChg>
        <pc:grpChg chg="del mod">
          <ac:chgData name="J C" userId="626daae191040345" providerId="LiveId" clId="{2DEFECFF-F2E2-4F7D-8BB9-6AB4391ED2FA}" dt="2020-10-14T01:50:10.680" v="2846"/>
          <ac:grpSpMkLst>
            <pc:docMk/>
            <pc:sldMk cId="680937233" sldId="354"/>
            <ac:grpSpMk id="45" creationId="{23121E47-02A8-4259-80C5-306CA41D8BE8}"/>
          </ac:grpSpMkLst>
        </pc:grpChg>
        <pc:grpChg chg="mod">
          <ac:chgData name="J C" userId="626daae191040345" providerId="LiveId" clId="{2DEFECFF-F2E2-4F7D-8BB9-6AB4391ED2FA}" dt="2020-10-14T01:50:10.680" v="2846"/>
          <ac:grpSpMkLst>
            <pc:docMk/>
            <pc:sldMk cId="680937233" sldId="354"/>
            <ac:grpSpMk id="47" creationId="{E4456DD4-3BB3-440F-8204-AA0ECEEE1C1D}"/>
          </ac:grpSpMkLst>
        </pc:grpChg>
        <pc:grpChg chg="del mod">
          <ac:chgData name="J C" userId="626daae191040345" providerId="LiveId" clId="{2DEFECFF-F2E2-4F7D-8BB9-6AB4391ED2FA}" dt="2020-10-14T01:50:39.854" v="2862"/>
          <ac:grpSpMkLst>
            <pc:docMk/>
            <pc:sldMk cId="680937233" sldId="354"/>
            <ac:grpSpMk id="53" creationId="{7E1D93E1-5450-433F-BCD4-D0B424DD0F0A}"/>
          </ac:grpSpMkLst>
        </pc:grpChg>
        <pc:grpChg chg="del mod">
          <ac:chgData name="J C" userId="626daae191040345" providerId="LiveId" clId="{2DEFECFF-F2E2-4F7D-8BB9-6AB4391ED2FA}" dt="2020-10-14T01:50:39.854" v="2862"/>
          <ac:grpSpMkLst>
            <pc:docMk/>
            <pc:sldMk cId="680937233" sldId="354"/>
            <ac:grpSpMk id="63" creationId="{2C5DECC0-5C33-4C68-98EE-FA0713269580}"/>
          </ac:grpSpMkLst>
        </pc:grpChg>
        <pc:grpChg chg="del mod">
          <ac:chgData name="J C" userId="626daae191040345" providerId="LiveId" clId="{2DEFECFF-F2E2-4F7D-8BB9-6AB4391ED2FA}" dt="2020-10-14T01:50:54.480" v="2865"/>
          <ac:grpSpMkLst>
            <pc:docMk/>
            <pc:sldMk cId="680937233" sldId="354"/>
            <ac:grpSpMk id="64" creationId="{8E76F53F-9EA9-4D63-AB43-392194F2FA99}"/>
          </ac:grpSpMkLst>
        </pc:grpChg>
        <pc:grpChg chg="mod">
          <ac:chgData name="J C" userId="626daae191040345" providerId="LiveId" clId="{2DEFECFF-F2E2-4F7D-8BB9-6AB4391ED2FA}" dt="2020-10-14T01:50:54.480" v="2865"/>
          <ac:grpSpMkLst>
            <pc:docMk/>
            <pc:sldMk cId="680937233" sldId="354"/>
            <ac:grpSpMk id="67" creationId="{5F902814-410C-47D4-81D8-5F9D1EE9B840}"/>
          </ac:grpSpMkLst>
        </pc:grpChg>
        <pc:inkChg chg="add mod">
          <ac:chgData name="J C" userId="626daae191040345" providerId="LiveId" clId="{2DEFECFF-F2E2-4F7D-8BB9-6AB4391ED2FA}" dt="2020-10-14T01:48:24.326" v="2814"/>
          <ac:inkMkLst>
            <pc:docMk/>
            <pc:sldMk cId="680937233" sldId="354"/>
            <ac:inkMk id="5" creationId="{0949343E-BFFC-45E6-BC7C-4B10099438AE}"/>
          </ac:inkMkLst>
        </pc:inkChg>
        <pc:inkChg chg="add mod">
          <ac:chgData name="J C" userId="626daae191040345" providerId="LiveId" clId="{2DEFECFF-F2E2-4F7D-8BB9-6AB4391ED2FA}" dt="2020-10-14T01:48:24.326" v="2814"/>
          <ac:inkMkLst>
            <pc:docMk/>
            <pc:sldMk cId="680937233" sldId="354"/>
            <ac:inkMk id="6" creationId="{B1B5411B-01EE-4FF1-8C25-DC25DCA364AB}"/>
          </ac:inkMkLst>
        </pc:inkChg>
        <pc:inkChg chg="add mod">
          <ac:chgData name="J C" userId="626daae191040345" providerId="LiveId" clId="{2DEFECFF-F2E2-4F7D-8BB9-6AB4391ED2FA}" dt="2020-10-14T01:48:24.326" v="2814"/>
          <ac:inkMkLst>
            <pc:docMk/>
            <pc:sldMk cId="680937233" sldId="354"/>
            <ac:inkMk id="8" creationId="{8C3724D1-E281-40CA-9521-ACF1BBFC7BE3}"/>
          </ac:inkMkLst>
        </pc:inkChg>
        <pc:inkChg chg="add mod">
          <ac:chgData name="J C" userId="626daae191040345" providerId="LiveId" clId="{2DEFECFF-F2E2-4F7D-8BB9-6AB4391ED2FA}" dt="2020-10-14T01:48:24.326" v="2814"/>
          <ac:inkMkLst>
            <pc:docMk/>
            <pc:sldMk cId="680937233" sldId="354"/>
            <ac:inkMk id="10" creationId="{F6D060DC-184D-45EE-81DB-9FDF19B431ED}"/>
          </ac:inkMkLst>
        </pc:inkChg>
        <pc:inkChg chg="add mod">
          <ac:chgData name="J C" userId="626daae191040345" providerId="LiveId" clId="{2DEFECFF-F2E2-4F7D-8BB9-6AB4391ED2FA}" dt="2020-10-14T01:48:24.326" v="2814"/>
          <ac:inkMkLst>
            <pc:docMk/>
            <pc:sldMk cId="680937233" sldId="354"/>
            <ac:inkMk id="12" creationId="{212D3FE6-8DC8-41CA-AC94-06BE8E06EB7F}"/>
          </ac:inkMkLst>
        </pc:inkChg>
        <pc:inkChg chg="add mod">
          <ac:chgData name="J C" userId="626daae191040345" providerId="LiveId" clId="{2DEFECFF-F2E2-4F7D-8BB9-6AB4391ED2FA}" dt="2020-10-14T01:48:24.326" v="2814"/>
          <ac:inkMkLst>
            <pc:docMk/>
            <pc:sldMk cId="680937233" sldId="354"/>
            <ac:inkMk id="14" creationId="{9B2D734C-908F-46E8-BD91-919C255A33B3}"/>
          </ac:inkMkLst>
        </pc:inkChg>
        <pc:inkChg chg="add mod">
          <ac:chgData name="J C" userId="626daae191040345" providerId="LiveId" clId="{2DEFECFF-F2E2-4F7D-8BB9-6AB4391ED2FA}" dt="2020-10-14T01:48:24.326" v="2814"/>
          <ac:inkMkLst>
            <pc:docMk/>
            <pc:sldMk cId="680937233" sldId="354"/>
            <ac:inkMk id="16" creationId="{3AA2865E-781D-438C-8859-C0A4C1C52C81}"/>
          </ac:inkMkLst>
        </pc:inkChg>
        <pc:inkChg chg="add mod">
          <ac:chgData name="J C" userId="626daae191040345" providerId="LiveId" clId="{2DEFECFF-F2E2-4F7D-8BB9-6AB4391ED2FA}" dt="2020-10-14T01:48:31.947" v="2822"/>
          <ac:inkMkLst>
            <pc:docMk/>
            <pc:sldMk cId="680937233" sldId="354"/>
            <ac:inkMk id="21" creationId="{7477CD34-49C6-4FF9-A658-AF10A0985D11}"/>
          </ac:inkMkLst>
        </pc:inkChg>
        <pc:inkChg chg="add mod">
          <ac:chgData name="J C" userId="626daae191040345" providerId="LiveId" clId="{2DEFECFF-F2E2-4F7D-8BB9-6AB4391ED2FA}" dt="2020-10-14T01:48:31.947" v="2822"/>
          <ac:inkMkLst>
            <pc:docMk/>
            <pc:sldMk cId="680937233" sldId="354"/>
            <ac:inkMk id="23" creationId="{0E7EC15F-8DA3-4E01-AEFB-B3FF08F755B5}"/>
          </ac:inkMkLst>
        </pc:inkChg>
        <pc:inkChg chg="add mod">
          <ac:chgData name="J C" userId="626daae191040345" providerId="LiveId" clId="{2DEFECFF-F2E2-4F7D-8BB9-6AB4391ED2FA}" dt="2020-10-14T01:48:31.947" v="2822"/>
          <ac:inkMkLst>
            <pc:docMk/>
            <pc:sldMk cId="680937233" sldId="354"/>
            <ac:inkMk id="25" creationId="{234365E6-14E1-4293-A09B-2C16DC1077CF}"/>
          </ac:inkMkLst>
        </pc:inkChg>
        <pc:inkChg chg="add mod">
          <ac:chgData name="J C" userId="626daae191040345" providerId="LiveId" clId="{2DEFECFF-F2E2-4F7D-8BB9-6AB4391ED2FA}" dt="2020-10-14T01:48:31.947" v="2822"/>
          <ac:inkMkLst>
            <pc:docMk/>
            <pc:sldMk cId="680937233" sldId="354"/>
            <ac:inkMk id="27" creationId="{00B44503-90C3-4474-B495-EFEF51506970}"/>
          </ac:inkMkLst>
        </pc:inkChg>
        <pc:inkChg chg="add mod">
          <ac:chgData name="J C" userId="626daae191040345" providerId="LiveId" clId="{2DEFECFF-F2E2-4F7D-8BB9-6AB4391ED2FA}" dt="2020-10-14T01:48:31.947" v="2822"/>
          <ac:inkMkLst>
            <pc:docMk/>
            <pc:sldMk cId="680937233" sldId="354"/>
            <ac:inkMk id="30" creationId="{5D0AE873-76CC-4521-971B-B478EC34FE3E}"/>
          </ac:inkMkLst>
        </pc:inkChg>
        <pc:inkChg chg="add mod">
          <ac:chgData name="J C" userId="626daae191040345" providerId="LiveId" clId="{2DEFECFF-F2E2-4F7D-8BB9-6AB4391ED2FA}" dt="2020-10-14T01:48:31.947" v="2822"/>
          <ac:inkMkLst>
            <pc:docMk/>
            <pc:sldMk cId="680937233" sldId="354"/>
            <ac:inkMk id="31" creationId="{41BEC826-8106-4C90-A8A4-2CC12383D31E}"/>
          </ac:inkMkLst>
        </pc:inkChg>
        <pc:inkChg chg="add mod">
          <ac:chgData name="J C" userId="626daae191040345" providerId="LiveId" clId="{2DEFECFF-F2E2-4F7D-8BB9-6AB4391ED2FA}" dt="2020-10-14T01:48:31.947" v="2822"/>
          <ac:inkMkLst>
            <pc:docMk/>
            <pc:sldMk cId="680937233" sldId="354"/>
            <ac:inkMk id="32" creationId="{4587D00B-147A-4040-9E20-8DC4E905BD20}"/>
          </ac:inkMkLst>
        </pc:inkChg>
        <pc:inkChg chg="add">
          <ac:chgData name="J C" userId="626daae191040345" providerId="LiveId" clId="{2DEFECFF-F2E2-4F7D-8BB9-6AB4391ED2FA}" dt="2020-10-14T01:49:55.479" v="2834" actId="9405"/>
          <ac:inkMkLst>
            <pc:docMk/>
            <pc:sldMk cId="680937233" sldId="354"/>
            <ac:inkMk id="35" creationId="{E0926031-9C0F-4B09-868D-CA87623E8109}"/>
          </ac:inkMkLst>
        </pc:inkChg>
        <pc:inkChg chg="add">
          <ac:chgData name="J C" userId="626daae191040345" providerId="LiveId" clId="{2DEFECFF-F2E2-4F7D-8BB9-6AB4391ED2FA}" dt="2020-10-14T01:49:59.734" v="2835" actId="9405"/>
          <ac:inkMkLst>
            <pc:docMk/>
            <pc:sldMk cId="680937233" sldId="354"/>
            <ac:inkMk id="36" creationId="{1745EDE4-BEC2-48B5-9675-50F46BDD7F7A}"/>
          </ac:inkMkLst>
        </pc:inkChg>
        <pc:inkChg chg="add">
          <ac:chgData name="J C" userId="626daae191040345" providerId="LiveId" clId="{2DEFECFF-F2E2-4F7D-8BB9-6AB4391ED2FA}" dt="2020-10-14T01:50:00.931" v="2836" actId="9405"/>
          <ac:inkMkLst>
            <pc:docMk/>
            <pc:sldMk cId="680937233" sldId="354"/>
            <ac:inkMk id="37" creationId="{10843025-5A31-49CD-8E95-4238E40D435B}"/>
          </ac:inkMkLst>
        </pc:inkChg>
        <pc:inkChg chg="add">
          <ac:chgData name="J C" userId="626daae191040345" providerId="LiveId" clId="{2DEFECFF-F2E2-4F7D-8BB9-6AB4391ED2FA}" dt="2020-10-14T01:50:02.213" v="2837" actId="9405"/>
          <ac:inkMkLst>
            <pc:docMk/>
            <pc:sldMk cId="680937233" sldId="354"/>
            <ac:inkMk id="38" creationId="{A7B1CFB0-FBDD-4DED-8827-36727F15D901}"/>
          </ac:inkMkLst>
        </pc:inkChg>
        <pc:inkChg chg="add">
          <ac:chgData name="J C" userId="626daae191040345" providerId="LiveId" clId="{2DEFECFF-F2E2-4F7D-8BB9-6AB4391ED2FA}" dt="2020-10-14T01:50:03.400" v="2838" actId="9405"/>
          <ac:inkMkLst>
            <pc:docMk/>
            <pc:sldMk cId="680937233" sldId="354"/>
            <ac:inkMk id="39" creationId="{F0FE28C9-CCA4-47DC-A854-5D7B5CD1D67D}"/>
          </ac:inkMkLst>
        </pc:inkChg>
        <pc:inkChg chg="add">
          <ac:chgData name="J C" userId="626daae191040345" providerId="LiveId" clId="{2DEFECFF-F2E2-4F7D-8BB9-6AB4391ED2FA}" dt="2020-10-14T01:50:04.566" v="2839" actId="9405"/>
          <ac:inkMkLst>
            <pc:docMk/>
            <pc:sldMk cId="680937233" sldId="354"/>
            <ac:inkMk id="40" creationId="{FE455656-AA20-4ECF-842B-C0B69869093F}"/>
          </ac:inkMkLst>
        </pc:inkChg>
        <pc:inkChg chg="add">
          <ac:chgData name="J C" userId="626daae191040345" providerId="LiveId" clId="{2DEFECFF-F2E2-4F7D-8BB9-6AB4391ED2FA}" dt="2020-10-14T01:50:05.616" v="2840" actId="9405"/>
          <ac:inkMkLst>
            <pc:docMk/>
            <pc:sldMk cId="680937233" sldId="354"/>
            <ac:inkMk id="41" creationId="{9328AC87-6712-4396-88AD-5AE6DDE28379}"/>
          </ac:inkMkLst>
        </pc:inkChg>
        <pc:inkChg chg="add">
          <ac:chgData name="J C" userId="626daae191040345" providerId="LiveId" clId="{2DEFECFF-F2E2-4F7D-8BB9-6AB4391ED2FA}" dt="2020-10-14T01:50:06.745" v="2841" actId="9405"/>
          <ac:inkMkLst>
            <pc:docMk/>
            <pc:sldMk cId="680937233" sldId="354"/>
            <ac:inkMk id="42" creationId="{073648BC-012A-41D1-BE11-ECD53EF82076}"/>
          </ac:inkMkLst>
        </pc:inkChg>
        <pc:inkChg chg="add mod">
          <ac:chgData name="J C" userId="626daae191040345" providerId="LiveId" clId="{2DEFECFF-F2E2-4F7D-8BB9-6AB4391ED2FA}" dt="2020-10-14T01:50:10.680" v="2846"/>
          <ac:inkMkLst>
            <pc:docMk/>
            <pc:sldMk cId="680937233" sldId="354"/>
            <ac:inkMk id="43" creationId="{49CFD445-E2A3-492D-AF72-04DBFFBCA878}"/>
          </ac:inkMkLst>
        </pc:inkChg>
        <pc:inkChg chg="add mod">
          <ac:chgData name="J C" userId="626daae191040345" providerId="LiveId" clId="{2DEFECFF-F2E2-4F7D-8BB9-6AB4391ED2FA}" dt="2020-10-14T01:50:10.680" v="2846"/>
          <ac:inkMkLst>
            <pc:docMk/>
            <pc:sldMk cId="680937233" sldId="354"/>
            <ac:inkMk id="44" creationId="{ED05951D-BC5C-4753-B87B-97C6E6E745DD}"/>
          </ac:inkMkLst>
        </pc:inkChg>
        <pc:inkChg chg="add mod">
          <ac:chgData name="J C" userId="626daae191040345" providerId="LiveId" clId="{2DEFECFF-F2E2-4F7D-8BB9-6AB4391ED2FA}" dt="2020-10-14T01:50:10.680" v="2846"/>
          <ac:inkMkLst>
            <pc:docMk/>
            <pc:sldMk cId="680937233" sldId="354"/>
            <ac:inkMk id="46" creationId="{F4631E9C-421A-4CD5-B12A-96B63C2D0D5A}"/>
          </ac:inkMkLst>
        </pc:inkChg>
        <pc:inkChg chg="add mod">
          <ac:chgData name="J C" userId="626daae191040345" providerId="LiveId" clId="{2DEFECFF-F2E2-4F7D-8BB9-6AB4391ED2FA}" dt="2020-10-14T01:50:54.480" v="2865"/>
          <ac:inkMkLst>
            <pc:docMk/>
            <pc:sldMk cId="680937233" sldId="354"/>
            <ac:inkMk id="48" creationId="{FBF235DD-7B85-4389-BD96-6A1BF392F463}"/>
          </ac:inkMkLst>
        </pc:inkChg>
        <pc:inkChg chg="add mod">
          <ac:chgData name="J C" userId="626daae191040345" providerId="LiveId" clId="{2DEFECFF-F2E2-4F7D-8BB9-6AB4391ED2FA}" dt="2020-10-14T01:50:54.480" v="2865"/>
          <ac:inkMkLst>
            <pc:docMk/>
            <pc:sldMk cId="680937233" sldId="354"/>
            <ac:inkMk id="49" creationId="{78D823A9-D70A-42AD-BD9B-398BE479F05A}"/>
          </ac:inkMkLst>
        </pc:inkChg>
        <pc:inkChg chg="add mod">
          <ac:chgData name="J C" userId="626daae191040345" providerId="LiveId" clId="{2DEFECFF-F2E2-4F7D-8BB9-6AB4391ED2FA}" dt="2020-10-14T01:50:54.480" v="2865"/>
          <ac:inkMkLst>
            <pc:docMk/>
            <pc:sldMk cId="680937233" sldId="354"/>
            <ac:inkMk id="50" creationId="{F76DE8E9-A9C4-4D50-9BEB-279F61BCBFBB}"/>
          </ac:inkMkLst>
        </pc:inkChg>
        <pc:inkChg chg="add mod">
          <ac:chgData name="J C" userId="626daae191040345" providerId="LiveId" clId="{2DEFECFF-F2E2-4F7D-8BB9-6AB4391ED2FA}" dt="2020-10-14T01:50:54.480" v="2865"/>
          <ac:inkMkLst>
            <pc:docMk/>
            <pc:sldMk cId="680937233" sldId="354"/>
            <ac:inkMk id="51" creationId="{EA28E29F-97E2-41B6-84A7-F3EF5659F68D}"/>
          </ac:inkMkLst>
        </pc:inkChg>
        <pc:inkChg chg="add mod">
          <ac:chgData name="J C" userId="626daae191040345" providerId="LiveId" clId="{2DEFECFF-F2E2-4F7D-8BB9-6AB4391ED2FA}" dt="2020-10-14T01:50:54.480" v="2865"/>
          <ac:inkMkLst>
            <pc:docMk/>
            <pc:sldMk cId="680937233" sldId="354"/>
            <ac:inkMk id="52" creationId="{25C48B79-5BF0-47A9-9869-C270A59F3D00}"/>
          </ac:inkMkLst>
        </pc:inkChg>
        <pc:inkChg chg="add mod">
          <ac:chgData name="J C" userId="626daae191040345" providerId="LiveId" clId="{2DEFECFF-F2E2-4F7D-8BB9-6AB4391ED2FA}" dt="2020-10-14T01:50:54.480" v="2865"/>
          <ac:inkMkLst>
            <pc:docMk/>
            <pc:sldMk cId="680937233" sldId="354"/>
            <ac:inkMk id="54" creationId="{2EC8E1A3-51B2-4BE8-B4AE-BC8758B7AF5E}"/>
          </ac:inkMkLst>
        </pc:inkChg>
        <pc:inkChg chg="add mod">
          <ac:chgData name="J C" userId="626daae191040345" providerId="LiveId" clId="{2DEFECFF-F2E2-4F7D-8BB9-6AB4391ED2FA}" dt="2020-10-14T01:50:54.480" v="2865"/>
          <ac:inkMkLst>
            <pc:docMk/>
            <pc:sldMk cId="680937233" sldId="354"/>
            <ac:inkMk id="55" creationId="{4716E3B6-012C-4D57-A390-0D8171423FA9}"/>
          </ac:inkMkLst>
        </pc:inkChg>
        <pc:inkChg chg="add mod">
          <ac:chgData name="J C" userId="626daae191040345" providerId="LiveId" clId="{2DEFECFF-F2E2-4F7D-8BB9-6AB4391ED2FA}" dt="2020-10-14T01:50:54.480" v="2865"/>
          <ac:inkMkLst>
            <pc:docMk/>
            <pc:sldMk cId="680937233" sldId="354"/>
            <ac:inkMk id="56" creationId="{66D1EF05-0E9C-4E69-9311-F4B606103647}"/>
          </ac:inkMkLst>
        </pc:inkChg>
        <pc:inkChg chg="add mod">
          <ac:chgData name="J C" userId="626daae191040345" providerId="LiveId" clId="{2DEFECFF-F2E2-4F7D-8BB9-6AB4391ED2FA}" dt="2020-10-14T01:50:54.480" v="2865"/>
          <ac:inkMkLst>
            <pc:docMk/>
            <pc:sldMk cId="680937233" sldId="354"/>
            <ac:inkMk id="57" creationId="{E101ADA0-9C20-48DC-BA4C-0130EAD47476}"/>
          </ac:inkMkLst>
        </pc:inkChg>
        <pc:inkChg chg="add mod">
          <ac:chgData name="J C" userId="626daae191040345" providerId="LiveId" clId="{2DEFECFF-F2E2-4F7D-8BB9-6AB4391ED2FA}" dt="2020-10-14T01:50:54.480" v="2865"/>
          <ac:inkMkLst>
            <pc:docMk/>
            <pc:sldMk cId="680937233" sldId="354"/>
            <ac:inkMk id="58" creationId="{D994D08F-A5C5-4E8A-8C9D-F9C46104AF77}"/>
          </ac:inkMkLst>
        </pc:inkChg>
        <pc:inkChg chg="add mod">
          <ac:chgData name="J C" userId="626daae191040345" providerId="LiveId" clId="{2DEFECFF-F2E2-4F7D-8BB9-6AB4391ED2FA}" dt="2020-10-14T01:50:54.480" v="2865"/>
          <ac:inkMkLst>
            <pc:docMk/>
            <pc:sldMk cId="680937233" sldId="354"/>
            <ac:inkMk id="59" creationId="{B75A3154-81E0-4440-B4B9-A168323AD3A7}"/>
          </ac:inkMkLst>
        </pc:inkChg>
        <pc:inkChg chg="add mod">
          <ac:chgData name="J C" userId="626daae191040345" providerId="LiveId" clId="{2DEFECFF-F2E2-4F7D-8BB9-6AB4391ED2FA}" dt="2020-10-14T01:50:54.480" v="2865"/>
          <ac:inkMkLst>
            <pc:docMk/>
            <pc:sldMk cId="680937233" sldId="354"/>
            <ac:inkMk id="60" creationId="{506BA59F-2EE5-4A7C-9A34-9CB6EB3FEB22}"/>
          </ac:inkMkLst>
        </pc:inkChg>
        <pc:inkChg chg="add mod">
          <ac:chgData name="J C" userId="626daae191040345" providerId="LiveId" clId="{2DEFECFF-F2E2-4F7D-8BB9-6AB4391ED2FA}" dt="2020-10-14T01:50:54.480" v="2865"/>
          <ac:inkMkLst>
            <pc:docMk/>
            <pc:sldMk cId="680937233" sldId="354"/>
            <ac:inkMk id="61" creationId="{9DF3519C-629C-4121-B5D8-AB49DAD68F33}"/>
          </ac:inkMkLst>
        </pc:inkChg>
        <pc:inkChg chg="add mod">
          <ac:chgData name="J C" userId="626daae191040345" providerId="LiveId" clId="{2DEFECFF-F2E2-4F7D-8BB9-6AB4391ED2FA}" dt="2020-10-14T01:50:54.480" v="2865"/>
          <ac:inkMkLst>
            <pc:docMk/>
            <pc:sldMk cId="680937233" sldId="354"/>
            <ac:inkMk id="62" creationId="{A31D19FA-22F8-4E7F-BBC2-16BD559074E2}"/>
          </ac:inkMkLst>
        </pc:inkChg>
        <pc:inkChg chg="add mod">
          <ac:chgData name="J C" userId="626daae191040345" providerId="LiveId" clId="{2DEFECFF-F2E2-4F7D-8BB9-6AB4391ED2FA}" dt="2020-10-14T01:50:54.480" v="2865"/>
          <ac:inkMkLst>
            <pc:docMk/>
            <pc:sldMk cId="680937233" sldId="354"/>
            <ac:inkMk id="65" creationId="{E019B909-DF5D-4577-80F9-B41CA3A0EBB9}"/>
          </ac:inkMkLst>
        </pc:inkChg>
        <pc:inkChg chg="add mod">
          <ac:chgData name="J C" userId="626daae191040345" providerId="LiveId" clId="{2DEFECFF-F2E2-4F7D-8BB9-6AB4391ED2FA}" dt="2020-10-14T01:50:54.480" v="2865"/>
          <ac:inkMkLst>
            <pc:docMk/>
            <pc:sldMk cId="680937233" sldId="354"/>
            <ac:inkMk id="66" creationId="{DB4030F7-1615-4BAE-B43F-5FD488D49861}"/>
          </ac:inkMkLst>
        </pc:inkChg>
        <pc:inkChg chg="add">
          <ac:chgData name="J C" userId="626daae191040345" providerId="LiveId" clId="{2DEFECFF-F2E2-4F7D-8BB9-6AB4391ED2FA}" dt="2020-10-14T01:53:08.884" v="2964" actId="9405"/>
          <ac:inkMkLst>
            <pc:docMk/>
            <pc:sldMk cId="680937233" sldId="354"/>
            <ac:inkMk id="68" creationId="{9C6F335A-6118-4D83-A3A0-542D0E5F309B}"/>
          </ac:inkMkLst>
        </pc:inkChg>
      </pc:sldChg>
      <pc:sldChg chg="addSp modSp mod">
        <pc:chgData name="J C" userId="626daae191040345" providerId="LiveId" clId="{2DEFECFF-F2E2-4F7D-8BB9-6AB4391ED2FA}" dt="2020-10-14T01:56:46.839" v="2985" actId="9405"/>
        <pc:sldMkLst>
          <pc:docMk/>
          <pc:sldMk cId="2515314816" sldId="355"/>
        </pc:sldMkLst>
        <pc:grpChg chg="mod">
          <ac:chgData name="J C" userId="626daae191040345" providerId="LiveId" clId="{2DEFECFF-F2E2-4F7D-8BB9-6AB4391ED2FA}" dt="2020-10-14T01:55:26.475" v="2974"/>
          <ac:grpSpMkLst>
            <pc:docMk/>
            <pc:sldMk cId="2515314816" sldId="355"/>
            <ac:grpSpMk id="14" creationId="{5EEF4D19-D749-4FCD-A686-C4A1FC4811E2}"/>
          </ac:grpSpMkLst>
        </pc:grpChg>
        <pc:picChg chg="add mod">
          <ac:chgData name="J C" userId="626daae191040345" providerId="LiveId" clId="{2DEFECFF-F2E2-4F7D-8BB9-6AB4391ED2FA}" dt="2020-10-14T01:54:49.273" v="2966" actId="1076"/>
          <ac:picMkLst>
            <pc:docMk/>
            <pc:sldMk cId="2515314816" sldId="355"/>
            <ac:picMk id="2" creationId="{FD82D2F0-CB19-4024-9202-F50E889B0AC3}"/>
          </ac:picMkLst>
        </pc:picChg>
        <pc:inkChg chg="add">
          <ac:chgData name="J C" userId="626daae191040345" providerId="LiveId" clId="{2DEFECFF-F2E2-4F7D-8BB9-6AB4391ED2FA}" dt="2020-10-14T01:55:18.637" v="2967" actId="9405"/>
          <ac:inkMkLst>
            <pc:docMk/>
            <pc:sldMk cId="2515314816" sldId="355"/>
            <ac:inkMk id="4" creationId="{877E8AFA-BEA7-4D58-A2FF-6AE44BA8E343}"/>
          </ac:inkMkLst>
        </pc:inkChg>
        <pc:inkChg chg="add">
          <ac:chgData name="J C" userId="626daae191040345" providerId="LiveId" clId="{2DEFECFF-F2E2-4F7D-8BB9-6AB4391ED2FA}" dt="2020-10-14T01:55:20.032" v="2968" actId="9405"/>
          <ac:inkMkLst>
            <pc:docMk/>
            <pc:sldMk cId="2515314816" sldId="355"/>
            <ac:inkMk id="5" creationId="{D18A920F-4EDD-44FA-B1D3-7B6971DF744C}"/>
          </ac:inkMkLst>
        </pc:inkChg>
        <pc:inkChg chg="add">
          <ac:chgData name="J C" userId="626daae191040345" providerId="LiveId" clId="{2DEFECFF-F2E2-4F7D-8BB9-6AB4391ED2FA}" dt="2020-10-14T01:55:21.388" v="2969" actId="9405"/>
          <ac:inkMkLst>
            <pc:docMk/>
            <pc:sldMk cId="2515314816" sldId="355"/>
            <ac:inkMk id="7" creationId="{2A8ED803-723E-4066-805B-79AB60D0A77E}"/>
          </ac:inkMkLst>
        </pc:inkChg>
        <pc:inkChg chg="add mod">
          <ac:chgData name="J C" userId="626daae191040345" providerId="LiveId" clId="{2DEFECFF-F2E2-4F7D-8BB9-6AB4391ED2FA}" dt="2020-10-14T01:55:26.475" v="2974"/>
          <ac:inkMkLst>
            <pc:docMk/>
            <pc:sldMk cId="2515314816" sldId="355"/>
            <ac:inkMk id="10" creationId="{BD7F7096-E2BF-49D0-8481-981EB987464C}"/>
          </ac:inkMkLst>
        </pc:inkChg>
        <pc:inkChg chg="add">
          <ac:chgData name="J C" userId="626daae191040345" providerId="LiveId" clId="{2DEFECFF-F2E2-4F7D-8BB9-6AB4391ED2FA}" dt="2020-10-14T01:55:23.517" v="2971" actId="9405"/>
          <ac:inkMkLst>
            <pc:docMk/>
            <pc:sldMk cId="2515314816" sldId="355"/>
            <ac:inkMk id="11" creationId="{24100DEC-4DBA-44DF-BF90-C8E2C4C75207}"/>
          </ac:inkMkLst>
        </pc:inkChg>
        <pc:inkChg chg="add mod">
          <ac:chgData name="J C" userId="626daae191040345" providerId="LiveId" clId="{2DEFECFF-F2E2-4F7D-8BB9-6AB4391ED2FA}" dt="2020-10-14T01:55:26.475" v="2974"/>
          <ac:inkMkLst>
            <pc:docMk/>
            <pc:sldMk cId="2515314816" sldId="355"/>
            <ac:inkMk id="12" creationId="{F91CFF20-606C-4868-BC11-3D4554110E24}"/>
          </ac:inkMkLst>
        </pc:inkChg>
        <pc:inkChg chg="add">
          <ac:chgData name="J C" userId="626daae191040345" providerId="LiveId" clId="{2DEFECFF-F2E2-4F7D-8BB9-6AB4391ED2FA}" dt="2020-10-14T01:55:25.843" v="2973" actId="9405"/>
          <ac:inkMkLst>
            <pc:docMk/>
            <pc:sldMk cId="2515314816" sldId="355"/>
            <ac:inkMk id="13" creationId="{D64B5D78-81A2-459B-A1F5-FE3C2AC922DB}"/>
          </ac:inkMkLst>
        </pc:inkChg>
        <pc:inkChg chg="add">
          <ac:chgData name="J C" userId="626daae191040345" providerId="LiveId" clId="{2DEFECFF-F2E2-4F7D-8BB9-6AB4391ED2FA}" dt="2020-10-14T01:55:27.188" v="2975" actId="9405"/>
          <ac:inkMkLst>
            <pc:docMk/>
            <pc:sldMk cId="2515314816" sldId="355"/>
            <ac:inkMk id="15" creationId="{509AF476-E8F9-41C3-BF78-9A4D261BA580}"/>
          </ac:inkMkLst>
        </pc:inkChg>
        <pc:inkChg chg="add">
          <ac:chgData name="J C" userId="626daae191040345" providerId="LiveId" clId="{2DEFECFF-F2E2-4F7D-8BB9-6AB4391ED2FA}" dt="2020-10-14T01:55:32.323" v="2976" actId="9405"/>
          <ac:inkMkLst>
            <pc:docMk/>
            <pc:sldMk cId="2515314816" sldId="355"/>
            <ac:inkMk id="16" creationId="{481DA7D7-5BCD-41DF-BEAF-02DB8CE8CBB1}"/>
          </ac:inkMkLst>
        </pc:inkChg>
        <pc:inkChg chg="add">
          <ac:chgData name="J C" userId="626daae191040345" providerId="LiveId" clId="{2DEFECFF-F2E2-4F7D-8BB9-6AB4391ED2FA}" dt="2020-10-14T01:55:53.281" v="2977" actId="9405"/>
          <ac:inkMkLst>
            <pc:docMk/>
            <pc:sldMk cId="2515314816" sldId="355"/>
            <ac:inkMk id="17" creationId="{D9ACE03A-BB37-40AF-BA9C-38B1FD13ED62}"/>
          </ac:inkMkLst>
        </pc:inkChg>
        <pc:inkChg chg="add">
          <ac:chgData name="J C" userId="626daae191040345" providerId="LiveId" clId="{2DEFECFF-F2E2-4F7D-8BB9-6AB4391ED2FA}" dt="2020-10-14T01:55:57.010" v="2978" actId="9405"/>
          <ac:inkMkLst>
            <pc:docMk/>
            <pc:sldMk cId="2515314816" sldId="355"/>
            <ac:inkMk id="18" creationId="{BE0B88AD-9532-4D24-936B-B7C0C1DF6947}"/>
          </ac:inkMkLst>
        </pc:inkChg>
        <pc:inkChg chg="add">
          <ac:chgData name="J C" userId="626daae191040345" providerId="LiveId" clId="{2DEFECFF-F2E2-4F7D-8BB9-6AB4391ED2FA}" dt="2020-10-14T01:56:00.405" v="2979" actId="9405"/>
          <ac:inkMkLst>
            <pc:docMk/>
            <pc:sldMk cId="2515314816" sldId="355"/>
            <ac:inkMk id="19" creationId="{9A262356-D8FF-4037-9F3B-82D593528C3A}"/>
          </ac:inkMkLst>
        </pc:inkChg>
        <pc:inkChg chg="add">
          <ac:chgData name="J C" userId="626daae191040345" providerId="LiveId" clId="{2DEFECFF-F2E2-4F7D-8BB9-6AB4391ED2FA}" dt="2020-10-14T01:56:04.291" v="2980" actId="9405"/>
          <ac:inkMkLst>
            <pc:docMk/>
            <pc:sldMk cId="2515314816" sldId="355"/>
            <ac:inkMk id="20" creationId="{342E056F-3491-4F96-B70B-1E353C0ACC64}"/>
          </ac:inkMkLst>
        </pc:inkChg>
        <pc:inkChg chg="add">
          <ac:chgData name="J C" userId="626daae191040345" providerId="LiveId" clId="{2DEFECFF-F2E2-4F7D-8BB9-6AB4391ED2FA}" dt="2020-10-14T01:56:07.089" v="2981" actId="9405"/>
          <ac:inkMkLst>
            <pc:docMk/>
            <pc:sldMk cId="2515314816" sldId="355"/>
            <ac:inkMk id="21" creationId="{397BA596-75AA-444B-BE07-B1E0F419E660}"/>
          </ac:inkMkLst>
        </pc:inkChg>
        <pc:inkChg chg="add">
          <ac:chgData name="J C" userId="626daae191040345" providerId="LiveId" clId="{2DEFECFF-F2E2-4F7D-8BB9-6AB4391ED2FA}" dt="2020-10-14T01:56:10.171" v="2982" actId="9405"/>
          <ac:inkMkLst>
            <pc:docMk/>
            <pc:sldMk cId="2515314816" sldId="355"/>
            <ac:inkMk id="22" creationId="{AE902ABA-7604-439A-A537-55ACABDC0145}"/>
          </ac:inkMkLst>
        </pc:inkChg>
        <pc:inkChg chg="add">
          <ac:chgData name="J C" userId="626daae191040345" providerId="LiveId" clId="{2DEFECFF-F2E2-4F7D-8BB9-6AB4391ED2FA}" dt="2020-10-14T01:56:12.107" v="2983" actId="9405"/>
          <ac:inkMkLst>
            <pc:docMk/>
            <pc:sldMk cId="2515314816" sldId="355"/>
            <ac:inkMk id="23" creationId="{0ADB6007-36B3-430F-A25A-738AD81F12A2}"/>
          </ac:inkMkLst>
        </pc:inkChg>
        <pc:inkChg chg="add">
          <ac:chgData name="J C" userId="626daae191040345" providerId="LiveId" clId="{2DEFECFF-F2E2-4F7D-8BB9-6AB4391ED2FA}" dt="2020-10-14T01:56:37.252" v="2984" actId="9405"/>
          <ac:inkMkLst>
            <pc:docMk/>
            <pc:sldMk cId="2515314816" sldId="355"/>
            <ac:inkMk id="24" creationId="{8EE9FB50-2776-4735-9F3D-0A6AEB7CF1BE}"/>
          </ac:inkMkLst>
        </pc:inkChg>
        <pc:inkChg chg="add">
          <ac:chgData name="J C" userId="626daae191040345" providerId="LiveId" clId="{2DEFECFF-F2E2-4F7D-8BB9-6AB4391ED2FA}" dt="2020-10-14T01:56:46.839" v="2985" actId="9405"/>
          <ac:inkMkLst>
            <pc:docMk/>
            <pc:sldMk cId="2515314816" sldId="355"/>
            <ac:inkMk id="25" creationId="{23337592-9463-49AA-8D06-28EDDF55B6CD}"/>
          </ac:inkMkLst>
        </pc:inkChg>
      </pc:sldChg>
      <pc:sldChg chg="addSp delSp modSp mod">
        <pc:chgData name="J C" userId="626daae191040345" providerId="LiveId" clId="{2DEFECFF-F2E2-4F7D-8BB9-6AB4391ED2FA}" dt="2020-10-14T01:39:09.118" v="2486"/>
        <pc:sldMkLst>
          <pc:docMk/>
          <pc:sldMk cId="3104821330" sldId="356"/>
        </pc:sldMkLst>
        <pc:grpChg chg="del mod">
          <ac:chgData name="J C" userId="626daae191040345" providerId="LiveId" clId="{2DEFECFF-F2E2-4F7D-8BB9-6AB4391ED2FA}" dt="2020-10-14T01:38:59.210" v="2474"/>
          <ac:grpSpMkLst>
            <pc:docMk/>
            <pc:sldMk cId="3104821330" sldId="356"/>
            <ac:grpSpMk id="9" creationId="{A8B19464-3B27-43DC-9553-40F6A0E34D6E}"/>
          </ac:grpSpMkLst>
        </pc:grpChg>
        <pc:grpChg chg="mod">
          <ac:chgData name="J C" userId="626daae191040345" providerId="LiveId" clId="{2DEFECFF-F2E2-4F7D-8BB9-6AB4391ED2FA}" dt="2020-10-14T01:38:59.210" v="2474"/>
          <ac:grpSpMkLst>
            <pc:docMk/>
            <pc:sldMk cId="3104821330" sldId="356"/>
            <ac:grpSpMk id="22" creationId="{35976BF3-16C8-4B15-A250-D991FAA4BF5A}"/>
          </ac:grpSpMkLst>
        </pc:grpChg>
        <pc:grpChg chg="mod">
          <ac:chgData name="J C" userId="626daae191040345" providerId="LiveId" clId="{2DEFECFF-F2E2-4F7D-8BB9-6AB4391ED2FA}" dt="2020-10-14T01:38:59.210" v="2474"/>
          <ac:grpSpMkLst>
            <pc:docMk/>
            <pc:sldMk cId="3104821330" sldId="356"/>
            <ac:grpSpMk id="23" creationId="{2E17D4AE-8698-40FE-BB69-17CB3E8C601B}"/>
          </ac:grpSpMkLst>
        </pc:grpChg>
        <pc:grpChg chg="mod">
          <ac:chgData name="J C" userId="626daae191040345" providerId="LiveId" clId="{2DEFECFF-F2E2-4F7D-8BB9-6AB4391ED2FA}" dt="2020-10-14T01:38:59.210" v="2474"/>
          <ac:grpSpMkLst>
            <pc:docMk/>
            <pc:sldMk cId="3104821330" sldId="356"/>
            <ac:grpSpMk id="24" creationId="{F9AC2342-C0C5-4553-83EC-74E8F5E43648}"/>
          </ac:grpSpMkLst>
        </pc:grpChg>
        <pc:grpChg chg="del mod">
          <ac:chgData name="J C" userId="626daae191040345" providerId="LiveId" clId="{2DEFECFF-F2E2-4F7D-8BB9-6AB4391ED2FA}" dt="2020-10-14T01:39:09.118" v="2486"/>
          <ac:grpSpMkLst>
            <pc:docMk/>
            <pc:sldMk cId="3104821330" sldId="356"/>
            <ac:grpSpMk id="33" creationId="{13716BB7-52EA-4810-A4FA-475083DAE912}"/>
          </ac:grpSpMkLst>
        </pc:grpChg>
        <pc:grpChg chg="mod">
          <ac:chgData name="J C" userId="626daae191040345" providerId="LiveId" clId="{2DEFECFF-F2E2-4F7D-8BB9-6AB4391ED2FA}" dt="2020-10-14T01:39:09.118" v="2486"/>
          <ac:grpSpMkLst>
            <pc:docMk/>
            <pc:sldMk cId="3104821330" sldId="356"/>
            <ac:grpSpMk id="36" creationId="{87B4A332-4B61-4FDE-A06D-83B2698D7F65}"/>
          </ac:grpSpMkLst>
        </pc:grpChg>
        <pc:inkChg chg="add mod">
          <ac:chgData name="J C" userId="626daae191040345" providerId="LiveId" clId="{2DEFECFF-F2E2-4F7D-8BB9-6AB4391ED2FA}" dt="2020-10-14T01:38:59.210" v="2474"/>
          <ac:inkMkLst>
            <pc:docMk/>
            <pc:sldMk cId="3104821330" sldId="356"/>
            <ac:inkMk id="3" creationId="{9BC6FE56-980D-4DC1-A7A3-5DDE77255B14}"/>
          </ac:inkMkLst>
        </pc:inkChg>
        <pc:inkChg chg="add mod">
          <ac:chgData name="J C" userId="626daae191040345" providerId="LiveId" clId="{2DEFECFF-F2E2-4F7D-8BB9-6AB4391ED2FA}" dt="2020-10-14T01:38:59.210" v="2474"/>
          <ac:inkMkLst>
            <pc:docMk/>
            <pc:sldMk cId="3104821330" sldId="356"/>
            <ac:inkMk id="4" creationId="{304934A3-1274-4F2C-A9D6-124B0F361DBB}"/>
          </ac:inkMkLst>
        </pc:inkChg>
        <pc:inkChg chg="add mod">
          <ac:chgData name="J C" userId="626daae191040345" providerId="LiveId" clId="{2DEFECFF-F2E2-4F7D-8BB9-6AB4391ED2FA}" dt="2020-10-14T01:38:59.210" v="2474"/>
          <ac:inkMkLst>
            <pc:docMk/>
            <pc:sldMk cId="3104821330" sldId="356"/>
            <ac:inkMk id="5" creationId="{80502A32-AD9F-4041-9EE4-A375C976ACB2}"/>
          </ac:inkMkLst>
        </pc:inkChg>
        <pc:inkChg chg="add mod">
          <ac:chgData name="J C" userId="626daae191040345" providerId="LiveId" clId="{2DEFECFF-F2E2-4F7D-8BB9-6AB4391ED2FA}" dt="2020-10-14T01:38:59.210" v="2474"/>
          <ac:inkMkLst>
            <pc:docMk/>
            <pc:sldMk cId="3104821330" sldId="356"/>
            <ac:inkMk id="6" creationId="{E241632C-03AD-4493-B12B-132593D6CB55}"/>
          </ac:inkMkLst>
        </pc:inkChg>
        <pc:inkChg chg="add mod">
          <ac:chgData name="J C" userId="626daae191040345" providerId="LiveId" clId="{2DEFECFF-F2E2-4F7D-8BB9-6AB4391ED2FA}" dt="2020-10-14T01:38:59.210" v="2474"/>
          <ac:inkMkLst>
            <pc:docMk/>
            <pc:sldMk cId="3104821330" sldId="356"/>
            <ac:inkMk id="7" creationId="{A103A3CF-6742-4118-A1BE-C79E40B64699}"/>
          </ac:inkMkLst>
        </pc:inkChg>
        <pc:inkChg chg="add mod">
          <ac:chgData name="J C" userId="626daae191040345" providerId="LiveId" clId="{2DEFECFF-F2E2-4F7D-8BB9-6AB4391ED2FA}" dt="2020-10-14T01:38:59.210" v="2474"/>
          <ac:inkMkLst>
            <pc:docMk/>
            <pc:sldMk cId="3104821330" sldId="356"/>
            <ac:inkMk id="8" creationId="{86A5F752-D62F-4D14-8921-9B2E3FA45713}"/>
          </ac:inkMkLst>
        </pc:inkChg>
        <pc:inkChg chg="add mod">
          <ac:chgData name="J C" userId="626daae191040345" providerId="LiveId" clId="{2DEFECFF-F2E2-4F7D-8BB9-6AB4391ED2FA}" dt="2020-10-14T01:38:59.210" v="2474"/>
          <ac:inkMkLst>
            <pc:docMk/>
            <pc:sldMk cId="3104821330" sldId="356"/>
            <ac:inkMk id="10" creationId="{CB6D74DC-7394-4F59-9FA1-BF59A7A93115}"/>
          </ac:inkMkLst>
        </pc:inkChg>
        <pc:inkChg chg="add mod">
          <ac:chgData name="J C" userId="626daae191040345" providerId="LiveId" clId="{2DEFECFF-F2E2-4F7D-8BB9-6AB4391ED2FA}" dt="2020-10-14T01:38:59.210" v="2474"/>
          <ac:inkMkLst>
            <pc:docMk/>
            <pc:sldMk cId="3104821330" sldId="356"/>
            <ac:inkMk id="11" creationId="{FEC35870-782E-49CA-AE04-934693E8FCE6}"/>
          </ac:inkMkLst>
        </pc:inkChg>
        <pc:inkChg chg="add mod">
          <ac:chgData name="J C" userId="626daae191040345" providerId="LiveId" clId="{2DEFECFF-F2E2-4F7D-8BB9-6AB4391ED2FA}" dt="2020-10-14T01:38:59.210" v="2474"/>
          <ac:inkMkLst>
            <pc:docMk/>
            <pc:sldMk cId="3104821330" sldId="356"/>
            <ac:inkMk id="12" creationId="{9138C2E5-B477-41BC-8C96-5AD942BC0134}"/>
          </ac:inkMkLst>
        </pc:inkChg>
        <pc:inkChg chg="add mod">
          <ac:chgData name="J C" userId="626daae191040345" providerId="LiveId" clId="{2DEFECFF-F2E2-4F7D-8BB9-6AB4391ED2FA}" dt="2020-10-14T01:38:59.210" v="2474"/>
          <ac:inkMkLst>
            <pc:docMk/>
            <pc:sldMk cId="3104821330" sldId="356"/>
            <ac:inkMk id="13" creationId="{21720D39-0D0C-4072-BB2B-4D4B05AE500D}"/>
          </ac:inkMkLst>
        </pc:inkChg>
        <pc:inkChg chg="add mod">
          <ac:chgData name="J C" userId="626daae191040345" providerId="LiveId" clId="{2DEFECFF-F2E2-4F7D-8BB9-6AB4391ED2FA}" dt="2020-10-14T01:38:59.210" v="2474"/>
          <ac:inkMkLst>
            <pc:docMk/>
            <pc:sldMk cId="3104821330" sldId="356"/>
            <ac:inkMk id="14" creationId="{9DD66A8B-D2A0-4F5F-AC7E-5796CA79B1F0}"/>
          </ac:inkMkLst>
        </pc:inkChg>
        <pc:inkChg chg="add mod">
          <ac:chgData name="J C" userId="626daae191040345" providerId="LiveId" clId="{2DEFECFF-F2E2-4F7D-8BB9-6AB4391ED2FA}" dt="2020-10-14T01:38:59.210" v="2474"/>
          <ac:inkMkLst>
            <pc:docMk/>
            <pc:sldMk cId="3104821330" sldId="356"/>
            <ac:inkMk id="15" creationId="{E8ED32E7-1BAC-41D0-A401-F92FB9BE14CF}"/>
          </ac:inkMkLst>
        </pc:inkChg>
        <pc:inkChg chg="add mod">
          <ac:chgData name="J C" userId="626daae191040345" providerId="LiveId" clId="{2DEFECFF-F2E2-4F7D-8BB9-6AB4391ED2FA}" dt="2020-10-14T01:38:59.210" v="2474"/>
          <ac:inkMkLst>
            <pc:docMk/>
            <pc:sldMk cId="3104821330" sldId="356"/>
            <ac:inkMk id="16" creationId="{E32459E4-AB39-4D5F-B15D-D00D47380117}"/>
          </ac:inkMkLst>
        </pc:inkChg>
        <pc:inkChg chg="add mod">
          <ac:chgData name="J C" userId="626daae191040345" providerId="LiveId" clId="{2DEFECFF-F2E2-4F7D-8BB9-6AB4391ED2FA}" dt="2020-10-14T01:38:59.210" v="2474"/>
          <ac:inkMkLst>
            <pc:docMk/>
            <pc:sldMk cId="3104821330" sldId="356"/>
            <ac:inkMk id="17" creationId="{7388798F-4126-41A0-A438-F65D6BF25D6A}"/>
          </ac:inkMkLst>
        </pc:inkChg>
        <pc:inkChg chg="add mod">
          <ac:chgData name="J C" userId="626daae191040345" providerId="LiveId" clId="{2DEFECFF-F2E2-4F7D-8BB9-6AB4391ED2FA}" dt="2020-10-14T01:38:59.210" v="2474"/>
          <ac:inkMkLst>
            <pc:docMk/>
            <pc:sldMk cId="3104821330" sldId="356"/>
            <ac:inkMk id="18" creationId="{96D726E3-C6DB-46DD-8B81-C15EC4BAC1D1}"/>
          </ac:inkMkLst>
        </pc:inkChg>
        <pc:inkChg chg="add mod">
          <ac:chgData name="J C" userId="626daae191040345" providerId="LiveId" clId="{2DEFECFF-F2E2-4F7D-8BB9-6AB4391ED2FA}" dt="2020-10-14T01:38:59.210" v="2474"/>
          <ac:inkMkLst>
            <pc:docMk/>
            <pc:sldMk cId="3104821330" sldId="356"/>
            <ac:inkMk id="19" creationId="{0EB03FE8-EB3C-4BA7-8C47-C4E25954CADD}"/>
          </ac:inkMkLst>
        </pc:inkChg>
        <pc:inkChg chg="add mod">
          <ac:chgData name="J C" userId="626daae191040345" providerId="LiveId" clId="{2DEFECFF-F2E2-4F7D-8BB9-6AB4391ED2FA}" dt="2020-10-14T01:38:59.210" v="2474"/>
          <ac:inkMkLst>
            <pc:docMk/>
            <pc:sldMk cId="3104821330" sldId="356"/>
            <ac:inkMk id="20" creationId="{02E84C4B-B083-4E1B-AC0C-F37F0589A060}"/>
          </ac:inkMkLst>
        </pc:inkChg>
        <pc:inkChg chg="add mod">
          <ac:chgData name="J C" userId="626daae191040345" providerId="LiveId" clId="{2DEFECFF-F2E2-4F7D-8BB9-6AB4391ED2FA}" dt="2020-10-14T01:38:59.210" v="2474"/>
          <ac:inkMkLst>
            <pc:docMk/>
            <pc:sldMk cId="3104821330" sldId="356"/>
            <ac:inkMk id="21" creationId="{9FA790AD-56DB-4182-B0BF-E0C6598D1B79}"/>
          </ac:inkMkLst>
        </pc:inkChg>
        <pc:inkChg chg="add mod">
          <ac:chgData name="J C" userId="626daae191040345" providerId="LiveId" clId="{2DEFECFF-F2E2-4F7D-8BB9-6AB4391ED2FA}" dt="2020-10-14T01:39:09.118" v="2486"/>
          <ac:inkMkLst>
            <pc:docMk/>
            <pc:sldMk cId="3104821330" sldId="356"/>
            <ac:inkMk id="25" creationId="{C09C6818-E8FB-476E-9942-3E56669D4E15}"/>
          </ac:inkMkLst>
        </pc:inkChg>
        <pc:inkChg chg="add mod">
          <ac:chgData name="J C" userId="626daae191040345" providerId="LiveId" clId="{2DEFECFF-F2E2-4F7D-8BB9-6AB4391ED2FA}" dt="2020-10-14T01:39:09.118" v="2486"/>
          <ac:inkMkLst>
            <pc:docMk/>
            <pc:sldMk cId="3104821330" sldId="356"/>
            <ac:inkMk id="26" creationId="{6FFB6670-4DB0-4353-98C1-6CAED16865E4}"/>
          </ac:inkMkLst>
        </pc:inkChg>
        <pc:inkChg chg="add mod">
          <ac:chgData name="J C" userId="626daae191040345" providerId="LiveId" clId="{2DEFECFF-F2E2-4F7D-8BB9-6AB4391ED2FA}" dt="2020-10-14T01:39:09.118" v="2486"/>
          <ac:inkMkLst>
            <pc:docMk/>
            <pc:sldMk cId="3104821330" sldId="356"/>
            <ac:inkMk id="27" creationId="{31AB2833-B867-4E6B-9E25-4C0080C06A22}"/>
          </ac:inkMkLst>
        </pc:inkChg>
        <pc:inkChg chg="add mod">
          <ac:chgData name="J C" userId="626daae191040345" providerId="LiveId" clId="{2DEFECFF-F2E2-4F7D-8BB9-6AB4391ED2FA}" dt="2020-10-14T01:39:09.118" v="2486"/>
          <ac:inkMkLst>
            <pc:docMk/>
            <pc:sldMk cId="3104821330" sldId="356"/>
            <ac:inkMk id="28" creationId="{308C9EB1-1D59-43FD-81C8-750AE79AA0D9}"/>
          </ac:inkMkLst>
        </pc:inkChg>
        <pc:inkChg chg="add mod">
          <ac:chgData name="J C" userId="626daae191040345" providerId="LiveId" clId="{2DEFECFF-F2E2-4F7D-8BB9-6AB4391ED2FA}" dt="2020-10-14T01:39:09.118" v="2486"/>
          <ac:inkMkLst>
            <pc:docMk/>
            <pc:sldMk cId="3104821330" sldId="356"/>
            <ac:inkMk id="29" creationId="{7F39390C-39F1-42D3-B2B4-5ADC54B78C10}"/>
          </ac:inkMkLst>
        </pc:inkChg>
        <pc:inkChg chg="add mod">
          <ac:chgData name="J C" userId="626daae191040345" providerId="LiveId" clId="{2DEFECFF-F2E2-4F7D-8BB9-6AB4391ED2FA}" dt="2020-10-14T01:39:09.118" v="2486"/>
          <ac:inkMkLst>
            <pc:docMk/>
            <pc:sldMk cId="3104821330" sldId="356"/>
            <ac:inkMk id="30" creationId="{D3C9BB9F-EF6A-40B6-BB45-8D3FB94EF5BB}"/>
          </ac:inkMkLst>
        </pc:inkChg>
        <pc:inkChg chg="add mod">
          <ac:chgData name="J C" userId="626daae191040345" providerId="LiveId" clId="{2DEFECFF-F2E2-4F7D-8BB9-6AB4391ED2FA}" dt="2020-10-14T01:39:09.118" v="2486"/>
          <ac:inkMkLst>
            <pc:docMk/>
            <pc:sldMk cId="3104821330" sldId="356"/>
            <ac:inkMk id="31" creationId="{5D041F63-7D7F-449B-BF71-066BF1A38B8F}"/>
          </ac:inkMkLst>
        </pc:inkChg>
        <pc:inkChg chg="add mod">
          <ac:chgData name="J C" userId="626daae191040345" providerId="LiveId" clId="{2DEFECFF-F2E2-4F7D-8BB9-6AB4391ED2FA}" dt="2020-10-14T01:39:09.118" v="2486"/>
          <ac:inkMkLst>
            <pc:docMk/>
            <pc:sldMk cId="3104821330" sldId="356"/>
            <ac:inkMk id="32" creationId="{ABBCA1D3-B643-4BC3-A9C1-D1F29955A9BC}"/>
          </ac:inkMkLst>
        </pc:inkChg>
        <pc:inkChg chg="add mod">
          <ac:chgData name="J C" userId="626daae191040345" providerId="LiveId" clId="{2DEFECFF-F2E2-4F7D-8BB9-6AB4391ED2FA}" dt="2020-10-14T01:39:09.118" v="2486"/>
          <ac:inkMkLst>
            <pc:docMk/>
            <pc:sldMk cId="3104821330" sldId="356"/>
            <ac:inkMk id="34" creationId="{58FAAAB7-EEEA-4E6C-9A15-BAD433EEE258}"/>
          </ac:inkMkLst>
        </pc:inkChg>
        <pc:inkChg chg="add mod">
          <ac:chgData name="J C" userId="626daae191040345" providerId="LiveId" clId="{2DEFECFF-F2E2-4F7D-8BB9-6AB4391ED2FA}" dt="2020-10-14T01:39:09.118" v="2486"/>
          <ac:inkMkLst>
            <pc:docMk/>
            <pc:sldMk cId="3104821330" sldId="356"/>
            <ac:inkMk id="35" creationId="{C2B6D3D9-D3EE-49F6-B15B-F84ACBF269E8}"/>
          </ac:inkMkLst>
        </pc:inkChg>
      </pc:sldChg>
      <pc:sldChg chg="addSp delSp modSp mod">
        <pc:chgData name="J C" userId="626daae191040345" providerId="LiveId" clId="{2DEFECFF-F2E2-4F7D-8BB9-6AB4391ED2FA}" dt="2020-10-14T01:52:31.917" v="2963"/>
        <pc:sldMkLst>
          <pc:docMk/>
          <pc:sldMk cId="949669656" sldId="359"/>
        </pc:sldMkLst>
        <pc:grpChg chg="del mod">
          <ac:chgData name="J C" userId="626daae191040345" providerId="LiveId" clId="{2DEFECFF-F2E2-4F7D-8BB9-6AB4391ED2FA}" dt="2020-10-14T01:51:15.977" v="2881"/>
          <ac:grpSpMkLst>
            <pc:docMk/>
            <pc:sldMk cId="949669656" sldId="359"/>
            <ac:grpSpMk id="6" creationId="{41DC323A-B833-41F6-B81E-9E63928FDD81}"/>
          </ac:grpSpMkLst>
        </pc:grpChg>
        <pc:grpChg chg="del mod">
          <ac:chgData name="J C" userId="626daae191040345" providerId="LiveId" clId="{2DEFECFF-F2E2-4F7D-8BB9-6AB4391ED2FA}" dt="2020-10-14T01:51:58.704" v="2930"/>
          <ac:grpSpMkLst>
            <pc:docMk/>
            <pc:sldMk cId="949669656" sldId="359"/>
            <ac:grpSpMk id="17" creationId="{7B91FCE3-9268-4568-AA59-192D3BE7F093}"/>
          </ac:grpSpMkLst>
        </pc:grpChg>
        <pc:grpChg chg="del mod">
          <ac:chgData name="J C" userId="626daae191040345" providerId="LiveId" clId="{2DEFECFF-F2E2-4F7D-8BB9-6AB4391ED2FA}" dt="2020-10-14T01:51:33.134" v="2901"/>
          <ac:grpSpMkLst>
            <pc:docMk/>
            <pc:sldMk cId="949669656" sldId="359"/>
            <ac:grpSpMk id="23" creationId="{B235CE5F-F297-41E4-AC42-7D168073F060}"/>
          </ac:grpSpMkLst>
        </pc:grpChg>
        <pc:grpChg chg="del mod">
          <ac:chgData name="J C" userId="626daae191040345" providerId="LiveId" clId="{2DEFECFF-F2E2-4F7D-8BB9-6AB4391ED2FA}" dt="2020-10-14T01:51:33.134" v="2901"/>
          <ac:grpSpMkLst>
            <pc:docMk/>
            <pc:sldMk cId="949669656" sldId="359"/>
            <ac:grpSpMk id="31" creationId="{95C23621-8806-436B-AF75-80AF038351DF}"/>
          </ac:grpSpMkLst>
        </pc:grpChg>
        <pc:grpChg chg="del mod">
          <ac:chgData name="J C" userId="626daae191040345" providerId="LiveId" clId="{2DEFECFF-F2E2-4F7D-8BB9-6AB4391ED2FA}" dt="2020-10-14T01:51:58.704" v="2930"/>
          <ac:grpSpMkLst>
            <pc:docMk/>
            <pc:sldMk cId="949669656" sldId="359"/>
            <ac:grpSpMk id="37" creationId="{146C988E-0BEC-4EA2-9613-CB6374C250BE}"/>
          </ac:grpSpMkLst>
        </pc:grpChg>
        <pc:grpChg chg="del mod">
          <ac:chgData name="J C" userId="626daae191040345" providerId="LiveId" clId="{2DEFECFF-F2E2-4F7D-8BB9-6AB4391ED2FA}" dt="2020-10-14T01:51:48.803" v="2920"/>
          <ac:grpSpMkLst>
            <pc:docMk/>
            <pc:sldMk cId="949669656" sldId="359"/>
            <ac:grpSpMk id="43" creationId="{BF8E2C4B-3282-45C2-8F20-A98E5B7B146D}"/>
          </ac:grpSpMkLst>
        </pc:grpChg>
        <pc:grpChg chg="del mod">
          <ac:chgData name="J C" userId="626daae191040345" providerId="LiveId" clId="{2DEFECFF-F2E2-4F7D-8BB9-6AB4391ED2FA}" dt="2020-10-14T01:51:48.803" v="2920"/>
          <ac:grpSpMkLst>
            <pc:docMk/>
            <pc:sldMk cId="949669656" sldId="359"/>
            <ac:grpSpMk id="56" creationId="{3B9D1980-81D7-4157-A9AF-043B1B18DC57}"/>
          </ac:grpSpMkLst>
        </pc:grpChg>
        <pc:grpChg chg="del mod">
          <ac:chgData name="J C" userId="626daae191040345" providerId="LiveId" clId="{2DEFECFF-F2E2-4F7D-8BB9-6AB4391ED2FA}" dt="2020-10-14T01:51:54.217" v="2927"/>
          <ac:grpSpMkLst>
            <pc:docMk/>
            <pc:sldMk cId="949669656" sldId="359"/>
            <ac:grpSpMk id="57" creationId="{35BCC700-DDB5-430F-843D-DE853C48AFA4}"/>
          </ac:grpSpMkLst>
        </pc:grpChg>
        <pc:grpChg chg="del mod">
          <ac:chgData name="J C" userId="626daae191040345" providerId="LiveId" clId="{2DEFECFF-F2E2-4F7D-8BB9-6AB4391ED2FA}" dt="2020-10-14T01:51:58.704" v="2930"/>
          <ac:grpSpMkLst>
            <pc:docMk/>
            <pc:sldMk cId="949669656" sldId="359"/>
            <ac:grpSpMk id="64" creationId="{2E47789A-B6BE-4BA9-BAAB-48AC6AC6DFF4}"/>
          </ac:grpSpMkLst>
        </pc:grpChg>
        <pc:grpChg chg="del mod">
          <ac:chgData name="J C" userId="626daae191040345" providerId="LiveId" clId="{2DEFECFF-F2E2-4F7D-8BB9-6AB4391ED2FA}" dt="2020-10-14T01:51:58.704" v="2930"/>
          <ac:grpSpMkLst>
            <pc:docMk/>
            <pc:sldMk cId="949669656" sldId="359"/>
            <ac:grpSpMk id="65" creationId="{F0B2D7B3-E99A-4A1E-B21C-5F54D176C191}"/>
          </ac:grpSpMkLst>
        </pc:grpChg>
        <pc:grpChg chg="del mod">
          <ac:chgData name="J C" userId="626daae191040345" providerId="LiveId" clId="{2DEFECFF-F2E2-4F7D-8BB9-6AB4391ED2FA}" dt="2020-10-14T01:52:20.606" v="2951"/>
          <ac:grpSpMkLst>
            <pc:docMk/>
            <pc:sldMk cId="949669656" sldId="359"/>
            <ac:grpSpMk id="68" creationId="{CFF1E80A-1CF2-4DA0-8D63-A2237981576A}"/>
          </ac:grpSpMkLst>
        </pc:grpChg>
        <pc:grpChg chg="del mod">
          <ac:chgData name="J C" userId="626daae191040345" providerId="LiveId" clId="{2DEFECFF-F2E2-4F7D-8BB9-6AB4391ED2FA}" dt="2020-10-14T01:52:03.167" v="2936"/>
          <ac:grpSpMkLst>
            <pc:docMk/>
            <pc:sldMk cId="949669656" sldId="359"/>
            <ac:grpSpMk id="72" creationId="{F55D9927-0D4C-4C9D-90B7-8386E109A4D9}"/>
          </ac:grpSpMkLst>
        </pc:grpChg>
        <pc:grpChg chg="del mod">
          <ac:chgData name="J C" userId="626daae191040345" providerId="LiveId" clId="{2DEFECFF-F2E2-4F7D-8BB9-6AB4391ED2FA}" dt="2020-10-14T01:52:20.606" v="2951"/>
          <ac:grpSpMkLst>
            <pc:docMk/>
            <pc:sldMk cId="949669656" sldId="359"/>
            <ac:grpSpMk id="74" creationId="{44070886-1FD1-4A41-A0F0-40501490E76B}"/>
          </ac:grpSpMkLst>
        </pc:grpChg>
        <pc:grpChg chg="del mod">
          <ac:chgData name="J C" userId="626daae191040345" providerId="LiveId" clId="{2DEFECFF-F2E2-4F7D-8BB9-6AB4391ED2FA}" dt="2020-10-14T01:52:20.606" v="2951"/>
          <ac:grpSpMkLst>
            <pc:docMk/>
            <pc:sldMk cId="949669656" sldId="359"/>
            <ac:grpSpMk id="79" creationId="{5C513CA0-BD77-48EF-95C1-7357311D8673}"/>
          </ac:grpSpMkLst>
        </pc:grpChg>
        <pc:grpChg chg="del mod">
          <ac:chgData name="J C" userId="626daae191040345" providerId="LiveId" clId="{2DEFECFF-F2E2-4F7D-8BB9-6AB4391ED2FA}" dt="2020-10-14T01:52:20.606" v="2951"/>
          <ac:grpSpMkLst>
            <pc:docMk/>
            <pc:sldMk cId="949669656" sldId="359"/>
            <ac:grpSpMk id="84" creationId="{BC44D166-2B72-4FAB-B6C2-070F5355D8A0}"/>
          </ac:grpSpMkLst>
        </pc:grpChg>
        <pc:grpChg chg="mod">
          <ac:chgData name="J C" userId="626daae191040345" providerId="LiveId" clId="{2DEFECFF-F2E2-4F7D-8BB9-6AB4391ED2FA}" dt="2020-10-14T01:52:20.606" v="2951"/>
          <ac:grpSpMkLst>
            <pc:docMk/>
            <pc:sldMk cId="949669656" sldId="359"/>
            <ac:grpSpMk id="89" creationId="{BB45FAE9-1AC4-4946-ABA9-DEE370714637}"/>
          </ac:grpSpMkLst>
        </pc:grpChg>
        <pc:grpChg chg="del mod">
          <ac:chgData name="J C" userId="626daae191040345" providerId="LiveId" clId="{2DEFECFF-F2E2-4F7D-8BB9-6AB4391ED2FA}" dt="2020-10-14T01:52:31.917" v="2963"/>
          <ac:grpSpMkLst>
            <pc:docMk/>
            <pc:sldMk cId="949669656" sldId="359"/>
            <ac:grpSpMk id="92" creationId="{8F3B6F0F-9A40-4326-A269-4E56BAAFF579}"/>
          </ac:grpSpMkLst>
        </pc:grpChg>
        <pc:grpChg chg="mod">
          <ac:chgData name="J C" userId="626daae191040345" providerId="LiveId" clId="{2DEFECFF-F2E2-4F7D-8BB9-6AB4391ED2FA}" dt="2020-10-14T01:52:31.917" v="2963"/>
          <ac:grpSpMkLst>
            <pc:docMk/>
            <pc:sldMk cId="949669656" sldId="359"/>
            <ac:grpSpMk id="101" creationId="{F0DD7ECD-E9C0-4DCA-8B9B-F7318AA945A2}"/>
          </ac:grpSpMkLst>
        </pc:grp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2" creationId="{DE268612-412B-4039-BFAA-18CB0AEDC8AB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3" creationId="{3024D288-A787-4D41-A64E-794BF8DB3F03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4" creationId="{441A0953-F4DE-4ADE-B4FA-2960FDA8B701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5" creationId="{F5A07A49-A7A6-49CB-BB38-25D0EB4C0040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7" creationId="{CBC173AB-7F34-49BA-B8BE-C70701C036D7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8" creationId="{F4836EC1-38E7-43AC-9095-5A00AF033E37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9" creationId="{934145F1-726D-4B13-810A-BE73FBBB5B6A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10" creationId="{DA4A4C9B-A4CF-4D95-8D48-20B38222E083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11" creationId="{877EE122-4D79-43CD-8A58-112720EBC5CE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12" creationId="{081242F4-6CB8-4267-8CC1-05C090194448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13" creationId="{5B02029D-BB29-4721-92E9-E98F376A9CF7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14" creationId="{2D0B1DCD-58B9-430C-808B-257FE3FD4EEB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15" creationId="{61124787-749F-4A84-8673-00D8AAA20EE9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16" creationId="{CFA665A9-C20D-4290-9AD4-7112F6C71858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18" creationId="{906B4BE3-4DB1-42EA-8421-4E0D3AF7786A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19" creationId="{5FAC26D8-C3B9-40FE-B4EB-98A7CDCC9A83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20" creationId="{06A00714-7CBE-41B1-A52D-C87B1795C176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21" creationId="{1FF53E64-A9A2-4F7F-8DDA-7FA014693E55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22" creationId="{5A43D960-0AAC-40C9-B263-5388022ECF25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24" creationId="{AB668D96-3054-497D-9BF4-0F1D7C852DD1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25" creationId="{122CE14B-D33D-4FC5-9E08-C3AEBECAC2B5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26" creationId="{8C7E5C03-44A8-465D-9D1B-6386B7DCA34F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27" creationId="{E2049AFF-24B5-4C69-9F0F-94B4168FB675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28" creationId="{2589299C-50E7-4600-9878-F540DF6F355C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29" creationId="{3069DCA4-C4AD-4F44-B9A8-482C7BEE2926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30" creationId="{C4E6187D-B2A7-4005-8A97-8064A35E344D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32" creationId="{316070F2-E200-431A-A2A9-F1776336C2C8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33" creationId="{49970A8C-E705-4CAF-8CA3-A3864E2B741B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34" creationId="{7B8CFB5A-F984-433B-A213-B9A1BE96281F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35" creationId="{2F00ED2F-AD69-4317-9463-870FBAB296F9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36" creationId="{0ADA2AC3-3411-4954-9A3E-B35C5BE0D18B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38" creationId="{F0C81ADE-7EB7-4496-8834-4FD0200904FC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39" creationId="{E7A9C2FA-54A6-43DC-8207-BB89AEC70B70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40" creationId="{9BC959B0-E4B2-4312-8C0E-CB8C45294FF1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41" creationId="{1CC29BCD-A2CA-4A44-A8DE-8F9219099A1A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42" creationId="{CE521446-2B27-4C4A-B22A-D4B1C5C802F8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44" creationId="{830E4965-8D7C-4E74-A60D-AB9BE26E5277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45" creationId="{144C2592-34EF-4938-9CC7-0800F20F21DE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46" creationId="{1EE899A5-E846-4A53-B7DB-CA0209EC3563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47" creationId="{E3A60E2D-4FE9-4A30-B6F7-1CB06FBBAECA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48" creationId="{A3490B35-468B-48AC-AC48-7500E6311A03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49" creationId="{F0B3C6AB-0570-451E-B032-4BB880C1A3A7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50" creationId="{B5E1EA81-4D27-4E42-96EB-24DD46A8571C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51" creationId="{F4E29118-C6D7-4DA7-8C23-F75B6848B61B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52" creationId="{E0ECC191-3C32-487E-B93B-B2312DB41B7A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53" creationId="{1AF2B6D1-BCEC-4A89-9228-93597797BB5E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54" creationId="{FEA7D845-CF19-4334-A265-1B2766EC67C6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55" creationId="{27CFEDF5-08B3-4AFC-BDFF-34031B1AB572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58" creationId="{FC249F8A-5BDE-40BC-8B47-878AD9DF750A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59" creationId="{7E81559C-F5C2-4399-B9D4-2FE4CCBF0638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60" creationId="{C6B8C296-9C06-4107-960E-1126094FB0C5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61" creationId="{D6DE77FD-56FC-4DDE-BD9C-5FE13F25701E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62" creationId="{647D077E-0E5B-49BB-B0EB-7CD7D1C3E2D7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63" creationId="{EC7C8CDF-7A52-43CC-B667-6C3B14F1682D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66" creationId="{B6514426-3E90-4182-BE92-C083FC34404F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67" creationId="{9D2B419C-68E1-4F98-A1AD-C6285A4EEABE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69" creationId="{82C69B8E-A50C-40CB-8A55-44BA7B94C06C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70" creationId="{6D923A21-BAA1-45B1-B00B-D96F069A4246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71" creationId="{BBD1B45E-D894-4F6D-8092-E7ADB0F4F77E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73" creationId="{551AB03E-4944-4E8E-AEEE-6E31FF58DD16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75" creationId="{C766BC96-9BFF-4061-BFA4-F762F5941214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76" creationId="{B97D7EBB-C568-418D-872D-0F9A17E2A79B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77" creationId="{BAAA0746-9637-4276-892F-909D463E2A81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78" creationId="{9CDFFD6D-265A-4326-9CDA-4091FDF33C14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80" creationId="{106A0F3D-FB6B-4206-B271-7AD2D5177FFA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81" creationId="{5B552F4B-0168-4C2B-81E1-C8DF3B20F846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82" creationId="{1F8ABDD8-C66D-4F5A-B930-B64874E3677D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83" creationId="{857DF391-6EAE-4D31-B103-9441D2EA9D19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85" creationId="{6F37FA6F-1CA9-4A9E-BEB8-E665F5932F68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86" creationId="{7E5DA447-B031-4F4F-9A85-DC741F86AA32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87" creationId="{FA8BC507-1135-43AF-BD1E-0F36996381CC}"/>
          </ac:inkMkLst>
        </pc:inkChg>
        <pc:inkChg chg="add mod">
          <ac:chgData name="J C" userId="626daae191040345" providerId="LiveId" clId="{2DEFECFF-F2E2-4F7D-8BB9-6AB4391ED2FA}" dt="2020-10-14T01:52:20.606" v="2951"/>
          <ac:inkMkLst>
            <pc:docMk/>
            <pc:sldMk cId="949669656" sldId="359"/>
            <ac:inkMk id="88" creationId="{0E0CAA26-81DD-47F2-96D7-93C24D706826}"/>
          </ac:inkMkLst>
        </pc:inkChg>
        <pc:inkChg chg="add mod">
          <ac:chgData name="J C" userId="626daae191040345" providerId="LiveId" clId="{2DEFECFF-F2E2-4F7D-8BB9-6AB4391ED2FA}" dt="2020-10-14T01:52:31.917" v="2963"/>
          <ac:inkMkLst>
            <pc:docMk/>
            <pc:sldMk cId="949669656" sldId="359"/>
            <ac:inkMk id="90" creationId="{506E3F83-D9AE-4F8B-963D-433CB7247387}"/>
          </ac:inkMkLst>
        </pc:inkChg>
        <pc:inkChg chg="add mod">
          <ac:chgData name="J C" userId="626daae191040345" providerId="LiveId" clId="{2DEFECFF-F2E2-4F7D-8BB9-6AB4391ED2FA}" dt="2020-10-14T01:52:31.917" v="2963"/>
          <ac:inkMkLst>
            <pc:docMk/>
            <pc:sldMk cId="949669656" sldId="359"/>
            <ac:inkMk id="91" creationId="{3F6903AB-335A-4B0B-986E-15D0CE2858BA}"/>
          </ac:inkMkLst>
        </pc:inkChg>
        <pc:inkChg chg="add mod">
          <ac:chgData name="J C" userId="626daae191040345" providerId="LiveId" clId="{2DEFECFF-F2E2-4F7D-8BB9-6AB4391ED2FA}" dt="2020-10-14T01:52:31.917" v="2963"/>
          <ac:inkMkLst>
            <pc:docMk/>
            <pc:sldMk cId="949669656" sldId="359"/>
            <ac:inkMk id="93" creationId="{2544EC5F-6EA8-4EC5-8291-BE4B4AE2D007}"/>
          </ac:inkMkLst>
        </pc:inkChg>
        <pc:inkChg chg="add mod">
          <ac:chgData name="J C" userId="626daae191040345" providerId="LiveId" clId="{2DEFECFF-F2E2-4F7D-8BB9-6AB4391ED2FA}" dt="2020-10-14T01:52:31.917" v="2963"/>
          <ac:inkMkLst>
            <pc:docMk/>
            <pc:sldMk cId="949669656" sldId="359"/>
            <ac:inkMk id="94" creationId="{9A8C49E0-A744-4932-9E20-BEDD3A2946A3}"/>
          </ac:inkMkLst>
        </pc:inkChg>
        <pc:inkChg chg="add mod">
          <ac:chgData name="J C" userId="626daae191040345" providerId="LiveId" clId="{2DEFECFF-F2E2-4F7D-8BB9-6AB4391ED2FA}" dt="2020-10-14T01:52:31.917" v="2963"/>
          <ac:inkMkLst>
            <pc:docMk/>
            <pc:sldMk cId="949669656" sldId="359"/>
            <ac:inkMk id="95" creationId="{AD5DDD14-7F06-41AE-A315-6001FA84AEF6}"/>
          </ac:inkMkLst>
        </pc:inkChg>
        <pc:inkChg chg="add mod">
          <ac:chgData name="J C" userId="626daae191040345" providerId="LiveId" clId="{2DEFECFF-F2E2-4F7D-8BB9-6AB4391ED2FA}" dt="2020-10-14T01:52:31.917" v="2963"/>
          <ac:inkMkLst>
            <pc:docMk/>
            <pc:sldMk cId="949669656" sldId="359"/>
            <ac:inkMk id="96" creationId="{83FFB9DB-E173-4A6C-8D1D-2B6B98721156}"/>
          </ac:inkMkLst>
        </pc:inkChg>
        <pc:inkChg chg="add mod">
          <ac:chgData name="J C" userId="626daae191040345" providerId="LiveId" clId="{2DEFECFF-F2E2-4F7D-8BB9-6AB4391ED2FA}" dt="2020-10-14T01:52:31.917" v="2963"/>
          <ac:inkMkLst>
            <pc:docMk/>
            <pc:sldMk cId="949669656" sldId="359"/>
            <ac:inkMk id="97" creationId="{E6D6399A-5EC2-4CCC-9174-6B55F992AD0A}"/>
          </ac:inkMkLst>
        </pc:inkChg>
        <pc:inkChg chg="add mod">
          <ac:chgData name="J C" userId="626daae191040345" providerId="LiveId" clId="{2DEFECFF-F2E2-4F7D-8BB9-6AB4391ED2FA}" dt="2020-10-14T01:52:31.917" v="2963"/>
          <ac:inkMkLst>
            <pc:docMk/>
            <pc:sldMk cId="949669656" sldId="359"/>
            <ac:inkMk id="98" creationId="{9895E69B-3452-4AA9-8904-FE6300FD8D65}"/>
          </ac:inkMkLst>
        </pc:inkChg>
        <pc:inkChg chg="add mod">
          <ac:chgData name="J C" userId="626daae191040345" providerId="LiveId" clId="{2DEFECFF-F2E2-4F7D-8BB9-6AB4391ED2FA}" dt="2020-10-14T01:52:31.917" v="2963"/>
          <ac:inkMkLst>
            <pc:docMk/>
            <pc:sldMk cId="949669656" sldId="359"/>
            <ac:inkMk id="99" creationId="{B8FF3A52-0D0B-49C4-876D-CDEE1C75B19C}"/>
          </ac:inkMkLst>
        </pc:inkChg>
        <pc:inkChg chg="add mod">
          <ac:chgData name="J C" userId="626daae191040345" providerId="LiveId" clId="{2DEFECFF-F2E2-4F7D-8BB9-6AB4391ED2FA}" dt="2020-10-14T01:52:31.917" v="2963"/>
          <ac:inkMkLst>
            <pc:docMk/>
            <pc:sldMk cId="949669656" sldId="359"/>
            <ac:inkMk id="100" creationId="{BA3C2100-0137-4EF7-8742-E2F453CF4548}"/>
          </ac:inkMkLst>
        </pc:inkChg>
      </pc:sldChg>
      <pc:sldChg chg="add del">
        <pc:chgData name="J C" userId="626daae191040345" providerId="LiveId" clId="{2DEFECFF-F2E2-4F7D-8BB9-6AB4391ED2FA}" dt="2020-10-14T00:12:16.228" v="3"/>
        <pc:sldMkLst>
          <pc:docMk/>
          <pc:sldMk cId="3508568876" sldId="361"/>
        </pc:sldMkLst>
      </pc:sldChg>
      <pc:sldChg chg="addSp delSp modSp add mod">
        <pc:chgData name="J C" userId="626daae191040345" providerId="LiveId" clId="{2DEFECFF-F2E2-4F7D-8BB9-6AB4391ED2FA}" dt="2020-10-14T01:05:55.316" v="1441" actId="9405"/>
        <pc:sldMkLst>
          <pc:docMk/>
          <pc:sldMk cId="3665139135" sldId="361"/>
        </pc:sldMkLst>
        <pc:grpChg chg="mod">
          <ac:chgData name="J C" userId="626daae191040345" providerId="LiveId" clId="{2DEFECFF-F2E2-4F7D-8BB9-6AB4391ED2FA}" dt="2020-10-14T00:48:24.880" v="899" actId="14100"/>
          <ac:grpSpMkLst>
            <pc:docMk/>
            <pc:sldMk cId="3665139135" sldId="361"/>
            <ac:grpSpMk id="2" creationId="{957D42FE-6D81-40B3-B15D-D5378D969060}"/>
          </ac:grpSpMkLst>
        </pc:grpChg>
        <pc:grpChg chg="del mod">
          <ac:chgData name="J C" userId="626daae191040345" providerId="LiveId" clId="{2DEFECFF-F2E2-4F7D-8BB9-6AB4391ED2FA}" dt="2020-10-14T00:29:18.446" v="279"/>
          <ac:grpSpMkLst>
            <pc:docMk/>
            <pc:sldMk cId="3665139135" sldId="361"/>
            <ac:grpSpMk id="29" creationId="{EE3CEEF8-379E-45D1-8A1B-FE88FC236EAC}"/>
          </ac:grpSpMkLst>
        </pc:grpChg>
        <pc:grpChg chg="del">
          <ac:chgData name="J C" userId="626daae191040345" providerId="LiveId" clId="{2DEFECFF-F2E2-4F7D-8BB9-6AB4391ED2FA}" dt="2020-10-14T00:29:02.653" v="270" actId="478"/>
          <ac:grpSpMkLst>
            <pc:docMk/>
            <pc:sldMk cId="3665139135" sldId="361"/>
            <ac:grpSpMk id="35" creationId="{414B9442-4991-4668-9867-67A8CCC89555}"/>
          </ac:grpSpMkLst>
        </pc:grpChg>
        <pc:grpChg chg="del">
          <ac:chgData name="J C" userId="626daae191040345" providerId="LiveId" clId="{2DEFECFF-F2E2-4F7D-8BB9-6AB4391ED2FA}" dt="2020-10-14T00:28:58.844" v="269" actId="478"/>
          <ac:grpSpMkLst>
            <pc:docMk/>
            <pc:sldMk cId="3665139135" sldId="361"/>
            <ac:grpSpMk id="42" creationId="{295E5997-16E9-4A07-9D52-2174A15BC4E3}"/>
          </ac:grpSpMkLst>
        </pc:grpChg>
        <pc:grpChg chg="del">
          <ac:chgData name="J C" userId="626daae191040345" providerId="LiveId" clId="{2DEFECFF-F2E2-4F7D-8BB9-6AB4391ED2FA}" dt="2020-10-14T00:28:58.844" v="269" actId="478"/>
          <ac:grpSpMkLst>
            <pc:docMk/>
            <pc:sldMk cId="3665139135" sldId="361"/>
            <ac:grpSpMk id="47" creationId="{E841C77C-BB3A-4A87-9579-F81D5F91FE71}"/>
          </ac:grpSpMkLst>
        </pc:grpChg>
        <pc:grpChg chg="del">
          <ac:chgData name="J C" userId="626daae191040345" providerId="LiveId" clId="{2DEFECFF-F2E2-4F7D-8BB9-6AB4391ED2FA}" dt="2020-10-14T00:28:58.844" v="269" actId="478"/>
          <ac:grpSpMkLst>
            <pc:docMk/>
            <pc:sldMk cId="3665139135" sldId="361"/>
            <ac:grpSpMk id="63" creationId="{C9D5707C-6832-4128-BEE0-F5D61918C28E}"/>
          </ac:grpSpMkLst>
        </pc:grpChg>
        <pc:grpChg chg="del">
          <ac:chgData name="J C" userId="626daae191040345" providerId="LiveId" clId="{2DEFECFF-F2E2-4F7D-8BB9-6AB4391ED2FA}" dt="2020-10-14T00:28:58.844" v="269" actId="478"/>
          <ac:grpSpMkLst>
            <pc:docMk/>
            <pc:sldMk cId="3665139135" sldId="361"/>
            <ac:grpSpMk id="70" creationId="{6F072BA7-57BC-4DF5-896D-3FB0148B90EC}"/>
          </ac:grpSpMkLst>
        </pc:grpChg>
        <pc:grpChg chg="del">
          <ac:chgData name="J C" userId="626daae191040345" providerId="LiveId" clId="{2DEFECFF-F2E2-4F7D-8BB9-6AB4391ED2FA}" dt="2020-10-14T00:28:58.844" v="269" actId="478"/>
          <ac:grpSpMkLst>
            <pc:docMk/>
            <pc:sldMk cId="3665139135" sldId="361"/>
            <ac:grpSpMk id="74" creationId="{C38EDF6D-130E-4564-B6AF-FCB3C3D81D58}"/>
          </ac:grpSpMkLst>
        </pc:grpChg>
        <pc:grpChg chg="del">
          <ac:chgData name="J C" userId="626daae191040345" providerId="LiveId" clId="{2DEFECFF-F2E2-4F7D-8BB9-6AB4391ED2FA}" dt="2020-10-14T00:28:58.844" v="269" actId="478"/>
          <ac:grpSpMkLst>
            <pc:docMk/>
            <pc:sldMk cId="3665139135" sldId="361"/>
            <ac:grpSpMk id="91" creationId="{E63F1891-0AFA-490F-B55D-643E66737ABB}"/>
          </ac:grpSpMkLst>
        </pc:grpChg>
        <pc:grpChg chg="del mod">
          <ac:chgData name="J C" userId="626daae191040345" providerId="LiveId" clId="{2DEFECFF-F2E2-4F7D-8BB9-6AB4391ED2FA}" dt="2020-10-14T00:29:19.440" v="281"/>
          <ac:grpSpMkLst>
            <pc:docMk/>
            <pc:sldMk cId="3665139135" sldId="361"/>
            <ac:grpSpMk id="102" creationId="{EC27F6BD-D81D-4B34-892C-237603E5A6AF}"/>
          </ac:grpSpMkLst>
        </pc:grpChg>
        <pc:grpChg chg="mod">
          <ac:chgData name="J C" userId="626daae191040345" providerId="LiveId" clId="{2DEFECFF-F2E2-4F7D-8BB9-6AB4391ED2FA}" dt="2020-10-14T00:29:19.440" v="281"/>
          <ac:grpSpMkLst>
            <pc:docMk/>
            <pc:sldMk cId="3665139135" sldId="361"/>
            <ac:grpSpMk id="106" creationId="{40AE863E-2C3A-40A7-9338-869F9F673F40}"/>
          </ac:grpSpMkLst>
        </pc:grpChg>
        <pc:grpChg chg="del">
          <ac:chgData name="J C" userId="626daae191040345" providerId="LiveId" clId="{2DEFECFF-F2E2-4F7D-8BB9-6AB4391ED2FA}" dt="2020-10-14T00:28:58.844" v="269" actId="478"/>
          <ac:grpSpMkLst>
            <pc:docMk/>
            <pc:sldMk cId="3665139135" sldId="361"/>
            <ac:grpSpMk id="123" creationId="{DEAEE816-1931-413B-8D7A-37C3069A4560}"/>
          </ac:grpSpMkLst>
        </pc:grpChg>
        <pc:grpChg chg="del">
          <ac:chgData name="J C" userId="626daae191040345" providerId="LiveId" clId="{2DEFECFF-F2E2-4F7D-8BB9-6AB4391ED2FA}" dt="2020-10-14T00:28:58.844" v="269" actId="478"/>
          <ac:grpSpMkLst>
            <pc:docMk/>
            <pc:sldMk cId="3665139135" sldId="361"/>
            <ac:grpSpMk id="133" creationId="{FA07955C-E778-41DA-98BE-8ACEAB50DD8E}"/>
          </ac:grpSpMkLst>
        </pc:grpChg>
        <pc:grpChg chg="mod">
          <ac:chgData name="J C" userId="626daae191040345" providerId="LiveId" clId="{2DEFECFF-F2E2-4F7D-8BB9-6AB4391ED2FA}" dt="2020-10-14T00:29:32.642" v="287"/>
          <ac:grpSpMkLst>
            <pc:docMk/>
            <pc:sldMk cId="3665139135" sldId="361"/>
            <ac:grpSpMk id="137" creationId="{746FC5F8-675B-4E76-B44A-F9A3527B68AC}"/>
          </ac:grpSpMkLst>
        </pc:grpChg>
        <pc:grpChg chg="mod">
          <ac:chgData name="J C" userId="626daae191040345" providerId="LiveId" clId="{2DEFECFF-F2E2-4F7D-8BB9-6AB4391ED2FA}" dt="2020-10-14T00:29:43.819" v="296"/>
          <ac:grpSpMkLst>
            <pc:docMk/>
            <pc:sldMk cId="3665139135" sldId="361"/>
            <ac:grpSpMk id="146" creationId="{994A87BD-4D9A-4737-8EEE-C9688A18ED2B}"/>
          </ac:grpSpMkLst>
        </pc:grpChg>
        <pc:grpChg chg="mod">
          <ac:chgData name="J C" userId="626daae191040345" providerId="LiveId" clId="{2DEFECFF-F2E2-4F7D-8BB9-6AB4391ED2FA}" dt="2020-10-14T00:31:04.855" v="302"/>
          <ac:grpSpMkLst>
            <pc:docMk/>
            <pc:sldMk cId="3665139135" sldId="361"/>
            <ac:grpSpMk id="152" creationId="{5372718C-33C1-4879-B866-4A9187D6D372}"/>
          </ac:grpSpMkLst>
        </pc:grpChg>
        <pc:grpChg chg="del mod">
          <ac:chgData name="J C" userId="626daae191040345" providerId="LiveId" clId="{2DEFECFF-F2E2-4F7D-8BB9-6AB4391ED2FA}" dt="2020-10-14T00:32:13.039" v="315"/>
          <ac:grpSpMkLst>
            <pc:docMk/>
            <pc:sldMk cId="3665139135" sldId="361"/>
            <ac:grpSpMk id="155" creationId="{A7DC7428-4574-4ABD-BA6A-CB07FEF4BA13}"/>
          </ac:grpSpMkLst>
        </pc:grpChg>
        <pc:grpChg chg="del mod">
          <ac:chgData name="J C" userId="626daae191040345" providerId="LiveId" clId="{2DEFECFF-F2E2-4F7D-8BB9-6AB4391ED2FA}" dt="2020-10-14T00:32:28.203" v="317"/>
          <ac:grpSpMkLst>
            <pc:docMk/>
            <pc:sldMk cId="3665139135" sldId="361"/>
            <ac:grpSpMk id="165" creationId="{8D86209C-C733-48B0-8AD7-79F9A4979113}"/>
          </ac:grpSpMkLst>
        </pc:grpChg>
        <pc:grpChg chg="del mod">
          <ac:chgData name="J C" userId="626daae191040345" providerId="LiveId" clId="{2DEFECFF-F2E2-4F7D-8BB9-6AB4391ED2FA}" dt="2020-10-14T00:32:45.868" v="319"/>
          <ac:grpSpMkLst>
            <pc:docMk/>
            <pc:sldMk cId="3665139135" sldId="361"/>
            <ac:grpSpMk id="167" creationId="{114039F2-47B8-4234-82EF-765BD314652E}"/>
          </ac:grpSpMkLst>
        </pc:grpChg>
        <pc:grpChg chg="del mod">
          <ac:chgData name="J C" userId="626daae191040345" providerId="LiveId" clId="{2DEFECFF-F2E2-4F7D-8BB9-6AB4391ED2FA}" dt="2020-10-14T00:32:46.919" v="321"/>
          <ac:grpSpMkLst>
            <pc:docMk/>
            <pc:sldMk cId="3665139135" sldId="361"/>
            <ac:grpSpMk id="169" creationId="{805AB9EC-6E61-4CB6-9D6C-A6413FAA6AFC}"/>
          </ac:grpSpMkLst>
        </pc:grpChg>
        <pc:grpChg chg="del mod">
          <ac:chgData name="J C" userId="626daae191040345" providerId="LiveId" clId="{2DEFECFF-F2E2-4F7D-8BB9-6AB4391ED2FA}" dt="2020-10-14T00:32:48.923" v="325"/>
          <ac:grpSpMkLst>
            <pc:docMk/>
            <pc:sldMk cId="3665139135" sldId="361"/>
            <ac:grpSpMk id="171" creationId="{5CDAFD2D-A38C-4166-9070-C8B49CD6CF15}"/>
          </ac:grpSpMkLst>
        </pc:grpChg>
        <pc:grpChg chg="mod">
          <ac:chgData name="J C" userId="626daae191040345" providerId="LiveId" clId="{2DEFECFF-F2E2-4F7D-8BB9-6AB4391ED2FA}" dt="2020-10-14T00:32:48.923" v="325"/>
          <ac:grpSpMkLst>
            <pc:docMk/>
            <pc:sldMk cId="3665139135" sldId="361"/>
            <ac:grpSpMk id="175" creationId="{698ECBB4-B944-4729-ACC9-7C625D4E1D54}"/>
          </ac:grpSpMkLst>
        </pc:grpChg>
        <pc:grpChg chg="del mod">
          <ac:chgData name="J C" userId="626daae191040345" providerId="LiveId" clId="{2DEFECFF-F2E2-4F7D-8BB9-6AB4391ED2FA}" dt="2020-10-14T00:33:15.069" v="336"/>
          <ac:grpSpMkLst>
            <pc:docMk/>
            <pc:sldMk cId="3665139135" sldId="361"/>
            <ac:grpSpMk id="184" creationId="{92D9B8F9-56A6-4BA5-A2A7-6DEE183144BC}"/>
          </ac:grpSpMkLst>
        </pc:grpChg>
        <pc:grpChg chg="mod">
          <ac:chgData name="J C" userId="626daae191040345" providerId="LiveId" clId="{2DEFECFF-F2E2-4F7D-8BB9-6AB4391ED2FA}" dt="2020-10-14T00:33:15.069" v="336"/>
          <ac:grpSpMkLst>
            <pc:docMk/>
            <pc:sldMk cId="3665139135" sldId="361"/>
            <ac:grpSpMk id="186" creationId="{BA884C0E-60D0-48A8-872E-C9E78A4CAD8E}"/>
          </ac:grpSpMkLst>
        </pc:grpChg>
        <pc:grpChg chg="del mod">
          <ac:chgData name="J C" userId="626daae191040345" providerId="LiveId" clId="{2DEFECFF-F2E2-4F7D-8BB9-6AB4391ED2FA}" dt="2020-10-14T00:34:18.075" v="349"/>
          <ac:grpSpMkLst>
            <pc:docMk/>
            <pc:sldMk cId="3665139135" sldId="361"/>
            <ac:grpSpMk id="195" creationId="{18E595AF-4ADD-4985-93F4-E1EA93E2DA60}"/>
          </ac:grpSpMkLst>
        </pc:grpChg>
        <pc:grpChg chg="mod">
          <ac:chgData name="J C" userId="626daae191040345" providerId="LiveId" clId="{2DEFECFF-F2E2-4F7D-8BB9-6AB4391ED2FA}" dt="2020-10-14T00:34:18.075" v="349"/>
          <ac:grpSpMkLst>
            <pc:docMk/>
            <pc:sldMk cId="3665139135" sldId="361"/>
            <ac:grpSpMk id="199" creationId="{2545F56D-F9B6-47D1-B46D-01B5F3457712}"/>
          </ac:grpSpMkLst>
        </pc:grpChg>
        <pc:grpChg chg="mod">
          <ac:chgData name="J C" userId="626daae191040345" providerId="LiveId" clId="{2DEFECFF-F2E2-4F7D-8BB9-6AB4391ED2FA}" dt="2020-10-14T00:35:59.739" v="409"/>
          <ac:grpSpMkLst>
            <pc:docMk/>
            <pc:sldMk cId="3665139135" sldId="361"/>
            <ac:grpSpMk id="203" creationId="{9DCBD9A3-8C6C-4A5F-8FB0-A9E934ABBF95}"/>
          </ac:grpSpMkLst>
        </pc:grpChg>
        <pc:grpChg chg="mod">
          <ac:chgData name="J C" userId="626daae191040345" providerId="LiveId" clId="{2DEFECFF-F2E2-4F7D-8BB9-6AB4391ED2FA}" dt="2020-10-14T01:05:41.698" v="1440"/>
          <ac:grpSpMkLst>
            <pc:docMk/>
            <pc:sldMk cId="3665139135" sldId="361"/>
            <ac:grpSpMk id="210" creationId="{938834C0-564B-4379-947C-1CECE130A57D}"/>
          </ac:grpSpMkLst>
        </pc:grpChg>
        <pc:inkChg chg="del">
          <ac:chgData name="J C" userId="626daae191040345" providerId="LiveId" clId="{2DEFECFF-F2E2-4F7D-8BB9-6AB4391ED2FA}" dt="2020-10-14T00:48:20.384" v="898" actId="478"/>
          <ac:inkMkLst>
            <pc:docMk/>
            <pc:sldMk cId="3665139135" sldId="361"/>
            <ac:inkMk id="15" creationId="{726290A6-DA74-440C-B12C-0EC6F7F4C13F}"/>
          </ac:inkMkLst>
        </pc:inkChg>
        <pc:inkChg chg="del">
          <ac:chgData name="J C" userId="626daae191040345" providerId="LiveId" clId="{2DEFECFF-F2E2-4F7D-8BB9-6AB4391ED2FA}" dt="2020-10-14T00:28:58.844" v="269" actId="478"/>
          <ac:inkMkLst>
            <pc:docMk/>
            <pc:sldMk cId="3665139135" sldId="361"/>
            <ac:inkMk id="17" creationId="{02D3669F-6D4B-4782-9241-9144435639F3}"/>
          </ac:inkMkLst>
        </pc:inkChg>
        <pc:inkChg chg="del">
          <ac:chgData name="J C" userId="626daae191040345" providerId="LiveId" clId="{2DEFECFF-F2E2-4F7D-8BB9-6AB4391ED2FA}" dt="2020-10-14T00:28:58.844" v="269" actId="478"/>
          <ac:inkMkLst>
            <pc:docMk/>
            <pc:sldMk cId="3665139135" sldId="361"/>
            <ac:inkMk id="18" creationId="{C5B9A79C-B3F3-4E3E-85C8-5BD3D0FF5C15}"/>
          </ac:inkMkLst>
        </pc:inkChg>
        <pc:inkChg chg="del">
          <ac:chgData name="J C" userId="626daae191040345" providerId="LiveId" clId="{2DEFECFF-F2E2-4F7D-8BB9-6AB4391ED2FA}" dt="2020-10-14T00:28:58.844" v="269" actId="478"/>
          <ac:inkMkLst>
            <pc:docMk/>
            <pc:sldMk cId="3665139135" sldId="361"/>
            <ac:inkMk id="19" creationId="{B7979AF4-DF9A-436C-B843-8C633F2750BE}"/>
          </ac:inkMkLst>
        </pc:inkChg>
        <pc:inkChg chg="add mod">
          <ac:chgData name="J C" userId="626daae191040345" providerId="LiveId" clId="{2DEFECFF-F2E2-4F7D-8BB9-6AB4391ED2FA}" dt="2020-10-14T00:29:19.440" v="281"/>
          <ac:inkMkLst>
            <pc:docMk/>
            <pc:sldMk cId="3665139135" sldId="361"/>
            <ac:inkMk id="20" creationId="{2CCC94C9-AAF4-4244-806E-32AFE5DC3C8C}"/>
          </ac:inkMkLst>
        </pc:inkChg>
        <pc:inkChg chg="del">
          <ac:chgData name="J C" userId="626daae191040345" providerId="LiveId" clId="{2DEFECFF-F2E2-4F7D-8BB9-6AB4391ED2FA}" dt="2020-10-14T00:28:58.844" v="269" actId="478"/>
          <ac:inkMkLst>
            <pc:docMk/>
            <pc:sldMk cId="3665139135" sldId="361"/>
            <ac:inkMk id="21" creationId="{6CA76309-5C9C-4F4A-9199-4F236D20B1C2}"/>
          </ac:inkMkLst>
        </pc:inkChg>
        <pc:inkChg chg="del">
          <ac:chgData name="J C" userId="626daae191040345" providerId="LiveId" clId="{2DEFECFF-F2E2-4F7D-8BB9-6AB4391ED2FA}" dt="2020-10-14T00:28:58.844" v="269" actId="478"/>
          <ac:inkMkLst>
            <pc:docMk/>
            <pc:sldMk cId="3665139135" sldId="361"/>
            <ac:inkMk id="22" creationId="{1C79884D-B798-4DCA-8A6E-008DEB5F09B9}"/>
          </ac:inkMkLst>
        </pc:inkChg>
        <pc:inkChg chg="del">
          <ac:chgData name="J C" userId="626daae191040345" providerId="LiveId" clId="{2DEFECFF-F2E2-4F7D-8BB9-6AB4391ED2FA}" dt="2020-10-14T00:28:58.844" v="269" actId="478"/>
          <ac:inkMkLst>
            <pc:docMk/>
            <pc:sldMk cId="3665139135" sldId="361"/>
            <ac:inkMk id="23" creationId="{C2CB0727-871C-413F-B0D8-45B7C8DA19B0}"/>
          </ac:inkMkLst>
        </pc:inkChg>
        <pc:inkChg chg="add mod">
          <ac:chgData name="J C" userId="626daae191040345" providerId="LiveId" clId="{2DEFECFF-F2E2-4F7D-8BB9-6AB4391ED2FA}" dt="2020-10-14T00:29:19.440" v="281"/>
          <ac:inkMkLst>
            <pc:docMk/>
            <pc:sldMk cId="3665139135" sldId="361"/>
            <ac:inkMk id="24" creationId="{53B10C63-2036-40B3-920E-33A091D74513}"/>
          </ac:inkMkLst>
        </pc:inkChg>
        <pc:inkChg chg="add mod">
          <ac:chgData name="J C" userId="626daae191040345" providerId="LiveId" clId="{2DEFECFF-F2E2-4F7D-8BB9-6AB4391ED2FA}" dt="2020-10-14T00:29:19.440" v="281"/>
          <ac:inkMkLst>
            <pc:docMk/>
            <pc:sldMk cId="3665139135" sldId="361"/>
            <ac:inkMk id="51" creationId="{86564E84-2C50-4755-8A72-360DA05BD023}"/>
          </ac:inkMkLst>
        </pc:inkChg>
        <pc:inkChg chg="add mod">
          <ac:chgData name="J C" userId="626daae191040345" providerId="LiveId" clId="{2DEFECFF-F2E2-4F7D-8BB9-6AB4391ED2FA}" dt="2020-10-14T00:29:19.440" v="281"/>
          <ac:inkMkLst>
            <pc:docMk/>
            <pc:sldMk cId="3665139135" sldId="361"/>
            <ac:inkMk id="62" creationId="{38CB9900-E14C-4080-9288-9F6019791252}"/>
          </ac:inkMkLst>
        </pc:inkChg>
        <pc:inkChg chg="add mod">
          <ac:chgData name="J C" userId="626daae191040345" providerId="LiveId" clId="{2DEFECFF-F2E2-4F7D-8BB9-6AB4391ED2FA}" dt="2020-10-14T00:29:19.440" v="281"/>
          <ac:inkMkLst>
            <pc:docMk/>
            <pc:sldMk cId="3665139135" sldId="361"/>
            <ac:inkMk id="81" creationId="{9B0035CC-5D48-4CB7-9759-887A83A8FFB3}"/>
          </ac:inkMkLst>
        </pc:inkChg>
        <pc:inkChg chg="add mod">
          <ac:chgData name="J C" userId="626daae191040345" providerId="LiveId" clId="{2DEFECFF-F2E2-4F7D-8BB9-6AB4391ED2FA}" dt="2020-10-14T00:29:19.440" v="281"/>
          <ac:inkMkLst>
            <pc:docMk/>
            <pc:sldMk cId="3665139135" sldId="361"/>
            <ac:inkMk id="90" creationId="{5AFDB5AC-EDF1-4009-9FEF-E08B17CC7187}"/>
          </ac:inkMkLst>
        </pc:inkChg>
        <pc:inkChg chg="add mod">
          <ac:chgData name="J C" userId="626daae191040345" providerId="LiveId" clId="{2DEFECFF-F2E2-4F7D-8BB9-6AB4391ED2FA}" dt="2020-10-14T00:29:19.440" v="281"/>
          <ac:inkMkLst>
            <pc:docMk/>
            <pc:sldMk cId="3665139135" sldId="361"/>
            <ac:inkMk id="95" creationId="{1D088978-1DF6-49A9-BB2F-0E4EB1BA8422}"/>
          </ac:inkMkLst>
        </pc:inkChg>
        <pc:inkChg chg="add mod">
          <ac:chgData name="J C" userId="626daae191040345" providerId="LiveId" clId="{2DEFECFF-F2E2-4F7D-8BB9-6AB4391ED2FA}" dt="2020-10-14T00:29:19.440" v="281"/>
          <ac:inkMkLst>
            <pc:docMk/>
            <pc:sldMk cId="3665139135" sldId="361"/>
            <ac:inkMk id="103" creationId="{5E4E7F4C-C977-419A-8568-E218AA24D250}"/>
          </ac:inkMkLst>
        </pc:inkChg>
        <pc:inkChg chg="add">
          <ac:chgData name="J C" userId="626daae191040345" providerId="LiveId" clId="{2DEFECFF-F2E2-4F7D-8BB9-6AB4391ED2FA}" dt="2020-10-14T00:29:19.472" v="282" actId="9405"/>
          <ac:inkMkLst>
            <pc:docMk/>
            <pc:sldMk cId="3665139135" sldId="361"/>
            <ac:inkMk id="118" creationId="{CFCBAF6B-5971-4C11-81E7-D9C103BE3040}"/>
          </ac:inkMkLst>
        </pc:inkChg>
        <pc:inkChg chg="add">
          <ac:chgData name="J C" userId="626daae191040345" providerId="LiveId" clId="{2DEFECFF-F2E2-4F7D-8BB9-6AB4391ED2FA}" dt="2020-10-14T00:29:19.806" v="283" actId="9405"/>
          <ac:inkMkLst>
            <pc:docMk/>
            <pc:sldMk cId="3665139135" sldId="361"/>
            <ac:inkMk id="122" creationId="{F472C3C0-C774-4FDA-888E-70B94154C702}"/>
          </ac:inkMkLst>
        </pc:inkChg>
        <pc:inkChg chg="del">
          <ac:chgData name="J C" userId="626daae191040345" providerId="LiveId" clId="{2DEFECFF-F2E2-4F7D-8BB9-6AB4391ED2FA}" dt="2020-10-14T00:28:58.844" v="269" actId="478"/>
          <ac:inkMkLst>
            <pc:docMk/>
            <pc:sldMk cId="3665139135" sldId="361"/>
            <ac:inkMk id="124" creationId="{4F48CDD1-08D8-4E5C-85A9-1A67703A4E5D}"/>
          </ac:inkMkLst>
        </pc:inkChg>
        <pc:inkChg chg="del">
          <ac:chgData name="J C" userId="626daae191040345" providerId="LiveId" clId="{2DEFECFF-F2E2-4F7D-8BB9-6AB4391ED2FA}" dt="2020-10-14T00:28:58.844" v="269" actId="478"/>
          <ac:inkMkLst>
            <pc:docMk/>
            <pc:sldMk cId="3665139135" sldId="361"/>
            <ac:inkMk id="125" creationId="{F93C4C1D-B757-40CE-BE48-758AE4BE3A21}"/>
          </ac:inkMkLst>
        </pc:inkChg>
        <pc:inkChg chg="del">
          <ac:chgData name="J C" userId="626daae191040345" providerId="LiveId" clId="{2DEFECFF-F2E2-4F7D-8BB9-6AB4391ED2FA}" dt="2020-10-14T00:28:58.844" v="269" actId="478"/>
          <ac:inkMkLst>
            <pc:docMk/>
            <pc:sldMk cId="3665139135" sldId="361"/>
            <ac:inkMk id="126" creationId="{6064F3CF-260E-451F-8B3C-453D998DE017}"/>
          </ac:inkMkLst>
        </pc:inkChg>
        <pc:inkChg chg="add mod">
          <ac:chgData name="J C" userId="626daae191040345" providerId="LiveId" clId="{2DEFECFF-F2E2-4F7D-8BB9-6AB4391ED2FA}" dt="2020-10-14T00:29:32.642" v="287"/>
          <ac:inkMkLst>
            <pc:docMk/>
            <pc:sldMk cId="3665139135" sldId="361"/>
            <ac:inkMk id="134" creationId="{DEC9F826-5202-4F42-B724-334082B92415}"/>
          </ac:inkMkLst>
        </pc:inkChg>
        <pc:inkChg chg="add mod">
          <ac:chgData name="J C" userId="626daae191040345" providerId="LiveId" clId="{2DEFECFF-F2E2-4F7D-8BB9-6AB4391ED2FA}" dt="2020-10-14T00:29:32.642" v="287"/>
          <ac:inkMkLst>
            <pc:docMk/>
            <pc:sldMk cId="3665139135" sldId="361"/>
            <ac:inkMk id="135" creationId="{0D23873D-DF33-401C-A35D-E5F36BEA2C58}"/>
          </ac:inkMkLst>
        </pc:inkChg>
        <pc:inkChg chg="add mod">
          <ac:chgData name="J C" userId="626daae191040345" providerId="LiveId" clId="{2DEFECFF-F2E2-4F7D-8BB9-6AB4391ED2FA}" dt="2020-10-14T00:29:32.642" v="287"/>
          <ac:inkMkLst>
            <pc:docMk/>
            <pc:sldMk cId="3665139135" sldId="361"/>
            <ac:inkMk id="136" creationId="{9458793D-BEA0-489A-BC0F-4F1411297C9B}"/>
          </ac:inkMkLst>
        </pc:inkChg>
        <pc:inkChg chg="add">
          <ac:chgData name="J C" userId="626daae191040345" providerId="LiveId" clId="{2DEFECFF-F2E2-4F7D-8BB9-6AB4391ED2FA}" dt="2020-10-14T00:29:32.650" v="288" actId="9405"/>
          <ac:inkMkLst>
            <pc:docMk/>
            <pc:sldMk cId="3665139135" sldId="361"/>
            <ac:inkMk id="138" creationId="{41F1F475-A0F9-4FDC-BC5D-241DE2CB914F}"/>
          </ac:inkMkLst>
        </pc:inkChg>
        <pc:inkChg chg="add">
          <ac:chgData name="J C" userId="626daae191040345" providerId="LiveId" clId="{2DEFECFF-F2E2-4F7D-8BB9-6AB4391ED2FA}" dt="2020-10-14T00:29:33.741" v="289" actId="9405"/>
          <ac:inkMkLst>
            <pc:docMk/>
            <pc:sldMk cId="3665139135" sldId="361"/>
            <ac:inkMk id="139" creationId="{1A5F7A8A-C49A-4791-9C46-FBC741683518}"/>
          </ac:inkMkLst>
        </pc:inkChg>
        <pc:inkChg chg="add">
          <ac:chgData name="J C" userId="626daae191040345" providerId="LiveId" clId="{2DEFECFF-F2E2-4F7D-8BB9-6AB4391ED2FA}" dt="2020-10-14T00:29:34.640" v="290" actId="9405"/>
          <ac:inkMkLst>
            <pc:docMk/>
            <pc:sldMk cId="3665139135" sldId="361"/>
            <ac:inkMk id="140" creationId="{C546E311-E1DC-4903-AFA5-2B1DB4FA51B0}"/>
          </ac:inkMkLst>
        </pc:inkChg>
        <pc:inkChg chg="add">
          <ac:chgData name="J C" userId="626daae191040345" providerId="LiveId" clId="{2DEFECFF-F2E2-4F7D-8BB9-6AB4391ED2FA}" dt="2020-10-14T00:29:34.979" v="291" actId="9405"/>
          <ac:inkMkLst>
            <pc:docMk/>
            <pc:sldMk cId="3665139135" sldId="361"/>
            <ac:inkMk id="141" creationId="{06320B2F-437D-435C-A3B3-0D33260D4C24}"/>
          </ac:inkMkLst>
        </pc:inkChg>
        <pc:inkChg chg="add">
          <ac:chgData name="J C" userId="626daae191040345" providerId="LiveId" clId="{2DEFECFF-F2E2-4F7D-8BB9-6AB4391ED2FA}" dt="2020-10-14T00:29:39.145" v="292" actId="9405"/>
          <ac:inkMkLst>
            <pc:docMk/>
            <pc:sldMk cId="3665139135" sldId="361"/>
            <ac:inkMk id="142" creationId="{B2485D10-ED85-4AF0-9FF6-AD76B9BCFE6F}"/>
          </ac:inkMkLst>
        </pc:inkChg>
        <pc:inkChg chg="add mod">
          <ac:chgData name="J C" userId="626daae191040345" providerId="LiveId" clId="{2DEFECFF-F2E2-4F7D-8BB9-6AB4391ED2FA}" dt="2020-10-14T00:29:43.819" v="296"/>
          <ac:inkMkLst>
            <pc:docMk/>
            <pc:sldMk cId="3665139135" sldId="361"/>
            <ac:inkMk id="143" creationId="{F8F7DCB4-7147-47C8-97F6-3E1EEFD22DCC}"/>
          </ac:inkMkLst>
        </pc:inkChg>
        <pc:inkChg chg="add mod">
          <ac:chgData name="J C" userId="626daae191040345" providerId="LiveId" clId="{2DEFECFF-F2E2-4F7D-8BB9-6AB4391ED2FA}" dt="2020-10-14T00:29:43.819" v="296"/>
          <ac:inkMkLst>
            <pc:docMk/>
            <pc:sldMk cId="3665139135" sldId="361"/>
            <ac:inkMk id="144" creationId="{9391EEA4-AEA5-4BD6-BAE4-789EE4749ED9}"/>
          </ac:inkMkLst>
        </pc:inkChg>
        <pc:inkChg chg="add mod">
          <ac:chgData name="J C" userId="626daae191040345" providerId="LiveId" clId="{2DEFECFF-F2E2-4F7D-8BB9-6AB4391ED2FA}" dt="2020-10-14T00:29:43.819" v="296"/>
          <ac:inkMkLst>
            <pc:docMk/>
            <pc:sldMk cId="3665139135" sldId="361"/>
            <ac:inkMk id="145" creationId="{3C3AD586-5854-4B76-AF94-C73BF8BC37E2}"/>
          </ac:inkMkLst>
        </pc:inkChg>
        <pc:inkChg chg="add mod">
          <ac:chgData name="J C" userId="626daae191040345" providerId="LiveId" clId="{2DEFECFF-F2E2-4F7D-8BB9-6AB4391ED2FA}" dt="2020-10-14T00:31:04.855" v="302"/>
          <ac:inkMkLst>
            <pc:docMk/>
            <pc:sldMk cId="3665139135" sldId="361"/>
            <ac:inkMk id="147" creationId="{47C55D53-F07B-4BD1-A5C0-4E215BB5C971}"/>
          </ac:inkMkLst>
        </pc:inkChg>
        <pc:inkChg chg="add mod">
          <ac:chgData name="J C" userId="626daae191040345" providerId="LiveId" clId="{2DEFECFF-F2E2-4F7D-8BB9-6AB4391ED2FA}" dt="2020-10-14T00:31:04.855" v="302"/>
          <ac:inkMkLst>
            <pc:docMk/>
            <pc:sldMk cId="3665139135" sldId="361"/>
            <ac:inkMk id="148" creationId="{EE782420-5707-4992-A721-04C2370BC66C}"/>
          </ac:inkMkLst>
        </pc:inkChg>
        <pc:inkChg chg="add mod">
          <ac:chgData name="J C" userId="626daae191040345" providerId="LiveId" clId="{2DEFECFF-F2E2-4F7D-8BB9-6AB4391ED2FA}" dt="2020-10-14T00:31:04.855" v="302"/>
          <ac:inkMkLst>
            <pc:docMk/>
            <pc:sldMk cId="3665139135" sldId="361"/>
            <ac:inkMk id="149" creationId="{8CFF3B45-B15C-45F2-AF61-9BBB7D8D078A}"/>
          </ac:inkMkLst>
        </pc:inkChg>
        <pc:inkChg chg="add mod">
          <ac:chgData name="J C" userId="626daae191040345" providerId="LiveId" clId="{2DEFECFF-F2E2-4F7D-8BB9-6AB4391ED2FA}" dt="2020-10-14T00:31:04.855" v="302"/>
          <ac:inkMkLst>
            <pc:docMk/>
            <pc:sldMk cId="3665139135" sldId="361"/>
            <ac:inkMk id="150" creationId="{17F2D5ED-1119-4146-9709-5D23590410D4}"/>
          </ac:inkMkLst>
        </pc:inkChg>
        <pc:inkChg chg="add mod">
          <ac:chgData name="J C" userId="626daae191040345" providerId="LiveId" clId="{2DEFECFF-F2E2-4F7D-8BB9-6AB4391ED2FA}" dt="2020-10-14T00:31:04.855" v="302"/>
          <ac:inkMkLst>
            <pc:docMk/>
            <pc:sldMk cId="3665139135" sldId="361"/>
            <ac:inkMk id="151" creationId="{D7A716FB-323E-4153-8386-0BE10C4E5F02}"/>
          </ac:inkMkLst>
        </pc:inkChg>
        <pc:inkChg chg="add mod">
          <ac:chgData name="J C" userId="626daae191040345" providerId="LiveId" clId="{2DEFECFF-F2E2-4F7D-8BB9-6AB4391ED2FA}" dt="2020-10-14T00:32:48.923" v="325"/>
          <ac:inkMkLst>
            <pc:docMk/>
            <pc:sldMk cId="3665139135" sldId="361"/>
            <ac:inkMk id="153" creationId="{9C45F8C3-9A81-446E-8068-6D3BFF35E6B0}"/>
          </ac:inkMkLst>
        </pc:inkChg>
        <pc:inkChg chg="add mod">
          <ac:chgData name="J C" userId="626daae191040345" providerId="LiveId" clId="{2DEFECFF-F2E2-4F7D-8BB9-6AB4391ED2FA}" dt="2020-10-14T00:32:48.923" v="325"/>
          <ac:inkMkLst>
            <pc:docMk/>
            <pc:sldMk cId="3665139135" sldId="361"/>
            <ac:inkMk id="154" creationId="{D1907A91-DA86-4D2F-828B-E90F44FD9A07}"/>
          </ac:inkMkLst>
        </pc:inkChg>
        <pc:inkChg chg="add">
          <ac:chgData name="J C" userId="626daae191040345" providerId="LiveId" clId="{2DEFECFF-F2E2-4F7D-8BB9-6AB4391ED2FA}" dt="2020-10-14T00:31:15.635" v="306" actId="9405"/>
          <ac:inkMkLst>
            <pc:docMk/>
            <pc:sldMk cId="3665139135" sldId="361"/>
            <ac:inkMk id="156" creationId="{FE78B8A2-84C2-41FE-8B3E-9C3D355A1133}"/>
          </ac:inkMkLst>
        </pc:inkChg>
        <pc:inkChg chg="add">
          <ac:chgData name="J C" userId="626daae191040345" providerId="LiveId" clId="{2DEFECFF-F2E2-4F7D-8BB9-6AB4391ED2FA}" dt="2020-10-14T00:32:03.797" v="307" actId="9405"/>
          <ac:inkMkLst>
            <pc:docMk/>
            <pc:sldMk cId="3665139135" sldId="361"/>
            <ac:inkMk id="157" creationId="{8656AFC3-0FA7-4AAB-8CB2-AAE53A10854B}"/>
          </ac:inkMkLst>
        </pc:inkChg>
        <pc:inkChg chg="add mod">
          <ac:chgData name="J C" userId="626daae191040345" providerId="LiveId" clId="{2DEFECFF-F2E2-4F7D-8BB9-6AB4391ED2FA}" dt="2020-10-14T00:32:48.923" v="325"/>
          <ac:inkMkLst>
            <pc:docMk/>
            <pc:sldMk cId="3665139135" sldId="361"/>
            <ac:inkMk id="158" creationId="{0131C2B3-D987-4EA9-8ED4-77FC2D9FD49B}"/>
          </ac:inkMkLst>
        </pc:inkChg>
        <pc:inkChg chg="add mod">
          <ac:chgData name="J C" userId="626daae191040345" providerId="LiveId" clId="{2DEFECFF-F2E2-4F7D-8BB9-6AB4391ED2FA}" dt="2020-10-14T00:32:48.923" v="325"/>
          <ac:inkMkLst>
            <pc:docMk/>
            <pc:sldMk cId="3665139135" sldId="361"/>
            <ac:inkMk id="159" creationId="{D2E84FB6-FC00-42D0-8CB8-4CF71852662E}"/>
          </ac:inkMkLst>
        </pc:inkChg>
        <pc:inkChg chg="add mod">
          <ac:chgData name="J C" userId="626daae191040345" providerId="LiveId" clId="{2DEFECFF-F2E2-4F7D-8BB9-6AB4391ED2FA}" dt="2020-10-14T00:32:48.923" v="325"/>
          <ac:inkMkLst>
            <pc:docMk/>
            <pc:sldMk cId="3665139135" sldId="361"/>
            <ac:inkMk id="160" creationId="{404F2799-191E-4F7A-B0AD-787BF1AE98D2}"/>
          </ac:inkMkLst>
        </pc:inkChg>
        <pc:inkChg chg="add mod">
          <ac:chgData name="J C" userId="626daae191040345" providerId="LiveId" clId="{2DEFECFF-F2E2-4F7D-8BB9-6AB4391ED2FA}" dt="2020-10-14T00:32:48.923" v="325"/>
          <ac:inkMkLst>
            <pc:docMk/>
            <pc:sldMk cId="3665139135" sldId="361"/>
            <ac:inkMk id="161" creationId="{36AFEB64-56F2-479C-BCDF-4BD07FFF61C1}"/>
          </ac:inkMkLst>
        </pc:inkChg>
        <pc:inkChg chg="add mod">
          <ac:chgData name="J C" userId="626daae191040345" providerId="LiveId" clId="{2DEFECFF-F2E2-4F7D-8BB9-6AB4391ED2FA}" dt="2020-10-14T00:32:48.923" v="325"/>
          <ac:inkMkLst>
            <pc:docMk/>
            <pc:sldMk cId="3665139135" sldId="361"/>
            <ac:inkMk id="162" creationId="{42093ED7-05D4-4161-8783-4032659C3C44}"/>
          </ac:inkMkLst>
        </pc:inkChg>
        <pc:inkChg chg="add mod">
          <ac:chgData name="J C" userId="626daae191040345" providerId="LiveId" clId="{2DEFECFF-F2E2-4F7D-8BB9-6AB4391ED2FA}" dt="2020-10-14T00:32:48.923" v="325"/>
          <ac:inkMkLst>
            <pc:docMk/>
            <pc:sldMk cId="3665139135" sldId="361"/>
            <ac:inkMk id="163" creationId="{6EEDEFA6-5B29-4406-861D-289C0F8630D8}"/>
          </ac:inkMkLst>
        </pc:inkChg>
        <pc:inkChg chg="add mod">
          <ac:chgData name="J C" userId="626daae191040345" providerId="LiveId" clId="{2DEFECFF-F2E2-4F7D-8BB9-6AB4391ED2FA}" dt="2020-10-14T00:32:48.923" v="325"/>
          <ac:inkMkLst>
            <pc:docMk/>
            <pc:sldMk cId="3665139135" sldId="361"/>
            <ac:inkMk id="164" creationId="{BE85F06C-15FA-4839-85F8-83F92A6F392C}"/>
          </ac:inkMkLst>
        </pc:inkChg>
        <pc:inkChg chg="add mod">
          <ac:chgData name="J C" userId="626daae191040345" providerId="LiveId" clId="{2DEFECFF-F2E2-4F7D-8BB9-6AB4391ED2FA}" dt="2020-10-14T00:32:45.868" v="319"/>
          <ac:inkMkLst>
            <pc:docMk/>
            <pc:sldMk cId="3665139135" sldId="361"/>
            <ac:inkMk id="166" creationId="{3965E520-B0F2-4582-8215-C42BE8136B87}"/>
          </ac:inkMkLst>
        </pc:inkChg>
        <pc:inkChg chg="add mod">
          <ac:chgData name="J C" userId="626daae191040345" providerId="LiveId" clId="{2DEFECFF-F2E2-4F7D-8BB9-6AB4391ED2FA}" dt="2020-10-14T00:32:48.923" v="325"/>
          <ac:inkMkLst>
            <pc:docMk/>
            <pc:sldMk cId="3665139135" sldId="361"/>
            <ac:inkMk id="168" creationId="{7124B3F6-46F4-40EA-9224-8F97A81D2D9C}"/>
          </ac:inkMkLst>
        </pc:inkChg>
        <pc:inkChg chg="add mod">
          <ac:chgData name="J C" userId="626daae191040345" providerId="LiveId" clId="{2DEFECFF-F2E2-4F7D-8BB9-6AB4391ED2FA}" dt="2020-10-14T00:32:48.923" v="325"/>
          <ac:inkMkLst>
            <pc:docMk/>
            <pc:sldMk cId="3665139135" sldId="361"/>
            <ac:inkMk id="170" creationId="{96DF38CD-429D-4171-93BC-3817E0E81668}"/>
          </ac:inkMkLst>
        </pc:inkChg>
        <pc:inkChg chg="add mod">
          <ac:chgData name="J C" userId="626daae191040345" providerId="LiveId" clId="{2DEFECFF-F2E2-4F7D-8BB9-6AB4391ED2FA}" dt="2020-10-14T00:32:48.923" v="325"/>
          <ac:inkMkLst>
            <pc:docMk/>
            <pc:sldMk cId="3665139135" sldId="361"/>
            <ac:inkMk id="172" creationId="{AE17E7F5-FD8D-4AF6-A265-D0AC2E92C72B}"/>
          </ac:inkMkLst>
        </pc:inkChg>
        <pc:inkChg chg="add mod">
          <ac:chgData name="J C" userId="626daae191040345" providerId="LiveId" clId="{2DEFECFF-F2E2-4F7D-8BB9-6AB4391ED2FA}" dt="2020-10-14T00:32:48.923" v="325"/>
          <ac:inkMkLst>
            <pc:docMk/>
            <pc:sldMk cId="3665139135" sldId="361"/>
            <ac:inkMk id="173" creationId="{EDA19424-4FB1-46A2-816B-7E3CF125D442}"/>
          </ac:inkMkLst>
        </pc:inkChg>
        <pc:inkChg chg="add mod">
          <ac:chgData name="J C" userId="626daae191040345" providerId="LiveId" clId="{2DEFECFF-F2E2-4F7D-8BB9-6AB4391ED2FA}" dt="2020-10-14T00:32:48.923" v="325"/>
          <ac:inkMkLst>
            <pc:docMk/>
            <pc:sldMk cId="3665139135" sldId="361"/>
            <ac:inkMk id="174" creationId="{7E81975F-CB05-412A-9998-4A33741B18A5}"/>
          </ac:inkMkLst>
        </pc:inkChg>
        <pc:inkChg chg="add mod">
          <ac:chgData name="J C" userId="626daae191040345" providerId="LiveId" clId="{2DEFECFF-F2E2-4F7D-8BB9-6AB4391ED2FA}" dt="2020-10-14T00:33:15.069" v="336"/>
          <ac:inkMkLst>
            <pc:docMk/>
            <pc:sldMk cId="3665139135" sldId="361"/>
            <ac:inkMk id="176" creationId="{5AC3625D-0E05-40F3-934D-B018025DBBD0}"/>
          </ac:inkMkLst>
        </pc:inkChg>
        <pc:inkChg chg="add mod">
          <ac:chgData name="J C" userId="626daae191040345" providerId="LiveId" clId="{2DEFECFF-F2E2-4F7D-8BB9-6AB4391ED2FA}" dt="2020-10-14T00:33:15.069" v="336"/>
          <ac:inkMkLst>
            <pc:docMk/>
            <pc:sldMk cId="3665139135" sldId="361"/>
            <ac:inkMk id="177" creationId="{9060C638-D524-4E9F-92F6-0C90C9A763B5}"/>
          </ac:inkMkLst>
        </pc:inkChg>
        <pc:inkChg chg="add mod">
          <ac:chgData name="J C" userId="626daae191040345" providerId="LiveId" clId="{2DEFECFF-F2E2-4F7D-8BB9-6AB4391ED2FA}" dt="2020-10-14T00:33:15.069" v="336"/>
          <ac:inkMkLst>
            <pc:docMk/>
            <pc:sldMk cId="3665139135" sldId="361"/>
            <ac:inkMk id="178" creationId="{660AB224-139C-4D4D-9E84-6A05684C94E4}"/>
          </ac:inkMkLst>
        </pc:inkChg>
        <pc:inkChg chg="add mod">
          <ac:chgData name="J C" userId="626daae191040345" providerId="LiveId" clId="{2DEFECFF-F2E2-4F7D-8BB9-6AB4391ED2FA}" dt="2020-10-14T00:33:15.069" v="336"/>
          <ac:inkMkLst>
            <pc:docMk/>
            <pc:sldMk cId="3665139135" sldId="361"/>
            <ac:inkMk id="179" creationId="{DCC02D7C-5A03-4817-BB18-6D24C0551284}"/>
          </ac:inkMkLst>
        </pc:inkChg>
        <pc:inkChg chg="add mod">
          <ac:chgData name="J C" userId="626daae191040345" providerId="LiveId" clId="{2DEFECFF-F2E2-4F7D-8BB9-6AB4391ED2FA}" dt="2020-10-14T00:33:15.069" v="336"/>
          <ac:inkMkLst>
            <pc:docMk/>
            <pc:sldMk cId="3665139135" sldId="361"/>
            <ac:inkMk id="180" creationId="{1BBFC579-3A19-43C8-9B46-A145D05E27BA}"/>
          </ac:inkMkLst>
        </pc:inkChg>
        <pc:inkChg chg="add mod">
          <ac:chgData name="J C" userId="626daae191040345" providerId="LiveId" clId="{2DEFECFF-F2E2-4F7D-8BB9-6AB4391ED2FA}" dt="2020-10-14T00:33:15.069" v="336"/>
          <ac:inkMkLst>
            <pc:docMk/>
            <pc:sldMk cId="3665139135" sldId="361"/>
            <ac:inkMk id="181" creationId="{7CAA11A1-80B3-4D73-8B5B-7AD210E760EE}"/>
          </ac:inkMkLst>
        </pc:inkChg>
        <pc:inkChg chg="add mod">
          <ac:chgData name="J C" userId="626daae191040345" providerId="LiveId" clId="{2DEFECFF-F2E2-4F7D-8BB9-6AB4391ED2FA}" dt="2020-10-14T00:33:15.069" v="336"/>
          <ac:inkMkLst>
            <pc:docMk/>
            <pc:sldMk cId="3665139135" sldId="361"/>
            <ac:inkMk id="182" creationId="{9E005729-E577-46B8-84D5-946E84E6D9DC}"/>
          </ac:inkMkLst>
        </pc:inkChg>
        <pc:inkChg chg="add mod">
          <ac:chgData name="J C" userId="626daae191040345" providerId="LiveId" clId="{2DEFECFF-F2E2-4F7D-8BB9-6AB4391ED2FA}" dt="2020-10-14T00:33:15.069" v="336"/>
          <ac:inkMkLst>
            <pc:docMk/>
            <pc:sldMk cId="3665139135" sldId="361"/>
            <ac:inkMk id="183" creationId="{2F81CE14-3908-4434-ABAC-B3AA37723C95}"/>
          </ac:inkMkLst>
        </pc:inkChg>
        <pc:inkChg chg="add mod">
          <ac:chgData name="J C" userId="626daae191040345" providerId="LiveId" clId="{2DEFECFF-F2E2-4F7D-8BB9-6AB4391ED2FA}" dt="2020-10-14T00:33:15.069" v="336"/>
          <ac:inkMkLst>
            <pc:docMk/>
            <pc:sldMk cId="3665139135" sldId="361"/>
            <ac:inkMk id="185" creationId="{9EADE736-FB9E-4141-8105-FBF323782FDC}"/>
          </ac:inkMkLst>
        </pc:inkChg>
        <pc:inkChg chg="add">
          <ac:chgData name="J C" userId="626daae191040345" providerId="LiveId" clId="{2DEFECFF-F2E2-4F7D-8BB9-6AB4391ED2FA}" dt="2020-10-14T00:33:40.254" v="337" actId="9405"/>
          <ac:inkMkLst>
            <pc:docMk/>
            <pc:sldMk cId="3665139135" sldId="361"/>
            <ac:inkMk id="187" creationId="{9EFC9D69-5F96-4090-B0D6-6E33819336A1}"/>
          </ac:inkMkLst>
        </pc:inkChg>
        <pc:inkChg chg="add mod">
          <ac:chgData name="J C" userId="626daae191040345" providerId="LiveId" clId="{2DEFECFF-F2E2-4F7D-8BB9-6AB4391ED2FA}" dt="2020-10-14T00:34:18.075" v="349"/>
          <ac:inkMkLst>
            <pc:docMk/>
            <pc:sldMk cId="3665139135" sldId="361"/>
            <ac:inkMk id="188" creationId="{03AEB9F5-F343-42B1-8966-65397F3412F7}"/>
          </ac:inkMkLst>
        </pc:inkChg>
        <pc:inkChg chg="add mod">
          <ac:chgData name="J C" userId="626daae191040345" providerId="LiveId" clId="{2DEFECFF-F2E2-4F7D-8BB9-6AB4391ED2FA}" dt="2020-10-14T00:34:18.075" v="349"/>
          <ac:inkMkLst>
            <pc:docMk/>
            <pc:sldMk cId="3665139135" sldId="361"/>
            <ac:inkMk id="189" creationId="{E8AB9D6F-DD22-4A46-80ED-6D3E0B0FE969}"/>
          </ac:inkMkLst>
        </pc:inkChg>
        <pc:inkChg chg="add mod">
          <ac:chgData name="J C" userId="626daae191040345" providerId="LiveId" clId="{2DEFECFF-F2E2-4F7D-8BB9-6AB4391ED2FA}" dt="2020-10-14T00:34:18.075" v="349"/>
          <ac:inkMkLst>
            <pc:docMk/>
            <pc:sldMk cId="3665139135" sldId="361"/>
            <ac:inkMk id="190" creationId="{AE8A49B1-3754-49EC-916A-EF58632EC577}"/>
          </ac:inkMkLst>
        </pc:inkChg>
        <pc:inkChg chg="add mod">
          <ac:chgData name="J C" userId="626daae191040345" providerId="LiveId" clId="{2DEFECFF-F2E2-4F7D-8BB9-6AB4391ED2FA}" dt="2020-10-14T00:34:18.075" v="349"/>
          <ac:inkMkLst>
            <pc:docMk/>
            <pc:sldMk cId="3665139135" sldId="361"/>
            <ac:inkMk id="191" creationId="{2AA7F302-F4BE-4A07-95D8-0CF6BF6D8385}"/>
          </ac:inkMkLst>
        </pc:inkChg>
        <pc:inkChg chg="add mod">
          <ac:chgData name="J C" userId="626daae191040345" providerId="LiveId" clId="{2DEFECFF-F2E2-4F7D-8BB9-6AB4391ED2FA}" dt="2020-10-14T00:34:18.075" v="349"/>
          <ac:inkMkLst>
            <pc:docMk/>
            <pc:sldMk cId="3665139135" sldId="361"/>
            <ac:inkMk id="192" creationId="{49F4C16A-BCB4-43BA-B971-555D9AB7C838}"/>
          </ac:inkMkLst>
        </pc:inkChg>
        <pc:inkChg chg="add mod">
          <ac:chgData name="J C" userId="626daae191040345" providerId="LiveId" clId="{2DEFECFF-F2E2-4F7D-8BB9-6AB4391ED2FA}" dt="2020-10-14T00:34:18.075" v="349"/>
          <ac:inkMkLst>
            <pc:docMk/>
            <pc:sldMk cId="3665139135" sldId="361"/>
            <ac:inkMk id="193" creationId="{CCEFCE23-2107-4690-AEBF-5028A747FA20}"/>
          </ac:inkMkLst>
        </pc:inkChg>
        <pc:inkChg chg="add mod">
          <ac:chgData name="J C" userId="626daae191040345" providerId="LiveId" clId="{2DEFECFF-F2E2-4F7D-8BB9-6AB4391ED2FA}" dt="2020-10-14T00:34:18.075" v="349"/>
          <ac:inkMkLst>
            <pc:docMk/>
            <pc:sldMk cId="3665139135" sldId="361"/>
            <ac:inkMk id="194" creationId="{38F0767A-7494-42D8-8841-94FA79216C99}"/>
          </ac:inkMkLst>
        </pc:inkChg>
        <pc:inkChg chg="add mod">
          <ac:chgData name="J C" userId="626daae191040345" providerId="LiveId" clId="{2DEFECFF-F2E2-4F7D-8BB9-6AB4391ED2FA}" dt="2020-10-14T00:34:18.075" v="349"/>
          <ac:inkMkLst>
            <pc:docMk/>
            <pc:sldMk cId="3665139135" sldId="361"/>
            <ac:inkMk id="196" creationId="{76FAE3DA-D4C8-4875-85BF-B015517A4904}"/>
          </ac:inkMkLst>
        </pc:inkChg>
        <pc:inkChg chg="add mod">
          <ac:chgData name="J C" userId="626daae191040345" providerId="LiveId" clId="{2DEFECFF-F2E2-4F7D-8BB9-6AB4391ED2FA}" dt="2020-10-14T00:34:18.075" v="349"/>
          <ac:inkMkLst>
            <pc:docMk/>
            <pc:sldMk cId="3665139135" sldId="361"/>
            <ac:inkMk id="197" creationId="{1195B348-A931-4A8A-B3AB-9210F69C430A}"/>
          </ac:inkMkLst>
        </pc:inkChg>
        <pc:inkChg chg="add mod">
          <ac:chgData name="J C" userId="626daae191040345" providerId="LiveId" clId="{2DEFECFF-F2E2-4F7D-8BB9-6AB4391ED2FA}" dt="2020-10-14T00:34:18.075" v="349"/>
          <ac:inkMkLst>
            <pc:docMk/>
            <pc:sldMk cId="3665139135" sldId="361"/>
            <ac:inkMk id="198" creationId="{AD8ABE65-D955-4D37-AE95-1164D78AD50A}"/>
          </ac:inkMkLst>
        </pc:inkChg>
        <pc:inkChg chg="add mod">
          <ac:chgData name="J C" userId="626daae191040345" providerId="LiveId" clId="{2DEFECFF-F2E2-4F7D-8BB9-6AB4391ED2FA}" dt="2020-10-14T00:35:59.739" v="409"/>
          <ac:inkMkLst>
            <pc:docMk/>
            <pc:sldMk cId="3665139135" sldId="361"/>
            <ac:inkMk id="200" creationId="{32E13142-6A28-4D9D-990D-FEC9DEB78FCE}"/>
          </ac:inkMkLst>
        </pc:inkChg>
        <pc:inkChg chg="add mod">
          <ac:chgData name="J C" userId="626daae191040345" providerId="LiveId" clId="{2DEFECFF-F2E2-4F7D-8BB9-6AB4391ED2FA}" dt="2020-10-14T00:35:59.739" v="409"/>
          <ac:inkMkLst>
            <pc:docMk/>
            <pc:sldMk cId="3665139135" sldId="361"/>
            <ac:inkMk id="201" creationId="{FF4B0AF8-F4A0-4E92-96D3-FB58852C95B9}"/>
          </ac:inkMkLst>
        </pc:inkChg>
        <pc:inkChg chg="add mod">
          <ac:chgData name="J C" userId="626daae191040345" providerId="LiveId" clId="{2DEFECFF-F2E2-4F7D-8BB9-6AB4391ED2FA}" dt="2020-10-14T00:35:59.739" v="409"/>
          <ac:inkMkLst>
            <pc:docMk/>
            <pc:sldMk cId="3665139135" sldId="361"/>
            <ac:inkMk id="202" creationId="{420910AA-FD68-4964-959A-D448AF4B8966}"/>
          </ac:inkMkLst>
        </pc:inkChg>
        <pc:inkChg chg="add">
          <ac:chgData name="J C" userId="626daae191040345" providerId="LiveId" clId="{2DEFECFF-F2E2-4F7D-8BB9-6AB4391ED2FA}" dt="2020-10-14T00:48:32.810" v="900" actId="9405"/>
          <ac:inkMkLst>
            <pc:docMk/>
            <pc:sldMk cId="3665139135" sldId="361"/>
            <ac:inkMk id="204" creationId="{8B84B36A-F998-4851-99A0-8F2BA64CC654}"/>
          </ac:inkMkLst>
        </pc:inkChg>
        <pc:inkChg chg="add mod">
          <ac:chgData name="J C" userId="626daae191040345" providerId="LiveId" clId="{2DEFECFF-F2E2-4F7D-8BB9-6AB4391ED2FA}" dt="2020-10-14T01:05:41.698" v="1440"/>
          <ac:inkMkLst>
            <pc:docMk/>
            <pc:sldMk cId="3665139135" sldId="361"/>
            <ac:inkMk id="205" creationId="{77F610E8-5998-4D55-AF12-132345585BCC}"/>
          </ac:inkMkLst>
        </pc:inkChg>
        <pc:inkChg chg="add mod">
          <ac:chgData name="J C" userId="626daae191040345" providerId="LiveId" clId="{2DEFECFF-F2E2-4F7D-8BB9-6AB4391ED2FA}" dt="2020-10-14T01:05:41.698" v="1440"/>
          <ac:inkMkLst>
            <pc:docMk/>
            <pc:sldMk cId="3665139135" sldId="361"/>
            <ac:inkMk id="206" creationId="{82AC284C-FB5D-4C76-A714-A7FFB634A727}"/>
          </ac:inkMkLst>
        </pc:inkChg>
        <pc:inkChg chg="add mod">
          <ac:chgData name="J C" userId="626daae191040345" providerId="LiveId" clId="{2DEFECFF-F2E2-4F7D-8BB9-6AB4391ED2FA}" dt="2020-10-14T01:05:41.698" v="1440"/>
          <ac:inkMkLst>
            <pc:docMk/>
            <pc:sldMk cId="3665139135" sldId="361"/>
            <ac:inkMk id="207" creationId="{6E41DB41-32F8-49E1-A5B0-DC576C6AFB24}"/>
          </ac:inkMkLst>
        </pc:inkChg>
        <pc:inkChg chg="add mod">
          <ac:chgData name="J C" userId="626daae191040345" providerId="LiveId" clId="{2DEFECFF-F2E2-4F7D-8BB9-6AB4391ED2FA}" dt="2020-10-14T01:05:41.698" v="1440"/>
          <ac:inkMkLst>
            <pc:docMk/>
            <pc:sldMk cId="3665139135" sldId="361"/>
            <ac:inkMk id="208" creationId="{44167AAD-201A-49EF-80BA-CED10AF03592}"/>
          </ac:inkMkLst>
        </pc:inkChg>
        <pc:inkChg chg="add mod">
          <ac:chgData name="J C" userId="626daae191040345" providerId="LiveId" clId="{2DEFECFF-F2E2-4F7D-8BB9-6AB4391ED2FA}" dt="2020-10-14T01:05:41.698" v="1440"/>
          <ac:inkMkLst>
            <pc:docMk/>
            <pc:sldMk cId="3665139135" sldId="361"/>
            <ac:inkMk id="209" creationId="{4B98E447-48EB-4431-AD09-B3C153B8FB06}"/>
          </ac:inkMkLst>
        </pc:inkChg>
        <pc:inkChg chg="add">
          <ac:chgData name="J C" userId="626daae191040345" providerId="LiveId" clId="{2DEFECFF-F2E2-4F7D-8BB9-6AB4391ED2FA}" dt="2020-10-14T01:05:55.316" v="1441" actId="9405"/>
          <ac:inkMkLst>
            <pc:docMk/>
            <pc:sldMk cId="3665139135" sldId="361"/>
            <ac:inkMk id="211" creationId="{D08FD7CE-7A15-4963-B158-120899533EE1}"/>
          </ac:inkMkLst>
        </pc:inkChg>
      </pc:sldChg>
      <pc:sldChg chg="addSp delSp modSp new mod ord">
        <pc:chgData name="J C" userId="626daae191040345" providerId="LiveId" clId="{2DEFECFF-F2E2-4F7D-8BB9-6AB4391ED2FA}" dt="2020-10-14T00:58:22.174" v="1157"/>
        <pc:sldMkLst>
          <pc:docMk/>
          <pc:sldMk cId="4069575137" sldId="362"/>
        </pc:sldMkLst>
        <pc:grpChg chg="del mod">
          <ac:chgData name="J C" userId="626daae191040345" providerId="LiveId" clId="{2DEFECFF-F2E2-4F7D-8BB9-6AB4391ED2FA}" dt="2020-10-14T00:51:46.613" v="920"/>
          <ac:grpSpMkLst>
            <pc:docMk/>
            <pc:sldMk cId="4069575137" sldId="362"/>
            <ac:grpSpMk id="6" creationId="{3FF3C701-FBEE-486D-BFDB-A7932A8EDF11}"/>
          </ac:grpSpMkLst>
        </pc:grpChg>
        <pc:grpChg chg="del mod">
          <ac:chgData name="J C" userId="626daae191040345" providerId="LiveId" clId="{2DEFECFF-F2E2-4F7D-8BB9-6AB4391ED2FA}" dt="2020-10-14T00:51:46.613" v="920"/>
          <ac:grpSpMkLst>
            <pc:docMk/>
            <pc:sldMk cId="4069575137" sldId="362"/>
            <ac:grpSpMk id="10" creationId="{B85C65F5-84F7-4FC5-A217-94BFEC79FE21}"/>
          </ac:grpSpMkLst>
        </pc:grpChg>
        <pc:grpChg chg="del mod">
          <ac:chgData name="J C" userId="626daae191040345" providerId="LiveId" clId="{2DEFECFF-F2E2-4F7D-8BB9-6AB4391ED2FA}" dt="2020-10-14T00:51:59.420" v="932"/>
          <ac:grpSpMkLst>
            <pc:docMk/>
            <pc:sldMk cId="4069575137" sldId="362"/>
            <ac:grpSpMk id="13" creationId="{10058291-FCE6-49FB-A1E5-9C6186ED46AA}"/>
          </ac:grpSpMkLst>
        </pc:grpChg>
        <pc:grpChg chg="del mod">
          <ac:chgData name="J C" userId="626daae191040345" providerId="LiveId" clId="{2DEFECFF-F2E2-4F7D-8BB9-6AB4391ED2FA}" dt="2020-10-14T00:53:00.857" v="998"/>
          <ac:grpSpMkLst>
            <pc:docMk/>
            <pc:sldMk cId="4069575137" sldId="362"/>
            <ac:grpSpMk id="23" creationId="{3B5E5B38-B9A9-408B-A8B9-B1E70980B03B}"/>
          </ac:grpSpMkLst>
        </pc:grpChg>
        <pc:grpChg chg="add del mod">
          <ac:chgData name="J C" userId="626daae191040345" providerId="LiveId" clId="{2DEFECFF-F2E2-4F7D-8BB9-6AB4391ED2FA}" dt="2020-10-14T00:52:21.584" v="942"/>
          <ac:grpSpMkLst>
            <pc:docMk/>
            <pc:sldMk cId="4069575137" sldId="362"/>
            <ac:grpSpMk id="25" creationId="{0ED23D48-F0C0-45D7-8185-4CA25E8F83A1}"/>
          </ac:grpSpMkLst>
        </pc:grpChg>
        <pc:grpChg chg="mod">
          <ac:chgData name="J C" userId="626daae191040345" providerId="LiveId" clId="{2DEFECFF-F2E2-4F7D-8BB9-6AB4391ED2FA}" dt="2020-10-14T00:52:08.487" v="937"/>
          <ac:grpSpMkLst>
            <pc:docMk/>
            <pc:sldMk cId="4069575137" sldId="362"/>
            <ac:grpSpMk id="28" creationId="{9534670A-176C-4FEB-B084-913FB6A48E95}"/>
          </ac:grpSpMkLst>
        </pc:grpChg>
        <pc:grpChg chg="del mod">
          <ac:chgData name="J C" userId="626daae191040345" providerId="LiveId" clId="{2DEFECFF-F2E2-4F7D-8BB9-6AB4391ED2FA}" dt="2020-10-14T00:53:06.985" v="1006"/>
          <ac:grpSpMkLst>
            <pc:docMk/>
            <pc:sldMk cId="4069575137" sldId="362"/>
            <ac:grpSpMk id="32" creationId="{2EFB27DB-AA70-49E4-89F5-51E4B23B7C7C}"/>
          </ac:grpSpMkLst>
        </pc:grpChg>
        <pc:grpChg chg="del mod">
          <ac:chgData name="J C" userId="626daae191040345" providerId="LiveId" clId="{2DEFECFF-F2E2-4F7D-8BB9-6AB4391ED2FA}" dt="2020-10-14T00:53:06.985" v="1006"/>
          <ac:grpSpMkLst>
            <pc:docMk/>
            <pc:sldMk cId="4069575137" sldId="362"/>
            <ac:grpSpMk id="39" creationId="{8B30E84C-C614-4326-BF16-16B9F0A6C411}"/>
          </ac:grpSpMkLst>
        </pc:grpChg>
        <pc:grpChg chg="del mod">
          <ac:chgData name="J C" userId="626daae191040345" providerId="LiveId" clId="{2DEFECFF-F2E2-4F7D-8BB9-6AB4391ED2FA}" dt="2020-10-14T00:53:06.985" v="1006"/>
          <ac:grpSpMkLst>
            <pc:docMk/>
            <pc:sldMk cId="4069575137" sldId="362"/>
            <ac:grpSpMk id="45" creationId="{2AF4843F-D721-4A42-BFBE-4270E638FCAD}"/>
          </ac:grpSpMkLst>
        </pc:grpChg>
        <pc:grpChg chg="del mod">
          <ac:chgData name="J C" userId="626daae191040345" providerId="LiveId" clId="{2DEFECFF-F2E2-4F7D-8BB9-6AB4391ED2FA}" dt="2020-10-14T00:53:06.985" v="1006"/>
          <ac:grpSpMkLst>
            <pc:docMk/>
            <pc:sldMk cId="4069575137" sldId="362"/>
            <ac:grpSpMk id="71" creationId="{312E8722-C900-4A3E-B6CF-0F4BB777365C}"/>
          </ac:grpSpMkLst>
        </pc:grpChg>
        <pc:grpChg chg="del mod">
          <ac:chgData name="J C" userId="626daae191040345" providerId="LiveId" clId="{2DEFECFF-F2E2-4F7D-8BB9-6AB4391ED2FA}" dt="2020-10-14T00:52:45.759" v="981"/>
          <ac:grpSpMkLst>
            <pc:docMk/>
            <pc:sldMk cId="4069575137" sldId="362"/>
            <ac:grpSpMk id="72" creationId="{FA13BBB4-4893-43B9-A48B-B98DE8358939}"/>
          </ac:grpSpMkLst>
        </pc:grpChg>
        <pc:grpChg chg="del mod">
          <ac:chgData name="J C" userId="626daae191040345" providerId="LiveId" clId="{2DEFECFF-F2E2-4F7D-8BB9-6AB4391ED2FA}" dt="2020-10-14T00:53:06.985" v="1006"/>
          <ac:grpSpMkLst>
            <pc:docMk/>
            <pc:sldMk cId="4069575137" sldId="362"/>
            <ac:grpSpMk id="73" creationId="{4450579C-59F9-4F50-91F3-D8DFA10BF4B5}"/>
          </ac:grpSpMkLst>
        </pc:grpChg>
        <pc:grpChg chg="del mod">
          <ac:chgData name="J C" userId="626daae191040345" providerId="LiveId" clId="{2DEFECFF-F2E2-4F7D-8BB9-6AB4391ED2FA}" dt="2020-10-14T00:55:53.205" v="1099"/>
          <ac:grpSpMkLst>
            <pc:docMk/>
            <pc:sldMk cId="4069575137" sldId="362"/>
            <ac:grpSpMk id="90" creationId="{B907A487-5457-4C0F-899E-61F82C3ECB44}"/>
          </ac:grpSpMkLst>
        </pc:grpChg>
        <pc:grpChg chg="del mod">
          <ac:chgData name="J C" userId="626daae191040345" providerId="LiveId" clId="{2DEFECFF-F2E2-4F7D-8BB9-6AB4391ED2FA}" dt="2020-10-14T00:53:06.985" v="1006"/>
          <ac:grpSpMkLst>
            <pc:docMk/>
            <pc:sldMk cId="4069575137" sldId="362"/>
            <ac:grpSpMk id="94" creationId="{B4FCF252-F535-4E51-86E4-85ECB05FAF8C}"/>
          </ac:grpSpMkLst>
        </pc:grpChg>
        <pc:grpChg chg="del mod">
          <ac:chgData name="J C" userId="626daae191040345" providerId="LiveId" clId="{2DEFECFF-F2E2-4F7D-8BB9-6AB4391ED2FA}" dt="2020-10-14T00:53:12.806" v="1009"/>
          <ac:grpSpMkLst>
            <pc:docMk/>
            <pc:sldMk cId="4069575137" sldId="362"/>
            <ac:grpSpMk id="98" creationId="{8D00AB02-7D1B-4611-B5A4-B59BAD50AC08}"/>
          </ac:grpSpMkLst>
        </pc:grpChg>
        <pc:grpChg chg="del mod">
          <ac:chgData name="J C" userId="626daae191040345" providerId="LiveId" clId="{2DEFECFF-F2E2-4F7D-8BB9-6AB4391ED2FA}" dt="2020-10-14T00:55:53.205" v="1099"/>
          <ac:grpSpMkLst>
            <pc:docMk/>
            <pc:sldMk cId="4069575137" sldId="362"/>
            <ac:grpSpMk id="101" creationId="{529D510B-451D-4439-8826-8A84DABA4037}"/>
          </ac:grpSpMkLst>
        </pc:grpChg>
        <pc:grpChg chg="del mod">
          <ac:chgData name="J C" userId="626daae191040345" providerId="LiveId" clId="{2DEFECFF-F2E2-4F7D-8BB9-6AB4391ED2FA}" dt="2020-10-14T00:53:47.370" v="1036"/>
          <ac:grpSpMkLst>
            <pc:docMk/>
            <pc:sldMk cId="4069575137" sldId="362"/>
            <ac:grpSpMk id="109" creationId="{80737D26-023F-4B32-AB57-5A1FC2CED4CB}"/>
          </ac:grpSpMkLst>
        </pc:grpChg>
        <pc:grpChg chg="del mod">
          <ac:chgData name="J C" userId="626daae191040345" providerId="LiveId" clId="{2DEFECFF-F2E2-4F7D-8BB9-6AB4391ED2FA}" dt="2020-10-14T00:55:53.205" v="1099"/>
          <ac:grpSpMkLst>
            <pc:docMk/>
            <pc:sldMk cId="4069575137" sldId="362"/>
            <ac:grpSpMk id="128" creationId="{E90BB67E-9ADE-48F2-BDDC-7766BBED8470}"/>
          </ac:grpSpMkLst>
        </pc:grpChg>
        <pc:grpChg chg="del mod">
          <ac:chgData name="J C" userId="626daae191040345" providerId="LiveId" clId="{2DEFECFF-F2E2-4F7D-8BB9-6AB4391ED2FA}" dt="2020-10-14T00:54:38.847" v="1086"/>
          <ac:grpSpMkLst>
            <pc:docMk/>
            <pc:sldMk cId="4069575137" sldId="362"/>
            <ac:grpSpMk id="142" creationId="{A5984F9E-2556-4AF7-B256-48DB43F8B832}"/>
          </ac:grpSpMkLst>
        </pc:grpChg>
        <pc:grpChg chg="del mod">
          <ac:chgData name="J C" userId="626daae191040345" providerId="LiveId" clId="{2DEFECFF-F2E2-4F7D-8BB9-6AB4391ED2FA}" dt="2020-10-14T00:54:27.432" v="1063"/>
          <ac:grpSpMkLst>
            <pc:docMk/>
            <pc:sldMk cId="4069575137" sldId="362"/>
            <ac:grpSpMk id="145" creationId="{2F970300-93C6-4984-A736-DB86FE93316E}"/>
          </ac:grpSpMkLst>
        </pc:grpChg>
        <pc:grpChg chg="del mod">
          <ac:chgData name="J C" userId="626daae191040345" providerId="LiveId" clId="{2DEFECFF-F2E2-4F7D-8BB9-6AB4391ED2FA}" dt="2020-10-14T00:54:38.847" v="1086"/>
          <ac:grpSpMkLst>
            <pc:docMk/>
            <pc:sldMk cId="4069575137" sldId="362"/>
            <ac:grpSpMk id="155" creationId="{710175D9-E5EB-4A7C-9457-513B81A5F47E}"/>
          </ac:grpSpMkLst>
        </pc:grpChg>
        <pc:grpChg chg="del mod">
          <ac:chgData name="J C" userId="626daae191040345" providerId="LiveId" clId="{2DEFECFF-F2E2-4F7D-8BB9-6AB4391ED2FA}" dt="2020-10-14T00:54:38.847" v="1086"/>
          <ac:grpSpMkLst>
            <pc:docMk/>
            <pc:sldMk cId="4069575137" sldId="362"/>
            <ac:grpSpMk id="178" creationId="{47452584-ADCD-4015-96C7-4692A3670FD6}"/>
          </ac:grpSpMkLst>
        </pc:grpChg>
        <pc:grpChg chg="del mod">
          <ac:chgData name="J C" userId="626daae191040345" providerId="LiveId" clId="{2DEFECFF-F2E2-4F7D-8BB9-6AB4391ED2FA}" dt="2020-10-14T00:55:53.205" v="1099"/>
          <ac:grpSpMkLst>
            <pc:docMk/>
            <pc:sldMk cId="4069575137" sldId="362"/>
            <ac:grpSpMk id="179" creationId="{6BF229C9-28B9-41ED-B37C-0B23130ECBCB}"/>
          </ac:grpSpMkLst>
        </pc:grpChg>
        <pc:grpChg chg="del mod">
          <ac:chgData name="J C" userId="626daae191040345" providerId="LiveId" clId="{2DEFECFF-F2E2-4F7D-8BB9-6AB4391ED2FA}" dt="2020-10-14T00:55:14.699" v="1093"/>
          <ac:grpSpMkLst>
            <pc:docMk/>
            <pc:sldMk cId="4069575137" sldId="362"/>
            <ac:grpSpMk id="184" creationId="{07203B98-6380-443A-8D35-EA10FFDA3489}"/>
          </ac:grpSpMkLst>
        </pc:grpChg>
        <pc:grpChg chg="del mod">
          <ac:chgData name="J C" userId="626daae191040345" providerId="LiveId" clId="{2DEFECFF-F2E2-4F7D-8BB9-6AB4391ED2FA}" dt="2020-10-14T00:55:53.205" v="1099"/>
          <ac:grpSpMkLst>
            <pc:docMk/>
            <pc:sldMk cId="4069575137" sldId="362"/>
            <ac:grpSpMk id="186" creationId="{4CD74737-1269-4A60-9A05-9672F3D65E38}"/>
          </ac:grpSpMkLst>
        </pc:grpChg>
        <pc:grpChg chg="del mod">
          <ac:chgData name="J C" userId="626daae191040345" providerId="LiveId" clId="{2DEFECFF-F2E2-4F7D-8BB9-6AB4391ED2FA}" dt="2020-10-14T00:55:53.205" v="1099"/>
          <ac:grpSpMkLst>
            <pc:docMk/>
            <pc:sldMk cId="4069575137" sldId="362"/>
            <ac:grpSpMk id="188" creationId="{F8B44463-1845-49E8-BD66-422E556BCB3C}"/>
          </ac:grpSpMkLst>
        </pc:grpChg>
        <pc:grpChg chg="del mod">
          <ac:chgData name="J C" userId="626daae191040345" providerId="LiveId" clId="{2DEFECFF-F2E2-4F7D-8BB9-6AB4391ED2FA}" dt="2020-10-14T00:55:57.332" v="1103"/>
          <ac:grpSpMkLst>
            <pc:docMk/>
            <pc:sldMk cId="4069575137" sldId="362"/>
            <ac:grpSpMk id="192" creationId="{7CB08062-FEC1-49A4-8FED-99159560B8EC}"/>
          </ac:grpSpMkLst>
        </pc:grpChg>
        <pc:grpChg chg="del mod">
          <ac:chgData name="J C" userId="626daae191040345" providerId="LiveId" clId="{2DEFECFF-F2E2-4F7D-8BB9-6AB4391ED2FA}" dt="2020-10-14T00:55:58.508" v="1106"/>
          <ac:grpSpMkLst>
            <pc:docMk/>
            <pc:sldMk cId="4069575137" sldId="362"/>
            <ac:grpSpMk id="196" creationId="{691D5EC2-A848-4C13-8012-919CC96F806C}"/>
          </ac:grpSpMkLst>
        </pc:grpChg>
        <pc:grpChg chg="del mod">
          <ac:chgData name="J C" userId="626daae191040345" providerId="LiveId" clId="{2DEFECFF-F2E2-4F7D-8BB9-6AB4391ED2FA}" dt="2020-10-14T00:56:01.059" v="1112"/>
          <ac:grpSpMkLst>
            <pc:docMk/>
            <pc:sldMk cId="4069575137" sldId="362"/>
            <ac:grpSpMk id="199" creationId="{17DF33AE-0691-4C50-8033-D7D6CEFFB502}"/>
          </ac:grpSpMkLst>
        </pc:grpChg>
        <pc:grpChg chg="del mod">
          <ac:chgData name="J C" userId="626daae191040345" providerId="LiveId" clId="{2DEFECFF-F2E2-4F7D-8BB9-6AB4391ED2FA}" dt="2020-10-14T00:58:02.019" v="1146"/>
          <ac:grpSpMkLst>
            <pc:docMk/>
            <pc:sldMk cId="4069575137" sldId="362"/>
            <ac:grpSpMk id="205" creationId="{352EF0E0-6B57-4BD8-88C8-8FBC8A49AD45}"/>
          </ac:grpSpMkLst>
        </pc:grpChg>
        <pc:grpChg chg="del mod">
          <ac:chgData name="J C" userId="626daae191040345" providerId="LiveId" clId="{2DEFECFF-F2E2-4F7D-8BB9-6AB4391ED2FA}" dt="2020-10-14T00:56:03.777" v="1117"/>
          <ac:grpSpMkLst>
            <pc:docMk/>
            <pc:sldMk cId="4069575137" sldId="362"/>
            <ac:grpSpMk id="208" creationId="{CAE1B8E6-767A-46AB-84EC-F75ECD9010FC}"/>
          </ac:grpSpMkLst>
        </pc:grpChg>
        <pc:grpChg chg="del mod">
          <ac:chgData name="J C" userId="626daae191040345" providerId="LiveId" clId="{2DEFECFF-F2E2-4F7D-8BB9-6AB4391ED2FA}" dt="2020-10-14T00:56:06.294" v="1121"/>
          <ac:grpSpMkLst>
            <pc:docMk/>
            <pc:sldMk cId="4069575137" sldId="362"/>
            <ac:grpSpMk id="210" creationId="{EA1D2EAD-D7D0-45EB-ABA2-A2A75DBA3950}"/>
          </ac:grpSpMkLst>
        </pc:grpChg>
        <pc:grpChg chg="del mod">
          <ac:chgData name="J C" userId="626daae191040345" providerId="LiveId" clId="{2DEFECFF-F2E2-4F7D-8BB9-6AB4391ED2FA}" dt="2020-10-14T00:56:14.162" v="1131"/>
          <ac:grpSpMkLst>
            <pc:docMk/>
            <pc:sldMk cId="4069575137" sldId="362"/>
            <ac:grpSpMk id="214" creationId="{24753400-1F0F-4664-9958-EF66C6CC637E}"/>
          </ac:grpSpMkLst>
        </pc:grpChg>
        <pc:grpChg chg="del mod">
          <ac:chgData name="J C" userId="626daae191040345" providerId="LiveId" clId="{2DEFECFF-F2E2-4F7D-8BB9-6AB4391ED2FA}" dt="2020-10-14T00:58:02.019" v="1146"/>
          <ac:grpSpMkLst>
            <pc:docMk/>
            <pc:sldMk cId="4069575137" sldId="362"/>
            <ac:grpSpMk id="224" creationId="{3312A17F-5FCA-461A-8BE5-C29FA84498CB}"/>
          </ac:grpSpMkLst>
        </pc:grpChg>
        <pc:grpChg chg="del mod">
          <ac:chgData name="J C" userId="626daae191040345" providerId="LiveId" clId="{2DEFECFF-F2E2-4F7D-8BB9-6AB4391ED2FA}" dt="2020-10-14T00:56:57.887" v="1135"/>
          <ac:grpSpMkLst>
            <pc:docMk/>
            <pc:sldMk cId="4069575137" sldId="362"/>
            <ac:grpSpMk id="228" creationId="{A62D128C-6199-454C-BC37-765FD66F8B75}"/>
          </ac:grpSpMkLst>
        </pc:grpChg>
        <pc:grpChg chg="del mod">
          <ac:chgData name="J C" userId="626daae191040345" providerId="LiveId" clId="{2DEFECFF-F2E2-4F7D-8BB9-6AB4391ED2FA}" dt="2020-10-14T00:57:02.250" v="1137"/>
          <ac:grpSpMkLst>
            <pc:docMk/>
            <pc:sldMk cId="4069575137" sldId="362"/>
            <ac:grpSpMk id="229" creationId="{30320945-7675-4019-958D-190FD98420CE}"/>
          </ac:grpSpMkLst>
        </pc:grpChg>
        <pc:grpChg chg="mod">
          <ac:chgData name="J C" userId="626daae191040345" providerId="LiveId" clId="{2DEFECFF-F2E2-4F7D-8BB9-6AB4391ED2FA}" dt="2020-10-14T00:57:02.250" v="1137"/>
          <ac:grpSpMkLst>
            <pc:docMk/>
            <pc:sldMk cId="4069575137" sldId="362"/>
            <ac:grpSpMk id="231" creationId="{7BE8A3F2-CBDE-4852-B875-C030063811FE}"/>
          </ac:grpSpMkLst>
        </pc:grpChg>
        <pc:grpChg chg="mod">
          <ac:chgData name="J C" userId="626daae191040345" providerId="LiveId" clId="{2DEFECFF-F2E2-4F7D-8BB9-6AB4391ED2FA}" dt="2020-10-14T00:57:07.543" v="1140"/>
          <ac:grpSpMkLst>
            <pc:docMk/>
            <pc:sldMk cId="4069575137" sldId="362"/>
            <ac:grpSpMk id="234" creationId="{71880469-CB5E-4C90-B9FC-DF189999CF45}"/>
          </ac:grpSpMkLst>
        </pc:grpChg>
        <pc:grpChg chg="del mod">
          <ac:chgData name="J C" userId="626daae191040345" providerId="LiveId" clId="{2DEFECFF-F2E2-4F7D-8BB9-6AB4391ED2FA}" dt="2020-10-14T00:58:07.399" v="1155"/>
          <ac:grpSpMkLst>
            <pc:docMk/>
            <pc:sldMk cId="4069575137" sldId="362"/>
            <ac:grpSpMk id="240" creationId="{5B497B98-84C6-471B-B680-0BD8BC82BE30}"/>
          </ac:grpSpMkLst>
        </pc:grpChg>
        <pc:grpChg chg="mod">
          <ac:chgData name="J C" userId="626daae191040345" providerId="LiveId" clId="{2DEFECFF-F2E2-4F7D-8BB9-6AB4391ED2FA}" dt="2020-10-14T00:58:07.399" v="1155"/>
          <ac:grpSpMkLst>
            <pc:docMk/>
            <pc:sldMk cId="4069575137" sldId="362"/>
            <ac:grpSpMk id="249" creationId="{D8282043-F785-4425-A421-A7DB436109C9}"/>
          </ac:grpSpMkLst>
        </pc:grp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" creationId="{23EBA8D1-6E11-48F7-B2B0-357D5D488248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3" creationId="{4E09B428-7EBF-4FBE-953A-919923A05B37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4" creationId="{2BBFA21A-51D3-4DA7-B722-B232AF17553E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5" creationId="{78C35908-4A40-41E2-89B3-88252A81E316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7" creationId="{CB7CA4D7-CFA9-4872-86AD-FECF3679C5E8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8" creationId="{A3439430-F3E9-420D-A6E0-36ED99BF66B2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9" creationId="{DDAD83FC-3FFF-47D0-A5B6-F4E098D9668B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1" creationId="{8599B685-45BA-4526-8E16-EE502ADF5891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2" creationId="{6C18E4C0-E832-4DB0-B2CA-B2522E30CE9D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4" creationId="{64B3C6D0-D691-421A-8778-EA2605919018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5" creationId="{458D429F-3F8D-4343-8C64-DC65BE3B820D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6" creationId="{626C6083-1917-44CC-AF81-3C6B545FA978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7" creationId="{97AF9D14-30CF-4F64-8666-580605FC1BD9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8" creationId="{3460F20A-9EE9-4B54-8140-260FA9FEF32E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9" creationId="{4896D574-5435-4280-A3E1-6C098442A621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0" creationId="{FAB723A1-A630-46CB-9344-026A2B31CE27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1" creationId="{E2910F08-08C2-4EEA-887D-8732A4E552C3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2" creationId="{F0AA6D9E-33B9-47C6-B1DD-52B7D94F7F6D}"/>
          </ac:inkMkLst>
        </pc:inkChg>
        <pc:inkChg chg="add mod">
          <ac:chgData name="J C" userId="626daae191040345" providerId="LiveId" clId="{2DEFECFF-F2E2-4F7D-8BB9-6AB4391ED2FA}" dt="2020-10-14T00:52:21.584" v="942"/>
          <ac:inkMkLst>
            <pc:docMk/>
            <pc:sldMk cId="4069575137" sldId="362"/>
            <ac:inkMk id="24" creationId="{288BE9ED-3779-42B1-AE71-95E79329AC80}"/>
          </ac:inkMkLst>
        </pc:inkChg>
        <pc:inkChg chg="add del mod">
          <ac:chgData name="J C" userId="626daae191040345" providerId="LiveId" clId="{2DEFECFF-F2E2-4F7D-8BB9-6AB4391ED2FA}" dt="2020-10-14T00:52:09.102" v="938" actId="9405"/>
          <ac:inkMkLst>
            <pc:docMk/>
            <pc:sldMk cId="4069575137" sldId="362"/>
            <ac:inkMk id="26" creationId="{4A93CF2C-C942-4B9F-99E0-8B587A219FCA}"/>
          </ac:inkMkLst>
        </pc:inkChg>
        <pc:inkChg chg="add del mod">
          <ac:chgData name="J C" userId="626daae191040345" providerId="LiveId" clId="{2DEFECFF-F2E2-4F7D-8BB9-6AB4391ED2FA}" dt="2020-10-14T00:52:08.487" v="937"/>
          <ac:inkMkLst>
            <pc:docMk/>
            <pc:sldMk cId="4069575137" sldId="362"/>
            <ac:inkMk id="27" creationId="{797CCDCE-A85D-45B7-9B5E-7E723F148E14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9" creationId="{20BD79CC-0DD9-4A74-BE79-54941D67E98A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30" creationId="{A4F84C56-308A-4101-A61D-F913F8FA254B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31" creationId="{689DFFCB-7EA7-40C6-B317-CB3A95960609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33" creationId="{10AA9162-2A68-4187-B381-DB9E487D22FC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34" creationId="{5F6BF2F3-EC07-47FC-92C1-756B1D123E86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35" creationId="{845C2E62-92DF-47A9-B729-E09B963C6B18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36" creationId="{4FBDCC6F-5117-4E1F-AC09-8156C7EF0AA7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37" creationId="{B1297A12-B95B-4BF7-8B59-7DFA5A280EA9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38" creationId="{FD0832D1-B9B0-4C5E-9956-8D42386EAD0F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40" creationId="{BC1D7D08-BBFB-4A9E-AD61-42C1E613505E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41" creationId="{217813B2-CB3E-435E-BA18-AF60E67135D9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42" creationId="{088EDC2E-2BA0-49D7-BC4D-E9822F10F300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43" creationId="{9E93773A-1E6C-4E42-85E9-3C8B77F0951D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44" creationId="{145A35DB-61D9-479F-9752-F5EDACC937A8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46" creationId="{32DEE238-966B-4CEA-9E94-D755B3BE5904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47" creationId="{A9723363-5069-4E59-BC42-695CE253783F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48" creationId="{CE927FBD-20EB-4E82-B071-4FC4EBB1741D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49" creationId="{C8789F51-D8D4-4C2F-84DE-48F77B80C24C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50" creationId="{599F5651-B400-40F9-BAAA-89819A299DE3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51" creationId="{A84128D7-3110-46F3-8B34-2F0FBFEB061B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52" creationId="{4ECB9EEE-9C82-460D-A73D-9F738A2BF1B2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53" creationId="{482F4A86-2D57-41A8-A11D-AF0F95BB0D08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54" creationId="{BEA26E19-E7C4-4661-B087-7BD5505CB473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55" creationId="{A4987365-75C4-4969-A169-0AF9F9ED45CF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56" creationId="{98010BC1-D7CC-4A8D-918F-85771DF656EC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57" creationId="{37D1CF35-D92E-470C-9121-E4F471470718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58" creationId="{A5660ED1-2E9E-4FE4-BC1E-0D0F088FC68B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59" creationId="{89A52106-79A9-4349-9CDF-B67FA6BCC66C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60" creationId="{5EB06D74-513C-4BAE-9FEA-E03C727D90B4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61" creationId="{9747DA34-804F-4111-BB9D-BB3031B7AA3F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62" creationId="{EA974BC7-8BC8-4AD0-A2C0-D6A91FE48342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63" creationId="{2A502AAD-6490-4A67-AB7F-36905F76D0F2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64" creationId="{353EEF05-D401-447F-A0E7-CB4D1D71661A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65" creationId="{36BF50EA-0E4C-447A-AF5C-7AFEE061BF1C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66" creationId="{B50BFF2F-EE60-4D54-AD46-F54C53F2ABFE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67" creationId="{6D7D6DC0-04FF-4F37-9CFB-14EC34D205A9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68" creationId="{A9F404B2-1D28-4565-B110-766F0DE5D0B1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69" creationId="{BDAEC228-0921-445A-A8D2-5909B1CED884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70" creationId="{EE934789-49A4-4393-8CF4-D1EB1BC8086E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74" creationId="{727B3DBB-9888-4D59-A862-D01F891E160D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75" creationId="{5C8CF10A-B534-4E11-8024-1FE7FD94AAD7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76" creationId="{0325A0D8-FC46-416C-A9EE-0633A11ED94F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77" creationId="{FB532662-1601-4A7C-8D73-54C80189B923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78" creationId="{C4075BD5-39CE-4B7B-87E8-4346A796EE6A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79" creationId="{FCF32C26-9E1E-4CB0-AB7C-2D96BE49AAAA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80" creationId="{A8B6221D-28A6-4AA8-B3E2-27A3CC2DF5F8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81" creationId="{3C69320B-A0F3-4B74-8D4D-74689BD0A1BB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82" creationId="{6284AC2C-FFEE-48E9-8109-E5743A34FB0C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83" creationId="{8FBD20D7-9838-427B-BD4E-FEC0F5D6C6EB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84" creationId="{09E4B38D-479C-45F0-A0B7-3F5EE77B78E8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85" creationId="{43BB42FC-87C2-4340-86F2-E0DD80479979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86" creationId="{A2AC50DB-E4F2-4542-82A3-32C2DCAE97DC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87" creationId="{359B3A70-701F-4299-8E28-3C1CE68603E2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88" creationId="{F956CE03-7B5D-4D14-B360-46F5765C8D6A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89" creationId="{657AD7B1-EC2E-4688-9760-F5D1C0C7ABCF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91" creationId="{FE714D76-4406-4F20-9293-6126C4323E30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92" creationId="{4DA5BC78-D7DD-48F8-ADD3-C566F1352978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93" creationId="{A005C441-5C41-466E-A0BF-A5A33CB0661C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95" creationId="{D7D5B944-81A1-4EA3-B6E9-727853F913D8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96" creationId="{1B388838-F6B7-42AE-A9C8-36E798EB1F4F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97" creationId="{BB8FF31D-49A0-4B20-ACFE-BA96EAF0F0A0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99" creationId="{BA315A56-6BA7-45A8-83C7-E72EF27E62A3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00" creationId="{D49F7AB5-945A-4BF0-A7F3-FDA5D88BBD5E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02" creationId="{B6C1C41A-3997-4F51-A5CD-DF9D944F43E1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03" creationId="{B8DDD56C-480E-43A5-BE64-89B71427AAA6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04" creationId="{88D7C2B7-D756-495B-AA0C-68094B31673F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05" creationId="{67604E42-ECD8-4EA0-A343-D16DD710F3E9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06" creationId="{B2BB0237-7E72-41E7-B46B-3983B328628C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07" creationId="{6A59D542-F39F-4F1D-83D0-956BECAC8176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08" creationId="{CF6BCD2B-D8F3-4A62-B379-C8376746CE51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10" creationId="{1CA33293-8EB0-4640-9272-CFDB918707E8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11" creationId="{4B98B241-2379-425E-A4B3-5C5A3D9A610F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12" creationId="{6790D8B3-4964-4D89-8809-076177F0007E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13" creationId="{CFF7C91A-249C-40C2-B647-48DFAFDBA04F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14" creationId="{798FA86B-59A7-4D0C-8EA3-FA99B66DECC2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15" creationId="{6103E1A8-F875-406C-9119-EA4C2C7A8638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16" creationId="{9AA63328-A133-493F-92F5-244B6295EEB8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17" creationId="{B533FA28-41ED-4A81-986D-C7EBD6D72801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18" creationId="{06B830C1-ECA7-4C13-A9EF-9D16769C6D0B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19" creationId="{2609F5CD-B8CD-45E9-BD3C-B8D9553A05AE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20" creationId="{2FCCE535-3DBC-4AAA-960D-B791A904CA76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21" creationId="{A636B03F-DB6D-4574-A2D8-92E2A8E601B8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22" creationId="{F7A055B2-D402-49C4-9A41-7B621FF671A6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23" creationId="{91E1170A-117B-4B96-A0E5-850A600D4474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24" creationId="{C26870F7-9524-4B6B-9A47-D09F2013EA67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25" creationId="{8230CA5D-374F-4DD6-B26A-31F6837A6DC6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26" creationId="{7639B052-C11B-422D-8EF3-7563546ACB96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27" creationId="{FC4B5709-1E57-4A56-8CC0-81498E80D172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29" creationId="{C5908623-D624-47FC-B14F-ED5EAA880050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30" creationId="{254426EF-6897-4DFA-8ED8-70E8AC02B2A5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31" creationId="{690ED436-7B40-4E85-B268-69FD8B3997E0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32" creationId="{5E20BF1B-BCDB-4424-B4B4-D87A9C85CFE6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33" creationId="{F52811D8-F3B3-486E-AEF0-C8454E22A5C0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34" creationId="{A325B400-FFBA-4EFA-A252-987E9621FD62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35" creationId="{A4D2BFC8-A458-4AC0-84B7-384F05EE0692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36" creationId="{0C4BC42E-B276-41E8-8BD7-9B8F38B7A324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37" creationId="{F2AF004F-F753-4E6D-A76F-4DE1D8E501C0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38" creationId="{57F4D23F-8066-44F1-BCBF-E7273B676F3F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39" creationId="{B8DE7B13-678F-4DA9-A31C-8FE431274D4A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40" creationId="{02E350CB-B9AB-4870-A034-2C1545964C1F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41" creationId="{09E6B949-0862-4C30-9B46-9DA56682B9FF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43" creationId="{53DBDF7A-8C61-4857-A98A-6322264E6DA6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44" creationId="{70A112B9-C025-47B1-8712-A74459728A13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46" creationId="{4C528AB9-D3C6-43E5-B644-148D75F7DDD2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47" creationId="{96EA456C-B8CE-4DE6-8DA0-490288750290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48" creationId="{E4F4B7E8-A464-4867-AAE7-886B692E0ED7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49" creationId="{83312AC3-7567-47B0-A936-9CD3486C0FB7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50" creationId="{FB76D964-BD88-40D0-B2D4-7F3FE53342F8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51" creationId="{1C59F127-64B2-43BA-AFAE-FA63E62DD828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52" creationId="{F3B72A12-D438-41AC-B746-196821DFB1A7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53" creationId="{2E282812-413B-4E99-8D3C-EB1B9FD331E7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54" creationId="{48D86446-FBE1-40EB-BE12-2FDA64FE7CE7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56" creationId="{991E8762-8893-4650-A1A1-1460EBE0399A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57" creationId="{BADA87FA-D912-44F6-A979-8711DEFFCF29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58" creationId="{56305F5B-F15A-4AA4-A066-6646BAE35EB2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59" creationId="{FDEE92C7-D2A1-4628-A980-F9407B0F220C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60" creationId="{4659F8FC-B9E2-45E1-9689-9D1CF8A78365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61" creationId="{937BE0A7-EE86-4CAD-85EC-DE1C47F85555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62" creationId="{9942045E-4D0E-4DBC-B6D3-CE14876C04D6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63" creationId="{CFF38F75-62F7-4717-AC56-B6604A44191A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64" creationId="{8E6746A0-9F55-453E-80DE-8DAAB0BA81C9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65" creationId="{4DBDA680-FAFC-4891-A787-F757F4D0B3BB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66" creationId="{8E2E4D77-D7BF-43F9-AE55-F07BD7BD09D9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67" creationId="{691B0601-1704-4460-842B-4A3E7CD71ABA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68" creationId="{A279B499-0D5A-4C81-B9DD-EE43428EA602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69" creationId="{229DAC84-2C2F-48F8-B4C2-8387A658EB9C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70" creationId="{F7422425-1D4C-4119-924E-553793C8400F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71" creationId="{5592E8A0-DE20-4663-BFD8-594C27A37F8E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72" creationId="{5192A41F-5C0A-4BE4-80EE-BF98DF06361C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73" creationId="{053961E0-5053-449E-8A52-85C5A20BC8F7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74" creationId="{4492C58F-14A2-4F39-AA54-545E15294AD8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75" creationId="{2495008F-073E-48C9-A92E-EB85ED88EAD5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76" creationId="{92109288-D374-4ADA-A33F-EBBF6675A42B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77" creationId="{7B67F57A-9B23-425D-8C25-AAEE2D6DDF79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80" creationId="{4D3CE496-F1D7-4048-84F5-88856B5B4A60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81" creationId="{A7E83F0C-EA6F-4F67-A07F-7BBB0A09F616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82" creationId="{070C91BB-0300-43EB-881B-9B753FEDB14A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83" creationId="{4593C24E-5AE7-4527-ACE2-12337888DC62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85" creationId="{BC21A139-7A50-42DE-AAA8-BC8163305203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87" creationId="{D20BE1C2-7FD6-41AE-ACDF-C1FF353D1591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89" creationId="{59FD850B-8155-4E22-A619-B8BD51F95D0C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90" creationId="{89AF8F9A-EB24-4897-B537-E3B548336A3B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91" creationId="{F6B18C35-9F7E-48F1-94B7-F0AAD71E933E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93" creationId="{EC31DE24-D873-4A20-98DF-74FA74EE2814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94" creationId="{B90DD609-9CF1-42D7-9BBE-8669FDD3DB6E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95" creationId="{6C63D4B0-FDFA-4459-9DA2-51456B0C6C32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97" creationId="{BB031A76-CCC8-46AE-9986-0F9C24FB1EFE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198" creationId="{D839ACD6-812A-4B62-9470-99A471733142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00" creationId="{388452D9-6730-43D2-83F7-AD66638B13F0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01" creationId="{A22F19B1-161C-44C9-B26D-99CFB5CFAA0F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02" creationId="{58EFD0FB-F763-4A6A-A0ED-54113419D604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03" creationId="{6F1206B7-C1FE-4983-9DAC-BA75CB41AE99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04" creationId="{242E7DB9-497C-4953-BAB1-D22A323D9E15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06" creationId="{F5ECAD1D-DBF0-4009-BCBB-E4174A080A43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07" creationId="{B759AE71-A7D2-488B-AF2F-04F137B3AFA6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09" creationId="{D184088C-3D0F-40FB-B299-8457EDA688B5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11" creationId="{FEF0911B-637E-4485-AAE6-C67A270C9458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12" creationId="{F07BEAB0-D8AD-4729-9323-6BFB1B002FE5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13" creationId="{D85B3F85-1348-4B19-909F-207EA02873C7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15" creationId="{A5346E15-154E-449C-964D-AC5DDFE4529D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16" creationId="{0426BB80-A2CF-4C1C-BA82-2354931EE3CD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17" creationId="{8D46FEE2-0F89-4894-9454-67F85E6533CA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18" creationId="{DEAD9AE1-77FA-4148-B1F3-946119E90D05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19" creationId="{F9167D9A-1AA5-4BAE-A1E0-39A34E8126BB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20" creationId="{BB97F17F-7415-4009-A1C9-FC0FA74B3360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21" creationId="{7A7C1DCD-D9C8-4BC7-B67B-624540D5BB68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22" creationId="{74346BBD-65F7-453D-B8BC-2C60C86E4476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23" creationId="{8DD1F0C1-E028-46F9-9600-7FDF649ED961}"/>
          </ac:inkMkLst>
        </pc:inkChg>
        <pc:inkChg chg="add mod">
          <ac:chgData name="J C" userId="626daae191040345" providerId="LiveId" clId="{2DEFECFF-F2E2-4F7D-8BB9-6AB4391ED2FA}" dt="2020-10-14T00:57:02.250" v="1137"/>
          <ac:inkMkLst>
            <pc:docMk/>
            <pc:sldMk cId="4069575137" sldId="362"/>
            <ac:inkMk id="225" creationId="{F2645F68-BF9E-4DCD-827D-A5E95B47B90C}"/>
          </ac:inkMkLst>
        </pc:inkChg>
        <pc:inkChg chg="add mod">
          <ac:chgData name="J C" userId="626daae191040345" providerId="LiveId" clId="{2DEFECFF-F2E2-4F7D-8BB9-6AB4391ED2FA}" dt="2020-10-14T00:57:02.250" v="1137"/>
          <ac:inkMkLst>
            <pc:docMk/>
            <pc:sldMk cId="4069575137" sldId="362"/>
            <ac:inkMk id="226" creationId="{8D4630D4-10CE-46D4-A71E-1B63A417A6FE}"/>
          </ac:inkMkLst>
        </pc:inkChg>
        <pc:inkChg chg="add mod">
          <ac:chgData name="J C" userId="626daae191040345" providerId="LiveId" clId="{2DEFECFF-F2E2-4F7D-8BB9-6AB4391ED2FA}" dt="2020-10-14T00:57:02.250" v="1137"/>
          <ac:inkMkLst>
            <pc:docMk/>
            <pc:sldMk cId="4069575137" sldId="362"/>
            <ac:inkMk id="227" creationId="{8A5E397D-0E46-4782-84CF-6F5C58BAD826}"/>
          </ac:inkMkLst>
        </pc:inkChg>
        <pc:inkChg chg="add mod">
          <ac:chgData name="J C" userId="626daae191040345" providerId="LiveId" clId="{2DEFECFF-F2E2-4F7D-8BB9-6AB4391ED2FA}" dt="2020-10-14T00:57:02.250" v="1137"/>
          <ac:inkMkLst>
            <pc:docMk/>
            <pc:sldMk cId="4069575137" sldId="362"/>
            <ac:inkMk id="230" creationId="{A00AFA96-8ADB-412E-96FD-28977AF4556C}"/>
          </ac:inkMkLst>
        </pc:inkChg>
        <pc:inkChg chg="add mod">
          <ac:chgData name="J C" userId="626daae191040345" providerId="LiveId" clId="{2DEFECFF-F2E2-4F7D-8BB9-6AB4391ED2FA}" dt="2020-10-14T00:57:07.543" v="1140"/>
          <ac:inkMkLst>
            <pc:docMk/>
            <pc:sldMk cId="4069575137" sldId="362"/>
            <ac:inkMk id="232" creationId="{5D77DE9A-11F5-46F8-97D9-1EB55B193B7C}"/>
          </ac:inkMkLst>
        </pc:inkChg>
        <pc:inkChg chg="add mod">
          <ac:chgData name="J C" userId="626daae191040345" providerId="LiveId" clId="{2DEFECFF-F2E2-4F7D-8BB9-6AB4391ED2FA}" dt="2020-10-14T00:57:07.543" v="1140"/>
          <ac:inkMkLst>
            <pc:docMk/>
            <pc:sldMk cId="4069575137" sldId="362"/>
            <ac:inkMk id="233" creationId="{FBFBB505-C566-4690-A83F-9B5C7BE8ECCA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35" creationId="{C1A17AD1-B4CB-44ED-A2B8-66B678AE8E16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36" creationId="{7B6F65ED-911A-4EF3-901A-1B8D3CC96EEC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37" creationId="{14D4CEEE-C20F-4389-BCDF-292E258869A2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38" creationId="{31DF88FB-DDFE-4154-A2B8-451DA21B77F6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39" creationId="{90C0A82A-DC7F-40B9-960A-8D74D967F37E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41" creationId="{EE2BB531-CAFA-4073-A2AA-D1143D94B441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42" creationId="{A02B2D7F-651B-4D90-B4E2-468D13A35BB2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43" creationId="{D6645C7D-D945-463B-B7E4-02EAE3B12CFE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44" creationId="{E9463BBC-13FE-499E-947C-8EF02CB81B70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45" creationId="{2F4201FB-3AAE-4098-83D5-94021AC1130E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46" creationId="{156B07D7-EC9F-4B8F-8F09-8C8F714A63BD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47" creationId="{3E39E9CC-18E5-4C14-BAF7-0A85E6DDD477}"/>
          </ac:inkMkLst>
        </pc:inkChg>
        <pc:inkChg chg="add mod">
          <ac:chgData name="J C" userId="626daae191040345" providerId="LiveId" clId="{2DEFECFF-F2E2-4F7D-8BB9-6AB4391ED2FA}" dt="2020-10-14T00:58:07.399" v="1155"/>
          <ac:inkMkLst>
            <pc:docMk/>
            <pc:sldMk cId="4069575137" sldId="362"/>
            <ac:inkMk id="248" creationId="{70B10451-7E4E-4812-A7B7-90F23D94D176}"/>
          </ac:inkMkLst>
        </pc:inkChg>
      </pc:sldChg>
      <pc:sldChg chg="addSp delSp modSp new mod">
        <pc:chgData name="J C" userId="626daae191040345" providerId="LiveId" clId="{2DEFECFF-F2E2-4F7D-8BB9-6AB4391ED2FA}" dt="2020-10-14T01:02:50.716" v="1371"/>
        <pc:sldMkLst>
          <pc:docMk/>
          <pc:sldMk cId="747443" sldId="363"/>
        </pc:sldMkLst>
        <pc:grpChg chg="del mod">
          <ac:chgData name="J C" userId="626daae191040345" providerId="LiveId" clId="{2DEFECFF-F2E2-4F7D-8BB9-6AB4391ED2FA}" dt="2020-10-14T01:00:14.964" v="1279"/>
          <ac:grpSpMkLst>
            <pc:docMk/>
            <pc:sldMk cId="747443" sldId="363"/>
            <ac:grpSpMk id="5" creationId="{7BF0E2DE-2A14-4728-BBDB-010D2B8008D7}"/>
          </ac:grpSpMkLst>
        </pc:grpChg>
        <pc:grpChg chg="del mod">
          <ac:chgData name="J C" userId="626daae191040345" providerId="LiveId" clId="{2DEFECFF-F2E2-4F7D-8BB9-6AB4391ED2FA}" dt="2020-10-14T01:00:14.964" v="1279"/>
          <ac:grpSpMkLst>
            <pc:docMk/>
            <pc:sldMk cId="747443" sldId="363"/>
            <ac:grpSpMk id="18" creationId="{68151A40-EF2A-4986-825D-C9176AC19AC2}"/>
          </ac:grpSpMkLst>
        </pc:grpChg>
        <pc:grpChg chg="del mod">
          <ac:chgData name="J C" userId="626daae191040345" providerId="LiveId" clId="{2DEFECFF-F2E2-4F7D-8BB9-6AB4391ED2FA}" dt="2020-10-14T00:58:56.639" v="1204"/>
          <ac:grpSpMkLst>
            <pc:docMk/>
            <pc:sldMk cId="747443" sldId="363"/>
            <ac:grpSpMk id="32" creationId="{FB8B89B2-0E05-4907-B759-80D73C231F77}"/>
          </ac:grpSpMkLst>
        </pc:grpChg>
        <pc:grpChg chg="del mod">
          <ac:chgData name="J C" userId="626daae191040345" providerId="LiveId" clId="{2DEFECFF-F2E2-4F7D-8BB9-6AB4391ED2FA}" dt="2020-10-14T00:58:56.639" v="1204"/>
          <ac:grpSpMkLst>
            <pc:docMk/>
            <pc:sldMk cId="747443" sldId="363"/>
            <ac:grpSpMk id="33" creationId="{349583FB-035A-4D8E-8E44-76A3447A9453}"/>
          </ac:grpSpMkLst>
        </pc:grpChg>
        <pc:grpChg chg="del mod">
          <ac:chgData name="J C" userId="626daae191040345" providerId="LiveId" clId="{2DEFECFF-F2E2-4F7D-8BB9-6AB4391ED2FA}" dt="2020-10-14T01:00:14.964" v="1279"/>
          <ac:grpSpMkLst>
            <pc:docMk/>
            <pc:sldMk cId="747443" sldId="363"/>
            <ac:grpSpMk id="48" creationId="{48837B88-6E99-4748-9E60-719AA34CA2B7}"/>
          </ac:grpSpMkLst>
        </pc:grpChg>
        <pc:grpChg chg="del mod">
          <ac:chgData name="J C" userId="626daae191040345" providerId="LiveId" clId="{2DEFECFF-F2E2-4F7D-8BB9-6AB4391ED2FA}" dt="2020-10-14T00:59:28.572" v="1224"/>
          <ac:grpSpMkLst>
            <pc:docMk/>
            <pc:sldMk cId="747443" sldId="363"/>
            <ac:grpSpMk id="55" creationId="{9743D62F-47F2-4E58-9002-D9C4F4C9CB77}"/>
          </ac:grpSpMkLst>
        </pc:grpChg>
        <pc:grpChg chg="del mod">
          <ac:chgData name="J C" userId="626daae191040345" providerId="LiveId" clId="{2DEFECFF-F2E2-4F7D-8BB9-6AB4391ED2FA}" dt="2020-10-14T00:59:33.051" v="1230"/>
          <ac:grpSpMkLst>
            <pc:docMk/>
            <pc:sldMk cId="747443" sldId="363"/>
            <ac:grpSpMk id="68" creationId="{A97B3CED-7FA3-4918-966B-E3BBF2230ECD}"/>
          </ac:grpSpMkLst>
        </pc:grpChg>
        <pc:grpChg chg="del mod">
          <ac:chgData name="J C" userId="626daae191040345" providerId="LiveId" clId="{2DEFECFF-F2E2-4F7D-8BB9-6AB4391ED2FA}" dt="2020-10-14T01:00:14.964" v="1279"/>
          <ac:grpSpMkLst>
            <pc:docMk/>
            <pc:sldMk cId="747443" sldId="363"/>
            <ac:grpSpMk id="74" creationId="{7A2FD685-11A2-4759-B2A8-7DAAF1FDF49E}"/>
          </ac:grpSpMkLst>
        </pc:grpChg>
        <pc:grpChg chg="del mod">
          <ac:chgData name="J C" userId="626daae191040345" providerId="LiveId" clId="{2DEFECFF-F2E2-4F7D-8BB9-6AB4391ED2FA}" dt="2020-10-14T01:00:14.964" v="1279"/>
          <ac:grpSpMkLst>
            <pc:docMk/>
            <pc:sldMk cId="747443" sldId="363"/>
            <ac:grpSpMk id="80" creationId="{E3A77150-A409-43C4-91E2-9F8F66D49A01}"/>
          </ac:grpSpMkLst>
        </pc:grpChg>
        <pc:grpChg chg="del mod">
          <ac:chgData name="J C" userId="626daae191040345" providerId="LiveId" clId="{2DEFECFF-F2E2-4F7D-8BB9-6AB4391ED2FA}" dt="2020-10-14T01:00:14.964" v="1279"/>
          <ac:grpSpMkLst>
            <pc:docMk/>
            <pc:sldMk cId="747443" sldId="363"/>
            <ac:grpSpMk id="84" creationId="{3FAA9F2C-A287-40DF-A598-BCF51A0238AE}"/>
          </ac:grpSpMkLst>
        </pc:grpChg>
        <pc:grpChg chg="del mod">
          <ac:chgData name="J C" userId="626daae191040345" providerId="LiveId" clId="{2DEFECFF-F2E2-4F7D-8BB9-6AB4391ED2FA}" dt="2020-10-14T01:00:14.964" v="1279"/>
          <ac:grpSpMkLst>
            <pc:docMk/>
            <pc:sldMk cId="747443" sldId="363"/>
            <ac:grpSpMk id="91" creationId="{C3DE41E2-249F-4243-804A-B1C82C1BF887}"/>
          </ac:grpSpMkLst>
        </pc:grpChg>
        <pc:grpChg chg="del mod">
          <ac:chgData name="J C" userId="626daae191040345" providerId="LiveId" clId="{2DEFECFF-F2E2-4F7D-8BB9-6AB4391ED2FA}" dt="2020-10-14T01:00:04.461" v="1275"/>
          <ac:grpSpMkLst>
            <pc:docMk/>
            <pc:sldMk cId="747443" sldId="363"/>
            <ac:grpSpMk id="119" creationId="{2C4B342D-857B-47C2-B2D4-40F32B3EAB0C}"/>
          </ac:grpSpMkLst>
        </pc:grpChg>
        <pc:grpChg chg="del mod">
          <ac:chgData name="J C" userId="626daae191040345" providerId="LiveId" clId="{2DEFECFF-F2E2-4F7D-8BB9-6AB4391ED2FA}" dt="2020-10-14T01:00:14.964" v="1279"/>
          <ac:grpSpMkLst>
            <pc:docMk/>
            <pc:sldMk cId="747443" sldId="363"/>
            <ac:grpSpMk id="120" creationId="{6F0ECC4B-C6D6-462E-91AE-84BB4D91A038}"/>
          </ac:grpSpMkLst>
        </pc:grpChg>
        <pc:grpChg chg="del mod">
          <ac:chgData name="J C" userId="626daae191040345" providerId="LiveId" clId="{2DEFECFF-F2E2-4F7D-8BB9-6AB4391ED2FA}" dt="2020-10-14T01:00:18.440" v="1285"/>
          <ac:grpSpMkLst>
            <pc:docMk/>
            <pc:sldMk cId="747443" sldId="363"/>
            <ac:grpSpMk id="124" creationId="{4F2E34E0-B9DF-489B-BE59-BBB2F29BC3E6}"/>
          </ac:grpSpMkLst>
        </pc:grpChg>
        <pc:grpChg chg="add del mod">
          <ac:chgData name="J C" userId="626daae191040345" providerId="LiveId" clId="{2DEFECFF-F2E2-4F7D-8BB9-6AB4391ED2FA}" dt="2020-10-14T01:00:38.945" v="1314"/>
          <ac:grpSpMkLst>
            <pc:docMk/>
            <pc:sldMk cId="747443" sldId="363"/>
            <ac:grpSpMk id="130" creationId="{CA25ACC3-2B1D-41FF-9AF8-F4CDA4DBA2F6}"/>
          </ac:grpSpMkLst>
        </pc:grpChg>
        <pc:grpChg chg="add del mod">
          <ac:chgData name="J C" userId="626daae191040345" providerId="LiveId" clId="{2DEFECFF-F2E2-4F7D-8BB9-6AB4391ED2FA}" dt="2020-10-14T01:00:29.694" v="1302"/>
          <ac:grpSpMkLst>
            <pc:docMk/>
            <pc:sldMk cId="747443" sldId="363"/>
            <ac:grpSpMk id="135" creationId="{74DD1D5E-9765-4FBD-AACB-55FAB7E34640}"/>
          </ac:grpSpMkLst>
        </pc:grpChg>
        <pc:grpChg chg="mod">
          <ac:chgData name="J C" userId="626daae191040345" providerId="LiveId" clId="{2DEFECFF-F2E2-4F7D-8BB9-6AB4391ED2FA}" dt="2020-10-14T01:00:29.398" v="1300"/>
          <ac:grpSpMkLst>
            <pc:docMk/>
            <pc:sldMk cId="747443" sldId="363"/>
            <ac:grpSpMk id="137" creationId="{43D6A307-531A-4511-9240-4658F3D6E450}"/>
          </ac:grpSpMkLst>
        </pc:grpChg>
        <pc:grpChg chg="mod">
          <ac:chgData name="J C" userId="626daae191040345" providerId="LiveId" clId="{2DEFECFF-F2E2-4F7D-8BB9-6AB4391ED2FA}" dt="2020-10-14T01:00:28.188" v="1297"/>
          <ac:grpSpMkLst>
            <pc:docMk/>
            <pc:sldMk cId="747443" sldId="363"/>
            <ac:grpSpMk id="140" creationId="{96EA2296-B825-4C8E-84A0-FD13D140FFCD}"/>
          </ac:grpSpMkLst>
        </pc:grpChg>
        <pc:grpChg chg="mod">
          <ac:chgData name="J C" userId="626daae191040345" providerId="LiveId" clId="{2DEFECFF-F2E2-4F7D-8BB9-6AB4391ED2FA}" dt="2020-10-14T01:00:38.945" v="1314"/>
          <ac:grpSpMkLst>
            <pc:docMk/>
            <pc:sldMk cId="747443" sldId="363"/>
            <ac:grpSpMk id="150" creationId="{578ABC83-8B0E-4C2D-A584-DBA9C66F1CCF}"/>
          </ac:grpSpMkLst>
        </pc:grpChg>
        <pc:grpChg chg="mod">
          <ac:chgData name="J C" userId="626daae191040345" providerId="LiveId" clId="{2DEFECFF-F2E2-4F7D-8BB9-6AB4391ED2FA}" dt="2020-10-14T01:01:13.558" v="1323"/>
          <ac:grpSpMkLst>
            <pc:docMk/>
            <pc:sldMk cId="747443" sldId="363"/>
            <ac:grpSpMk id="157" creationId="{A670A731-CEDA-498C-83B5-50CBBDF5735E}"/>
          </ac:grpSpMkLst>
        </pc:grpChg>
        <pc:grpChg chg="mod">
          <ac:chgData name="J C" userId="626daae191040345" providerId="LiveId" clId="{2DEFECFF-F2E2-4F7D-8BB9-6AB4391ED2FA}" dt="2020-10-14T01:01:31.223" v="1335"/>
          <ac:grpSpMkLst>
            <pc:docMk/>
            <pc:sldMk cId="747443" sldId="363"/>
            <ac:grpSpMk id="164" creationId="{DD6D4D38-00E5-421A-909B-59D4965D54A9}"/>
          </ac:grpSpMkLst>
        </pc:grpChg>
        <pc:grpChg chg="del mod">
          <ac:chgData name="J C" userId="626daae191040345" providerId="LiveId" clId="{2DEFECFF-F2E2-4F7D-8BB9-6AB4391ED2FA}" dt="2020-10-14T01:01:54.797" v="1355"/>
          <ac:grpSpMkLst>
            <pc:docMk/>
            <pc:sldMk cId="747443" sldId="363"/>
            <ac:grpSpMk id="181" creationId="{889C1B6F-AC94-4406-9ED4-19F4F89C1E5D}"/>
          </ac:grpSpMkLst>
        </pc:grpChg>
        <pc:grpChg chg="del mod">
          <ac:chgData name="J C" userId="626daae191040345" providerId="LiveId" clId="{2DEFECFF-F2E2-4F7D-8BB9-6AB4391ED2FA}" dt="2020-10-14T01:02:44.263" v="1360"/>
          <ac:grpSpMkLst>
            <pc:docMk/>
            <pc:sldMk cId="747443" sldId="363"/>
            <ac:grpSpMk id="184" creationId="{99E0B483-9436-4372-B9A0-3C8B8B0CA65F}"/>
          </ac:grpSpMkLst>
        </pc:grpChg>
        <pc:grpChg chg="del mod">
          <ac:chgData name="J C" userId="626daae191040345" providerId="LiveId" clId="{2DEFECFF-F2E2-4F7D-8BB9-6AB4391ED2FA}" dt="2020-10-14T01:02:50.716" v="1371"/>
          <ac:grpSpMkLst>
            <pc:docMk/>
            <pc:sldMk cId="747443" sldId="363"/>
            <ac:grpSpMk id="189" creationId="{EF51015C-0A04-4F3A-AD3D-ECB78DEFBAFB}"/>
          </ac:grpSpMkLst>
        </pc:grpChg>
        <pc:grpChg chg="mod">
          <ac:chgData name="J C" userId="626daae191040345" providerId="LiveId" clId="{2DEFECFF-F2E2-4F7D-8BB9-6AB4391ED2FA}" dt="2020-10-14T01:02:50.716" v="1371"/>
          <ac:grpSpMkLst>
            <pc:docMk/>
            <pc:sldMk cId="747443" sldId="363"/>
            <ac:grpSpMk id="200" creationId="{C288F9B0-5BDF-4924-80D8-2D677BAA70AA}"/>
          </ac:grpSpMkLst>
        </pc:grp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2" creationId="{B28CA507-179E-4993-87F2-20E37BBB7343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3" creationId="{9554AC13-B068-4F37-8CE3-BFA58D0CC315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4" creationId="{78D115D1-95FA-447A-B3AB-F7BE4E080316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6" creationId="{624C8B6B-FF25-42CB-AFD4-2EF15C4A3141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7" creationId="{11A471E7-F72F-4862-915F-665FCABDC264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8" creationId="{5C4730D7-C83B-445F-9B96-980DA1761D66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9" creationId="{3464FD39-2D71-4945-BFA6-7D4E204E77A9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0" creationId="{D00A7537-FF67-4EED-8375-EF59812FB7CB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1" creationId="{D00710B6-C048-4843-B067-CEB745CEEE3A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2" creationId="{0FD2C185-3523-47AF-92C5-8796F8849A52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3" creationId="{DCC9B7EB-C11B-4C82-B237-A2AA51EB0E96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4" creationId="{C902C681-CC65-485C-81C5-814672DD609D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5" creationId="{A1C4FD8E-A134-435D-9A87-B55732E4E134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6" creationId="{2EDF3CEE-CA5F-4E2D-AED8-5CDA1E3EFED8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7" creationId="{F70DD580-C3EC-4BDA-B88F-675AF95A725D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9" creationId="{8A94238C-14A1-423C-ACEE-B24A90CF3D6B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20" creationId="{94D46C61-97BC-43CF-AC6F-4CF9E3E04272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21" creationId="{215A70C5-EFAC-4BF8-9631-BB2CC2B72286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22" creationId="{CFD7B85C-113C-43C1-A1EB-2EA26804362B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23" creationId="{28E4D7A0-B098-4370-B9F6-AA1F6D8240CE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24" creationId="{328C27FE-5B20-406A-85A8-B71126406AD9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25" creationId="{F2370AB4-2DDB-4179-8A61-2ED6A61C7AF5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26" creationId="{C2372688-F853-4446-BCA4-1F7C689F34D7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27" creationId="{400ACE28-4D60-4469-B839-BBBF7C724152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28" creationId="{C765583A-B788-4B17-9E1D-D9B11011F6B6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29" creationId="{3B4B2CC6-D941-4ABD-9D19-2F8E4113AD03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30" creationId="{CB59EA5E-958D-4F08-BEB6-1C97B1E0A9BD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31" creationId="{1329EF6C-5605-4227-97B3-6F3378352D0C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34" creationId="{8E852805-E621-46A7-BA31-B54EF7CF4322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35" creationId="{0506079F-16B1-41C7-A941-8BF54029A4C9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36" creationId="{3BA71D96-C2F9-4A9E-98B4-14679F36DE2C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37" creationId="{B4003119-5A8A-4932-A051-7989859FA3AD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38" creationId="{FD5ECFB6-618C-4F0D-B097-D62932D15CBE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39" creationId="{3D2C8875-28B9-4971-9D7B-EAB6212CA97D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40" creationId="{54EF3F20-58DC-483C-82D0-9B1AC066DEEB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41" creationId="{4962AE95-EABF-4879-A03F-8DC65C559164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42" creationId="{E9FB1F8F-09ED-4374-A414-4BDFD275504A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43" creationId="{EF10D3B4-5CAB-4BC8-AC86-A77BB6442B6B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44" creationId="{336B4B7A-A2BA-4F06-9DA3-ACD8E3EF8BCE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45" creationId="{B6C92390-54E1-47FE-BE00-55A22B226131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46" creationId="{0FA1B59B-554C-4276-8523-B6A166E26F11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47" creationId="{D93ABBCE-4EE2-4A15-83D5-1628B7E8955F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49" creationId="{E80AA5A3-2BA4-4275-BF49-8C28373AFFED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50" creationId="{707454BE-868D-40FC-BF1D-F2C2E19272F7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51" creationId="{2E325371-0CE9-468E-82FD-2F78228B2C7C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52" creationId="{9BF1E0E0-E2CC-4869-8132-E3E67D4ED244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53" creationId="{2B2B2440-3D82-4412-BAFA-E26F8661E107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54" creationId="{0A274D1D-2AAB-4036-96F2-95D8D05CFC8B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56" creationId="{7C980520-691B-47DB-B376-5EEBE2C52E44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57" creationId="{AA39EE6A-8C9B-4C06-9A10-991E01FFEE38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58" creationId="{D94C92D2-AAD9-42E0-8BC6-A9F8A86BB3C3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59" creationId="{A7E75970-06E0-4B6E-898C-CCDC86801C01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60" creationId="{3BB053F8-47C5-434B-9FB3-306C2BEB4490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61" creationId="{CE878697-E5FE-4AE2-A811-498379935B19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62" creationId="{0BDE8108-0E12-4E4F-A421-1BBDD592DC95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63" creationId="{D8E5C94A-2866-4F62-B5D6-9E40F0A4A0DC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64" creationId="{FE6B7E74-D6A7-41F9-A720-01C74962F61C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65" creationId="{2E294F7B-A5A7-4303-A594-0CB9ACFAEBE3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66" creationId="{273D0F87-EED2-45D1-AB4E-C230724BCB43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67" creationId="{D925E01E-CCC7-4BFB-8472-F159C761F29C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69" creationId="{FC8A670B-0BF2-4DED-9A69-ACECAEEBDC92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70" creationId="{EAEB9377-C0F8-459D-81E7-C95DE2F1FDD1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71" creationId="{C822E67E-F242-47C3-BBE5-AF86A55DBC31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72" creationId="{875549C6-176F-401D-8864-145ABCF743B6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73" creationId="{234FD46B-7CC0-455A-9EF7-0304D04FC19B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75" creationId="{5865D271-4352-4F27-B49F-5E16AE119155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76" creationId="{C44901B3-4B5A-4947-9C64-2A9A0ACB9AEA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77" creationId="{C6BCFA29-C196-48FB-A465-5E1F4B2153AE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78" creationId="{2C02A547-E5A5-4A46-A76D-C3205452DE4C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79" creationId="{44555589-AA8D-4BE1-9220-A8458F9532C2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81" creationId="{CAD69F56-570D-40D8-9DC4-6AA928660352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82" creationId="{D5725DB6-9CA3-468B-9B32-6377571813BA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83" creationId="{29D1E0E7-87CE-4E3B-AA6F-BA398BD5DC14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85" creationId="{36EC7083-28B0-4D0B-B0C0-4D7D29C98CF7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86" creationId="{C10F2DEF-8C66-4A07-AC91-3549D52C2611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87" creationId="{3462E1A7-3EAA-485F-A877-B7EE8D429699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88" creationId="{A9EE8625-AE4C-47E2-9732-E20EF11A8E2C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89" creationId="{ABC9CEBA-E6B6-4F35-BD07-EA265C2E280B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90" creationId="{50DE1A27-E95C-494B-8016-C976FED3F341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92" creationId="{2842E300-CD79-49DB-9056-7A917987015E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93" creationId="{66FA75A3-6D63-46F0-865F-46A64C922C1D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94" creationId="{EBD16A7A-E82A-48A0-A189-8C4EEDF74638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95" creationId="{A47D6E68-5100-4CE4-8414-1D016B731A96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96" creationId="{8F2CE979-C67E-4AC1-83F2-93DDA74CE05D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97" creationId="{550B95DC-D533-4A68-97CA-B5F8EB145BB9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98" creationId="{6CA50325-DACF-4802-AAA5-DD3AF1CFF331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99" creationId="{8823D0E6-04DF-4FA8-8E99-1126230CD3BE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00" creationId="{E241E8CB-DC23-4A36-AE28-F5EE46FBA246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01" creationId="{70F6FFDC-4E9F-465A-A358-CCEDA017525E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02" creationId="{FCEA30D5-19B5-4733-931B-CEECA6E8558E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03" creationId="{310F29BD-977B-455F-A9FC-2530140B8A51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04" creationId="{6BAAC6D7-DB02-4B42-A9DD-85ED3EC2135B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05" creationId="{642B022A-0F9D-4E88-B801-3854AA4CD65B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06" creationId="{1AF737C1-365D-49F7-803B-A972A3C5C01F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07" creationId="{D2B0EF2C-AB18-494C-BFD4-EC1FADAD177E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08" creationId="{DDB79F5D-3F98-4C78-8082-8A7C9EBEAF23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09" creationId="{8A402ED9-C9EC-4441-AE23-7488AC11195C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10" creationId="{546CDF54-14D6-459B-91E6-B655691CC860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11" creationId="{46C50F43-C595-44B8-ABAC-B2A6F9D25759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12" creationId="{99C7D5DA-9323-4A1C-BF0C-5EE11EA13681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13" creationId="{43082877-3CBF-42CB-B4E1-42453A77F43A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14" creationId="{66E558A5-9E89-4463-B368-1861CCC32A5A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15" creationId="{9ED4A91E-C1D9-4EB8-AC4C-5DD05E2550DA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16" creationId="{0F2B53AA-16BD-400A-AE30-BAE54BC0A4BC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17" creationId="{6F15272E-0C52-4460-88A0-5FF263F7447D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18" creationId="{4D04D94A-AD31-4632-BD48-308EB485B566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21" creationId="{0480F35B-2994-4412-9872-4136F66C0168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22" creationId="{49667992-7652-4F98-ABBE-CC2A1705A5F0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23" creationId="{2D5C1F90-D67A-4A6E-B22F-7D5099655951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25" creationId="{8335D432-17D6-43B2-AA30-87F2F5C6DC9D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26" creationId="{A99C2468-1B58-41B2-8BE8-195189BC2CCE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27" creationId="{814CB953-B428-4FDF-B452-7BD5DD1F673B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28" creationId="{A8169B0F-837D-4C1F-B83A-EEDDAD865D46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29" creationId="{887E0D71-8B3D-405E-8D40-7BF0F937406E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31" creationId="{CB2CD0D4-4D8A-43CD-80D0-DC4AE1C8905B}"/>
          </ac:inkMkLst>
        </pc:inkChg>
        <pc:inkChg chg="add del mod">
          <ac:chgData name="J C" userId="626daae191040345" providerId="LiveId" clId="{2DEFECFF-F2E2-4F7D-8BB9-6AB4391ED2FA}" dt="2020-10-14T01:00:30.368" v="1304" actId="9405"/>
          <ac:inkMkLst>
            <pc:docMk/>
            <pc:sldMk cId="747443" sldId="363"/>
            <ac:inkMk id="132" creationId="{09A242B8-2440-4359-81C3-05A9204D0A64}"/>
          </ac:inkMkLst>
        </pc:inkChg>
        <pc:inkChg chg="add del mod">
          <ac:chgData name="J C" userId="626daae191040345" providerId="LiveId" clId="{2DEFECFF-F2E2-4F7D-8BB9-6AB4391ED2FA}" dt="2020-10-14T01:00:30.030" v="1303" actId="9405"/>
          <ac:inkMkLst>
            <pc:docMk/>
            <pc:sldMk cId="747443" sldId="363"/>
            <ac:inkMk id="133" creationId="{1B1A6314-6153-4172-89EC-FA3201C24FF7}"/>
          </ac:inkMkLst>
        </pc:inkChg>
        <pc:inkChg chg="add del mod">
          <ac:chgData name="J C" userId="626daae191040345" providerId="LiveId" clId="{2DEFECFF-F2E2-4F7D-8BB9-6AB4391ED2FA}" dt="2020-10-14T01:00:29.694" v="1302"/>
          <ac:inkMkLst>
            <pc:docMk/>
            <pc:sldMk cId="747443" sldId="363"/>
            <ac:inkMk id="134" creationId="{2F7096AE-DF87-444F-94A8-9CA79F9BDE77}"/>
          </ac:inkMkLst>
        </pc:inkChg>
        <pc:inkChg chg="add del mod">
          <ac:chgData name="J C" userId="626daae191040345" providerId="LiveId" clId="{2DEFECFF-F2E2-4F7D-8BB9-6AB4391ED2FA}" dt="2020-10-14T01:00:29.398" v="1300"/>
          <ac:inkMkLst>
            <pc:docMk/>
            <pc:sldMk cId="747443" sldId="363"/>
            <ac:inkMk id="136" creationId="{A5C6FF3F-5BC5-488F-8655-DCC0D48C13E5}"/>
          </ac:inkMkLst>
        </pc:inkChg>
        <pc:inkChg chg="add del mod">
          <ac:chgData name="J C" userId="626daae191040345" providerId="LiveId" clId="{2DEFECFF-F2E2-4F7D-8BB9-6AB4391ED2FA}" dt="2020-10-14T01:00:28.839" v="1298" actId="9405"/>
          <ac:inkMkLst>
            <pc:docMk/>
            <pc:sldMk cId="747443" sldId="363"/>
            <ac:inkMk id="138" creationId="{2BE3B0D5-DC78-4FA0-8235-CB5AD0A2996D}"/>
          </ac:inkMkLst>
        </pc:inkChg>
        <pc:inkChg chg="add del mod">
          <ac:chgData name="J C" userId="626daae191040345" providerId="LiveId" clId="{2DEFECFF-F2E2-4F7D-8BB9-6AB4391ED2FA}" dt="2020-10-14T01:00:28.188" v="1297"/>
          <ac:inkMkLst>
            <pc:docMk/>
            <pc:sldMk cId="747443" sldId="363"/>
            <ac:inkMk id="139" creationId="{744B7AE0-9418-44E8-B9FB-B7AA277F87D7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41" creationId="{72071F0F-F5E5-4C78-8248-74717ED7BFE2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42" creationId="{C2F4A00C-5498-4194-8F5A-DD7BF78CE37D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43" creationId="{BB98106B-4AE3-4414-8C16-F7C4B5F98E73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44" creationId="{390995D9-6140-4AC2-8752-091EEC98785D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45" creationId="{65A7380A-15D5-44C7-9754-E958E249CF80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46" creationId="{2A9FBD0B-8856-4E07-BA98-E056CDE1F649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47" creationId="{8E0BD553-4278-4E1F-8C0A-82F775A60626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48" creationId="{C36AFAA0-0B24-4373-ABD6-637C920D6D88}"/>
          </ac:inkMkLst>
        </pc:inkChg>
        <pc:inkChg chg="add mod">
          <ac:chgData name="J C" userId="626daae191040345" providerId="LiveId" clId="{2DEFECFF-F2E2-4F7D-8BB9-6AB4391ED2FA}" dt="2020-10-14T01:00:38.945" v="1314"/>
          <ac:inkMkLst>
            <pc:docMk/>
            <pc:sldMk cId="747443" sldId="363"/>
            <ac:inkMk id="149" creationId="{1656CA88-EFDC-4733-BDCA-CF6CB4B55DB8}"/>
          </ac:inkMkLst>
        </pc:inkChg>
        <pc:inkChg chg="add mod">
          <ac:chgData name="J C" userId="626daae191040345" providerId="LiveId" clId="{2DEFECFF-F2E2-4F7D-8BB9-6AB4391ED2FA}" dt="2020-10-14T01:01:13.558" v="1323"/>
          <ac:inkMkLst>
            <pc:docMk/>
            <pc:sldMk cId="747443" sldId="363"/>
            <ac:inkMk id="151" creationId="{1EC32E2F-2197-47EF-927F-8D266276FBEF}"/>
          </ac:inkMkLst>
        </pc:inkChg>
        <pc:inkChg chg="add del mod">
          <ac:chgData name="J C" userId="626daae191040345" providerId="LiveId" clId="{2DEFECFF-F2E2-4F7D-8BB9-6AB4391ED2FA}" dt="2020-10-14T01:01:15.439" v="1327" actId="9405"/>
          <ac:inkMkLst>
            <pc:docMk/>
            <pc:sldMk cId="747443" sldId="363"/>
            <ac:inkMk id="152" creationId="{8F9F6145-470A-4703-A371-15BCDC8059D5}"/>
          </ac:inkMkLst>
        </pc:inkChg>
        <pc:inkChg chg="add del mod">
          <ac:chgData name="J C" userId="626daae191040345" providerId="LiveId" clId="{2DEFECFF-F2E2-4F7D-8BB9-6AB4391ED2FA}" dt="2020-10-14T01:01:14.942" v="1326" actId="9405"/>
          <ac:inkMkLst>
            <pc:docMk/>
            <pc:sldMk cId="747443" sldId="363"/>
            <ac:inkMk id="153" creationId="{A46ED87A-D056-47C9-A219-902A611CB2F8}"/>
          </ac:inkMkLst>
        </pc:inkChg>
        <pc:inkChg chg="add del mod">
          <ac:chgData name="J C" userId="626daae191040345" providerId="LiveId" clId="{2DEFECFF-F2E2-4F7D-8BB9-6AB4391ED2FA}" dt="2020-10-14T01:01:14.359" v="1325" actId="9405"/>
          <ac:inkMkLst>
            <pc:docMk/>
            <pc:sldMk cId="747443" sldId="363"/>
            <ac:inkMk id="154" creationId="{17C8D61C-D051-4B5A-847B-E12957627A22}"/>
          </ac:inkMkLst>
        </pc:inkChg>
        <pc:inkChg chg="add del mod">
          <ac:chgData name="J C" userId="626daae191040345" providerId="LiveId" clId="{2DEFECFF-F2E2-4F7D-8BB9-6AB4391ED2FA}" dt="2020-10-14T01:01:13.889" v="1324" actId="9405"/>
          <ac:inkMkLst>
            <pc:docMk/>
            <pc:sldMk cId="747443" sldId="363"/>
            <ac:inkMk id="155" creationId="{9D40D7B9-D1A9-4274-A501-1570227FD294}"/>
          </ac:inkMkLst>
        </pc:inkChg>
        <pc:inkChg chg="add del">
          <ac:chgData name="J C" userId="626daae191040345" providerId="LiveId" clId="{2DEFECFF-F2E2-4F7D-8BB9-6AB4391ED2FA}" dt="2020-10-14T01:01:13.558" v="1323"/>
          <ac:inkMkLst>
            <pc:docMk/>
            <pc:sldMk cId="747443" sldId="363"/>
            <ac:inkMk id="156" creationId="{AB8C7A99-C91E-4AE9-B507-CFECA4353CBA}"/>
          </ac:inkMkLst>
        </pc:inkChg>
        <pc:inkChg chg="add del">
          <ac:chgData name="J C" userId="626daae191040345" providerId="LiveId" clId="{2DEFECFF-F2E2-4F7D-8BB9-6AB4391ED2FA}" dt="2020-10-14T01:01:23.178" v="1329" actId="9405"/>
          <ac:inkMkLst>
            <pc:docMk/>
            <pc:sldMk cId="747443" sldId="363"/>
            <ac:inkMk id="158" creationId="{7BD954D4-B4F0-43B1-B8D7-1059449129AA}"/>
          </ac:inkMkLst>
        </pc:inkChg>
        <pc:inkChg chg="add mod">
          <ac:chgData name="J C" userId="626daae191040345" providerId="LiveId" clId="{2DEFECFF-F2E2-4F7D-8BB9-6AB4391ED2FA}" dt="2020-10-14T01:01:31.223" v="1335"/>
          <ac:inkMkLst>
            <pc:docMk/>
            <pc:sldMk cId="747443" sldId="363"/>
            <ac:inkMk id="159" creationId="{CD118F2F-154D-4E89-96A9-350B8D0473E3}"/>
          </ac:inkMkLst>
        </pc:inkChg>
        <pc:inkChg chg="add mod">
          <ac:chgData name="J C" userId="626daae191040345" providerId="LiveId" clId="{2DEFECFF-F2E2-4F7D-8BB9-6AB4391ED2FA}" dt="2020-10-14T01:01:31.223" v="1335"/>
          <ac:inkMkLst>
            <pc:docMk/>
            <pc:sldMk cId="747443" sldId="363"/>
            <ac:inkMk id="160" creationId="{205BBFE9-868A-4323-8B50-37929C29568B}"/>
          </ac:inkMkLst>
        </pc:inkChg>
        <pc:inkChg chg="add mod">
          <ac:chgData name="J C" userId="626daae191040345" providerId="LiveId" clId="{2DEFECFF-F2E2-4F7D-8BB9-6AB4391ED2FA}" dt="2020-10-14T01:01:31.223" v="1335"/>
          <ac:inkMkLst>
            <pc:docMk/>
            <pc:sldMk cId="747443" sldId="363"/>
            <ac:inkMk id="161" creationId="{FDC31405-2F76-41FA-83C7-94D1C5990EFD}"/>
          </ac:inkMkLst>
        </pc:inkChg>
        <pc:inkChg chg="add mod">
          <ac:chgData name="J C" userId="626daae191040345" providerId="LiveId" clId="{2DEFECFF-F2E2-4F7D-8BB9-6AB4391ED2FA}" dt="2020-10-14T01:01:31.223" v="1335"/>
          <ac:inkMkLst>
            <pc:docMk/>
            <pc:sldMk cId="747443" sldId="363"/>
            <ac:inkMk id="162" creationId="{905B6598-4BB3-4121-BD47-38524E02CA7D}"/>
          </ac:inkMkLst>
        </pc:inkChg>
        <pc:inkChg chg="add mod">
          <ac:chgData name="J C" userId="626daae191040345" providerId="LiveId" clId="{2DEFECFF-F2E2-4F7D-8BB9-6AB4391ED2FA}" dt="2020-10-14T01:01:31.223" v="1335"/>
          <ac:inkMkLst>
            <pc:docMk/>
            <pc:sldMk cId="747443" sldId="363"/>
            <ac:inkMk id="163" creationId="{B6C408F9-FA83-4ADA-8A83-42BF19338D0C}"/>
          </ac:inkMkLst>
        </pc:inkChg>
        <pc:inkChg chg="add">
          <ac:chgData name="J C" userId="626daae191040345" providerId="LiveId" clId="{2DEFECFF-F2E2-4F7D-8BB9-6AB4391ED2FA}" dt="2020-10-14T01:01:36.780" v="1336" actId="9405"/>
          <ac:inkMkLst>
            <pc:docMk/>
            <pc:sldMk cId="747443" sldId="363"/>
            <ac:inkMk id="165" creationId="{C59E0405-D765-4E59-9734-3A5830AB8D01}"/>
          </ac:inkMkLst>
        </pc:inkChg>
        <pc:inkChg chg="add">
          <ac:chgData name="J C" userId="626daae191040345" providerId="LiveId" clId="{2DEFECFF-F2E2-4F7D-8BB9-6AB4391ED2FA}" dt="2020-10-14T01:01:38.021" v="1337" actId="9405"/>
          <ac:inkMkLst>
            <pc:docMk/>
            <pc:sldMk cId="747443" sldId="363"/>
            <ac:inkMk id="166" creationId="{6D6E5F89-1033-47FB-BC44-7895524A0268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67" creationId="{0F35E6AE-17CB-4709-8952-1C62BC62E977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68" creationId="{B11366FC-6983-4360-90CC-A998E7C9A0FC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69" creationId="{02E1C8D3-73A3-4113-9050-222D19EE7FDA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70" creationId="{B7C04C8B-8E68-4C29-B43C-64481F5D9A13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71" creationId="{ECDAB680-ACB6-44D6-86D1-49A10EF9C778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72" creationId="{25B23E2A-EDB2-4FD1-A04F-30E70B2B026D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73" creationId="{44BC2B30-3BF3-48C2-AD28-966A07873864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74" creationId="{6D7569D5-8EA4-414B-952B-F59C6055D055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75" creationId="{C12FEBCA-C53D-4EFB-930E-2C0A269F24DA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76" creationId="{346A99E7-A259-4133-AB43-12DF282896CC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77" creationId="{D61F3395-44F8-492A-904F-6B9BC27A4A73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78" creationId="{60C50798-8024-4CDE-9644-D7A13AAE68D0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79" creationId="{2C1625F7-475C-4750-AC98-DF77DAA3714A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80" creationId="{A1B04713-DD87-4F0F-87DA-C5E02A1E69C2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82" creationId="{2EF4C139-BAAA-4B1D-A857-B4CD195FE0A1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83" creationId="{70373FEB-42FD-4418-A837-52DC7B17E493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85" creationId="{BF1C05C3-4737-494D-91E4-391EC111CA07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86" creationId="{5527C0AF-ACF1-463E-A309-1E3173484ECA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87" creationId="{54DAA57E-3649-4AF9-A857-32CAAF2BC676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88" creationId="{E468C54D-DC84-408C-9517-EB1F592DD595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90" creationId="{236E1F4A-0DC5-4385-A2A3-A062F75AE620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91" creationId="{4E16E7DE-6B35-42AA-9E06-8548A44AD61E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92" creationId="{F49D6500-6D58-433F-962E-4AD30600F672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93" creationId="{3B5A8A27-A2CC-4834-8237-7818BA3293DA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94" creationId="{BC9DD16E-C77D-4060-9CC5-7E95E4CD7DAA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95" creationId="{47349BB2-CE8C-4341-948E-35D1EE9E956A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96" creationId="{4065A11F-EAB9-4ECD-9118-E1A4CA73EF63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97" creationId="{24205067-D453-459F-8398-091B6C9C1EC5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98" creationId="{DD01DA66-76D7-4F91-8689-4528D0424EBA}"/>
          </ac:inkMkLst>
        </pc:inkChg>
        <pc:inkChg chg="add mod">
          <ac:chgData name="J C" userId="626daae191040345" providerId="LiveId" clId="{2DEFECFF-F2E2-4F7D-8BB9-6AB4391ED2FA}" dt="2020-10-14T01:02:50.716" v="1371"/>
          <ac:inkMkLst>
            <pc:docMk/>
            <pc:sldMk cId="747443" sldId="363"/>
            <ac:inkMk id="199" creationId="{C6FBD37F-056D-4F50-9EAA-BB2087EEBCBD}"/>
          </ac:inkMkLst>
        </pc:inkChg>
      </pc:sldChg>
      <pc:sldChg chg="addSp delSp modSp new mod">
        <pc:chgData name="J C" userId="626daae191040345" providerId="LiveId" clId="{2DEFECFF-F2E2-4F7D-8BB9-6AB4391ED2FA}" dt="2020-10-14T01:06:56.554" v="1459"/>
        <pc:sldMkLst>
          <pc:docMk/>
          <pc:sldMk cId="3266727324" sldId="364"/>
        </pc:sldMkLst>
        <pc:grpChg chg="del mod">
          <ac:chgData name="J C" userId="626daae191040345" providerId="LiveId" clId="{2DEFECFF-F2E2-4F7D-8BB9-6AB4391ED2FA}" dt="2020-10-14T01:04:33.083" v="1399"/>
          <ac:grpSpMkLst>
            <pc:docMk/>
            <pc:sldMk cId="3266727324" sldId="364"/>
            <ac:grpSpMk id="4" creationId="{67500F16-29EB-4CB6-BE16-693F8773B42E}"/>
          </ac:grpSpMkLst>
        </pc:grpChg>
        <pc:grpChg chg="mod">
          <ac:chgData name="J C" userId="626daae191040345" providerId="LiveId" clId="{2DEFECFF-F2E2-4F7D-8BB9-6AB4391ED2FA}" dt="2020-10-14T01:04:33.083" v="1399"/>
          <ac:grpSpMkLst>
            <pc:docMk/>
            <pc:sldMk cId="3266727324" sldId="364"/>
            <ac:grpSpMk id="10" creationId="{535CF094-45CE-436E-82BC-5E244296F089}"/>
          </ac:grpSpMkLst>
        </pc:grpChg>
        <pc:grpChg chg="del mod">
          <ac:chgData name="J C" userId="626daae191040345" providerId="LiveId" clId="{2DEFECFF-F2E2-4F7D-8BB9-6AB4391ED2FA}" dt="2020-10-14T01:04:37.391" v="1408"/>
          <ac:grpSpMkLst>
            <pc:docMk/>
            <pc:sldMk cId="3266727324" sldId="364"/>
            <ac:grpSpMk id="13" creationId="{5DDAE39E-5537-41D4-9C1C-10F9FF90BDED}"/>
          </ac:grpSpMkLst>
        </pc:grpChg>
        <pc:grpChg chg="mod">
          <ac:chgData name="J C" userId="626daae191040345" providerId="LiveId" clId="{2DEFECFF-F2E2-4F7D-8BB9-6AB4391ED2FA}" dt="2020-10-14T01:04:37.391" v="1408"/>
          <ac:grpSpMkLst>
            <pc:docMk/>
            <pc:sldMk cId="3266727324" sldId="364"/>
            <ac:grpSpMk id="19" creationId="{20661B5D-B958-4B06-9C02-B77CA7BC9769}"/>
          </ac:grpSpMkLst>
        </pc:grpChg>
        <pc:grpChg chg="mod">
          <ac:chgData name="J C" userId="626daae191040345" providerId="LiveId" clId="{2DEFECFF-F2E2-4F7D-8BB9-6AB4391ED2FA}" dt="2020-10-14T01:04:41.019" v="1414"/>
          <ac:grpSpMkLst>
            <pc:docMk/>
            <pc:sldMk cId="3266727324" sldId="364"/>
            <ac:grpSpMk id="25" creationId="{EEC1DCC1-DEF0-4F00-872B-41A9AC601931}"/>
          </ac:grpSpMkLst>
        </pc:grpChg>
        <pc:grpChg chg="del mod">
          <ac:chgData name="J C" userId="626daae191040345" providerId="LiveId" clId="{2DEFECFF-F2E2-4F7D-8BB9-6AB4391ED2FA}" dt="2020-10-14T01:04:58.349" v="1428"/>
          <ac:grpSpMkLst>
            <pc:docMk/>
            <pc:sldMk cId="3266727324" sldId="364"/>
            <ac:grpSpMk id="37" creationId="{A80E4A80-AE0D-4547-8435-53C695F391B5}"/>
          </ac:grpSpMkLst>
        </pc:grpChg>
        <pc:grpChg chg="del mod">
          <ac:chgData name="J C" userId="626daae191040345" providerId="LiveId" clId="{2DEFECFF-F2E2-4F7D-8BB9-6AB4391ED2FA}" dt="2020-10-14T01:05:04.978" v="1431"/>
          <ac:grpSpMkLst>
            <pc:docMk/>
            <pc:sldMk cId="3266727324" sldId="364"/>
            <ac:grpSpMk id="39" creationId="{93EEA1CC-2C6B-4BD5-A145-D860A6722E61}"/>
          </ac:grpSpMkLst>
        </pc:grpChg>
        <pc:grpChg chg="mod">
          <ac:chgData name="J C" userId="626daae191040345" providerId="LiveId" clId="{2DEFECFF-F2E2-4F7D-8BB9-6AB4391ED2FA}" dt="2020-10-14T01:05:04.978" v="1431"/>
          <ac:grpSpMkLst>
            <pc:docMk/>
            <pc:sldMk cId="3266727324" sldId="364"/>
            <ac:grpSpMk id="42" creationId="{F5CF3DC9-137E-4520-B702-EF299670D326}"/>
          </ac:grpSpMkLst>
        </pc:grpChg>
        <pc:grpChg chg="mod">
          <ac:chgData name="J C" userId="626daae191040345" providerId="LiveId" clId="{2DEFECFF-F2E2-4F7D-8BB9-6AB4391ED2FA}" dt="2020-10-14T01:05:06.415" v="1434"/>
          <ac:grpSpMkLst>
            <pc:docMk/>
            <pc:sldMk cId="3266727324" sldId="364"/>
            <ac:grpSpMk id="45" creationId="{6297CC33-69DC-4548-BC7F-C1BAD9CE884B}"/>
          </ac:grpSpMkLst>
        </pc:grpChg>
        <pc:grpChg chg="mod">
          <ac:chgData name="J C" userId="626daae191040345" providerId="LiveId" clId="{2DEFECFF-F2E2-4F7D-8BB9-6AB4391ED2FA}" dt="2020-10-14T01:06:52.536" v="1450"/>
          <ac:grpSpMkLst>
            <pc:docMk/>
            <pc:sldMk cId="3266727324" sldId="364"/>
            <ac:grpSpMk id="54" creationId="{1FE86D20-A8A2-41D5-AF3E-041CF38EED20}"/>
          </ac:grpSpMkLst>
        </pc:grpChg>
        <pc:grpChg chg="mod">
          <ac:chgData name="J C" userId="626daae191040345" providerId="LiveId" clId="{2DEFECFF-F2E2-4F7D-8BB9-6AB4391ED2FA}" dt="2020-10-14T01:06:56.554" v="1459"/>
          <ac:grpSpMkLst>
            <pc:docMk/>
            <pc:sldMk cId="3266727324" sldId="364"/>
            <ac:grpSpMk id="63" creationId="{0A718D92-19F1-4D00-A859-637284A51F52}"/>
          </ac:grpSpMkLst>
        </pc:grpChg>
        <pc:inkChg chg="add mod">
          <ac:chgData name="J C" userId="626daae191040345" providerId="LiveId" clId="{2DEFECFF-F2E2-4F7D-8BB9-6AB4391ED2FA}" dt="2020-10-14T01:04:33.083" v="1399"/>
          <ac:inkMkLst>
            <pc:docMk/>
            <pc:sldMk cId="3266727324" sldId="364"/>
            <ac:inkMk id="2" creationId="{422B3B67-A4E3-48EA-9CFB-D8B21374A78A}"/>
          </ac:inkMkLst>
        </pc:inkChg>
        <pc:inkChg chg="add mod">
          <ac:chgData name="J C" userId="626daae191040345" providerId="LiveId" clId="{2DEFECFF-F2E2-4F7D-8BB9-6AB4391ED2FA}" dt="2020-10-14T01:04:33.083" v="1399"/>
          <ac:inkMkLst>
            <pc:docMk/>
            <pc:sldMk cId="3266727324" sldId="364"/>
            <ac:inkMk id="3" creationId="{59B12AD8-7A69-40B0-BA32-9C62A9EA7B59}"/>
          </ac:inkMkLst>
        </pc:inkChg>
        <pc:inkChg chg="add mod">
          <ac:chgData name="J C" userId="626daae191040345" providerId="LiveId" clId="{2DEFECFF-F2E2-4F7D-8BB9-6AB4391ED2FA}" dt="2020-10-14T01:04:33.083" v="1399"/>
          <ac:inkMkLst>
            <pc:docMk/>
            <pc:sldMk cId="3266727324" sldId="364"/>
            <ac:inkMk id="5" creationId="{E15D1B6A-B21B-47D5-A069-2E043327B005}"/>
          </ac:inkMkLst>
        </pc:inkChg>
        <pc:inkChg chg="add mod">
          <ac:chgData name="J C" userId="626daae191040345" providerId="LiveId" clId="{2DEFECFF-F2E2-4F7D-8BB9-6AB4391ED2FA}" dt="2020-10-14T01:04:33.083" v="1399"/>
          <ac:inkMkLst>
            <pc:docMk/>
            <pc:sldMk cId="3266727324" sldId="364"/>
            <ac:inkMk id="6" creationId="{CCF91399-1C26-4B3D-AE6A-17D6E99544F2}"/>
          </ac:inkMkLst>
        </pc:inkChg>
        <pc:inkChg chg="add mod">
          <ac:chgData name="J C" userId="626daae191040345" providerId="LiveId" clId="{2DEFECFF-F2E2-4F7D-8BB9-6AB4391ED2FA}" dt="2020-10-14T01:04:33.083" v="1399"/>
          <ac:inkMkLst>
            <pc:docMk/>
            <pc:sldMk cId="3266727324" sldId="364"/>
            <ac:inkMk id="7" creationId="{A949EA2E-191A-484D-B4FD-EB7443766EE0}"/>
          </ac:inkMkLst>
        </pc:inkChg>
        <pc:inkChg chg="add mod">
          <ac:chgData name="J C" userId="626daae191040345" providerId="LiveId" clId="{2DEFECFF-F2E2-4F7D-8BB9-6AB4391ED2FA}" dt="2020-10-14T01:04:33.083" v="1399"/>
          <ac:inkMkLst>
            <pc:docMk/>
            <pc:sldMk cId="3266727324" sldId="364"/>
            <ac:inkMk id="8" creationId="{FE61B5EA-26A9-4560-8A92-39D30CC323D2}"/>
          </ac:inkMkLst>
        </pc:inkChg>
        <pc:inkChg chg="add mod">
          <ac:chgData name="J C" userId="626daae191040345" providerId="LiveId" clId="{2DEFECFF-F2E2-4F7D-8BB9-6AB4391ED2FA}" dt="2020-10-14T01:04:33.083" v="1399"/>
          <ac:inkMkLst>
            <pc:docMk/>
            <pc:sldMk cId="3266727324" sldId="364"/>
            <ac:inkMk id="9" creationId="{0ACD4315-D796-4F8B-9592-E2ED44BE1A72}"/>
          </ac:inkMkLst>
        </pc:inkChg>
        <pc:inkChg chg="add mod">
          <ac:chgData name="J C" userId="626daae191040345" providerId="LiveId" clId="{2DEFECFF-F2E2-4F7D-8BB9-6AB4391ED2FA}" dt="2020-10-14T01:04:37.391" v="1408"/>
          <ac:inkMkLst>
            <pc:docMk/>
            <pc:sldMk cId="3266727324" sldId="364"/>
            <ac:inkMk id="11" creationId="{93134965-9B5E-4AFB-966D-A4BC3442EB68}"/>
          </ac:inkMkLst>
        </pc:inkChg>
        <pc:inkChg chg="add mod">
          <ac:chgData name="J C" userId="626daae191040345" providerId="LiveId" clId="{2DEFECFF-F2E2-4F7D-8BB9-6AB4391ED2FA}" dt="2020-10-14T01:04:37.391" v="1408"/>
          <ac:inkMkLst>
            <pc:docMk/>
            <pc:sldMk cId="3266727324" sldId="364"/>
            <ac:inkMk id="12" creationId="{3979E689-1F79-4EBD-8051-8D7A38315870}"/>
          </ac:inkMkLst>
        </pc:inkChg>
        <pc:inkChg chg="add mod">
          <ac:chgData name="J C" userId="626daae191040345" providerId="LiveId" clId="{2DEFECFF-F2E2-4F7D-8BB9-6AB4391ED2FA}" dt="2020-10-14T01:04:37.391" v="1408"/>
          <ac:inkMkLst>
            <pc:docMk/>
            <pc:sldMk cId="3266727324" sldId="364"/>
            <ac:inkMk id="14" creationId="{CCFC4797-0E86-4E1A-889B-F845D255DBA5}"/>
          </ac:inkMkLst>
        </pc:inkChg>
        <pc:inkChg chg="add mod">
          <ac:chgData name="J C" userId="626daae191040345" providerId="LiveId" clId="{2DEFECFF-F2E2-4F7D-8BB9-6AB4391ED2FA}" dt="2020-10-14T01:04:37.391" v="1408"/>
          <ac:inkMkLst>
            <pc:docMk/>
            <pc:sldMk cId="3266727324" sldId="364"/>
            <ac:inkMk id="15" creationId="{F5FF7E2E-2C44-4246-9EF7-0BEDDE631F48}"/>
          </ac:inkMkLst>
        </pc:inkChg>
        <pc:inkChg chg="add mod">
          <ac:chgData name="J C" userId="626daae191040345" providerId="LiveId" clId="{2DEFECFF-F2E2-4F7D-8BB9-6AB4391ED2FA}" dt="2020-10-14T01:04:37.391" v="1408"/>
          <ac:inkMkLst>
            <pc:docMk/>
            <pc:sldMk cId="3266727324" sldId="364"/>
            <ac:inkMk id="16" creationId="{6B9F8BD1-4463-4F0E-8C7E-CD274D385723}"/>
          </ac:inkMkLst>
        </pc:inkChg>
        <pc:inkChg chg="add mod">
          <ac:chgData name="J C" userId="626daae191040345" providerId="LiveId" clId="{2DEFECFF-F2E2-4F7D-8BB9-6AB4391ED2FA}" dt="2020-10-14T01:04:37.391" v="1408"/>
          <ac:inkMkLst>
            <pc:docMk/>
            <pc:sldMk cId="3266727324" sldId="364"/>
            <ac:inkMk id="17" creationId="{A703FE08-E94D-4281-9222-E09F136E6DE3}"/>
          </ac:inkMkLst>
        </pc:inkChg>
        <pc:inkChg chg="add mod">
          <ac:chgData name="J C" userId="626daae191040345" providerId="LiveId" clId="{2DEFECFF-F2E2-4F7D-8BB9-6AB4391ED2FA}" dt="2020-10-14T01:04:37.391" v="1408"/>
          <ac:inkMkLst>
            <pc:docMk/>
            <pc:sldMk cId="3266727324" sldId="364"/>
            <ac:inkMk id="18" creationId="{16275347-3275-4DD5-BAF2-1DAC59CF46CA}"/>
          </ac:inkMkLst>
        </pc:inkChg>
        <pc:inkChg chg="add mod">
          <ac:chgData name="J C" userId="626daae191040345" providerId="LiveId" clId="{2DEFECFF-F2E2-4F7D-8BB9-6AB4391ED2FA}" dt="2020-10-14T01:04:41.019" v="1414"/>
          <ac:inkMkLst>
            <pc:docMk/>
            <pc:sldMk cId="3266727324" sldId="364"/>
            <ac:inkMk id="20" creationId="{A6D1E9FF-63D6-42B7-B4FB-FFEAEDE0F2A1}"/>
          </ac:inkMkLst>
        </pc:inkChg>
        <pc:inkChg chg="add mod">
          <ac:chgData name="J C" userId="626daae191040345" providerId="LiveId" clId="{2DEFECFF-F2E2-4F7D-8BB9-6AB4391ED2FA}" dt="2020-10-14T01:04:41.019" v="1414"/>
          <ac:inkMkLst>
            <pc:docMk/>
            <pc:sldMk cId="3266727324" sldId="364"/>
            <ac:inkMk id="21" creationId="{EDFE3C45-BBB3-4971-9569-756249289625}"/>
          </ac:inkMkLst>
        </pc:inkChg>
        <pc:inkChg chg="add mod">
          <ac:chgData name="J C" userId="626daae191040345" providerId="LiveId" clId="{2DEFECFF-F2E2-4F7D-8BB9-6AB4391ED2FA}" dt="2020-10-14T01:04:41.019" v="1414"/>
          <ac:inkMkLst>
            <pc:docMk/>
            <pc:sldMk cId="3266727324" sldId="364"/>
            <ac:inkMk id="22" creationId="{F27773C3-8209-466A-AED4-A5DE199EB7F5}"/>
          </ac:inkMkLst>
        </pc:inkChg>
        <pc:inkChg chg="add mod">
          <ac:chgData name="J C" userId="626daae191040345" providerId="LiveId" clId="{2DEFECFF-F2E2-4F7D-8BB9-6AB4391ED2FA}" dt="2020-10-14T01:04:41.019" v="1414"/>
          <ac:inkMkLst>
            <pc:docMk/>
            <pc:sldMk cId="3266727324" sldId="364"/>
            <ac:inkMk id="23" creationId="{5B6DDA7A-2D21-494F-AEFE-1DB9BA7649D5}"/>
          </ac:inkMkLst>
        </pc:inkChg>
        <pc:inkChg chg="add mod">
          <ac:chgData name="J C" userId="626daae191040345" providerId="LiveId" clId="{2DEFECFF-F2E2-4F7D-8BB9-6AB4391ED2FA}" dt="2020-10-14T01:04:41.019" v="1414"/>
          <ac:inkMkLst>
            <pc:docMk/>
            <pc:sldMk cId="3266727324" sldId="364"/>
            <ac:inkMk id="24" creationId="{D8E857E4-0AB1-44C7-AE24-343994AD1AAD}"/>
          </ac:inkMkLst>
        </pc:inkChg>
        <pc:inkChg chg="add">
          <ac:chgData name="J C" userId="626daae191040345" providerId="LiveId" clId="{2DEFECFF-F2E2-4F7D-8BB9-6AB4391ED2FA}" dt="2020-10-14T01:04:42.739" v="1415" actId="9405"/>
          <ac:inkMkLst>
            <pc:docMk/>
            <pc:sldMk cId="3266727324" sldId="364"/>
            <ac:inkMk id="26" creationId="{B76E05D3-4EE7-45FC-B7BE-63045915C31C}"/>
          </ac:inkMkLst>
        </pc:inkChg>
        <pc:inkChg chg="add mod">
          <ac:chgData name="J C" userId="626daae191040345" providerId="LiveId" clId="{2DEFECFF-F2E2-4F7D-8BB9-6AB4391ED2FA}" dt="2020-10-14T01:05:04.978" v="1431"/>
          <ac:inkMkLst>
            <pc:docMk/>
            <pc:sldMk cId="3266727324" sldId="364"/>
            <ac:inkMk id="27" creationId="{3A8A2B38-4628-42C8-95F2-A3CA6C5DF15F}"/>
          </ac:inkMkLst>
        </pc:inkChg>
        <pc:inkChg chg="add mod">
          <ac:chgData name="J C" userId="626daae191040345" providerId="LiveId" clId="{2DEFECFF-F2E2-4F7D-8BB9-6AB4391ED2FA}" dt="2020-10-14T01:05:04.978" v="1431"/>
          <ac:inkMkLst>
            <pc:docMk/>
            <pc:sldMk cId="3266727324" sldId="364"/>
            <ac:inkMk id="28" creationId="{E7908573-D7B6-4BC3-8AC3-4E1E0E52C418}"/>
          </ac:inkMkLst>
        </pc:inkChg>
        <pc:inkChg chg="add">
          <ac:chgData name="J C" userId="626daae191040345" providerId="LiveId" clId="{2DEFECFF-F2E2-4F7D-8BB9-6AB4391ED2FA}" dt="2020-10-14T01:04:45.359" v="1418" actId="9405"/>
          <ac:inkMkLst>
            <pc:docMk/>
            <pc:sldMk cId="3266727324" sldId="364"/>
            <ac:inkMk id="29" creationId="{FEA80FBD-BD7B-43A7-AFB1-055EF1728DA2}"/>
          </ac:inkMkLst>
        </pc:inkChg>
        <pc:inkChg chg="add">
          <ac:chgData name="J C" userId="626daae191040345" providerId="LiveId" clId="{2DEFECFF-F2E2-4F7D-8BB9-6AB4391ED2FA}" dt="2020-10-14T01:04:46.205" v="1419" actId="9405"/>
          <ac:inkMkLst>
            <pc:docMk/>
            <pc:sldMk cId="3266727324" sldId="364"/>
            <ac:inkMk id="30" creationId="{8F03EF08-3203-42DF-AD0D-AF52BA054EBB}"/>
          </ac:inkMkLst>
        </pc:inkChg>
        <pc:inkChg chg="add">
          <ac:chgData name="J C" userId="626daae191040345" providerId="LiveId" clId="{2DEFECFF-F2E2-4F7D-8BB9-6AB4391ED2FA}" dt="2020-10-14T01:04:47.239" v="1420" actId="9405"/>
          <ac:inkMkLst>
            <pc:docMk/>
            <pc:sldMk cId="3266727324" sldId="364"/>
            <ac:inkMk id="31" creationId="{D4105AB5-EC3F-4102-ABA1-B70FDC9D36F7}"/>
          </ac:inkMkLst>
        </pc:inkChg>
        <pc:inkChg chg="add mod">
          <ac:chgData name="J C" userId="626daae191040345" providerId="LiveId" clId="{2DEFECFF-F2E2-4F7D-8BB9-6AB4391ED2FA}" dt="2020-10-14T01:05:04.978" v="1431"/>
          <ac:inkMkLst>
            <pc:docMk/>
            <pc:sldMk cId="3266727324" sldId="364"/>
            <ac:inkMk id="32" creationId="{D0CDDCBB-2FEF-4631-84A2-B70450BFF742}"/>
          </ac:inkMkLst>
        </pc:inkChg>
        <pc:inkChg chg="add mod">
          <ac:chgData name="J C" userId="626daae191040345" providerId="LiveId" clId="{2DEFECFF-F2E2-4F7D-8BB9-6AB4391ED2FA}" dt="2020-10-14T01:05:04.978" v="1431"/>
          <ac:inkMkLst>
            <pc:docMk/>
            <pc:sldMk cId="3266727324" sldId="364"/>
            <ac:inkMk id="33" creationId="{94B054FE-D224-4FD3-971B-F7986B1C3B79}"/>
          </ac:inkMkLst>
        </pc:inkChg>
        <pc:inkChg chg="add mod">
          <ac:chgData name="J C" userId="626daae191040345" providerId="LiveId" clId="{2DEFECFF-F2E2-4F7D-8BB9-6AB4391ED2FA}" dt="2020-10-14T01:05:04.978" v="1431"/>
          <ac:inkMkLst>
            <pc:docMk/>
            <pc:sldMk cId="3266727324" sldId="364"/>
            <ac:inkMk id="34" creationId="{08FE8EF3-5903-48AD-AE3B-3DD3F8B0C9A9}"/>
          </ac:inkMkLst>
        </pc:inkChg>
        <pc:inkChg chg="add mod">
          <ac:chgData name="J C" userId="626daae191040345" providerId="LiveId" clId="{2DEFECFF-F2E2-4F7D-8BB9-6AB4391ED2FA}" dt="2020-10-14T01:05:04.978" v="1431"/>
          <ac:inkMkLst>
            <pc:docMk/>
            <pc:sldMk cId="3266727324" sldId="364"/>
            <ac:inkMk id="35" creationId="{AD763B58-BF54-4676-BDEB-7228C35E9D32}"/>
          </ac:inkMkLst>
        </pc:inkChg>
        <pc:inkChg chg="add mod">
          <ac:chgData name="J C" userId="626daae191040345" providerId="LiveId" clId="{2DEFECFF-F2E2-4F7D-8BB9-6AB4391ED2FA}" dt="2020-10-14T01:05:04.978" v="1431"/>
          <ac:inkMkLst>
            <pc:docMk/>
            <pc:sldMk cId="3266727324" sldId="364"/>
            <ac:inkMk id="36" creationId="{9298BDDB-D79C-4A1D-BEA6-708D1BA3FF15}"/>
          </ac:inkMkLst>
        </pc:inkChg>
        <pc:inkChg chg="add mod">
          <ac:chgData name="J C" userId="626daae191040345" providerId="LiveId" clId="{2DEFECFF-F2E2-4F7D-8BB9-6AB4391ED2FA}" dt="2020-10-14T01:05:04.978" v="1431"/>
          <ac:inkMkLst>
            <pc:docMk/>
            <pc:sldMk cId="3266727324" sldId="364"/>
            <ac:inkMk id="38" creationId="{42A0B688-02FD-4BE6-94DD-97B9195FBF8E}"/>
          </ac:inkMkLst>
        </pc:inkChg>
        <pc:inkChg chg="add mod">
          <ac:chgData name="J C" userId="626daae191040345" providerId="LiveId" clId="{2DEFECFF-F2E2-4F7D-8BB9-6AB4391ED2FA}" dt="2020-10-14T01:05:04.978" v="1431"/>
          <ac:inkMkLst>
            <pc:docMk/>
            <pc:sldMk cId="3266727324" sldId="364"/>
            <ac:inkMk id="40" creationId="{328C83DA-6A19-4B93-BF8E-51FC88E711B8}"/>
          </ac:inkMkLst>
        </pc:inkChg>
        <pc:inkChg chg="add mod">
          <ac:chgData name="J C" userId="626daae191040345" providerId="LiveId" clId="{2DEFECFF-F2E2-4F7D-8BB9-6AB4391ED2FA}" dt="2020-10-14T01:05:04.978" v="1431"/>
          <ac:inkMkLst>
            <pc:docMk/>
            <pc:sldMk cId="3266727324" sldId="364"/>
            <ac:inkMk id="41" creationId="{AA0989E5-27BC-4A87-99E2-1E124E7DB641}"/>
          </ac:inkMkLst>
        </pc:inkChg>
        <pc:inkChg chg="add mod">
          <ac:chgData name="J C" userId="626daae191040345" providerId="LiveId" clId="{2DEFECFF-F2E2-4F7D-8BB9-6AB4391ED2FA}" dt="2020-10-14T01:05:06.415" v="1434"/>
          <ac:inkMkLst>
            <pc:docMk/>
            <pc:sldMk cId="3266727324" sldId="364"/>
            <ac:inkMk id="43" creationId="{FFF9A171-8F3C-472C-A23B-F6385500CE86}"/>
          </ac:inkMkLst>
        </pc:inkChg>
        <pc:inkChg chg="add mod">
          <ac:chgData name="J C" userId="626daae191040345" providerId="LiveId" clId="{2DEFECFF-F2E2-4F7D-8BB9-6AB4391ED2FA}" dt="2020-10-14T01:05:06.415" v="1434"/>
          <ac:inkMkLst>
            <pc:docMk/>
            <pc:sldMk cId="3266727324" sldId="364"/>
            <ac:inkMk id="44" creationId="{5E0186ED-F613-468C-8361-F2EE6875EEE9}"/>
          </ac:inkMkLst>
        </pc:inkChg>
        <pc:inkChg chg="add mod">
          <ac:chgData name="J C" userId="626daae191040345" providerId="LiveId" clId="{2DEFECFF-F2E2-4F7D-8BB9-6AB4391ED2FA}" dt="2020-10-14T01:06:52.536" v="1450"/>
          <ac:inkMkLst>
            <pc:docMk/>
            <pc:sldMk cId="3266727324" sldId="364"/>
            <ac:inkMk id="46" creationId="{637A0C8E-8CFD-44A7-80FD-6A349A24EB74}"/>
          </ac:inkMkLst>
        </pc:inkChg>
        <pc:inkChg chg="add mod">
          <ac:chgData name="J C" userId="626daae191040345" providerId="LiveId" clId="{2DEFECFF-F2E2-4F7D-8BB9-6AB4391ED2FA}" dt="2020-10-14T01:06:52.536" v="1450"/>
          <ac:inkMkLst>
            <pc:docMk/>
            <pc:sldMk cId="3266727324" sldId="364"/>
            <ac:inkMk id="47" creationId="{EEC90BEF-4FB0-4BA0-80A8-C235608EFB5F}"/>
          </ac:inkMkLst>
        </pc:inkChg>
        <pc:inkChg chg="add mod">
          <ac:chgData name="J C" userId="626daae191040345" providerId="LiveId" clId="{2DEFECFF-F2E2-4F7D-8BB9-6AB4391ED2FA}" dt="2020-10-14T01:06:52.536" v="1450"/>
          <ac:inkMkLst>
            <pc:docMk/>
            <pc:sldMk cId="3266727324" sldId="364"/>
            <ac:inkMk id="48" creationId="{41E8BEBD-E791-4842-BBE4-B3F60ADCCED1}"/>
          </ac:inkMkLst>
        </pc:inkChg>
        <pc:inkChg chg="add mod">
          <ac:chgData name="J C" userId="626daae191040345" providerId="LiveId" clId="{2DEFECFF-F2E2-4F7D-8BB9-6AB4391ED2FA}" dt="2020-10-14T01:06:52.536" v="1450"/>
          <ac:inkMkLst>
            <pc:docMk/>
            <pc:sldMk cId="3266727324" sldId="364"/>
            <ac:inkMk id="49" creationId="{2131D6BC-F363-49F4-9702-C80AAC027B79}"/>
          </ac:inkMkLst>
        </pc:inkChg>
        <pc:inkChg chg="add mod">
          <ac:chgData name="J C" userId="626daae191040345" providerId="LiveId" clId="{2DEFECFF-F2E2-4F7D-8BB9-6AB4391ED2FA}" dt="2020-10-14T01:06:52.536" v="1450"/>
          <ac:inkMkLst>
            <pc:docMk/>
            <pc:sldMk cId="3266727324" sldId="364"/>
            <ac:inkMk id="50" creationId="{738E5121-E8B3-4A4B-91AD-3C623A16F8FF}"/>
          </ac:inkMkLst>
        </pc:inkChg>
        <pc:inkChg chg="add mod">
          <ac:chgData name="J C" userId="626daae191040345" providerId="LiveId" clId="{2DEFECFF-F2E2-4F7D-8BB9-6AB4391ED2FA}" dt="2020-10-14T01:06:52.536" v="1450"/>
          <ac:inkMkLst>
            <pc:docMk/>
            <pc:sldMk cId="3266727324" sldId="364"/>
            <ac:inkMk id="51" creationId="{F31A9B02-4954-4C79-939D-7EAEFBE73215}"/>
          </ac:inkMkLst>
        </pc:inkChg>
        <pc:inkChg chg="add mod">
          <ac:chgData name="J C" userId="626daae191040345" providerId="LiveId" clId="{2DEFECFF-F2E2-4F7D-8BB9-6AB4391ED2FA}" dt="2020-10-14T01:06:52.536" v="1450"/>
          <ac:inkMkLst>
            <pc:docMk/>
            <pc:sldMk cId="3266727324" sldId="364"/>
            <ac:inkMk id="52" creationId="{04CF92A3-9D56-4DD4-BB46-41587B8B677A}"/>
          </ac:inkMkLst>
        </pc:inkChg>
        <pc:inkChg chg="add mod">
          <ac:chgData name="J C" userId="626daae191040345" providerId="LiveId" clId="{2DEFECFF-F2E2-4F7D-8BB9-6AB4391ED2FA}" dt="2020-10-14T01:06:52.536" v="1450"/>
          <ac:inkMkLst>
            <pc:docMk/>
            <pc:sldMk cId="3266727324" sldId="364"/>
            <ac:inkMk id="53" creationId="{51F7A282-0AA1-4119-B9FB-A33154A0F55B}"/>
          </ac:inkMkLst>
        </pc:inkChg>
        <pc:inkChg chg="add mod">
          <ac:chgData name="J C" userId="626daae191040345" providerId="LiveId" clId="{2DEFECFF-F2E2-4F7D-8BB9-6AB4391ED2FA}" dt="2020-10-14T01:06:56.554" v="1459"/>
          <ac:inkMkLst>
            <pc:docMk/>
            <pc:sldMk cId="3266727324" sldId="364"/>
            <ac:inkMk id="55" creationId="{12B28D02-0F97-4501-B627-A68B618F602A}"/>
          </ac:inkMkLst>
        </pc:inkChg>
        <pc:inkChg chg="add mod">
          <ac:chgData name="J C" userId="626daae191040345" providerId="LiveId" clId="{2DEFECFF-F2E2-4F7D-8BB9-6AB4391ED2FA}" dt="2020-10-14T01:06:56.554" v="1459"/>
          <ac:inkMkLst>
            <pc:docMk/>
            <pc:sldMk cId="3266727324" sldId="364"/>
            <ac:inkMk id="56" creationId="{7F7FE5D3-10AA-45DF-8EC4-C32BD991CECA}"/>
          </ac:inkMkLst>
        </pc:inkChg>
        <pc:inkChg chg="add mod">
          <ac:chgData name="J C" userId="626daae191040345" providerId="LiveId" clId="{2DEFECFF-F2E2-4F7D-8BB9-6AB4391ED2FA}" dt="2020-10-14T01:06:56.554" v="1459"/>
          <ac:inkMkLst>
            <pc:docMk/>
            <pc:sldMk cId="3266727324" sldId="364"/>
            <ac:inkMk id="57" creationId="{0DEF3F08-9D4A-47EB-BECA-498B1560CE01}"/>
          </ac:inkMkLst>
        </pc:inkChg>
        <pc:inkChg chg="add mod">
          <ac:chgData name="J C" userId="626daae191040345" providerId="LiveId" clId="{2DEFECFF-F2E2-4F7D-8BB9-6AB4391ED2FA}" dt="2020-10-14T01:06:56.554" v="1459"/>
          <ac:inkMkLst>
            <pc:docMk/>
            <pc:sldMk cId="3266727324" sldId="364"/>
            <ac:inkMk id="58" creationId="{4B9F1D50-47B6-4309-94F1-0CCA150AB2D0}"/>
          </ac:inkMkLst>
        </pc:inkChg>
        <pc:inkChg chg="add mod">
          <ac:chgData name="J C" userId="626daae191040345" providerId="LiveId" clId="{2DEFECFF-F2E2-4F7D-8BB9-6AB4391ED2FA}" dt="2020-10-14T01:06:56.554" v="1459"/>
          <ac:inkMkLst>
            <pc:docMk/>
            <pc:sldMk cId="3266727324" sldId="364"/>
            <ac:inkMk id="59" creationId="{A8AAF610-BD23-4669-8154-600F8967E82B}"/>
          </ac:inkMkLst>
        </pc:inkChg>
        <pc:inkChg chg="add mod">
          <ac:chgData name="J C" userId="626daae191040345" providerId="LiveId" clId="{2DEFECFF-F2E2-4F7D-8BB9-6AB4391ED2FA}" dt="2020-10-14T01:06:56.554" v="1459"/>
          <ac:inkMkLst>
            <pc:docMk/>
            <pc:sldMk cId="3266727324" sldId="364"/>
            <ac:inkMk id="60" creationId="{EEB8B594-9259-4065-B1D6-7B6AEE09187B}"/>
          </ac:inkMkLst>
        </pc:inkChg>
        <pc:inkChg chg="add mod">
          <ac:chgData name="J C" userId="626daae191040345" providerId="LiveId" clId="{2DEFECFF-F2E2-4F7D-8BB9-6AB4391ED2FA}" dt="2020-10-14T01:06:56.554" v="1459"/>
          <ac:inkMkLst>
            <pc:docMk/>
            <pc:sldMk cId="3266727324" sldId="364"/>
            <ac:inkMk id="61" creationId="{C02471FF-00C1-4AB1-8972-E1AC38FD9933}"/>
          </ac:inkMkLst>
        </pc:inkChg>
        <pc:inkChg chg="add mod">
          <ac:chgData name="J C" userId="626daae191040345" providerId="LiveId" clId="{2DEFECFF-F2E2-4F7D-8BB9-6AB4391ED2FA}" dt="2020-10-14T01:06:56.554" v="1459"/>
          <ac:inkMkLst>
            <pc:docMk/>
            <pc:sldMk cId="3266727324" sldId="364"/>
            <ac:inkMk id="62" creationId="{730379EA-43E7-40E4-9D04-884817013F89}"/>
          </ac:inkMkLst>
        </pc:inkChg>
      </pc:sldChg>
      <pc:sldChg chg="addSp delSp modSp add mod">
        <pc:chgData name="J C" userId="626daae191040345" providerId="LiveId" clId="{2DEFECFF-F2E2-4F7D-8BB9-6AB4391ED2FA}" dt="2020-10-14T01:17:24.029" v="1670"/>
        <pc:sldMkLst>
          <pc:docMk/>
          <pc:sldMk cId="1935900742" sldId="365"/>
        </pc:sldMkLst>
        <pc:grpChg chg="del">
          <ac:chgData name="J C" userId="626daae191040345" providerId="LiveId" clId="{2DEFECFF-F2E2-4F7D-8BB9-6AB4391ED2FA}" dt="2020-10-14T01:15:46.990" v="1598" actId="478"/>
          <ac:grpSpMkLst>
            <pc:docMk/>
            <pc:sldMk cId="1935900742" sldId="365"/>
            <ac:grpSpMk id="25" creationId="{D46175C5-6531-4A69-AC72-A90BCE5067EC}"/>
          </ac:grpSpMkLst>
        </pc:grpChg>
        <pc:grpChg chg="del mod">
          <ac:chgData name="J C" userId="626daae191040345" providerId="LiveId" clId="{2DEFECFF-F2E2-4F7D-8BB9-6AB4391ED2FA}" dt="2020-10-14T01:16:19.783" v="1628"/>
          <ac:grpSpMkLst>
            <pc:docMk/>
            <pc:sldMk cId="1935900742" sldId="365"/>
            <ac:grpSpMk id="34" creationId="{CF15C1BE-65C1-44CE-9683-37C24A5D7F82}"/>
          </ac:grpSpMkLst>
        </pc:grpChg>
        <pc:grpChg chg="del">
          <ac:chgData name="J C" userId="626daae191040345" providerId="LiveId" clId="{2DEFECFF-F2E2-4F7D-8BB9-6AB4391ED2FA}" dt="2020-10-14T01:15:35.622" v="1594" actId="478"/>
          <ac:grpSpMkLst>
            <pc:docMk/>
            <pc:sldMk cId="1935900742" sldId="365"/>
            <ac:grpSpMk id="111" creationId="{E9FA1F6C-B1E9-46B6-808C-B13CC619BBD0}"/>
          </ac:grpSpMkLst>
        </pc:grpChg>
        <pc:grpChg chg="del">
          <ac:chgData name="J C" userId="626daae191040345" providerId="LiveId" clId="{2DEFECFF-F2E2-4F7D-8BB9-6AB4391ED2FA}" dt="2020-10-14T01:15:45.523" v="1597" actId="478"/>
          <ac:grpSpMkLst>
            <pc:docMk/>
            <pc:sldMk cId="1935900742" sldId="365"/>
            <ac:grpSpMk id="127" creationId="{CD4DB19C-BEA5-4C3F-850F-8B80E2BEE14C}"/>
          </ac:grpSpMkLst>
        </pc:grpChg>
        <pc:grpChg chg="del">
          <ac:chgData name="J C" userId="626daae191040345" providerId="LiveId" clId="{2DEFECFF-F2E2-4F7D-8BB9-6AB4391ED2FA}" dt="2020-10-14T01:15:38.088" v="1595" actId="478"/>
          <ac:grpSpMkLst>
            <pc:docMk/>
            <pc:sldMk cId="1935900742" sldId="365"/>
            <ac:grpSpMk id="136" creationId="{C39C3C02-1F3F-4C05-A524-4775D38A7649}"/>
          </ac:grpSpMkLst>
        </pc:grpChg>
        <pc:grpChg chg="mod">
          <ac:chgData name="J C" userId="626daae191040345" providerId="LiveId" clId="{2DEFECFF-F2E2-4F7D-8BB9-6AB4391ED2FA}" dt="2020-10-14T01:16:19.783" v="1628"/>
          <ac:grpSpMkLst>
            <pc:docMk/>
            <pc:sldMk cId="1935900742" sldId="365"/>
            <ac:grpSpMk id="144" creationId="{B0EE4D05-73B1-47DE-85EA-143E6D4F01E4}"/>
          </ac:grpSpMkLst>
        </pc:grpChg>
        <pc:grpChg chg="del mod">
          <ac:chgData name="J C" userId="626daae191040345" providerId="LiveId" clId="{2DEFECFF-F2E2-4F7D-8BB9-6AB4391ED2FA}" dt="2020-10-14T01:16:28.673" v="1638"/>
          <ac:grpSpMkLst>
            <pc:docMk/>
            <pc:sldMk cId="1935900742" sldId="365"/>
            <ac:grpSpMk id="151" creationId="{E4F7B5EA-8F3C-4E2C-AB98-AF81D3CF32CB}"/>
          </ac:grpSpMkLst>
        </pc:grpChg>
        <pc:grpChg chg="mod">
          <ac:chgData name="J C" userId="626daae191040345" providerId="LiveId" clId="{2DEFECFF-F2E2-4F7D-8BB9-6AB4391ED2FA}" dt="2020-10-14T01:16:28.673" v="1638"/>
          <ac:grpSpMkLst>
            <pc:docMk/>
            <pc:sldMk cId="1935900742" sldId="365"/>
            <ac:grpSpMk id="154" creationId="{EB3B5AFD-2FC1-48CF-8238-2E99B4E11CDB}"/>
          </ac:grpSpMkLst>
        </pc:grpChg>
        <pc:grpChg chg="del mod">
          <ac:chgData name="J C" userId="626daae191040345" providerId="LiveId" clId="{2DEFECFF-F2E2-4F7D-8BB9-6AB4391ED2FA}" dt="2020-10-14T01:17:02.881" v="1645"/>
          <ac:grpSpMkLst>
            <pc:docMk/>
            <pc:sldMk cId="1935900742" sldId="365"/>
            <ac:grpSpMk id="158" creationId="{7F959001-ED8A-4E8B-9EA6-7CC963C0E36B}"/>
          </ac:grpSpMkLst>
        </pc:grpChg>
        <pc:grpChg chg="del mod">
          <ac:chgData name="J C" userId="626daae191040345" providerId="LiveId" clId="{2DEFECFF-F2E2-4F7D-8BB9-6AB4391ED2FA}" dt="2020-10-14T01:17:10.773" v="1656"/>
          <ac:grpSpMkLst>
            <pc:docMk/>
            <pc:sldMk cId="1935900742" sldId="365"/>
            <ac:grpSpMk id="161" creationId="{19CAA8DB-9DC4-4FDB-8ECF-E0C9A6552471}"/>
          </ac:grpSpMkLst>
        </pc:grpChg>
        <pc:grpChg chg="del mod">
          <ac:chgData name="J C" userId="626daae191040345" providerId="LiveId" clId="{2DEFECFF-F2E2-4F7D-8BB9-6AB4391ED2FA}" dt="2020-10-14T01:17:20.344" v="1665"/>
          <ac:grpSpMkLst>
            <pc:docMk/>
            <pc:sldMk cId="1935900742" sldId="365"/>
            <ac:grpSpMk id="172" creationId="{F39C5B06-EC6E-4CC8-A653-99E014845E4B}"/>
          </ac:grpSpMkLst>
        </pc:grpChg>
        <pc:grpChg chg="del mod">
          <ac:chgData name="J C" userId="626daae191040345" providerId="LiveId" clId="{2DEFECFF-F2E2-4F7D-8BB9-6AB4391ED2FA}" dt="2020-10-14T01:17:24.029" v="1670"/>
          <ac:grpSpMkLst>
            <pc:docMk/>
            <pc:sldMk cId="1935900742" sldId="365"/>
            <ac:grpSpMk id="181" creationId="{7CB89AEC-E43B-4C23-B41E-47C7BDE1E288}"/>
          </ac:grpSpMkLst>
        </pc:grpChg>
        <pc:grpChg chg="mod">
          <ac:chgData name="J C" userId="626daae191040345" providerId="LiveId" clId="{2DEFECFF-F2E2-4F7D-8BB9-6AB4391ED2FA}" dt="2020-10-14T01:17:24.029" v="1670"/>
          <ac:grpSpMkLst>
            <pc:docMk/>
            <pc:sldMk cId="1935900742" sldId="365"/>
            <ac:grpSpMk id="186" creationId="{2828C5C9-970C-4D99-AAB9-A1CA1B22059E}"/>
          </ac:grpSpMkLst>
        </pc:grp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5" creationId="{B29EDAAE-9AFB-4EE0-AEB7-2F3B0C6C06BC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9" creationId="{202E301C-0D4A-4E32-B939-AACBCBE2DAEC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20" creationId="{EC163EF1-DB36-4A72-8AA7-9159D5CCA212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21" creationId="{47A89BA3-666D-47CB-A6F9-24C1313F56DA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22" creationId="{EAD459BB-A670-4219-9AFC-EB030B2DEDD4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24" creationId="{AFC02B3D-DFEC-4F5C-AE07-FCFE85C0B16D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26" creationId="{EC1F49B4-4EF4-474A-AD71-16A58B78AD61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28" creationId="{3A936864-D0ED-4910-B9DE-15C8200513C0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40" creationId="{02E4480C-B01D-43FA-9AE0-DF3F2E9247DC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51" creationId="{3C822B8D-0F51-474E-A206-E76920D91D82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65" creationId="{CD8CCCD0-0AD1-47C1-9756-7F1566AA2F6D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76" creationId="{4D720EE6-74CB-4349-8D4C-01923966DB83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86" creationId="{82ABBD73-339C-4D00-B45C-0731C79F243B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87" creationId="{3B36A1A5-E0C2-4299-90D1-5A1A7C89D8E0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90" creationId="{0AF53B00-36D2-416E-8963-1EDE43F48F5C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92" creationId="{9A170BB4-F925-4090-B9CA-019F0935639E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99" creationId="{B88FA21C-264E-4AF2-BAED-3C5F785E36A6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104" creationId="{257311D8-EC72-4122-A645-258C92F7BD72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116" creationId="{946E1B44-F5FC-479A-AE0A-0B6ABF199338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123" creationId="{1EDB6CAD-43AC-42B2-A620-56FE57FD8DB9}"/>
          </ac:inkMkLst>
        </pc:inkChg>
        <pc:inkChg chg="del">
          <ac:chgData name="J C" userId="626daae191040345" providerId="LiveId" clId="{2DEFECFF-F2E2-4F7D-8BB9-6AB4391ED2FA}" dt="2020-10-14T01:15:39.612" v="1596" actId="478"/>
          <ac:inkMkLst>
            <pc:docMk/>
            <pc:sldMk cId="1935900742" sldId="365"/>
            <ac:inkMk id="124" creationId="{80318A7F-A1E8-47DB-8ACB-ED84C67C099A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125" creationId="{E189E9C5-8E4D-49FB-85AD-1F8EB498C3F6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137" creationId="{657104B6-C518-4F56-8DB9-6291D9725B20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138" creationId="{DF4A9DC7-1431-4717-A1D1-A4B2AEDA3708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139" creationId="{A2C8DC0A-C454-48A6-BCFE-F9BE8642AC2B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140" creationId="{D87D5360-99EB-4900-B92B-B08F8FC81C30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141" creationId="{59F06F89-286A-44CB-8D7F-9FC69F139ABA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142" creationId="{38A41BCE-B46B-42BD-8A59-36C13E5F2B3B}"/>
          </ac:inkMkLst>
        </pc:inkChg>
        <pc:inkChg chg="add mod">
          <ac:chgData name="J C" userId="626daae191040345" providerId="LiveId" clId="{2DEFECFF-F2E2-4F7D-8BB9-6AB4391ED2FA}" dt="2020-10-14T01:16:19.783" v="1628"/>
          <ac:inkMkLst>
            <pc:docMk/>
            <pc:sldMk cId="1935900742" sldId="365"/>
            <ac:inkMk id="143" creationId="{0C3BC4E2-A2B8-4033-8336-161529BF1796}"/>
          </ac:inkMkLst>
        </pc:inkChg>
        <pc:inkChg chg="add mod">
          <ac:chgData name="J C" userId="626daae191040345" providerId="LiveId" clId="{2DEFECFF-F2E2-4F7D-8BB9-6AB4391ED2FA}" dt="2020-10-14T01:16:28.673" v="1638"/>
          <ac:inkMkLst>
            <pc:docMk/>
            <pc:sldMk cId="1935900742" sldId="365"/>
            <ac:inkMk id="145" creationId="{ADFEFD40-8F06-4E91-BD21-8288C7ECBE43}"/>
          </ac:inkMkLst>
        </pc:inkChg>
        <pc:inkChg chg="add mod">
          <ac:chgData name="J C" userId="626daae191040345" providerId="LiveId" clId="{2DEFECFF-F2E2-4F7D-8BB9-6AB4391ED2FA}" dt="2020-10-14T01:16:28.673" v="1638"/>
          <ac:inkMkLst>
            <pc:docMk/>
            <pc:sldMk cId="1935900742" sldId="365"/>
            <ac:inkMk id="146" creationId="{43F3DDF9-31AA-4139-9EFA-43A385E92A77}"/>
          </ac:inkMkLst>
        </pc:inkChg>
        <pc:inkChg chg="add mod">
          <ac:chgData name="J C" userId="626daae191040345" providerId="LiveId" clId="{2DEFECFF-F2E2-4F7D-8BB9-6AB4391ED2FA}" dt="2020-10-14T01:16:28.673" v="1638"/>
          <ac:inkMkLst>
            <pc:docMk/>
            <pc:sldMk cId="1935900742" sldId="365"/>
            <ac:inkMk id="147" creationId="{3BE5E37E-647B-4988-8ED8-BF61E555D1A9}"/>
          </ac:inkMkLst>
        </pc:inkChg>
        <pc:inkChg chg="add mod">
          <ac:chgData name="J C" userId="626daae191040345" providerId="LiveId" clId="{2DEFECFF-F2E2-4F7D-8BB9-6AB4391ED2FA}" dt="2020-10-14T01:16:28.673" v="1638"/>
          <ac:inkMkLst>
            <pc:docMk/>
            <pc:sldMk cId="1935900742" sldId="365"/>
            <ac:inkMk id="148" creationId="{C4B2DE10-4B0F-48A4-8FBA-305399F84F68}"/>
          </ac:inkMkLst>
        </pc:inkChg>
        <pc:inkChg chg="add mod">
          <ac:chgData name="J C" userId="626daae191040345" providerId="LiveId" clId="{2DEFECFF-F2E2-4F7D-8BB9-6AB4391ED2FA}" dt="2020-10-14T01:16:28.673" v="1638"/>
          <ac:inkMkLst>
            <pc:docMk/>
            <pc:sldMk cId="1935900742" sldId="365"/>
            <ac:inkMk id="149" creationId="{B116EA07-9865-4604-91E7-44D6C95DA8CF}"/>
          </ac:inkMkLst>
        </pc:inkChg>
        <pc:inkChg chg="add mod">
          <ac:chgData name="J C" userId="626daae191040345" providerId="LiveId" clId="{2DEFECFF-F2E2-4F7D-8BB9-6AB4391ED2FA}" dt="2020-10-14T01:16:28.673" v="1638"/>
          <ac:inkMkLst>
            <pc:docMk/>
            <pc:sldMk cId="1935900742" sldId="365"/>
            <ac:inkMk id="150" creationId="{F44911B9-96D9-4F77-A231-271C9E81788B}"/>
          </ac:inkMkLst>
        </pc:inkChg>
        <pc:inkChg chg="add mod">
          <ac:chgData name="J C" userId="626daae191040345" providerId="LiveId" clId="{2DEFECFF-F2E2-4F7D-8BB9-6AB4391ED2FA}" dt="2020-10-14T01:16:28.673" v="1638"/>
          <ac:inkMkLst>
            <pc:docMk/>
            <pc:sldMk cId="1935900742" sldId="365"/>
            <ac:inkMk id="152" creationId="{D3214FA8-44CD-4980-8CA9-A70C429EF776}"/>
          </ac:inkMkLst>
        </pc:inkChg>
        <pc:inkChg chg="add mod">
          <ac:chgData name="J C" userId="626daae191040345" providerId="LiveId" clId="{2DEFECFF-F2E2-4F7D-8BB9-6AB4391ED2FA}" dt="2020-10-14T01:16:28.673" v="1638"/>
          <ac:inkMkLst>
            <pc:docMk/>
            <pc:sldMk cId="1935900742" sldId="365"/>
            <ac:inkMk id="153" creationId="{26CFE6BE-BC68-4996-90BA-FEA7325A15F8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55" creationId="{F2D5BC74-5E19-486D-BF0B-4D3785BA7E81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56" creationId="{63C900BE-3972-4424-8B10-635EF3DDE822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57" creationId="{89E345E3-97C7-46EB-ADCA-F1F3EF7E8679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59" creationId="{3E541482-2DBE-4EC8-970B-F2B1D44BF71B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60" creationId="{C52A7177-FB36-4EFC-B3E5-6A8D04CB73D7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62" creationId="{7794D133-EDCD-4715-B7C3-3E89EC2AC990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63" creationId="{A44DB4A8-63B1-4D15-BE13-ED204099C95B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64" creationId="{8B7A1C2A-AD20-4D8A-A278-853551DB76A4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65" creationId="{DB316377-E90D-4AB9-A7EE-7E3155701EF2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66" creationId="{8B343C55-DF15-4361-B8F0-8DA990C3C52D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67" creationId="{2217F94D-9F72-4633-ADC0-0D0F94499C0F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68" creationId="{54DB170C-C481-4CAE-91D9-95C293F4F143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69" creationId="{A7F104A2-EA27-4AA3-A794-682DFB4BAA37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70" creationId="{E6D1DEF3-57A1-492C-B288-B10F8D8BFC3F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71" creationId="{187A6946-AF72-47A2-B45F-9DD347DB2408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73" creationId="{A6CEA643-89E1-4DA7-8182-714D8D9E45EA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74" creationId="{5C4748E9-EF7C-4DF7-85BB-4E561E38B6D8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75" creationId="{7B009357-4570-4A03-9F21-6C38519C3628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76" creationId="{04A3C5A3-E6FF-42AE-B9C4-48CE09ACD874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77" creationId="{FC384DC3-9CE1-416E-A344-6893AE25ACC9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78" creationId="{D2D2732E-60E4-4A5F-A414-825EB2BA9905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79" creationId="{04847FEB-0956-41EB-AA7A-17CA180D6057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80" creationId="{6FCC1712-0B81-4F14-B05B-C0A7E4C0A9FC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82" creationId="{60A0D9AD-3CED-4513-A90A-0DF6B0163ED3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83" creationId="{B2E294EB-EEDF-430D-9703-44C71760C85F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84" creationId="{602A7205-1D2E-40C1-A05A-BDF14A796D61}"/>
          </ac:inkMkLst>
        </pc:inkChg>
        <pc:inkChg chg="add mod">
          <ac:chgData name="J C" userId="626daae191040345" providerId="LiveId" clId="{2DEFECFF-F2E2-4F7D-8BB9-6AB4391ED2FA}" dt="2020-10-14T01:17:24.029" v="1670"/>
          <ac:inkMkLst>
            <pc:docMk/>
            <pc:sldMk cId="1935900742" sldId="365"/>
            <ac:inkMk id="185" creationId="{4E4FC7A3-10F3-406C-9D2E-FC7F5FD527F0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14T00:04:35.7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1" timeString="2020-10-14T00:04:43.063"/>
    </inkml:context>
  </inkml:definitions>
  <inkml:trace contextRef="#ctx0" brushRef="#br0">22162 3106 105 0,'0'0'63'16,"0"0"-61"-16,0 0 7 15,0 0 49-15,0 0-32 16,0 0 0-16,0 0 12 15,0 0-13-15,-20-89 14 16,16 79-16-16,-1 5 12 16,5-1-1-16,-2 4-1 15,0 2-1-15,2-2-7 16,0 2 13-16,0 0-4 0,0 0 9 16,0 0-24-16,0 0 6 15,0 0-16-15,0 0-6 16,0 0-3-16,0 0-6 15,0 0-2-15,0 10-4 16,20 17 12-16,6 13 6 16,1 10 9-16,2 5-8 15,-2 3 8-15,0 1-12 16,-5-8 0-16,0-8-3 16,-4-7 2-16,-5-9-4 15,0-4 10-15,-3-5-15 16,-4-5 14-16,-1 0-13 0,-1-3 9 15,0-1-3-15,-2-4 1 16,2-2-1-16,-4 0 0 16,0-3 4-16,0 1-8 15,0-1 7-15,0 0-6 16,0 0-5-16,0 0 7 16,2 0-6-16,2 0 7 15,3-23 1-15,1-12 13 16,4-18 5-16,-1-5-13 15,-5-5 7-15,1 8-7 16,-2 0-6-16,-1 9 0 16,3 8 0-16,-5 6 2 15,2 6-1-15,-2 6 11 0,1 4-9 16,-1 7 3 0,0 6-2-16,-2 3-8 0,0 0 2 15,0 0 1-15,0 0-7 16,3 0-10-16,1 0-49 15,3 0-53-15,-1 2 7 16,-6 8-181-16</inkml:trace>
  <inkml:trace contextRef="#ctx0" brushRef="#br0" timeOffset="503.29">22728 3563 185 0,'0'0'311'0,"0"0"-308"16,0 0 36-16,0 0 51 15,0 0-63-15,0 0-16 16,29-40-11-16,-9 30 13 16,9-1 5-16,5 4 3 15,3 3-8-15,8 1 0 16,4-1-5-16,-1 1 2 16,0-1-10-16,-4 2 3 15,-8 0 3-15,-5 0-10 16,-7 0 4-16,-6 0-5 0,-7 0-38 15,-3 0-35-15,-8 2-32 16,0 0-89-16</inkml:trace>
  <inkml:trace contextRef="#ctx0" brushRef="#br0" timeOffset="789.51">22699 3743 528 0,'0'0'121'0,"0"0"-101"0,0 0 66 15,0 0-72-15,0 0 1 16,0 0-3-16,118 0 26 15,-71 0-38-15,0 0 6 16,-5 0 0-16,-1 0-12 16,-6-1-6-16,-4-6-66 15,-9-1-102-15,-10 1-164 16</inkml:trace>
  <inkml:trace contextRef="#ctx0" brushRef="#br0" timeOffset="1568.65">23960 3266 161 0,'0'0'224'16,"0"0"-209"-16,0 0 72 16,0 0-12-16,0 0-48 15,0 0 8-15,4-32-6 16,-4 32 24-16,0 0-26 15,0 0 23-15,-4 0-41 16,-16 0-9-16,-4 0-3 16,-7 4-2-16,-6 10 2 15,0 7 1-15,1-2-5 16,1 5 11-16,6 1-12 16,2 3 11-16,4-1-9 0,6 4 5 15,5-1-3-15,8 1 1 16,4-4-5-16,0-3 5 15,6-2 6-15,21-6-10 16,7-1 14-16,6-4-9 16,2-3 4-16,6-6-2 15,-2-2 1-15,-1 0-1 16,-3-6-9-16,-7-9-91 16,-10-2-74-16,-10 3-270 15</inkml:trace>
  <inkml:trace contextRef="#ctx0" brushRef="#br0" timeOffset="1912.57">24283 2948 469 0,'0'0'44'0,"0"0"-32"0,0 0 12 15,-31 165 13 1,15-98 14-16,8-1-17 0,6-8 2 16,2-10-20-16,0-11-5 15,15-8-6-15,7-6-3 16,5-5 2-16,4-6-1 15,1-4-4-15,3-6 7 16,1-2-7-16,-1 0 1 16,1-2-38-16,-7-16-72 15,-11-4-72-15,-12 1-240 16</inkml:trace>
  <inkml:trace contextRef="#ctx0" brushRef="#br0" timeOffset="2123.52">24136 3119 553 0,'0'0'15'16,"0"0"4"-16,0 0 17 15,0 0 59-15,145 0-75 16,-80 4-11-16,0 0-9 15,-5 1-13-15,-10-3-114 16,-16 2-108-16</inkml:trace>
  <inkml:trace contextRef="#ctx0" brushRef="#br0" timeOffset="2642.47">24477 3445 556 0,'0'0'21'0,"0"0"-9"16,0 0-12-16,0 0 11 15,136 1 11-15,-80-8-16 16,0-9-6-16,-6-3-28 16,-7 2 21-16,-14 1-11 15,-9 5-28-15,-9 3 25 16,-9 4 0-16,-2 1 21 15,0-1 2-15,-16 0 0 16,-13-5 0-16,-2 4-1 16,-2 1 0-16,2-1 0 15,7 5 9-15,8 0 15 16,9 0 26-16,5 0-18 0,2 17-2 16,0 0-13-16,0 6 3 15,20-5 3-15,7 2-7 16,2-6-2-16,4-5-11 15,2-2-8-15,0-7 4 16,-4 0-55-16,-5 0-78 16,-8 0-64-16</inkml:trace>
  <inkml:trace contextRef="#ctx0" brushRef="#br0" timeOffset="3450.29">24107 3764 414 0,'0'0'95'0,"0"0"-36"16,0 0 85-16,0 0-78 15,0 0-20-15,0 0-10 16,-16-15 3-16,16 15 2 16,0-1-15-16,0 1 10 15,0 0-18-15,0 0 13 16,0 0-27-16,0 0 3 15,0 0-7-15,0 0-10 16,19 0-10-16,18 0 20 16,17 0-1-16,10 0 3 15,10 0 4-15,2 0-1 16,4 1-7-16,-4 3 6 0,-3 0-4 16,-9-1 0-16,-8-1 2 15,-6 0-4-15,-10-2 7 16,-11 0-9-16,-5 2 12 15,-9-2-16-15,-5 0 15 16,-6 0-7-16,-1 0 0 16,-3 0 2-16,0 0-2 15,0 0 3-15,0 0-7 16,0 0-25-16,0 0-25 16,0 5-63-16,0 3-61 15,0 1-130-15</inkml:trace>
  <inkml:trace contextRef="#ctx1" brushRef="#br0">23760 3881 0,'17'0'47</inkml:trace>
  <inkml:trace contextRef="#ctx1" brushRef="#br0" timeOffset="1367.44">10619 4180 0,'35'36'15,"-17"-19"-15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0:38.9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5.1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6659,'0'0'6144,"0"0"-6134,0 0 0,0 0 0,0 0 1,-1 0-1,1 1 0,0-1 0,0 0 0,0 0 0,0 0 0,0 0 0,0 0 0,0 0 0,0 0 1,0 0-1,0 1 0,0-1 0,0 0 0,0 0 0,0 0 0,0 0 0,0 0 0,0 0 0,0 0 1,0 0-1,0 0 0,0 1 0,1-1 0,-1 0 0,0 0 0,0 0 0,0 0 0,0 0 0,0 0 1,0 0-1,0 0 0,0 0 0,0 0 0,0 0 0,0 0 0,0 1 0,1-1 0,-1 0 0,0 0 0,0 0 1,0 0-1,0 0 0,0 0 0,0 0 0,0 0 0,0 0 0,1 0 0,-1 0 0,0 0 0,0 0 1,0 0-1,0 0 0,0 0 0,0 0 0,0 0 0,0 0 0,0 0 0,1-1 0,-1 1 0,0 0 0,0 515 1733,0-514-1802,12-1 22,4 1 66,1-1 0,-1-1 0,0 0 0,0-1 0,0 0 0,0-2 0,-1 0 0,22-8 0,12-8 111,-2 1-476,-17 5-2677,-23 9 614,-6-5-1309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3:14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1 433 4994,'0'0'2569,"9"-33"-2360,30-109-39,21-59-68,-60 201-96,3-8 287,0 0 0,-1 0 1,-1-1-1,2-15 2380,-3 37-939,24 420 1950,-9-231-3262,-14-168-3727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1:58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6400 720,'0'0'2751,"-2"-7"-2692,-5-19 135,6 25-36,0 0 0,0 0 0,0 1 0,0-1 0,0 0 0,0 1 0,0-1 0,0 1-1,0-1 1,0 1 0,0 0 0,-1-1 0,1 1 0,0 0 0,0 0 0,0 0 0,0 0-1,-1 0 1,1 0 0,0 0 0,0 0 0,0 0 0,0 0 0,-1 1 0,0-1 0,-7 0 3801,10-1-3873,0 1-1,0-1 0,0 0 0,0 1 0,0-1 1,-1 1-1,1-1 0,0 1 0,1-1 0,-1 1 1,0 0-1,0-1 0,0 1 0,0 0 0,0 0 0,0 0 1,0 0-1,0 0 0,0 0 0,0 0 0,2 0 1,41 0-291,-27 1 331,123 0 137,160-3 5,-242-2-228,0-4 1,0-1-1,0-4 1,-1-1-1,95-40 1,-38 7-46,82-33 106,103-45-59,-258 103-9,0-1 0,-1-2 0,54-45 0,100-105 280,-20 18-123,-136 125-144,13-9 126,67-72 0,197-265 214,-204 240-340,4-16 272,22-27-14,136-187-84,-228 304-208,-9 13 13,88-140 211,-58 80-128,-27 46-53,42-92 1,-22 15 101,-8 13-30,102-181 0,196-277 38,-249 438-207,-61 95 25,128-149 58,-78 100-50,-29 30 51,4-5-27,81-79 1,31 2-28,250-170 0,-266 208-41,132-87 90,76-15-59,-286 171 22,148-65-1,-167 89-14,1 3 0,0 2 0,81-13 0,90-21 60,314-60 1,-454 94-54,1 4 0,118-3 0,195 15-67,-219 5 91,403-2 337,-340 0-8419,-269 0 65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6:49.9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216 89 912,'0'0'1991,"-14"-7"-1762,-44-20-186,23 15-25,14 2 175,15 6-138,0 1 1,-1 0 0,1 0 0,-1 0-1,1 1 1,-1 0 0,0 0 0,0 0 0,0 1-1,-14-3 9453,32 0-9142,20 4-350,-1 2-1,1 0 1,-1 2-1,0 1 1,36 12-1,-50-13 18,0 0 1,1-1-1,-1-1 0,25 1 0,-41-3 89,37 0 103,346-3 335,-285-4-355,296 4-98,-390 4-112,-1-1 0,0 1-1,0 0 1,0 0 0,0 0 0,0 0 0,-1 0-1,5 3 1,-4-2 13,0-1-1,0 1 1,0-1 0,0 1-1,1-1 1,-1 0-1,0 0 1,6 0-1,21 7-4,-23-2-35,-21-4-176,13-2 18,-33-1-4422,-42-21-1711,40 9 2929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6:55.1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318 0 4466,'0'0'2991,"-12"0"-2687,-57 0 535,7 0 2494,45 1-3017,0 0-1,-1 0 0,1 2 0,0 0 0,1 1 0,-1 1 0,-26 11 1,42-16-328,0 0 0,1 0 1,-1 1-1,0-1 0,1 0 1,-1 1-1,1-1 1,-1 0-1,0 1 0,1-1 1,-1 1-1,1-1 0,-1 1 1,1-1-1,-1 1 1,1-1-1,0 1 0,-1 0 1,1-1-1,0 1 0,-1 0 1,9 9-125,31 4 46,-24-9 54,10 4 38,-1-2 0,1-1 0,0-1-1,40 4 1,104-6 18,-116-3-12,-40 1 10,-1 0 0,24 6-1,-2 0 37,14-3 19,-35-4-14,0 1-1,0 1 0,20 4 1,-17-2-31,0-1 0,0-1 1,23 1-1,16 1 126,-12 2-9,-8-1 22,0 1 0,49 15-1,-54-12-7,-1 2-1,0 2 1,-1 0-1,46 31 1,-35-18 1,43 21 0,18 14-16,-37-20-80,97 71 93,-25-20-186,-115-77 42,1-1-1,0-1 1,30 14 0,135 71 3,-84-43-27,-2 5 0,139 107 1,-92-43 29,-24-19-14,-76-67-4,132 98 11,-98-76 11,76 73 0,-42-33 19,-78-67-26,-1 1 0,-2 2-1,44 58 1,-28-21 19,44 83 0,70 114 70,-72-103 146,-64-112-102,30 49-68,22 45 150,-69-123-208,10 37-1,10 21-30,-10-32 63,23 85-1,-3-8-21,-14-68-39,2-1 0,64 97 0,-64-109-11,242 385 113,-236-382-79,2-1-1,2-1 1,75 70 0,-62-63 34,54 75 0,-8-9-7,-34-41 65,66 111 0,-66-93-73,19 10-60,-23-30 84,1 3 0,-2-25-88,-41-41 39,-2 0 0,0 0 0,17 24 0,53 65-3,-72-89-24,31 33 36,-28-32-14,0 1-1,-1 0 1,23 36 0,12 7 68,2 40 79,-33-59-103,-4-14-49,2-1 0,0 0 0,2-2 0,35 36 0,-1-15-54,-9-26-14,-38-15 63,1 0 0,-1 0 0,1-1-1,0 0 1,1 0 0,-1-1-1,16 4 1,32 14-12,-37-13 21,1 0 0,0-2 1,0-1-1,32 6 1,-8-3-9,14 3 34,76 3 0,-85-11-6,-2 2-1,91 22 1,1-1 4,42 25 449,-72-11-418,-68-23-46,-3-2-7,-9-3 16,40 11 1,-30-11-36,-27-7-1,1-1 0,-1-1 0,16 3 0,-13-4 19,1 2 0,-1 0 0,28 11 0,-31-10-2,0 0-1,0-1 0,0-1 1,0 0-1,0 0 0,21 1 1,-12-2-15,-1 2 0,1 1 1,19 7-1,-19-6 8,0-1 1,0-1-1,1-1 0,36 2 1,100 8 31,206-7 1865,-315 0-1756,-35-3-165,1-1 1,24 0 0,-37-2-625,-11-3-363,-153-59-5141,20 6-3153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6:56.9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286 93 1617,'0'0'8129,"-4"-9"-7374,1-2-406,-12-27 1244,5 26 2716,-9 5-2385,-3-1-1754,16 6-114,-1 1 1,0-1-1,0 1 1,0 0-1,0 1 1,0 0-1,1 0 1,-1 0-1,-8 2 1,-12-1-139,23 0 67,1 0 0,-1 0-1,1 1 1,0-1 0,-1 1 0,1-1 0,0 1-1,0 0 1,0 0 0,0 0 0,0 1 0,1-1 0,-1 1-1,-4 5 1,0 1 1,0 0-1,0 0 1,-8 16-1,10-14-33,1 1 1,1 0-1,0-1 0,0 1 0,1 0 0,1 0 0,0 1 0,0-1 0,2 16 0,-1-12-17,1-13 59,0-1 0,0 1 1,0 0-1,0-1 0,0 1 0,1-1 0,-1 1 0,1-1 0,-1 0 0,1 0 1,0 0-1,0 1 0,0-2 0,0 1 0,1 0 0,-1 0 0,0-1 0,1 1 1,-1-1-1,1 0 0,-1 0 0,4 1 0,12 6-9,34 9 1,-50-17 18,195 43-15,-135-27 18,61 17 28,-104-26-30,-1 0-1,1 1 0,-1 1 1,20 13-1,-33-19-1,-1 0 0,0 0-1,0 1 1,0-1-1,0 1 1,-1 0 0,1 0-1,-1 0 1,0 1-1,0-1 1,-1 1 0,1 0-1,2 6 1,-3 0 34,1-1 1,-2 0-1,1 1 1,-1-1-1,-1 17 1,0-23-27,0 0 0,0 0 0,0 0 1,-1 0-1,1 0 0,-1-1 0,0 1 0,0 0 1,-1-1-1,1 1 0,-1 0 0,-3 5 0,1-4 7,-1-1-1,1 1 0,-1-1 1,0 1-1,0-2 0,-11 8 1,1-2 7,-1 1 0,0-2 0,0 0 0,-1-1 1,0-1-1,0 0 0,0-1 0,-19 2 0,-11-3 308,-70-4 0,50-1 77,-9 4 257,76-3-523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7:01.3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199 150 3522,'0'0'5333,"-3"0"-4725,-23 0 2900,-3 1-3286,29-1-235,-1 1 0,1 0 1,0 0-1,-1-1 0,1 1 0,0 0 1,-1 0-1,1-1 0,0 1 1,0 0-1,0 0 0,0 0 0,0-1 1,0 1-1,0 0 0,0 0 0,0 0 1,0-1-1,0 1 0,1 0 1,-1 0-1,0-1 0,1 1 0,-1 0 1,0 0-1,1-1 0,-1 1 1,1 0-1,-1-1 0,1 1 0,-1-1 1,1 1-1,-1-1 0,1 1 1,0-1-1,-1 1 0,1-1 0,0 1 1,-1-1-1,1 0 0,0 1 0,1-1 1,9 0 19,-9 1-15,-1-1 0,1 1 0,0-1 0,-1 0 0,1 0 0,0 0 0,-1 0 0,1 0 0,0 0 0,-1-1 0,1 1 0,-1 0 0,1-1 0,0 1 0,-1-1 0,1 0 0,-1 1 1,1-1-1,-1 0 0,1 0 0,-1 0 0,0 0 0,0 0 0,1 0 0,-1-1 0,0 1 0,0 0 0,0-1 0,0 1 0,0 0 0,0-3 0,4-10-156,-1-2 0,-1 1 0,0 0 0,-1-1 0,0 1 0,-2-26 0,0 40 170,0 0 0,-1 1-1,1-1 1,0 0 0,-1 0-1,1 1 1,-1-1-1,1 0 1,-1 1 0,1-1-1,-1 0 1,1 1 0,-1-1-1,0 0 1,1 1-1,-1-1 1,0 1 0,1 0-1,-1-1 1,0 1 0,0-1-1,1 1 1,-1 0-1,0 0 1,0-1 0,0 1-1,0 0 1,1 0 0,-1 0-1,0 0 1,-2 0-1,-34 0 681,27 1-492,-40-1 195,49 0-387,0 0-1,1 1 1,-1-1 0,0 0-1,0 1 1,1-1 0,-1 1-1,0-1 1,1 1-1,-1-1 1,0 1 0,1 0-1,-1-1 1,1 1 0,-1 0-1,1-1 1,-1 1-1,1 0 1,0-1 0,-1 1-1,1 0 1,0 0 0,-1 0-1,1-1 1,0 2-1,-5 23 3,3-6-31,1 0 1,1 0-1,1 0 1,5 34 0,-5-47 22,1 1 1,0-1-1,1 0 1,-1 0-1,1 1 1,0-2-1,1 1 1,-1 0-1,1-1 1,1 1-1,-1-1 1,0 0-1,1-1 1,0 1-1,0-1 1,1 0-1,5 4 1,-2-4 0,-1 0-1,1 0 1,0-1 0,0 0 0,0-1-1,1 0 1,-1 0 0,1-1 0,-1 0-1,1-1 1,-1 0 0,1-1 0,9-1-1,-16 2 6,-1-1-1,1 0 1,0 1-1,-1-1 0,1 0 1,-1 0-1,0 0 1,1-1-1,-1 1 0,0-1 1,0 1-1,0-1 1,0 0-1,0 0 1,0 1-1,2-5 0,0 1-1,-1 0-1,0 0 0,-1 0 1,1-1-1,-1 1 0,0-1 1,1-6-1,1-8-83,-2 0 0,0 0 0,0-27 0,-3 46 87,1 0 0,0-1 0,0 1 0,-1 0-1,1 0 1,-1 0 0,1 0 0,-1 0 0,1-1 0,-1 1 0,0 0 0,0 0 0,1 0 0,-1 1 0,0-1-1,0 0 1,0 0 0,0 0 0,0 1 0,0-1 0,0 0 0,0 1 0,0-1 0,0 1 0,-1-1 0,1 1-1,0 0 1,0-1 0,-2 1 0,-44-5 262,39 4-134,-6 1-18,2-1-2,0 0 0,0 1 0,-15 2 0,24-1-106,0-1 1,0 1-1,0 0 0,0-1 0,1 1 0,-1 1 1,0-1-1,1 0 0,-1 1 0,0-1 0,1 1 1,0 0-1,-1 0 0,1 0 0,0 0 0,0 0 1,0 0-1,-2 4 0,-2 6 16,0 0 0,1 0 0,1 1 0,0 0 0,0 0-1,1 1 1,1-1 0,0 0 0,1 1 0,0 0 0,2 15 0,-1-27-24,1 0 0,-1-1-1,0 1 1,1-1 0,-1 1 0,1-1 0,0 1 0,0-1 0,-1 1-1,1-1 1,0 1 0,0-1 0,0 0 0,0 0 0,0 1 0,1-1-1,-1 0 1,0 0 0,1 0 0,-1 0 0,0 0 0,1-1 0,-1 1-1,1 0 1,-1-1 0,1 1 0,-1-1 0,1 1 0,0-1-1,-1 0 1,3 0 0,4 2-4,0-1-1,0-1 0,0 0 1,0 0-1,9-1 0,-15 0 10,0 1-1,-1-1 0,1 0 1,-1 0-1,0 0 1,1 0-1,-1 0 0,0 0 1,1 0-1,-1 0 1,0 0-1,0-1 0,0 1 1,0 0-1,0-1 1,0 1-1,-1-1 0,1 1 1,0-1-1,-1 1 1,1-1-1,-1 0 0,1 1 1,-1-1-1,0-3 1,4-44 47,-3 27-34,-1 12-12,0 1 1,0 0 0,-1-1-1,0 1 1,-2-10 0,1 15-1,1 0 0,0 1 0,-1 0 0,0-1 0,0 1 0,0 0 1,0 0-1,0 0 0,-1 0 0,0 1 0,1-1 0,-1 1 1,0-1-1,0 1 0,0 0 0,-5-3 0,-4-1 112,0 1 0,0 1 0,-1 0 0,1 0 0,-1 1 0,0 1 0,0 0 0,0 1 0,0 0 0,0 1 0,-22 2 0,34-1-108,-1-1 0,1 1 0,0-1 1,0 1-1,0 0 0,0-1 1,0 1-1,0 0 0,0 0 0,0 0 1,0 0-1,0 0 0,0 0 1,0 0-1,1 0 0,-1 0 0,0 0 1,1 0-1,-1 1 0,1-1 1,-1 0-1,1 2 0,-8 33-26,7-32 25,-2 21-14,1 0 0,1 0 0,4 45 0,-2-66 7,0 0 0,0-1 0,0 1 0,1-1-1,-1 1 1,1-1 0,0 0 0,0 0 0,0 0-1,0 0 1,0 0 0,1 0 0,-1 0 0,1-1 0,0 1-1,0-1 1,0 0 0,0 0 0,0 0 0,0 0-1,1 0 1,-1-1 0,1 0 0,-1 1 0,5 0 0,2 0-1,0 1 0,0-2 0,0 1 0,0-1 0,0-1 0,0 0 0,1 0 0,11-3 0,-17 2 6,-1-1-1,1 1 1,-1-1-1,0-1 1,0 1-1,0-1 0,0 1 1,0-1-1,0 0 1,-1 0-1,1-1 1,-1 1-1,0-1 1,0 0-1,0 1 1,-1-1-1,1 0 1,-1-1-1,0 1 0,0 0 1,-1-1-1,2-5 1,3-7-2,-2 0 0,0 0 1,0-1-1,0-27 0,-3 30-11,0-23-30,-2 37 39,1-1 0,0 1 0,0 0 0,-1 0 0,1 0 0,-1 0 0,1-1 0,-1 1 0,1 0 0,-1 0 0,0 0 0,1 0 0,-1 0 0,0 0 0,0 1 0,0-1 0,0 0 0,0 0 0,0 1 0,0-1 0,0 0 0,0 1 0,0-1 0,0 1 0,-2-1 0,-15-3 20,0 1 1,-1 1 0,1 1-1,-1 0 1,1 2-1,-31 4 1,45-4-22,0 0 1,0 1 0,0-1-1,0 1 1,1 0-1,-1 0 1,1 0-1,-1 1 1,1-1-1,0 1 1,-1 0-1,1 0 1,1 0-1,-1 0 1,0 0-1,1 1 1,0-1-1,0 1 1,0 0-1,0 0 1,0-1-1,1 1 1,0 0-1,-1 0 1,1 6-1,-3 10-15,0 1-1,2-1 0,0 37 0,2-54 10,0 0 1,1 0-1,-1 1 0,0-1 1,1 0-1,0 0 1,0 0-1,0 0 0,0 0 1,0 0-1,1 0 0,-1 0 1,1 0-1,0-1 1,0 1-1,0-1 0,3 4 1,-1-3 0,0 0 1,0 0 0,0 0-1,1-1 1,-1 1 0,1-1-1,0 0 1,0 0 0,9 2-1,8-1 1,-1-1 0,1 0 0,0-1 0,23-3 0,-36 1 3,-4 1 4,0-1 0,0 0 0,-1-1 1,1 1-1,0-1 0,-1 0 0,1 0 1,-1 0-1,1-1 0,-1 1 0,0-1 0,0 0 1,0 0-1,0-1 0,-1 1 0,0-1 0,1 0 1,-1 0-1,0 0 0,-1 0 0,1 0 0,-1-1 1,0 1-1,2-7 0,2-4-35,-1-1 1,0 1-1,-1-1 0,-1 0 1,-1 0-1,1-21 0,-2 35 27,-1-10-61,1 0 1,-1 0 0,-1 0 0,0 0-1,-5-21 1,5 29 54,-1 1 0,1-1 0,-1 1 0,0-1 0,0 1 0,0 0 0,0 0 0,-1 0 0,1 0 0,-1 1 0,0-1 0,0 1 0,0-1 0,0 1 0,0 0 0,-1 0 0,1 0 0,0 1 0,-1-1 0,0 1 0,1 0 0,-6-1 0,-9-2 71,-1 2 0,1 0 0,-1 1 0,-22 2 0,12-1 14,26 0-72,0 0 0,0 0 1,0 1-1,1-1 0,-1 1 0,0 0 0,0-1 0,1 1 0,-1 0 0,0 1 0,1-1 0,-1 0 0,1 1 1,-1 0-1,1-1 0,0 1 0,0 0 0,-3 3 0,2-1-6,0 1 1,0-1-1,0 1 1,0 0-1,1 0 0,-1 1 1,1-1-1,-2 10 1,0 9-8,1-1 0,1 1 1,1 36-1,1-48 26,0-9-15,0 0 0,0 0 0,0 1 0,1-1 0,0 0-1,-1 0 1,1 0 0,0 0 0,0 0 0,1 0 0,-1 0 0,1-1 0,-1 1 0,1 0 0,0-1 0,0 1 0,4 3 0,-2-3-2,0 0 1,1 0 0,-1 0 0,1 0 0,0-1-1,0 0 1,0 0 0,0 0 0,9 2 0,6-1-1,0-1 0,1-1 0,-1 0 0,31-4 0,-43 2 8,0 0-1,-1 0 1,1-1 0,-1-1-1,1 1 1,-1-1 0,0 0-1,0-1 1,0 0 0,0 0-1,-1 0 1,8-7 0,-9 7-2,-1-1 1,1 1 0,-1-1 0,0 1 0,-1-1-1,1 0 1,-1-1 0,0 1 0,0 0 0,0-1-1,-1 0 1,0 1 0,0-1 0,0 0 0,-1 0 0,1-8-1,-2 11-3,1-7 5,-1 0-1,0 0 0,-2-16 0,1 23-1,1 0 0,-1 0-1,0 0 1,0 0 0,0 0 0,-1 1 0,1-1-1,0 0 1,-1 1 0,0-1 0,0 1-1,0 0 1,0 0 0,0-1 0,0 1 0,-3-2-1,-6-2 8,0 0-1,0 1 1,0 0-1,0 1 1,-1 0-1,1 0 0,-1 1 1,0 1-1,0 0 1,0 1-1,-1 0 1,-22 2-1,34-1-13,-1 0-1,0 0 1,1 1 0,-1-1-1,0 1 1,1-1-1,-1 1 1,1-1 0,-1 1-1,1 0 1,-1 0-1,1 0 1,0 0 0,-1 0-1,1 0 1,0 0 0,0 0-1,0 1 1,-1-1-1,1 0 1,1 1 0,-1-1-1,0 1 1,0-1-1,0 1 1,1-1 0,-1 1-1,1 0 1,-1-1-1,1 1 1,0-1 0,0 4-1,-2 7-19,1 1 0,1-1 0,1 19 0,0-11-26,-1-18 46,0 0 0,1 0-1,-1 0 1,1-1 0,-1 1 0,1 0-1,0 0 1,0-1 0,0 1 0,0 0-1,0-1 1,0 1 0,0-1 0,1 1-1,-1-1 1,0 0 0,1 1 0,-1-1-1,1 0 1,-1 0 0,1 0-1,0 0 1,0-1 0,-1 1 0,1 0-1,0-1 1,0 1 0,0-1 0,0 1-1,2-1 1,9 2 6,0 0 0,1-1-1,15-1 1,-23 0 9,-6 0-6,1 0 1,0-1-1,-1 1 1,1 0 0,-1-1-1,1 1 1,-1-1 0,1 1-1,-1-1 1,0 1-1,1-1 1,-1 1 0,1-1-1,-1 1 1,0-1-1,0 1 1,1-1 0,-1 0-1,0 1 1,0-1 0,0 0-1,0 1 1,1-1-1,-1 0 1,0 1 0,0-1-1,0 0 1,0 1 0,-1-1-1,1-28 122,0 22-81,0 6-19,0 0-1,0 0 1,0 0-1,0-1 1,0 1-1,0 0 1,0 0-1,0-1 0,-1 1 1,1 0-1,0 0 1,-1 0-1,1-1 1,-1 1-1,1 0 1,-1 0-1,0 0 1,1 0-1,-1 0 1,0 0-1,0 0 1,-1-1-1,-1 1 27,1 1 0,0-1 0,-1 0 0,1 1 0,0 0 0,-1 0 0,1-1 0,-1 1 0,-3 1 0,-7-1 14,11 0-563,-3-1 1161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7:06.1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237 18 1793,'0'0'8292,"-11"-10"-3141,9 10-5130,0 0 0,0 0-1,0 1 1,1-1 0,-1 1 0,0-1-1,0 1 1,1 0 0,-1-1-1,0 1 1,1 0 0,-1 0 0,1 0-1,-1 1 1,1-1 0,-1 0 0,1 0-1,0 1 1,0-1 0,-1 1-1,1-1 1,0 1 0,0 0 0,1-1-1,-1 1 1,0 0 0,1-1-1,-1 1 1,1 0 0,-1 0 0,1 0-1,-1 2 1,0 10-113,-1 0 0,2 0 0,1 21 1,0-12 70,-1-21 16,1 0 0,0 0 0,0 0 0,0-1 0,0 1 0,0 0 0,0-1-1,1 1 1,-1-1 0,0 1 0,1-1 0,-1 0 0,1 1 0,-1-1-1,1 0 1,0 0 0,0 0 0,-1 0 0,1-1 0,0 1 0,4 1 0,0 0-28,1 0 1,-1 0 0,1 0-1,0-1 1,9 2 0,-5-3-325,19 0-493,-29 0 794,0 1 0,0-1 0,0 0-1,-1 0 1,1-1 0,0 1 0,0 0 0,-1 0 0,1 0 0,0 0 0,0-1 0,-1 1 0,1 0 0,0-1-1,-1 1 1,1 0 0,0-1 0,-1 1 0,1-1 0,0 1 0,-1-1 0,1 1 0,-1-1 0,1 0-1,0 0 1,1-16-153,-1 0 0,-1-22 0,0 18 153,-1 20 62,1-1-1,-1 0 0,1 0 1,-1 0-1,1 1 0,-1-1 1,0 0-1,0 1 0,0-1 0,0 0 1,0 1-1,0 0 0,-1-1 1,1 1-1,0 0 0,-1-1 1,1 1-1,-1 0 0,1 0 0,-1 0 1,0 0-1,-1 0 0,-45-18 177,39 16-160,2 1 66,0 0 1,-1 0-1,1 1 0,-1 1 0,1-1 1,-12 1-1,8 0 134,10 1-202,0-1 1,0 0-1,0 0 0,-1 0 0,1 1 0,0-1 0,0 0 0,0 1 1,0-1-1,0 1 0,0 0 0,0-1 0,0 1 0,0 0 0,0-1 1,1 1-1,-1 0 0,0 0 0,0 0 0,1 0 0,-2 1 0,-10 30 83,4 34 48,7 61 385,2-120-527,0 0 0,0-1 0,1 1 1,0-1-1,0 1 0,1-1 0,-1 0 0,1 0 0,1 0 1,-1 0-1,1-1 0,0 1 0,0-1 0,1 0 0,8 8 1,-10-10-12,1 1 0,0-1 0,0 0 0,0 0 0,0 0 0,0-1 0,0 1 0,1-1 0,-1 0 0,1 0 0,0-1 0,-1 1 0,1-1 0,0 0 0,0-1 0,0 1 0,0-1 0,0 0 0,0 0 0,0 0 0,0-1 0,6-1 0,-8 1 2,-1-1 0,1 0 0,-1 1 0,1-1 0,-1 0 0,0 0 0,0-1 0,0 1 0,0 0 1,0-1-1,0 1 0,-1-1 0,1 0 0,-1 1 0,2-6 0,16-47 41,-17 50-37,3-14-65,-1 0 0,-1 0 0,-1 0 0,-1 0 0,0 0 0,-4-37 0,2 51 58,0 1-1,-1-1 1,1 0 0,-1 1 0,0-1 0,0 1 0,-1 0 0,0-1 0,1 1-1,-1 1 1,0-1 0,-1 0 0,1 1 0,-1-1 0,0 1 0,1 0 0,-1 0-1,-1 1 1,1-1 0,0 1 0,-1 0 0,-4-2 0,1 1 72,0 0 0,-1 0 0,1 1 0,-1 0 0,0 1 1,1 0-1,-1 0 0,0 1 0,0 0 0,0 0 0,-14 3 0,21-2-66,-1 1 0,1-1-1,0 1 1,0-1-1,-1 1 1,1 0 0,0 0-1,1 0 1,-1 0-1,0 0 1,0 1 0,1-1-1,0 0 1,-1 1-1,1-1 1,0 1 0,0-1-1,0 1 1,0 4-1,-3 4-1,1 1-1,1 0 0,-2 14 1,3-16 2,1 1 1,0 0-1,0 0 1,4 20-1,-3-26-3,0-1 0,1 1 0,0 0 0,0-1 1,0 0-1,1 1 0,-1-1 0,1 0 0,0 0 0,0 0 0,1-1 0,5 6 0,-5-4 0,1-1 0,0 1-1,0-1 1,1 0-1,-1 0 1,1-1-1,-1 0 1,1 0-1,0 0 1,1-1 0,-1 1-1,0-1 1,1-1-1,-1 1 1,1-1-1,-1-1 1,13 1-1,-16-1-3,1 1 0,0-2 0,-1 1 0,1 0 0,0-1 0,-1 1 0,1-1 0,-1 0 0,1 0 0,-1 0 0,1-1 0,-1 1 0,6-5-1,-5 2-4,0 0-1,0-1 0,-1 1 1,1-1-1,-1 0 0,-1 0 1,1 0-1,2-7 0,0-3-38,0 0-1,-1-1 1,-1 1-1,0-1 1,-1 0-1,-1 0 1,-1 0-1,-1-17 1,1 12-60,0 19 91,-1 0 1,1 0-1,-1 0 0,1 0 0,-1 0 1,0 0-1,1 0 0,-1 0 0,0 0 1,0 1-1,-1-1 0,1 0 0,0 0 1,0 1-1,-1-1 0,1 1 0,-1-1 1,0 1-1,1 0 0,-1 0 0,0 0 1,0-1-1,0 2 0,0-1 0,0 0 1,0 0-1,0 1 0,0-1 0,0 1 1,-3-1-1,-9-1-122,0 0 0,0 0 0,-20 2 1,27 0 113,5 0 36,0 0 1,-1 0-1,1 1 0,0-1 0,0 1 1,0-1-1,-1 1 0,1 0 1,0 0-1,0 0 0,0 0 0,0 0 1,0 0-1,0 1 0,1-1 1,-1 1-1,0-1 0,-2 4 0,0 0 44,1 0 1,0-1-1,1 1 0,-1 0 0,1 1 0,0-1 0,-2 9 0,0 4 103,1 1-1,0 0 1,1 33 0,2-48-162,1-1 0,0 1-1,0-1 1,0 0 0,0 1 0,0-1 0,1 0 0,-1 0 0,1 0-1,0 0 1,0 0 0,0 0 0,1-1 0,-1 1 0,1-1 0,-1 1-1,1-1 1,0 0 0,0 0 0,0 0 0,0 0 0,0-1 0,5 3 0,5 1-16,1 1 1,-1-2 0,1 0 0,25 4 0,-35-7 14,0 0 0,0 0 0,1-1 0,-1 0 0,0 0 0,1 0 0,-1 0 0,0-1 0,1 1 0,4-3 0,-7 2 1,0 0 1,0-1-1,0 1 0,0-1 0,0 1 1,-1-1-1,1 0 0,-1 0 0,1 0 0,-1 0 1,0 0-1,0 0 0,0 0 0,0 0 0,0 0 1,0 0-1,0-1 0,-1 1 0,1-4 0,2-5-3,-1 0 1,-1 0-1,1 0 0,-2-1 0,0 1 0,0 0 0,-2-13 0,1 17 4,-1 0 1,1 0-1,-1 0 0,-1 0 1,1 1-1,-1-1 0,0 1 0,0 0 1,-1-1-1,0 2 0,0-1 0,-6-6 1,3 5 22,0 0 0,0 1 0,-1 0 0,0 0 0,0 1 0,0 0 0,0 1 0,-1-1 0,0 2 0,0-1 1,0 1-1,0 1 0,0-1 0,-1 2 0,1-1 0,-1 1 0,1 1 0,-16 0 0,23 0-16,1 0 1,0 1-1,-1-1 0,1 0 0,0 0 0,0 1 1,-1-1-1,1 1 0,0-1 0,0 1 0,0-1 1,-1 1-1,1 0 0,0 0 0,0-1 0,0 1 1,0 0-1,0 0 0,1 0 0,-1 0 0,-1 2 1,0 0-1,0 1 1,0 0-1,1 0 1,-1 0 0,1-1-1,0 2 1,-1 3-1,-1 10 30,2 1 0,0 25 0,1-36-1,0-2-24,-1 1-11,1 1 0,-1 0 0,2 0 0,-1-1 1,1 1-1,0 0 0,1-1 0,0 1 0,0-1 1,1 1-1,-1-1 0,2 0 0,-1 0 0,8 12 1,-4-10 3,1-1 0,-1 1 1,1-1-1,1-1 1,-1 1-1,1-1 0,1-1 1,-1 0-1,1 0 1,0-1-1,1 0 0,-1-1 1,1 0-1,0-1 0,-1 0 1,2 0-1,-1-1 1,17 0-1,-24-1-3,-1-1-1,1 0 1,-1 0-1,1-1 1,0 1-1,-1-1 1,1 0-1,-1 0 1,5-2-1,-6 2 0,-1 0-1,1 0 1,-1-1-1,1 1 1,-1-1 0,0 0-1,0 1 1,0-1-1,0 0 1,0 1-1,0-1 1,0 0-1,-1 0 1,1 0-1,-1 0 1,1 0 0,-1 0-1,0-2 1,3-15-2,0-1 1,-2 0-1,-1 0 0,0 0 1,-4-21-1,3 37 8,0-1 0,0 1 0,0 0 0,-1 0 0,0-1 0,0 1 0,0 0 0,-1 0 0,1 1 0,-1-1 0,0 1 0,0-1 0,0 1 0,0 0 0,-1 0 0,1 0 0,-1 0 0,0 1 0,-6-4 0,2 2 84,0 0-1,-1 1 0,1 0 0,0 1 1,-1 0-1,0 0 0,0 0 0,1 1 0,-11 0 1,18 2-83,0-1 0,0 0-1,0 1 1,0-1 0,0 1 0,0 0 0,-1-1 0,1 1 0,1 0 0,-1 0 0,0-1 0,0 1 0,0 0 0,0 0 0,0 0-1,1 0 1,-1 0 0,0 0 0,1 0 0,-1 0 0,1 0 0,-1 1 0,1-1 0,0 0 0,-1 0 0,1 2 0,-6 35-77,4 88-82,2-73 132,1-51 17,-1 0 1,0 0-1,1 0 1,-1 0-1,1-1 1,0 1-1,0 0 1,-1 0-1,1 0 0,0 0 1,1-1-1,-1 1 1,0-1-1,0 1 1,1-1-1,-1 1 1,1-1-1,-1 0 0,1 1 1,0-1-1,0 0 1,-1 0-1,1 0 1,0-1-1,0 1 1,0 0-1,0-1 0,0 1 1,0-1-1,4 1 1,7 1-61,1 0 1,0-1 0,19-1 0,-24 0-48,-6 0 80,-1 1 0,0-1-1,1 0 1,-1 0 0,0 0 0,0 0-1,1-1 1,-1 1 0,0-1-1,0 1 1,0-1 0,0 0-1,1 0 1,-1 0 0,0 0-1,0 0 1,-1 0 0,1-1-1,0 1 1,0-1 0,-1 1-1,1-1 1,-1 1 0,1-1-1,-1 0 1,1 0 0,-1 0 0,0 0-1,0 0 1,0 0 0,0 0-1,-1 0 1,1 0 0,0-5-1,3-8-87,-1 0-1,-1-1 1,-1 1 0,0-1-1,-1 1 1,0-1 0,-4-18-1,3 31 118,0 1 0,0-1 0,0 1 0,0-1 0,-1 1 0,1 0 0,-1 0 0,1-1 0,-1 1 0,0 0 0,0 1 0,0-1 0,0 0 0,0 0 0,0 1 0,0 0 0,-1-1 0,1 1 0,-1 0 0,1 0 0,-1 0 0,1 0 0,-1 0 0,1 1 1,-6-1-1,-8-2 106,0 1 1,-32 1 0,42 1-74,-3 0 50,1 0-1,-1 0 1,1 1 0,-1 0-1,-9 3 1,14-3-55,1 0 0,0 1-1,0-1 1,0 1 0,1 0 0,-1 0 0,0 0 0,1 1-1,-1-1 1,1 0 0,0 1 0,0 0 0,0-1 0,0 1 0,-3 6-1,0 2-27,1 1 0,1 0 0,0-1 0,0 2 0,2-1 0,-1 0 0,1 0 0,1 0-1,0 1 1,2 11 0,-1 13-5,0-35 7,-1 0 1,1-1-1,0 1 1,0 0-1,0 0 1,0 0-1,1-1 1,-1 1-1,0-1 1,1 1-1,-1-1 1,1 0 0,-1 1-1,1-1 1,0 0-1,-1 0 1,1 0-1,0 0 1,0 0-1,0-1 1,0 1-1,2 0 1,5 3-1,0-2-1,0 1 1,17 2 0,-25-5-9,1 1 0,0-1 1,0 0-1,-1 0 0,1 1 1,0-1-1,0-1 0,0 1 1,-1 0-1,1 0 0,0 0 1,0-1-1,0 1 0,-1-1 1,1 0-1,0 1 0,-1-1 1,1 0-1,-1 0 1,1 0-1,-1 0 0,1 0 1,-1-1-1,0 1 0,3-3 1,-3 0-20,1 0 1,-1-1 0,0 1 0,-1-1-1,1 1 1,-1-1 0,0 1 0,0-9 0,0 0 60,0 3-61,0 0-1,-1 0 0,0 0 1,-3-14-1,2 20 19,0-1 0,0 1-1,0-1 1,0 1 0,0 0 0,-1 0 0,0 0-1,0 0 1,0 0 0,0 1 0,-6-5 0,-2-2 22,-1 1 1,0 1-1,0 0 1,-1 1-1,0 0 1,-26-9 0,28 12 133,1 1 1,-1 0-1,0 1 1,0 0-1,0 1 1,0 0 0,0 1-1,0 0 1,-21 3-1,30-2-139,-1 0 0,1 0 0,0 0-1,0 0 1,0 1 0,1-1 0,-1 0-1,0 1 1,0 0 0,1-1 0,-1 1-1,1 0 1,-1 0 0,1 0 0,0 0 0,0 0-1,0 0 1,0 0 0,0 0 0,0 1-1,1-1 1,-1 0 0,0 5 0,-1 4-6,0 1 1,1 0 0,0 14 0,0 3-4,0-19-1,0-1-1,1 0 0,0 1 0,1-1 0,2 16 0,-2-23 4,0-1 0,0 1 1,1-1-1,-1 1 0,0-1 1,1 0-1,-1 1 0,0-1 1,1 0-1,-1 0 0,1 0 1,0 0-1,-1-1 0,1 1 1,0 0-1,0-1 0,-1 1 1,1-1-1,3 1 0,39 5-12,-8-4 15,0-1 0,40-5-1,-74 4-9,0-1 0,0 0-1,0 1 1,0-1-1,0 0 1,0 0 0,0 0-1,0 0 1,0 0 0,0-1-1,0 1 1,0-1-1,-1 1 1,1-1 0,-1 0-1,1 1 1,-1-1 0,0 0-1,1 0 1,-1 0-1,0 0 1,0 0 0,-1 0-1,1 0 1,0 0 0,-1-1-1,1 1 1,-1-3-1,2-9-52,-1 1-1,0-1 0,-2-23 0,0 13-104,1 23 164,0-11-55,0 0 0,-1 0 0,-4-22 0,4 31 59,0 0-1,0 0 1,0 0-1,0 0 1,0 0-1,-1 0 1,0 0-1,1 0 1,-1 1-1,0-1 1,0 1-1,-1 0 1,1-1-1,0 1 1,-1 0-1,1 0 1,-1 0-1,0 1 1,-4-3-1,2 2 84,0 0 0,0 0 0,0 0-1,-1 1 1,1 0 0,0 0 0,-1 0 0,1 1 0,-9 0-1,14 15 4,-1 5-104,0-12-3,1-1 1,0 1 0,1 0 0,-1 0 0,4 14 0,-3-20 16,0 0 0,0 0 0,0 0 0,0 0 1,0 0-1,0 0 0,0-1 0,1 1 0,-1 0 0,1-1 0,-1 1 0,1-1 1,-1 0-1,1 1 0,0-1 0,0 0 0,0 0 0,0 0 0,0 0 0,0-1 1,0 1-1,0 0 0,0-1 0,0 1 0,0-1 0,4 0 0,-1 1-17,42 0-111,-45-1 108,0 0-1,0 0 1,-1-1 0,1 1 0,0-1-1,-1 1 1,1-1 0,0 0 0,-1 1-1,1-1 1,-1 0 0,1 0-1,-1 0 1,1 0 0,-1 0 0,0 0-1,1-1 1,-1 1 0,0 0 0,0-1-1,0 1 1,1-3 0,2-9-131,0 1 1,-1-1 0,-1 1 0,0-1 0,-1 0-1,-1 0 1,0-15 0,0 19 68,-1 8 92,1-1 0,0 0 0,0 0 0,-1 1 0,1-1 0,-1 0 0,0 0 0,1 1 0,-1-1 0,0 1 0,0-1 0,0 1 0,0-1 0,0 1-1,-1 0 1,1-1 0,0 1 0,0 0 0,-1 0 0,1 0 0,-1 0 0,1 0 0,-1 0 0,0 0 0,1 1 0,-1-1 0,0 0 0,1 1 0,-1 0 0,-3-1 0,-6-1 278,0 0 1,0 1-1,-18 1 0,24 0-176,4 0-109,-1 0 0,1 1 0,-1-1 1,1 1-1,0-1 0,0 1 0,-1 0 0,1 0 1,0-1-1,0 1 0,0 0 0,-1 0 1,1 0-1,0 0 0,0 0 0,1 1 0,-1-1 1,0 0-1,0 0 0,1 1 0,-1-1 0,0 0 1,1 1-1,-1 1 0,-10 35-23,9-28 21,1 0 0,0 0-1,0 1 1,1-1 0,0 1 0,1-1 0,0 0 0,1 0 0,0 1 0,0-1 0,1 0 0,6 13-1,-7-18 2,1-1 0,0 1 0,0 0 0,0-1 0,0 0-1,1 1 1,0-2 0,-1 1 0,2 0 0,-1-1 0,0 1-1,1-1 1,-1 0 0,1-1 0,0 1 0,0-1 0,0 0-1,0 0 1,0-1 0,0 1 0,1-1 0,-1 0 0,1-1-1,-1 1 1,7-1 0,-6 0 5,-2 0-11,1 0 1,0 0-1,-1 0 1,1-1-1,0 1 0,-1-1 1,7-2-1,-9 2-2,0 0 0,-1-1-1,1 1 1,0 0 0,-1-1 0,1 1-1,-1-1 1,1 0 0,-1 1-1,0-1 1,0 0 0,0 0-1,0 0 1,0 0 0,0 0 0,0 0-1,-1 0 1,1-3 0,2-3-55,-1 1 1,-1-1 0,1 0-1,-1 1 1,-1-1-1,1 0 1,-1 0 0,-1 0-1,1 1 1,-1-1-1,-3-9 1,3 12 54,-1 1 1,0-1-1,0 1 1,0 0-1,-1 0 0,1-1 1,-1 1-1,0 1 0,0-1 1,-1 0-1,1 1 0,-1 0 1,0 0-1,0 0 1,0 0-1,0 0 0,0 1 1,-7-3-1,9 4-24,-34-13 804,34 13-712,0 0 1,-1 1-1,1-1 1,0 1-1,-1 0 1,1-1-1,-1 1 1,1 0 0,0 0-1,-1 1 1,1-1-1,-1 0 1,-2 2-1,4-1-228,0 1 0,0 0-1,0 0 1,0 0 0,0 0-1,1 0 1,-1 0 0,1 0 0,-1 0-1,1 0 1,-1 0 0,1 0-1,0 0 1,0 0 0,0 0-1,0 0 1,1 0 0,0 3-1,-1 3-3182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7:06.9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95 1 6739,'0'0'3327,"-1"3"-3303,-2 7 233,1-1 0,0 1 0,1-1 0,0 1 0,0 0 0,2 14 0,-1-21-140,0-2-132,0 0 0,1 0 0,-1-1 0,1 1 1,0 0-1,-1 0 0,1 0 0,0 0 1,0-1-1,-1 1 0,1 0 0,0 0 1,0-1-1,0 1 0,0-1 0,0 1 1,0-1-1,0 1 0,0-1 0,0 0 1,0 1-1,0-1 0,0 0 0,0 0 1,0 0-1,0 0 0,0 0 0,0 0 1,2 0-1,-2 0-25,1 0 0,-1 0-1,0 0 1,0 0 0,0 0 0,0 0 0,1 0 0,-1 0 0,0 0 0,0-1 0,0 1-1,0 0 1,0-1 0,0 1 0,0-1 0,0 1 0,0-1 0,0 0 0,0 1-1,0-1 1,0 0 0,0 0 0,0 1 0,0-1 0,-1 0 0,1 0 0,0 0 0,0-2-1,0-65-826,-27 67 2401,24 1-1516,1 0-1,-1 1 0,0-1 0,1 0 0,-1 0 1,1 1-1,-1-1 0,1 1 0,-1 0 0,1-1 1,0 1-1,-1 0 0,1 0 0,0 0 0,0 0 1,-1 0-1,1 0 0,0 0 0,0 0 1,0 0-1,0 1 0,0-1 0,1 0 0,-1 1 1,0-1-1,0 0 0,1 1 0,-1-1 0,1 1 1,0-1-1,-1 3 0,-1 5-35,1 0-1,0 1 1,1-1 0,0 11-1,0-8 46,1-9-29,-1-1-1,0 0 1,1 0-1,0 0 1,0 1 0,-1-1-1,1 0 1,0 0 0,1 0-1,-1 0 1,0 0-1,1-1 1,-1 1 0,1 0-1,-1-1 1,1 1-1,0-1 1,0 1 0,-1-1-1,1 0 1,0 0 0,0 0-1,0 0 1,1 0-1,-1 0 1,0 0 0,0-1-1,0 1 1,5 0 0,7 1-271,-1 0 0,1 0 0,20-2 0,-34-3 286,0 0 1,0 0 0,0 0-1,0-1 1,0 1 0,0 0-1,-1 0 1,-1-5-1,-3 5 187,-1 1 0,0-1 0,0 1 0,0 1 0,0-1 0,0 1 0,0 0 0,0 0-1,0 0 1,0 1 0,-13 1 0,16-1 99,2 0-6,3 15-545,11-13-946,-10-2 685,-12-11 406,0 8 426,1 1 1,-1-1-1,1 2 1,-1-1-1,0 1 1,0 0-1,0 1 1,-11 1-1,14-1-134,6 0-300,-9-1-3713,-4-2 226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1:47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678 1363 8740,'0'0'1403,"-4"-3"-536,-1-1-711,-1 1 0,0 0 0,0 0 0,0 0 0,0 1 0,-1 0 0,1 1 0,0-1 0,-1 1 0,-9-1 0,-75 1 244,55 1-173,21 0-185,-1-1 0,1 2 0,-1 0 1,1 1-1,0 0 0,-1 2 0,1-1 0,1 2 1,-1 0-1,-23 12 0,16-4-17,1 1-1,0 1 1,1 0 0,0 2-1,2 1 1,0 0-1,1 1 1,-21 29 0,27-31-34,0 1 1,1 0-1,1 0 1,1 1-1,1 0 1,0 0-1,1 1 1,2 0-1,0 0 1,0 0 0,1 21-1,3 47-114,0-86 118,0 0 1,1 0-1,-1 0 0,1 0 0,-1 0 0,1-1 0,0 1 1,0 0-1,0 0 0,0 0 0,0-1 0,0 1 0,0-1 1,1 1-1,-1-1 0,0 1 0,1-1 0,-1 0 0,1 1 0,0-1 1,-1 0-1,1 0 0,0 0 0,0 0 0,0-1 0,0 1 1,-1-1-1,1 1 0,0-1 0,4 1 0,0 0-12,-1-1 0,1 1 0,0-1 1,0 0-1,-1-1 0,1 0 0,0 0 0,0 0 0,-1 0 0,9-4 0,-8 2 10,1-1 0,-1 1 0,0-2 0,0 1 0,0-1 0,-1 1 0,0-2 0,0 1 0,8-11 0,1-3 14,21-42 0,-8 5 25,-3 0 0,-3-2 1,-2-1-1,12-67 0,24-251 93,-39-418-277,-16 785 153,-1-29-36,-7-43 1,7 71 25,-1 0 1,-1 1 0,0-1 0,0 1 0,-1 0 0,-1 0-1,0 0 1,-9-15 0,13 24 18,0 0-1,0-1 0,0 1 1,0 0-1,0 0 0,0 0 1,0-1-1,0 1 1,-1 0-1,1 1 0,0-1 1,-1 0-1,1 0 1,-1 0-1,1 1 0,-1-1 1,1 1-1,-1-1 1,1 1-1,-1 0 0,1 0 1,-1-1-1,0 1 1,1 0-1,-1 0 0,1 1 1,-1-1-1,0 0 0,1 0 1,-1 1-1,1-1 1,-1 1-1,1-1 0,-1 1 1,1 0-1,0 0 1,-1-1-1,1 1 0,0 0 1,-1 0-1,1 0 1,0 1-1,0-1 0,0 0 1,0 0-1,0 1 1,0-1-1,0 0 0,0 3 1,-5 12-16,1-1 0,0 1 0,1 0 0,1 1 0,-2 32 0,5 94-41,2-66 50,-2-71-1,-1 93 82,4 1-1,25 154 1,-10-169 0,4-1 0,45 117-1,-53-167-63,1-1-1,2 0 1,1-1-1,2-1 1,1-1-1,1 0 1,1-2-1,38 34 1,-50-51-19,2-1 0,0 0 0,0-2 0,0 1 0,1-1 1,1-1-1,-1-1 0,1 0 0,0-1 0,0 0 0,1-1 0,-1-1 0,1-1 0,0 0 0,0-1 1,18-1-1,-24 0 1,0-1 0,0-1 0,-1 0 0,1 0 1,0-1-1,-1 0 0,1-1 0,-1 1 0,0-2 1,13-8-1,-10 4 5,0 0 1,0-1 0,-1-1-1,0 1 1,-1-2-1,12-15 1,-1-6 7,-1-1 1,-2-1-1,-1-1 1,18-58-1,-24 58-126,-1-1-1,-3 0 1,0-1-1,-3 0 0,-1-74 1,-2 109 108,-1 0 0,0 1 0,0-1 1,0 0-1,0 1 0,-1-1 0,1 1 0,-1-1 0,0 0 1,1 1-1,-1 0 0,0-1 0,0 1 0,-1-1 1,1 1-1,0 0 0,-1 0 0,0 0 0,1 0 1,-1 0-1,0 0 0,0 0 0,0 1 0,0-1 1,0 0-1,0 1 0,-1 0 0,1 0 0,-1-1 0,1 1 1,0 1-1,-1-1 0,1 0 0,-1 1 0,0-1 1,1 1-1,-6 0 0,4-1 8,0 0 1,0 0-1,0 1 1,0 0-1,0 0 1,-1 0-1,1 0 1,0 1-1,0 0 1,0 0-1,0 0 1,0 0-1,0 0 1,1 1-1,-1 0 1,0 0-1,1 0 1,-6 4-1,5-2-1,-1 2 1,1-1-1,0 0 1,1 1-1,-1 0 1,1 0-1,1 0 1,-1 0-1,1 0 1,0 0-1,-2 8 0,-2 20 5,0 0 0,3 1 0,0-1 0,3 1 0,5 56 0,-4-76-3,2 1-1,-1-1 1,2 0 0,0 0 0,1 0 0,0-1 0,1 1 0,1-1-1,0 0 1,1-1 0,0 0 0,16 18 0,-16-22-1,0 0 0,1 0 0,1-1 0,0 0 0,0-1-1,0 0 1,1 0 0,0-1 0,0-1 0,0 0 0,1 0 0,0-1 0,0-1 0,0 0 0,0-1 0,14 2 0,-12-3-5,-1 0 0,0-1 0,0-1 0,0 0 1,1-1-1,-1 0 0,0-1 0,-1 0 0,1-1 0,-1-1 0,1 0 1,-1 0-1,-1-1 0,1-1 0,-1 0 0,0 0 0,-1-1 0,19-18 1,-5 0-8,-2-1 1,-1 0 0,-1-2 0,-1 0 0,-1-1-1,21-52 1,57-202-890,-91 270 811,-5 13 79,0 0 0,0 0 0,0 0 0,0 0 0,0 0 0,1 1 0,-1-1 0,0 0 0,0 0 0,1 0 0,-1 1-1,1-1 1,-1 0 0,1 0 0,-1 1 0,1-1 0,-1 0 0,1 1 0,0-1 0,-1 0 0,1 1 0,0-1 0,-1 1 0,1 0 0,0-1 0,0 1 0,-1-1 0,1 1 0,0 0 0,0 0-1,0-1 1,0 1 0,0 0 0,-1 0 0,1 0 0,0 0 0,0 0 0,0 0 0,0 0 0,0 0 0,0 1 0,-1-1 0,1 0 0,0 0 0,0 1 0,0-1 0,-1 0 0,1 1 0,0-1 0,0 1-1,-1-1 1,1 1 0,0 0 0,-1-1 0,2 2 0,8 7-2,0 1 0,0 0-1,9 15 1,8 7 47,11 12 214,57 85 1,-79-104-150,-1 1-1,-2 0 1,-1 1-1,-1 0 1,11 41-1,-19-57 9,-1 0 1,0 0-1,0 15 1,-2-24-71,0 0 1,0 1 0,0-1 0,0 0 0,0 0 0,0 0 0,-1 0-1,1 0 1,-1 1 0,1-1 0,-1 0 0,0 0 0,0 0-1,0 0 1,0 0 0,0-1 0,0 1 0,-1 0 0,1 0 0,-1-1-1,1 1 1,-1-1 0,1 1 0,-3 1 0,-9 0 97,1 0 0,-1 0 1,0-1-1,0-1 0,0 0 0,0-1 1,-19-2-1,-2 2-107,20 0-37,-59-3 81,66 2-84,0 0-1,1-1 1,-1 1-1,1-1 1,0 0-1,-1-1 0,1 0 1,-9-5-1,14 8-20,1 0-1,0-1 1,0 1-1,0 0 1,-1 0-1,1 0 0,0-1 1,0 1-1,0 0 1,0 0-1,0 0 1,-1-1-1,1 1 1,0 0-1,0 0 1,0-1-1,0 1 0,0 0 1,0 0-1,0-1 1,0 1-1,0 0 1,0 0-1,0-1 1,0 1-1,0 0 0,0 0 1,0-1-1,0 1 1,0 0-1,0 0 1,1-1-1,-1 1 1,0 0-1,0 0 1,0-1-1,0 1 0,0 0 1,1 0-1,-1 0 1,0 0-1,0-1 1,0 1-1,0 0 1,1 0-1,-1 0 0,0 0 1,0 0-1,1-1 1,-1 1-1,0 0 1,0 0-1,1 0 1,-1 0-1,0 0 0,0 0 1,1 0-1,-1 0 1,0 0-1,0 0 1,1 0-1,-1 0 1,0 0-1,0 0 1,1 0-1,-1 0 0,19-3-1114,-1 1-1,1 1 0,26 1 0,-28 0 458,69 0-3115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1:49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427 31 5394,'0'0'916,"2"-5"9,-2 4-897,1 0-1,-1 1 1,0-1-1,1 1 1,-1-1-1,0 0 1,0 1-1,1-1 1,-1 1-1,0-1 1,0 0-1,0 1 1,0-1-1,0 0 1,0 1-1,0-1 1,0 0-1,0 1 1,0-1-1,0 0 1,-1 1-1,1-1 1,0 0-1,0 1 1,-1-1-1,1 1 1,0-1-1,-1 0 1,1 1-1,0-1 1,-1 1-1,1-1 1,-1 1-1,1-1 1,-1 1-1,1 0 1,-1-1-1,0 1 1,1 0-1,-1-1 1,1 1-1,-1 0 1,0 0-1,1-1 1,-1 1-1,0 0 1,1 0-1,-1 0 1,0 0-1,1 0 1,-1 0-1,0 0 1,1 0-1,-1 0 1,0 0-1,1 0 1,-1 1-1,1-1 1,-1 0-1,0 1 1,-8 0 30,1 1 0,0 1-1,1 0 1,-1 0 0,-10 5 0,-15 11 299,0 0-1,1 2 0,1 2 0,2 1 1,0 1-1,1 1 0,1 1 1,-33 46-1,53-62-290,1 0-1,0 1 0,0 0 1,1 0-1,1 0 1,0 0-1,1 1 1,0 0-1,1 0 1,0 0-1,1 0 1,1 20-1,0-24-57,1 0 0,0 0 0,0 0 0,1-1 0,0 1 0,1 0-1,0-1 1,0 0 0,1 0 0,0 0 0,7 11 0,-3-7-8,1-1 1,0 0-1,1 0 0,1-1 1,-1 0-1,21 13 1,-13-11 4,1-1 1,0 0-1,1-2 0,0 0 1,0-2-1,1 0 1,0-1-1,0-1 1,34 4-1,-26-7-48,1-1-1,31-3 0,-49 0-8,0 1 0,0-2-1,0 0 1,0 0 0,0-1-1,0 0 1,15-9 0,-6 0-262,-1 0 1,0-1-1,-2-1 1,23-23 0,58-74-1865,-42 46 1678,-48 57 504,0 1-1,1-1 1,1 1 0,-1 1-1,1 0 1,0 0 0,1 1 0,0 1-1,0 0 1,14-4 0,10-1 19,0 2-1,46-5 1,-74 13 35,-8 0-44,1 0 1,-1 0-1,0 0 1,0 0-1,1 0 1,-1 0-1,0 1 1,1-1-1,-1 0 1,0 0-1,1 0 1,-1 0-1,0 0 0,1-1 1,-1 1-1,0 0 1,1 0-1,-1 0 1,0 0-1,1 0 1,-1 0-1,0 0 1,0-1-1,1 1 1,-1 0-1,0 0 1,1 0-1,-1-1 0,0 1 1,0 0-1,0 0 1,1-1-1,-1 1 1,0 0-1,0-1 1,0 1-1,0 0 1,0 0-1,1-1 1,-1 1-1,0 0 0,0-1 1,0 1-1,0 0 1,0-1-1,-2 0 69,0 0 0,1 1 0,-1-1-1,0 1 1,0-1 0,0 1 0,0 0-1,1 0 1,-1 0 0,0 0 0,0 0 0,-3 0-1,0 1 35,-1-1-77,-134 5 656,123-3-629,-1 1 0,1 1 0,0 0 1,0 1-1,-31 15 0,36-14 39,1 0 0,0 1 0,0 0 0,0 1 0,1 0 0,0 1 0,-9 10 0,14-14-77,1 1 1,0-1-1,0 1 0,1 0 0,-1 0 0,1 1 1,0-1-1,1 0 0,0 1 0,0 0 0,0 0 0,1-1 1,0 1-1,-1 12 0,2-10-43,0-1 0,1 0 1,-1 0-1,2 0 0,1 10 0,-1-14 8,-1 0 0,1-1 1,0 0-1,0 1 0,0-1 0,0 0 0,1 0 0,-1 0 0,1 0 0,-1-1 0,1 1 0,0-1 1,6 4-1,3 1 9,0 0 1,1 0 0,0-1 0,0-1 0,1 0 0,-1-1 0,1-1-1,26 4 1,4-3 14,70-3-1,-107-2-18,0 1 0,0-1 0,0 0-1,0-1 1,0 0 0,0 0 0,-1 0 0,1-1 0,-1 0 0,1 0 0,-1 0 0,0-1-1,0 0 1,-1 0 0,1-1 0,-1 0 0,0 0 0,0 0 0,0 0 0,-1-1-1,0 0 1,0 0 0,0 0 0,-1 0 0,0 0 0,0-1 0,3-9 0,1-11-21,0 1 0,-2-1 0,-1 0 0,-1 0 0,-1-50 0,-2 66-23,0 1 1,-1-1-1,0 1 0,-1 0 0,0-1 1,0 1-1,-1 0 0,-7-14 1,7 17 20,-1 0 0,0 1 1,-1 0-1,0 0 0,0 0 1,0 0-1,0 1 1,-1 0-1,0 0 0,0 0 1,0 1-1,-10-5 1,-1 0 6,-2 1 0,1 1 1,-1 1-1,0 1 1,-1 0-1,1 1 1,-1 1-1,0 1 1,-30 1-1,47 1 52,-1 0-1,0 0 1,1 0 0,-1 0-1,1 1 1,-1 0-1,1-1 1,-1 2 0,1-1-1,-5 2 1,6-2-20,1 1 1,-1-1-1,1 0 1,-1 1-1,1-1 1,0 1-1,-1 0 1,1-1-1,0 1 1,0 0-1,0 0 1,1 0-1,-1 0 1,0 0-1,1 0 1,-1 0-1,1 0 1,-1 3-1,-1 4-5,1-1-1,0 1 1,0 0-1,1 0 0,0-1 1,0 1-1,1 0 1,0 0-1,1-1 1,0 1-1,0-1 1,1 1-1,0-1 1,0 0-1,1 0 1,0 0-1,1-1 1,-1 0-1,11 12 1,1-3 23,0-1 1,1-1-1,1-1 1,0 0-1,1-1 1,0-1 0,1-1-1,0-1 1,1 0-1,0-2 1,0 0 0,1-2-1,0 0 1,-1-1-1,2-2 1,24 1-1,-43-3-30,10 1 13,0-2 1,0 1-1,0-2 1,16-3-1,-25 3-11,0 1 0,0-1 0,0 0 0,-1-1 0,1 1-1,-1-1 1,0 0 0,0 0 0,0-1 0,0 1 0,0-1-1,-1 0 1,1 0 0,3-6 0,6-11 25,-1-1 1,-1-1 0,-1 0-1,-2 0 1,0-1-1,6-28 1,-6 20 8,1 1 0,23-50 0,-32 80-40,1 0 1,-1 0 0,1 0-1,-1 0 1,1 0-1,-1 0 1,1 0 0,0 0-1,0 0 1,-1 0-1,1 0 1,0 0 0,0 1-1,0-1 1,0 0-1,0 1 1,0-1 0,0 1-1,0-1 1,0 1-1,1-1 1,-1 1 0,0 0-1,0-1 1,0 1-1,0 0 1,1 0 0,-1 0-1,0 0 1,0 0-1,0 0 1,1 0 0,-1 1-1,0-1 1,0 0-1,0 1 1,0-1 0,0 0-1,0 1 1,1 0-1,-1-1 1,1 2 0,6 4 23,-1-1 1,-1 1 0,1 0 0,9 12-1,-9-10 49,52 60 521,-17-19-76,91 83 1,-125-126-507,0 0 0,1-1 1,0 0-1,0-1 1,0 1-1,1-2 1,0 1-1,18 3 1,-22-6-14,-1 0-1,1 0 1,0 0 0,-1-1 0,1 0 0,0 0 0,-1-1-1,1 1 1,0-1 0,-1 0 0,1-1 0,-1 1-1,1-1 1,-1-1 0,0 1 0,0-1 0,5-2 0,6-10-129,0-1 1,-1 0 0,-1-1 0,-1-1-1,0 0 1,17-33 0,28-39-682,-55 86 806,-1 1 0,1-1-1,0 1 1,0 0 0,1 0-1,-1 0 1,1 1 0,-1-1 0,1 1-1,0 0 1,0 0 0,0 0-1,0 0 1,0 1 0,0-1 0,1 1-1,-1 0 1,0 0 0,1 1-1,-1 0 1,1-1 0,-1 1 0,0 1-1,1-1 1,-1 1 0,1-1-1,-1 1 1,0 1 0,0-1 0,1 1-1,6 3 1,6 4 130,0 1 0,0 1 1,-1 0-1,0 1 0,21 22 0,13 13 28,67 60 238,-95-88-339,2-2 0,-1 0-1,34 16 1,-50-30-158,0 0 1,0 0-1,0-1 1,0 0-1,1 0 1,-1-1 0,1 1-1,-1-2 1,11 1-1,-15-1-9,-1-1 0,1 1 0,-1-1 0,1 0 0,-1 0-1,0 1 1,1-1 0,-1-1 0,0 1 0,0 0 0,0 0 0,0-1 0,0 0-1,0 1 1,0-1 0,-1 0 0,1 0 0,0 0 0,-1 0 0,0 0 0,1 0-1,-1 0 1,0 0 0,0-1 0,0 1 0,0 0 0,-1-1 0,1-2 0,3-10-916,0-1-1,-1 1 1,0-20 0,-2 33 903,1-84-5567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6.4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1 358 4082,'0'0'3401,"2"-27"-2939,0-7-269,0 5 73,1 0 1,9-37-1,5-60 3544,-16 122-3768,0 0 1,0 0-1,1 0 0,-1 0 0,1 1 0,0-1 1,0 0-1,1 1 0,-1 0 0,4-5 0,-3 8-13,-1-1 1,0 1-1,0 0 0,0 0 0,1 0 0,-1 0 0,0 0 0,0 0 0,0 0 0,1 1 0,-1-1 0,0 1 0,0 0 1,0 0-1,0-1 0,0 1 0,0 1 0,0-1 0,2 2 0,2 2 78,0 1 0,0 0 0,0 0-1,-1 1 1,0 0 0,0 0 0,4 9 0,26 58 214,-29-62-280,-4-7-36,10 17 88,-6-24-46,0-14-27,-3 8-22,0 0 0,0 1 1,1-1-1,0 1 0,0 0 0,1 0 0,0 0 1,8-9-1,-12 16-5,0-1-1,0 1 1,0-1-1,0 1 1,0 0 0,0 0-1,0-1 1,0 1-1,1 0 1,-1 0 0,0 0-1,0 0 1,0 0 0,0 0-1,0 1 1,0-1-1,0 0 1,0 1 0,0-1-1,0 0 1,0 1-1,0-1 1,0 1 0,2 1-1,21 15 1,-1 6-5,-19-17 21,1-1 1,-1 0-1,1-1 1,0 1-1,1-1 1,-1 0-1,1 0 1,0 0-1,9 4 1,-14-8-16,0 0 1,0 0-1,0 0 1,1-1-1,-1 1 1,0 0-1,0 0 1,0-1-1,0 1 1,0 0-1,0-1 1,0 1-1,0-1 1,0 0-1,0 1 1,0-1-1,0 0 1,0 1-1,0-1 1,0 0-1,-1 0 1,1 0-1,0 0 1,-1 0-1,1 0 1,0-1-1,18-34-40,-14 26 11,-3 6 27,4-9-60,1 1 0,0 0 0,1 1 0,0 0 0,16-18 0,-23 29 64,-1 0 0,1-1 0,0 1 0,0 0 0,-1-1-1,1 1 1,0 0 0,0 0 0,-1 0 0,1 0 0,0 0 0,0 0 0,-1 0 0,1 0 0,0 0 0,0 0 0,0 0 0,-1 0 0,1 0-1,0 1 1,0-1 0,-1 0 0,1 1 0,0-1 0,-1 0 0,1 1 0,0-1 0,-1 1 0,1-1 0,-1 1 0,1-1 0,-1 1 0,1 0-1,-1-1 1,1 1 0,-1 0 0,1-1 0,-1 1 0,0 0 0,1-1 0,-1 1 0,0 1 0,2 1 3,8 11-31,-3-4 49,-1 0 0,2-1 0,10 11 0,-15-18-25,-1 1 0,1-1 0,0 0 0,0 0-1,0 0 1,0-1 0,1 1 0,-1-1 0,0 0 0,1 0 0,-1 0 0,1 0 0,-1 0 0,1-1 0,4 1-1,-2-2-97,-1 0 0,1 0 0,-1 0 0,0-1-1,0 0 1,0 0 0,0 0 0,0 0-1,0-1 1,-1 0 0,1 0 0,-1 0 0,0 0-1,0-1 1,7-8 0,-2 4-516,-8 8 537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1:49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8036,'0'37'2025,"0"-13"-1708,12 261 2175,97 385 2254,-99-621-4392,2 0-1,2-1 1,2-1-1,31 61 1,-39-93-384,1 0 0,1-1 1,0 0-1,1 0 1,0-1-1,26 22 0,-28-27-163,0-2-1,1 0 0,0 0 0,0 0 0,0-1 0,1-1 1,0 0-1,0 0 0,0-1 0,0 0 0,18 1 0,-4-3-2573,-12-5-3718,-13-12 3017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1:49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0 243 10853,'0'0'3329,"281"-144"-2384,-157 105-769,0 9 16,-11 10-192,-15 11-144,-21 9-272,-23 0-849,-21 0-367,-22 19-1682,-11 24-2385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1:50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0 459 9204,'0'0'3484,"35"-15"-2742,113-58-534,-140 69-195,0 0 0,-1-1-1,0-1 1,1 1 0,-2-1-1,1 0 1,-1 0 0,0-1-1,0 0 1,-1 0 0,0-1 0,0 1-1,7-17 1,-5 10-9,4-8-89,-2 0 1,0 0 0,-2-1-1,0 0 1,-2 0 0,0 0 0,-2-1-1,0 0 1,-2-24 0,-1 47 25,0 2 80,1 15 71,0 0-1,1-1 1,1 1-1,0-1 1,1 0-1,1 0 1,0 0 0,1 0-1,0-1 1,2 0-1,-1 0 1,2-1-1,14 18 1,-14-20 26,0 0 0,1-1 0,1 0 0,-1-1 1,2 0-1,-1-1 0,1 0 0,0-1 0,1 0 0,0-1 1,0 0-1,0-1 0,1-1 0,-1 0 0,17 2 0,-5-2-40,0-2-1,0-1 0,0 0 1,46-7-1,-65 5-236,1-2-1,-1 1 1,0-1 0,1 0-1,-1 0 1,-1 0-1,1-1 1,0 0-1,-1 0 1,0-1-1,0 1 1,0-1 0,0 0-1,-1-1 1,0 1-1,0-1 1,0 0-1,-1 0 1,0 0 0,0 0-1,-1 0 1,1-1-1,-1 1 1,-1-1-1,1 0 1,-1 1 0,0-1-1,-1-7 1,0-12-3163,0 5-1837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1:50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0 312 13254,'0'0'4706,"8"-114"-4914,17 51 208,1 11-288,-8 9-849,0 17-543,-3 13 159,-4 13-528,0 0-1745,-8 29-2064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1:51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4 572 176,'0'0'8986,"0"-3"-8618,-1-55 1039,-1 27-1025,1 1-1,2-1 1,2 1 0,0-1 0,9-31-1,-2 23-247,-4 15-4,1 0 1,1 0 0,22-43-1,-28 62-97,1 1-1,-1-1 1,2 0-1,-1 1 0,0 0 1,1 0-1,0 0 0,0 0 1,0 0-1,0 1 0,1 0 1,-1 0-1,1 0 0,0 0 1,0 1-1,0 0 1,0 0-1,0 0 0,0 1 1,1-1-1,-1 1 0,0 1 1,9-1-1,-9 1-15,-1 0 0,1 0 0,0 1-1,0 0 1,-1 0 0,1 0 0,-1 0 0,1 1-1,-1 0 1,1 0 0,-1 0 0,0 0 0,0 1 0,0 0-1,0 0 1,0 0 0,-1 0 0,1 0 0,-1 1-1,0-1 1,0 1 0,3 5 0,69 100 520,-58-81-361,2 0-1,0-1 0,2-1 1,27 26-1,-44-48-193,0-1 0,0 0 1,1-1-1,-1 1 0,1-1 0,-1 0 0,1 0 1,6 2-1,-8-3 5,-1-1 0,0 1 0,0-1 0,1 0 0,-1 1 0,0-1 0,0 0 0,1 0 0,-1 0 0,0-1 0,1 1 0,-1-1 0,0 1 0,0-1 0,0 0 0,1 1 0,-1-1 1,0 0-1,0-1 0,3-1 0,4-7-51,-2 0 1,1-1 0,-1 1 0,-1-2 0,0 1-1,0-1 1,5-18 0,6-11-45,4-8-41,-14 31-21,1 0 0,0 0 0,19-29-1,-24 44 133,-3 3 37,0-1 1,0 1 0,0 0 0,0 0 0,1-1-1,-1 1 1,0 0 0,0 0 0,0-1 0,1 1-1,-1 0 1,0 0 0,1 0 0,-1-1 0,0 1-1,0 0 1,1 0 0,-1 0 0,0 0 0,1 0-1,-1 0 1,0-1 0,1 1 0,-1 0-1,0 0 1,1 0 0,-1 0 0,0 0 0,1 0-1,-1 1 1,1-1 0,0 0 363,3 7 88,2 11-365,2-1 0,0 0 0,0 0 0,20 27 0,-24-39-67,0 1 0,1-1 1,-1 0-1,1 0 0,0-1 0,1 0 1,-1 0-1,1 0 0,0 0 0,0-1 0,0 0 1,0 0-1,0-1 0,1 1 0,-1-2 1,1 1-1,8 1 0,5-1-26,1-1 0,-1-1 0,28-3 0,-38 1-1,-1 1 1,1-1-1,-1-1 1,0 0-1,1 0 1,-1-1-1,-1 0 1,17-10-1,-2-3-123,0-1 0,31-32 0,-44 39-32,1 0-1,-2-1 0,0-1 0,0 1 0,-1-1 0,10-22 1,-17 32 106,0 0 0,0 0-1,-1 0 1,1-1 0,-1 1 0,1 0 0,-1 0 0,-1-5 0,1 1 821,1 16-59,0-1-670,1 0 1,0 0 0,1-1-1,0 1 1,0 0-1,0-1 1,1 0 0,0 0-1,0 0 1,1 0 0,0-1-1,0 0 1,1 0-1,-1 0 1,1-1 0,10 8-1,-6-7-70,0 1-1,0-1 1,0-1-1,1 0 0,0 0 1,0-1-1,0 0 1,0-1-1,1 0 1,0-1-1,12 1 0,-8-2-457,0 0 0,0-1 0,0 0 0,0-1 0,0-1 0,-1-1 0,1 0 0,0-1 0,17-7 0,26-21-2812,-4-2-614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1:52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10 157 3153,'0'0'4461,"10"-9"-3935,32-30-300,-41 38-193,0 0-1,1 0 1,-1 0-1,0 0 0,0 0 1,0 0-1,0 0 0,0 0 1,0-1-1,0 1 1,0 0-1,-1-1 0,1 1 1,0 0-1,-1-1 0,1 1 1,-1-1-1,0 1 1,1-1-1,-1 1 0,0-1 1,0-2-1,0-1 144,-26 8 1016,22-1-1084,0 0 0,1 1-1,0-1 1,-1 1 0,1 0-1,0 0 1,1 0-1,-1 1 1,0-1 0,1 1-1,0-1 1,0 1-1,0 0 1,0 0 0,0 0-1,1 0 1,0 0 0,0 0-1,0 0 1,0 0-1,0 9 1,-1 8 425,2 0 0,2 43 1,-1-60-501,-1 0-1,1 1 1,0-1 0,0 0 0,1 0 0,-1 0 0,1 0 0,0 0 0,0 0 0,0 0 0,0-1 0,1 1 0,0-1-1,5 7 1,-2-6-15,-1 1-1,1-1 0,0 0 1,1 0-1,-1-1 0,1 0 0,-1 0 1,10 3-1,4-1-27,0-1 1,0 0-1,0-2 1,1 0-1,29-2 1,-42-1-20,0 0 0,1-1 0,-1 1-1,-1-2 1,1 1 0,0-1 0,0 0 0,-1-1 0,0 0 0,0 0 0,0 0-1,0-1 1,-1 0 0,1 0 0,-1-1 0,-1 0 0,1 0 0,-1 0 0,0-1-1,7-11 1,-4 5-125,-1-1-1,-1 1 1,1-1 0,-2 0-1,0-1 1,-1 0-1,-1 1 1,0-1-1,0 0 1,-1-24-1,-1 24-204,-4-24-724,2 37 1038,1 0 0,-1 1 0,0-1-1,0 0 1,0 0 0,0 1-1,0-1 1,-1 0 0,1 1 0,0-1-1,-1 1 1,1 0 0,-1-1 0,1 1-1,-1 0 1,0 0 0,-2-1-1,-7-3 35,0 1 0,0 1 0,-1-1 0,1 2 0,-1 0 0,0 0 0,1 1 0,-1 1-1,0 0 1,0 0 0,-16 4 0,25-4 130,0 1 0,-1 0 0,1 0 0,0 0 1,0 0-1,0 0 0,0 1 0,0-1 0,1 1 0,-1 0 0,0 0 0,1 0 0,-1 0 0,1 1 0,-3 2 1,1 0 69,0 1 1,1 0 0,-1 0 0,1 0 0,1 0 0,-1 0 0,-2 8 0,2-3 103,1 0 0,0 0 0,0 0 0,1 0 0,1 1 0,0-1 0,0 0 0,1 0 0,3 14 0,-4-23-254,1 0 0,0 0 1,0 0-1,0 0 0,0 0 0,0 0 1,0 0-1,1-1 0,-1 1 0,1 0 1,-1-1-1,1 1 0,0-1 0,-1 1 1,1-1-1,0 0 0,0 0 0,0 0 1,0 0-1,0 0 0,0 0 0,0-1 1,0 1-1,4 0 0,5 1-21,1-1-1,-1 0 1,19-1-1,-17 0 36,5 0-61,0-1-1,0 0 0,-1-2 0,1 0 1,0-1-1,-1 0 0,18-9 0,-25 9-234,-1 0 0,0-1-1,0 0 1,0-1 0,0 0 0,-1 0-1,0-1 1,-1 0 0,1-1-1,-1 1 1,-1-2 0,0 1 0,9-14-1,-13 17-285,0 1 0,0-1 0,0 0 0,-1 1 0,1-1 0,0-6 0,0-20-5463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1:53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1 237 6867,'0'0'3738,"21"-9"-2804,72-30-334,-83 35-546,-2 0 1,1-1-1,0 0 1,-1-1-1,0 1 1,0-2-1,-1 1 1,0-1-1,0 0 0,0 0 1,-1-1-1,0 0 1,-1 0-1,0-1 1,0 1-1,5-14 1,-8 15-32,0-1 1,0 1 0,-1-1-1,0 0 1,-1 1-1,1-10 1,-1 17 13,4 5-27,0 1-1,0 0 0,-1 0 0,1 0 1,-1 0-1,4 13 0,4 8 159,0-4 195,2 0 1,0 0 0,1-1-1,1-1 1,27 30 0,-34-44-323,-1 0 0,1 0 0,1 0 0,-1-1 0,1 0-1,0-1 1,0 0 0,1 0 0,-1-1 0,1 0 0,0-1 0,0 0 0,1 0 0,-1-1 0,1-1 0,16 1 0,-23-1-162,0-1 1,0 0-1,0-1 0,0 1 0,0-1 1,-1 1-1,1-1 0,0 0 1,7-4-1,2-9-2444,-9-11-3435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54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690 208 8740,'0'0'3722,"0"-1"-3629,0 1 0,1-1 1,-1 1-1,0-1 1,1 1-1,-1-1 0,0 1 1,0-1-1,0 1 0,0-1 1,1 1-1,-1-1 1,0 0-1,0 1 0,0-1 1,0 1-1,0-1 0,0 1 1,-1-1-1,1 0 1,0 1-1,0-1 0,0 1 1,0-1-1,-1 1 0,1-1 1,0 1-1,0-1 1,-1 1-1,0-1 0,-26-2-101,0 1-1,-47 3 0,59 0-8,0 1 0,0 0 0,0 1 1,1 1-1,-1 1 0,-23 10 0,12 0-15,2 0 0,-1 2 0,2 1-1,0 0 1,1 2 0,1 1-1,1 0 1,1 2 0,1 0 0,-24 42-1,17-22-3,2 1-1,2 1 0,2 1 0,2 1 0,-17 74 0,22-49 40,2 0-1,1 145 1,9-202-19,0 0 0,1 0 0,1 0 0,0 0 0,8 24 0,-7-31 10,0-1-1,0 0 1,1 0 0,0 0 0,0 0 0,1-1 0,0 1 0,0-1-1,0 0 1,1-1 0,0 0 0,9 7 0,-3-5-4,1 0 1,0-1-1,1 0 1,-1-1-1,1 0 1,0-2-1,0 1 1,0-2-1,0 0 1,1 0-1,-1-2 1,1 0-1,25-2 1,-30 0 13,1 1 0,-1-1 0,0 0 0,1-1 0,-1-1 1,0 1-1,-1-2 0,1 1 0,-1-1 0,17-12 0,-13 7-20,-1-1-1,-1 0 1,0 0-1,0-1 1,-1 0-1,13-23 1,-5 3-60,-2 0 0,-1-1 0,-2-1 0,-1 0 0,12-61 0,-10 4-148,-4 0 0,-2-168 0,-9 204 195,-2 0 0,-2 1 0,-3-1-1,-2 1 1,-3 1 0,-1 0 0,-4 1 0,-40-88 0,50 130 133,5 12 203,1 21 116,3-17-502,-2 32 120,2 0-1,2-1 1,2 1-1,18 72 1,5-15 187,4-1 0,4-1 0,70 126 0,-92-195-192,1 0-1,1-1 0,1-1 1,35 36-1,-44-51-186,0 1 1,0-2-1,0 1 1,1-1-1,0-1 0,0 0 1,1 0-1,-1 0 1,1-1-1,0-1 0,0 0 1,1 0-1,-1-1 1,0 0-1,16 0 0,13-3-2967,-14-5-1890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54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6227,'0'0'7988,"161"236"-7684,-96-144-128,1-4-144,-4-2 128,-4-17-304,-7-7 272,-11-19-256,-3-14-801,-12-12-1184,-7-17-1584,-7 0-2018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55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1772 0 9941,'0'0'7395,"-252"204"-7139,172-136-192,-11 5 0,-4-8-128,-3-6 0,-1-6-448,8-4-1249,11-3-704,14 0-2417</inkml:trace>
  <inkml:trace contextRef="#ctx0" brushRef="#br0" timeOffset="1">0 1477 10597,'0'0'0,"336"-56"720,-158 23 561,12-10-241,-8 4-335,-14-4-113,-11 4-400,-15 6-144,-15 4-16,-25 9-64,-25 7-128,-26 9-1185,-26 4-1024,-32 17-8068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7.0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1 193 6339,'0'0'3562,"7"0"-3450,-1 0-81,2 0 86,0 0 0,0-1-1,1 0 1,12-3-1,-18 3-88,0 0 0,0 0-1,0 0 1,0-1-1,0 1 1,0-1-1,0 0 1,0 0-1,-1 0 1,1 0-1,-1-1 1,0 1 0,1-1-1,-1 1 1,0-1-1,2-4 1,1-4 12,-1 0-1,-1 1 1,1-1 0,-2 0 0,0-1 0,0 1 0,-1 0-1,0 0 1,-1-1 0,-1-11 0,1 15 10,-1 7 14,0 0-1,-1 0 1,1 0 0,0 1-1,0-1 1,-1 0 0,1 1-1,-1 0 1,1-1 0,0 1 0,-1 0-1,1-1 1,-1 1 0,1 0-1,-1 0 1,1 0 0,-1 0-1,-2 1 1,1-1 13,-1 0 0,0 0 1,0 1-1,0-1 0,1 1 0,-1 0 0,-6 2 0,7-1-78,1 1 0,-1 0-1,1-1 1,0 1 0,0 0-1,0 0 1,0 0 0,0 0-1,1 1 1,0-1-1,-1 0 1,1 1 0,0-1-1,0 1 1,0 6 0,-3 58 224,4-58-155,0-7-66,0-1-1,0 0 1,0 1 0,0-1 0,1 0-1,-1 1 1,0-1 0,1 0 0,0 1-1,0-1 1,-1 0 0,1 0 0,0 1-1,1-1 1,-1 0 0,0 0 0,1 0-1,-1-1 1,1 1 0,-1 0 0,1 0-1,0-1 1,0 1 0,0-1 0,0 0-1,0 1 1,0-1 0,3 1 0,3 0-7,1 0 0,0 0 1,-1-1-1,1 0 0,0-1 1,11 0-1,-8 0-8,-8-1-3,-1 1 0,1 0-1,0-1 1,0 0-1,0 0 1,-1 0 0,1 0-1,-1 0 1,1-1 0,-1 0-1,1 0 1,-1 0 0,0 0-1,0 0 1,0-1 0,0 1-1,0-1 1,-1 0 0,5-5-1,2-5-223,-2 0 0,1 0 0,9-25 0,-5 11-495,-12 26 756,0 1-1,1-1 1,-1 1 0,0-1-1,1 1 1,-1 0 0,0-1 0,1 1-1,-1-1 1,0 1 0,1 0-1,-1-1 1,1 1 0,-1 0-1,1-1 1,-1 1 0,1 0 0,-1 0-1,1-1 1,-1 1 0,1 0-1,0 0 1,-1 0 0,1 0-1,-1 0 1,1 0 0,-1 0 0,1 0-1,-1 0 1,1 0 0,0 0-1,-1 0 1,1 0 0,-1 0-1,1 1 1,-1-1 0,1 0 0,-1 0-1,1 1 1,-1-1 0,1 0-1,-1 1 1,1-1 0,-1 0-1,1 2 1,23 21-42,-18-15 117,6 2-28,-1 1 0,2-2 1,-1 0-1,1 0 0,1-1 0,22 10 0,-27-14-300,1 0-1,-1-1 1,1-1-1,0 1 1,0-1-1,0-1 1,0 0-1,1 0 1,-1-1-1,0-1 1,12-1-1,5-7-3534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55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623 28 9941,'0'0'394,"-33"3"-100,-13 1-86,-2 0 141,0 2 1,-53 14-1,69-12-155,1 0-1,0 3 0,1 0 0,-39 21 0,59-27-169,0 2 1,0-1-1,0 1 0,1 0 1,0 1-1,1 0 0,0 1 1,0 0-1,0 0 1,1 0-1,1 1 0,0 0 1,0 1-1,1-1 0,-5 15 1,2 6-25,2-1 0,2 1 1,1 1-1,1-1 1,1 0-1,6 42 0,-4-64 1,0-1 0,1 1-1,0-1 1,1 0 0,0 0 0,0 0-1,1 0 1,0-1 0,0 1-1,1-1 1,0 0 0,0 0-1,0-1 1,1 1 0,0-1 0,0-1-1,1 1 1,12 7 0,-7-5-2,0 0 1,1-1 0,0-1 0,1 0 0,-1-1-1,1 0 1,0-1 0,0-1 0,1 0-1,17 1 1,-13-2-3,0-1 0,0-2 1,-1 1-1,30-6 0,-42 4 4,0 0 0,0 0-1,-1 0 1,1 0 0,0-1 0,-1 0 0,1 0-1,-1-1 1,0 1 0,0-1 0,-1 0-1,1-1 1,-1 1 0,0-1 0,0 0 0,0 0-1,4-8 1,3-7 22,-1-1 0,-2 0 0,0 0 0,-1-1 0,-1 0 0,-1 0 0,3-31 1,0-163 138,-8 180-141,1 18-1,-2 0-1,0-1 0,-1 1 1,-1 0-1,0 0 1,-1 1-1,-2-1 0,1 1 1,-2 0-1,-8-16 1,9 26 62,4 11 153,4 18-21,2 0-155,2 0 1,1 0 0,1 0-1,1-1 1,21 38 0,3 6 94,29 79 348,55 110-146,-100-222-363,2 0 1,1-2-1,1 0 1,2-2-1,38 38 1,-56-61-136,-1 0 1,1-1 0,0 0-1,1 0 1,-1 0-1,1 0 1,0-1 0,0 0-1,0 0 1,0-1-1,0 0 1,1 0 0,-1 0-1,10 0 1,-15-1-4,1-1 1,0 0-1,-1 0 0,1 0 0,0 0 1,-1 0-1,1 0 0,-1-1 1,1 1-1,0-1 0,-1 1 1,1-1-1,-1 1 0,1-1 1,-1 0-1,1 0 0,-1 0 1,0 1-1,1-1 0,-1-1 1,0 1-1,0 0 0,0 0 1,0 0-1,0-1 0,2-1 1,-1-3-386,1-1 0,-1 1 0,0-1 0,0 1 0,0-11 1,-1 14 336,9-93-6106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55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8452,'0'0'3543,"0"28"-2959,0-15-523,1 57 294,10 80 0,4-39 674,43 158-1,-53-250-961,2 1 0,0-1 0,1-1-1,1 0 1,21 32 0,-25-43-68,0 0 0,1-1-1,0 1 1,0-1 0,1 0 0,0-1-1,0 0 1,0 0 0,0 0 0,1-1 0,0 0-1,0 0 1,0-1 0,0 0 0,16 3 0,-4-3-57,-1 0 0,1-2 0,0 0 0,31-2 0,-43 0-215,-1 0 0,0 0 0,1-1 0,-1 1 0,0-2 0,0 1 1,0-1-1,0 0 0,-1 0 0,1-1 0,-1 0 0,1 0 0,-2 0 0,10-9 0,0-9-3542,-13 3-2879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56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1 293 10949,'0'0'1793,"233"-98"-2001,-120 55 256,4-13-96,-8 7-1617,-21 3-2353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56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10053,'0'0'4434,"153"-17"-4162,-113 7-16,0 0-192,4 1-16,0 2-32,-4 1-32,-4 2-704,-10 4-1073,-12 0-1441,-14 33-2768</inkml:trace>
  <inkml:trace contextRef="#ctx0" brushRef="#br0" timeOffset="1">26 515 2849,'0'0'10773,"226"-59"-10180,-116 33-369,3 10-176,-7 6-96,-1 10-673,-17 0-1248,-26 19-1360,-26 21-4099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57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516 631 9156,'0'0'4922,"-7"-6"-4764,2 2-150,0 1 0,0-1 0,0 2 1,0-1-1,0 0 0,0 1 0,-1 0 0,1 0 1,-1 1-1,1-1 0,-1 1 0,0 0 0,-9 0 1,-8 1 41,1 1 1,-1 1 0,-31 6 0,41-4-34,1-1 0,1 2 0,-1 0 0,1 0 0,-1 1 0,2 0-1,-20 15 1,13-8-9,2 0 0,-1 2-1,1 0 1,1 1 0,1 0-1,1 1 1,0 1 0,1 0-1,0 0 1,2 1 0,0 0-1,2 1 1,0 0 0,1 0-1,1 0 1,0 1 0,2 0-1,1 0 1,0 0 0,1 0-1,2 0 1,3 30-1,-2-45-7,-1-1-1,1 1 1,0-1 0,0 1-1,0-1 1,1 0-1,0 0 1,0 0-1,0 0 1,1-1-1,0 1 1,-1-1-1,2 0 1,-1 0-1,0 0 1,1-1-1,0 1 1,-1-1-1,1 0 1,1 0-1,-1-1 1,0 0-1,1 0 1,-1 0-1,1 0 1,-1-1-1,1 0 1,11 0-1,-8 0-8,0 0-1,1-1 0,-1 0 0,0-1 1,0 0-1,0 0 0,0-1 0,0 0 1,0-1-1,-1 0 0,1 0 0,-1-1 1,1 0-1,-1-1 0,-1 1 1,1-2-1,12-9 0,-4-4-72,-1 0 0,-1-1 0,0 0 0,-1-1 0,-2-1 0,0 0 0,15-45 0,-10 15-305,-2-1 0,10-81 0,-15 47-177,-4 1 1,-8-127-1,1 188 546,-1 1-1,-2-1 1,0 0 0,-1 1 0,-2 0-1,0 1 1,-1 0 0,-2 0 0,0 1-1,-2 0 1,-18-25 0,26 40 69,4 6-19,1 0 0,-1 0 0,0-1 0,1 1 0,-1 0 0,0 0 0,0 0 0,0 0 0,0 0 0,0 0 0,-1 0 0,1 0 0,0 0 0,0 0 0,-1 1 0,1-1 0,0 1 0,-1-1 0,1 1 0,-3-1 0,2 7 752,2 14-529,0 0-153,0 0 0,7 38 0,10 10 344,4-2 0,2 0 0,53 104 0,-43-105-150,56 84-1,-73-125-288,1-1 0,1-1-1,1-1 1,1 0 0,1-2-1,36 27 1,-49-40-236,1-1 0,0 0 1,0 0-1,0-1 0,0 0 0,1-1 0,0 0 1,0 0-1,0-1 0,0 0 0,0-1 0,0 0 1,0-1-1,0 0 0,1 0 0,15-4 0,-22 3-392,1-1 1,0 0-1,-1-1 0,0 1 0,1-1 0,3-3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5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7363,'0'0'6291,"186"200"-5538,-110-134-97,5 3-416,-1-4-112,-11-9-96,-14-17-32,-12-12-544,-17-11-1473,-19-16-1217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57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977 1 11813,'0'0'2690,"-204"229"-769,109-127-1345,-11 6-288,-7 4-256,0-10-16,8-7-32,14 0-1041,25-16-751,19 6-1202,21-9-944,15-11-3313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58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0 860 8212,'0'0'2545,"190"-92"-544,-41 46-448,30-9-449,18-21-592,3-12 289,1-11-385,-15 1-384,-18 12-32,-23 11-32,-28 16-80,-22 16-1313,-29 14-800,-26 16-1505,-33 13-1840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58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424 409 8820,'0'0'1358,"-33"23"-440,-108 75-59,116-80-574,1 1 1,1 0-1,-29 33 1,37-33-221,1 1 0,0 0 1,-12 27-1,16-27 37,1 1 0,1 1 0,1-1 1,1 1-1,0 0 0,2 1 0,1-1 0,1 1 0,0 0 0,4 38 0,-2-57-96,1 0-1,0 0 1,0 0-1,0-1 1,0 1 0,1-1-1,-1 1 1,1-1-1,0 1 1,0-1-1,0 0 1,0 0-1,1 0 1,-1 0-1,1 0 1,0-1-1,0 1 1,0-1 0,0 0-1,0 0 1,1 0-1,-1 0 1,0 0-1,1-1 1,0 1-1,-1-1 1,1 0-1,0 0 1,5 0 0,-2 1-10,0-1 0,0-1 0,1 1 0,-1-1 0,0 0 1,0-1-1,0 1 0,0-1 0,0-1 0,0 0 1,0 0-1,-1 0 0,1 0 0,0-1 0,-1 0 0,7-5 1,0-3 3,-2 0 1,1-1-1,-1 0 1,-1-1-1,0 0 1,-1 0-1,-1-1 1,0 0-1,10-24 1,-4 2-21,-1 0 0,-2 0 0,7-40 0,-8 3-124,-3-1 1,-4-106-1,-3 152 68,0-6 46,-2 1 0,-1 0 0,-2 0 0,-10-35 1,10 49 40,-1 0-1,-1 0 1,-1 1 0,-1 0 0,0 0 0,-1 1 0,-1 1 0,-14-18 0,24 33 3,0 0 0,0 0-1,1 0 1,-1 0-1,0 0 1,0 0 0,0 1-1,0-1 1,-1 0-1,1 0 1,0 1 0,0-1-1,-2 0 1,2 1 0,1 0 0,0 0 0,-1 0 0,1 0 0,0 0 0,-1 0-1,1 1 1,0-1 0,-1 0 0,1 0 0,0 0 0,-1 0 0,1 1 0,0-1 0,0 0 0,-1 0 0,1 0 0,0 1 0,0-1 0,-1 0 0,1 1 0,0-1 0,0 0 0,0 0 0,-1 1 0,1-1 0,0 0 0,0 1 0,0-1 0,0 1 0,-3 37 557,3-30-661,3 75 485,4-1 1,3 0-1,38 145 1,-24-139 111,36 87 0,-42-133-470,1-1 1,2 0-1,2-2 0,29 38 0,-42-63-83,1-2 0,0 0 0,1 0-1,0-1 1,1 0 0,23 14 0,-32-22-87,0-1 1,0 0 0,1 0 0,-1 0 0,1-1 0,-1 0 0,1 0 0,-1 0-1,1 0 1,0-1 0,0 1 0,5-1 0,-7-1-89,1 0-1,-1 0 1,1 0-1,-1 0 1,0 0 0,0-1-1,1 0 1,-1 1-1,0-1 1,0 0 0,-1 0-1,1-1 1,0 1-1,-1-1 1,1 1 0,-1-1-1,0 0 1,3-4-1,3-8-1939,0 0 0,11-33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59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0 7443,'0'0'1999,"0"45"-1082,0 313 2071,0-239-1945,2 175 1361,-2-275-2279,2 0 1,0 0-1,1 0 0,1-1 0,1 0 0,0 1 0,1-2 0,16 32 0,-17-40-112,1 0 0,0 0-1,0 0 1,1-1 0,0 0 0,0 0-1,1-1 1,0 0 0,1-1 0,-1 1-1,1-1 1,0-1 0,1 0 0,-1 0-1,1-1 1,0 0 0,11 2 0,-1-1-31,0-2 1,1 0 0,0-1 0,-1-1 0,29-2 0,-35 0-157,0-1 0,0 0 0,0-1 0,0 0 0,-1-1 1,1-1-1,-1 0 0,17-10 0,-19 9-381,0-1 0,-1 0 0,-1 0-1,1-1 1,-1-1 0,0 1 0,-1-1-1,8-12 1,0-14-3887</inkml:trace>
  <inkml:trace contextRef="#ctx0" brushRef="#br0" timeOffset="1">0 971 12422,'0'0'1056,"241"-190"-480,-168 118-480,-8 6-96,-14 14-1248,-22 9-1569,-25 20-3042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7.4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 31 3490,'0'0'5621,"-8"12"-5218,-27 39 413,34-50-669,0 0 1,0 1-1,-1-1 0,1 1 1,0-1-1,0 1 0,1-1 1,-1 1-1,0 0 0,0-1 1,1 1-1,-1 0 0,1-1 1,-1 1-1,1 0 0,0 3 0,0 0 655,26-5-552,-24 0-249,0 0 0,1 0 0,-1 0-1,0-1 1,0 1 0,1-1 0,-1 0 0,0 0-1,0 0 1,0 0 0,0 0 0,0 0-1,0 0 1,0-1 0,0 1 0,-1 0-1,1-1 1,0 0 0,-1 1 0,0-1 0,1 0-1,-1 0 1,0 0 0,2-4 0,0 1-330,-1-1-1,0 0 1,-1 0 0,1 0 0,-1 0 0,0 0 0,0-1 0,-1-7 0,-3-6-3665,-16 5-2044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59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287 0 3474,'0'0'4194,"-23"29"-2612,-73 98 165,79-103-1323,1 1 0,0 0 0,2 1 1,2 1-1,0 0 0,1 0 0,-11 50 0,21-73-389,-13 53 401,2 1 1,3 0-1,-3 82 0,19 184 535,1-244-717,4 0 0,33 120 0,74 147 91,-68-226-211,81 141-1,-101-211-107,1-1 0,3-2 0,2-1-1,1-1 1,48 41 0,-70-73-145,1 0-1,0-1 1,1-1 0,0-1 0,1-1 0,0 0-1,0-2 1,1 0 0,0-1 0,1-1-1,0-1 1,0 0 0,0-2 0,0-1 0,30 0-1,-38-1-350,1 0-1,-1-1 1,0-1 0,1 0-1,-1-1 1,0-1-1,0 0 1,0 0-1,0-2 1,-1 1 0,0-2-1,0 1 1,0-2-1,13-8 1,-5-1-1986,29-31 0,-35 33 1360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59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9652,'0'0'401,"38"27"268,11 5-395,179 138 1261,-195-140-1229,-1 2-1,-1 1 1,-2 1-1,-1 2 1,-2 1-1,-1 1 1,-2 1 0,-2 1-1,-2 0 1,-1 2-1,-3 0 1,-1 1-1,-2 1 1,11 74 0,-10 0 330,-4 173 0,-9-224-489,-3 1 0,-2-1-1,-4 0 1,-2-1 0,-4 0-1,-33 94 1,38-129-141,-2 0-1,-2-1 0,0-1 1,-2 0-1,-1-1 0,-28 34 1,21-31-2805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00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12 3458,'0'0'10463,"-11"-3"-9831,4 1-515,3 1-61,0-1 1,0 1 0,0 0 0,0 1-1,0-1 1,0 1 0,0-1 0,0 1-1,0 1 1,-1-1 0,1 0 0,0 1-1,0 0 1,0 0 0,0 0 0,0 1-1,1-1 1,-1 1 0,-6 4 0,-8 8 82,0 1 0,1 1 0,1 1-1,1 0 1,1 1 0,-21 32 0,18-22 125,1 1 0,1 0 0,2 2 0,-11 34-1,17-38-28,2 1 0,1 0 0,1 0-1,1 49 1,2-75-232,0 0 0,0 0 1,0 0-1,1 0 0,-1 0 0,1 1 0,-1-1 0,1 0 0,0 0 0,0 0 0,0 0 1,0-1-1,0 1 0,0 0 0,0 0 0,1-1 0,-1 1 0,1 0 0,-1-1 0,1 0 1,0 1-1,-1-1 0,1 0 0,0 0 0,0 0 0,0 0 0,0 0 0,0 0 1,0-1-1,0 1 0,0 0 0,3-1 0,8 2-9,-1-1 0,1 0 0,0-1 0,17-2 1,-16 2-21,-3-2 11,-1 1-1,1-2 0,0 1 1,-1-1-1,0-1 0,0 0 1,0 0-1,0-1 0,-1 0 1,1-1-1,16-13 0,5-8-431,51-57 0,-41 40-664,-25 28 122,0-1-779,-3 3-2966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1:36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230 138 1393,'0'0'8430,"-4"-18"-7477,-1-5-576,-15-54 1137,12 58 192,8 19-1683,-1 0 0,1-1-1,0 1 1,0 0 0,0 0-1,0 0 1,0 0 0,-1 0-1,1 0 1,0 0 0,0 0 0,0 0-1,0 0 1,0 0 0,-1 0-1,1 0 1,0 1 0,0-1-1,0 0 1,0 0 0,0 0 0,-1 0-1,1 0 1,0 0 0,0 0-1,0 0 1,0 0 0,0 0-1,0 0 1,0 1 0,0-1-1,-1 0 1,1 0 0,0 0 0,0 0-1,0 0 1,0 0 0,0 1-1,0-1 1,0 0 0,0 0-1,0 0 1,0 0 0,0 0 0,0 1-1,0-1 1,0 0 0,0 0-1,0 0 1,0 0 0,0 0-1,0 1 1,0-1 0,0 0-1,0 0 1,-1 42 653,1-36-850,2 429 148,-5 482 89,-12-691-31,1-7-13,8-46-47,-2 163 67,-7 117-31,1 279 40,17 658 88,-14-785 461,11 748 497,-1-1328-1073,-1-1 0,-2 1-1,-11 42 1,13-59-34,0 5-149,0 0 0,-1 22 1,-3 24-1593,3-44 649,0-1 0,-1-1-1,-1 1 1,0-1-1,-9 17 1,-20 17-7005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1:38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2017,'0'0'3991,"0"-6"-3732,3-12 345,-1 20 1216,2 37 1104,-2-19-3723,25 579 1647,-27 1 392,-2-245-628,2 93 900,0-446-1802,0 1 0,0-1-1,0 0 1,0 0 0,-1 1-1,1-1 1,-1 0 0,0 1-1,1-1 1,-1 0 0,0 0-1,0 0 1,0 0 0,-1 0-1,1 0 1,-2 2 0,-20 18-4889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1:40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37 444 7876,'0'0'2654,"-6"-3"-2475,-18-8-120,24 10-59,-1 1 0,1 0 0,-1 0 0,1 0 0,0 0 0,-1 0 1,1-1-1,0 1 0,-1 0 0,1 0 0,0-1 0,0 1 0,-1 0 0,1 0 1,0-1-1,0 1 0,-1 0 0,1-1 0,0 1 0,0 0 0,0-1 1,0 1-1,-1-1 0,1 1 0,0 0 0,0-1 0,0 1 0,0 0 0,0-1 1,0 1-1,0-1 0,0 1 0,0 0 0,0-1 0,0 1 0,0 0 1,1-1-1,-1 1 0,0-1 0,0 1 0,0 0 0,0-1 0,1 1 0,-1 0 1,0-1-1,13-9 42,-12 9-26,7-4 60,0 1 1,0 0 0,0 0 0,0 0-1,1 1 1,17-3 0,59-7 335,-34 7-126,160-39 741,16-2-192,-52 12-381,-105 19-257,111-10 0,194-12 505,-163 35-529,-135 4-131,112-12-1,-58 0 14,166 5-1,-200 7 0,198-8-9,-189 5 172,77 2 1767,-166 2-1872,0 1-1,0 1 0,20 7 0,18 5 354,20 1-348,42 11-79,1-6 1,125 9-1,112 2 24,-76-5-89,100-11 10,-163-10 2,19 0 33,91 5 28,237-6-41,-321-8 9,-140 2 2,648-4-22,-336-18 0,-65 2 18,-146 16-14,251-15-15,-84-21 37,256-18 24,-583 55-44,855-31-51,-758 35 48,801-14 30,-448 7 7,25-1-1,156 1-86,-386 8 69,38 8-45,0 0 44,691-14 127,-791-11 121,-58 1 45,48-3-157,81-2 4,-253 19-2049,-43-11-3647,-1-25-1161,0 14 1759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1:41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4 4306,'0'0'7534,"-3"-1"-6315,-9-1-149,9 2-168,14 2-46,35 24-92,-21-12-406,36 16 1,-59-30-355,300 107 478,-285-102-471,-1 1 0,21 9 0,-32-13-6,-1 0-1,0 0 1,0 1 0,-1-1 0,1 1 0,0 0 0,-1 0 0,0 0 0,1 0-1,-1 1 1,0 0 0,-1-1 0,4 7 0,-4-3 111,-1 0-1,1 0 1,-2 0 0,1 0-1,-1 0 1,0 0 0,0 1-1,-1-1 1,0 0 0,-3 12-1,0-9-37,-1 1-1,0-1 0,0-1 0,-1 1 0,0-1 0,-1 0 0,0 0 0,-12 11 0,-4 2 123,-44 34 0,38-36-102,-1-2 0,0-1-1,-1-1 1,-1-1 0,-48 14-1,18-11-430,-1-3 0,-68 8 0,84-18-1954,-1-3 1,-51-3 0,24-4-3192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1:45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 8884,'0'0'4135,"-9"20"-3895,-2 4-166,3-7 9,1 0 0,1 1 0,0 0 0,-6 36 0,-9 55 1037,-1-2-136,4 1 1,-5 160-1,22-221-873,0-22-44,1 0 1,5 39 0,-4-57-51,1 1 0,-1-1 1,2 0-1,-1 0 0,1 0 0,0 0 1,0-1-1,1 1 0,0-1 0,0 0 1,0 0-1,1 0 0,5 5 0,0-2 14,1-1 0,-1 0 0,2-1 0,-1 0 0,1-1 0,0 0 0,0 0 0,0-2 0,1 0 0,0 0 0,0-1 0,19 2 0,15 0-114,0-3 1,56-4 0,-23 0-588,-74 2 311,-5 0 104,-1 1 1,1-1-1,0 0 1,0 0-1,-1 0 1,1 0-1,0 0 1,0 0-1,-1 0 1,1 0-1,0 0 1,0 0-1,-1 0 1,1-1-1,0 1 1,-1 0-1,1 0 1,0-1-1,0 1 1,-1 0-1,1-1 1,-1 1-1,1-1 1,0 1-1,-1-1 0,1 1 1,-1-1-1,1-1 1,0-4-4233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1:46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0 119 11957,'0'0'4701,"14"-4"-4511,50-10 526,2 4 0,128-4 0,10-1 196,138-45-2174,-336 59 541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16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333 220 2897,'0'0'6291,"-2"-23"-2084,0 21-4212,1 0 0,-1 0-1,0 0 1,1 0-1,-1 0 1,0 1 0,0-1-1,0 1 1,0 0-1,-1-1 1,1 1 0,0 0-1,-1 0 1,1 0-1,0 1 1,-5-2 0,-43 0-299,31 3 257,18 3 5,0 0 1,0 1-1,0-1 1,1 0-1,-1 1 1,1-1-1,0 0 1,1 8-1,-1-6-131,2-6 151,-1 1 1,0 0-1,0-1 1,1 1-1,-1-1 1,0 0-1,1 1 1,-1-1 0,0 0-1,1 0 1,-1 0-1,1 0 1,-1 0-1,2 0 1,-3 0-1,4 0 0,0 0 0,-1 0 1,1-1-1,-1 1 0,1-1 1,0 1-1,-1-1 0,1 0 1,-1-1-1,0 1 0,1 0 1,3-4-1,-2 1-30,-1 1-1,0-1 1,0-1-1,0 1 0,-1-1 1,0 1-1,4-7 1,-4 5 45,1 0 0,-1-1 0,0 1-1,0-1 1,-1 0 0,0 0 0,0 0 0,-1 0 0,0 0 0,0 0 0,0-13-1,-20 19 305,5 1-245,10-1-50,0 1-1,0 0 1,-1 0-1,1 0 0,0 0 1,0 1-1,0 0 0,0 0 1,-1 0-1,1 0 0,1 0 1,-1 1-1,0 0 1,0 0-1,-5 3 0,2 1 20,1 0 0,-1 0 0,1 0 0,1 1 0,-1 0 0,1 0 0,0 0 0,1 1 0,-1-1 0,-2 11 0,3-7-20,0 2 0,1-1 1,1 0-1,0 1 1,1-1-1,0 20 0,1-29 1,0 0-1,0 0 0,0 0 0,0 0 0,1 0 0,-1 0 0,1 0 0,0 0 0,0 0 0,0 0 0,0 0 1,0-1-1,3 6 0,-2-7 1,0 1 0,0-1-1,0 1 1,0-1 0,0 0 0,0 0 0,0 0 0,0 0 0,1 0-1,-1-1 1,0 1 0,0-1 0,1 1 0,-1-1 0,0 0 0,1 0-1,-1 0 1,3 0 0,6 0-1,32-3 23,-41 2-23,0 1 0,1-1 0,-1 0 1,0 0-1,0 0 0,0-1 0,1 1 0,-1 0 1,0-1-1,-1 0 0,1 1 0,0-1 0,0 0 1,2-3-1,2-4 1,-1 0 0,1 0 0,-2 0 0,1-1 0,-2 1 0,1-1 0,-1 0 1,-1 0-1,1-1 0,-2 1 0,1 0 0,-2-1 0,0-13 0,0 23 9,0-1 0,0 0 0,-1 1 0,1-1 0,-1 1 0,0-1 0,1 1 0,-1-1 0,0 1 0,0 0 0,0-1 0,0 1 0,0 0 0,0 0 0,0 0 0,0-1 0,0 1 0,-1 0 0,1 1 0,0-1 0,-1 0 0,1 0 0,-1 0 0,1 1 0,-1-1 0,1 1 0,-1-1 0,1 1 0,-1 0 0,-3-1 0,-7 0 45,0-1 1,0 1 0,-13 1-1,17 0-76,-22 0 10,-41 2 258,66-2-240,-1 1 0,1 1 0,-1-1 0,1 1 0,0-1 0,0 2 0,0-1 0,0 0 0,0 1 0,-6 4 0,9-5-4,-8 6-6,0 0 1,0 1 0,-9 10-1,16-16-3,1 0 0,0 1-1,0-1 1,0 1-1,0-1 1,0 1-1,1-1 1,-1 1-1,1 0 1,0 0 0,0 0-1,1 0 1,-1 0-1,1 5 1,0 6-5,-1-5-4,1 1-1,1-1 0,0 0 0,3 15 0,-3-22 12,0 1 0,1 0 0,-1 0 0,1-1 0,0 1-1,0-1 1,1 0 0,-1 0 0,1 0 0,-1 0 0,1 0 0,0 0-1,0-1 1,7 5 0,-2-2 1,1 0 0,0 0-1,0-1 1,1-1 0,-1 1 0,1-2 0,-1 1-1,17 1 1,-19-3 1,0-1 1,0 1-1,-1-1 0,1-1 0,0 1 0,-1-1 1,1 0-1,0-1 0,-1 1 0,1-1 0,-1-1 1,0 1-1,0-1 0,6-4 0,0-2-33,-1-1 1,0 0-1,0 0 0,-1-2 0,-1 1 1,0-1-1,0 0 0,-1-1 0,-1 0 1,0-1-1,-1 1 0,0-1 0,-1 0 1,-1 0-1,0-1 0,-1 0 0,0 1 1,-2-1-1,1-16 0,-2 17 28,1 7 3,-1 0 1,-1 0-1,1 0 0,-3-10 1,2 14 2,0 1 1,0 0 0,0-1-1,0 1 1,0 0 0,0 0-1,-1-1 1,1 1 0,-1 0-1,0 1 1,0-1 0,1 0-1,-1 0 1,0 1 0,0-1-1,-3 0 1,-3-3 20,0 1 0,0 1 1,-1-1-1,1 1 0,-1 1 0,0 0 0,0 0 0,-11 0 0,-11 0 102,-33 2-1,24 1-45,35-2-69,-1 1-1,1 0 0,-1 1 0,1-1 1,-1 1-1,1 0 0,0 0 1,-1 1-1,1 0 0,0-1 0,0 2 1,0-1-1,0 1 0,1 0 1,-1 0-1,1 0 0,-1 0 0,1 1 1,0 0-1,1-1 0,-1 2 0,1-1 1,-1 0-1,1 1 0,0-1 1,1 1-1,-1 0 0,1 0 0,0 0 1,0 0-1,1 1 0,-2 4 0,0 5-18,1-1 0,0 1-1,1 0 1,1-1 0,1 19-1,0-27 8,-1 0 0,1 0-1,0-1 1,1 1-1,-1-1 1,1 1-1,0-1 1,0 0-1,1 0 1,0 1-1,0-2 1,0 1-1,0 0 1,1-1-1,0 1 1,5 3-1,-1-2 10,1 0 0,0-1 1,0 0-1,0 0 0,1-1 0,0-1 0,0 0 0,0 0 0,0-1 0,0 0 0,0 0 0,0-1 0,1-1 0,-1 0 0,1 0 0,-1-1 0,16-3 0,-21 2-12,1 0 1,0-1-1,-1 0 0,0 0 0,0 0 0,0 0 1,0-1-1,0 0 0,-1 0 0,1 0 1,-1-1-1,0 1 0,-1-1 0,1 0 0,-1 0 1,0 0-1,5-11 0,-2 2-19,0 0-1,-1-1 1,0 0 0,-1 0-1,4-29 1,-7 36 2,0-41-35,-1 47 56,0 0 0,-1 1 1,1-1-1,-1 0 0,1 0 1,-1 1-1,0-1 0,1 0 1,-1 1-1,0-1 1,0 1-1,0-1 0,0 1 1,0-1-1,-1 1 0,1 0 1,0-1-1,-1 1 0,1 0 1,-1 0-1,1 0 1,-4-1-1,-12-3 48,-1 1 0,0 1 0,0 0 0,0 2 0,0 0 0,0 1 0,-37 4 0,50-3-25,0 0 0,0 0 0,0 0 0,0 0-1,0 1 1,0 0 0,0 0 0,0 1 0,1-1 0,-1 1 0,1 0 0,0 0 0,0 0-1,0 1 1,0 0 0,0-1 0,1 1 0,0 0 0,0 1 0,0-1 0,-3 7-1,2-3-2,0 1 0,0 0 0,1 0-1,1 1 1,-1-1 0,2 1 0,-1-1-1,1 1 1,1-1 0,0 17 0,0-23-17,1-1 1,-1 0 0,1 0 0,0 0-1,-1 0 1,1 0 0,0 0 0,0 0 0,0 0-1,0 0 1,1-1 0,-1 1 0,0 0-1,1-1 1,-1 1 0,3 1 0,1 1-1,0 0 0,1-1 0,-1 0 0,0 0 0,11 3 0,-2-1 1,-1-1-1,1-1 1,0 0-1,23 1 1,-30-4 8,8 1 18,0 0 0,0-1 0,0-1 1,29-5-1,-39 4-20,0 1 1,0-1-1,0-1 1,-1 1-1,1-1 1,0 1-1,-1-1 1,0-1-1,0 1 1,0-1-1,0 1 1,0-1-1,-1 0 1,1 0-1,-1-1 1,0 1-1,3-7 1,-1 0-4,-1 1 0,-1-1 0,0 0 0,0 0 0,-1 0 0,0 0 0,-1 0 0,0 0 0,-2-21 0,1 28 4,-1 0 0,1 0 0,-1 0 0,0 0 0,-1 0 1,1 0-1,0 0 0,-1 1 0,0-1 0,0 1 0,0-1 0,-1 1 0,1 0 0,-1-1 1,1 1-1,-1 1 0,0-1 0,0 0 0,-1 1 0,1-1 0,0 1 0,-1 0 0,1 0 1,-1 1-1,-5-3 0,-2 0 7,-1-1 1,0 2 0,0 0-1,0 0 1,0 1 0,0 1-1,-15-1 1,21 2-13,1 0-1,-1 0 1,0 1-1,1-1 1,-1 1-1,1 0 1,-6 3-1,9-3-5,0 0 0,0 0 0,0 1 0,0-1-1,0 1 1,0-1 0,0 1 0,1 0 0,-1 0 0,1-1-1,-1 1 1,1 0 0,0 1 0,0-1 0,0 0 0,0 0-1,0 0 1,-1 4 0,-1 8-6,0 0 0,0 0 0,2 0 0,-1 0 1,2 1-1,0-1 0,1 0 0,4 25 0,-4-37 9,0 1 1,0 0-1,0 0 1,0-1-1,0 1 1,1 0-1,-1-1 0,1 0 1,0 1-1,0-1 1,0 0-1,0 0 0,0 0 1,0 0-1,0 0 1,1 0-1,-1-1 1,1 1-1,-1-1 0,1 0 1,0 1-1,0-1 1,5 1-1,4 0 9,0 0 0,0 0 0,0-1 0,16-1 0,-28 0-8,3 0 5,-1 0-1,1-1 1,-1 1 0,1-1-1,-1 0 1,1 1-1,-1-1 1,0 0 0,1-1-1,-1 1 1,0 0 0,0-1-1,0 1 1,0-1-1,0 1 1,0-1 0,0 0-1,-1 0 1,1 0 0,0 0-1,-1 0 1,0 0-1,1 0 1,-1-1 0,0 1-1,0 0 1,-1-1 0,1 1-1,0-1 1,-1 1 0,1-5-1,1-5-12,-1 0-1,0 0 1,-1 0 0,0 0-1,-3-18 1,2 25-60,0 0 1,-1 0-1,0 0 0,0 0 0,0 1 1,0-1-1,-1 0 0,0 1 0,0 0 0,0 0 1,0 0-1,-1 0 0,1 0 0,-1 1 1,0-1-1,0 1 0,-1 0 0,1 0 1,-7-2-1,-1-1-578,0 0 0,0 1 0,0 1 1,0 0-1,-1 1 0,1 0 0,-15-1 0,-41 2-5133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7.7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5827,'0'0'6547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23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1703 896,'-6'-1'12782,"23"-14"-12582,5-6-120,0 2-1,2 0 0,36-21 1,51-31 94,-80 49-88,2 1 1,0 2-1,65-28 1,-46 26-66,89-49 1,-61 33-46,-35 10 94,70-54 1,10-1-116,-116 76 55,86-66 122,198-110 1,-211 136-97,113-84 1,-35 21-73,-120 81 97,-2-2 0,-2-1 0,50-55 0,39-34 218,-90 90-122,6-5 111,87-58 0,-8 11 581,-118 79-833,0-4-4215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25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30 120 7283,'0'0'2602,"0"-14"-2258,0-92 1499,-1 262-488,12 489-509,-6-625-1751,-13-36-4547,-28-19-751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26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 3330,'0'0'5517,"-7"30"-5451,0 0-23,-27 171 515,20-53 688,7 235-1,7-380-1228,0 0-1,0-1 0,1 1 1,-1 0-1,0 0 0,1-1 1,0 1-1,0 0 0,0-1 1,0 1-1,0-1 0,0 1 1,1-1-1,-1 0 0,1 1 1,0-1-1,-1 0 0,1 0 1,0 0-1,0 0 0,0-1 1,1 1-1,-1 0 0,0-1 1,1 0-1,-1 1 0,6 1 1,2-1 13,0 0 0,1 0 1,-1-1-1,1 0 0,20-2 1,-10 1 42,-10-1-46,0-1-1,-1 0 1,1 0 0,-1-1-1,0 0 1,0-1 0,0 0-1,0 0 1,0-1 0,-1-1-1,9-6 1,24-12-835,-37 22 467,1 0-3830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26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1 158 5298,'0'0'5827,"248"-108"-5283,-186 85-208,-11 7-303,-15 6-66,-3 10-335,-11 0-1152,-11 33-1394,-11 26-1120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26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0 706 2225,'0'0'6894,"4"-36"-6670,-1 3-118,3-32 372,25-113 0,25-13 48,-46 163-510,1 0-1,2 0 1,1 2 0,26-40 0,-39 64-17,1 0 0,-1 0 0,0 0 0,0 1 0,1-1 0,-1 1-1,1-1 1,-1 1 0,1-1 0,0 1 0,-1 0 0,1 0 0,0 0 0,0 0-1,0 0 1,0 0 0,0 0 0,0 1 0,0-1 0,0 1 0,4-1 0,-4 2 3,1 0 0,-1 0 0,1 0 1,-1 0-1,1 0 0,-1 1 0,0-1 1,1 1-1,-1 0 0,0-1 0,0 1 0,0 0 1,0 0-1,-1 0 0,1 1 0,2 3 1,206 329 1206,-116-175-970,-81-139-408,22 38 609,-33-55-622,0-1 0,-1 1 0,0-1 0,1 1 0,-1 0 0,0 0 0,-1-1-1,1 1 1,-1 0 0,0 0 0,0 0 0,0 0 0,-1 5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27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1 230 9668,'0'0'641,"241"-79"-609,-125 37-32,-3-11-16,-22-2-3218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28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33 3282,'0'0'6488,"0"-5"-6144,0-17-208,0 16 360,3 10-208,8 136 868,-7-104-984,-1-1 102,16 65 0,-19-94-271,0-5 42,0-9 59,-1 0-177,0 0 1,0 1-1,-1-1 1,0 1-1,0-1 1,-1 1-1,0 0 0,0 0 1,-8-12-1,3 6-225,0 1 0,-1 1 0,0-1-1,-17-14 1,26 26 248,-1-1-1,1 0 1,0 1 0,-1-1 0,1 1 0,0-1-1,-1 1 1,1 0 0,-1-1 0,1 1-1,-1-1 1,1 1 0,-1 0 0,1-1-1,-1 1 1,0 0 0,1 0 0,-1-1-1,1 1 1,-1 0 0,0 0 0,1 0 0,-1 0-1,1 0 1,-1 0 0,0 0 0,1 0-1,-1 0 1,1 0 0,-1 0 0,0 0-1,-2 23-3039,3 22 465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29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4738,'0'0'688,"2"28"556,11 183 1143,-6 106 524,-7-716-1918,-2 430-789,2 0 0,1 0 1,8 54-1,0-6 11,0 266 711,-9-312-822,0-31-32,0-10 37,-1-187-321,-28-213 0,25 397 323,1 28-28,-4 47-1,6-47-78,-24 189 123,11-96-681,8-84-1607,-7-5-1859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30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1056,'0'0'13089,"1"7"-12777,5 54-276,-3 0 1,-5 76-1,0-60 34,-14 226 366,0 36 787,16-336-1219,0 0-1,0 0 1,0 0-1,1 0 0,-1 0 1,1 0-1,0-1 1,-1 1-1,1 0 0,1 0 1,-1 0-1,0-1 0,1 1 1,-1-1-1,1 1 1,0-1-1,0 0 0,0 1 1,0-1-1,3 3 0,0-3-9,-1 1-1,1-1 1,0 0-1,-1 0 1,1 0-1,0-1 0,0 1 1,0-1-1,0-1 1,1 1-1,5 0 0,-4-1-41,11 1 72,-1 0 0,1-1-1,0-1 1,21-5 0,-34 6-185,-1-1 0,0 0-1,0-1 1,0 1 0,0-1-1,0 0 1,0 0 0,0 0 0,-1 0-1,1-1 1,-1 0 0,0 1-1,1-1 1,-1-1 0,-1 1-1,1 0 1,0-1 0,-1 1 0,0-1-1,1 1 1,-1-1 0,2-8-1,-2-1-3231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30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9556,'0'0'3138,"226"-40"-2450,-143 37-640,-2 3-96,-8 0-48,-15 0-1553,-18 33-1840,-25 9-2978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8.1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18 14887,'0'0'4978,"3"0"-6787,-3-9-2417,-12 1 112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31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124 496 3201,'0'0'4272,"6"33"-2957,17 108-5,-14-91-770,-8-36-282,1 0 0,1 0 0,0 0 0,1-1 0,0 1 0,1-1 0,8 14 0,-13-26-170,0-2-21,0-122 55,-17-124 1,7 165-191,5-1 1,6-100-1,-1 175 70,1-1-1,-1 1 1,2 0-1,0 0 1,0 0 0,0 0-1,1 0 1,6-12-1,-7 17-5,0 0 0,0 0-1,0 0 1,0 1-1,1-1 1,-1 1 0,1 0-1,-1 0 1,1 0 0,0 0-1,0 0 1,0 0 0,0 1-1,0-1 1,1 1-1,-1 0 1,0 0 0,0 0-1,1 1 1,-1-1 0,1 1-1,-1 0 1,5 0 0,1-1 12,0 2 1,0-1 0,1 1-1,-1 0 1,0 1 0,12 3-1,-17-2 19,1-1 0,0 0 0,-1 1-1,0 0 1,1 0 0,-1 0-1,0 1 1,-1-1 0,1 1 0,-1 0-1,1 0 1,-1 0 0,2 5-1,0 0 28,0 0 0,-1 0-1,0 0 1,-1 1 0,0-1-1,0 1 1,-1-1 0,1 13-1,-1-1 141,-1-1 0,-3 41 0,1-57-154,1 1 1,-1-1 0,0 0-1,0 1 1,0-1-1,-1 0 1,0 0 0,1 0-1,-1 0 1,-1 0-1,1-1 1,-1 1 0,1 0-1,-5 3 1,-1 0 100,0 0-1,-1 0 1,0-1 0,-11 6-1,-12 7 301,28-16-436,4-3-13,0 0-1,0 1 1,0-1 0,0 0-1,0 0 1,0 0 0,0 0-1,0 0 1,0 1-1,0-1 1,0 0 0,0 0-1,0 0 1,0 0 0,0 1-1,0-1 1,0 0 0,0 0-1,0 0 1,0 0 0,1 0-1,-1 0 1,0 1-1,0-1 1,0 0 0,0 0-1,0 0 1,0 0 0,0 0-1,1 0 1,-1 0 0,0 0-1,0 1 1,0-1 0,0 0-1,0 0 1,1 0-1,-1 0 1,0 0 0,0 0-1,0 0 1,0 0 0,0 0-1,1 0 1,-1 0 0,0 0-1,0 0 1,0 0 0,0 0-1,0 0 1,1 0 0,-1 0-1,19 5-112,10 3 82,0 2 0,40 18 0,-63-25 45,0 0 0,0 1 0,0 0 1,0-1-1,0 2 0,-1-1 0,0 1 0,0 0 0,0 0 1,0 0-1,-1 1 0,0-1 0,0 1 0,0 0 0,-1 0 1,5 12-1,-5-5 45,0 0 0,-1 0 0,0 0 0,-1 1 0,-1-1 0,0 0 0,-1 0 0,0 1 0,-1-1 0,0 0 0,-2 0-1,1-1 1,-1 1 0,-1-1 0,0 1 0,-1-1 0,0-1 0,-1 1 0,0-1 0,-1-1 0,0 1 0,-1-1 0,0 0 0,0-1 0,-1 0 0,0-1 0,-1 0 0,0-1 0,0 0 0,-1 0 0,0-1 0,0-1 0,0 0 0,-1 0 0,1-2 0,-17 4 0,12-4-9,0-2-1,-1 0 1,1 0-1,0-2 1,-1 0-1,1-1 1,-31-8 0,39 8-356,0-1 0,1 0 1,-1-1-1,1 0 0,0 0 1,0-1-1,0 0 0,1-1 1,-1 1-1,1-1 0,1-1 1,-1 1-1,1-1 0,0 0 1,1 0-1,-7-11 0,6 3-3434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34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636 743 8948,'0'0'4808,"0"-14"-4600,0-127 1408,0 137-1600,-1-1 0,0 1 0,0-1 0,-1 1 0,1-1-1,-1 1 1,0 0 0,0-1 0,-1 1 0,1 0 0,-1 1-1,0-1 1,0 0 0,0 1 0,0-1 0,-1 1 0,1 0-1,-1 0 1,0 1 0,0-1 0,0 1 0,-7-3 0,-1-2 12,-1 2 0,0-1 0,0 2 0,0 0 0,0 0 0,-23-2 0,13 4-40,0 1 0,-46 3 0,59-1 4,0 1 1,1 0-1,0 0 0,-1 1 1,1 0-1,0 0 0,0 1 1,1 1-1,-15 9 1,0 3-15,1 2 0,1 0-1,1 2 1,1 0 0,1 1 0,1 1 0,0 1 0,2 0 0,1 1 0,-17 42 0,27-57 2,0 1 0,1 0 0,1 0 0,0 0 0,0 0 1,1 1-1,1-1 0,0 0 0,0 1 0,3 16 0,-2-26 13,0 1 0,-1-1 0,1 0 1,0 0-1,1 0 0,-1 0 0,0 0 0,0 0 0,1 0 0,-1 0 0,1 0 1,0 0-1,-1-1 0,1 1 0,0-1 0,0 0 0,0 1 0,0-1 0,0 0 1,1 0-1,-1 0 0,0 0 0,5 0 0,3 2-12,1-1-1,0-1 1,21 1-1,-26-2 20,1 0 1,14 1-34,1-1 1,34-5-1,-47 4 8,-1-1 0,0 0 0,0-1 0,0 0 1,-1 0-1,1-1 0,-1 0 0,0 0 0,0-1 0,8-6 1,6-8-86,0-1 1,-2-1 0,-1-1 0,0 0-1,-2-1 1,0-1 0,-2-1 0,-1 0-1,-1 0 1,-1-2 0,-1 1 0,9-41 0,-5 4-7,-3 0 1,-3-1 0,-3 0 0,-3-91 0,-3 145 117,1 1 0,-1-1 0,-1 0 0,0 1 0,0-1 0,-1 1 0,0 0 0,-8-16 0,8 20 41,0 0 0,-1-1 0,0 1 1,0 0-1,0 1 0,0-1 0,-1 1 0,0 0 0,1 0 0,-2 0 0,1 0 0,0 1 0,-1 0 0,-8-3 0,14 5-30,-1 1 0,1 0-1,0 0 1,-1 0-1,1-1 1,0 1 0,-1 0-1,1 0 1,0 0 0,-1 0-1,1 0 1,-1 0-1,1 0 1,0-1 0,-1 1-1,1 0 1,-1 0 0,1 0-1,0 1 1,-1-1-1,1 0 1,0 0 0,-1 0-1,1 0 1,0 0 0,-1 0-1,1 0 1,0 1 0,-1-1-1,1 0 1,0 0-1,-1 1 1,1-1 0,0 0-1,-1 0 1,1 1 0,0-1-1,0 0 1,0 1-1,-1-1 1,1 0 0,0 1-1,0-1 1,0 0 0,0 1-1,-1-1 1,1 0 0,0 1-1,-1 30-11,1 0 0,2 0 0,1 0-1,1-1 1,16 56 0,2-14 293,40 90-1,-42-118-149,38 64-1,-45-88-186,0-1 0,2 0 1,0-1-1,1-1 0,24 20 0,-38-34-390,0-1 0,1 0 0,-1-1 1,1 1-1,0 0 0,0-1 0,-1 0 0,6 2 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34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5394,'0'0'7364,"124"184"-6916,-66-112 32,1-7-368,-1-2 160,0-7-272,-10-7 0,-5-10 0,-6-3-640,-12-13-736,-6-19-1458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35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1127 1 9332,'0'0'6387,"-251"111"-6131,149-42-32,-19 10-128,-6 0-112,-1-10 16,11-10-592,15-10-576,26 0-1105,17 0-1713,16-6-3410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35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1 355 4226,'0'0'4226,"226"-27"-2641,-84 8-833,29-4 769,15-7-689,-3-6-464,-5-3-64,-21-1-288,-26 4 80,-25 3-16,-26 4-160,-25 6-1024,-26 10-1409,-29 6-1969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36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412 323 1777,'0'0'6421,"-31"10"-5527,-100 37 339,119-43-1116,0 2 0,0-1 1,1 2-1,0-1 1,0 2-1,1-1 0,-1 2 1,-13 14-1,11-8 5,1 1 0,1 1-1,-15 28 1,18-30-75,-3 7 67,1 0-1,1 1 1,1-1 0,1 2 0,1-1-1,0 1 1,2 0 0,2 0 0,0 0-1,1 28 1,1-46-102,0-1 1,1 1-1,-1-1 1,1 0-1,0 1 1,1-1-1,-1 0 1,1 1-1,0-1 1,1 0-1,-1 0 0,1-1 1,0 1-1,0 0 1,0-1-1,1 0 1,-1 0-1,1 0 1,0 0-1,0-1 0,1 1 1,-1-1-1,1 0 1,-1 0-1,1-1 1,0 1-1,0-1 1,0 0-1,10 2 1,-2 0-4,0-1 0,1 0 0,-1-1 0,1 0 0,22-1 0,-28-1-2,0 0-1,0-1 0,0 0 1,0 0-1,0-1 0,0 0 1,0-1-1,0 0 0,-1 0 1,0 0-1,8-6 0,-2-1 21,-1-1-1,0 0 0,-1-1 1,0-1-1,-1 0 1,0 0-1,-1-1 0,-1 0 1,13-28-1,-4 0 22,-1-1 0,14-63 0,-20 54-42,-1-1 0,2-78 0,-11-110 20,-2 101 109,1 347 701,3 277 1450,-2-471-2225,9 123 375,-7-118-413,2-1 0,0 0 0,0 0 0,2 0 0,12 26 0,-16-39-98,1 1 0,0-1 0,0 0 0,0 1 1,0-1-1,1-1 0,0 1 0,0 0 1,0-1-1,0 0 0,0 0 0,1 0 0,-1 0 1,1-1-1,0 0 0,0 0 0,0 0 1,0 0-1,0-1 0,0 0 0,0 0 0,0 0 1,1-1-1,-1 0 0,0 0 0,0 0 0,1-1 1,-1 1-1,0-1 0,0-1 0,0 1 1,9-4-1,-8 2-272,0 0-1,-1 0 1,0-1 0,1 1 0,-1-1 0,-1 0 0,9-9 0,32-45-4370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36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351 0 5523,'0'0'7403,"-9"38"-6886,-62 266 903,54-241-849,4 0 1,2 1 0,-2 71-1,11-103-393,1-14-92,1-1 0,3 33 0,-2-45-81,0 0-1,0 0 0,0-1 1,1 1-1,-1-1 0,1 1 1,0-1-1,1 0 1,-1 0-1,1 0 0,0 0 1,0 0-1,0-1 0,7 7 1,-3-4-3,1-1 0,0 0 1,0-1-1,0 0 1,1 0-1,-1-1 0,1 0 1,0 0-1,0-1 0,16 2 1,-3-2-78,1-1-1,0-1 1,28-3 0,-41 1-300,0 0-1,0 0 1,0-1-1,-1-1 1,1 1-1,-1-1 1,0-1 0,0 0-1,0 0 1,-1-1-1,0 0 1,0-1-1,0 1 1,-1-2-1,0 1 1,0-1 0,9-14-1,10-22-4767</inkml:trace>
  <inkml:trace contextRef="#ctx0" brushRef="#br0" timeOffset="1">1 794 7267,'0'0'5699,"219"-105"-4659,-95 46-463,-4 3-561,-7 4-16,-15 12 0,-28 11-689,-27 9-1760,-32 14-1328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36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465 0 6819,'-28'55'1182,"13"-27"-1010,-200 409 2719,99-137-542,94-227-1838,2 2 0,-11 89 0,20-81-120,5 0 0,7 164 1,3-203-310,2 0 0,2-1 1,1 0-1,3 0 0,1-1 1,2-1-1,26 50 0,-12-41-56,3 0 0,2-3 0,2 0 0,1-3-1,3-1 1,2-1 0,47 35 0,-8-14-189,3-4 0,3-4 0,106 51 0,-58-44-1663,-112-53 418,0-1 1,0-2-1,47 8 0,-25-12-3962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37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0 3458,'0'0'3158,"25"33"-1079,4 2-1444,9 14 234,-1 2 1,32 58 0,-30-40-269,-2 1 1,-4 1 0,-2 3-1,-4 0 1,-3 1-1,-4 2 1,18 127 0,-28-90-90,-5 0 0,-12 139 0,0-185-225,-4 1-1,-2-1 0,-4-1 0,-34 90 0,6-44 263,-97 173 1,108-226-474,-2-2 1,-3-2 0,-60 70-1,91-123-2010,13-15-931,21-24-1553,12-9-1630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37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1 5827,'0'0'8014,"-12"28"-7355,-138 336 1601,134-323-1806,3 0 1,1 1-1,3 0 0,1 1 1,-5 84-1,13-124-451,0 1-1,-1-1 1,1 0-1,1 1 0,-1-1 1,0 0-1,1 0 1,0 1-1,0-1 1,0 0-1,0 0 1,0 0-1,1 0 0,-1 0 1,1 0-1,0 0 1,0-1-1,0 1 1,0-1-1,0 1 1,1-1-1,-1 0 0,1 0 1,-1 0-1,1 0 1,0 0-1,0 0 1,0-1-1,0 0 1,0 1-1,0-1 0,0 0 1,0-1-1,1 1 1,2 0-1,10 2-24,0 0 0,0-1-1,0-1 1,1 0 0,-1-2-1,0 0 1,0 0 0,0-1-1,0-1 1,0-1 0,0-1-1,-1 0 1,0 0-1,0-2 1,18-9 0,-5-3-1043,0 0 1,-1-1-1,-1-2 1,29-31-1,-36 24-3185,-16 11-2225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8.7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78 663 10117,'0'0'2070,"15"-32"-1862,49-107-160,-53 116-23,-2-1-1,0-1 1,-2 1-1,-1-2 1,-1 1-1,-1 0 1,-1-1-1,-1 0 1,-3-38-1,1 53-10,0 3 83,0 0 0,-1-1 1,0 1-1,-1 0 1,1 0-1,-2 0 0,1 0 1,-1 1-1,0-1 0,0 1 1,-1-1-1,0 1 0,-1 0 1,1 1-1,-1-1 0,-1 1 1,1 0-1,-1 0 0,0 1 1,0-1-1,-1 1 0,0 1 1,0-1-1,0 1 0,0 0 1,0 1-1,-1 0 0,0 0 1,0 0-1,1 1 0,-1 1 1,-1-1-1,1 1 0,-10 0 1,17 1-83,0 0 0,0 1-1,0-1 1,0 0 0,0 1 0,0-1 0,0 0 0,0 1 0,0-1 0,0 1 0,0 0 0,1-1 0,-1 1 0,0 0 0,0-1-1,0 1 1,1 0 0,-1 0 0,1 0 0,-1 0 0,0 0 0,1 0 0,-1-1 0,1 1 0,0 0 0,-1 0 0,1 1 0,0-1-1,0 0 1,0 0 0,-1 2 0,0 40-78,1-33 105,0 27 3,-2-18 0,2 0-1,0 0 1,1 0 0,1 0 0,1 0-1,1-1 1,11 34 0,-9-36 23,2 0 0,0-1 0,1 0 0,0-1 0,18 21 0,-22-30-66,-1 0-1,1-1 0,0 0 0,0 0 0,0 0 0,1 0 1,0-1-1,-1 0 0,1 0 0,0 0 0,0-1 0,1 0 1,-1 0-1,0-1 0,1 0 0,-1 0 0,11 1 0,-13-2-18,0 0 0,0-1 0,0 1 0,0-1 0,0 1 0,0-1 0,0 0 0,-1-1 0,1 1 0,0-1 0,-1 0 0,6-2 0,-2-2-46,0 0-1,0-1 0,-1 0 1,7-8-1,6-7-553,28-25-1,-47 47 612,1-1-1,-1 1 0,0 0 1,1 0-1,-1-1 0,0 1 1,1 0-1,-1 0 1,1 0-1,-1 0 0,0 0 1,1-1-1,-1 1 1,0 0-1,1 0 0,-1 0 1,1 0-1,-1 0 0,0 0 1,1 0-1,-1 1 1,1-1-1,-1 0 0,0 0 1,1 0-1,-1 0 1,1 0-1,-1 0 0,0 1 1,1-1-1,-1 0 0,0 0 1,1 1-1,-1-1 1,0 0-1,0 1 0,1-1 1,-1 0-1,0 1 1,11 17 24,-9-14-39,7 13 98,1 0 0,1 0-1,1-1 1,0 0 0,20 19 0,-26-29-46,1 0 0,0 0 0,1-1 0,-1 0 1,1 0-1,0-1 0,0 0 0,1 0 1,-1-1-1,1 0 0,-1 0 0,1-1 0,0 0 1,14 1-1,-20-3-76,1 0 0,-1 0-1,1 0 1,-1 0 0,1 0 0,-1-1 0,1 1 0,-1-1 0,1 0 0,-1 0 0,1 0 0,-1 0-1,0-1 1,0 0 0,5-3 0,-5 2-121,0 0 1,-1 0-1,1-1 0,-1 1 1,0-1-1,0 0 0,0 1 0,0-1 1,-1 0-1,1 0 0,-1-1 1,1-6-1,4-29-4434,-5-1-4209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38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11733,'0'0'3138,"186"-3"-2866,-128-4-192,0-2-160,-3 9-913,-11 0-1552,-11 0-3073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38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1 673 9396,'0'0'3466,"1"-35"-2751,1-10-621,14-179-105,12 39-325,-22 161 317,0 0-1,1 0 1,1 1 0,2 0 0,18-33 0,-27 55 11,-1 1 1,1-1 0,-1 0-1,1 1 1,-1-1-1,1 0 1,0 1 0,-1-1-1,1 1 1,0-1-1,0 1 1,0-1 0,-1 1-1,1 0 1,0-1-1,0 1 1,0 0 0,0 0-1,0-1 1,-1 1 0,1 0-1,0 0 1,0 0-1,0 0 1,0 0 0,0 0-1,0 0 1,0 1-1,-1-1 1,1 0 0,0 0-1,0 1 1,0-1 0,0 1-1,-1-1 1,1 1-1,0-1 1,0 1 0,-1-1-1,1 1 1,0-1-1,-1 1 1,1 0 0,-1-1-1,1 1 1,-1 0-1,1 0 1,-1 0 0,1-1-1,-1 1 1,1 2 0,15 34 425,-1 2 0,10 42 0,-2-7 376,107 270-1084,-128-339-449,1 4-290</inkml:trace>
  <inkml:trace contextRef="#ctx0" brushRef="#br0" timeOffset="1">19 299 15127,'0'0'16,"244"-49"-192,-160 33-400,-15 3-2498,-14 3-4689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38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92 13238,'0'0'5331,"186"-20"-5155,-109 7-96,-4-3-16,-11-1-128,-4 4 0,-14 3-305,-11 7-1343,-15 3-962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39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1 177 15303,'0'0'4098,"247"-65"-3730,-152 29-368,-7 3-48,-15 6-544,-15 11-1505,-22 16-1233,-25 0-4609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40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727 646 11493,'0'0'3015,"1"2"-3019,-7-2 675,-4-4-644,-1 1-1,1 0 1,-1 1-1,0 0 1,0 1 0,0 0-1,0 0 1,0 1-1,0 1 1,-18 2 0,12 1-29,0 1 1,0 0 0,0 1-1,1 1 1,0 0 0,-16 10-1,-10 11-17,1 2 1,2 2-1,-61 61 0,69-61 14,1 0 0,1 2 0,-40 64-1,58-80 1,2 0 0,0 0-1,1 0 1,1 1-1,0 1 1,2-1 0,0 1-1,1 0 1,2 0-1,-2 29 1,4-47 5,0 11-13,0 0-1,1 1 0,4 21 1,-4-31 5,0 0 1,1 1-1,0-1 1,0 0-1,0 0 0,0 0 1,1 0-1,-1-1 1,1 1-1,0-1 1,0 1-1,1-1 0,5 5 1,2-1 0,1 1 0,0-2 0,0 1 1,1-2-1,-1 0 0,1 0 0,1-1 0,-1-1 0,0 0 1,1-1-1,-1 0 0,1-1 0,0-1 0,0 0 0,21-3 1,-26 1-4,-1 1 0,1-2 0,-1 1 0,0-1 0,1-1 0,-2 1 0,1-2 0,0 1 0,-1-1 1,0 0-1,0 0 0,0-1 0,0 0 0,-1 0 0,0 0 0,-1-1 0,9-12 0,0-3-63,-1 0 0,-1-1 0,-1 0 0,15-47-1,-14 31-81,-3 0 0,-2 0 0,6-71 0,-11-122-202,-3 174 323,-1 13 13,-2 0 0,-2 1 0,-2 0 0,-2 0 0,-1 0 0,-3 1 0,-30-65 0,3 18-207,-60-92 0,95 172 197,6 8 34,-1 0 0,0 1 0,0-1 0,0 0 0,0 1 0,0-1 0,0 1 1,-1-1-1,1 1 0,-1-1 0,1 1 0,-1 0 0,1 0 0,-1 0 0,1 0 0,-4-1 0,3 9 384,2 41-207,2 1 0,2-1 0,20 89 0,18 10 824,7-2 0,114 230 0,-159-366-968,27 55 203,41 62 0,-62-110-240,1-1-1,0-1 1,1 0-1,0 0 1,1-1-1,1 0 1,0-2-1,1 1 1,21 11-1,-27-19-274,0 0 1,0-1-1,0 0 0,1-1 0,-1 0 0,1 0 0,-1-1 0,1-1 1,13 0-1,-18 1-221,-1-1 1,0-1-1,0 1 1,0 0-1,0-1 0,0 0 1,7-2-1,-8 2-243,-1-1 0,1 0 0,-1 0 0,1 0 0,-1-1 0,0 1 0,0 0 0,0-1 0,2-2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40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8836,'0'0'2977,"106"184"-2032,-48-82 512,8-1-305,6 4-640,1-6-272,4-11-208,-8-12 32,-10-20-128,-16-30-1536,-10-26-1202,-15-10-3537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40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1157 0 10853,'0'0'5426,"-252"148"-5362,150-50 33,-22 11-65,-7-4-16,3-4-16,4-6-657,11 1-1600,15-11-1729,14-13-1920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41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0 621 9604,'0'0'4482,"296"-72"-3345,-132 29 336,11-13-1041,7-9 336,-3-11-768,-8 1 144,-11 2-144,-21 11-80,-22 13-368,-30 19-1537,-25 14-160,-29 13-1569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41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395 532 7876,'0'0'2465,"-33"28"-1379,-106 93-161,122-106-733,1 1 0,1 0 0,0 0-1,2 2 1,-20 30 0,24-33-91,-8 12 101,2 1 0,0 0 0,-19 58 0,28-66-36,1-1 1,1 1-1,0 0 1,2 0-1,0 0 0,2 1 1,1 26-1,0-45-159,-1 1-1,1 0 0,-1 0 1,1-1-1,0 1 0,0 0 1,0-1-1,0 1 0,0-1 1,1 1-1,-1-1 0,1 0 1,0 1-1,0-1 1,-1 0-1,1 0 0,1 0 1,-1-1-1,0 1 0,0 0 1,1-1-1,-1 1 0,1-1 1,-1 0-1,1 0 0,4 1 1,4 1-15,1-1-1,0 0 1,-1 0 0,1-2 0,13 0 0,-18 0 9,-1-1 0,1 0-1,0 0 1,0-1 0,-1 1 0,1-2 0,-1 1 0,0-1-1,0 0 1,0 0 0,0 0 0,0-1 0,0 0-1,-1 0 1,0-1 0,8-8 0,5-8-6,0-1 0,26-44 0,-42 63 3,24-41-339,-2-1 1,-2-1-1,-2-1 0,-2 0 0,22-96 0,-26 69-686,-4 0 1,-2-1-1,-3-104 0,-5 162 960,-1 0-1,-1 0 1,0 0 0,-1 0-1,-1 0 1,-1 1 0,0 0 0,-1 0-1,-1 0 1,0 0 0,-1 1-1,-1 1 1,0-1 0,-1 1-1,0 1 1,-24-23 0,32 34 136,1 0 0,-1 0 0,0 1 0,0-1 0,0 1 1,0 0-1,0-1 0,-1 1 0,1 0 0,0 0 0,-1 1 1,-2-2-1,4 2-29,0 0 0,1 0 1,-1 0-1,0 0 0,1 0 1,-1 1-1,0-1 0,1 0 1,-1 0-1,1 1 0,-1-1 1,0 0-1,1 1 0,-1-1 1,1 0-1,-1 1 0,1-1 1,-1 1-1,1-1 0,0 1 1,-1-1-1,1 1 0,-1-1 1,1 1-1,0-1 0,-1 1 1,1 0-1,0 0 0,-2 7 200,1 0 0,0 0-1,0-1 1,1 1 0,0 15 0,1-5-458,0 35 844,2 0-1,2-1 1,20 85 0,28 99 1109,53 203 182,-98-405-1868,3 0 0,28 62 0,-37-92-154,0 0 1,1 0 0,0 0-1,-1-1 1,1 1 0,1-1-1,-1 0 1,0 0-1,1 0 1,6 4 0,-8-6-4,-1 0 1,1 0 0,0 0-1,0 0 1,0-1-1,0 1 1,0-1 0,0 0-1,0 1 1,0-1-1,0 0 1,0 0-1,0 0 1,0 0 0,0-1-1,0 1 1,0 0-1,0-1 1,0 0 0,0 1-1,0-1 1,-1 0-1,1 0 1,0 0 0,2-2-1,0 0-340,0-1 0,0 0 0,-1-1 1,1 1-1,-1 0 0,0-1 0,-1 0 0,4-8 0,27-66-5000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41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 12118,'0'0'837,"-12"41"65,0-2-672,-1 2 52,2 0 0,2 0 0,1 1 1,-3 71-1,10-71 24,-2 47 546,11 125-1,-6-195-812,2 0-1,0 0 1,1 0 0,1-1 0,1 0 0,0 0 0,2 0-1,14 22 1,-17-31-30,0 0 1,0 0-1,1-1 0,1 0 0,-1-1 1,1 1-1,0-1 0,1-1 1,0 0-1,0 0 0,0 0 0,1-1 1,0-1-1,0 0 0,0 0 0,15 3 1,-8-4-489,-1 0-1,1-2 1,-1 0 0,1 0 0,-1-2 0,19-2 0,-31 2 221,1 1 1,0-1-1,-1 0 0,1-1 0,-1 1 1,1-1-1,-1 0 0,0 0 1,0 0-1,0-1 0,0 1 0,0-1 1,0 0-1,0 0 0,-1 0 1,0-1-1,0 1 0,0-1 0,0 0 1,0 0-1,-1 0 0,0 0 1,1 0-1,1-7 0,0-23-7191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9.3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10 134 2065,'0'0'15044,"-7"0"-14434,5 0-480,5 0 443,31-1-454,0-2 1,-1-1-1,1-2 0,47-14 1,129-55-550,-162 56-39,-33 14 411,-11 4-1799,-36 20-14348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42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0 335 13270,'0'0'2529,"186"-105"-2353,-73 46-176,0 3-64,-7 10-960,-22 7-1377,-33 9-2353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42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1 8660,'0'0'173,"-13"34"153,2-2-174,-12 31 536,-28 128 1,11 52 1200,-10 325 0,42 250 808,13-639-2011,49 311 0,-31-374-488,4-2 1,5-1-1,79 185 1,-81-236-162,3-1 1,2-2-1,3-1 1,2-2 0,60 63-1,-59-75-358,3-2-1,1-2 1,2-2-1,1-2 1,2-3-1,66 34 1,-107-62-329,1-1 0,0 0 0,0 0 0,0-1 0,1-1 0,-1 0 0,21 2 0,-2-3-4155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43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9732,'0'0'924,"30"30"119,98 102-75,-90-90-605,-2 2-1,-3 1 1,-1 2 0,30 58 0,-24-24 437,44 130 1,-35-61-275,-8 3-1,-6 1 1,19 216 0,-25 476 794,-30-770-1044,-3 1 1,-3-1 0,-4-1-1,-3 0 1,-49 137-1,23-95 130,-86 168-1,119-277-1295,3-14-1540,1-21-2137,5 24 4373,-7-36-6048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43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0 10517,'0'0'1475,"-12"38"-194,0 3-997,-52 193 1008,48-167-743,-3 8 601,3 0 0,4 1 0,-5 109 0,18-183-1146,-1 1 0,0 0 0,1-1 0,0 1 0,0 0 0,-1-1-1,1 1 1,1-1 0,-1 1 0,0-1 0,1 0 0,-1 0-1,1 1 1,0-1 0,0 0 0,0 0 0,0 0 0,0-1-1,0 1 1,0 0 0,0-1 0,1 0 0,-1 1 0,5 1 0,7 2-25,0 0 1,0 0 0,20 3 0,-31-8 10,38 7-754,-1-2 0,82 0 0,-119-4 537,0-1 0,1 0 0,-1 0 0,0 0 0,0-1-1,0 1 1,0-1 0,0 1 0,0-1 0,0 0 0,0 0 0,0 0 0,0-1-1,-1 1 1,1-1 0,0 1 0,-1-1 0,1 0 0,-1 0 0,0 0 0,1-1-1,2-3 1,15-31-4690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43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8420,'0'0'2657,"196"-36"-2497,-126 36-160,-8 0-80,-15 0-2817,-18 0-4771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44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226 577 1921,'0'0'10565,"0"-3"-9253,0-6-1390,-1 1 0,0-1 0,-1 1 0,0 0 0,-1 0 0,-5-14-1,-8 1 493,4-4 869,-18-47 0,27 58-48,5 33-722,-1 8-440,1-1 0,2 0 1,1 1-1,13 41 0,44 102 67,-49-138-123,-3-12-523,-10-19 475,0-1 0,0 0 1,0 0-1,0 0 1,0 0-1,0 0 1,1 0-1,-1 0 0,0 0 1,0 0-1,0 0 1,0 1-1,0-1 0,0 0 1,0 0-1,0 0 1,0 0-1,0 0 0,1 0 1,-1 0-1,0 0 1,0 0-1,0 0 0,0 0 1,0 0-1,0 0 1,0 0-1,1 0 0,-1 0 1,0 0-1,0 0 1,0 0-1,0 0 0,0 0 1,0 0-1,0 0 1,0 0-1,1 0 0,-1 0 1,0 0-1,0-1 1,0 1-1,0 0 0,0 0 1,0 0-1,0 0 1,0 0-1,0 0 0,0 0 1,0 0-1,0 0 1,1 0-1,-1-1 0,0 1 1,0 0-1,0 0 1,0 0-1,0 0 0,0 0 1,0 0-1,0 0 1,0 0-1,0-1 0,0 1 1,0 0-1,0 0 1,0 0-1,0-37-2027,0 33 2418,-4-29-475,-1 1-1,-2 0 0,-10-31 1,2 7 12,0-3 13,1 8 14,2-2 1,2 1-1,-3-62 0,12-67 1037,2 180-957,-1 0-1,0 0 1,1 1 0,-1-1-1,1 0 1,-1 1 0,1-1-1,-1 1 1,1-1 0,-1 1-1,1-1 1,0 1 0,-1-1-1,1 1 1,0 0 0,0-1 0,-1 1-1,1 0 1,0-1 0,0 1-1,-1 0 1,1 0 0,0 0-1,0 0 1,0 0 0,1 0-1,30-2-21,-23 1 22,16 0-5,1 0 0,-1 1 0,38 6 0,-55-5 17,-1 1-1,1 0 0,-1 0 0,1 1 1,-1 0-1,0 0 0,0 1 0,0-1 1,0 2-1,-1-1 0,0 1 0,1 0 1,-2 0-1,1 1 0,8 10 0,-8-8 14,-1 0 0,-1 0 0,1 1 0,-1 0 0,-1-1 0,0 1 0,0 0 0,-1 1 0,2 10 0,-2-1 37,0-1 1,-2 1-1,-3 32 0,2-45-73,-1 0 0,1 1 0,-2-1 0,1 0 0,-1 0 0,0 0 0,0-1 0,0 1 0,-1-1 0,0 1 0,0-1 0,0 0 0,-1-1 0,1 1 0,-1-1 0,0 0 0,-1 0 0,1-1 0,-1 1 0,1-1 0,-1 0 0,0-1 0,0 1 0,-1-1 0,1 0 0,0-1 0,-1 0 0,-7 1 0,13-2-19,4 0-1140,9 2 1133,1 0 0,-1 0-1,0 1 1,0 1 0,0 0 0,-1 1 0,1 0-1,-1 0 1,0 1 0,-1 1 0,1 0 0,-1 0-1,-1 1 1,1 1 0,-1-1 0,-1 2 0,15 18-1,-20-22 13,0 1 0,0-1 0,-1 1-1,1-1 1,-2 1 0,1 0 0,-1 0-1,0 0 1,0-1 0,-1 1-1,1 0 1,-2 0 0,1 0 0,-1 0-1,0 0 1,-1 0 0,1 0 0,-1 0-1,-1-1 1,1 1 0,-1-1 0,0 0-1,-1 0 1,1 0 0,-1 0 0,-1 0-1,1-1 1,-1 0 0,1 0 0,-2 0-1,-6 5 1,-6 3 76,-1 0-1,0-2 1,-1-1-1,0 0 1,0-1 0,-1-1-1,-27 6 1,5-4 355,0-2 0,-73 5 0,-4-12-858,119-1 327,0 0 0,0 0-1,0 0 1,-1 0 0,1 0 0,0 0-1,0 0 1,0-1 0,0 1 0,0 0-1,0 0 1,0-1 0,0 1-1,0-1 1,0 1 0,0-1 0,0 0-1,0 1 1,0-1 0,0 0 0,0 0-1,0 1 1,1-1 0,-1 0 0,0 0-1,1 0 1,-1 0 0,0 0-1,1 0 1,-1 0 0,1 0 0,-1-1-1,-4-15-4720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04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336 0 7443,'0'0'5366,"-15"11"-4756,0 0-434,5-4-57,0 0 0,0 1 0,1 0 0,0 0 1,0 1-1,1 1 0,-11 15 0,-10 20 168,1 1 1,3 1-1,2 2 0,2 0 0,-22 79 1,27-65-143,3 1 0,3 0 0,3 0 0,0 82 0,7-139-136,0 9-13,1 0 0,0 1 0,4 19 0,-4-30-44,1-1-1,0 1 1,0-1-1,0 1 1,1-1-1,0 0 1,0 0-1,0 0 1,0 0-1,1-1 1,0 1-1,7 5 0,57 44-2493,-2-2-3271,-34-19-1583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05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6 840 4322,'0'0'5896,"16"-38"-5635,52-123-98,-51 119-137,-2-1 0,-2 0 1,-1-1-1,5-45 0,-11 15 515,-2-88 0,-4 147-396,0 9-146,0 0 1,-1 0-1,0 0 0,0 0 1,-1 0-1,1 0 0,-1 0 1,-1 0-1,1 0 0,-1 1 1,0-1-1,0 1 0,0 0 1,-7-7-1,7 9 66,0-1 0,0 1 0,0 1 0,-1-1 0,1 0 0,-1 1 0,0-1 0,0 1 0,0 0 0,0 1 0,0-1 0,0 1 0,-1-1 0,1 1 0,0 1 0,-1-1 0,1 0 0,-1 1 0,1 0 0,-7 1 0,9-1-31,1 1-1,-1 0 0,0 0 1,0 0-1,1 0 0,-1 0 0,0 0 1,1 1-1,0-1 0,-1 0 1,1 1-1,0-1 0,-1 1 0,1-1 1,0 1-1,0 0 0,0 0 1,0-1-1,1 1 0,-1 0 0,0 0 1,0 2-1,-11 45 85,8-6-18,1-1 1,3 64 0,2-34-1,-2-71-98,0 23 145,0 1 1,7 35 0,-6-54-119,1 1 1,-1-1-1,1 0 0,0 0 0,1 1 0,0-1 1,0 0-1,0-1 0,0 1 0,1-1 1,0 1-1,0-1 0,1 0 0,6 6 0,-9-10-34,-1 0-1,1 1 0,0-1 0,0 0 0,0 0 1,0 0-1,-1 0 0,1-1 0,0 1 0,0-1 1,1 1-1,-1-1 0,0 1 0,0-1 0,0 0 1,0 0-1,0 0 0,0 0 0,0-1 0,0 1 1,0 0-1,1-1 0,-1 0 0,0 1 0,-1-1 1,1 0-1,3-2 0,-1 0-15,1 0 0,-1 0 0,0-1 0,0 0-1,0 0 1,-1 0 0,1 0 0,-1 0 0,3-6 0,11-20-135,-11 18 13,1 0 0,0 0 0,0 1 0,1 0 0,0 0 0,1 1 1,20-18-1,-26 26 112,0 0 1,0 1-1,0 0 1,0-1-1,0 1 1,0 1-1,0-1 0,1 0 1,-1 1-1,0-1 1,0 1-1,1 0 1,-1 0-1,0 0 1,1 1-1,-1-1 1,0 1-1,0 0 1,0 0-1,1 0 1,-1 0-1,0 0 1,0 1-1,0-1 1,-1 1-1,1 0 1,0 0-1,-1 0 0,1 0 1,-1 0-1,0 1 1,1-1-1,1 5 1,28 36 162,-7-7 564,39 43 0,-54-69-630,0 0 0,0-1 0,1 0 0,0-1 0,1 0 0,0-1 0,0 0 0,19 7 0,-25-12-424,0 0-1,0-1 1,0 0 0,1 0-1,-1-1 1,0 1-1,7-2 1,-4 1-963,6 0-2908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05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6451,'0'0'4498,"179"239"-2977,-136-140-433,-6 16 17,-12 9 111,-6 11 1,-12-1-385,-7-6-127,0-6-529,-7-21-16,-30-12-160,-3-17-64,-11-10-2161,-15-12-2177,-7-14-4883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31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559 496 3778,'0'0'6651,"11"-27"-3770,-12 26-2873,1 0 1,-1-1-1,1 1 0,-1 0 1,1 0-1,-1 0 0,0 0 0,0 0 1,0 0-1,1 0 0,-1 0 0,0 1 1,0-1-1,0 0 0,0 0 1,0 1-1,-1-1 0,1 1 0,0-1 1,0 1-1,0-1 0,-2 1 1,-32-9-21,22 7-5,0 1 1,0 0-1,0 1 1,0 1 0,1 0-1,-1 1 1,0 0-1,0 1 1,0 0-1,1 1 1,-19 8-1,6 2 7,2 0-1,0 2 0,0 1 0,2 0 0,0 2 0,1 0 0,1 1 0,1 2 0,0-1 0,2 2 0,1 0 0,0 1 1,2 1-1,1 0 0,1 1 0,1 0 0,1 0 0,2 1 0,0 0 0,2 0 0,-3 53 0,7-68 10,0-2-16,1-1-1,0 1 0,1-1 1,-1 1-1,5 17 0,-4-24 11,0-1-1,1 1 1,-1-1 0,0 1-1,1-1 1,-1 1-1,1-1 1,0 0-1,0 0 1,0 0-1,0 0 1,0 0-1,0 0 1,1-1-1,-1 1 1,0-1 0,1 0-1,-1 1 1,1-1-1,0 0 1,-1 0-1,1-1 1,0 1-1,3 0 1,0 1-4,1-1-1,0 0 1,0 0 0,0-1 0,0 0-1,0 0 1,0-1 0,0 1 0,0-2-1,-1 1 1,1-1 0,11-4 0,-12 3 15,1-1 1,0 0-1,-1-1 1,0 0 0,0 0-1,-1 0 1,1-1 0,-1 1-1,0-1 1,-1-1 0,7-9-1,12-24 17,-2-1 0,-2 0 0,-2-2 0,-1 0 0,14-67 0,-10 13-72,10-148 0,-24-16-374,-6 195 463,0 62-39,0 0 0,-1 0 1,1 0-1,-1 0 0,1 0 0,-1 0 0,0 0 0,-1 1 0,1-1 0,-3-5 0,3 8 47,0-1-1,-1 1 0,1-1 0,0 1 0,-1-1 1,1 1-1,0 0 0,-1 0 0,0 0 0,1 0 1,-1 0-1,0 0 0,1 0 0,-1 0 0,0 1 1,0-1-1,0 0 0,1 1 0,-1 0 0,0-1 1,0 1-1,-3 0 0,1 8 331,0 33-337,2 0 0,3 45 0,0-16 12,0-9 11,3 0 0,2-1 0,3 1-1,3-2 1,2 1 0,25 63 0,-32-105 30,0-1 0,2 1 0,0-1 1,19 26-1,-23-37-287,0 0 1,0 0-1,1-1 0,0 0 1,12 9-1,-14-12-306,0 0 0,0 0 0,0 0 0,0 0 0,0-1 0,0 1 1,1-1-1,-1 0 0,1 0 0,-1-1 0,5 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9.6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 10085,'0'0'7267,"178"5"-6931,-116-5-144,-3 0-112,-6 0-32,-6 0-96,-16-5 48,-9-1-688,-3 3-881,-10 3-560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32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8436,'0'0'3698,"175"236"-2834,-120-134-512,-4-4-144,-3-12-160,-1-14 16,-7-16-128,-7-14 64,-4-16-640,-7-16-1825,-8-10-1041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32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909 1 672,'0'0'13991,"-223"174"-13559,136-109-160,-12 1-32,-6-4-240,3-9-80,7-11-400,22-9-817,15-7-784,21 1-2113,8-4-2080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32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0 171 8036,'0'0'4706,"215"-20"-4674,-76 7 304,7-10 352,-4-3-448,-7-4-15,-15 4-193,-7 6-32,-14 11 0,-15 5-449,-19 4-863,-21 4-1345,-30 32-1105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33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434 304 2993,'0'0'4096,"-37"9"-3173,-125 33-667,150-38-117,-1 0 0,2 1 1,-1 1-1,0 0 1,1 0-1,0 2 0,1-1 1,0 1-1,0 0 0,0 1 1,-12 16-1,12-11-71,0 0 1,1 1-1,1 0 0,1 0 1,0 1-1,-8 27 0,7-7 71,1 0-1,2 0 1,2 0 0,1 66-1,2-97-129,0-1-7,0 1-1,0-1 1,1 1 0,-1-1 0,1 1-1,0-1 1,0 1 0,1-1 0,-1 0 0,1 1-1,0-1 1,0 0 0,0 0 0,1 0-1,-1-1 1,1 1 0,0-1 0,0 1 0,0-1-1,1 0 1,-1 0 0,1 0 0,0-1-1,-1 1 1,1-1 0,0 0 0,1 0 0,-1 0-1,7 1 1,1 2-19,0-2-1,0 0 0,0 0 1,1-1-1,-1-1 1,1 0-1,17-1 1,-22 0 28,-1-1 1,0 1 0,1-2 0,-1 1-1,0-1 1,0 0 0,0-1 0,0 0-1,0 0 1,0 0 0,-1-1 0,0 0-1,11-8 1,-4-2 22,-1 0-1,-1-1 1,0 0-1,-1-1 1,0 0 0,-1-1-1,-1 0 1,-1 0-1,-1-1 1,7-26-1,-2-4 4,-1-1 0,4-88 0,-14 133-33,4-63 57,-7-96 1,2 143-38,-2 0 1,0 1-1,-2-1 1,0 1-1,-1 0 0,0 1 1,-2-1-1,0 1 1,-15-23-1,-2 12 263,12 23 497,12 7-744,1-1 1,-1 0-1,1 1 0,-1-1 0,1 0 1,0 1-1,-1-1 0,1 1 0,-1-1 1,1 1-1,0-1 0,0 1 1,-1-1-1,1 1 0,0 0 0,0-1 1,0 1-1,-1-1 0,1 1 0,0 0 1,0-1-1,0 1 0,0-1 0,0 1 1,0 0-1,0-1 0,1 2 1,-1 15-39,-1 76 25,21 159 0,-19-246-29,34 175 83,-27-153-82,0 1 0,2-1 0,1-1 0,17 30 0,-23-49-87,0-1 0,0 0-1,0-1 1,1 1-1,0-1 1,1 0 0,-1 0-1,1-1 1,12 8 0,-17-12-111,1 1 1,-1-1 0,0 0 0,0 0 0,0 0 0,1 0 0,-1-1-1,0 1 1,1-1 0,-1 1 0,0-1 0,1 0 0,-1 0 0,1 0-1,-1 0 1,1 0 0,-1-1 0,0 1 0,1-1 0,-1 1 0,0-1-1,1 0 1,-1 0 0,0 0 0,0 0 0,0 0 0,0-1 0,0 1-1,0-1 1,0 1 0,0-1 0,-1 0 0,1 0 0,-1 0 0,1 1-1,-1-1 1,0-1 0,1 1 0,0-3 0,18-51-4906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33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9925,'0'0'4001,"0"32"-4017,-1 365 230,-8-202 408,-2 85 143,11-279-772,0 0-1,0 0 1,0 0-1,0 0 1,0 0 0,0-1-1,1 1 1,-1 0-1,0 0 1,1 0-1,-1 0 1,1-1 0,-1 1-1,1 0 1,-1 0-1,1-1 1,-1 1-1,1 0 1,0-1 0,0 1-1,-1-1 1,2 2-1,25 6-82,43-9 47,-46 0 38,44 1-322,33 0-1123,-35 0-5063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34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1 122 8884,'0'0'3410,"207"-66"-3522,-126 50 224,-9 3-224,-6-1-881,-19 5-992,-21 5-2417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35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617 27 5683,'0'0'3871,"-7"-5"-3308,7 5-563,-3-2 64,1 0 1,-1 0-1,0 0 0,1 0 1,-1 0-1,0 1 0,0-1 1,-1 1-1,1 0 1,0 0-1,0 0 0,-1 0 1,1 0-1,0 1 0,-1 0 1,1-1-1,0 1 0,-1 0 1,1 1-1,-1-1 1,1 1-1,0-1 0,-1 1 1,1 0-1,0 0 0,0 1 1,0-1-1,0 1 0,0-1 1,-3 3-1,-12 12-37,0 0 1,2 1-1,0 0 0,1 1 0,-22 35 1,-57 113 75,49-71-41,4 2-1,4 1 1,4 2-1,-30 165 1,30-59 278,-10 278-1,42 138 413,5-562-671,3 0-1,2-1 0,3 0 0,3 0 0,2-1 0,29 67 0,-33-96-81,1 0 0,2-2 0,1 1-1,0-2 1,3 0 0,0-2 0,1 0 0,1-1 0,1-1-1,1-1 1,1-1 0,1-2 0,41 24 0,-34-27-218,-1-2 0,2-1 0,0-1 0,0-2 0,1-1 0,0-2-1,1-2 1,-1-1 0,41-1 0,-67-2-65,0 0-1,0-1 1,0 0-1,0 0 0,8-3 1,-13 3 73,-1-1 1,1 1 0,-1-1-1,1 0 1,-1 0 0,0 0-1,1-1 1,-1 1 0,0-1-1,-1 1 1,1-1 0,4-6-1,19-39-4634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35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0 5891,'0'0'168,"34"38"168,2 0-125,2 0 186,-2 2-1,-2 1 0,-1 2 1,39 68-1,-38-43-7,-3 0 0,-2 2 0,-4 2 0,-3 0-1,-3 1 1,12 103 0,-12-1 575,-7 285 0,-16-356-689,-5 0 0,-4 0-1,-5-1 1,-4-1 0,-39 107 0,-35 40-7,73-200-182,-2-1 0,-59 82-1,75-116-47,-2-1 0,0-1 0,-1 0 0,0 0 0,-24 17 0,31-26-92,0 1 1,-1-1-1,1 0 0,-1-1 0,0 1 0,1-1 0,-1 0 0,0 0 1,-1-1-1,1 0 0,0 0 0,0 0 0,-1-1 0,1 0 0,0 0 0,0-1 1,-9-1-1,14 2-30,0-1 1,0 1-1,0 0 1,0-1 0,0 1-1,0-1 1,0 1-1,0-1 1,0 0 0,0 1-1,0-1 1,1 0-1,-1 0 1,0 0 0,0 1-1,1-1 1,-1 0-1,0 0 1,1 0-1,-1 0 1,1 0 0,-1 0-1,1 0 1,-1-2-1,0-28-1888,1 20 1070,0-46-4039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36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423 4 6371,'0'0'2721,"0"0"-2674,-1 0 0,1 0 1,0 0-1,0-1 0,0 1 0,0 0 0,0 0 0,0 0 1,0 0-1,0 0 0,0 0 0,0 0 0,0 0 0,0 0 0,0 0 1,0 0-1,-1 0 0,1 0 0,0 0 0,0 0 0,0-1 1,0 1-1,0 0 0,0 0 0,0 0 0,0 0 0,0 0 0,0 0 1,0 0-1,0 0 0,0 0 0,0 0 0,0-1 0,0 1 1,0 0-1,0 0 0,0 0 0,0 0 0,0 0 0,-3 0 63,-1 0 0,0 1 0,0-1 0,1 1 0,-1 0 0,0 0 0,1 0 0,-1 0 0,1 1 0,-1 0 0,1-1 0,-6 5 0,-45 34-229,37-27 209,-16 13 35,2 1 0,0 1-1,2 2 1,-30 39 0,45-50-32,1 0 1,0 1-1,2 1 1,0 0-1,1 1 0,1 0 1,2 0-1,-11 44 1,14-35-43,1-1 0,1 1 1,3 32-1,-1-57-44,1 0 0,-1 0 0,2-1 0,-1 1 0,0-1 0,1 1 1,0-1-1,0 1 0,1-1 0,-1 0 0,1 0 0,0 0 0,1-1 0,4 7 0,-2-6 6,-1 0-1,1 0 1,1 0-1,-1-1 1,1 0-1,-1 0 1,1 0-1,1-1 1,10 3-1,8 1 31,1-2-1,-1 0 1,1-2-1,0-1 0,28-2 1,-30-1-94,-1 0 1,1-2-1,-1-1 1,0 0-1,0-2 1,-1-1-1,0-1 0,0-1 1,0-1-1,-2-1 1,1 0-1,-1-2 1,-1-1-1,0 0 1,27-26-1,-44 36-245,1 1-1,-1-1 1,0 0-1,0 0 1,0 0-1,-1 0 1,3-5 0,-1-19-3856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37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4 6035,'0'0'5341,"1"-3"-4865,1 11-400,0 222 654,-4-120-411,1 48 77,-23 167 0,-100 682 530,107-808-872,10 274 1,9-273-20,-2-109-20,22 486 7,40 79 73,-58-616-80,33 245-66,-37-284 58,0 0 1,1-1 0,-1 1-1,1 0 1,-1 0-1,1 0 1,0-1 0,-1 1-1,1 0 1,0 0-1,-1-1 1,1 1-1,0-1 1,0 1 0,0-1-1,0 1 1,0-1-1,-1 1 1,1-1 0,0 0-1,0 1 1,0-1-1,0 0 1,0 0 0,0 0-1,0 0 1,0 0-1,0 0 1,0 0-1,0 0 1,1 0 0,10 1-51,48 6 92,0-1 0,114-6 0,-108-1 103,41-6 346,168-32 1,13-2-80,-232 40-408,-55 1-67,-7 2-1515,-34 6-1585,-34-5-4184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13.0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51 5122,'0'0'2356,"3"-10"3311,-8 182-5770,4 117 64,5-266 36,1-1 0,1 1 0,1-1-1,1-1 1,0 1 0,2-1-1,0-1 1,15 21 0,-23-38-7,0 0-1,0-1 1,0 1 0,0-1 0,1 1-1,-1-1 1,1 0 0,-1 0-1,1 0 1,0 0 0,-1-1 0,1 1-1,0-1 1,0 0 0,0 0 0,0 0-1,4 1 1,4 0-15,0-1-1,1 0 1,18-2 0,-6 0-44,-21 1 73,0-1 0,-1 1 0,0-1 0,1 0 0,-1 0 0,1 0 0,-1-1 0,0 1 0,0 0 1,0-1-1,1 1 0,-2-1 0,1 0 0,0 0 0,0 0 0,0 0 0,-1 0 0,1 0 0,-1 0 0,0 0 0,0-1 0,2-2 0,4-11 11,-1 0-1,6-19 1,-9 28-5,8-36 26,-2 0-1,-2-1 1,-2 1 0,-2-1 0,-2 0 0,-4-45 0,2 78-32,-1 0 1,0 0 0,-1 0 0,0 1-1,-1-1 1,0 1 0,-1 0 0,0 0-1,-12-18 1,-8-7 8,-33-36-1,48 60-18,6 6 45,2 2 3,0-1 1,-1 1-1,1-1 1,-1 1-1,0 0 1,0 0-1,-1 1 1,1-1-1,0 1 1,-1-1-1,0 1 1,1 0-1,-1 0 1,0 1-1,0-1 1,0 1-1,0 0 1,0 0-1,-7-1 1,11 2-34,-1 1 1,1-1-1,-1 0 1,1 1 0,0-1-1,-1 0 1,1 1-1,-1-1 1,1 1-1,0-1 1,-1 0 0,1 1-1,0-1 1,-1 1-1,1-1 1,0 1-1,0-1 1,0 1 0,-1-1-1,1 1 1,0-1-1,0 1 1,0 0-1,0-1 1,0 2 0,-2 18-81,2-15 71,-6 83-255,5-49-1634,-2-1 0,-13 62 0,4-58-2081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38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2113,'0'0'9161,"0"0"-9143,0 0-1,1 0 0,-1 0 1,0 0-1,0 0 0,0 0 0,0 0 1,1 0-1,-1 0 0,0 1 1,0-1-1,0 0 0,0 0 0,0 0 1,0 0-1,1 0 0,-1 0 0,0 1 1,0-1-1,0 0 0,0 0 1,0 0-1,0 0 0,0 0 0,0 1 1,0-1-1,0 0 0,0 0 1,0 0-1,0 0 0,0 1 0,0-1 1,0 0-1,0 0 0,0 0 0,0 0 1,0 1-1,0-1 0,0 0 1,0 0-1,0 0 0,0 0 0,0 1 1,0-1-1,0 0 0,0 0 1,-1 0-1,1 0 0,0 0 0,0 0 1,0 1-1,0-1 0,0 0 0,0 0 1,-1 0-1,1 0 0,0 0 1,0 0-1,0 0 0,0 0 0,-1 0 1,1 0-1,10 6 138,0-1 0,0 0-1,0 0 1,0-1 0,1-1 0,13 3-1,74 10 182,-41-8-274,54 13-620,-86-11-1814,-14 5-1771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39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9588,'0'0'2401,"31"0"-2523,385 0 887,-222-1-573,329 10 254,-415 5-402,-1 5-1,135 42 1,-234-58-118,0-1 1,1 0-1,-1-1 0,11 1 1,-18-1 60,1 0 1,0 0 0,-1 0-1,1 0 1,-1 0-1,1 1 1,-1-1 0,0 0-1,1 1 1,-1-1 0,0 1-1,1 1 1,2 3-27,7 7 31,-1 0 1,-1 1-1,0 0 1,-1 0 0,-1 1-1,0 0 1,5 20 0,27 118 74,-34-129-67,94 555 185,9 40 110,-33-326 32,134 338-1,-81-226-278,-110-330 8,-4 1 0,-4 0 0,2 116 1,-10-109-35,18 130 1,19 60 14,-35-213-16,-5 75 0,-1-45 36,2-86-22,0 0 0,-1 0-1,0-1 1,0 1 0,0 0 0,0 0-1,-1-1 1,1 1 0,-1-1 0,0 1 0,0-1-1,0 0 1,0 0 0,-1 1 0,1-2-1,-1 1 1,0 0 0,0 0 0,0-1 0,0 0-1,0 0 1,-1 0 0,1 0 0,-1 0 0,1 0-1,-1-1 1,-6 2 0,-8 2 200,-1 0-1,0-1 1,0-1 0,-26 1 0,-360 1 1370,325-6-1436,31-2-22,0-1-1,1-3 1,0-1 0,-49-16 0,13-3 50,-107-50 0,184 75 146,7 2-493,-1-1 0,0 1 0,0 0 0,1 0 0,-1 0 0,0-1-1,1 1 1,-1 0 0,0-1 0,1 1 0,-1-1 0,1 1 0,-1 0 0,0-1 0,1 1 0,-1-1 0,1 0 0,0 1 0,-1-1 0,1 1 0,-1-1 0,1 0 0,0 1 0,-1-1 0,1 0 0,0 0 0,0 1 0,0-1-1,-1 0 1,1 1 0,0-1 0,0 0 0,0 0 0,0 1 0,0-1 0,0 0 0,1 0 0,-1 0 0,0-15-5719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40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510 67 11717,'0'0'3522,"0"-6"-3394,0-34-101,-1 39-23,1 1 0,0-1 0,0 0 0,-1 0 0,1 1 1,0-1-1,-1 0 0,1 1 0,-1-1 0,1 0 0,-1 1 0,0-1 1,1 1-1,-1-1 0,1 1 0,-1-1 0,0 1 0,0-1 0,1 1 1,-1-1-1,0 1 0,0 0 0,1 0 0,-1-1 0,0 1 0,0 0 1,1 0-1,-1 0 0,-1 0 0,-25-2 437,25 2-361,-3-1 68,0 0 63,0 0 0,-1 0 0,1 1 0,-7 1 1,-9-2-65,8 1-113,-1 0-1,0 0 1,0 1 0,1 1-1,-24 6 1,32-6-27,-71 23 1001,-140 29-1,252-57-1225,57 4-1,39-1 232,109-30 9,-3-1-44,-218 29 60,-22 0 56,-36-2 115,21 3-168,-545-18-479,556 19 433,468 0-2679,-454-1 2300,22 4-1494,-28-3 1678,-1 1 0,0-1 1,0 1-1,0 0 0,0-1 1,0 1-1,0 0 1,0 0-1,0-1 0,0 1 1,0 0-1,0 0 0,0 0 1,-1 0-1,1 0 0,0 0 1,-1 0-1,1 0 1,-1 1-1,1-1 0,-1 0 1,1 2-1,2 41-6974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40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8 106 8148,'0'0'8139,"-3"-3"-7992,3 2-147,-1 1 0,1 0 0,-1-1 0,1 1 0,0-1 0,0 1 0,-1 0 0,1-1 0,0 1 0,0-1 0,-1 1 0,1-1 0,0 1 1,0-1-1,0 1 0,0-1 0,0 1 0,0-1 0,0 1 0,0-1 0,0 1 0,0-1 0,0 1 0,0-1 0,0 1 0,0-1 0,0 1 0,0-1 0,1 1 0,-1 0 0,0-1 0,0 1 0,1-1 0,-1 1 0,0-1 0,0 1 0,1 0 0,-1-1 0,1 1 0,-1 0 0,0-1 0,1 1 0,-1 0 0,1 0 0,-1-1 0,0 1 0,1 0 0,-1 0 0,1 0 0,-1-1 0,1 1 0,-1 0 0,1 0 0,-1 0 0,1 0 1,0 0-1,47-9 63,-22 5 6,27-6-166,226-36 1541,-92 34-7209,-176 12-238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41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682 40 4402,'0'0'7414,"-21"-6"-7078,9 2-285,-8-3 91,0 1 0,-1 1 0,1 1-1,-1 1 1,-36-1 0,56 4-140,-48-1 375,1 2 0,-1 3 0,-60 12 0,80-10-211,-4 1 209,-35 12-1,60-16-311,0 0-1,0 1 1,0 0-1,0 0 0,1 1 1,-1 0-1,1 0 1,1 0-1,-10 10 0,13-11-69,1 0 0,0 0-1,-1 1 1,1-1-1,1 0 1,-1 1 0,1 0-1,0-1 1,0 1 0,0 0-1,1-1 1,-1 1-1,1 6 1,0-7-8,0 0-1,0 0 1,1 1 0,-1-1-1,1 0 1,0 0 0,0 0-1,0 0 1,1 0 0,0 0-1,-1 0 1,1 0 0,0 0-1,6 6 1,-2-6 6,0 1 1,0-1-1,1-1 1,0 0 0,0 0-1,0 0 1,0 0-1,0-1 1,0-1-1,0 1 1,1-1-1,-1 0 1,1-1-1,-1 0 1,11-1-1,-1 1-21,0-2-1,-1 0 0,1-1 0,-1-1 0,30-10 1,-28 6-41,0-1-1,-1-1 1,0-1 0,0 0 0,28-26 0,-36 29-40,-1 1 0,-1-2 0,1 1 0,-2-1 0,1 0 0,-1 0 0,0-1 0,-1 0 0,0 0 0,-1 0 0,0 0 0,3-14 0,-6 1 41,-1 21 153,2 8-48,22 91 82,56 139 0,61 87 137,-126-289-226,-2 1 0,-1 0-1,-2 1 1,-1 0 0,-2 1 0,-2 0 0,-1 0 0,-1 53 0,-4-79-14,0-1 1,0-1 0,-1 1-1,0 0 1,-1 0 0,0-1-1,0 1 1,-1-1 0,-1 0-1,1 0 1,-1 0 0,-1-1-1,0 0 1,0 0 0,0 0 0,-1-1-1,0 0 1,-1 0 0,-13 9-1,6-5 25,0-2-1,0 0 0,-1-1 0,0 0 1,-1-1-1,1-1 0,-1-1 1,-1 0-1,1-1 0,-28 2 1,24-4 70,0-1 1,0-1 0,0-1-1,1-1 1,-35-7 0,44 6-86,0-1 0,0 0-1,0 0 1,1-1 0,0-1 0,0 1 0,0-2 0,1 1-1,0-1 1,0-1 0,-14-14 0,18 15-26,0 1 0,1-1 0,0 0 1,0 0-1,0 0 0,1-1 0,0 0 0,0 1 0,1-1 0,0 0 1,1 0-1,0 0 0,-1-16 0,2 14-11,0-1 1,1 1-1,1-1 0,-1 1 1,1-1-1,1 1 0,0 0 1,1 0-1,0 1 0,7-15 1,2 5-14,0 0 1,2 2 0,0-1-1,0 2 1,20-16-1,98-68-272,53-15-3701,-111 74-2242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42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174 839 9748,'0'0'3426,"-21"22"-3293,-68 71-39,82-85-33,-1 1 1,2-1 0,-1 1-1,1 1 1,1-1 0,-1 1-1,-7 20 1,12-23-30,-1 0 0,1 0 0,0-1 0,0 1 0,1 0 0,0 0 0,1 0 0,-1 0 0,1 0 0,2 8 1,-2-12-33,0 0 0,0 0 0,0 0 0,1 0 0,-1 0 0,1 0 0,0 0 0,-1-1 0,1 1 1,1-1-1,-1 1 0,0-1 0,0 0 0,5 3 0,-1 0 0,1-1 1,-1-1-1,1 1 0,0-1 1,14 4-1,3-1-23,-1-2 0,1 0 0,24 0 0,-20-2-19,1-2 1,0-1-1,51-8 0,-62 6-53,0-2 0,-1 0 1,0-1-1,0-1 1,0-1-1,31-18 1,-29 13-262,0 0 0,-1-1 0,-1-1 0,27-29 0,-37 37 187,-2-1 1,1 1-1,-1-1 1,0 0 0,-1 0-1,0-1 1,0 1 0,0-1-1,-1 0 1,-1 0-1,0 0 1,0 0 0,-1 0-1,1-12 1,-1 5-24,-3-19-82,2 34 272,0-1 0,-1 1 0,1-1-1,-1 1 1,0-1 0,1 1 0,-1 0-1,0-1 1,0 1 0,0 0 0,0 0 0,0 0-1,0 0 1,0 0 0,-1 0 0,1 0-1,0 0 1,0 0 0,-1 0 0,-1 0 0,-9-3 122,0 2 1,-1-1 0,0 1 0,1 1 0,-1 1 0,0-1 0,-16 3-1,27-2-89,-3 1 11,0-1 0,0 1 0,1 0-1,-1 0 1,1 1 0,-1-1 0,1 1-1,-1 0 1,1 0 0,0 1 0,0-1-1,0 1 1,0 0 0,1 0 0,-1 0-1,1 0 1,0 1 0,-1-1 0,2 1-1,-1 0 1,0 0 0,1 0-1,0 0 1,-1 1 0,-1 5 0,0 2 152,0 0 1,1 1-1,0-1 1,1 1-1,0 0 1,1 0-1,0-1 1,3 21-1,-2-27-158,1-1-1,0 1 1,1 0-1,-1 0 1,1-1-1,0 1 1,1-1 0,-1 1-1,1-1 1,0 0-1,1 0 1,6 7-1,-3-4-7,1 0 0,1-1-1,-1 0 1,1 0 0,0-1 0,15 8-1,-4-5 20,0 0 0,0-2 0,1 0 0,0-1 0,0-1 0,37 3 0,-24-5 27,1-2-1,64-6 1,-80 3-61,-1-2 0,0 0 0,0-1 0,0-1 0,-1 0 0,0-1 0,18-11 0,2-5-5,-2-2 0,0-1-1,-2-1 1,-1-2 0,-2-1-1,0-2 1,43-61-1,-46 54-74,-1-2 0,-3 0-1,-2-2 1,-1 0-1,-2-2 1,21-83-1,-31 97-183,-2 0-1,-1 0 0,-2 0 0,-1-1 0,-1 0 1,-2 1-1,-8-51 0,7 72 87,-2 0 0,1 1 0,-1-1 0,-1 0 0,0 1 0,0 0 0,-1 0 0,0 1 0,0 0 0,-1 0 0,0 0 0,-1 1 0,1 0 0,-1 0 0,-1 1 0,1 0 0,-15-8 0,8 7-2,0 0 0,0 1 1,0 0-1,-1 1 0,0 1 0,0 0 0,0 1 1,-1 1-1,1 1 0,-24 0 0,34 1 216,1 1 0,0 0 0,0 0 0,0 0 0,0 0 0,0 1 0,1 0 0,-1 0 0,0 0 0,1 1 0,-1-1 0,1 1 0,-7 6 0,5-3 63,0 1 1,0-1-1,0 1 0,1 1 0,0-1 0,1 1 1,-6 11-1,0 8 268,1 0 0,1 0 0,1 1 0,-4 33 1,3-4 377,3-1 0,2 1 0,2 0 0,10 77 1,-8-123-707,1 0 1,0 0-1,1 0 1,1 0-1,-1 0 1,2-1-1,-1 0 1,1 0-1,1 0 1,0 0 0,0-1-1,1 0 1,0 0-1,1-1 1,0 0-1,0 0 1,1-1-1,0 0 1,0-1-1,0 1 1,1-2-1,0 1 1,0-2-1,1 1 1,19 5 0,-8-6-141,0-1 0,0 0 1,0-2-1,1-1 1,42-4-1,-61 3-114,0 1 1,0-1-1,-1 0 1,1 0-1,0-1 1,-1 1-1,1-1 0,4-2 1,-6 2-194,1 0 0,-1 0 0,0 0 0,-1-1 1,1 1-1,0 0 0,-1-1 0,3-3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42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13718,'0'0'0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42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1 512 9877,'0'1'6683,"9"1"-6721,57-1 27,88-10 0,79-21 325,-125 15-168,1411-203 966,-1285 177-1364,351-108 0,-541 134-250,54-16-1071,-85 29 259,-1 0 0,1 0 0,13 1 0,-19 1-3673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43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50 10885,'0'0'5992,"-6"-11"-5656,5 9-331,-18-26 51,9 19-97,10 9 38,0 0-1,0 1 1,-1-1-1,1 0 1,0 0-1,0 0 1,-1 0-1,1 0 1,0 0-1,0 0 1,0 0-1,-1 1 1,1-1-1,0 0 1,0 0-1,0 0 1,0 0-1,-1 1 1,1-1 0,0 0-1,0 0 1,0 0-1,0 1 1,0-1-1,0 0 1,0 0-1,0 1 1,0-1-1,-1 0 1,1 0-1,0 1 1,0-1-1,0 0 1,0 0-1,0 1 1,0-1-1,1 0 1,-1 0-1,0 0 1,0 1-1,0-1 1,0 0-1,0 1 1,0 610 62,-5-474 242,-7-1 0,-32 152 1,39-235-219,7-52-99,-1-1 0,0 1 0,1-1 0,-1 1 0,0-1-1,1 1 1,-1-1 0,0 0 0,1 0 0,-1 0 0,0 0 0,1 0 0,-1 0 0,3 0 0,3 0 1,465 5 521,-406-11-846,72-17 0,-138 23 333,4 0-479,1-1 0,-1 0 0,0 0-1,1 0 1,-1 0 0,0-1 0,0 0 0,0 0-1,5-3 1,-3-5-4994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43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4674,'0'0'8252,"5"-1"-8143,19-5 4309,-18 6-4114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1:35.4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13.4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7139,'0'0'2673,"0"188"-2000,0-132-593,0 0-48,0-9 0,3-10-32,0-9 80,-3-11-160,4-12-144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44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1637 10085,'0'0'440,"30"-43"315,-17 23-651,41-60 261,-3-2-1,46-104 1,43-167-166,-122 293-187,-1 0 0,-4-1 0,-2-1 0,3-67 0,-14 121-13,3-41-39,-7-89-1,2 123 38,0 1 0,-1-1 0,-1 1 0,0-1 0,-1 1 0,0 1 0,-1-1 0,-1 1 0,0 0 0,-12-16 0,7 13 80,-1 0 1,-1 1-1,-1 1 1,-22-17-1,30 25 45,0 1-1,0 0 1,-1 1-1,0 0 1,0 0-1,0 1 0,0 0 1,-1 0-1,1 1 1,-1 0-1,0 0 1,-14 0-1,21 2-108,-1 0-1,1 1 1,0-1-1,-1 0 1,1 1 0,-1 0-1,1 0 1,0-1 0,0 1-1,-1 1 1,1-1-1,0 0 1,0 0 0,0 1-1,0-1 1,0 1 0,1 0-1,-1 0 1,0-1-1,1 1 1,-1 0 0,1 0-1,-3 5 1,0 3 11,0 0-1,0 0 1,1 1 0,-3 12 0,-3 25 81,1 0 0,-1 81 0,14 101 495,-1-181-421,1-1 0,3-1 1,1 1-1,3-2 0,1 1 1,3-2-1,2 0 0,34 63 1,-46-96-159,2 0 1,0-1-1,0 0 1,1 0-1,0-1 1,1 0-1,21 17 1,-24-23-33,0 0 1,1 0-1,-1 0 1,1-1-1,-1 0 0,1-1 1,0 1-1,0-1 1,0-1-1,0 0 0,0 0 1,0-1-1,1 1 1,11-3-1,-18 2-34,1 0 0,0-1-1,0 0 1,-1 1 0,1-1 0,0 0 0,-1 0-1,1 0 1,-1-1 0,1 1 0,-1-1-1,0 1 1,1-1 0,-1 0 0,3-4 0,0 0-133,0-1 1,0 0 0,6-14 0,-8 14 22,0 1 1,1 0 0,0 0-1,0 0 1,0 0-1,7-6 1,-11 12 137,1-1 0,0 0-1,0 1 1,-1-1 0,1 1 0,0-1 0,0 1 0,0 0-1,-1-1 1,1 1 0,0 0 0,0-1 0,0 1 0,0 0-1,0 0 1,0 0 0,0 0 0,0 0 0,-1 0 0,1 0-1,0 0 1,0 0 0,0 0 0,0 1 0,0-1 0,0 0-1,0 1 1,-1-1 0,1 0 0,0 1 0,0-1 0,0 1-1,-1 0 1,2 0 0,21 27 70,-19-22-57,17 24 278,1-2 0,1 0 0,33 30 0,-47-49-242,1-1 0,1 0 0,-1 0-1,1-1 1,1-1 0,-1 1 0,1-2 0,0 0-1,0 0 1,1-1 0,-1-1 0,19 3 0,43-4-2508,-62-2-1681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45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6819,'0'0'3759,"12"0"-3697,71 0-396,-82 30-3486,2-8 1293,0 1-408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45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1 160,'145'156'550,"-109"-121"-147,-35-34-341,-1-1 1,0 0-1,0 1 1,1-1-1,-1 0 1,1 0-1,-1 1 1,0-1-1,1 0 1,-1 0-1,16-1 13361,-14 1-13593,0 0 153,0 0 0,0 0-1,0 0 1,0 0-1,1 0 1,-1-1-1,0 1 1,0-1-1,0 0 1,0 1 0,2-2-1,-2-3 17,-1 1-1,1 0 1,-1-1-1,0 1 1,0-1 0,-1 1-1,1-1 1,-1 1-1,0-1 1,0 1-1,-1-6 1,0-4 13,1 11-3,-1 0 0,1 0 0,-1 0 0,0 0 0,0 0 0,0 0 0,-1 1 0,1-1 0,-1 0 1,1 1-1,-1-1 0,0 1 0,0 0 0,0-1 0,0 1 0,0 0 0,-1 0 0,1 0 0,-1 1 0,1-1 0,-1 0 0,0 1 1,1 0-1,-1 0 0,0 0 0,-3-1 0,-5-2 153,0 1 0,0 0 0,0 1 0,0 0-1,-22 0 1,21 2 33,10-1-189,0 1 0,1-1 0,-1 1 0,0 0 0,0 0-1,1 0 1,-1 0 0,0 0 0,1 0 0,-1 0 0,0 1 0,1-1 0,-1 0-1,0 1 1,1 0 0,-1-1 0,1 1 0,-1 0 0,1 0 0,-1 0-1,1 0 1,-1 0 0,1 0 0,0 0 0,0 0 0,0 1 0,0-1-1,0 0 1,-2 3 0,0 5-50,1 0-1,0 0 0,0 0 1,1 0-1,0 0 1,1 17-1,0-25 39,0 0-1,0 0 1,1 0-1,-1 0 1,1 0-1,-1 0 1,1 0-1,-1 0 1,1 0-1,-1 0 1,1 0-1,0 0 1,-1-1-1,1 1 1,0 0 0,0 0-1,0-1 1,0 1-1,0-1 1,0 1-1,0-1 1,0 1-1,0-1 1,0 1-1,2 0 1,30 6-128,-30-6 132,25 2-74,1 0 0,0-2 0,49-5 0,-76 4 44,0 0 0,0 0 0,0 0 1,0 0-1,1-1 0,-2 1 0,1-1 0,0 1 0,0-1 1,0 0-1,0 0 0,0 1 0,0-1 0,-1-1 1,1 1-1,0 0 0,-1 0 0,1-1 0,-1 1 0,1-1 1,-1 1-1,0-1 0,0 1 0,0-1 0,0 0 1,0 0-1,0 0 0,0 1 0,0-1 0,-1 0 1,1 0-1,-1 0 0,1 0 0,-1 0 0,0 0 0,0 0 1,0 0-1,0 0 0,0-4 0,-1 4 44,1 1 0,-1-1 0,1 0 0,-1 1 0,1-1 0,-1 1 0,0-1 0,0 1 0,0 0 0,0-1 0,0 1 0,0 0 0,0-1 0,0 1 0,-1 0 0,1 0 0,0 0 0,-1 0 0,1 0 0,0 1 0,-1-1 0,1 0 0,-1 1 0,0-1 0,1 1 0,-1-1 0,1 1 0,-1 0 0,0 0 0,-2-1 0,-9-1 218,0 1 0,-22 0 0,29 1-123,-5 0 11,6 0-124,1 0 1,0 0-1,-1 0 1,1 0-1,0 1 1,-1 0-1,-5 1 1,8-1-3,1 0-1,0 0 1,0 0-1,0 0 1,0 0 0,0 0-1,0 0 1,0 0 0,0 0-1,0 0 1,0 0-1,0 1 1,1-1 0,-1 0-1,0 1 1,1-1-1,-1 0 1,1 1 0,0-1-1,0 1 1,-1-1 0,1 1-1,0-1 1,0 1-1,0-1 1,1 3 0,-2-1-2,1-1 1,0 1-1,0 0 1,0 0-1,1 0 1,-1 0-1,1 0 1,-1-1-1,1 1 1,0 0-1,0 0 1,0-1-1,0 1 1,1-1-1,-1 1 1,1-1 0,0 1-1,-1-1 1,1 0-1,0 0 1,0 0-1,1 0 1,-1 0-1,0 0 1,1-1-1,-1 1 1,1-1-1,-1 0 1,1 0-1,-1 1 1,1-2-1,0 1 1,0 0-1,0 0 1,-1-1-1,1 0 1,3 1-1,-6-1 11,12 2-5,0 0 0,0-1 1,0-1-1,16 0 0,-26 0 1,0 0-1,0 0 1,0 0 0,0-1-1,-1 1 1,1-1 0,0 1-1,0-1 1,0 1 0,-1-1-1,1 0 1,0 0 0,-1 0-1,1 0 1,-1 0 0,1 0-1,-1-1 1,0 1 0,1 0-1,-1-1 1,0 1 0,0-1-1,0 1 1,0-1 0,0 0-1,0 1 1,-1-1 0,1 0-1,0 1 1,-1-1-1,1 0 1,-1 0 0,0 0-1,0 0 1,0-2 0,1 1 27,-1 0-1,0 1 1,0-1 0,0 0 0,-1 1 0,1-1 0,-1 1 0,1-1-1,-1 0 1,0 1 0,0 0 0,0-1 0,0 1 0,-1-1 0,1 1-1,0 0 1,-4-4 0,2 4 30,0 0 0,0 1 0,-1-1 0,1 1 1,0-1-1,-1 1 0,1 0 0,0 1 0,-1-1 0,1 0 0,-1 1 0,1 0 0,-1 0 0,-3 0 0,-46 0 122,52 1-183,0-1 0,1 0 0,-1 1-1,0-1 1,1 0 0,-1 1 0,0-1 0,1 1-1,-1-1 1,1 1 0,-1-1 0,0 1-1,1-1 1,-1 1 0,1 0 0,0-1 0,-1 1-1,1 0 1,0-1 0,-1 1 0,1 0-1,0 0 1,0-1 0,-1 1 0,1 0 0,0 0-1,0-1 1,0 1 0,0 0 0,0 1-1,0 32-96,1-26 64,-2-6 32,1 0-1,0-1 0,0 1 1,0 0-1,0 0 1,0-1-1,1 1 0,-1 0 1,1-1-1,-1 1 1,1 0-1,-1-1 0,1 1 1,0-1-1,0 1 0,0-1 1,0 1-1,0-1 1,0 1-1,0-1 0,0 0 1,0 0-1,1 0 1,1 2-1,2-1 4,-1-1 1,1 0-1,-1 0 1,1 0-1,0 0 1,-1-1-1,1 0 1,6 0-1,0 0 24,13-3-213,-23 2 193,0 1 1,0-1-1,0 0 0,-1 0 1,1 0-1,0 0 1,-1 0-1,1 0 0,-1 0 1,1 0-1,-1 0 1,0 0-1,1 0 0,-1 0 1,0 0-1,0 0 0,0 0 1,0 0-1,0 0 1,0-1-1,0 1 0,0-1 1,-1 1 14,1 0 0,-1 0-1,1 0 1,-1 0 0,1 0 0,-1 0 0,0 1 0,0-1 0,0 0 0,1 0 0,-1 1 0,0-1 0,0 0 0,0 1 0,0-1 0,0 1-1,0-1 1,0 1 0,0 0 0,0-1 0,0 1 0,0 0 0,0 0 0,-1 0 0,1 0 0,0 0 0,0 0 0,-1 0 0,-42-1 234,36 1-281,-9 3-1207,15 12-3262,2-14 4092,0 10-5201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46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0 5635,'0'0'5597,"4"1"-5296,1 1-912,3-1 3371,-10 5-573,-9 9-2335,11-14 135,-1-1 0,1 1 0,0 0 0,-1 0 0,1-1 0,-1 1 0,1 0 0,-1-1 0,0 1-1,1-1 1,-1 1 0,1-1 0,-1 1 0,0-1 0,0 1 0,1-1 0,-1 0 0,0 1 0,0-1 0,1 0 0,-1 1 0,0-1 0,0 0 0,0 0-1,0 0 1,1 0 0,-1 0 0,0 0 0,0 0 0,0 0 0,-1-1 0,-67 2-5523,76 4 2967,-6 9-1267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14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662 967 4578,'0'0'4461,"-10"-20"-3623,-31-65 186,38 79-863,0 1-1,-1 0 1,1-1-1,-1 1 1,0 1-1,0-1 1,0 1-1,-1-1 1,0 1-1,1 0 1,-2 1-1,1-1 1,0 1-1,-1 0 1,1 1-1,-9-4 1,-12-6-86,9 2-89,0 1 0,-1 0 0,0 2 0,0 0 1,0 0-1,-1 2 0,0 1 0,0 0 0,-26-1 0,42 5 8,-12-1-51,0 0 0,-26 4 1,36-2 46,0 0 1,0 0 0,0 1 0,0-1 0,1 1-1,-1 0 1,0 0 0,1 1 0,0 0 0,-1-1-1,1 1 1,-4 4 0,-8 10-2,1-1 0,1 2 0,1 0 0,0 0 0,1 2 0,1-1 0,1 1 0,1 1 0,1 0 0,1 0 0,0 0 0,2 1 0,0 0 0,2 0 0,-2 43 0,4-41-39,1-13 34,-1 0 1,2 0 0,-1 0-1,1-1 1,1 1 0,4 15-1,-5-23 8,1 0 0,-1 0-1,0-1 1,1 1 0,0-1 0,0 1-1,0-1 1,0 0 0,0 0 0,0 0-1,0 0 1,1 0 0,-1 0-1,1-1 1,-1 1 0,1-1 0,0 0-1,0 0 1,-1 0 0,1 0 0,0 0-1,0 0 1,0-1 0,0 1 0,0-1-1,0 0 1,0 0 0,4-1-1,-2 2 5,-1-1 0,0-1 0,1 1 0,-1-1 0,0 0 0,1 1 0,-1-2 0,0 1 0,0-1-1,0 1 1,0-1 0,6-4 0,-6 3 7,1-2 0,-1 1 0,0 0 0,0-1 0,0 1 0,-1-1 0,1 0 0,4-10 0,8-20 27,-1-1 1,-1-1-1,13-57 0,14-120-4,-26 73-780,-4-222 1,-11 355 707,0-21-132,-2 0 0,-7-45-1,7 61 168,-2 1 1,1 0-1,-1 0 0,-1 0 0,0 0 0,-1 1 0,0 0 0,-9-12 1,15 22-14,-14-12 522,10 16 320,2 14-432,4 31-337,2 0 1,2 0 0,2-1-1,18 60 1,73 181 545,-97-284-579,112 261 518,-86-208-475,4-2-1,58 79 0,-88-131-193,41 46 399,-41-46-584,0-1-1,1 0 1,-1 1-1,1-1 0,0 0 1,0 0-1,0-1 1,0 1-1,0-1 1,0 1-1,1-1 1,-1 0-1,0 0 0,6 0 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15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9108,'0'0'3298,"157"243"-2818,-102-164-240,3 0-64,-3-7-144,-1-7-32,-6-12 96,-12-17-192,-3-13-416,-7-23-1169,-5 0-720,-10-46-512,-3-16-2434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15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931 0 6499,'0'0'9524,"-157"109"-9204,77-47-223,-11 7 159,-12-3-256,-2-4 16,-1-13-48,8-9-32,21-14-513,22-3-1071,19 3-609,14 4-1825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15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1 237 6659,'0'0'3394,"226"10"-3250,-88-43 560,12-13 352,7-3-399,-8 3-257,-7 13-352,-10 10 16,-19 7-64,-15 16-176,-25 0-1569,-29 6-1248,-37 37-1633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16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397 353 8772,'0'0'360,"-37"16"427,-122 54-138,147-65-628,0 1 0,1 0 0,0 1 0,0 0 0,1 1 0,0 0 0,0 0 0,1 1 0,0 1 0,0-1 0,1 1 1,1 1-1,0-1 0,0 1 0,1 1 0,0-1 0,1 1 0,0 0 0,1 0 0,-5 24 0,3-10-25,0-1 0,2 1-1,1 0 1,0 1 0,3-1-1,0 0 1,6 42 0,-5-62-1,0-1 0,0 0 0,1-1 0,0 1 0,0 0-1,0 0 1,1-1 0,0 1 0,0-1 0,0 0 0,0 0 0,0 0 0,1 0 0,0-1 0,0 1 0,0-1 0,0 0 0,0 0 0,1-1 0,-1 1 0,1-1 0,5 2 0,4 1-10,0-1 0,1-1 1,-1 0-1,1-1 0,-1 0 1,24-2-1,-33 1 21,1-1 0,-1-1 0,1 1 0,-1-1-1,1 0 1,-1 0 0,0-1 0,0 1 0,1-1 0,-1 0 0,0-1 0,-1 1 0,1-1 0,0 0 0,-1 0-1,0 0 1,1-1 0,-1 0 0,0 0 0,-1 0 0,1 0 0,-1 0 0,0-1 0,0 1 0,0-1 0,-1 0-1,4-8 1,3-9 92,-1 0-1,-1 0 0,-1-1 1,-1 0-1,4-44 1,-4-124 147,-5 149-234,0-20 54,-6-168 14,3 204-32,-1 0 0,-1 0 0,-1 0-1,-1 1 1,-1 0 0,-18-37 0,15 47 683,11 15-699,0 0-1,0 0 1,0 0 0,-1 0-1,1 0 1,0 0-1,0 0 1,0 0 0,0 0-1,0 0 1,-1 0-1,1 0 1,0 0 0,0 0-1,0 0 1,0 0 0,-1 0-1,1 0 1,0 0-1,0 0 1,0 0 0,0 0-1,-1 0 1,1 0-1,0 0 1,0 0 0,0 0-1,0 0 1,0 1-1,0-1 1,-1 0 0,1 0-1,0 0 1,0 0-1,0 0 1,0 0 0,0 1-1,0-1 1,0 0-1,0 0 1,0 0 0,0 0-1,0 1 1,0-1-1,0 0 1,0 0 0,-3 32 580,7 33-639,3-1-1,3 0 1,27 93 0,-22-97 48,-3-10 4,57 208 50,-56-217-93,2-1-1,2 0 0,2-2 0,25 42 1,-40-75-68,0 1 1,0-1-1,1 0 1,-1 0-1,1 0 1,0 0-1,1-1 1,-1 0-1,1 0 1,-1 0-1,1-1 1,0 0-1,7 3 1,-10-6-58,0 1 1,0 0-1,0-1 1,0 1-1,0-1 1,0 0-1,0 0 1,1-1-1,-1 1 1,0 0-1,0-1 1,0 0-1,0 0 1,-1 0-1,1 0 1,0 0-1,0 0 1,-1-1-1,1 1 1,0-1-1,-1 0 1,0 0-1,1 0 1,-1 0-1,0 0 1,0-1-1,0 1 1,0-1-1,-1 1 1,1-1-1,1-3 1,8-15-1319,12-35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16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0 1409,'0'0'12504,"-7"28"-12349,1-11-146,-5 20-1,2 1 0,1 0-1,-5 59 1,11 201 392,3-284-390,1-1-1,0 1 1,1 0 0,0-1 0,1 0-1,1 0 1,0 0 0,1 0-1,0-1 1,1 0 0,13 17 0,-13-20-17,0 0 1,1-1 0,0 0 0,0 0 0,1-1 0,0 0-1,0-1 1,1 0 0,0 0 0,0-1 0,0 0-1,1-1 1,0 0 0,15 3 0,-9-3 10,1-1 1,0-1-1,0-1 1,-1 0-1,1-1 1,36-6-1,-48 5-167,0 0-1,1 0 1,-1-1-1,0 0 1,0-1 0,0 1-1,0-1 1,-1 0-1,1-1 1,-1 1-1,0-1 1,0 0 0,0 0-1,0-1 1,-1 0-1,1 1 1,-1-1-1,0-1 1,-1 1 0,0-1-1,6-11 1,-5-5-2767,-4 13-1298</inkml:trace>
  <inkml:trace contextRef="#ctx0" brushRef="#br0" timeOffset="1">1 758 3089,'0'0'8900,"149"-183"-8835,-61 101 111,-4 3-160,-11 7-32,-19 3-401,-17 16-1728,-37 11-2385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14.0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1 334 8932,'0'0'1734,"3"-29"-1710,0-2-27,22-163 38,-20 172-18,-3 16-23,0 0 0,-1 0 0,0 0 0,0 0 0,0 0-1,-1 0 1,-1-9 0,14 18-52,-10-1 59,0 1 0,0 0 0,-1 1 0,0-1 0,1 0 0,-1 1 1,0-1-1,-1 1 0,1-1 0,1 7 0,12 45 237,-9-32-32,55 290 1105,-45-210-761,5-1 0,38 114 0,-55-205-545,-3-6-28,1 0 0,-1 0 0,1 0-1,1-1 1,-1 1 0,1-1 0,-1 1 0,1-1 0,6 7-1,-4-10-1100,-3-12-6836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17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2801,'0'0'9367,"0"10"-8316,-11 617-608,11-570-437,21 731 762,60-102 10,-60-577-698,4-2 0,5-1 1,4-1-1,63 129 0,-75-190-59,2 0-1,3-2 1,1-2 0,1 0-1,3-2 1,59 57 0,-66-73-23,1-1-1,0-2 1,2 0 0,0-2 0,1-1-1,0-1 1,2-2 0,-1 0 0,2-3-1,57 13 1,-24-15-740,0-2-1,73-4 1,-115-2-171,-23 0 913,2 0-290,0 0 1,1 0 0,-1 0-1,1 0 1,-1 0-1,0 0 1,1-1-1,-1 0 1,5-1-1,-7 1 36,1 0 0,0 0 0,0 1 0,-1-1 0,1-1 0,-1 1 0,1 0 0,-1 0-1,1 0 1,-1 0 0,1 0 0,-1 0 0,0 0 0,0-1 0,0-1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17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4674,'0'0'5371,"34"21"-4606,-9-6-591,-2-2 1,0 1 0,0 1 0,-1 0 1,-1 2-1,-1 1 0,0 1 0,-1 0 0,29 40 0,9 32 359,-3 2 0,57 138-1,46 217 348,-125-319-578,-6 0 0,15 196 0,-25 265 775,-34-272-626,13-276-395,-3 0 0,-1-1-1,-2 0 1,-2 0 0,-24 51 0,31-81-11,1-1 1,-1 1 0,-1-1 0,0-1 0,-8 10 0,13-16-83,-1-1 0,0 1-1,0 0 1,-1-1 0,1 1 0,0-1 0,-1 0 0,1 0-1,-1-1 1,0 1 0,1-1 0,-1 1 0,0-1 0,0 0-1,0-1 1,-8 1 0,12-1-75,-1 0 0,1 0 0,-1 0 0,1 0 0,-1 0 0,1 0 0,0 0 0,-1 0 0,1 0 0,-1 0 0,1 0 0,-1-1 0,1 1 0,0 0 0,-1 0 0,1 0-1,0-1 1,-1 1 0,1 0 0,-1-1 0,1 1 0,0 0 0,0-1 0,-1 1 0,1 0 0,0-1 0,0 1 0,-1-1 0,1 1 0,0-1 0,0 0 0,-1-16-4129,2 9 2749,-1-24-6457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18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420 8 7155,'0'0'7580,"0"0"-7558,-1 0 0,1-1 0,0 1 1,0-1-1,-1 1 0,1-1 0,0 1 1,-1 0-1,1-1 0,0 1 0,-1 0 1,1-1-1,-1 1 0,1 0 0,0 0 0,-1-1 1,1 1-1,-1 0 0,1 0 0,-1 0 1,1 0-1,-1-1 0,1 1 0,0 0 1,-1 0-1,1 0 0,-1 0 0,1 0 0,-1 0 1,1 0-1,-1 0 0,0 1 0,-20-1 75,8-1-76,0 0 0,0 2-1,0-1 1,0 2 0,0 0 0,0 0-1,1 1 1,-1 1 0,-22 9 0,12 0-1,1 1 1,0 1 0,1 1-1,-34 33 1,46-40-23,1 0-1,0 1 1,0 0 0,1 0 0,0 0 0,1 1-1,0 0 1,0 0 0,1 1 0,1 0 0,0-1-1,-2 17 1,3-11-19,1 1-1,1 0 0,1 0 0,0-1 1,2 1-1,5 28 0,-6-40 12,1-1-1,-1 1 0,1-1 0,1 1 1,-1-1-1,1 1 0,0-1 1,0 0-1,0-1 0,1 1 1,0 0-1,0-1 0,0 0 1,0 0-1,1 0 0,0 0 1,-1-1-1,1 0 0,1 0 1,-1 0-1,0-1 0,1 1 1,6 1-1,1-1 20,0-1-1,0 0 1,1 0-1,-1-1 1,0-1-1,1-1 1,-1 0-1,0 0 1,1-1-1,-1-1 1,0 0-1,21-9 1,7-6-495,0-1 0,53-35 0,-31 17-2251,-25 13-1383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19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151 938 2369,'0'0'4375,"-12"-33"-3732,-40-112-122,33 87 52,2-1 1,3 0-1,-9-82 1,14 43 455,5-134-1,5 146-310,-1 85-714,0 0 0,0 0 1,0 1-1,1-1 0,-1 0 1,0 0-1,1 1 0,-1-1 1,1 0-1,-1 0 0,1 1 1,-1-1-1,1 1 0,-1-1 1,1 0-1,0 1 1,-1-1-1,1 1 0,0-1 1,0 1-1,-1 0 0,1-1 1,0 1-1,0 0 0,-1-1 1,1 1-1,0 0 0,0 0 1,0 0-1,0 0 0,-1 0 1,1 0-1,1 0 1,1 0-2,0 0 0,-1 0 0,1 0 1,0 0-1,-1 1 0,1-1 1,0 1-1,-1 0 0,1-1 0,4 4 1,4 6 44,0 0 1,0 1 0,-1 0 0,-1 1-1,0 0 1,-1 1 0,11 20 0,-11-19 25,62 120 471,-16-27-247,-54-107-292,0 0 0,0 0-1,0 0 1,0 0 0,0 0 0,0 1-1,0-1 1,0 0 0,0 0 0,0 0 0,0 0-1,0 1 1,0-1 0,0 0 0,0 0 0,0 0-1,0 0 1,1 0 0,-1 0 0,0 1 0,0-1-1,0 0 1,0 0 0,0 0 0,0 0 0,0 0-1,1 0 1,-1 0 0,0 0 0,0 0-1,0 0 1,0 1 0,0-1 0,1 0 0,-1 0-1,0 0 1,0 0 0,0 0 0,0 0 0,1 0-1,-1 0 1,0 0 0,0 0 0,0 0 0,0 0-1,0 0 1,1-1 0,-1 1 0,0 0 0,0 0-1,0 0 1,0 0 0,0 0 0,1 0-1,1-13 81,-1-30-144,-1 33 96,-1-66 20,3-100-9,-2 170-55,0 0-1,1-1 1,0 1 0,0 0 0,1 0 0,2-8-1,-3 13 0,-1 0 0,1 0 0,-1-1 0,1 1-1,-1 0 1,1 0 0,0 0 0,0 1 0,0-1-1,0 0 1,-1 0 0,1 0 0,0 1 0,0-1 0,0 0-1,1 1 1,-1-1 0,0 1 0,0-1 0,0 1-1,0 0 1,0-1 0,1 1 0,-1 0 0,0 0 0,0 0-1,0 0 1,1 0 0,-1 0 0,0 0 0,0 0-1,1 0 1,-1 1 0,0-1 0,0 0 0,0 1 0,0-1-1,0 1 1,2 1 0,2 0-7,-1 1 0,0-1 1,0 1-1,0 1 0,0-1 0,0 1 1,-1-1-1,1 1 0,4 7 0,26 46 29,-21-33 23,68 130 134,25 41-32,-105-193-138,16 19-5,-17-21 3,1 1 0,-1-1 0,0 0 0,1 0 0,-1 1-1,0-1 1,1 0 0,-1 0 0,1 0 0,-1 1-1,0-1 1,1 0 0,-1 0 0,1 0 0,-1 0 0,1 0-1,-1 0 1,1 0 0,-1 0 0,1 0 0,-1 0-1,0 0 1,1 0 0,-1 0 0,1 0 0,-1-1-1,1 1 1,-1 0 0,0 0 0,1 0 0,-1-1 0,1 1-1,-1 0 1,0 0 0,1-1 0,-1 1 0,0 0-1,1-1 1,-1 1 0,0 0 0,0-1 0,1 1 0,-1-1-1,0 1 1,0 0 0,0-1 0,0 1 0,1-1-1,-1 1 1,0-1 0,0 1 0,0-1 0,0 1 0,0 0-1,0-1 1,18-62 64,-9 27-58,2 1 0,26-56 1,-35 88-9,-1 0 1,1 1 0,0-1-1,0 1 1,0-1 0,0 1-1,0 0 1,1 0 0,2-3-1,-4 5-4,0-1 0,0 1 0,0-1 1,0 1-1,0-1 0,0 1 0,0 0 0,0-1 0,0 1 0,0 0 0,0 0 0,0 0 0,0 0 0,0 0 0,0 0 0,0 0 0,0 0 0,0 0 0,0 0 0,0 1 0,0-1 0,0 0 0,0 1 0,0-1 0,0 1 0,0-1 0,0 1 0,0-1 0,0 1 0,0 0 0,-1-1 0,2 2 0,11 13 20,-1 0 0,-1 1 0,18 32-1,-17-27 15,0-1 0,29 35 0,-36-49-148,28 26-461,-8-18-3795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19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1 324 352,'0'0'9511,"9"-37"-9143,32-117-200,-27 94-105,-13 53-58,1 1 1,-1-1-1,1 1 1,0 0-1,1-1 1,-1 1-1,1 0 1,4-5-1,-7 10-6,1 0-1,-1 1 1,0-1-1,1 1 0,-1-1 1,0 0-1,1 1 0,-1-1 1,1 1-1,-1-1 0,1 1 1,-1 0-1,1-1 0,-1 1 1,1-1-1,-1 1 0,1 0 1,0 0-1,-1-1 0,1 1 1,0 0-1,-1 0 0,1 0 1,0-1-1,-1 1 0,1 0 1,0 0-1,-1 0 1,1 0-1,0 0 0,-1 0 1,1 1-1,0-1 0,-1 0 1,1 0-1,-1 0 0,1 1 1,0-1-1,-1 0 0,1 1 1,-1-1-1,1 0 0,-1 1 1,1-1-1,0 1 0,2 2 32,-1 0-1,0-1 1,1 1 0,-1 0-1,0 0 1,-1 1-1,3 3 1,19 49 933,-4 1 0,18 76 0,11 119 319,-46-241-1203,10 66 67,-10-75-1410,-1-7 490,0-13-960,-1-30-2423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20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0 129 11797,'0'0'5171,"84"-40"-5379,-33 24 208,4 3 16,0-4 64,-4 4-80,-4 0 16,-3 3-48,-8 4-449,-10 6-1792,-19 0-1920,-7 16-4243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20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 9476,'0'0'4002,"230"0"-3666,-150-27 81,0-2-353,-14 3-64,0-1-177,-19 14-2400,-22 10-3073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21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7347,'0'0'1521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21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29 401 5603,'-29'26'8254,"29"-29"-8139,1-53 171,13-92 0,-9 119-274,2 0 0,0 1 0,2-1-1,1 2 1,14-29 0,-24 55-17,1-1 1,0 1 0,-1 0 0,1-1-1,0 1 1,0 0 0,0-1 0,0 1-1,0 0 1,0 0 0,0 0 0,0 0-1,1 0 1,-1 0 0,0 0 0,0 0-1,1 1 1,1-2 0,-2 2-2,0 0 0,0 0 0,0 0 1,0 1-1,0-1 0,0 0 0,-1 0 0,1 1 0,0-1 1,0 0-1,0 1 0,0-1 0,0 0 0,-1 1 1,1 0-1,0-1 0,0 1 0,-1-1 0,1 1 0,0 0 1,0 1-1,5 6-15,-1 0 0,0 0 0,-1 0 0,6 16 1,-7-16 53,19 47 182,-3 1 0,-3 0 0,15 91 0,4 179 678,-24-204-155,-8-73-554,-2-34-1258,-1-40-872,-1-50-4683,-5 44 1189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22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7251,'0'0'8980,"-4"98"-8900,4-25 17,0 5-81,0-5 48,0-11-64,0-10-80,0-12-497,0-17-1584,-14-23-7331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14.7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119 746 4994,'0'0'1945,"2"-28"-1187,6-93-161,-5-123 479,-4 147-882,0 80-152,-2 0 0,0 0 0,0 0-1,-2 0 1,0 1 0,-1 0 0,-1 0-1,0 0 1,-1 1 0,-1 0-1,0 0 1,-1 1 0,-13-14 0,22 27 21,0 0 47,0-1 0,0 1 1,0-1-1,0 1 0,-1 0 0,1 0 0,-1-1 1,1 1-1,-1 0 0,1 0 0,-1 0 1,1 0-1,-1 1 0,0-1 0,1 0 0,-4 0 708,4 8-808,0 0 0,0 1 0,1-1 0,0 0 0,1 9 0,1 10-9,-1 10 63,2 0 1,2-1-1,1 1 0,20 63 1,-8-47 191,2-1 1,40 74-1,-56-118-244,-3-4-9,0 0 0,0-1 0,0 0-1,1 1 1,-1-1 0,0 0 0,1 1 0,-1-1 0,1 0 0,0 0-1,0 0 1,0-1 0,0 1 0,0 0 0,0-1 0,0 1 0,1-1-1,-1 0 1,0 0 0,1 0 0,3 1 0,-5-2-43,-1-2 58,11-52 45,21-78 5,-32 130-71,1 1-1,-1 0 1,0 0 0,1-1 0,-1 1-1,1 0 1,-1 0 0,1 0-1,-1 0 1,1 0 0,0-1-1,0 1 1,-1 0 0,1 1-1,0-1 1,0 0 0,0 0-1,0 0 1,0 0 0,0 1-1,0-1 1,0 1 0,1-1-1,-1 1 1,0-1 0,0 1-1,0-1 1,1 1 0,-1 0-1,0 0 1,1 0 0,-1 0-1,0 0 1,0 0 0,1 0 0,-1 0-1,0 0 1,0 0 0,1 1-1,0 0 1,2 0 0,0 1-1,0 0 1,0 0-1,-1 1 1,1-1 0,-1 1-1,0 0 1,0 0-1,0 0 1,4 5 0,56 78 74,-32-40 297,66 71 1,-96-116-370,0 0-1,-1 0 0,1 0 1,0 0-1,0-1 1,0 1-1,0 0 1,0 0-1,0-1 1,0 1-1,0-1 0,0 1 1,0-1-1,1 1 1,-1-1-1,0 1 1,0-1-1,0 0 1,1 0-1,1 0 0,-2 0-20,-1-1 0,1 1 0,0 0 0,0-1 0,-1 0 0,1 1 0,0-1 0,-1 1 0,1-1-1,0 0 1,-1 1 0,1-1 0,-1 0 0,1 0 0,-1 1 0,0-1 0,1 0 0,-1 0 0,0 0 0,1 0-1,-1-1 1,2-8-543,-1 0-1,1-1 0,-2-18 0,0 18-320,1-33-2959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23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44 6019,'0'0'5981,"8"-6"-5829,-2 1-104,1 1-1,0 0 1,0 0 0,1 0-1,-1 1 1,1 0 0,0 1-1,0 0 1,0 0-1,0 0 1,0 1 0,10 0-1,-18 1-44,7 0 48,0 0 0,0 0 1,0 1-1,0-1 0,9 4 1,-13-3-43,-1 0 0,1 0 0,-1 1 0,1-1 0,-1 1 0,0-1 1,1 1-1,-1 0 0,0 0 0,0 0 0,-1 0 0,1 0 0,0 1 0,-1-1 0,3 5 0,2 4 45,-2 1 0,1 0 0,-1 0 0,-1 0 0,0 0 0,-1 0 0,1 22 0,-3 88 619,-1-119-607,1 1 0,0-1 0,-1 0 0,1 0-1,-1 0 1,0 1 0,0-1 0,-1 0 0,1 0 0,0 0 0,-1-1 0,0 1 0,0 0 0,0 0 0,0-1 0,0 0-1,0 1 1,-3 1 0,1-1 38,0-1-1,0 0 1,0 1 0,0-2-1,0 1 1,0 0-1,-1-1 1,1 0 0,0 0-1,-1 0 1,1 0-1,-1-1 1,-6 0-1,10 0-143,6 0-570,30-1 278,-15 0 293,-1 0 1,1 1 0,28 5 0,-44-5 38,0 1 0,0 0 1,1 0-1,-1 0 0,0 1 1,-1-1-1,1 1 0,0 0 1,0 0-1,-1 0 0,1 1 1,-1-1-1,0 1 0,1 0 1,-1 0-1,-1 0 0,1 0 1,0 1-1,-1-1 0,1 1 1,2 6-1,-1 6 29,0 0 1,-1-1-1,-1 1 0,-1 0 1,0 1-1,-1-1 0,-1 0 1,-3 18-1,4-27-4,-1 1 1,-1 0-1,1-1 0,-1 1 0,-1-1 0,1 1 1,-1-1-1,0 0 0,-1 0 0,0 0 1,0-1-1,-1 1 0,1-1 0,-1 0 1,-1 0-1,-10 9 0,8-9-18,-1 0-1,1-1 1,-1 0-1,-1 0 1,1-1 0,-1 0-1,1-1 1,-1 0 0,0-1-1,0 0 1,-1 0-1,-13 0 1,18-2-43,-77 1-1278,76-2 831,0 1 0,0-2 0,0 1 0,0-1 0,0 0 1,0 0-1,1-1 0,-1 0 0,-7-5 0,-21-20-5253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24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67 6131,'0'0'2934,"-9"-12"-2587,2 3-185,0 0-1,-1 0 1,-10-10-1,17 18-131,0 0 1,-1 1-1,1-1 0,0 0 1,-1 0-1,1 0 1,0 1-1,-1-1 0,1 1 1,-1-1-1,1 1 0,-1 0 1,1-1-1,-1 1 1,0 0-1,1 0 0,-1 0 1,1 0-1,-1 0 0,1 1 1,-1-1-1,1 0 1,-1 1-1,1-1 0,-1 1 1,1-1-1,-2 2 0,-2 1 37,1 0-1,-1 1 0,1-1 1,0 1-1,-7 8 0,6-6-9,-15 16 284,2 1 0,0 0 0,2 2 0,-24 46 0,33-56-185,0-1 1,1 1 0,1 1-1,1-1 1,0 1 0,1 0-1,1 0 1,0 0-1,2 0 1,0 25 0,1-40-160,-1 0-1,1 0 1,-1 0 0,0 0 0,1 0-1,0 0 1,-1 0 0,1 0 0,-1 0 0,1-1-1,0 1 1,0 0 0,-1-1 0,1 1-1,0 0 1,0-1 0,0 1 0,0-1 0,0 1-1,0-1 1,0 0 0,0 1 0,0-1-1,0 0 1,0 0 0,0 1 0,0-1 0,2 0-1,37 0-79,-27 0 73,-7-1-26,1 0 1,0 0-1,-1 0 0,1-1 1,-1 0-1,0-1 0,0 1 1,0-1-1,0 0 0,0-1 0,0 0 1,-1 1-1,0-2 0,1 1 1,-2-1-1,1 1 0,0-1 1,5-10-1,9-11-383,-1 0 0,22-48 0,-31 57 252,31-74-3085,-37 100 3110,2 12 290,0 0-1,2 0 0,1-1 1,0 0-1,1 0 1,2-1-1,18 28 0,101 122 971,-121-159-1067,58 68 382,53 66 72,-103-120-458,0 0 1,-2 1 0,-1 0 0,14 36-1,-23-45-10,0 0 0,-1 0 0,0 1-1,-2-1 1,0 1 0,0 25 0,-2-33 14,0 0 1,-1 0-1,0 0 1,0-1-1,-1 1 1,-1-1 0,1 1-1,-1-1 1,-1 0-1,1 0 1,-1 0-1,-1 0 1,-9 13 0,5-12 87,-1 1 1,0-1-1,0-1 1,-1 0 0,0 0-1,-1-1 1,1 0 0,-2-1-1,1-1 1,0 0-1,-1 0 1,-22 4 0,8-5 125,0 0 1,-1-1 0,1-2 0,-1-1-1,-33-4 1,49 2-241,0 1 0,0-2 0,1 0-1,-1 0 1,1-1 0,0 0 0,0-1 0,0 0 0,1-1-1,-1 0 1,1 0 0,1-1 0,-12-11 0,14 11-85,0-1 0,0 0 0,1 0 0,0-1 0,0 1 0,1-1 0,0-1 0,1 1 1,0-1-1,0 1 0,1-1 0,1 0 0,-1-1 0,1 1 0,0-16 0,1 11-336,0 0 1,1-1-1,1 1 0,0 0 0,1 0 0,1 0 1,0 0-1,1 0 0,0 1 0,2-1 0,0 1 1,0 1-1,10-16 0,28-38-3974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24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94 942 9716,'0'0'2919,"-15"29"-2543,-46 92 161,58-114-477,0 0 1,1-1-1,-1 1 1,1 0-1,1 0 1,0 0 0,0 0-1,0 1 1,1-1-1,-1 0 1,2 0-1,0 9 1,1 0 8,-1-11-66,0 1 1,0-1-1,0 0 1,1 1-1,0-1 1,0 0-1,0 0 0,1 0 1,0 0-1,0-1 1,0 1-1,0-1 1,1 0-1,-1 0 1,1 0-1,0 0 0,1-1 1,-1 1-1,0-1 1,1 0-1,0 0 1,0-1-1,0 0 0,0 1 1,6 0-1,7 3-10,1-1-1,-1-1 1,1 0 0,0-2-1,0 0 1,20-1-1,-28-1-48,0-1 0,0 0 1,-1 0-1,1-1 0,-1-1 0,1 1 0,-1-2 0,0 0 0,0 0 0,0 0 0,13-10 1,-9 4-246,-1 0 0,0-1 1,-1-1-1,0 0 1,-1 0-1,15-23 1,-17 23-83,0-2 1,-2 1-1,0-1 1,0 0-1,-1-1 1,-1 0-1,0 0 1,-1 0 0,-1 0-1,0 0 1,-1-1-1,-1 0 1,-1-19-1,0 34 401,0 0 0,0-1 0,0 1 0,0 0-1,-1 0 1,1 0 0,0-1 0,-1 1 0,1 0 0,-1 0 0,0 0-1,1 0 1,-1 0 0,0 0 0,1 0 0,-1 0 0,0 0 0,0 0-1,0 0 1,0 0 0,-2-1 0,0 0 80,-1 1 0,1-1 0,-1 1 0,1-1 1,-1 1-1,1 0 0,-7 0 0,-1-1 282,1 2 0,-1-1 1,0 1-1,-18 3 0,26-2-336,1-1 0,-1 1 0,1 0 0,-1 0 0,1 0 0,-1 0 0,1 0 0,0 0 0,0 1 0,-1-1 0,1 1 0,0 0 0,0-1 0,0 1 0,1 0 0,-4 4 0,3-2 44,-1 1-1,1-1 0,-1 1 1,1 0-1,1 0 0,-1 0 1,-1 10-1,1 5 238,0-1-1,2 1 0,2 28 1,-2-47-306,2 8 18,-1-1 1,1 0-1,1 0 0,-1 0 0,1 0 1,1 0-1,-1-1 0,2 1 1,-1-1-1,1 0 0,0 0 1,0-1-1,0 1 0,1-1 1,9 7-1,0 0-28,1-1 0,0-1 0,0 0 0,1-1 0,30 12 0,-37-17-24,1-1 0,1 0 0,-1 0 1,1-2-1,-1 1 0,1-1 0,0-1 0,0 0 1,0-1-1,0 0 0,-1-1 0,1 0 0,0-1 1,0 0-1,-1-1 0,1-1 0,-1 1 0,0-2 1,13-6-1,-9 1-75,0-2-1,0 0 1,-1 0 0,-1-2 0,0 1 0,0-2 0,-2 1-1,11-18 1,2-7-143,-1-2 1,19-49-1,-18 32-259,-3-2 0,-2 1 0,-4-2 0,-1 0 0,-4-1-1,6-125 1,-15 145 341,0-5 34,-5-49-1,2 82 116,0 0 0,-1 0 0,0 0 0,-1 0 0,-1 0 0,0 1 0,-11-22 0,8 22-8,0 1 0,-1-1 0,0 2 0,-1-1 0,0 1 1,-1 1-1,-14-12 0,18 17 95,-1 0 0,0 0 0,1 1 0,-2 0 0,1 0 0,0 1 0,-1 0 0,1 0 1,-1 1-1,0 0 0,0 0 0,-16 0 0,23 2 4,0 0 1,1 0-1,-1 0 0,0 0 1,0 0-1,0 1 0,1-1 1,-1 0-1,0 1 1,1-1-1,-1 1 0,0 0 1,1-1-1,-1 1 1,1 0-1,-1 0 0,1 0 1,-1 0-1,1 0 1,-2 3-1,1-1 36,0 1 0,0 0 0,1 0 0,0 0-1,0 0 1,0 0 0,0 0 0,0 7 0,-4 31 369,2 0-1,2 0 1,5 54-1,-1-68-287,1 0-1,1-1 0,2 0 1,1 0-1,1 0 1,12 25-1,-7-23-74,2 0-1,1-2 0,1 0 0,1-1 0,1 0 1,1-2-1,26 23 0,-34-35-355,1-2 1,-1 1-1,2-2 0,-1 0 0,1 0 1,1-2-1,-1 0 0,1-1 1,1 0-1,-1-1 0,1-1 0,0 0 1,0-2-1,30 2 0,-32-4-4596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25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6451,'0'0'0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25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1054 0 4802,'0'0'6675,"-91"256"-5970,36-79 1616,-10 43-160,-12 59-1025,-10 43-79,-12 48-241,-6 14-16,3-19-752,7-37 16,15-63-64,14-71 16,15-66-64,14-53-256,12-39-704,10-22-1009,12-14-1121,3-23-2480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26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5106,'0'0'6422,"6"33"-5774,50 369 1953,-9 93 49,-44-469-2219,8 41-1,-10-66-422,0 0 0,-1 0 0,1 0 0,0 0-1,0 0 1,-1 0 0,1 0 0,0 0 0,0 0-1,0 0 1,0-1 0,0 1 0,0 0 0,0-1-1,1 1 1,-1-1 0,0 1 0,0-1 0,0 0-1,1 1 1,-1-1 0,0 0 0,0 0 0,1 0-1,-1 0 1,0 0 0,0 0 0,1 0 0,1-1-1,2 1-11,0-1-1,0 1 0,0-1 0,1-1 0,-1 1 0,5-3 0,3-4 9,-1 0-1,1-1 0,-1 0 0,18-19 0,13-10 21,-18 19 72,45-27-1,-16 22-1944,-47 21 681,0 1 1,0 1 0,1-1 0,-1 1-1,10 0 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26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19417,'0'0'992,"30"3"-15670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26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1136 8820,'0'0'1265,"11"-32"-753,22-78 89,27-162 1,-48 177-814,-5-1 1,-8-146-1,0 229 219,-1 0-1,-1 0 0,0 1 1,0-1-1,-2 1 1,1 0-1,-2 0 1,1 1-1,-2 0 1,1-1-1,-2 2 1,1-1-1,-1 1 1,-1 1-1,0-1 0,-14-11 1,11 12 192,0 0 1,0 0-1,-1 1 1,0 1-1,-1 0 1,1 1-1,-1 0 1,-1 1-1,1 1 1,-1 0-1,1 1 1,-1 0-1,-27 0 1,41 3-165,0 0 1,0 0 0,0 0-1,-1 0 1,1 0 0,0 1-1,0-1 1,0 0-1,0 1 1,-1-1 0,1 0-1,0 1 1,0 0 0,0-1-1,0 1 1,0 0-1,0-1 1,0 1 0,0 0-1,1 0 1,-1 0 0,0 0-1,0 0 1,1 0-1,-1 0 1,0 0 0,0 1-1,-5 34 311,6-29-265,0 231 1448,2-217-1435,0-1 1,2 1-1,0-1 0,1 0 0,1 0 0,1-1 1,0 0-1,2 0 0,0 0 0,12 16 1,-15-26-63,0 0 0,0-1 0,1 0 0,0 0 1,1-1-1,0 0 0,0 0 0,0 0 0,1-1 1,0-1-1,0 0 0,1 0 0,-1 0 0,1-1 1,0-1-1,0 0 0,0 0 0,1-1 0,-1 0 1,1-1-1,11 0 0,-9 0-52,0-2 0,0 0 0,14-3 1,-22 3 1,0 0 0,-1-1 1,1 1-1,-1-1 0,1 0 1,-1-1-1,0 1 1,0-1-1,0 0 0,0 0 1,4-5-1,10-12-225,20-19-534,-35 37 682,-1 0 1,0 0-1,1 0 0,0 1 1,-1-1-1,1 1 0,0-1 1,0 1-1,0 0 1,0 0-1,0 0 0,0 1 1,5-2-1,-6 3 70,0-1-1,0 1 1,0 0-1,0-1 1,-1 1-1,1 0 1,0 0-1,-1 0 1,1 0-1,0 0 1,-1 0-1,1 1 1,-1-1 0,0 0-1,1 1 1,-1-1-1,0 1 1,2 2-1,21 40 65,-13-25-45,5 9 246,3-1-1,0-1 1,43 45-1,-54-63-178,1 0 0,0 0-1,0-1 1,1 0 0,0 0-1,0-1 1,1-1-1,-1 0 1,1 0 0,0-1-1,1-1 1,-1 1-1,1-2 1,12 2 0,-6-3-87,1 0 0,29-4 0,-46 3-70,-1 0 1,1-1-1,0 1 0,-1-1 0,1 1 0,-1-1 0,1 0 0,-1 0 0,1 1 0,-1-1 1,1 0-1,-1 0 0,0-1 0,1 1 0,-1 0 0,0 0 0,0-1 0,0 1 0,0 0 0,0-1 1,0 1-1,-1-1 0,1 0 0,0 1 0,-1-1 0,1 1 0,-1-1 0,1 0 0,-1 1 1,0-1-1,0 0 0,0 0 0,0 1 0,0-3 0,1-32-5725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28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544 524 9780,'0'0'4760,"0"0"-4721,0-1 0,0 1-1,0-1 1,0 1 0,0-1 0,-1 1 0,1-1 0,0 1-1,0-1 1,-1 1 0,1-1 0,0 1 0,-1 0 0,1-1-1,0 1 1,-1 0 0,1-1 0,-1 1 0,1 0 0,-1-1-1,1 1 1,-1 0 0,1 0 0,0-1 0,-1 1 0,0 0-1,-12-3-8,0 1 0,0 0-1,0 1 1,0 1 0,-22 1-1,2 0-54,23 0 7,1 0 0,0 0 0,0 1 1,-1 1-1,2 0 0,-1 0 1,0 0-1,1 1 0,-1 1 0,1-1 1,0 1-1,0 1 0,1-1 0,0 1 1,0 1-1,-10 10 0,-3 6-2,1 1 0,1 1 0,-26 48 0,22-32 9,2 1-1,2 1 1,1 0-1,3 1 1,1 1-1,3 1 1,1-1-1,3 1 1,-2 71-1,7-90 16,1-16-25,-1 1 0,1-1 0,1 0 0,0 0-1,5 18 1,-6-26 7,2 0-1,-1-1 1,0 1-1,0 0 1,1-1 0,0 1-1,-1-1 1,1 1-1,0-1 1,0 0-1,0 0 1,1 0-1,-1 0 1,0 0-1,1 0 1,-1-1 0,1 1-1,0-1 1,-1 1-1,1-1 1,0 0-1,0 0 1,0-1-1,0 1 1,4 0-1,-3 0 14,1 0-1,-1 0 1,0-1-1,0 1 0,1-1 1,-1 0-1,0 0 1,1-1-1,-1 1 0,0-1 1,0 0-1,0 0 1,1-1-1,-1 1 0,0-1 1,-1 0-1,1 0 1,0 0-1,0 0 0,-1-1 1,0 1-1,1-1 1,-1 0-1,0 0 0,0 0 1,0 0-1,-1-1 1,1 1-1,-1-1 0,0 0 1,0 0-1,0 1 1,-1-1-1,2-5 0,4-10 27,0 0-1,-2-1 1,-1 0-1,4-37 1,-4-84 81,-5 96-102,2 3 8,-6-192 20,1 173-56,-22-112 1,8 97-53,-2 0 0,-4 1 1,-3 2-1,-45-86 0,70 157 75,0-3 8,0 1 0,0 1 0,0-1 0,-1 0 0,1 0 0,-1 1 0,0 0 0,0 0 0,-6-5 0,9 8-7,0 0 0,0 0-1,0 0 1,-1 0 0,1 0-1,0-1 1,0 1 0,0 0 0,0 0-1,0 0 1,-1 0 0,1 0-1,0 0 1,0 0 0,0 0-1,0 0 1,0 0 0,-1 0-1,1 0 1,0 0 0,0 0 0,0 0-1,0 0 1,0 1 0,0-1-1,-1 0 1,1 0 0,0 0-1,0 0 1,0 0 0,0 0-1,0 0 1,0 0 0,0 0 0,-1 0-1,1 1 1,0-1 0,0 0-1,0 0 1,0 0 0,0 0-1,0 0 1,0 0 0,0 1-1,0-1 1,0 0 0,0 0-1,0 0 1,0 0 0,0 0 0,0 1-1,0-1 1,0 0 0,0 0-1,0 0 1,0 0 0,0 0-1,0 1 1,0-1 0,0 0-1,0 0 1,0 0 0,0 0 0,0 0-1,0 0 1,0 1 0,1-1-1,-1 0 1,-1 17-34,1 1 0,1-1 0,1 1 0,0-1 0,1 1 0,9 25 0,43 107 11,-30-88 44,132 310 151,33-19-24,-173-325-153,3 4-109,24 31-1,-38-56 23,0 0-1,0 0 1,1 0 0,0-1-1,0 0 1,1 0-1,0-1 1,0 0 0,11 5-1,-16-9-242,1 0 1,-1 0-1,1 0 0,-1 0 0,0-1 0,1 0 0,5 0 1,12 0-4223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28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9748,'0'0'2610,"194"164"-2354,-111-101-96,16-1-112,10-3 80,-3-6-64,-8-11-128,-17-19-48,-16-16-1169,-21-7-992,-18-13-1841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15.1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1 174 10117,'0'0'4546,"15"-30"-4546,10 10 0,-3-2 16,3-1 32,0 4-48,0 2 0,0 6 0,-4-1-80,4 1-673,-3 6-1184,-6 2-544,-7 3-1793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29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817 1 12422,'0'0'3617,"-105"200"-3585,57-98 64,-14 6-96,-18 7 160,-11 0-320,-4-4 112,0-3-800,1-9-1073,13-14-1424,16-19-865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29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0 965 816,'0'0'5395,"252"-171"-4691,-121 73 801,7-10-161,8-4-463,-7 7-177,-4 10-224,-11 13-255,-19 10-161,-24 16-128,-23 17-657,-33 12-1216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29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376 690 11045,'0'0'342,"-33"7"132,-106 27-260,127-31-200,0 1 1,1 0 0,-1 0-1,1 1 1,0 1 0,1 0-1,0 0 1,-1 1-1,-10 11 1,14-12-14,0 2 1,0-1-1,1 1 0,1 0 0,-1 0 0,1 1 1,1-1-1,-1 1 0,-4 14 0,3 4 3,0 1 0,2 0 0,1 0-1,1 0 1,2 0 0,3 33 0,-2-22 48,0-26-34,0 0-1,0-1 1,2 0-1,-1 1 0,2-1 1,0 0-1,0 0 1,1-1-1,0 1 0,1-1 1,8 11-1,-10-15-16,1 0 0,1-1 0,-1 1 0,1-1 0,0-1 0,1 1 0,-1-1 0,1 0 0,0 0 0,0-1 0,1 0 0,-1-1 0,1 1 0,0-1 0,0-1 0,0 1 0,14 1 0,-10-2-5,0-1 0,0-1 0,-1 1 0,24-4 0,-31 2 6,0 0 0,0 0-1,0 0 1,0 0 0,-1-1-1,1 0 1,0 0 0,-1 0-1,1 0 1,-1 0 0,0-1 0,0 0-1,0 1 1,0-1 0,0 0-1,-1-1 1,5-6 0,0-3 7,0 0-1,-1 0 1,-1-1 0,0 0 0,-1 0 0,0 0 0,2-27 0,0-112 58,-6 128-53,-3-60-38,-4-1 0,-3 1 0,-5 0 0,-3 1 0,-3 1 0,-5 1 0,-59-133 0,26 98 24,50 102 25,-1-1 1,-1 2 0,0 0-1,-26-25 1,36 37 91,-1 1 0,1-1 1,-1 1-1,1 0 0,-1 0 0,1-1 0,-1 1 1,0 0-1,0 0 0,0 0 0,0 1 1,0-1-1,0 0 0,0 1 0,0-1 1,0 1-1,-2 0 0,3 7 158,2 5-277,0-1-1,0 0 1,2 0 0,-1 0-1,1 0 1,9 21 0,38 66-21,-40-80 33,9 17-3,166 292 137,22-19 14,-203-302-166,81 94 75,-77-92-134,1 1 0,0-1-1,1-1 1,0 0 0,0 0-1,0-1 1,1 0-1,16 5 1,-26-10-38,1 0-1,-1 0 0,1-1 1,0 1-1,-1-1 1,1 1-1,0-1 1,-1 0-1,1 0 1,0 1-1,0-1 1,-1 0-1,1-1 0,0 1 1,0 0-1,-1 0 1,1-1-1,0 1 1,-1-1-1,1 0 1,-1 1-1,1-1 1,0 0-1,-1 0 0,0 0 1,1 0-1,-1 0 1,0 0-1,1-1 1,-1 1-1,0 0 1,0 0-1,0-1 1,0 1-1,0-1 0,0 1 1,0-1-1,-1 0 1,1 1-1,0-3 1,9-54-3377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30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8052,'0'0'2363,"13"36"-1570,84 244 423,-80-228-855,7 24 279,3-1-1,54 103 0,-76-170-615,-1-1 0,1 1-1,1-1 1,-1 0 0,1 0 0,0-1 0,9 7 0,-11-10-36,0 0 1,0-1-1,0 1 0,1-1 0,-1 0 1,1 0-1,0-1 0,0 1 0,-1-1 0,1 0 1,0 0-1,0-1 0,8 1 0,-10-2-17,1 1 0,-1-1 0,1 0 0,-1 0 0,0 0 0,1-1 0,-1 1 0,0-1 0,0 0 0,0 1 0,0-2-1,0 1 1,-1 0 0,1 0 0,0-1 0,-1 0 0,0 1 0,0-1 0,0 0 0,0 0 0,0 0 0,0 0 0,-1 0 0,1-1-1,0-3 1,3-6-628,0-1 0,-1 0 0,-1 0 0,4-28 0,-6-12-3308</inkml:trace>
  <inkml:trace contextRef="#ctx0" brushRef="#br0" timeOffset="1">1 736 4930,'0'0'9188,"229"-184"-9396,-134 92 288,-4 0-80,-14 7-432,-26 16-2529,-37 23-1905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30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0 704,'-14'32'8490,"13"-30"-8392,-20 46 370,2 0 1,3 1-1,-21 97 0,22-14 449,5 258-1,15-290-554,4-1 0,5-1 0,4 0 0,58 179 1,-20-125 18,6-3 1,102 179 0,-108-229-293,5-3 1,4-3-1,85 94 0,-101-134-79,2-1 0,3-3 0,2-2 0,1-3-1,126 72 1,-140-94-108,0-3 0,2-2 0,0-2 0,1-1 0,1-3 0,-1-2 0,2-1 0,-1-3 0,1-2 0,0-2 0,53-6 0,-70 3-415,-1-1 1,0-1-1,0-2 1,-1-1-1,0-1 1,0-2-1,-1-1 1,0-1-1,49-29 1,-41 15-1761,49-46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30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7043,'31'0'3882,"-1"-1"-3679,1 2 0,-1 1-1,0 1 1,0 1 0,0 2 0,0 1-1,49 19 1,-14 5 46,-3 3 1,0 2-1,-3 3 0,-1 2 1,-2 3-1,-2 3 0,-2 1 0,69 84 1,-40-30 77,-4 4-1,-5 4 1,100 204 0,-110-179 56,-5 1 0,-7 3 0,-6 3 0,-6 1 0,-6 1 0,-7 2 0,-6 1 0,1 211 0,-20-356-375,0 0 1,0 0-1,0 0 0,0 0 1,0 0-1,0-1 1,0 1-1,-1 0 0,1 0 1,-1 0-1,1-1 1,-1 1-1,0 0 0,1-1 1,-3 4-1,2-5-12,-1 1-1,1 0 1,-1-1-1,1 1 1,-1-1-1,1 0 1,-1 1 0,0-1-1,1 0 1,-1 0-1,1 0 1,-1 0-1,0 0 1,1-1 0,-1 1-1,-2-1 1,-2-1-151,0 0 1,0 0-1,0 0 0,0-1 1,0 0-1,0 0 1,1 0-1,0-1 1,-1 0-1,1 0 1,1 0-1,-1-1 1,1 1-1,-1-1 0,-6-11 1,-4-7-1402,1 0 1,-15-35-1,28 56 1434,-35-86-5961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31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182 102 8612,'0'0'3127,"8"-17"-2965,21-51 252,-22 51 613,-10 22 366,-39 51-1019,4 2 0,-34 65 1,60-99-294,1 1 0,1 0 1,1 1-1,2-1 0,0 2 0,2-1 0,1 1 1,-2 42-1,6-67-85,0 1 0,1-1 1,-1 0-1,1 0 0,-1 0 0,1 1 1,0-1-1,-1 0 0,1 0 0,0 0 0,0 0 1,1 0-1,-1 0 0,0-1 0,1 1 1,-1 0-1,1-1 0,0 1 0,-1-1 0,1 1 1,0-1-1,0 0 0,0 0 0,0 0 1,0 0-1,0 0 0,0 0 0,0 0 0,0-1 1,0 1-1,4 0 0,8 1-18,0 0 0,0-1 0,28-2-1,-30 1 17,-1-1-8,-1-1 1,1 0 0,-1 0-1,0-1 1,1 0 0,-1-1-1,-1 0 1,1-1-1,0 0 1,-1-1 0,0 1-1,-1-2 1,1 1 0,7-9-1,-4 4-523,0-1-1,-1-1 1,-1 0 0,0 0-1,-1-1 1,0 0 0,-1 0-1,9-22 1,-6-6-4476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32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306 889 6467,'0'0'6560,"-26"-18"-6352,-81-63 225,100 75-415,0 0 0,1 0 0,-1-1 0,1 0 0,0-1 1,1 1-1,0-1 0,0 0 0,1-1 0,-7-15 0,2 2 36,-10-19 202,1-1 0,3-1 0,1-1 1,-15-83-1,29 127-248,0-1 0,0 0 0,0 0 0,0 1 1,0-1-1,0 0 0,0 1 0,1-1 0,-1 0 0,0 0 1,0 1-1,1-1 0,-1 0 0,0 1 0,1-1 1,-1 0-1,0 1 0,1-1 0,-1 1 0,1-1 0,-1 1 1,1-1-1,0 1 0,-1-1 0,1 1 0,-1-1 1,1 1-1,0-1 0,28-5-25,-18 6 0,0 1 0,0-1 0,21 6 0,-12 1 40,0 0 1,-1 2 0,0 0 0,0 1-1,21 17 1,-20-14 2,0-1-1,1 0 0,0-2 1,29 11-1,-48-21 10,-3-12-45,-1-1 0,0 1 1,-1 0-1,0 0 0,-1 0 1,-1 0-1,1 0 0,-2 1 1,-9-15-1,-8-20-67,12 20 10,1-1 0,2 1-1,0-2 1,2 1 0,1-1-1,1 0 1,0-40 0,4 67-38,3 1-25,4 1 115,0 1 0,0 0 1,0 0-1,0 1 1,-1 0-1,1 0 0,-1 1 1,0 0-1,0 0 0,0 0 1,10 11-1,0-3 31,214 164 440,-227-174-454,-1-1 1,0 1-1,0 0 1,1-1-1,-1 1 1,1-1-1,0 0 1,-1 0-1,1 0 1,0 0-1,0 0 1,-1-1-1,1 1 1,6-1-1,-8 0-39,0-2 35,-1 1-1,0-1 1,1 0 0,-1 0-1,0 0 1,0 1 0,0-1 0,0 0-1,0 0 1,0 0 0,-1-2-1,0-8 4,-1-45-82,1 34-39,0 0 0,1 0 0,1 0 1,1 0-1,11-46 0,-13 68 116,0-1-1,1 0 1,0 1 0,-1-1 0,1 1 0,0-1-1,0 1 1,0-1 0,0 1 0,0-1 0,0 1-1,0 0 1,1 0 0,-1-1 0,0 1-1,1 0 1,-1 0 0,1 0 0,-1 1 0,1-1-1,-1 0 1,1 1 0,0-1 0,-1 1 0,1-1-1,0 1 1,0 0 0,-1-1 0,1 1 0,0 0-1,-1 0 1,1 0 0,0 1 0,0-1-1,-1 0 1,1 1 0,0-1 0,-1 1 0,1-1-1,0 1 1,2 1 0,6 3 75,-1 0 1,1 1-1,-1 0 0,0 1 0,8 7 1,12 12 180,82 64 447,-100-82-873,0 0 0,1-1 0,1-1 0,-1 0 0,1 0 0,0-1 0,23 5 0,-20-8-2694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32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1 113 3089,'0'0'6900,"30"-19"-6682,93-55-23,-117 71-149,-1 0-1,1 0 1,0 1 0,0 0 0,0 0-1,9-2 1,-13 4-6,0 0 0,1 0 0,-1 0 1,0 0-1,0 0 0,0 0 0,0 0 0,0 1 0,0-1 0,0 1 0,0 0 1,0-1-1,3 3 0,-2 0 56,0-1 1,0 1-1,-1 0 1,1 0-1,-1 0 1,0 0-1,1 1 1,-2-1-1,1 1 0,0-1 1,-1 1-1,3 6 1,0 0 93,9 28 389,-2 0 0,-1 1 0,5 50 0,-2-15 267,-13-71-789,1 1-1,-1-1 1,1 0 0,0 0 0,0 1-1,1-1 1,-1 0 0,1 0 0,-1 0-1,1-1 1,4 6 0,-4-7-46,0 1-1,0-1 1,0 1 0,0-1 0,0 0 0,1 0-1,-1 0 1,0 0 0,1-1 0,-1 1 0,0 0-1,1-1 1,-1 0 0,1 0 0,-1 0 0,4 0-1,6 0-24,0 0 1,0-1-1,0 0 0,21-6 0,-27 5-5,0 0 1,0 0-1,0-1 1,-1 0 0,1 0-1,-1-1 1,0 0-1,0 1 1,0-2-1,-1 1 1,6-6 0,-1-1-375,-1 0 1,0-1-1,-1 0 0,-1 0 1,1 0-1,-2-1 1,6-18-1,6-34-3053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32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0 256 1121,'0'0'15815,"197"-177"-15879,-138 137-320,-12 14-1393,-14 13-592,-19 13-2033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15.7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1 265 9236,'0'0'3813,"0"-2"-3731,1-40 251,1 1 0,13-64-1,4 41-316,-19 63-14,0 1 1,1-1-1,-1 1 0,0-1 1,0 0-1,1 1 0,-1-1 0,1 1 1,-1-1-1,0 1 0,1 0 0,-1-1 1,1 1-1,-1-1 0,1 1 1,0 0-1,-1-1 0,1 1 0,-1 0 1,1 0-1,-1 0 0,1-1 0,0 1 1,-1 0-1,1 0 0,-1 0 1,1 0-1,0 0 0,-1 0 0,1 0 1,0 0-1,-1 0 0,1 0 1,-1 1-1,1-1 0,0 0 0,-1 0 1,1 0-1,0 1 0,24 14 17,-3 3 31,-1 1 1,-1 1 0,-1 1 0,0 1 0,-2 0 0,17 28 0,80 159 645,-72-126-294,-18-37-76,-12-19 0,28 41 1,-38-64-300,-2-4-21,1 1 1,-1 0 0,0 0-1,1-1 1,-1 1-1,1 0 1,0-1-1,-1 1 1,1 0 0,0-1-1,-1 1 1,1-1-1,0 1 1,-1-1-1,1 0 1,0 1 0,0-1-1,1 1 1,-1-1 158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33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0 302 8644,'0'0'8516,"245"-164"-8292,-187 115-224,-11 9 0,-10 11-272,-8 13-1809,-18 12-464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33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154 461 12005,'0'0'3605,"-2"-5"-3445,-6-18 106,-10-44 0,2 5 253,-4-7-120,-36-103-288,23 109-101,43 81-196,2 0 1,26 30-1,-11-14 183,81 119 158,89 167 1,-44-64-294,-106-192-3210,-45-58-907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34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7091,'0'0'7059,"62"180"-5794,-36-124-369,-1-10-864,-3-20-32,-7-13-16,-5-13-784,-2 0-2273,-8-43-673,0-16-3473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34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1 364 4386,'0'0'9242,"7"2"-8904,20 4-255,0 1 0,29 12 0,17 6 346,209 40 621,-108-28-627,-167-35-389,-2-1-17,0 0 0,0 0-1,0 0 1,0 0 0,0 1 0,-1 0-1,1 0 1,-1 1 0,1-1 0,7 6-1,-12-6-7,1 0 0,-1-1-1,1 1 1,-1 0-1,0-1 1,0 1-1,0 0 1,1-1-1,-2 1 1,1 0-1,0 0 1,0-1-1,0 1 1,-1 0-1,1-1 1,-1 1-1,0-1 1,1 1-1,-1 0 1,-1 1-1,-3 2-9,0 0 0,0 0-1,-1 0 1,0-1 0,0 0 0,0 0-1,0-1 1,-11 5 0,-58 20-241,44-20 124,1-2 0,-1-1 0,0-1 0,-62 0 0,92-5 105,1 0 0,-1-1 0,1 1 0,0 0 0,-1 0 0,1-1 0,0 1 0,0 0 0,0-1 0,0 1 0,0 0 0,0 0 0,0-3 0,0 0-24,3-26-20,1 0-1,1 0 1,2 0-1,0 1 1,14-32-1,15-63 49,-28 85 53,-1-1 1,-2 0 0,-2 0 0,-4-70 0,1 107-13,-1 1 1,1-1 0,-1 1 0,0-1 0,1 1 0,-1 0-1,0-1 1,0 1 0,-1 0 0,1 0 0,0 0-1,-1 0 1,0 0 0,1 0 0,-1 0 0,0 0-1,0 0 1,0 1 0,0-1 0,0 1 0,0 0-1,0-1 1,-1 1 0,1 0 0,0 0 0,-1 1-1,-3-2 1,-7-1 154,1 1 0,-1 1 0,1 0 0,-18 1 0,19 0-138,2 0-6,0 0 1,0 1-1,0 0 1,1 0-1,-1 1 1,0 0-1,1 1 1,-1-1-1,-14 9 1,18-8-84,-1 1-1,1 0 1,0 0 0,0 0 0,0 1 0,0 0-1,1 0 1,0 0 0,0 1 0,0-1 0,1 1-1,0 0 1,0 0 0,-2 7 0,0 5-447,1 0 0,0-1 0,1 2 1,2-1-1,0 0 0,1 29 0,1-20-875,-1 15-2632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35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3 11541,'0'0'4530,"-10"0"-4554,-4-1 32,5 0-11,0 1 0,0 0 0,0 0 1,0 1-1,0 0 0,0 1 0,0 0 0,0 0 0,0 0 0,1 2 1,-15 6-1,15-5 22,1 1-1,0 0 1,1 1 0,-1-1 0,1 1 0,1 0 0,-1 1-1,1-1 1,0 1 0,1 0 0,0 0 0,-5 16 0,3-7 28,2 1 0,0 0 0,2 0 1,0 0-1,0 29 0,3-46-61,-1-1 1,1 1 0,0-1-1,-1 1 1,1-1-1,0 0 1,-1 1-1,1-1 1,0 0-1,0 0 1,-1 1-1,1-1 1,0 0 0,0 0-1,-1 0 1,1 0-1,0 0 1,0 0-1,-1 0 1,1 0-1,0 0 1,0 0-1,-1-1 1,2 1 0,22-8-235,-19 3 188,-2 0 0,1-1 0,0 1 0,-1-1 0,0 0 0,-1 0 1,1 0-1,-1 0 0,0-1 0,0 1 0,1-13 0,0-8-1057,-1-40-1,22 122 673,-14-33 535,2 0 1,1-1 0,0 0-1,1-1 1,2-1 0,0 0-1,0-2 1,35 29 0,7-1 543,103 61-1,-27-34-205,-95-54-393,0 2 1,-1 2 0,-2 1-1,51 43 1,-84-64-23,0 1 0,0 0 0,0 1 0,0-1 0,-1 0 0,1 1 0,-1-1 0,0 1 0,0 0 0,0 0 0,-1 0 0,1 0 0,-1 0 0,0 0 0,0 0-1,0 1 1,-1-1 0,1 0 0,-1 0 0,0 1 0,-1-1 0,1 0 0,-1 1 0,1-1 0,-1 0 0,0 0 0,-1 0 0,1 0 0,-1 0 0,0 0 0,0 0 0,0 0 0,0-1 0,-1 1 0,-4 4 0,-2-1 10,0 0-1,0-1 1,0 0 0,-1-1-1,1 0 1,-1-1 0,-1 1 0,1-2-1,0 0 1,-1 0 0,-16 2-1,-15-1 309,-70 0 0,78-4-176,0-1 0,-51-8 0,75 7-166,0-1-1,0 1 1,0-1 0,0-1 0,1 0 0,-1 0 0,1-1 0,0 0-1,0-1 1,1 0 0,0 0 0,-13-14 0,17 15-91,0 0 0,1 0 0,0 0-1,1-1 1,-1 0 0,1 1 0,0-1 0,0 0 0,1 0 0,0 0 0,0 0 0,0 0 0,1-12 0,0 4-579,0 1 0,2 0 0,0-1 0,0 1 0,6-18 0,17-25-4121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36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1004 8500,'0'0'4885,"-3"13"-4581,0-4-249,0 5 78,0 0 0,-2 22 0,5-31-92,0 0 0,0 1 0,0-1 1,1 1-1,-1-1 0,1 1 0,1-1 1,-1 0-1,1 1 0,0-1 0,0 0 1,3 5-1,0-3-32,0-1 0,0 1 0,1-1 0,0 0 0,0-1 0,0 0 0,1 0 0,0 0 1,0 0-1,0-1 0,0-1 0,1 1 0,0-1 0,-1 0 0,16 3 0,-3-2-20,-1-1 0,0-1 0,1-1 1,0 0-1,32-4 0,-46 2-28,0 0 0,0-1 0,0 1 1,0-1-1,0-1 0,0 1 0,-1-1 1,1 0-1,-1 0 0,0 0 0,0-1 1,0 0-1,0 0 0,-1 0 0,1 0 0,-1-1 1,0 0-1,0 0 0,-1 0 0,0 0 1,0 0-1,3-7 0,-1 2-191,-1-1 0,0-1 0,-1 1 0,0-1 0,-1 1-1,0-1 1,0 0 0,-2 1 0,1-1 0,-3-22 0,1 31 207,1 0 0,-1 1 0,0-1-1,0 0 1,0 1 0,0-1 0,0 1 0,-1-1 0,1 1 0,-1-1 0,1 1 0,-1 0 0,0 0 0,0 0-1,0 0 1,0 0 0,-1 0 0,1 0 0,0 1 0,-1-1 0,1 1 0,-1 0 0,1 0 0,-1 0 0,0 0-1,-3-1 1,-6-1 156,0 1-1,-1 0 0,1 1 0,-20 1 0,31 0-84,0 0 0,0 0 0,0 1 0,0-1 0,1 0 0,-1 1 0,0-1 0,0 1 0,0-1 0,0 1 1,0 0-1,1-1 0,-1 1 0,0 0 0,0-1 0,1 1 0,-1 0 0,1 0 0,-1 0 0,1 0 0,-1-1 0,1 1 0,-1 0 0,1 0 0,0 0 0,-1 0 0,1 0 0,0 0 0,0 0 0,0 0 0,0 0 0,0 2 0,-1 41 120,2-31-48,-1-9-110,0 0-1,0-1 1,1 1 0,-1 0-1,1 0 1,0-1 0,0 1 0,0-1-1,1 1 1,-1-1 0,1 1-1,0-1 1,0 0 0,0 0-1,0 0 1,0 0 0,1 0-1,3 3 1,-1-2 1,0 0-1,1-1 1,0 1 0,0-1-1,0 0 1,0-1 0,1 1-1,-1-1 1,10 2 0,12 0 31,-1-1 0,1-1 1,51-4-1,-77 2-38,8-1 1,-1 0-1,0-1 1,0 0-1,0-1 1,0 0-1,0 0 1,-1 0-1,1-2 1,-1 1-1,0-1 1,0 0-1,-1 0 0,0-1 1,1 0-1,-2 0 1,1-1-1,-1 0 1,0 0-1,0-1 1,-1 1-1,6-13 1,0 0-47,-2 0 1,0 0-1,-1-1 1,-1 0-1,-1-1 1,-1 1-1,-1-1 1,1-24-1,-3-194-1030,-5 209 1007,0 1 0,-2 0 0,-2 0 0,0 0 0,-2 1 0,-1 0 0,-2 1 0,0 0 0,-2 1 0,-1 0 0,-1 1 0,-2 1 0,0 1 0,-1 0 0,-2 2 0,0 0 0,-1 1 0,-31-22 0,-1 8 9,50 33 137,0 0 0,-1 0 0,1 0 1,0 1-1,-1-1 0,0 1 0,1 1 0,-1-1 0,1 0 0,-1 1 0,-6 0 1,11 0-51,-1 0 0,1 1 0,-1-1 0,1 0 0,-1 0 0,1 0 0,0 0 1,-1 0-1,1 1 0,-1-1 0,1 0 0,0 0 0,-1 0 0,1 1 0,-1-1 1,1 0-1,0 1 0,-1-1 0,1 0 0,0 1 0,0-1 0,-1 1 0,1-1 1,0 0-1,0 1 0,0-1 0,-1 1 0,1-1 0,0 1 0,0-1 0,0 0 1,0 1-1,0-1 0,0 1 0,0 0 0,-2 17 70,0-1-1,2 1 1,0 0-1,1-1 1,1 1-1,0-1 1,2 1-1,0-1 1,1 0 0,0 0-1,2-1 1,12 26-1,4 0 288,1-2-1,2-1 1,49 57-1,-46-62-187,2-1 0,0-2-1,3-2 1,0 0 0,40 23-1,-54-39-431,1-1-1,0-1 0,1-2 0,0 1 0,0-2 0,1-1 0,1-1 1,-1-1-1,0-1 0,46 1 0,-62-7-3171,-6-12-2634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36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6675,'0'0'12683,"-1"4"-12219,-1 5-426,0 1 0,1-1 0,0 1-1,0-1 1,2 17 0,-1 0 26,3 55 147,25 143-1,-9-97 146,66 534 721,99 658-823,-181-1298-256,49 233-122,-47-231-70,-4-19 22,-1 0 0,1-1 0,0 1-1,0-1 1,1 0 0,-1 1 0,0-1-1,1 0 1,0 0 0,4 5-1,-6-8 104,0 0-1,0 0 0,0 1 0,0-1 0,0 0 0,1 0 0,-1 0 0,0 0 0,0 0 0,0 0 0,0 0 0,0 0 0,0 0 0,1 0 0,-1 0 0,0 0 0,0 0 0,0-1 0,0 1 1,0 0-1,0 0 0,1 0 0,-1 0 0,0 0 0,0 0 0,0 0 0,0 0 0,0 0 0,0 0 0,0 0 0,0-1 0,1 1 0,-1 0 0,0 0 0,0 0 0,0 0 0,0 0 0,0 0 0,0 0 1,0-1-1,0 1 0,0 0 0,0 0 0,0 0 0,0 0 0,0 0 0,0 0 0,0-1 0,0 1 0,0 0 0,0 0 0,0 0 0,0 0 0,0 0 0,0 0 0,0-1 0,0 1 0,0 0 0,0 0 1,0 0-1,-1 0 0,1 0 0,1-16-2620,-1-34-3289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37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4978,'0'0'6902,"17"38"-5589,5 9-928,88 179 1257,-87-181-1085,-8-14-69,0 0 0,3-1-1,0-1 1,42 50 0,-55-75-460,0-1 0,-1 1 1,1 0-1,0-1 0,1 0 0,-1 0 0,0-1 0,1 1 0,0-1 0,-1-1 0,11 3 0,-13-3-22,0-1 0,0 1-1,0-1 1,1 0 0,-1 0 0,0 0-1,0 0 1,0-1 0,1 1 0,-1-1-1,0 0 1,0 0 0,0 0 0,0 0-1,0-1 1,0 1 0,0-1 0,-1 0-1,1 1 1,-1-1 0,1 0 0,-1-1-1,3-2 1,5-10 32,-1 0 0,0-1 0,-1 0-1,7-19 1,-11 22-208,1 0 0,0 0 0,1 1 1,1 0-1,0 0 0,1 1 0,0 0 0,0 0 0,11-10 0,-15 19-205,-1 0-1,1 0 0,-1 0 1,1 0-1,0 1 0,-1-1 1,1 1-1,0 0 0,0 0 1,0 0-1,0 1 0,0-1 1,0 1-1,0 0 0,7 1 1,-7-1-263,15 0-3748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37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16199,'0'0'2305,"15"-30"-15254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4:38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409 1080 5603,'0'0'208,"1"-36"-182,7-120-172,-7 115-201,-1 0 1,-2 0-1,-11-56 1,0 42 820,-28-75 0,-44-87 1957,63 171-1424,-2 0-1,-45-63 1,66 104-843,0 1 0,0-1 0,-1 1 0,0-1 0,0 1 1,0 0-1,-1 0 0,1 1 0,-1 0 0,0-1 1,0 1-1,0 1 0,0-1 0,0 1 0,-1 0 1,1 0-1,-1 1 0,1-1 0,-1 1 0,0 0 0,0 1 1,1-1-1,-10 2 0,14-1-117,0 0 0,0 0 0,0 0 0,1 0 0,-1 0 0,0 0 0,0 0 0,0 1 0,0-1 0,0 0 0,0 1 0,0-1 0,0 1 0,0-1 0,1 1 0,-1-1 0,0 1 0,0-1 0,1 1 0,-1 0 0,0-1 0,1 1 0,-1 0 0,0 0 0,1 0 0,-1-1 0,1 1 0,0 0 0,-1 2 0,-2 30 186,3-24-206,0 25 83,4 95 505,-2-111-476,0 0-1,2-1 0,0 1 1,1-1-1,8 20 1,3-1 191,1-1 0,2-1 1,25 34-1,-35-55-289,1 0-1,1-1 1,0 0 0,0-1-1,1 0 1,1-1 0,0-1-1,0 1 1,1-2 0,16 8-1,-19-12-169,1 0 0,-1-1 0,1 0 0,0-1 0,0-1 0,0 0-1,0 0 1,0-1 0,0 0 0,0-2 0,0 1 0,0-1 0,0-1 0,18-6-1,-22 5-218,1 0 0,0 0 0,0 1 0,0 0 0,1 0 0,-1 1 0,15-1 0,-19 2 284,1 1 0,-1 1 0,1-1 0,-1 1 0,1 0 1,-1 0-1,0 0 0,0 1 0,1 0 0,-1 0 0,0 0 0,0 1 0,-1-1 0,6 5 0,23 17 830,61 32 0,-80-49-520,0-1 1,0 0-1,0-1 1,1-1-1,0 0 1,0-1-1,29 2 0,-28-4-300,42 0 407,-56-1-417,-1 0-1,1 0 1,-1 0-1,1 0 1,0 0-1,-1 0 1,1-1 0,-1 1-1,1-1 1,0 1-1,-1-1 1,1 1-1,-1-1 1,0 0-1,1 0 1,-1 0 0,0 0-1,1 0 1,-1 0-1,0 0 1,0 0-1,0-1 1,0 1 0,0 0-1,2-3 1,-2-23-3679,-1 0-4341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18.3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7411,'0'0'697,"6"28"-342,0 7-199,0-7 44,0 1 0,1-1-1,2-1 1,14 31 0,13 24 163,-3-11 377,37 116 0,-66-173-710,-2-16-602,-4-23-1427,1 11 869,-2-25-3090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5:08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354 673 7796,'0'0'5215,"-8"-17"-4796,-21-56-163,26 64-190,0 1 0,0 0 0,2-1 0,-1 1 0,1-1-1,0 0 1,0 0 0,1 1 0,1-1 0,0-9 0,1-16 116,-2-255 1083,-11 232-841,10 56-179,-1 13-108,-44 616-82,26-431-28,-92 988 99,49-790 62,16-130 59,43-186-248,4-73 503,9-6-531,305-22 114,-184 9-5,218-7 72,-201 14-154,147 1 59,-138 5-100,178-22-1,151-40 47,1 35 10,-451 27-7,-4-1-6,0 1 0,0 1 0,-1 2 0,1 1 0,36 10 0,-52-10-7,0 0 1,1-1 0,-1-1 0,1-1-1,18 0 1,-33-3 5,0 0-1,0 0 1,0 0 0,0 0-1,-1 0 1,1 0-1,-1 0 1,0 0-1,1 0 1,-1 0-1,0 0 1,-1-4 0,1 3 1,5-448 59,-5 296-49,-42-377-53,5 136 19,31-89 58,7 308-25,0 141-12,2-1 0,1 2 1,2-1-1,1 1 0,13-36 0,-2 20-1,2 0 0,42-76 0,-54 112-1136,-22 16 118,-1 1-1,1 0 0,0 1 1,0 0-1,-17 8 0,-53 19-4913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5:10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69 2001,'0'0'7265,"-3"-5"-6568,7 4 1967,59 4-2212,82 15-1,-36-3 9,83 12-164,-89-10-233,162 4 0,-141-21 70,146-19 1,-198 9-121,342-52 195,-46 12-16,-283 40 147,102 2 0,-59 4 173,-44 3-40,-83 1-386,25 0 36,29 0 36,-37 0-6065,-52 0 1881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5:11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0 587 8564,'0'0'2297,"7"-33"-1659,25-106-425,-25 116-182,2-1-1,0 2 1,1-1 0,1 1-1,1 1 1,2 0-1,17-21 1,2-5-4,9-23 45,15-19 518,-57 88-571,0 1-1,0-1 1,0 1 0,1-1 0,-1 1 0,0-1 0,0 1 0,1-1-1,-1 1 1,0-1 0,1 1 0,-1 0 0,1-1 0,-1 1 0,0-1-1,1 1 1,-1 0 0,1-1 0,-1 1 0,1 0 0,-1 0 0,1-1-1,-1 1 1,1 0 0,-1 0 0,1 0 0,0 0 0,-1 0 0,1 0-1,-1 0 1,1 0 0,0 0 0,0 2 38,0-1 1,-1 1-1,1 0 0,-1 0 1,1 0-1,-1 0 0,0 0 0,0 0 1,0 0-1,0 0 0,0 2 1,0 989 1481,0-992-1704,0-6-446,4-142-7078,-4 79 1123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5:11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6147,'0'0'6467,"0"33"-6198,0 211 241,-10 77 1192,9-283-1056,1-37-604,40-4 229,-1-1 27,0-3 0,76-22 0,-39 10-9,-40 10-183,1 1 0,0 2 0,50-1 0,-86 7-50,-18-4-3108,-24-5-1179,-18 2-4042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5:14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1223 58 6003,'0'0'3898,"-24"-5"-3349,-9-2-348,-1 0 187,-1 0-1,-43-1 0,31 6 774,-51 4-1,78 0-1083,0 0 0,0 2 0,0 1 0,0 0 0,-20 9 0,-257 119 449,274-123-534,1 1 0,0 1 0,1 1 0,0 0 0,1 2 1,1 1-1,0 0 0,1 1 0,1 1 0,1 0 1,0 2-1,1 0 0,2 0 0,-18 34 0,2 5-26,3 2 1,-20 70-1,35-92 8,1 1 0,3 0 1,1 1-1,-1 65 1,6-90 11,1 0 1,0 0-1,1 0 0,1 0 1,1 0-1,0 0 1,1-1-1,0 1 0,9 18 1,-5-17-3,2 0 0,0-1 0,1 0 0,0-1 0,24 25 0,-25-31 4,0-1 1,0 0-1,1 0 1,0-1-1,1-1 1,0 1-1,0-2 1,0 0-1,15 4 1,10-1 12,0-2 0,1-1 0,0-2 0,0-2 0,48-4 0,2 1 4,-39-2 2,1-2-1,-1-2 1,65-18 0,-55 11-10,5-4 13,0-3 0,-2-2 0,64-36 0,37-15-24,-136 62 26,0-1 1,-1-2-1,27-20 0,1 0-15,-23 12 29,-1-1 0,0-1 1,42-50-1,-35 36-1,-22 23-17,0-1 0,-2 0 0,0-1 0,10-21 0,37-87 133,-49 103-135,-2 2 16,-1-1 0,-1-1-1,0 1 1,4-42 0,-2-99 488,-10 158-482,0 0 0,0 0 0,0 0 0,0 0-1,-1 0 1,0 0 0,-1 1 0,1-1 0,-1 1 0,0 0 0,0-1-1,-1 1 1,1 1 0,-1-1 0,0 0 0,0 1 0,-1 0 0,0 0-1,1 0 1,-1 1 0,-7-4 0,-13-8 181,0 2 0,-1 1-1,-33-11 1,41 17-195,-3-2 61,-1 1 1,0 2-1,-1 0 1,-42-3-1,49 7-32,0 1-1,0 0 1,0 2-1,0 0 1,0 0 0,0 2-1,-27 9 1,-219 107-19,42-18 10,67-44 23,97-39-218,54-18-103,1 0-1,-1 0 1,0 0-1,0 0 1,1 0-1,-1 1 1,1-1-1,-1 0 0,1 1 1,0-1-1,-1 1 1,1 0-1,0-1 1,-1 3-1,-2 2-644,-13 19-3591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19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141 273 1889,'0'0'1312,"2"-1"-773,1-2-478,0 1 0,0-1-1,0 1 1,0-1 0,-1 0 0,0 0-1,1 0 1,-1 0 0,0 0-1,0-1 1,-1 1 0,1 0-1,-1-1 1,2-5 0,-1-2 437,0 1 0,-1-1 0,0 0 1,0-12-1,-2 22-437,1 1 0,-1-1 0,1 0 0,-1 0 0,0 1 0,1-1 0,-1 0 0,0 1 0,1-1 0,-1 1 0,0-1 0,0 1 0,0-1 0,1 1 0,-1 0 0,0-1 0,0 1 0,0 0 0,0 0 0,0 0 0,0-1 0,0 1 0,1 0 0,-1 0 0,0 0 0,0 0 0,-1 1 0,-38-1 695,29 0-888,10 0 135,-1 0 0,1 0 0,-1 0 0,1 0 0,-1 0 0,1 0 0,-1 1 0,1-1 0,0 0 0,-1 1 0,1-1 1,-1 1-1,1 0 0,0-1 0,-1 1 0,1 0 0,-2 1 0,2 0 2,0 0-1,0 0 1,0-1-1,0 1 1,1 0-1,-1 0 1,1 0 0,-1 0-1,1 1 1,-1-1-1,1 0 1,0 3-1,-2 24-17,1 0 0,4 30-1,-3-57 10,1-1 0,-1 1 0,0-1 0,1 1 0,-1-1 0,1 1 0,0-1 0,0 1 0,-1-1 0,1 1 0,0-1 0,0 0 0,0 0-1,0 1 1,1-1 0,-1 0 0,0 0 0,0 0 0,1 0 0,-1 0 0,0 0 0,1-1 0,-1 1 0,1 0 0,0-1 0,-1 1 0,1-1 0,1 1 0,6 0-10,-1 1 1,1-2 0,0 1-1,9-1 1,-9 0 19,-6-1-2,-1 1 0,0 0 0,1 0 0,-1-1 0,0 0 0,1 1 0,-1-1 0,0 0 1,0 0-1,0 0 0,0 0 0,0 0 0,0-1 0,0 1 0,0-1 0,2-2 0,0 0 0,0-1-1,-1 1 1,1-1-1,-1 0 1,0 0-1,3-9 1,0-2-23,-1-1 0,0 1 0,4-29 0,-7 21 5,0-35-1,-2 51-1,0 6 18,0 0 0,-1 0-1,1 0 1,0 0 0,-1-1 0,0 1 0,1 0-1,-1 0 1,0 0 0,0 1 0,0-1 0,0 0 0,0 0-1,-1 0 1,1 1 0,0-1 0,-1 1 0,1-1-1,-1 1 1,0-1 0,0 1 0,1 0 0,-1 0-1,0 0 1,0 0 0,0 0 0,0 0 0,0 1 0,0-1-1,0 1 1,0-1 0,-3 1 0,-9-2 123,0 0 1,-1 1 0,-25 2-1,16 0 33,21-1-144,0 0 0,-1 1-1,1-1 1,0 1-1,0 0 1,-1 0 0,1 0-1,0 0 1,0 0-1,0 1 1,0-1 0,0 1-1,1 0 1,-1 0 0,0 0-1,1 0 1,-1 0-1,1 1 1,0-1 0,0 1-1,0-1 1,0 1-1,0 0 1,0 0 0,1 0-1,0 0 1,-1 0 0,0 4-1,-2 6 48,1-1-1,1 1 1,0 0-1,0 0 0,1 23 1,2-33-64,-1 1 1,1-1-1,0 0 1,-1 0-1,1 0 1,1 0-1,-1 0 1,0 0-1,1 0 1,0 0-1,-1-1 1,1 1-1,0 0 1,0-1-1,1 0 1,-1 1-1,0-1 1,1 0-1,-1 0 1,1-1-1,0 1 1,0 0-1,0-1 1,0 1-1,0-1 1,0 0-1,0 0 1,6 1-1,2 0-1,0 1-1,1-1 0,-1-1 1,1 0-1,-1-1 1,1 0-1,13-2 1,-21 1 5,0 0 0,0 0 0,0-1 0,-1 1 0,1-1 0,0 0 0,-1 0 0,1-1 0,-1 1 0,0-1 0,1 1 0,-1-1 0,-1 0 0,1 0 0,0 0 0,-1-1 0,1 1 0,-1-1 0,0 1 0,0-1 0,2-6 0,0 0-17,-1 0-1,1-1 0,-2 1 0,1-1 0,-1 1 0,-1-1 0,0-14 1,-1 16 16,1 3-6,-1-1 1,-1 1 0,1-1-1,-1 1 1,-2-9 0,2 13 3,1 0 1,-1 1 0,0-1 0,0 0 0,0 0-1,0 1 1,0-1 0,-1 0 0,1 1-1,0 0 1,-1-1 0,1 1 0,-1 0 0,1-1-1,-1 1 1,0 0 0,1 0 0,-1 1-1,0-1 1,0 0 0,-3-1 0,-8 0-3,-1 0 0,0 0 0,0 2 1,0-1-1,0 2 0,-15 2 0,24-2 3,0 0 0,1 1 0,-1 0 1,0 0-1,1 1 0,-1-1 0,1 1 0,-1 0 0,1 0 0,0 0 0,1 0 0,-1 1 1,0 0-1,1 0 0,0 0 0,-5 8 0,-1 2 23,0 1 1,1 1-1,-10 26 1,14-27 37,0 0 1,1 0-1,1 0 0,1 0 1,0 0-1,1 1 0,4 28 1,-4-39-63,1-1 0,1 0 0,-1 0 0,1 0 0,-1 0 0,1 0 0,0 0 0,0 0 0,1-1 0,-1 1 0,1-1 0,0 0 0,0 0 0,0 0 0,0 0 1,1 0-1,-1 0 0,1-1 0,-1 0 0,1 1 0,0-2 0,0 1 0,0 0 0,0-1 0,8 2 0,-1 0 0,0 0 0,0-1 0,1-1 0,-1 0 0,0 0 0,1-1 0,-1-1-1,23-3 1,-27 2 16,1-1-1,-1 0 1,-1 0 0,1 0-1,0-1 1,-1 0-1,1 0 1,-1 0-1,-1-1 1,8-7-1,8-10 23,22-29-1,-30 36-20,2-3-86,-2-1 0,17-27-1,-26 38 54,0 0-1,0 0 1,-1-1 0,-1 1-1,1-1 1,-1 1 0,0-1-1,-1 0 1,0-12 0,0 17 14,-1 0 1,0 0 0,-1 0-1,1 0 1,-1 1-1,1-1 1,-1 0 0,0 0-1,-1 1 1,-2-8 0,2 9 9,0 0 1,0-1 0,0 1-1,-1 0 1,1 0 0,-1 0-1,1 1 1,-1-1-1,1 1 1,-1-1 0,0 1-1,0 0 1,0 0 0,0 0-1,-3 0 1,-14-3 52,-1 0 0,0 2 1,0 0-1,-33 3 0,26-1-30,20 0-12,0 1 0,0 0 0,0 1 0,1 0 0,-1 0 0,1 0 0,-1 1 0,1 0 0,0 0-1,0 1 1,1 0 0,-1 0 0,1 1 0,-1 0 0,2 0 0,-1 0 0,-8 11 0,7-9 10,1 1 1,1 0 0,0 0 0,0 1 0,0 0 0,1 0-1,0 0 1,1 0 0,0 0 0,0 1 0,1-1-1,1 1 1,-2 19 0,3-15-20,0-1-7,0 0 0,1 0 0,2 15-1,-2-24-1,0 1 0,1-1 0,0 0 0,-1 0 0,1 0 0,0 0 0,1 0 0,-1 0 0,1 0 0,0-1 0,0 1 0,6 5-1,1-1 13,2 0 0,-1-1-1,1 0 1,0-1 0,0 0-1,1-1 1,0 0 0,0-1-1,0 0 1,0-1 0,1-1 0,-1 0-1,1-1 1,-1-1 0,1 0-1,0 0 1,21-4 0,-30 2-5,1 1 1,-1-1-1,1 1 1,-1-2 0,1 1-1,-1 0 1,0-1-1,0 0 1,0-1 0,-1 1-1,1-1 1,-1 1-1,0-1 1,0-1 0,0 1-1,0-1 1,-1 1-1,5-10 1,-3 5 7,0 0 0,-1 0 0,0 0 0,0-1 0,-1 0 0,-1 0 0,0 0 0,0 0 1,-1 0-1,1-11 0,-2 18-13,0-5 11,0-1-1,-1 0 0,1 0 0,-4-13 1,3 19-10,-1-1 1,0 0 0,1 1-1,-1-1 1,0 1 0,-1 0 0,1 0-1,0 0 1,-1 0 0,0 0 0,0 0-1,-4-3 1,-8-5 7,0 1 0,0 0 0,-1 1 0,0 0 0,-1 2 0,1 0 0,-2 0 0,1 2 0,-1 0 0,0 1 0,0 1 0,0 1 0,0 0-1,-25 1 1,40 2-10,0-1-1,0 0 0,1 1 0,-1-1 0,0 1 0,0 0 0,1 0 0,-1 0 0,1 0 0,-1 0 0,1 1 0,-1-1 0,1 1 0,0-1 0,0 1 0,0 0 0,0 0 0,0 0 1,0 0-1,0 0 0,1 1 0,-1-1 0,1 1 0,0-1 0,-1 1 0,1-1 0,0 1 0,1-1 0,-1 1 0,0 4 0,-3 9-20,2 0-1,0 0 0,1 1 1,1 15-1,0-23-6,0-7 22,1 1 0,-1 0 0,0 0-1,1-1 1,0 1 0,0 0 0,0-1 0,0 1 0,0-1-1,0 1 1,1-1 0,-1 1 0,1-1 0,0 0 0,-1 0 0,1 0-1,0 0 1,0 0 0,0 0 0,1-1 0,-1 1 0,0-1-1,1 1 1,-1-1 0,1 0 0,-1 0 0,1 0 0,0 0 0,3 0-1,3 1-5,-1 0 0,1-1 0,0 0 0,-1 0 0,1-1 0,0 0 0,0-1 0,13-2 0,-19 2 16,0 0 1,-1 0-1,1 0 1,0 0 0,-1 0-1,0-1 1,1 1-1,-1-1 1,0 0 0,0 0-1,0 1 1,0-1 0,0-1-1,0 1 1,0 0-1,-1 0 1,1-1 0,-1 1-1,1-1 1,-1 1-1,0-1 1,0 0 0,-1 1-1,2-4 1,0-6 44,0 0 0,0 0 0,-1 0 0,0-15 0,-1 26-39,-1 0 0,1 0-1,0 0 1,0 0 0,0 0 0,-1 0 0,1 0 0,0 0 0,-1 0 0,1 0 0,-1 0-1,1 0 1,-1 0 0,0 0 0,1 0 0,-1 1 0,0-1 0,1 0 0,-1 1 0,0-1-1,0 0 1,0 1 0,-1-2 0,-1 1 42,-1-1 1,1 1-1,-1 0 0,1 0 0,-1 0 0,-7-1 1,-1 1 17,0 1 1,0 0 0,-18 3-1,29-3-72,1 0-1,-1 0 0,0 0 1,1 0-1,-1 1 0,1-1 0,-1 0 1,1 0-1,-1 1 0,1-1 0,-1 0 1,1 1-1,-1-1 0,1 0 0,-1 1 1,1-1-1,-1 1 0,1-1 0,0 1 1,-1 0-1,0 4-3472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2:21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2251 2673,'2'-2'11035,"11"-10"-10734,33-38 151,-32 34-321,28-26 1,220-194 719,-228 206-693,2 2 0,1 2 0,41-23 0,-36 24-102,0-2 0,45-40 1,-62 44-80,6-6 18,2 1 0,1 1 0,42-24 0,-40 27 48,-2-1 1,45-40 0,42-31-55,316-232 32,-376 275-19,-2-4 0,102-125 0,-132 146-13,1 2 0,1 1 1,66-52-1,119-68 15,-197 140 5,260-185 642,-216 151-349,-62 46-279,10-8 171,1 1 1,-1 1-1,1 0 0,25-11 1,-34 18-983,-11-1-2893,-23-2-500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5:49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2609,'0'0'5021,"10"23"-3516,-8-20-1294,-2-1-70,1-1 0,0 1 0,0 0 0,0-1 0,0 1 0,0-1 0,0 1 0,0-1 0,0 0 0,1 1 0,-1-1 0,0 0 0,1 0 1,-1 0-1,3 4 2623,-1 7-2613,14 10-71,1-1 1,1-1-1,1 0 0,0-2 0,2 0 0,44 28 1,-49-36-23,1 0-1,0-1 1,1-1 0,0-1 0,0-1 0,0-1 0,1 0 0,0-1-1,0-1 1,27 0 0,-31-3-55,8 1 17,0-1 0,0-1 0,1-1 1,-1-1-1,-1-2 0,41-11 0,55-21 141,5-2 9,-97 27-154,-26 11 16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5:50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4786,'0'0'7980,"26"0"-7441,213 19 787,-119-5-1270,-88-11-30,-1 3-1,45 12 1,-72-16 33,-4-2 176,0 2-208,0 1 1,-1-1-1,1 0 1,-1 0-1,0 0 1,0 0 0,1 0-1,-1 0 1,-1-1-1,1 1 1,0 0 0,0 0-1,-1-1 1,1 1-1,-4 2 1,-30 24 582,19-16-493,-256 233 499,126-117-191,142-124-429,1 0 0,0 0 0,0 1 0,1-1 1,-4 7-1,1-1-5,2-9-152,2-7-172,3-135-1558,-5-160-279,2 293 2167,0 0 0,-1 0 0,0 1 0,0-1 0,-5-9 0,-3-13 83,2 17 1035,7 12-628,7 7-547,-4-3-383,0 0 1,0-1-1,0 1 0,0 0 1,0 0-1,-1 0 0,1 0 1,-1 1-1,0-1 0,0 0 1,1 5-1,-1 14-4543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5:51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0 309 4306,'0'0'6640,"0"-71"-2929,0-167-3767,6 257-17,0-8 58,27 97 532,24 146-1,-17-64-92,-33-127-644,-6-39-4250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18.9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36 8740,'0'0'2879,"6"-5"-2396,0 1-466,-1 0 1,1 1 0,0 0 0,1 0-1,-1 0 1,0 1 0,1 0 0,-1 1 0,1-1-1,0 1 1,-1 0 0,1 1 0,0 0 0,8 0-1,33 0 191,-8-1 9,59 6 0,-86-3-194,-1 0 0,1 1 1,-1 0-1,0 1 0,0 0 1,0 1-1,0 1 0,19 12 0,-14-6 8,-1 2-1,0 0 0,-1 1 1,0 1-1,-2 0 0,0 1 1,0 1-1,-2 0 0,0 0 1,-1 1-1,-1 0 0,-1 1 0,-1 0 1,7 25-1,0 20 147,-1 1-1,-4 0 0,1 80 1,-7 98 1178,-3-199-883,0-42-417,1 0-1,-2 0 1,1 0-1,0 0 1,-1 1-1,1-1 1,-1 0-1,0 0 1,0 0-1,0-1 1,0 1-1,0 0 1,-1 0-1,0 0 1,1-1-1,-1 1 1,-4 3-1,2-3 9,0 0-1,0-1 1,0 1-1,0-1 0,-1 0 1,1 0-1,-1-1 1,1 1-1,-1-1 0,-7 1 1,-15 2 92,-39 0 1,39-3-165,-45 7 0,59-6 393,-6 2-4211,-3-2-3617,10-2 227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5:52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8436,'0'0'3618,"102"177"-2946,-80-114-48,0-11-64,-4-9-384,-10-10-112,-1-14 1,0-6-130,-7-6-95,4-7-1200,-4-20-6436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5:54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26 124 1553,'0'0'6811,"-4"-17"-1694,3 16-4982,-1 0 1,1 0-1,0-1 1,0 1 0,0 0-1,0-1 1,0 1-1,0-1 1,0 1-1,0-1 1,1 0-1,-1 1 1,1-1-1,-1 0 1,1 0 0,-1 1-1,1-4 1,-6-36-300,5 33 165,2-13-210,-1 21 204,0-1 1,1 1-1,-1 0 0,0-1 1,0 1-1,0 0 0,1-1 1,-1 1-1,0 0 0,0-1 1,1 1-1,-1 0 1,0 0-1,1-1 0,-1 1 1,0 0-1,1 0 0,-1 0 1,0 0-1,1-1 0,-1 1 1,0 0-1,1 0 1,-1 0-1,0 0 0,1 0 1,-1 0-1,1 0 0,-1 0 1,0 0-1,1 0 0,-1 0 1,0 0-1,1 0 1,-1 0-1,1 0 0,-1 1 1,0-1-1,1 0 0,-1 0 1,0 0-1,1 0 0,-1 1 1,0-1-1,0 0 1,1 0-1,-1 1 0,1 0 1,4 2-4,-1 1 0,1 1 1,-1-1-1,0 1 0,0-1 1,0 1-1,-1 1 0,1-1 1,-1 0-1,0 1 0,-1-1 1,4 12-1,2 8-43,8 42-1,-9-15 65,-3 1 0,-3 97 1,-2-70-3,1-78-49,67-1 9,-36 1 180,1-2 0,-1 0 0,0-3 0,41-7 0,-70 9-225,-1 1 1,0-1-1,0 1 1,1-1-1,-1 0 1,0 0-1,0 0 1,0 0-1,0 1 1,0-1-1,0-1 1,0 1-1,0 0 1,0 0-1,0 0 1,-1 0-1,1-1 1,0 1-1,-1 0 0,1 0 1,-1-1-1,0 1 1,1-1-1,-1 1 1,0 0-1,0-1 1,0 1-1,0-1 1,0 1-1,0 0 1,0-1-1,0 1 1,0-1-1,-1-1 1,0-6-2652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5:55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96 8676,'0'0'1683,"0"-13"-1469,0-43-209,0 55 5,0 0-1,0 0 0,0 0 1,0 0-1,0 0 0,0 0 1,0 1-1,0-1 0,0 0 1,0 0-1,-1 0 0,1 0 1,0 0-1,-1 0 0,1 0 1,0 1-1,-1-1 1,1 0-1,-1 0 0,0 0 1,1 1-1,-1-1 0,0 0 1,1 1-1,-1-1 0,0 1 1,0-1-1,1 1 0,-1-1 1,0 1-1,0-1 0,0 1 1,0 0-1,0-1 0,0 1 1,1 0-1,-1 0 1,0 0-1,0 0 0,0 0 1,0 0-1,0 0 0,0 0 1,0 0-1,0 0 0,0 0 1,0 1-1,0-1 0,1 0 1,-3 1-1,-6 1 235,5-3-223,0 1 1,1 0 0,-1 0 0,0 0-1,0 0 1,0 1 0,0 0 0,0 0-1,1 0 1,-1 0 0,0 0 0,1 1-1,-1-1 1,1 1 0,-1 0 0,1 0-1,0 1 1,0-1 0,0 1 0,0-1-1,0 1 1,1 0 0,-1 0 0,1 0-1,-3 4 1,-1 3-9,0 0 0,1 0 0,0 1 0,1 0 1,0-1-1,1 1 0,-5 23 0,5-5 23,-1 56-1,5-83-41,-1 0 0,1 0 0,-1 0 0,1 0 0,0 0 0,0-1 0,-1 1 0,2 0 0,-1 0 0,0-1 0,0 1 0,0 0-1,1-1 1,-1 1 0,1-1 0,-1 0 0,1 1 0,0-1 0,-1 0 0,1 0 0,0 0 0,0 0 0,0 0 0,0-1 0,0 1 0,0 0 0,0-1 0,0 0 0,0 1 0,0-1-1,0 0 1,0 0 0,0 0 0,0 0 0,0-1 0,0 1 0,0 0 0,0-1 0,0 0 0,0 1 0,0-1 0,0 0 0,0 0 0,-1 0 0,1 0 0,0 0 0,-1 0 0,1-1 0,0 1-1,-1-1 1,3-2 0,1-5-77,0 0 0,-1 0 0,0-1 0,4-12 0,-6 14-59,0 0 0,1 0-1,0 0 1,1 1 0,0-1-1,0 1 1,0 0 0,1 0 0,6-6-1,-11 12 133,1 1 1,0-1-1,-1 1 0,1 0 1,0-1-1,-1 1 0,1 0 0,0 0 1,0 0-1,-1-1 0,1 1 0,0 0 1,0 0-1,-1 0 0,1 0 0,0 0 1,0 1-1,-1-1 0,1 0 0,0 0 1,-1 0-1,1 1 0,0-1 0,-1 0 1,1 0-1,0 1 0,-1-1 1,1 1-1,0-1 0,-1 1 0,2 0 1,18 20 114,-17-17-112,69 75 175,-27-32 105,-3 1 0,47 70 0,-86-112-193,0-1 0,0 0 0,-1 1 0,1 0 0,-1 0 0,0-1 0,-1 1 0,0 0 0,1 0 0,-2 1 0,1-1 0,-1 0 0,0 0 0,0 0 0,-1 0 0,0 0 0,-2 8 0,2-9-35,-1 0 1,0-1-1,0 1 1,-1 0-1,1-1 1,-1 1-1,0-1 1,0 0-1,0 0 1,-1 0-1,1-1 1,-1 1-1,0-1 1,0 0-1,0 0 1,-1 0 0,1 0-1,-1-1 1,1 0-1,-7 2 1,-3 0 36,1 0 1,-1-2-1,0 0 0,0 0 1,-15-1-1,-71-4 205,89 2-252,2 0-3,0 0 1,1 0-1,-1-1 1,0 0-1,1 0 1,-1-1-1,-12-6 0,18 7-47,0 0 0,0 0 0,0 0-1,0 0 1,0 0 0,1 0 0,-1-1 0,1 1-1,-1-1 1,1 0 0,0 0 0,0 0-1,0 0 1,1 0 0,-1 0 0,1 0 0,-1 0-1,1-1 1,0 1 0,0-1 0,1 1 0,-1-4-1,0-1-253,1 1 0,0-1 0,1 1 0,-1 0 0,1-1 0,1 1 0,-1 0 0,1-1 0,1 1 0,-1 0 0,1 1 0,0-1 0,1 0 1,0 1-1,0 0 0,7-9 0,21-27-2826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5:55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5523,'0'0'1312,"29"167"-1008,-11-48 1521,-3 9-624,0-1-865,-5-18-320,-2-34-16,-1-35-96,0-27-1041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5:57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1 512 2913,'0'0'3703,"7"32"-3270,26 104-4,-27-114-215,0 0 1,2-1-1,1 0 0,0 0 1,2 0-1,0-2 0,26 36 1,-32-49-148,-1 0-56,1 0 1,-1-1-1,1 0 0,0 0 0,1 0 0,-1-1 1,1 0-1,0 0 0,0 0 0,0-1 0,0 0 0,1 0 1,-1 0-1,1-1 0,0 0 0,0 0 0,0-1 1,0 0-1,0 0 0,0-1 0,0 1 0,0-2 0,0 1 1,0-1-1,7-1 0,-8 0-9,-1 0 0,0 0 0,0 0 0,0 0 0,-1-1 0,1 0 0,0 0 0,-1 0 0,0-1 0,0 1 0,0-1 0,0 0 0,-1 0 0,1 0 0,-1-1 0,0 1 0,0-1 0,-1 0 0,3-5 0,7-15 1,-2 0 0,11-38-1,-20 60-5,6-26-97,-1 0 0,-2 0-1,-1-1 1,-1-54 0,-2 83 100,0 0 0,0 0 0,0 0 1,0 0-1,-1 0 0,1 0 0,0 0 1,-1 0-1,1 0 0,-1 1 0,1-1 1,-1 0-1,1 0 0,-1 0 0,0 1 0,1-1 1,-1 0-1,0 0 0,0 1 0,1-1 1,-1 1-1,0-1 0,0 1 0,0-1 0,0 1 1,0-1-1,0 1 0,0 0 0,0-1 1,1 1-1,-1 0 0,0 0 0,-2 0 0,-41 0 305,27 1-4,15-1-282,0 0-1,0 1 0,0-1 0,0 1 0,1-1 0,-1 1 0,0 0 0,0-1 0,0 1 0,0 0 0,1 1 0,-1-1 0,0 0 0,1 0 0,-1 1 0,1-1 1,0 0-1,-1 1 0,1 0 0,0-1 0,0 1 0,0 0 0,0 0 0,0-1 0,0 1 0,1 0 0,-1 0 0,0 0 0,1 0 0,0 0 0,-1 3 0,-1 9 19,0 1 0,1-1 0,2 21 0,-1-20 22,0-10-54,-1 0 0,1 0 0,0 1 0,1-1 0,0 0 0,-1 0 0,2 0 0,-1 0 0,0 0 0,1 0 0,0 0 1,0-1-1,1 1 0,-1-1 0,1 1 0,0-1 0,0 0 0,0 0 0,1 0 0,0-1 0,-1 1 0,1-1 0,0 0 0,1 0 0,-1 0 0,0 0 0,1-1 0,7 3 1,-1 0-8,1 0 0,1-1 1,-1 0-1,0-1 0,1-1 1,25 3-1,-32-5 2,0 1 0,1-1 0,-1-1 0,0 1 0,1-1 0,-1 0 0,0 0 0,0-1 0,0 0 1,0 0-1,0-1 0,0 1 0,0-1 0,-1 0 0,11-8 0,-7 1-15,0 0 1,-1-1 0,0 0-1,0 0 1,-1-1 0,-1 0-1,0 0 1,0-1-1,-1 1 1,-1-1 0,0 0-1,3-24 1,-1-12-90,-2-1 0,-2-57 0,-2 84 88,0 0 9,0 0 0,-2 1 0,0-1 0,-2 1 1,0-1-1,-2 1 0,0 1 0,-2-1 0,0 1 0,-1 0 0,-18-29 0,22 43 18,-3-7-31,-1 1 0,-19-23 0,26 33 36,-1 1 1,0-1-1,0 1 0,0-1 0,0 1 0,0 0 0,0 0 0,-1 0 0,1 0 0,-1 1 0,1-1 0,-1 1 0,0 0 0,1 0 0,-1 1 0,-7-2 0,10 3-1,1-1 1,-1 0-1,1 0 0,0 0 0,-1 0 0,1 0 0,0 1 0,-1-1 1,1 0-1,-1 0 0,1 1 0,0-1 0,-1 0 0,1 1 0,0-1 1,0 0-1,-1 1 0,1-1 0,0 0 0,0 1 0,0-1 0,-1 1 0,1-1 1,0 1-1,0-1 0,0 0 0,0 1 0,0-1 0,0 1 0,0-1 1,0 1-1,0 20-48,0-14 56,-1 12-5,1 1 0,1-1 0,1 0-1,0 0 1,2 0 0,0 0 0,1-1 0,8 21-1,5 0 287,1 0-1,26 37 1,-36-62-228,1 0 0,0-1-1,1-1 1,0 1 0,1-2 0,1 0-1,0 0 1,19 12 0,-26-20-248,0 0 0,1-1 0,0 0 0,-1 0 0,1 0 0,0-1 0,0 0 0,0 0 0,0-1 0,0 0 0,0 0 0,9-1 0,-16 1 74,0-1 1,0 1-1,1 0 0,-1 0 0,0 0 0,0 0 0,1 0 0,-1 0 1,0 0-1,0 0 0,0 0 0,1-1 0,-1 1 0,0 0 0,0 0 0,0 0 1,0 0-1,1-1 0,-1 1 0,0 0 0,0 0 0,0 0 0,0-1 0,0 1 1,0 0-1,0 0 0,1 0 0,-1-1 0,0 1 0,0 0 0,0 0 0,0-1 1,0 1-1,0 0 0,0-20-6180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5:57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8340,'0'0'320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5:58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19 1825,'0'0'5941,"-2"-3"-4930,-17-10 942,19 13-1922,-1 0 1,0-1-1,0 1 1,1 0-1,-1-1 1,0 1-1,0 0 1,0 0-1,1 0 1,-1 0-1,0 0 1,0 0-1,0 0 1,0 0-1,1 0 1,-1 0-1,0 0 1,0 0-1,1 1 1,-1-1-1,0 0 1,0 1-1,1-1 1,-1 0-1,0 1 1,0-1-1,1 1 1,-1-1-1,1 1 1,-1 0-1,1-1 1,-1 1-1,0-1 1,1 2-1,-4 5-28,1 0-1,0 0 1,1 1-1,0-1 1,0 1-1,0 0 1,0 13-1,-1 62-19,3-75 17,0 167-22,0-168 21,0 0 0,1 0 0,0 0-1,0 1 1,0-1 0,1 0 0,0-1-1,0 1 1,6 11 0,-6-15-3,0 0 0,0 0 0,0-1 0,0 1 0,0-1 0,0 0 0,1 1 0,-1-1-1,1 0 1,0-1 0,-1 1 0,1 0 0,0-1 0,0 1 0,0-1 0,0 0 0,0 0 0,0 0 0,1-1 0,-1 1 0,0-1 0,0 1 0,5-1 0,1 0-55,-8 0-105,1 1 0,-1-1 0,1 0 0,-1 0 0,1 0 0,-1 0 0,0 0 0,1 0 0,-1 0 0,1 0-1,-1-1 1,1 1 0,-1 0 0,0-1 0,1 1 0,-1-1 0,0 0 0,1 1 0,-1-1 0,0 0 0,0 0 0,0 0 0,2-2 0,-2-4-2614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5:58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6355,'0'0'4944,"11"41"-4307,0 2-426,12 41 455,15 110-1,31 273 1603,-68-457-2280,0-4-28,-1-1 1,1 0-1,0 0 1,0 0 0,1 0-1,3 10 1,-2-14-522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5:59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8004,'0'0'1422,"10"31"-329,32 106-378,37 96 1017,-64-206-1544,-6-25-115,1-15-59,0-10 53,29-55 90,-36 73-160,0 0 1,0 0-1,1 0 1,0 0 0,0 1-1,0-1 1,1 1-1,-1 0 1,1 1-1,0-1 1,7-3-1,16 2-3630,-23 2 58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5:59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4690,'0'0'11221,"3"-6"-13014,12 6-384,-1 9-832,5 31-2065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19.3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 10293,'0'0'7166,"-6"0"-6942,274 0-234,-150 0-2656,-118 0 2489,1 1 0,0-1 0,-1 1 0,1 0 0,-1-1 0,1 1 0,0 0 0,-1 0 0,0-1 0,1 1 0,-1 0 0,1 0 0,-1 0 0,0 0 0,0-1 0,1 1 0,-1 0 0,0 0 0,0 0 0,0 0 0,0 0 0,0 0 0,0 0 0,0-1 0,0 1 0,-1 2 1,-2 28-2959,-10 10-3751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6:00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1 289 7075,'176'115'448,"-175"-114"-443,0-1 0,0 1 0,0 0 0,0-1 0,0 1 0,0-1 0,0 1 0,0-1 0,1 1 0,-1-1-1,0 0 1,0 0 0,1 1 0,-1-1 0,0 0 0,0 0 0,1 0 0,-1-1 0,0 1 0,0 0 0,0 0-1,1-1 1,-1 1 0,2-1 0,-3 0 2,1-1-1,0 1 1,-1 0-1,1-1 1,-1 1-1,0-1 1,1 1-1,-1 0 0,0-1 1,0 1-1,0-1 1,0 1-1,0-4 1,1-78 241,-3-109-67,1 187 14,-1-1 0,1 1 0,-1-1 0,0 1 0,0-1-1,-1 1 1,0 0 0,0 0 0,0 0 0,0 1 0,-1-1 0,0 1-1,1 0 1,-2 0 0,1 0 0,0 0 0,-1 1 0,0-1-1,0 1 1,0 1 0,0-1 0,0 1 0,-1 0 0,1 0 0,-1 0-1,1 1 1,-1-1 0,1 2 0,-8-2 0,11 2 373,2 14-523,0 0-1,1 0 1,1 0-1,0-1 1,0 1-1,9 24 1,-9-33-51,0-1 1,1 1-1,-1-1 1,1 0-1,0 1 1,0-1 0,0-1-1,1 1 1,-1 0-1,1-1 1,0 0-1,0 0 1,0 0 0,1 0-1,-1 0 1,1-1-1,-1 0 1,1 0-1,0 0 1,0-1 0,0 0-1,5 1 1,5 1-352,1-1 0,-1-1 0,1 0 0,0-1-1,29-4 1,-23-3-606,-19 6 909,1-1-1,-1 1 0,1 0 1,0 0-1,-1 0 0,1 1 0,6-1 1,-2 1 110,1 1 0,-1 0 0,1 1 0,-1 0 0,0 0 1,0 1-1,0 0 0,11 5 0,4 2 346,-11-6-308,1 0 0,0-1 0,1 0 0,-1-1 0,0-1 0,1 0 0,-1-1 0,20-1 0,-32 0-220,1 1 0,0 0 1,0-1-1,-1 1 1,1-1-1,0 0 1,-1 1-1,1-1 0,-1 0 1,1 0-1,-1 0 1,1 0-1,-1 0 1,0 0-1,1-1 0,-1 1 1,0 0-1,0-1 1,0 1-1,0-1 1,0 1-1,0-1 0,-1 1 1,1-1-1,0 0 1,-1 1-1,1-1 1,0-2-1,0-10-5383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6:01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1701 7171,'0'0'2911,"-14"-35"-2836,-43-115-30,52 136-10,1 1 0,1-1 1,0 0-1,1 0 0,0 0 0,1-22 0,0 5 106,-9-471 1556,14 461-1576,1 1 1,2 0 0,2 0 0,1 0 0,28-66 0,-25 75-78,2 0 1,1 1 0,1 0 0,2 2 0,1 0 0,1 1 0,1 1-1,40-36 1,-41 44-16,1 0-1,1 2 1,1 1 0,0 1-1,1 0 1,1 2-1,0 1 1,0 1-1,1 2 1,50-10-1,490-58 303,-89 53-262,-77 14-21,-346 8-28,64 2 38,-116-1-65,1 1 0,-1-1 0,0 1 0,0 0 0,1-1 0,-1 2 0,0-1 0,0 0 0,0 0 0,0 1 0,-1 0 0,1 0 0,0 0 0,-1 0 0,1 0 0,-1 0 0,1 0 0,2 4 0,-4-3-390,1 0 1,-1-1-1,1 1 1,-1 0-1,0 0 1,0 0-1,0 0 1,-1 0-1,1 0 1,-1 0-1,1 0 1,-1 4-1,0 12-5406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6:02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26 4994,'0'0'5763,"-4"-3"-5059,4 0 913,0 0-2706,0-1-751,0-2-1266,-7-1-1552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6:02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44 106 7555,'-39'-82'1500,"35"61"6549,14 19-6202,16 2-3211,-17 0 1980,57 5-597,1 2 0,-2 3 0,100 28 0,-57-12-63,-77-20-13,-16-3-188,-1 0 0,1 1-1,17 7 1,-31-9 219,0 0 0,-1 1 0,1-1 0,-1 1 0,1-1 0,-1 1 0,0-1 0,1 1 0,-1-1 0,-1 1 0,1-1 0,0 1 0,-1-1 0,1 1 0,-2 3 0,-5 5 37,-1 1 1,0-1-1,-1-1 1,0 0-1,-1 0 0,0-1 1,-17 13-1,8-6 7,-23 20 149,-1-2-1,-2-1 1,-1-3-1,-2-1 0,-1-3 1,-1-1-1,-62 20 1,109-44-164,-30 11 16,31-11-21,1-1 1,0 0-1,0 1 1,-1 0 0,1-1-1,0 1 1,0 0-1,0-1 1,0 1-1,0 0 1,0 0 0,0 0-1,0 0 1,0 0-1,1 0 1,-1 0-1,0 0 1,1 0 0,-1 1-1,0 1 1,1-3-53,0 20-4521,0-3 1846,0 5-1148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6:04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0 310 6435,'0'0'7283,"1"0"-7278,0 0 0,0 0 1,-1 1-1,1-1 0,0 0 0,0 0 0,0 0 0,0 0 0,0 0 0,-1-1 0,1 1 0,0 0 0,0 0 0,0 0 1,0-1-1,-1 1 0,1 0 0,0-1 0,0 1 0,0-1 0,7-25 18,9-48 0,-12 45-10,16-49 0,15-22 6,-33 103 306,-1 11-186,1 31 172,29 361 1571,-30-388-1885,-2-11-56,1 0 1,0-1-1,0 1 0,0-1 1,1 1-1,0-1 0,4 10 1,-4-15-616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6:05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11573,'0'0'3570,"18"184"-3506,-3-138 32,-4 0-64,-4-10-64,0-10-176,-3-13-737,-4-9-975,4-4-1218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6:05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98 8740,'0'0'4103,"16"-13"-3865,52-41-54,-63 50-140,0 0 1,1 1 0,-1 0 0,1 0-1,0 1 1,0-1 0,0 1 0,0 0-1,1 1 1,-1 0 0,0 0-1,1 0 1,-1 1 0,1-1 0,-1 2-1,0-1 1,8 2 0,-6-2-23,-7 1-16,1-1 1,0 1 0,0-1-1,0 1 1,-1 0-1,1 0 1,0 0 0,-1 0-1,1 0 1,0 0 0,-1 0-1,0 0 1,1 1-1,-1-1 1,0 1 0,1-1-1,-1 1 1,0-1-1,0 1 1,0 0 0,-1-1-1,1 1 1,1 3-1,10 47 228,-8-17 46,-2 66-1,-3-60-136,0-24 54,0 0 0,-2 0 1,0-1-1,-1 1 1,0-1-1,-1 0 1,-1 0-1,-14 25 0,17-34 1,-1 11 341,4-18-609,34 2-195,-28-1 128,1 0 0,-1 0 0,0-1 0,1 0 0,-1 0 0,0-1 0,1 0 0,-1 0 0,0 0 0,0-1 0,0 0 0,9-4 0,2 0-2437,-10 5-2341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6:07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96 8820,'0'0'4189,"1"-14"-3984,2-4-159,0-45 775,-23 63-117,15 1-700,-1 0 0,1 0 0,-1 1 0,1 0 0,-1 0 0,1 0-1,0 0 1,0 1 0,0 0 0,-8 6 0,-45 43-30,38-33 33,1-2 147,1 1-1,0 1 0,2 0 0,-21 31 0,36-48-136,0 0 1,0 1-1,0-1 0,0 1 0,0-1 0,0 1 1,1-1-1,-1 1 0,1 0 0,0 5 1,0-7-128,3-1-69,4 0 112,-1-1-1,1 0 0,-1 0 0,1 0 1,-1-1-1,0 0 0,0 0 1,0 0-1,0-1 0,0 0 0,0 0 1,-1 0-1,1-1 0,-1 0 0,0 0 1,0 0-1,7-9 0,75-81-2408,-86 93 2196,-1 1 144,1 1 136,0-1-1,-1 1 0,1-1 1,-1 1-1,1 0 1,-1 0-1,1-1 0,-1 1 1,1 0-1,-1 0 1,0-1-1,1 1 0,-1 0 1,0 0-1,0 0 1,0 0-1,1-1 0,-1 3 1,0 0 11,92 218 1311,-7-19-622,-77-172-649,-1 0 0,-2 0-1,-1 1 1,-2 0-1,-2 54 1,0-62-40,0-14-6,0 0 0,-1 0-1,0 1 1,-1-1 0,0 0-1,-1 0 1,1 0 0,-2-1-1,1 1 1,-9 13 0,9-17 7,0-1 1,0 0-1,0 0 0,-1 0 1,0 0-1,0-1 1,0 1-1,0-1 1,0 0-1,0 0 0,-1-1 1,0 1-1,1-1 1,-1 0-1,0 0 0,0-1 1,0 1-1,0-1 1,0 0-1,-10 0 0,6 0-7,0 0-1,0-1 1,0 0-1,0-1 0,0 0 1,0-1-1,0 1 1,0-2-1,0 1 1,1-1-1,-1-1 0,1 1 1,-1-1-1,1-1 1,1 0-1,-1 0 0,1 0 1,0-1-1,0 0 1,0 0-1,1-1 0,-6-7 1,8 8-11,0 0 0,1 0 0,-1-1 1,1 1-1,0-1 0,1 1 0,0-1 0,0 0 1,0 0-1,1 0 0,0 0 0,0 0 1,1 0-1,0-1 0,0 1 0,2-14 0,0 11-3,0 0-1,1 0 1,0 0-1,1 0 1,-1 0-1,2 0 1,0 1-1,0 0 1,0 0 0,13-15-1,19-14-203,1 2-1,2 2 1,72-47-1,-107 77-18,0 1-424,1-1 0,-1 1 0,0-1 0,0 0 0,-1-1 0,1 1 0,5-8 0,-4-5-5610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6:08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29 179 3826,'0'0'4850,"-3"-16"-2193,3-99-2126,0 113-527,0 0-1,0 0 1,1 0 0,-1 0 0,1 0-1,0 0 1,0 0 0,-1 0-1,1 0 1,0 0 0,1 0-1,-1 1 1,0-1 0,0 0-1,1 1 1,-1-1 0,1 1-1,-1-1 1,1 1 0,0 0-1,0 0 1,-1 0 0,1 0 0,0 0-1,0 0 1,0 0 0,0 0-1,0 1 1,0-1 0,3 1-1,-1-1 28,-1 0 0,1 1 0,0-1 0,0 1 0,0 0 0,-1 0 0,1 1 0,0-1 0,0 1 0,-1 0 0,1 0 0,0 0 0,-1 0 0,1 0 0,-1 1 0,1 0 0,3 3 0,1 2 14,-1 0 0,0 0 0,-1 1 0,1 0 0,-1 1 0,-1-1 0,0 1-1,0 0 1,-1 0 0,0 1 0,-1 0 0,4 14 0,0 4 23,-2-1 0,-1 1 1,0 41-1,-3-23-38,-1 0 1,-3 0-1,-9 55 1,9-87 30,0 0-1,-1 0 1,-1 0 0,0-1-1,-1 1 1,0-1 0,-1-1-1,0 1 1,-1-1 0,0-1 0,-1 1-1,-1-2 1,0 1 0,-19 15-1,25-23-23,0-1-1,0 0 1,0 0-1,0 0 1,-1 0-1,1-1 1,0 1-1,-1-1 1,0 0-1,1-1 1,-1 1-1,1-1 1,-1 0-1,-8-1 1,3 1-105,10 0 64,-1 0 0,0-1 0,0 1-1,0 0 1,1-1 0,-1 1 0,0-1-1,1 1 1,-1-1 0,0 1 0,1-1-1,-1 1 1,0-1 0,1 0-1,-1 1 1,1-1 0,0 0 0,-1 1-1,1-1 1,-1 0 0,1 0 0,0 1-1,0-1 1,-1 0 0,1 0 0,0 0-1,0 0 1,0 1 0,0-2-1,12 2 96,7 1-85,0-1 0,0-1-1,0 0 1,0-2-1,0 0 1,0-1 0,-1 0-1,25-11 1,-32 10-559,17-10-4785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6:09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139 237 3810,'0'0'6344,"-16"14"-5955,-53 50 118,64-59-337,-1 2 0,1-1 0,1 1 0,0 0-1,0 0 1,0 0 0,0 0 0,1 1 0,1-1 0,-4 14-1,3-4 119,1 0 0,1 0-1,1 19 1,0-28-257,0-3-30,1 0 1,0 0 0,0 0 0,0 0-1,1-1 1,-1 1 0,1 0-1,0-1 1,1 0 0,-1 1 0,1-1-1,0 0 1,0 0 0,0 0-1,1-1 1,-1 1 0,1-1-1,0 0 1,0 0 0,0 0 0,0 0-1,9 3 1,2 2-13,1-1-1,0-1 1,1 0-1,-1-1 1,25 4-1,-26-7-39,-1 0 0,1 0 0,0-2 0,0 0 0,-1 0 0,1-1-1,20-5 1,-27 4-99,1-1-1,0 0 1,-1 0-1,0-1 0,1 0 1,-2-1-1,1 0 1,0 0-1,-1 0 1,0-1-1,0 0 1,10-14-1,-8 10-182,-1-1-1,0 0 1,-1 0 0,-1-1-1,0 0 1,0 0 0,-1 0 0,-1-1-1,0 0 1,0 0 0,-2 0-1,0 0 1,0 0 0,0-20-1,-3 32 392,1 0 0,-1 1-1,1-1 1,-1 0-1,1 0 1,-1 1-1,0-1 1,1 0-1,-1 1 1,0-1-1,0 1 1,1-1 0,-1 1-1,0-1 1,0 1-1,0-1 1,0 1-1,1 0 1,-1-1-1,0 1 1,0 0 0,0 0-1,0 0 1,0 0-1,0 0 1,0 0-1,0 0 1,-1 0-1,-2 0 119,1 0-1,-1 0 1,1 0 0,-1 0-1,1 1 1,0 0-1,-7 1 1,7 0-112,0 1-1,0-1 1,1 0 0,-1 1 0,1-1 0,0 1-1,0 0 1,0 0 0,0 0 0,0 0 0,0 0-1,1 0 1,0 0 0,-3 8 0,-10 50 740,14-58-729,-3 13 354,1 0 1,1 22-1,0-34-398,2 0 0,-1-1 0,0 1-1,1 0 1,-1-1 0,1 1 0,0-1 0,0 1-1,0-1 1,1 1 0,-1-1 0,1 0 0,0 0 0,0 1-1,0-1 1,0-1 0,3 4 0,4 0-22,0 0-1,-1 0 1,2-1 0,-1 0 0,0 0-1,1-1 1,0-1 0,0 0 0,11 2 0,3-1-15,0 0 1,46-1 0,-61-4-47,0 0-1,0-1 1,0 0 0,-1 0-1,1-1 1,-1 0 0,1 0-1,-1-1 1,0 0 0,-1-1 0,1 0-1,-1 0 1,0 0 0,0-1-1,0 0 1,-1-1 0,0 1-1,6-9 1,6-9-484,-1-1-1,-1-1 1,-1 0-1,14-35 1,-20 40 215,-1 0 1,-1-1-1,-1 0 1,-2-1-1,4-24 1,-2-116-999,-6 157 1378,0 1 0,-1 0-1,0 0 1,1 0 0,-2 0 0,1 0 0,0 0 0,-1 1-1,0-1 1,-5-9 0,6 12-4,-1 0-1,0 0 1,0 0-1,1 0 1,-1 0-1,-1 0 1,1 0-1,0 0 1,0 1-1,0-1 1,-1 1-1,1 0 1,-1 0-1,1 0 1,-1 0-1,0 0 1,1 0-1,-1 1 1,0-1-1,0 1 1,-5 0-1,7 0 14,-1 0-1,1 1 1,-1-1-1,0 1 0,1 0 1,-1 0-1,1-1 1,0 1-1,-1 0 1,1 0-1,-1 0 1,1 0-1,0 1 1,0-1-1,0 0 0,0 0 1,0 1-1,0-1 1,0 1-1,0-1 1,0 1-1,1-1 1,-2 3-1,-13 43 265,14-40-162,-7 32 506,3 1 1,1 0-1,2 0 0,5 58 0,-2-67-394,-1-21-228,1-1 0,0 1 1,1 0-1,0 0 0,1-1 0,0 0 0,0 1 0,1-1 1,0 0-1,1-1 0,0 1 0,0-1 0,1 0 0,0 0 0,0 0 1,1-1-1,0 0 0,0 0 0,1-1 0,0 0 0,0-1 0,0 1 1,1-1-1,-1-1 0,1 0 0,12 4 0,-7-4-166,-1-1 1,1-1-1,-1 0 0,1-1 1,27-1-1,-28 0-338,-11 1 296,-1-1-1,0 0 1,1 0 0,-1 1 0,1-1 0,-1 0 0,0 0 0,1-1 0,-1 1 0,1 0 0,-1 0 0,0-1-1,1 1 1,-1 0 0,0-1 0,1 0 0,-1 1 0,0-1 0,0 0 0,0 1 0,1-1 0,-1 0 0,0 0-1,0 0 1,0 0 0,0 0 0,-1 0 0,1 0 0,0-1 0,0 1 0,-1 0 0,2-2 0,0-17-5982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19.7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8292,'0'0'6947,"230"47"-6403,-155-44-112,-6 0-15,-7-3-337,-9 0-48,-12 0-48,-10 0 16,-6 0-304,-7 0-1473,-8 3-865,-10 5-2480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6:10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12134,'0'0'1344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6:10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0 6467,'0'0'7828,"0"171"-7764,-22-63 224,-3 20 240,-1 13 32,4 4-256,4-11-176,11-16-96,3-29-64,4-20-272,0-17-1553,0-22-1984,-3-14-5043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6:10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5426,'0'0'3730,"0"38"-2580,0 124 235,0-128-874,4 99 1093,-2-118-1421,1 0-1,0 0 0,1 0 1,1 0-1,10 21 0,-14-33-177,1 0 0,0-1 0,0 1 0,0-1 0,0 1 1,0-1-1,0 0 0,1 0 0,-1 0 0,1 0 0,-1 0 0,1-1 0,0 1 0,-1-1 0,1 1 0,0-1 0,0 0 0,0 0 0,0-1 0,0 1 1,0-1-1,1 1 0,-1-1 0,0 0 0,0 0 0,0 0 0,5-1 0,-1 0-1,0 0 0,-1-1 0,1 1 0,-1-1 0,0-1 0,1 1 0,-1-1 1,0 0-1,-1 0 0,1-1 0,0 0 0,5-5 0,11-14-320,16-16 369,-36 37-600,1 0 1,-1 0 0,1 0-1,0 1 1,0-1-1,-1 1 1,1 0-1,0 0 1,0 0 0,0 0-1,1 0 1,-1 0-1,5 0 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6:11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18328,'0'0'2738,"-4"13"-12423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6:11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1 972 11541,'0'0'1001,"20"-39"-1255,65-134-1365,-67 135 635,-3 0 0,0 0-1,-3-2 1,-1 1 0,10-75 0,-18 93 774,8-70 1653,-3-159 0,-8 224-1290,0 23-122,0 0 1,0 0-1,0 0 1,-1 0-1,1 0 1,-1-1-1,1 1 1,-1 0-1,0 0 1,0 1-1,-1-1 1,1 0-1,0 0 1,-3-3-1,2 4 120,0 1 0,0-1 0,0 1 0,0-1 0,0 1 0,-1 0 0,1 0 0,0 0 0,0 0 0,-1 0 0,1 1-1,-1-1 1,1 1 0,-1-1 0,1 1 0,-1 0 0,1 0 0,-3 0 0,3 0-54,0 1 1,1-1-1,-1 0 0,1 1 0,-1-1 1,0 1-1,1-1 0,-1 1 0,1 0 1,-1-1-1,1 1 0,0 0 0,-1 0 1,1 0-1,0 0 0,0 1 0,-1-1 1,1 0-1,0 0 0,0 1 0,-1 2 1,-17 37 483,14-27-359,-9 23 286,1 1 1,2 1-1,2 0 0,1 0 1,2 1-1,-1 60 1,7-68-276,-1-19-160,0 0 1,1 0-1,1 0 0,1 1 0,2 12 0,-3-23-72,0 0 0,0 0 0,0 0 0,0 0 0,1 0 0,-1-1 0,1 1 0,0 0-1,0-1 1,0 1 0,0-1 0,0 0 0,1 0 0,-1 0 0,0 0 0,1 0 0,0 0 0,-1 0 0,1-1-1,0 0 1,0 1 0,0-1 0,0 0 0,0-1 0,6 2 0,22 2-1009,0-2-1,37-1 1,-45-1 730,-18 1 272,0 0 1,0 0-1,0 0 0,0 1 0,0 0 1,0 0-1,-1 0 0,1 0 1,-1 1-1,1 0 0,-1 0 0,7 6 1,-6-5 6,0 0 0,0 0 1,0-1-1,1 0 0,-1 0 1,1 0-1,0-1 0,0 1 0,7 1 1,23-3-1470,-28-1-2355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6:13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15 321 2545,'0'0'5333,"-7"-7"-2419,3-65 302,2 49-3050,1 0-1,0 1 1,2-1-1,6-40 1,-3 53-38,-1 0 0,2 0 0,-1 0 0,1 1 0,1 0 0,10-15 1,-13 23-48,0 0 0,0 0 1,0 0-1,0 1 0,0-1 0,1 1 1,-1-1-1,0 1 0,0 0 1,0 0-1,0 1 0,5 0 1,3 0 48,22-2-126,39 2 22,-66 0-24,0 0 0,-1 0 0,1 1-1,0 0 1,-1 0 0,1 0 0,-1 1-1,1-1 1,8 8 0,-2-2 9,-2 0 1,1 0-1,-1 1 1,-1 1-1,1 0 0,-2 0 1,1 1-1,-2 0 1,1 0-1,-1 1 1,-1 0-1,0 0 1,-1 1-1,0-1 1,-1 1-1,4 24 1,1 253 224,-10-192-198,1-75-30,0-1 0,-2 1 0,0 0 0,-2 0 0,0-1 0,-2 0 0,0 0 0,-1 0 0,-18 34 0,23-51-9,-1 0 0,0 0 1,0 0-1,0-1 0,-1 1 0,0-1 0,0 0 0,0 0 0,0 0 0,-1 0 0,1-1 0,-1 0 0,0 0 0,0 0 0,0-1 1,0 1-1,-1-1 0,1 0 0,0-1 0,-1 1 0,0-1 0,-6 0 0,4-1-28,0-2 0,1 1 0,-1-1 0,1 0 0,0 0 0,-1-1 0,1 0 0,0-1 0,1 1 0,-1-1 0,1 0 0,0-1 0,-1 0 0,2 0 0,-1 0 0,1-1 0,0 1 0,0-1 0,0 0 0,1-1 0,0 1 0,-4-9 0,5 6 4,1-1 0,0 0 0,0 0 0,1 0 1,0 0-1,1 0 0,0 0 0,2-14 0,-1-7-31,-1 28 48,1 0 0,-1 0 0,0 0 0,1 0 0,0 1 0,-1-1 1,1 0-1,0 0 0,1 0 0,-1 1 0,0-1 0,1 1 0,-1-1 0,1 1 0,0-1 0,0 1 0,0 0 1,0 0-1,0 0 0,1 0 0,-1 0 0,1 1 0,-1-1 0,1 1 0,-1-1 0,1 1 0,0 0 0,3-1 0,-2 0 30,1 1 0,0-1 0,0 1-1,0 0 1,0 0 0,-1 1-1,1-1 1,0 1 0,0 0-1,0 1 1,0-1 0,9 3-1,-5 0 32,0 0 0,0 1-1,0 0 1,0 1-1,9 7 1,-8-7-30,-1 1 0,1-1 0,0-1 0,0 0 0,0 0-1,0-1 1,20 3 0,-2-3 51,48-1-1,-61-2-56,-11-2-9,0 0 0,0 0 1,-1-1-1,1 0 0,-1 1 1,0-1-1,0-1 0,0 1 0,0 0 1,3-5-1,9-9 16,-7 8-256,-6 7 61,-1 1 0,1-1 0,0 0 1,0 0-1,0 1 0,-1-1 0,1 1 1,1 0-1,-1 0 0,0-1 0,0 1 1,0 0-1,5-1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7:58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1 3458,'0'0'7283,"-3"0"-5890,-1 0-769,0 0-144,1 0-80,-5 0-320,1 0-80,-7 0-64,-8 0-624,-4 0-1361,-7 0-2209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7:59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905 99 10789,'0'0'5058,"-84"-14"-5122,55-2-240,0 0-192,-4 3-401,-4-1-383,-3 8-1025,0 3-1329,0 3-1136</inkml:trace>
  <inkml:trace contextRef="#ctx0" brushRef="#br0" timeOffset="1">318 33 6819,'0'0'10597,"-66"0"-10261,55 0-272,-7-3-64,-4-4-544,-3-3-753,-8 4-672,0-1-496,-3 7-1104,-1 0-401,1 0-32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7:59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602 10 4418,'0'0'10309,"-102"3"-9173,95-3-720,-11 0-384,-1 0-32,-3 0-800,-10 0-817,-8-6-560,3 3-1328,-3-1-1634</inkml:trace>
  <inkml:trace contextRef="#ctx0" brushRef="#br0" timeOffset="1">103 36 2849,'0'0'10901,"-40"17"-10036,36-17-257,0 0-576,1 0-64,-1 0-128,-7 0-785,4-7-767,-4-3-2034,-7-3-3121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00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30 6275,'0'0'8054,"-6"-5"-6925,-15-15-212,15 15 1100,7 10-2037,1 1-1,-1-1 0,1 0 0,0 0 0,0 0 0,1-1 0,-1 1 0,1 0 0,0-1 0,0 0 0,1 0 0,-1 0 1,7 5-1,3 6-12,248 282 95,-199-234-43,3-4 1,111 79-1,-102-82-51,-70-55 35,-4-1 141,-1 0-1505,-1-1 1062,1 1 1,-1-1-1,1 0 0,-1 0 0,1 1 0,-1-1 1,1 0-1,-1 0 0,1 0 0,0 0 1,0-1-1,0 1 0,-2-3 0,-4-2-902,-22-15-3217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1.5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0 296 10421,'0'0'1971,"7"-1"-1912,-5 1-37,0 0 0,1 0 0,-1 0 1,0-1-1,0 1 0,0-1 0,1 1 0,-1-1 0,0 0 0,0 0 0,0 0 0,0 0 1,0 0-1,0-1 0,-1 1 0,1-1 0,0 1 0,-1-1 0,1 1 0,-1-1 1,1 0-1,-1 0 0,0 0 0,0 0 0,0 0 0,0 0 0,0 0 0,0 0 0,0 0 1,0-4-1,11-35 435,10-60 0,1-6-454,-20 104 430,0 10-306,1 15-33,22 339 539,1-2 84,-27-354-929,5 24 708,-5-28-606,0 0 1,0 0-1,0-1 0,0 1 1,1 0-1,-1 0 0,0 0 0,0-1 1,1 1-1,-1 0 0,1-1 0,-1 1 1,1 0-1,-1-1 0,1 1 0,-1 0 1,1-1-1,-1 1 0,1-1 1,0 1-1,-1-1 0,1 1 0,0-1 1,0 0-1,-1 1 0,2-1 0,-1 0-50,-1 0 0,0 0-1,1 0 1,-1 0 0,1 0-1,-1 0 1,0 0 0,1-1-1,-1 1 1,0 0 0,1 0-1,-1 0 1,0-1 0,1 1-1,-1 0 1,0-1-1,0 1 1,1 0 0,-1 0-1,0-1 1,0 1 0,1 0-1,-1-1 1,0 1 0,0-1-1,0 1 1,0 0 0,0-1-1,0 1 1,0 0 0,1-1-1,0-2-620,4-11-2620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01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500 50 4258,'0'0'7049,"-4"-36"-4643,3 35-2337,1 0-1,-1 0 1,1 0-1,-1 0 1,0 1 0,0-1-1,1 0 1,-1 0-1,0 1 1,0-1-1,0 0 1,0 1 0,0-1-1,0 1 1,0-1-1,0 1 1,0 0 0,0-1-1,0 1 1,0 0-1,0 0 1,0 0 0,0-1-1,0 1 1,0 0-1,0 1 1,-1-1 0,1 0-1,0 0 1,0 0-1,0 1 1,-2 0 0,0 1 13,0 0 1,1 1 0,-1-1 0,1 1 0,-1 0 0,1-1-1,0 1 1,0 0 0,-3 6 0,-104 200-74,1-2 161,80-159 349,-2-1-1,-45 51 0,69-89-233,4-6-164,1-1 0,0 0 1,-1 0-1,1 0 0,-1 0 0,1-1 0,-1 1 0,0 0 0,0-1 1,0 1-1,0-1 0,0 0 0,0 0 0,-3 2 0,3-3-304,1 0 0,0 1-1,0-1 1,0 0-1,0 1 1,0-1-1,-1 1 1,1-1 0,0 1-1,0 0 1,0 0-1,0-1 1,1 1-1,-1 0 1,0 0 0,0 0-1,0 0 1,0 1-1,-3 1-634,-22 27-5243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1:42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1116 2993,'0'0'3789,"-9"-6"-2978,-2 0-495,5 3-58,1 0 0,0 0-1,0 0 1,0-1-1,-4-4 1,3-9 3956,8-25-4284,-1 22 304,-2-10-244,2 0 0,1 0 1,2 1-1,1-1 0,16-54 0,15-28-22,59-183 84,25 8-29,-119 286-23,2-5 1,0-1 1,0 1 0,1 1-1,-1-1 1,1 0 0,1 1 0,6-7-1,-6 9-31,0 1 0,0-1 0,0 1 0,0 0 0,1 0 0,-1 1 0,1-1 0,0 1 0,-1 1-1,1-1 1,0 1 0,-1 0 0,1 0 0,10 2 0,7-2-36,-12 1 60,-1 0 0,0 1 1,1 0-1,-1 1 1,0 0-1,0 0 0,0 1 1,-1 0-1,1 1 0,-1 0 1,12 9-1,9 8 16,52 49 0,-42-30 49,-2 1 0,48 68 0,53 104 155,19 26-24,-155-237 4,-2-2-253,0 1 0,1-1 0,-1 0-1,0 1 1,0-1 0,0 0 0,-1 1 0,1-1 0,0 1 0,0 0-1,-1-1 1,1 1 0,-1 0 0,1 1 0,-2-2-133,-1 0 1,1 0-1,0 0 1,-1-1-1,1 1 1,-1 0-1,1-1 1,-1 1-1,1-1 1,-1 0-1,1 0 0,-1 1 1,0-1-1,1 0 1,-1 0-1,1 0 1,-1-1-1,-2 1 1,-56 0-4761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1:43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44 368 3298,'0'0'3169,"-2"-33"-2358,-6-103 56,-5-3 1817,7 105-1664,6 33-930,0 0 0,0-1 0,-1 1 1,1-1-1,0 1 0,-1 0 1,1-1-1,-1 1 0,0 0 0,1 0 1,-1-1-1,0 1 0,0 0 1,0 0-1,1 0 0,-1 0 0,0 0 1,-1 0-1,-1-1 0,6 20-311,6 8 205,3-1 1,0 0 0,1 0-1,32 43 1,-15-22 14,-1-1 8,281 488 360,-230-358-298,69 131 49,-105-243-54,-49-69-4556,-8-11 2346,-5-23-2283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1:44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781 0 5330,'0'0'4688,"-16"8"-4541,3-1-111,1 0 1,0 1-1,0 1 1,1-1-1,-1 2 1,2 0 0,0 0-1,0 1 1,-16 23-1,-529 739 23,549-765-313,-1 1-807,1-1 0,-2 1 0,-15 12 0,-8 0-3605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02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420 247 2577,'0'0'6480,"0"-9"-6239,0-3 94,-2 0 0,1 0-1,-2 0 1,0 1 0,0-1 0,-1 1 0,0-1 0,-12-20 0,9 20-257,-1-1 1,-1 1-1,0 1 0,-14-15 0,19 23-60,0-1 0,-1 0 0,1 1 0,-1 0 0,0 0-1,0 0 1,0 1 0,-1 0 0,1 0 0,0 0 0,-1 0 0,1 1 0,-1 0-1,-6 0 1,9 1-8,-9-1 18,0 0 0,1 1 0,-16 2 0,24-1-29,-1 0 0,0 0-1,1 0 1,-1 0 0,1 0 0,-1 1 0,1 0 0,0-1-1,0 1 1,-1 1 0,1-1 0,1 0 0,-1 1 0,-3 2-1,-9 13-15,0 1 0,1 1 0,1 0 0,-20 41 0,26-45 10,1 0 0,0 0 0,1 0 0,1 1 0,1 0 0,0 0 0,-1 28 0,4-41-11,0 0 0,0 0 0,0 0 0,0 0 0,1 0 0,0 0 0,0 0 0,0 0 0,0 0 0,3 5 0,-3-8 10,0 1 0,1 0 1,0-1-1,-1 0 0,1 1 1,0-1-1,0 0 0,0 0 0,0 0 1,-1 0-1,2 0 0,-1-1 0,0 1 1,0-1-1,0 1 0,0-1 1,0 0-1,0 1 0,0-1 0,4-1 1,1 2 8,-1-1 0,1 0 0,0 0 0,0-1 0,0 1 0,-1-2-1,1 1 1,-1-1 0,1 0 0,-1 0 0,1-1 0,-1 0 0,0 0 0,0 0 0,-1-1 0,1 0 0,-1 0 0,1 0 0,-1-1 0,-1 0 0,1 0 0,-1 0 0,0 0 0,5-9 0,2 0 7,-2-1 0,0-1 0,0 0 0,-1 0 0,-1-1 0,-1 1 0,-1-2 0,0 1 0,-1-1 0,-1 1 0,0-1 0,0-21 0,-3 38 88,-5 0-23,2 12-229,3-8 136,0 24-34,0 1-1,2-1 0,1 1 0,11 42 1,22 43 22,6-1 0,5-3 0,92 160 0,-116-229 38,29 71 0,-44-90-9,-1 0 0,-2 1 0,0 0 0,-1 1 0,2 30 0,-5-37 19,0 11 28,0 0 1,-1 0 0,-8 46 0,7-66-38,0 0 1,-1 0-1,-1 0 1,1 0-1,-1 0 0,0-1 1,0 1-1,-1-1 1,0 0-1,0 0 1,-1 0-1,1 0 1,-1-1-1,-1 0 1,1 0-1,-1 0 1,1-1-1,-12 7 0,5-6 9,0 1-1,-1-2 0,1 0 0,-1 0 0,0-2 0,-1 1 0,-23 0 0,13-2 16,0-1 1,0-1-1,-35-7 0,44 5-28,0-1 1,0-1 0,0-1-1,0 0 1,1 0-1,0-2 1,0 0-1,1 0 1,0-1 0,1-1-1,-19-17 1,23 18-5,-1 0 1,1-1-1,1 0 1,-1 0-1,2-1 1,0 1-1,0-2 1,1 1-1,0 0 1,0-1-1,2 0 1,0 0-1,0 0 1,1-1-1,-1-13 1,2 15-14,1 0 1,1 0-1,-1-1 0,2 1 1,5-21-1,-5 25 6,1-1 0,0 1-1,1 1 1,0-1-1,0 0 1,1 1-1,-1 0 1,1 0 0,8-7-1,29-25-693,58-40 0,23-20-4553,-77 53 23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03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 8660,'0'0'531,"0"43"-83,0 310 347,-29 236 1391,9-296-2564,11-1-4287,9-314 257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03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7267,'0'0'2447,"-1"28"-2314,-5 198 321,-2 261 1605,8-475-2029,0 1-1,1-1 0,1 0 1,-1 0-1,8 24 0,-7-32-27,-1 0-1,1 0 1,0 0-1,0 0 1,1-1-1,-1 1 1,1-1-1,0 1 1,0-1-1,0 0 0,1 0 1,-1 0-1,1 0 1,-1-1-1,1 0 1,0 1-1,0-1 1,0 0-1,6 1 1,4 1 1,0-1 0,1 0 0,-1-1 0,1-1 0,14 0 1,76-5 78,-79-1-53,0 0 1,0-1-1,-1-2 1,0-1-1,-1 0 0,1-2 1,-2-1-1,44-29 0,-63 39-99,-2 0-19,1 0 0,-1 0 1,1 0-1,0 0 0,0 1 0,0-1 1,0 1-1,0 0 0,0 0 1,0 0-1,1 1 0,-1-1 0,4 0 1,-6 11-7625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11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80 7491,'0'0'5382,"-3"-13"-4750,-9-39-27,6 37 1137,-1 17-804,-2 16-736,-1 27-214,3-1 0,-2 50 0,4 99-48,5-154 57,-2 57 8,11 394 108,-3-419-95,3-1 1,3-1 0,3 0-1,46 127 1,-52-173-15,2 0 0,0-1 0,1 0-1,2 0 1,23 29 0,-27-40-10,-1-1-1,1 0 1,1-1 0,0 0-1,0-1 1,1 0-1,0-1 1,0 0 0,0-1-1,1 0 1,19 5-1,3-4-281,1-1 0,0-2 0,0-1 0,70-4 0,-73 0-248,-6 0-584,0-1 1,0-1-1,-1-2 1,42-12-1,-3-3-4082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3:11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10149,'0'0'3140,"1"0"-3084,9 1-45,1 0 0,-1 2 0,0-1 0,0 1 0,0 0 1,0 1-1,-1 0 0,18 12 0,-14-10 25,33 19 217,-2 1 1,-1 2 0,71 61-1,-87-64-132,-2 1 0,-1 0 1,-1 2-1,-1 1 0,-2 1 0,24 44 0,-22-26-28,-2 1-1,-2 0 1,-2 2-1,-2 0 1,-3 1-1,6 61 1,1 318 673,-18-371-656,-3-1 1,-2 0-1,-2 0 0,-3-1 0,-30 97 1,36-144-80,2-4-5,0 0-1,-1 0 1,0 0-1,0 0 1,0 0 0,-1-1-1,0 1 1,-10 11-1,8 6-7506,-13-5 3237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03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347 1 7780,'0'0'11674,"-34"0"-9043,-8 0-2927,-70 2-3222,99 0 2569,-1 0-1,0 0 0,1 1 1,0 1-1,0 0 1,-14 7-1,-24 15-3759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1:36.1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1.9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3 154 9716,'0'0'2514,"0"24"-1975,2 82-387,-2-95-81,1 1 1,1 0 0,0 0 0,0-1 0,8 22-1,-6-26-6,-1 1-1,1-2 0,0 1 0,1 0 0,-1-1 1,1 0-1,10 9 0,-12-13-57,1 1-1,0-1 1,0 0-1,1 0 1,-1 0 0,0-1-1,1 1 1,-1-1 0,0 0-1,1 0 1,0-1-1,-1 1 1,1-1 0,-1 0-1,1-1 1,8 0-1,8 0 2,-18 1-7,1-1-1,0 1 1,0-1 0,0 0 0,0-1-1,0 1 1,-1 0 0,1-1-1,0 0 1,-1 0 0,0 0 0,1 0-1,-1-1 1,0 1 0,0-1-1,0 0 1,-1 0 0,1 0 0,-1 0-1,1 0 1,-1-1 0,0 1-1,0-1 1,-1 1 0,1-1 0,1-7-1,2-4-2,-1 1 0,0-1 0,-1 0 0,-1 0 0,-1 0 0,0-15 0,0 11-2,-2 1 0,0-1 0,-1 1 0,-1-1 0,-8-26-1,9 37 27,-1 1 0,0 0 0,-1 0 0,0 0 0,0 1 0,-1-1 0,1 1 0,-1 0 0,-1 0-1,1 0 1,-1 1 0,0 0 0,0 0 0,0 1 0,-14-8 0,12 8 84,0 0 1,0 1-1,0 0 0,-1 0 1,-16-2-1,23 4-96,-1 1 0,1 0 0,-1-1-1,1 1 1,-1 0 0,0 0 0,1 0 0,-1 1 0,1-1 0,-1 1 0,1-1 0,-1 1 0,1 0 0,0 0 0,-1 0-1,1 0 1,0 0 0,-1 1 0,1-1 0,0 1 0,0-1 0,0 1 0,1 0 0,-4 3 0,0 4-9,0 0 1,1 0 0,0 0-1,1 1 1,0 0 0,0 0-1,-1 13 1,-2 26-1308,5-2-3329,1-36-237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03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423 20 5811,'0'0'13478,"-135"0"-13350,114-7 16,-1 1-96,0 3-96,-4-1-80,1 4-64,-8 0-817,-7 0-703,-8 0-1234,-3 7-2304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04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879 0 9284,'0'0'11253,"-29"0"-11253,18 0-16,-11 0-1168,1 0-753,-9 0-1313,-13 0-1472,-5 0-2145</inkml:trace>
  <inkml:trace contextRef="#ctx0" brushRef="#br0" timeOffset="1">256 26 7283,'0'0'10533,"-91"4"-10533,69-4-256,-4 0-1025,-6 0-1200,-8 6-1617,-4 11-3377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04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1583 0 9108,'0'0'8804,"-160"14"-8804,130-11 0,-10 0-608,-3 4-641,-9 3-992,-6-1-1280,-7 8-1554</inkml:trace>
  <inkml:trace contextRef="#ctx0" brushRef="#br0" timeOffset="1">515 151 3265,'0'0'15031,"-193"4"-14262,174-4-433,1 0-272,0 0-64,-4 0-112,-4 0-576,-6-7-865,-8-3-1120,-4 4 63,-4 2-1616,-6 4 193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05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412 4 4418,'0'0'10421,"-127"6"-9093,119-6-143,1 0-177,-4 0-415,0 0-289,-7 0-240,-4 0-128,-3 0-352,-16 0-737,-2 0-1408,-5-3-593,-3-3-2176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05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496 43 8196,'0'0'8593,"-8"1"-8118,-19 2-1011,0 0 0,-1-2 1,1-1-1,-52-8 0,67 6 925,-1 0 0,1 1 0,-13-1 0,24 2 139,-8-5 2567,-29-6-5035,-61-3-740,34 9-2876,39 4 770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06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38 4322,'0'0'8353,"-12"-5"-7470,-34-18-88,32 15 1879,15 7-1173,17 5-1319,15 10-201,-1 2-1,0 1 1,31 24 0,89 72-7,44 30 25,-165-123 6,-9-6 6,35 18 0,-46-25-8783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06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11 2801,'0'0'8191,"-2"-2"-7418,2 1-671,-1 0 0,1 1 0,-1-1-1,1 1 1,-1-1 0,1 1 0,-1-1-1,0 1 1,1-1 0,-1 1 0,1-1-1,-1 1 1,0 0 0,0-1 0,1 1-1,-1 0 1,0 0 0,1-1-1,-1 1 1,0 0 0,0 0 0,1 0-1,-1 0 1,0 0 0,0 0 0,1 0-1,-1 0 1,0 0 0,0 1 0,1-1-1,-1 0 1,0 0 0,1 1 0,-1-1-1,0 0 1,1 1 0,-1-1 0,0 1-1,1-1 1,-1 1 0,1-1 0,-1 1-1,1-1 1,-1 1 0,1 0-1,-1-1 1,1 1 0,0-1 0,-1 1-1,0 1 1,-4 7-310,1 0-1,0 1 0,-5 12 1,2-3 608,-126 268 613,110-205-930,17-57-62,6-22-5,0 0-1,-1 0 1,0 0-1,1 0 0,-1 0 1,0 0-1,0 0 1,-1 0-1,1 0 0,-1-1 1,1 1-1,-3 3 0,0-6 731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32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2169 4210,'0'0'7852,"0"-2"-7604,23-393 690,26 4-966,-16 145 57,52-887-77,-85 1132 122,-3 154 168,-1-57-289,3-20 24,7 293 22,-2-319 1,2 0-1,3 0 1,2-1-1,2 0 1,24 59-1,-29-89 4,1 0-1,1-1 0,0 0 1,2-1-1,0 0 0,23 24 0,-27-33-6,0 0-1,1 0 0,1-1 1,-1 0-1,1-1 0,0 0 0,0 0 1,1-1-1,-1-1 0,1 0 1,1 0-1,19 3 0,-21-5-5,0-1 1,0 0-1,0 0 0,0-1 1,0-1-1,0 1 0,12-4 1,-17 3 6,0-1 0,0 0 0,0 0 0,-1 0 1,1-1-1,0 1 0,-1-1 0,0 0 0,1-1 0,-1 1 1,-1-1-1,1 0 0,0 0 0,-1 0 0,4-5 0,10-22 21,0 1 0,-3-2-1,0 0 1,15-58-1,2-25-57,-5-1-1,-5-2 1,-5 0-1,1-199 1,-17 287 48,0 25 122,0 15 20,-1 70-59,6 180 315,-2-219-294,3-1 0,0 0 0,3 0-1,18 52 1,-23-81-107,1 0 0,0 0 0,0 0 0,1-1 0,1 0 0,-1 0 0,2-1 0,16 17 0,-18-20-30,1-1 0,0 0 0,0 0-1,1 0 1,-1-1 0,1-1 0,0 1 0,0-1-1,0 0 1,0-1 0,1 0 0,16 2 0,65 1-2306,-82-5 1266,1 0 0,-1-1 1,1 0-1,13-4 0,-19 3 244,0 1 0,0-1 0,0 0 0,0 0 0,0 0 0,0 0 0,4-4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33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11221,'0'0'1553,"223"-7"-1425,-143-9 176,4 3-304,-1 3 0,-2 3 0,-8 4 0,-8 3-64,-14 0-1873,-14 0 224,-30 26-2753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33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12070,'0'0'0,"197"0"-337,-102 0 609,7-10-47,4-6-177,-4 0-96,-4 9-433,-25 7-2320,-29 0-3634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2.3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1 13990,'0'0'4338,"-15"0"-7075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35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686 854 4290,'0'0'4330,"-14"-14"-3775,-45-44-46,55 54-382,1 1-1,-1 1 0,0-1 0,0 1 1,0-1-1,0 1 0,0 0 0,0 0 1,-1 1-1,1-1 0,0 1 0,-1 0 0,0 0 1,1 1-1,-1-1 0,1 1 0,-1 0 1,0 1-1,1-1 0,-6 1 0,-12 1 94,7-2-179,0 1 0,0 1 0,1 0 0,-1 1 0,1 1 0,-1 0-1,1 1 1,1 1 0,-1 0 0,1 0 0,0 1 0,0 1 0,1 1 0,-14 11 0,-2 2-4,1 1 0,2 1 1,0 2-1,1 0 0,-38 58 1,50-66-38,2 0 1,0 1-1,1 0 1,0 1-1,2 0 1,1 0-1,0 1 1,1 0-1,2 0 1,-3 42-1,6-57 8,0 0-33,0-1 0,0 1 0,0-1 1,1 1-1,0-1 0,2 9 0,-2-12 18,0 0 0,0-1 1,0 1-1,0-1 0,0 0 0,0 1 0,0-1 0,1 0 0,-1 0 0,0 1 1,1-1-1,-1 0 0,1 0 0,-1-1 0,1 1 0,0 0 0,-1-1 1,1 1-1,0 0 0,0-1 0,-1 0 0,1 1 0,2-1 0,4 1 2,1 0 0,-1 0-1,0-1 1,0 0 0,0 0 0,1-1-1,-1 0 1,0 0 0,13-5-1,-15 4 4,0-1-1,-1 0 1,0 0-1,1 0 1,-1-1-1,0 0 1,-1 0-1,1 0 1,-1-1-1,1 0 1,-1 1-1,-1-2 1,6-7-1,11-24-6,-1 0 0,-2-1-1,-1-1 1,-2-1 0,12-57 0,-10 15-30,11-148 0,-20 96-221,-12-147 0,3 256 238,-1 0 0,-2 0 1,0 0-1,-14-37 0,15 51 56,-1 1-1,0-1 0,0 1 0,-1 0 0,0 1 0,-1-1 1,1 1-1,-2 0 0,0 1 0,0 0 0,0 0 0,-12-7 0,20 14 5,-1 1-1,1-1 0,0 1 0,-1-1 0,1 1 0,-1 0 0,1-1 0,-1 1 0,1-1 0,-1 1 0,1 0 0,-1 0 1,1-1-1,-1 1 0,1 0 0,-1 0 0,1 0 0,-1-1 0,0 1 0,1 0 0,-1 0 0,1 0 0,-1 0 1,0 0-1,1 0 0,-1 0 0,1 0 0,-1 1 0,0-1 0,1 0 0,-1 0 0,1 0 0,-1 1 0,1-1 0,-1 0 1,1 1-1,-1-1 0,0 1 0,-2 26 757,3-16-1047,1 18 209,2 0 0,0 0 0,13 46 0,33 86 32,-38-129 16,37 107 84,80 157 0,-92-225-216,4-1-1,2-2 0,97 117 0,-133-178-329,9 8-421,-3-12-2639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36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5987,'0'0'2625,"117"190"-2257,-55-111 849,7-4-369,0-9-784,4-14-48,-3-9 64,-8-14-160,-8-15-1040,-10-11-1554,-19-3-1872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36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1375 1 6963,'0'0'8868,"-223"131"-8372,107-49 49,-27 10-289,-10-4-208,-7-16-32,7-22 0,11-24-16,21-16-704,34-10-673,29 0-112,39 0-640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36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30 416,'0'0'5651,"233"0"-4515,-94 0 289,18 0-545,10 0-431,1 0 159,-8 0-272,-6 0-256,-16 0 16,-10 0-80,-19-7-16,-21-2-176,-23-1-1297,-28 6-1616,-30 4-2674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37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482 568 6979,'0'0'2711,"-36"5"-2247,-119 13 560,126-15-737,-1 1 0,1 1 0,-56 17 0,79-19-265,-1 1-1,1-1 1,-1 1-1,1 0 1,0 0-1,1 1 1,-1 0-1,1 0 0,0 0 1,0 1-1,0-1 1,1 1-1,0 0 1,0 1-1,1-1 1,-1 1-1,-3 10 0,1 3-21,1-1-1,1 1 0,1 0 0,0 0 1,1 0-1,3 38 0,-1-44 1,0-10-6,0-1 0,0 1 1,0-1-1,0 1 0,1-1 0,0 1 0,0-1 0,0 0 1,0 0-1,0 1 0,1-1 0,-1 0 0,1 0 0,0 0 1,0 0-1,0 0 0,0-1 0,1 1 0,-1-1 0,1 1 1,-1-1-1,1 0 0,0 0 0,0 0 0,0 0 0,0-1 1,0 1-1,0-1 0,1 0 0,-1 0 0,7 2 0,-2 0 6,1-1-1,0 1 1,1-2-1,-1 1 1,0-1-1,0 0 1,1-1-1,-1 0 0,1-1 1,-1 0-1,0 0 1,0-1-1,0 0 1,0-1-1,0 0 1,0 0-1,0-1 0,-1 0 1,0 0-1,0-1 1,0 0-1,0-1 1,12-12-1,6-11 11,-2-2 1,-1-1-1,-2 0 0,-1-2 0,-2 0 1,-1-2-1,16-49 0,-12 22-8,-4 0-1,-2-2 1,10-99-1,-18-28-153,-7 151 147,0 37 20,-2-26 468,2 29-456,0 0 0,-1 0 0,1 0-1,0 1 1,0-1 0,0 0 0,-1 0-1,1 1 1,0-1 0,-1 0 0,1 0 0,0 1-1,-1-1 1,1 1 0,-1-1 0,1 0-1,-1 1 1,0-1 0,1 1 0,-1-1 0,0 1-1,1-1 1,-1 1 0,0 0 0,1-1-1,-1 1 1,0 0 0,0-1 0,1 1 0,-3 0-1,3 6 679,0 24-645,0 65 77,17 146-1,-1-141-16,4-1 0,62 184 0,-78-273-126,0-1 0,0 0-1,1-1 1,0 1 0,0-1 0,1 0-1,13 14 1,-17-20-94,1 0 0,-1 1 0,1-1 0,0-1 0,-1 1-1,1 0 1,0-1 0,0 1 0,0-1 0,0 0 0,1 0 0,-1 0 0,0-1 0,0 1-1,1-1 1,-1 0 0,0 1 0,0-1 0,1-1 0,-1 1 0,0 0 0,1-1-1,-1 0 1,0 0 0,0 0 0,4-2 0,-4 2-186,1-1 0,-1 0 0,0 0-1,0 0 1,-1-1 0,1 1 0,0-1 0,-1 1 0,1-1 0,-1 0 0,3-5-1,25-55-5040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37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474 0 3265,'0'0'8578,"-10"32"-8050,0 1-284,-5 16 192,1 1 0,-9 70 1,15-33-59,4 90 1,4-170-368,0 3 4,1 0 0,-1-1 0,1 1 0,1-1 0,0 1 0,0-1 0,1 1 0,0-1 0,9 17 0,-8-20-15,-1-1 1,1 0 0,0 1-1,1-1 1,-1-1 0,1 1-1,0-1 1,1 1 0,-1-2-1,1 1 1,-1 0 0,1-1-1,0 0 1,0-1-1,8 3 1,2 0-10,1-2-1,-1 0 1,1 0-1,0-2 1,-1 0-1,1-1 1,0 0-1,0-2 1,0 0-1,-1-1 1,1 0-1,-1-2 1,0 1-1,0-2 1,25-13-1,-25 10-268,35-23-503,-23 7-3072</inkml:trace>
  <inkml:trace contextRef="#ctx0" brushRef="#br0" timeOffset="1">0 771 9828,'0'0'145,"190"-102"-129,-99 50 48,0-4-64,-7 0-48,-29 7-2690,-30 10-3569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37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325 3 3458,'0'0'8713,"-12"-1"-7979,8 0-692,0 1 0,0-1 0,0 1 0,0 0 0,0 1 1,0-1-1,0 1 0,0-1 0,1 1 0,-6 2 0,6-1-33,0 0 0,0 0 0,0 1 0,0-1 0,1 1 0,-1-1 0,1 1 0,-1 0 0,1 0 0,0 0 0,0 0 0,1 0 0,-1 1 0,1-1 0,-1 0 0,0 7 0,-27 83 9,-26 145 1,3 112 420,50-330-390,-44 367 796,5 469-1,41-785-801,4 0 0,3 0 0,30 133 0,-28-171-53,2-1 0,0-1 0,2 0 1,2 0-1,0-1 0,2-1 0,2-1 1,0 0-1,2-2 0,30 31 0,-37-44-142,0-1 0,0 0 0,1-1-1,1-1 1,0-1 0,1 0 0,-1-1 0,1 0 0,1-2-1,0 0 1,28 5 0,-29-8-308,0-1-1,0 0 1,0-2-1,0 0 1,0-1 0,1-1-1,-2 0 1,1-1-1,0-1 1,-1-1-1,1 0 1,25-13 0,-15 3-1349,0-2 0,27-22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38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7892,'0'0'533,"28"29"500,9 7-566,16 15 401,69 89 0,-93-102-633,-3 2 1,-1 1-1,-2 1 0,-2 1 0,-2 1 0,-2 0 0,-1 2 0,12 65 0,-10-11 156,-5 0 1,0 197-1,-13-208-67,-4 0-1,-28 154 1,-1-103 242,-6-1-1,-102 238 1,134-361-527,2-3-6,-1 0 1,0 0 0,-1-1-1,0 0 1,-1 0 0,-12 14 0,19-25-48,0 0 0,0 0 1,0 0-1,0 1 1,0-2-1,0 1 1,-1 0-1,1 0 1,0 0-1,0 0 0,-1-1 1,1 1-1,-1-1 1,1 1-1,0-1 1,-1 1-1,1-1 0,-1 0 1,1 0-1,-1 0 1,1 0-1,-1 0 1,1 0-1,-1 0 1,1 0-1,-1 0 0,1-1 1,-1 1-1,1-1 1,0 1-1,-1-1 1,1 1-1,0-1 1,-1 0-1,1 0 0,0 0 1,0 0-1,0 0 1,-1 0-1,1 0 1,0 0-1,0 0 1,-1-2-1,-2-4-577,-1 0 0,1 0 0,1-1 0,-1 1-1,-3-16 1,-7-31-3733,9 0-2109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38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471 1 8740,'0'0'3330,"-13"4"-2818,-5 4-517,-1 1 1,1 1-1,1 0 1,0 1-1,1 1 1,-29 26-1,-89 103 248,123-128-242,-21 23 811,-46 70 1,71-94-694,0 0 0,1 0 1,0 1-1,1 0 1,0 0-1,1 1 1,0-1-1,1 1 1,1-1-1,-1 25 1,3-37-121,0 1 1,0-1-1,0 1 1,1-1-1,-1 0 1,1 1-1,-1-1 1,1 1-1,-1-1 1,1 0-1,0 1 1,0-1-1,0 0 1,0 0 0,0 1-1,0-1 1,0 0-1,0 0 1,0 0-1,0 0 1,0-1-1,1 1 1,-1 0-1,0 0 1,1-1-1,-1 1 1,1-1-1,-1 1 1,1-1-1,-1 0 1,0 1 0,3-1-1,7 2-1,0-1-1,0-1 1,17 0 0,-10-1-5,-3 0-12,1-1 0,0 0 1,0-1-1,-1-1 1,0 0-1,1-1 1,-2-1-1,1 0 0,-1-1 1,0-1-1,20-14 1,-4 0-875,-1-1 0,-2-1 1,48-54-1,-49 43-2984,-22 18-3000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39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64 535 8644,'0'0'7553,"-8"-3"-6681,-26-10-120,25 10 1,-1 2 1752,8 2-1843,11-1-876,37 0-1,363-6-358,3-33 646,219-82-56,352-49 22,-346 129-9,59-6-62,-437 12 17,220-21-10,-366 55-1664,-193 3-7299,-7 6-73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2.6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0 163 9877,'177'-136'747,"-142"109"-366,-35 30 385,0 42-391,2 1-1,10 62 1,-10-95-257,1 0 0,0 0-1,1 0 1,1 0 0,0-1-1,0 0 1,2 0 0,-1 0 0,1-1-1,1 0 1,0 0 0,18 18-1,-23-27-110,0 1 0,1-1-1,-1 0 1,0 0-1,1-1 1,0 1 0,-1-1-1,1 1 1,0-1 0,0 0-1,-1 0 1,1-1-1,0 1 1,8-1 0,-10 0-7,1 0 1,-1 0 0,1-1-1,-1 1 1,1-1-1,-1 1 1,0-1 0,1 0-1,-1 0 1,0 0 0,1 0-1,-1 0 1,0 0 0,0-1-1,0 1 1,0-1 0,0 0-1,0 1 1,0-1-1,-1 0 1,1 0 0,-1 0-1,2-3 1,2-7 5,-1 0 1,0 0-1,-1-1 1,0 1-1,-1-1 0,0-24 1,-1 6 33,-7-54 0,6 80-31,-1 0 0,-1 0 0,1 0 0,-1-1 0,1 1 0,-2 1 0,1-1-1,0 0 1,-1 0 0,0 1 0,0 0 0,0-1 0,-1 1 0,1 1 0,-1-1-1,0 0 1,0 1 0,-1 0 0,1 0 0,-6-3 0,1 1 13,0 1 1,-1 0-1,1 1 1,-1 0-1,0 0 0,0 1 1,0 0-1,0 1 1,-17 0-1,25 1-24,0 0-1,1 1 1,-1-1-1,0 0 1,0 1 0,0 0-1,0-1 1,1 1-1,-1 0 1,0 0-1,0 0 1,1 0 0,-1 0-1,1 0 1,-1 1-1,1-1 1,-2 3-1,-1 1 19,0 0 0,1 0-1,-1 0 1,1 0 0,-3 10-1,1-2-282,1 0 0,0 0 0,0 1-1,-1 21 1,4-7-4922,1-22 254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40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 6371,'0'0'8588,"-3"-1"-8519,1 1-67,-10-1-10,11 1 6,1 1 1,0 0 0,0-1-1,-1 1 1,1-1 0,0 1-1,0-1 1,-1 1 0,1 0-1,0-1 1,0 1 0,0-1-1,0 1 1,0 0 0,0-1-1,0 1 1,0 0 0,0-1-1,0 1 1,0 0 0,0-1-1,1 1 1,-1-1 0,0 1-1,0-1 1,1 1 0,-1 0-1,0-1 1,1 1 0,-1-1-1,1 1 1,0 0 0,30 56 131,49 68 0,-17-30 381,462 806 905,-446-769-1402,18 35 23,-96-165-73,0 1 1,0 0-1,0 0 1,0 0-1,0 0 1,0 0 0,-1 0-1,1 0 1,-1 4-1,-7-21-7285,-12-17 134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40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1244 1 4306,'0'0'5242,"-31"16"-3748,22-12-1407,-26 13 491,2 2 1,0 1-1,1 2 0,1 1 0,-38 36 1,-238 267 2300,8-9-1396,207-228-911,-144 108 0,218-185 387,-1 1-6499,29-15-1129,3-5 2312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42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6339,'0'0'1192,"12"39"-805,-1-1-244,9 29 439,3-1 0,34 67 0,191 280 2370,-122-219-2412,-103-157-577,-1 0-1,-1 1 0,-3 1 0,-1 1 0,15 55 1,-32-95-444,1 4 167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43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675 1 3314,'0'0'6576,"-17"35"-5485,-54 115-336,41-91-354,-3-3-1,-54 73 1,-75 62 789,126-151-837,-2 2 6,-8 8 90,-56 80 0,82-86-441,18-38 20,0 0 0,-1 0 0,1 0 0,-1 0 1,-1-1-1,1 1 0,-1-1 0,-5 7 0,8-12-9,1-2-1233,0-82-5960,0 42 1449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44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4114,'0'0'6638,"1"33"-6033,12 230 524,-11-197-745,6 101 640,-5-134-785,2 0 1,17 62-1,-20-87-234,1-1 0,-1 0-1,1 0 1,0-1 0,1 1 0,-1 0 0,2-1-1,-1 0 1,0 0 0,1 0 0,0-1 0,1 0-1,-1 0 1,1 0 0,0 0 0,0-1 0,0 0-1,1 0 1,0-1 0,-1 0 0,1 0 0,0 0-1,0-1 1,1 0 0,-1-1 0,0 1 0,1-1-1,-1-1 1,9 1 0,-6-1-40,1-1 1,0 1-1,-1-1 0,1-1 1,0 0-1,-1-1 0,13-4 1,-3 3-2111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44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 8452,'0'0'3602,"135"-13"-3282,-95 7-256,4-4 32,-8-3-48,4-4-96,-3 4-80,3-3-1425,-11 9-1793,-3 7-1984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45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1 509 6403,'0'0'5346,"3"-19"-4801,12-113-248,22-131-157,-37 262-138,2-9-3,1 0-1,0 1 1,0-1 0,1 1-1,6-13 1,-9 20-6,0 1-1,0-1 1,0 1-1,0-1 1,0 1-1,1-1 1,-1 1-1,0 0 1,1 0-1,-1 0 1,1 0-1,0 0 1,-1 0-1,1 0 1,0 0-1,-1 0 1,1 1-1,0-1 1,0 1-1,0-1 1,-1 1-1,1 0 1,0 0-1,0 0 1,0 0-1,0 0 1,0 0-1,-1 0 1,1 0-1,0 1 1,0-1-1,0 1 1,-1 0-1,1-1 1,0 1-1,0 0 1,2 2-1,1 0 32,1 1-1,-1 0 0,0 1 0,0-1 0,0 1 1,-1 0-1,0 0 0,0 1 0,5 8 0,30 60 650,-31-56-473,26 57 328,-4 2 0,34 132 1,-61-201-1084,-3-12-1928,-5-16-1261,-25-15-3644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45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0 467 8756,'0'0'3378,"208"-10"-3026,-120-10-176,-1-6-128,-3-4-96,-7-3-977,-23 1-2993</inkml:trace>
  <inkml:trace contextRef="#ctx0" brushRef="#br0" timeOffset="1">992 14 11685,'0'0'1921,"200"-13"-1729,-152 13-160,-1 0-32,-3 0 0,-8 0-224,-6 0-1441,-16 6-1888,-14 17-3346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45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6019,'0'0'6483,"262"17"-6403,-174-17-80,3 0-96,-14-10-2225,-23 3-4066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46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0 270 10117,'0'0'5490,"0"-10"-5356,2-3-122,1 1 0,0 0 1,1-1-1,0 1 0,0 1 1,2-1-1,12-20 1,0-4 18,-8 13 1,-6 13-29,0 0 1,1 0 0,0 1 0,0 0 0,1 0 0,13-15 0,-18 23-4,2 0 18,-3 12-4,0 48 1,-10 719 960,9-749-3324,1-21-160,1-14-512,2-33-4403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3.0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1 152 4066,'0'0'7539,"9"17"-7397,31 54-110,-39-69-27,1 0 1,0 1 0,0-1 0,0 0-1,0 0 1,0 0 0,0-1-1,0 1 1,1 0 0,-1-1-1,1 0 1,-1 1 0,1-1-1,-1 0 1,1 0 0,0-1 0,0 1-1,-1 0 1,1-1 0,0 0-1,0 0 1,0 0 0,0 0-1,-1 0 1,1 0 0,3-1-1,8 0 39,1 1 22,-8 1-30,0-1 0,1-1 0,-1 1 0,0-1 0,12-3 0,-16 3-26,-1 0 1,1-1 0,0 1 0,0-1-1,-1 1 1,1-1 0,-1 0 0,1 0-1,-1-1 1,0 1 0,0 0 0,0-1-1,0 1 1,0-1 0,0 0 0,1-3-1,1-5 13,0 1 0,-1 0 0,0-1 0,-1 0-1,0 1 1,-1-1 0,0 0 0,-1 0 0,0 0-1,-1-12 1,0 19-6,0 0 1,0 0-1,0 0 0,0 1 1,-1-1-1,0 1 0,1-1 0,-1 1 1,0 0-1,-1-1 0,1 1 1,-1 0-1,1 0 0,-1 1 0,0-1 1,0 0-1,0 1 0,0 0 1,0 0-1,-1 0 0,1 0 0,-1 0 1,1 1-1,-5-2 0,-4-1 106,0 0 1,0 1-1,0 0 0,0 0 0,0 2 0,-20-1 0,29 2-124,0 0 0,-1 0 0,1 0 0,-1 1 0,1-1 0,0 1 0,0 0 0,-1 0 0,1 0 0,0 0 0,0 1 0,0-1 0,0 1 0,0 0 0,0 0 0,1 0 0,-1 0-1,1 1 1,-1-1 0,1 1 0,0-1 0,0 1 0,0 0 0,0 0 0,0-1 0,1 2 0,-1-1 0,1 0 0,0 0 0,-1 5 0,-2 3-632,1 0 0,1 0 0,0 0 0,0 0 0,1 0 0,1 0 0,1 23 0,2-19-2974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47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95 768,'0'0'8647,"2"-16"-8506,3-47 35,-7 49-67,-6 12 73,2 3-113,0-1-1,0 1 0,1 1 1,-1-1-1,0 1 0,1 0 1,-1 0-1,1 1 0,-1 0 1,1 0-1,0 0 0,0 0 1,1 1-1,-1 0 0,-4 5 1,-9 9 92,0 1 1,-16 27 0,33-45-148,-18 25 305,1 2 1,1 0-1,1 1 1,-17 46-1,26-57-202,2 0 1,0 1-1,1-1 1,0 1-1,2 0 1,0 0-1,1 0 1,1 0-1,3 23 1,-3-40-119,1 0 0,0 0 0,0 0 0,-1-1 0,1 1 0,0 0 0,0 0 0,1-1 0,-1 1 0,0 0 0,0-1 0,1 0 0,-1 1 0,1-1 0,0 0 0,-1 1 1,1-1-1,0 0 0,-1 0 0,1-1 0,0 1 0,0 0 0,0 0 0,0-1 0,0 1 0,0-1 0,0 0 0,3 0 0,1 1-6,0 0-1,0-1 1,1 0 0,-1 0 0,0-1-1,0 0 1,1 0 0,7-2 0,-8-1-17,1 1 1,-1-1 0,0 0 0,0 0 0,0 0 0,0-1 0,-1 0-1,0 0 1,0-1 0,0 1 0,0-1 0,-1 0 0,4-7 0,6-13-309,22-49 0,-25 45 15,-9 21 137,2 0 0,-1 1 0,1-1 1,9-14-1,-13 23 174,0-1 1,0 1-1,0 0 0,1-1 1,-1 1-1,0 0 0,0 0 1,1-1-1,-1 1 0,0 0 1,0 0-1,1-1 1,-1 1-1,0 0 0,1 0 1,-1 0-1,0-1 0,1 1 1,-1 0-1,0 0 0,1 0 1,-1 0-1,0 0 0,1 0 1,-1 0-1,0 0 1,1 0-1,-1 0 0,1 0 1,-1 0-1,0 0 0,1 0 1,-1 0-1,0 0 0,1 0 1,-1 0-1,0 1 1,1-1-1,0 0 0,10 18 82,170 387 1413,-38-90-849,-132-292-598,-2 0-1,0 1 0,-1 0 1,-1 0-1,-2 1 1,0 0-1,1 40 0,-6-63-3,0 0 0,-1 0 0,1-1 0,0 1 0,-1 0 0,0 0 1,1 0-1,-1-1 0,0 1 0,0 0 0,0-1 0,0 1 0,0-1 0,0 1 0,-1-1 0,1 1 0,0-1 0,-1 0 0,1 0 0,-1 0 0,1 0 0,-1 0 0,0 0 0,1 0 0,-1 0 0,0-1 0,0 1 0,0 0 0,1-1 0,-1 0 0,0 1 0,-3-1 1,-11 2 176,1-1 1,-1-1-1,-19-1 1,8-1-95,7 2-55,1-2 0,-1-1 1,1 0-1,-1-1 0,1-1 1,0-1-1,1-1 0,-25-12 1,16 5 24,1-1 0,0-2 1,1-1-1,-40-36 0,59 48-155,0 0-1,0 0 0,1-1 0,0 1 0,1-1 0,-1 0 1,1-1-1,0 1 0,1-1 0,0 0 0,0 0 0,1 0 1,-3-14-1,4 15-25,1 1 0,0-1 1,0 1-1,0-1 0,1 0 1,0 1-1,0-1 0,1 1 0,0 0 1,0-1-1,0 1 0,1 0 1,0 0-1,0 0 0,0 1 1,1-1-1,0 1 0,4-6 1,20-16-1848,53-42 0,-50 45 125,46-39-4559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47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140 748 11029,'0'0'2294,"-21"23"-2182,21-23-112,-84 103 139,80-97-94,0-1 0,0 1 0,1 0 0,0 0 0,0 0-1,1 0 1,-1 0 0,1 1 0,1-1 0,-1 1 0,1-1 0,0 1-1,1 0 1,0 0 0,0 6 0,0 5 120,0-16-144,-1 12 103,0 0-1,2 0 1,-1-1 0,2 1 0,3 16-1,-4-26-116,1 0 0,0 0 0,-1 0 0,1 0 0,1 0-1,-1-1 1,1 1 0,-1-1 0,1 1 0,0-1 0,0 0 0,0 0 0,1 0-1,-1-1 1,1 1 0,-1-1 0,1 0 0,0 0 0,0 0 0,5 1-1,5 2-8,0-1 0,1 0 0,-1-2 0,1 1 0,25-1 0,75-6-26,-111 4 23,17-2-185,-1-1 0,0-1 0,0-1 0,0 0 0,0-2 0,-1 0 0,0-1 0,-1-1 0,27-18 0,-33 19-143,0 0 0,0-1 0,-1-1 0,0 0 0,-1 0 0,0-1-1,0 0 1,-2-1 0,1 0 0,-1-1 0,-1 1 0,0-2 0,-1 1 0,5-16 0,-10 25 205,1 0 1,-1 0 0,0 0 0,-1-1-1,1 1 1,-1-1 0,0 1 0,0 0 0,0-1-1,0 1 1,-2-9 0,1 11 155,0 1 0,0-1 0,0 0 0,-1 1 0,1-1 0,0 0 1,-1 1-1,1 0 0,-1-1 0,1 1 0,-1 0 0,0 0 0,1 0 0,-1 0 0,0 0 0,0 0 0,0 0 0,1 1 1,-1-1-1,0 1 0,0-1 0,0 1 0,0 0 0,0 0 0,0 0 0,-3 0 0,-8-1 310,2 1 29,-1-1 1,0 1-1,-17 3 0,26-3-313,0 1-1,0 0 1,0-1-1,0 1 1,0 0-1,1 1 1,-1-1-1,0 0 0,1 1 1,-1 0-1,1-1 1,-1 1-1,1 0 1,0 0-1,0 1 0,0-1 1,0 0-1,-3 6 1,1 0 17,0 1-1,1 0 1,0 0 0,1 0 0,0 1 0,0-1-1,1 0 1,-1 17 0,2-19-18,0 1-1,1-1 1,-1 1-1,2-1 1,-1 1-1,1-1 1,0 1-1,0-1 1,1 0-1,0 0 1,6 10-1,-2-7 3,2-1 0,-1-1-1,1 0 1,0 0 0,1 0 0,0-1-1,0-1 1,0 0 0,1 0 0,0-1-1,0 0 1,0-1 0,1-1 0,0 1-1,20 2 1,-12-3-12,0-1-1,0 0 1,1-2-1,-1 0 1,0-1 0,0-2-1,0 0 1,38-10-1,-37 4-39,0 0 1,-1 0-1,0-2 0,-1-1 0,0 0 0,25-23 0,-7 2-125,63-72 1,-74 71-46,0-1-1,-3-1 1,-1-1 0,-1-1-1,-2-1 1,-2 0 0,-2-2-1,-1 0 1,-3 0 0,-1-1-1,-1 0 1,-3-1 0,1-58-1,-6 76 73,1-16-45,-2 0 0,-5-41 1,4 76 138,0 0 0,0 0 1,-1 0-1,0 0 0,0 1 1,0-1-1,-1 0 0,0 1 1,0 0-1,0-1 0,-1 1 1,0 1-1,0-1 0,0 0 1,0 1-1,-1 0 0,1 0 1,-1 0-1,0 1 0,0 0 1,-1 0-1,1 0 0,-1 0 1,1 1-1,-1 0 0,0 0 1,0 0-1,0 1 0,0 0 1,0 0-1,0 1 0,0 0 1,0 0-1,0 0 0,-12 2 1,15-1 32,0 0 0,-1 0 0,1 0 0,0 0 0,0 1 0,0-1 0,0 1 0,0 0 0,0 0 0,1 0 0,-1 0 0,1 0 1,-1 0-1,1 1 0,0-1 0,-3 5 0,0 2 48,0 1 1,0-1-1,1 1 0,-3 12 1,-2 7 179,2 1 1,1 0 0,-2 47 0,4 95 1084,4-142-1108,0 3 118,1 0 1,2 1-1,2-1 1,14 55-1,-13-70-305,0 0 0,2-1 1,-1 1-1,2-2 0,0 1 0,1-2 0,1 1 0,0-1 0,25 24 0,-30-33-105,-1-1 0,1 0-1,0 0 1,0-1 0,1 1 0,-1-1-1,1-1 1,0 1 0,0-1-1,0-1 1,0 1 0,1-1 0,-1 0-1,1-1 1,-1 0 0,1 0-1,10 0 1,-16-1-91,-1 0 0,0 0 0,0 0 0,1 0 0,-1 0 0,0 0 0,1 0 0,-1-1-1,0 1 1,0 0 0,1-1 0,-1 1 0,0-1 0,0 1 0,2-2 0,-2 1-327,-1-1 0,1 1 0,0-1 0,0 0 1,-1 0-1,1 1 0,-1-1 0,1 0 0,-1 0 0,0-3 0,0 5 459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48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4290,'0'0'7571,"149"177"-13317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48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340 0 11957,'0'0'849,"-62"273"-433,18-90 2129,-3 31-1152,-4 9-433,3-7-127,8-32-689,11-49-80,15-44-32,10-35-64,4-23-1553,0-17-1440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49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11429,'0'0'843,"10"33"665,-4-12-1244,9 26 177,-3 1 0,-2 1 0,6 63-1,-12 581 1943,-11-470-1332,7-222-1053,0 0 1,0 0 0,0 0-1,1 0 1,-1 0 0,0 0-1,1 0 1,-1 0-1,0 0 1,1 0 0,-1 0-1,1-1 1,-1 1 0,1 0-1,0 0 1,-1-1 0,1 1-1,0 0 1,0-1-1,-1 1 1,1 0 0,0-1-1,0 1 1,0-1 0,0 0-1,0 1 1,-1-1-1,1 0 1,0 1 0,0-1-1,0 0 1,0 0 0,2 0-1,40 0-73,-26-1 58,-3 0 22,-1-1-1,0 0 1,0-1-1,1 0 0,-2-1 1,1-1-1,0 0 1,21-13-1,-21 11-18,0 1 0,1 0 0,-1 0 0,2 2 0,-1 0 0,23-4-1,-30 7-58,-1 0-109,1 1 0,-1 0-1,0 0 1,12 1 0,-16 0 77,-1-1 1,1 0 0,-1 1 0,1-1-1,-1 1 1,1 0 0,-1 0 0,1-1-1,-1 1 1,0 0 0,0 0 0,1 0-1,-1 0 1,0 0 0,0 1 0,0-1-1,0 0 1,0 0 0,0 1 0,-1-1-1,1 1 1,0-1 0,-1 1 0,1 1-1,5 41-3528,-6 16-2551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50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9716,'0'0'2794,"13"17"-1989,192 249-103,272 371 232,-456-608-1090,-15-19-127,1 1 0,1-1 0,0 0-1,0-1 1,1 1 0,0-2 0,0 1-1,1-2 1,11 8 0,-20-15 215,-1 1-1,0-1 1,0 0 0,0 0 0,0 0-1,1 0 1,-1 0 0,0 0 0,0 0-1,0 0 1,1 0 0,-1 0 0,0 0 0,0 1-1,0-1 1,1 0 0,-1 0 0,0 0-1,0 0 1,0-1 0,1 1 0,-1 0-1,0 0 1,0 0 0,0 0 0,1 0 0,-1 0-1,0 0 1,0 0 0,0 0 0,0 0-1,1 0 1,-1-1 0,0 1 0,0 0-1,0 0 1,0 0 0,0 0 0,1-1 0,0-13-3659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50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500 0 9380,'0'0'5267,"-135"250"-4771,87-142-480,1 10 128,-4-6-112,0-11-48,-4-15 32,8-27-32,10-23-144,15-16-961,15-14-847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50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 9172,'0'0'1769,"-10"40"-1219,-27 138 202,29-132-492,3 0 1,1 0-1,4 73 1,2-43 111,-3-31-246,0-6 79,2 0 0,1 0 0,10 55 0,-10-84-177,1 0-1,0 1 1,0-1-1,1 0 1,1 0 0,0-1-1,0 1 1,0-1 0,1 0-1,1-1 1,0 1-1,0-1 1,0-1 0,1 1-1,0-1 1,0 0 0,13 7-1,-5-6-32,1 0 0,0-1 0,0-1 0,1-1 0,-1 0-1,1-1 1,0-1 0,0-1 0,0 0 0,1-2 0,-1 0 0,0-1-1,22-3 1,-34 2-40,0 1 0,0-1 0,-1 0-1,1 0 1,-1 0 0,0-1 0,0 0-1,0 0 1,0 0 0,0-1 0,0 1-1,-1-1 1,0 0 0,0-1 0,7-9 0,-5 7-280,-1-2 0,-1 1 1,1-1-1,-1 1 0,-1-1 1,0 0-1,0 0 1,-1-1-1,2-10 0,-1-33-3210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51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76 8132,'0'0'4162,"248"-53"-3922,-175 40-192,-4 7-48,-7 2-1073,-11 4-2256,-18 0-4355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51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41 332 864,'0'0'7599,"9"35"-6594,26 116 556,-21-94-462,9 91 0,-22-137-804,0-17 306,-4-23-88,-35-77-411,-2-5-169,26 48 36,3 0 0,2-1 0,4 0 0,2-68 0,3 124 22,0 1 0,0 0 1,1 0-1,0 0 0,0 0 0,3-11 0,-3 16 4,0 0-1,0 0 1,0 1-1,0-1 1,1 0-1,-1 0 1,0 1-1,1-1 1,0 1-1,-1-1 0,1 1 1,0 0-1,-1 0 1,1-1-1,0 1 1,0 0-1,0 1 1,0-1-1,0 0 1,0 0-1,0 1 1,0-1-1,0 1 0,4 0 1,6-2 8,0 1 0,0 0-1,1 1 1,-1 0 0,0 1 0,23 5 0,-29-4 17,-1 0 0,1 0 0,0 0 0,-1 1-1,1 0 1,-1 0 0,0 1 0,0 0 0,0 0 0,-1 0 0,1 0 0,-1 0 0,0 1 0,0 0 0,3 6 0,-3-4 7,0-1 0,-1 1 1,0 0-1,0 0 0,-1 0 1,0 0-1,0 0 0,1 12 1,-1 60 566,-2-53-191,0-24-361,0 0 0,0 0 0,-1-1 0,1 1 0,0 0 0,-1 0 0,1-1 0,-1 1 0,1 0 0,-1-1 0,0 1 0,0 0 0,0-1 0,0 1 1,0-1-1,0 1 0,0-1 0,0 0 0,-1 0 0,1 1 0,0-1 0,-1 0 0,1 0 0,-1 0 0,1 0 0,-1 0 0,0-1 0,1 1 0,-1-1 0,0 1 0,1-1 0,-1 1 0,0-1 0,0 0 0,0 0 0,-1 0 0,2 0-247,10 2 8,0-1-1,0 0 1,0-1 0,0 0 0,11-2-1,12 0 96,19 1 62,-21 0 46,0 0 1,-1 2-1,48 8 0,-70-8-5,0 1-1,0 0 1,0 0-1,0 0 1,0 1-1,0 0 0,-1 1 1,1-1-1,-1 1 1,0 1-1,0-1 1,-1 1-1,1 0 1,-1 0-1,0 0 1,-1 1-1,1 0 1,-1 0-1,7 12 1,-7-7 24,0 0 0,-1 0 0,0 0 0,-1 0 0,0 1 0,-1-1 0,0 1 0,-1 0 0,0-1 0,-1 1 0,0-1 0,-1 1 0,0-1 0,-1 0 0,0 1 0,-1-1 0,0-1 0,-1 1 0,0-1 0,-12 18 0,6-14 50,0-2 0,0 1 0,-1-1 0,-1-1-1,0-1 1,-1 1 0,0-2 0,0 0 0,-1-1 0,0 0-1,-1-1 1,-27 8 0,19-9-22,0 0 0,-1-2-1,0 0 1,0-2 0,0-1 0,0-1 0,-50-6 0,70 5-156,-1 1 1,1-1 0,-1-1-1,1 1 1,-1-1 0,1 1-1,0-1 1,0-1 0,0 1-1,0-1 1,0 0 0,1 0-1,-1-1 1,1 1 0,0-1-1,0 0 1,0 0 0,0 0-1,1 0 1,0-1 0,0 0-1,0 0 1,0 1 0,1-2-1,-1 1 1,1 0 0,1 0-1,-1-1 1,1 1 0,-1-7-1,0-52-2925,2-4-2006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3.4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110 315 4210,'0'0'4535,"27"17"-3846,87 54-214,-111-68-421,1-1 0,0 1 1,0-1-1,0 0 1,0-1-1,1 1 1,-1-1-1,0 0 0,1 0 1,-1 0-1,1 0 1,-1-1-1,1 0 1,0 0-1,7-1 1,4 0 143,-9 1-79,-1 0 0,1 0 0,0 0 0,-1-1 0,1 0 0,-1-1 1,1 1-1,-1-1 0,7-3 0,-9 2-81,0 1 0,0-1 0,-1 0 1,1-1-1,-1 1 0,1-1 1,-1 1-1,-1-1 0,1 0 0,0 0 1,-1 0-1,0-1 0,3-6 0,2-7 54,-2 0 0,0 0-1,-1-1 1,-1 0-1,-1 0 1,0 1-1,-2-1 1,0 0-1,-4-27 1,3 40-22,0 0 1,-1 0 0,1 0 0,-1-1 0,-1 2 0,1-1-1,-1 0 1,0 0 0,-1 1 0,1 0 0,-1 0-1,0 0 1,0 0 0,0 0 0,-1 1 0,0 0 0,0 0-1,0 0 1,0 1 0,-1-1 0,1 1 0,-1 0 0,0 1-1,-11-4 1,4 2-32,0 0 0,-1 1 0,1 0 0,-1 1 0,0 1 0,0 0-1,1 1 1,-1 1 0,0 0 0,-23 5 0,29-4-158,1 1 0,-1 0 0,0 0 0,1 1 0,0 0 0,0 0 0,-11 9 0,-44 44-2443,39-35 708,-27 27-4274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52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11541,'0'0'2369,"216"-23"-2177,-144 17 49,-2-4-241,-1 0 80,-14 0-80,-12 7-16,-10 3-817,-15 0-1600,-18 7-2241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52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 11253,'0'0'961,"244"3"-225,-138-3-672,0-16 144,-12-4-208,1 0-80,-22 4-2497,-26 6-3890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53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1 394 10645,'0'0'2364,"12"-34"-2295,43-113-74,-32 84 8,-8 23 6,26-52 0,-29 75 280,-11 17-271,-1 0 0,0 0 0,1 0 0,-1 0 1,0 0-1,0-1 0,1 1 0,-1 0 1,0 0-1,1 0 0,-1 0 0,0 0 0,0 0 1,1 0-1,-1 0 0,0 0 0,1 0 1,-1 1-1,0-1 0,0 0 0,1 0 0,-1 0 1,0 0-1,0 0 0,1 0 0,-1 1 0,0-1 1,0 0-1,1 0 0,-1 0 0,0 1 1,0-1-1,0 0 0,0 0 0,1 1 0,1 3 147,0 0 0,-1 0-1,1 0 1,-1 1 0,0-1-1,1 8 1,13 95 486,0 121 0,-15 114 1137,-1-155-1394,1-71-3505,10-139-6178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53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1 263 10197,'0'0'3089,"18"27"-3025,6 10-12,33 38 0,-55-72-48,1 0-1,0-1 1,0 1-1,0-1 1,0 1-1,0-1 1,0 0-1,1 0 1,-1-1-1,1 1 1,-1-1-1,1 0 1,-1 1-1,1-2 0,0 1 1,0 0-1,0-1 1,-1 1-1,1-1 1,0 0-1,0-1 1,0 1-1,0-1 1,-1 1-1,6-3 1,2 1 33,-5 1 9,1-1 0,0 0-1,-1 0 1,1-1 0,-1 1-1,0-2 1,0 1 0,0 0-1,0-1 1,-1 0 0,8-8-1,-4 4 8,-1-1 0,0 0 0,-1-1 0,0 0 0,-1 0 0,7-13 0,-5 5-7,0 0 0,-2 0 0,0-1 0,-1 0 1,-1 0-1,0 0 0,-2 0 0,1-21 0,-4 35-20,1 1-1,-1 0 1,0 0-1,-1 0 1,1 0-1,-1 0 1,1 0-1,-1 0 0,0 1 1,-1-1-1,1 1 1,-1-1-1,1 1 1,-1 0-1,0 0 1,0 0-1,0 0 1,-1 1-1,1-1 1,-1 1-1,1 0 1,-1 0-1,0 0 1,-6-2-1,-4-2 103,0 1 1,-1 0-1,0 1 0,0 1 0,-24-3 0,31 5-109,-9-1-45,1 1 0,-1 0 1,1 2-1,-32 3 0,45-3-47,-1-1 0,0 1 0,1 1 0,-1-1-1,1 0 1,-1 1 0,1 0 0,0 0 0,0 0 0,0 0-1,0 0 1,0 0 0,0 1 0,0 0 0,1-1 0,-1 1 0,1 0-1,0 0 1,0 0 0,0 1 0,0-1 0,1 0 0,-1 1-1,1-1 1,0 1 0,0 0 0,-1 3 0,0 10-1357,1 0 0,1 25 0,0-20-715,0 13-3711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54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0 7043,'0'0'4005,"-27"6"-3229,-6 1-408,-50 19 0,76-23-299,0 1-1,1 0 1,-1 0-1,1 0 1,0 1-1,0 0 1,0 1-1,1-1 1,-1 1-1,1 0 1,1 1-1,-1-1 1,1 1-1,-4 8 0,-3 4 119,1-4-13,0 0-1,1 1 1,1 0-1,0 0 0,1 1 1,1 0-1,1 0 1,0 1-1,2-1 0,0 1 1,-2 28-1,6-45-175,-1 0-1,0 0 1,1-1-1,-1 1 1,1 0-1,-1-1 0,1 1 1,-1 0-1,1-1 1,-1 1-1,1-1 1,0 1-1,-1-1 1,1 1-1,0-1 0,0 1 1,-1-1-1,1 0 1,0 1-1,0-1 1,-1 0-1,1 0 1,0 0-1,0 1 1,0-1-1,0 0 0,-1 0 1,1 0-1,0 0 1,0-1-1,1 1 1,34-2-99,-32 2 56,1-1-5,-1 0 0,0-1 0,1 1 0,-1-1 0,0 0 0,0 0 0,0 0 0,0-1 0,0 1 0,0-1 0,-1 0 0,1 0 0,-1-1-1,0 1 1,0-1 0,0 1 0,0-1 0,-1 0 0,3-5 0,7-12-273,-2-1 0,12-32 1,-15 37 45,26-87-2428,-33 104 2698,0 0 1,-1 0 0,1 0-1,0 0 1,0 0 0,0-1-1,0 1 1,0 0-1,1 0 1,-1 0 0,0 0-1,0-1 1,0 1-1,0 0 1,0 0 0,0 0-1,0 0 1,0 0-1,0-1 1,0 1 0,0 0-1,0 0 1,1 0-1,-1 0 1,0 0 0,0 0-1,0-1 1,0 1 0,0 0-1,0 0 1,1 0-1,-1 0 1,0 0 0,0 0-1,0 0 1,0 0-1,1 0 1,-1 0 0,0 0-1,0 0 1,0 0-1,0 0 1,1 0 0,-1 0-1,0 0 1,0 0-1,0 0 1,0 0 0,0 0-1,1 0 1,-1 0 0,0 0-1,0 0 1,0 0-1,0 1 1,0-1 0,1 0-1,-1 0 1,0 0-1,0 0 1,7 14-2,27 65 562,4-1 0,49 77-1,112 139 1116,-190-282-1627,27 38 16,56 102 1,-84-137 22,-1 1 0,-1-1 0,0 1 0,-1 0 0,-1 1 0,0-1 0,-1 1-1,-1 0 1,-1-1 0,0 1 0,-1 0 0,-2 17 0,1-30-22,0-1-1,0 1 1,0-1-1,0 0 1,0 1 0,-1-1-1,1 0 1,-1 0-1,0 0 1,0 0-1,0 0 1,0 0 0,-1-1-1,1 1 1,-4 2-1,0-1 41,1-1 0,-1 1-1,1-1 1,-1 0 0,0-1-1,0 1 1,-12 2 0,-5-1 172,-1-1 0,0 0 1,-36-2-1,57-1-252,-19 0 86,0-1 0,-1-1 1,1-1-1,0 0 0,0-2 1,0-1-1,1-1 0,0 0 0,0-2 1,1 0-1,0-1 0,0-1 1,1-1-1,1-1 0,0-1 1,-16-16-1,24 21-122,0-1 0,1 0 0,1 0-1,0-1 1,0 0 0,1-1 0,0 0 0,1 0 0,0 0 0,1-1 0,-4-17 0,6 20-98,1 1 1,1-1-1,0 0 0,0 1 1,1-1-1,0 0 1,1 0-1,0 1 0,0-1 1,1 0-1,0 1 1,1 0-1,0-1 1,1 1-1,0 0 0,0 1 1,6-10-1,7-4-732,1 2-1,0-1 1,2 2-1,0 1 1,27-19-1,36-26-4245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54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49 648 7091,'0'0'2924,"-8"34"-2123,0-3-555,-1 2 112,2 1 0,1 0 0,1 1-1,1 48 1,4-58 40,-1-1-59,1-1-1,1 1 0,1-1 1,10 41-1,-11-58-324,2 1 0,-1-1 0,1 0 0,0 1 0,0-1 0,1-1 0,0 1 0,0 0 1,0-1-1,1 0 0,0 0 0,0 0 0,0-1 0,0 1 0,1-1 0,0 0 0,0-1 0,0 0 0,0 1 0,12 2 0,-6-2-37,0 0 0,1-1-1,-1-1 1,1 0-1,0-1 1,-1 0 0,1-1-1,0 0 1,0-1 0,0-1-1,-1 0 1,1-1-1,-1 0 1,1 0 0,-1-2-1,0 0 1,-1 0 0,1-1-1,-1 0 1,16-12-1,-6 1-435,0-1-1,-2 0 0,0-1 0,-1-1 0,30-45 1,-39 52 35,-1-2-1,0 1 1,-2-1 0,1 0 0,-2-1 0,0 1-1,0-1 1,-2 0 0,0-1 0,1-31 0,-3 45 403,-1 0 0,0 1-1,0-1 1,-1 1 0,1-1 0,0 1 0,-1-1 0,1 0 0,-1 1 0,0 0 0,0-1 0,0 1 0,-2-4 0,1 5 68,1-1 1,-1 1-1,0 0 1,0 0-1,1 0 1,-1 0-1,0 0 1,0 1-1,0-1 1,0 1-1,0-1 0,0 1 1,0-1-1,0 1 1,0 0-1,-4 0 1,-4 0 313,-1-1-1,1 1 1,0 1 0,0 0-1,0 1 1,-11 2 0,17-2-279,-1-1 1,1 1 0,0 0 0,-1 1 0,1-1-1,0 1 1,1 0 0,-1 0 0,0 0 0,1 0 0,0 1-1,-1-1 1,1 1 0,1 0 0,-4 4 0,1 2-7,0 0 0,0 1 0,1-1 0,0 1 0,1 0 1,0 0-1,1 0 0,-1 13 0,1-3 174,2 0 0,0-1 1,4 33-1,-3-47-221,0-1 1,0 0 0,1 1-1,0-1 1,-1 0-1,2 0 1,-1 0-1,1 0 1,-1-1 0,1 1-1,0-1 1,1 0-1,7 8 1,-5-6 2,1-1 0,0 0-1,1 0 1,-1 0 0,1-1 0,0 0 0,16 5-1,0-3 23,0 0 0,1-2 0,0 0 0,0-2 0,28-1 0,-38-1-37,0-1-1,-1 0 1,1-1 0,0-1-1,-1 0 1,0-1-1,0-1 1,22-10 0,-18 5-22,0-1 1,0 0-1,-1-1 1,-1-1-1,23-24 1,-12 9-171,-2-2-1,-1 0 1,-2-2-1,-1 0 1,-1-1 0,-2-2-1,-1 1 1,16-53 0,-16 34-75,-3-1 1,-2 0 0,-2-1 0,-3-1 0,1-66 0,-7 84 196,1 9-76,-2 1 0,-1 0-1,-1-1 1,-6-30-1,6 52 103,1 1-1,-1 0 0,0 0 0,0 0 0,-1 1 1,1-1-1,-1 0 0,-1 1 0,1 0 1,-1 0-1,0 0 0,0 0 0,0 0 0,-1 1 1,1 0-1,-1 0 0,0 0 0,0 0 0,-1 1 1,1 0-1,-1 0 0,0 1 0,-11-4 1,12 4 17,-1 1 1,0-1-1,1 1 1,-1 1-1,0-1 1,0 1 0,1 0-1,-1 0 1,0 1-1,-8 2 1,10-2 16,0 0 1,1 0-1,0 1 0,-1 0 0,1-1 1,0 1-1,0 1 0,0-1 1,0 0-1,0 1 0,0-1 1,1 1-1,-3 4 0,-2 3 76,2 0 0,0 1 1,0 0-1,1 1 0,0-1 0,1 1 0,0-1 0,1 1 0,-1 16 0,-4 60 1062,5 95-1,3-148-762,1 1 0,2-1 0,2 0 0,1-1 0,15 46 0,-12-54-249,0-1 0,1-1 1,2 1-1,1-2 1,0 0-1,2-1 1,29 33-1,-34-44-114,0 0 1,1 0-1,0-1 0,1-1 0,0 0 1,23 11-1,-29-17-126,-1 0 1,1 0-1,-1-1 1,1 0-1,0 0 1,0-1-1,0 0 1,0 0 0,0 0-1,0-1 1,0 0-1,1-1 1,-1 1-1,0-1 1,0-1-1,9-2 1,-14 3-54,-1 0 0,1 1 1,-1-1-1,0 0 0,1 0 1,-1 0-1,0 0 0,0 0 1,0 0-1,1 0 0,-1 0 0,0-1 1,-1 1-1,1 0 0,0-1 1,0 1-1,0 0 0,-1-1 1,1 1-1,0-3 0,2-41-6451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55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17224,'0'0'0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55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0 13014,'0'0'560,"0"207"-432,0-72 993,-7 19-1,3 13-303,1 0-417,3 4-288,0-30-112,0-36 64,0-29-144,0-37-304,-8-19-1649,-3-20-2241,0 0-3506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8:55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4562,'0'0'5555,"3"35"-4347,2-1-947,2 30 452,-2 113-1,-25 23 822,9-123-285,0 85-1,11-160-1243,0-1-1,0 1 1,0 0-1,0 0 1,1 0-1,-1-1 1,1 1-1,-1 0 0,1 0 1,-1-1-1,1 1 1,0-1-1,0 1 1,0-1-1,0 1 1,0-1-1,0 1 0,0-1 1,1 0-1,-1 1 1,0-1-1,1 0 1,-1 0-1,1 0 0,-1 0 1,1 0-1,0-1 1,-1 1-1,1 0 1,2 0-1,4 1 15,1-1 0,-1 0 1,1 0-1,-1-1 0,10 0 0,-7 0 27,22 0 250,42-5-1,-63 3-262,0 0 0,0-1 0,0-1 0,0 0 0,-1 0 0,19-11 0,-1-3 6,-24 13-69,2 1 0,-1 0-1,0 0 1,1 0 0,0 1 0,-1 0-1,2 0 1,-1 0 0,0 1 0,9-1 0,-16 3-33,0 0 0,1 0 0,-1 0 1,0 0-1,0 0 0,0 0 0,1 0 1,-1 0-1,0 0 0,0 1 0,0-1 1,1 0-1,-1 0 0,0 0 0,0 0 1,0 0-1,0 0 0,0 1 1,1-1-1,-1 0 0,0 0 0,0 0 1,0 1-1,0-1 0,0 0 0,0 0 1,0 0-1,0 1 0,1-1 0,-1 0 1,0 0-1,0 1 0,0-1 1,0 0-1,0 0 0,0 0 0,0 1 1,0-1-1,-1 0 0,1 0 0,0 0 1,0 1-1,0-1 0,0 0 0,0 0 1,0 0-1,0 1 0,0 2-412,-2 26-3858,-4 6-3236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17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1169 2385,'0'0'7254,"4"-29"-7091,0-2-147,28-148-3,-3 39 487,15-193 1,-44 331-490,11-255 1151,1 291-1113,11 66-44,22 84 104,-41-172-106,0 1-1,1-1 1,0 0 0,0 0-1,14 20 1,-16-28-6,-1-1-1,1 0 1,0 0 0,0 0 0,0 0-1,1-1 1,-1 1 0,1-1 0,-1 0-1,1 0 1,0 0 0,-1 0-1,1-1 1,0 1 0,0-1 0,0 0-1,1 0 1,-1-1 0,0 1 0,0-1-1,8 0 1,-9-1 6,1 0-1,0 1 0,-1-2 1,1 1-1,0 0 1,-1-1-1,1 0 0,-1 1 1,0-1-1,0-1 0,1 1 1,-2 0-1,1-1 1,0 1-1,0-1 0,-1 0 1,1 0-1,3-6 1,4-8 6,1-1 0,10-26 0,-13 25-7,23-48-350,-3-2 0,-3-1 0,-4-1 0,20-109 0,-39 166 213,0-23 409,-14 257 1317,-1-1-671,13-204-839,-1-10-67,1 0 1,0 1 0,0-1-1,1 0 1,-1 0 0,1 1-1,0-1 1,3 8 0,-2-11-21,-1-1 0,1 1 0,-1 0 1,1-1-1,0 1 0,-1-1 0,1 1 1,0-1-1,0 0 0,0 0 0,0 0 0,0 0 1,0 0-1,1 0 0,-1-1 0,0 1 0,0-1 1,1 1-1,-1-1 0,0 0 0,0 0 0,5 0 1,-1 0-13,0 1-243,0 0 0,0-1 1,0 0-1,1 0 1,-1-1-1,0 1 1,0-1-1,1 0 1,-1-1-1,0 0 1,0 0-1,-1 0 1,9-5-1,10-19-3135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4.2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0 482 10053,'0'0'2321,"30"-13"-1817,-11 5-403,42-19 410,119-34 0,246-20 646,9 30-306,54-8-439,-276 26-328,535-60 838,-229 55-255,-502 37-655,-4 1-14,-1-1-1,1 0 1,-1-1-1,1 0 1,23-8-1,-46 9-5934,4 2 4625,-43 3-5320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17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9220,'0'0'272,"0"32"78,-10 209 1432,5 40-527,6-198-1184,-1-78-66,-1-1 0,2 0-1,-1 0 1,0 0 0,1 0 0,0-1 0,0 1 0,0 0-1,0 0 1,1 0 0,-1 0 0,1-1 0,0 1 0,0-1-1,0 0 1,1 1 0,4 4 0,-3-5-34,-1-1 1,1 1-1,1-1 1,-1 0-1,0 0 1,0 0-1,1-1 0,-1 1 1,1-1-1,-1 0 1,1-1-1,0 1 1,-1-1-1,9 0 0,-1 0-318,0 0 0,0-1 0,19-4 0,-28 5 72,0-1 1,0 0-1,0 0 0,0 0 0,0 0 1,-1-1-1,1 1 0,-1-1 0,1 1 1,-1-1-1,1 0 0,-1 0 1,0 0-1,0 0 0,0-1 0,0 1 1,0 0-1,-1-1 0,4-5 0,-3-3-4057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18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8980,'0'0'656,"190"29"-431,-121-29-193,0 0-32,-3-10-16,-11-3-1761,-19 3-3938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18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1 449 9396,'0'0'467,"3"-30"-379,0 0-76,-1 3-11,1-1 0,2 1 0,0 1 1,2-1-1,14-36 0,28-37-72,-43 89 60,1 0 1,0 0 0,1 1-1,0 0 1,1 0-1,13-10 1,-21 19 4,-1 0 1,1 1-1,-1-1 1,1 1-1,0-1 1,-1 1-1,1-1 0,0 1 1,-1 0-1,1-1 1,0 1-1,0 0 1,-1-1-1,1 1 1,0 0-1,0 0 1,0 0-1,0 0 0,-1 0 1,1 0-1,0 0 1,0 0-1,0 0 1,-1 0-1,1 0 1,0 0-1,0 1 1,0-1-1,-1 0 0,1 1 1,0-1-1,0 0 1,-1 1-1,1-1 1,0 1-1,-1-1 1,1 1-1,-1 0 1,1-1-1,-1 1 0,1 0 1,-1-1-1,1 1 1,-1 0-1,1-1 1,-1 1-1,0 0 1,1 1-1,2 4 60,-1 1 0,0 1 0,0-1 0,1 10 0,-2-8 44,25 216 1997,3 19-1520,-29-243-604,1 4-67,-1 0 0,1 0 0,0 0 1,1 0-1,-1 0 0,1 0 0,0-1 0,0 1 0,0-1 0,1 1 1,0-1-1,0 0 0,0 0 0,6 7 0,-5-11-2364,-3-5-1691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18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 9845,'0'0'224,"237"-43"-304,-175 33-129,-8 7-1583,-17 3-2498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19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9236,'0'0'2081,"193"9"-1889,-134-5-64,-5-1-80,-3-3-96,-14 0-976,-8 0-721,-14 10-1104,-15 6-1313</inkml:trace>
  <inkml:trace contextRef="#ctx0" brushRef="#br0" timeOffset="1">0 361 7924,'0'0'1616,"223"27"-1552,-180-17-64,-6-1-128,-12 8-1905,-21 6-2257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21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0 364 7780,'0'0'4610,"6"-29"-4432,0-7-168,3-16 5,21-63 0,-24 94 16,0 4 40,-1 0 0,-1 0-1,-1-1 1,2-22 0,-5 38 1409,2 8-1421,9 75 31,-4 0-1,-4 139 1,-4-132 20,1 464-1599,-3-550-933,-12-2-1167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22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0 2369,'0'0'9540,"-11"184"-8835,0-108-65,0 2-224,-4 1 64,1-13-367,3-17-97,3-23-16,5-16-32,-1-10-1233,-3 0-1552,0-33-1938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22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7491,'0'0'3098,"25"-3"-2757,78-10-111,-99 12-192,0 0-1,-1 1 1,1-1 0,0 1 0,0 0 0,0 0 0,0 1-1,0-1 1,-1 1 0,1 0 0,5 1 0,-8-1-21,0 0 1,0 0-1,-1 0 1,1 0-1,0 0 0,-1 0 1,1 0-1,-1 0 1,1 0-1,-1 0 1,1 0-1,-1 0 1,0 0-1,1 0 0,-1 0 1,0 0-1,0 0 1,0 1-1,0-1 1,0 0-1,0 1 1,0 7 54,2 16 157,0 1 0,-2 0 1,-2 0-1,0-1 1,-1 1-1,-2-1 1,0 0-1,-14 37 0,-18 21 129,20-50-34,-18 58 0,33-86-312,1 0 0,0 0 0,0 0 0,0 0-1,1 1 1,0 9 0,0-13-17,0 0 0,0-1-1,1 1 1,-1-1 0,1 1 0,-1-1-1,1 1 1,-1-1 0,1 1 0,0-1-1,0 0 1,0 1 0,0-1 0,0 0-1,0 0 1,0 0 0,0 1 0,0-1 0,0 0-1,1-1 1,-1 1 0,0 0 0,1 0-1,-1 0 1,3 0 0,10 3 9,0-2 1,0 0-1,0 0 1,0-1-1,26-2 0,-13 1 5,-16 0-58,0-1 1,0-1 0,0 1 0,0-2 0,0 1 0,-1-2 0,1 1 0,-1-1 0,17-10 0,-9 3-825,-1 0 0,-1-1 0,0-1 0,20-21 1,6-12-4027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23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346 12 6995,'0'0'6064,"-4"-2"-5853,0 0-180,-1 1 1,1-1-1,-1 1 0,0 0 0,0 0 1,1 1-1,-1-1 0,0 1 0,0 0 1,0 0-1,1 1 0,-1-1 0,-9 4 0,5-2-2,1 1 0,-1 1 0,1 0 0,0 0-1,0 1 1,0 0 0,-8 7 0,6-5 9,1 2 1,0-1 0,0 1-1,1 1 1,0-1-1,1 2 1,0-1 0,1 1-1,0 0 1,0 0 0,-5 17-1,8-16-43,1 1 1,1-1-1,0 1 0,1 20 0,1-13-72,-1-18 70,0 0 1,1 0-1,-1 0 1,1 0-1,0 0 1,-1-1-1,1 1 1,0 0-1,0-1 1,0 1-1,0 0 1,0-1-1,1 1 1,-1-1-1,0 0 1,1 1 0,-1-1-1,1 0 1,-1 0-1,1 0 1,0 0-1,0 0 1,-1 0-1,1 0 1,0-1-1,0 1 1,0-1-1,0 1 1,-1-1-1,1 0 1,0 1-1,2-1 1,3 0-27,-1 1 0,1-1 0,-1 0 1,1 0-1,-1-1 0,1 0 0,-1 0 1,0 0-1,7-3 0,-5 0-54,-1 0-1,0-1 0,0 1 0,0-1 1,0-1-1,-1 0 0,0 0 0,-1 0 1,7-8-1,-1-1-164,0-1 1,-1 0-1,9-18 1,-17 29 159,1 0 0,-1 0 0,0-1 0,0 1 0,-1-1 0,1 1-1,0-11 1,-2 15 797,0 3-217,-1 32-368,2 1 0,1 0 0,1 0 0,3-1 0,17 64 0,21 23 79,27 85-63,-61-173-109,-3 0 0,-1 1 0,-1 0 0,0 44 0,-5-74-22,0 0 0,0 1 1,0-1-1,-1 0 0,0 0 1,0 1-1,0-1 0,0 0 1,-1 0-1,1 0 0,-1 0 0,0-1 1,0 1-1,-4 4 0,2-4 14,0 0 0,0-1 0,0 1 0,0-1 0,-1 0 0,0 0 0,0 0 0,1-1 0,-1 0 0,-10 3 0,-8 1 102,0-2 0,0-1 1,-1 0-1,1-2 0,-45-2 0,43 0 94,13 1-106,0-1 1,0 0-1,1-1 1,-1 0-1,0-1 1,1 0-1,-1-1 1,1 0-1,0-1 1,0 0 0,1-1-1,0 0 1,0-1-1,0 0 1,1 0-1,0-1 1,0 0-1,-13-17 1,19 22-132,1-1 0,-1 1 1,1-1-1,0 1 0,0-1 1,1 0-1,-1 0 0,1 0 1,-1 0-1,1 0 0,1 0 1,-1 0-1,0 0 0,1 0 1,0 0-1,0 0 0,0-1 1,1 1-1,-1 0 0,1 0 1,0 0-1,0 0 0,0 0 1,1 0-1,0 0 0,-1 1 1,1-1-1,0 0 0,1 1 1,-1-1-1,4-3 0,8-7-547,0 0-1,1 1 0,0 0 0,1 1 0,20-12 0,-16 11-402,46-30-3412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23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0 870 11589,'0'0'3044,"0"3"-3105,0 186 200,0-184-141,0-1 0,0 1 1,1-1-1,-1 1 0,1-1 0,0 0 1,0 1-1,1-1 0,1 5 0,-2-7 0,1 0-1,-1 0 0,0 0 0,1-1 0,-1 1 0,1-1 0,0 1 0,0-1 1,-1 1-1,1-1 0,0 0 0,0 0 0,0 0 0,0 0 0,0 0 1,1 0-1,-1-1 0,0 1 0,4 0 0,5 0-16,-1 0 0,1-1-1,0 0 1,0-1 0,0 0 0,0-1-1,-1 0 1,1 0 0,0-1 0,-1-1-1,0 0 1,0 0 0,0-1 0,-1 0 0,1-1-1,-1 0 1,0 0 0,-1-1 0,14-13-1,-3 0-203,-1 0-1,0-2 0,-2 0 1,0 0-1,-1-2 0,19-42 1,-29 56 120,-1 0 1,0-1-1,-1 0 1,0 0 0,0 0-1,-1 0 1,-1 0-1,0 0 1,0-14-1,-1 24 113,-1-1 0,1 1 0,0-1 0,-1 0 0,1 1 0,-1-1-1,1 1 1,-1-1 0,0 1 0,0-1 0,1 1 0,-1 0 0,0-1 0,0 1-1,0 0 1,-1 0 0,1 0 0,0 0 0,0 0 0,-1 0 0,1 0 0,-1 0-1,1 0 1,0 0 0,-1 1 0,1-1 0,-1 1 0,0-1 0,1 1 0,-1 0-1,1-1 1,-1 1 0,-2 0 0,-9-1 203,1 0-1,-1 1 0,-17 2 1,13 0-105,15-2-91,-1 0 1,0 0-1,0 0 0,0 1 0,0-1 0,1 1 0,-1 0 1,0 0-1,1 0 0,-1 0 0,0 0 0,1 0 0,0 1 1,-1 0-1,1-1 0,0 1 0,0 0 0,0 0 1,0 0-1,0 0 0,0 0 0,0 1 0,1-1 0,-1 0 1,1 1-1,0 0 0,-2 3 0,0 5-22,1 0 0,0 0 1,1-1-1,0 1 0,1 19 0,0-25-7,0 0 5,0-1-1,0 1 1,1-1-1,0 1 1,0-1-1,0 1 0,0-1 1,1 0-1,0 0 1,0 1-1,0-1 0,0 0 1,0-1-1,1 1 1,4 5-1,-2-5 5,0 1 0,0-1 0,1 1 0,-1-1 0,1-1 0,0 1 0,0-1 0,1 0 0,8 3 0,2-2 9,0 1-1,0-2 1,1 0-1,-1-2 1,1 0 0,0 0-1,23-3 1,-31 0-3,1-1 1,-1 0 0,0 0 0,1-1-1,-2 0 1,1 0 0,0-1-1,-1-1 1,0 1 0,0-2-1,-1 1 1,1-1 0,-1-1 0,11-13-1,3-4-7,-2-2 1,-1 0-1,24-45 0,-26 38-43,-1-1 0,-2 0 1,-2-1-1,-1 0 0,-1-1 1,5-48-1,-6-9-4,-2-123-1,-7 202 72,0 1-1,-4-25 1,3 34-16,0 1 1,-1 0-1,1 0 1,-1 0-1,1 0 1,-1 0-1,0 0 1,-1 0 0,1 0-1,-1 1 1,1-1-1,-7-5 1,9 9-1,0 0 2,0 1 0,0-1 0,0 0 0,0 0 0,0 1 0,0-1 0,0 0 0,0 1 0,0-1 0,0 0 0,0 0 0,0 1 1,0-1-1,0 0 0,0 0 0,0 1 0,0-1 0,0 0 0,0 0 0,-1 1 0,1-1 0,0 0 0,0 0 0,0 0 0,0 1 0,-1-1 0,1 0 0,0 0 0,0 0 1,0 1-1,-1-1 0,1 0 0,0 0 0,0 0 0,-1 0 0,1 0 0,0 0 0,0 0 0,-1 1 0,1-1 0,0 0 0,-1 0 0,1 0 0,0 0 0,0 0 0,-1 0 1,1 0-1,0 0 0,0-1 0,-1 1 0,1 0 0,0 0 0,0 0 0,-1 0 0,1 0 0,0 0 0,0 0 0,-1-1 0,1 1 0,0 0 0,0 0 0,0 0 0,-1 0 1,1-1-1,0 1 0,0 0 0,0-1 0,-2 166-83,3-82 79,12 154 178,-8-198-74,2-1 0,2 1 0,1-1 0,16 37 0,-22-66-94,0-1 0,0 0 1,0-1-1,1 1 1,0-1-1,1 0 0,6 7 1,-9-11-41,0 0 1,0 0 0,1-1-1,-1 1 1,1-1 0,-1 0-1,1 0 1,0 0 0,-1 0-1,1-1 1,0 0 0,0 0 0,0 0-1,0 0 1,0 0 0,5-1-1,4-2-1757,-10-9-1696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4.7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0 9172,'0'0'5648,"-2"7"-5560,-4 25-35,2 0-1,1 0 0,2 0 1,3 49-1,0-12 190,-2 72 683,0-23-1005,0-50-3643,0-100-1240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24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12854,'0'0'2673,"22"46"-10340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24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1142 0 368,'0'0'14049,"-22"41"-13670,5-11-270,-154 261 1132,-538 841 2606,627-999-3752,-59 104-27,158-259-9514,-7 10 7679,19-26-3062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25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1 6275,'0'0'6136,"-14"27"-5480,7-14-607,-92 204 604,60-124-211,22-56-6,1 1 0,3 0 0,1 1 0,-10 54 1,23-64-382,-1-28-57,1 0 1,-1 0 0,1 0-1,-1-1 1,0 1-1,1 0 1,-1 0 0,1 0-1,0-1 1,-1 1-1,1 0 1,0-1-1,-1 1 1,1 0 0,0-1-1,0 1 1,0-1-1,0 1 1,4 0-9,-1 0 0,1-1 1,-1 1-1,1-1 0,-1 0 0,1-1 0,-1 1 1,1-1-1,7-1 0,-2-1-26,0 1 1,-1-2-1,0 1 0,1-1 1,-1 0-1,-1-1 0,13-9 1,58-48-870,-32 22-546,0 4-1108,-9 5-1360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25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15239,'0'0'4626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26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1 957 6643,'0'0'1030,"23"-33"-70,5-6-776,6-6-90,-3-1 1,37-74-1,-48 78 95,-1-1-1,-3 0 1,-2-1-1,-1-1 1,-3 0-1,-1 0 1,-3-1-1,2-88 1,-9 123 40,0 0 0,0 1 1,-1 0-1,0-1 0,0 1 0,-1 0 0,-1 0 1,-6-13-1,7 16-82,-1 1 1,1 0-1,-1 0 1,0 1-1,0-1 1,-1 1-1,0 0 0,0 0 1,0 0-1,-1 1 1,1 0-1,-1 0 1,-9-5-1,14 8-85,0 1 0,0-1 0,0 1 0,0 0 0,0-1 0,0 1-1,0 0 1,0-1 0,0 1 0,0 0 0,0 0 0,0 0 0,0 0 0,0 0 0,0 0 0,0 0 0,0 0-1,0 1 1,0-1 0,0 0 0,0 1 0,0-1 0,0 0 0,1 1 0,-1-1 0,0 1 0,0 0-1,0-1 1,0 1 0,1 0 0,-1-1 0,-1 2 0,0 2-89,0 0 1,0-1-1,1 1 0,-1 0 0,1 0 1,-2 6-1,2-4 116,-8 33-128,2 1 0,-5 68 0,10 85 230,3-123-81,-2-55-89,2 1 1,0 0-1,1-1 0,1 0 0,0 1 0,1-1 0,8 20 1,-10-30-27,0 0 1,1-1-1,-1 1 1,1-1-1,0 0 1,0 0-1,0 0 1,1 0-1,-1 0 1,1-1-1,0 1 1,0-1-1,0 0 1,0 0-1,1-1 1,-1 1-1,1-1 1,0 0-1,0 0 1,-1-1-1,1 1 1,0-1-1,0 0 1,1-1-1,-1 1 1,6-1-1,-7 0-80,0 0-1,1 0 0,-1 0 1,1-1-1,-1 0 0,0 0 1,1 0-1,-1 0 0,0-1 1,0 1-1,0-1 0,0 0 1,0 0-1,0-1 0,-1 1 1,1-1-1,-1 0 1,1 0-1,-1 0 0,0 0 1,3-4-1,7-7-169,-11 12 174,1-1 0,0 0 0,0 1 0,0-1 0,0 1 1,1 0-1,5-2 0,-7 3 74,-1 1 0,1-1 0,-1 1 1,1 0-1,-1 0 0,1 0 0,-1 0 0,1 0 0,0 0 0,-1 0 1,1 0-1,-1 0 0,1 1 0,-1-1 0,1 1 0,-1-1 0,1 1 1,-1 0-1,0 0 0,1-1 0,-1 1 0,0 0 0,2 2 0,53 47 532,-39-32-384,1-1 0,1-1 0,1-1 0,24 15 0,-35-26-358,-1 1 0,1-1-1,0-1 1,0 1-1,0-2 1,0 1-1,1-1 1,-1-1-1,12 1 1,-14-2-4025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27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1 254 11157,'0'0'5339,"1"-2"-5251,2-1-79,0 0 1,-1 0 0,1 0 0,0 1 0,1-1 0,-1 1 0,0 0 0,1 0 0,-1 0 0,1 0-1,-1 1 1,7-2 0,53-12 26,-45 11-8,64-11 147,149-6 0,86 20-42,-165 2-75,-67-1-49,953-29 49,-976 24-58,611-33 13,-316 39 14,383-3 98,-373-9-53,295-4 120,-589 16-74,-24 1 121,1-2 0,-1-3-1,79-14 1,71-30 825,-186 45-2725,-22 10-1685,-40 18-552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27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0 485 10645,'0'0'5397,"15"-29"-5320,-5 10-67,103-191-4,-105 196-5,15-27 4,1 2 0,2 1 0,42-49 1,-57 79 68,-6 12 93,-5 23 192,0-13-292,-5 145 222,-31 198 1,23-269-110,-8 54 246,-6 233 0,27-373-1408,2-17-2952,-3-4 2207,0 4 41,1-21-3378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30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526 41 8292,'0'0'2121,"-35"-2"-2055,-115 0-55,144 2-2,0 0 0,0 0 0,0 0 1,0 1-1,1 0 0,-1 1 0,0-1 0,0 1 0,1 0 0,-1 0 0,1 1 0,0 0 0,-1 0 0,1 0 1,0 1-1,1-1 0,-1 1 0,1 0 0,-6 7 0,-2 1 63,-10 12 265,0 2 1,2 0 0,1 1 0,1 1 0,1 1 0,2 0-1,-18 47 1,31-72-294,1 0 0,-1 0-1,1 0 1,0 1 0,0-1-1,1 0 1,-1 9 0,22-17-186,-15 1 124,-1 0 0,1-1 0,-1 0 0,0 0 0,0 0 0,0-1 0,0 0 0,-1 0 0,0 0 0,4-6 0,35-63-54,-34 57 54,38-82-144,26-43-660,-63 128 518,-4 13-3,-3 29 104,-3 1118 3554,-25-1145-3076,18-1-262,-1-1 0,1-1 0,0 1 0,0-1 0,-1-1 0,2 1 0,-1-1 0,0 0 0,0-1 0,1 1 1,-9-7-1,-11-10 40,-29-28 1,39 33-9,12 12-35,-6-5 78,1 0 0,0 0 0,0-1-1,0-1 1,1 1 0,1-1 0,0-1 0,0 1 0,-9-21 0,16 29-90,-1 0 1,1 0 0,0 0-1,-1 1 1,1-1 0,0 0-1,0 0 1,1 0 0,-1 0 0,0 0-1,1 1 1,-1-1 0,1 0-1,-1 0 1,1 0 0,0 1 0,0-1-1,0 0 1,0 1 0,0-1-1,0 1 1,1-2 0,35-29-233,-18 17 25,146-150-7469,-113 102-99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31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1 372 7828,'0'0'6419,"3"-1"-6267,9-4-128,-9 4 29,-3 14 459,0 104-346,0-116-175,0 1 1,0 0 0,0-1 0,0 1 0,1-1 0,-1 1-1,0-1 1,1 1 0,0-1 0,-1 1 0,1-1 0,0 0-1,-1 1 1,1-1 0,0 0 0,0 0 0,0 1 0,0-1-1,0 0 1,1 0 0,0 1 0,1 0-3,1-1 1,-1 1-1,0-1 1,0 1 0,1-1-1,-1 0 1,0-1-1,1 1 1,4 0-1,7 0-12,0-1-1,0-1 1,21-3-1,-35 4 24,7-2-61,1-1-1,-1 0 1,1 0 0,-1 0 0,0-1-1,0 0 1,-1-1 0,1 0 0,-1 0 0,0-1-1,-1 1 1,1-1 0,-1-1 0,0 1-1,0-1 1,8-15 0,-6 11-104,-2-1 1,1 1-1,-2-1 0,1-1 1,-2 1-1,1-1 0,-2 1 1,0-1-1,0 0 0,1-25 1,-5 37 193,1 0 0,-1 1 1,0-1-1,1 0 0,-1 1 0,0-1 1,1 1-1,-1-1 0,0 1 0,0-1 1,1 1-1,-1 0 0,0-1 0,0 1 0,0 0 1,1 0-1,-1-1 0,0 1 0,0 0 1,0 0-1,0 0 0,0 0 0,0 0 1,0 0-1,-1 1 0,-33-1 783,27 0-647,6 0-141,-1 1 1,1-1 0,-1 0 0,1 1 0,-1 0 0,1-1-1,0 1 1,-1 0 0,1 0 0,0 0 0,0 1 0,-1-1-1,1 1 1,0-1 0,1 1 0,-1-1 0,0 1-1,0 0 1,1 0 0,-1 0 0,1 0 0,-1 0 0,1 0-1,0 1 1,0-1 0,0 0 0,0 1 0,0-1 0,1 1-1,-1 3 1,-2 9-28,0-1 0,2 1 0,0 29-1,1-35 0,0-5 5,0 0-1,0 0 1,0 0 0,1 1 0,-1-1-1,1 0 1,0 0 0,0 0 0,1 0-1,-1 0 1,1-1 0,0 1 0,0 0-1,0-1 1,0 1 0,1-1 0,-1 0-1,1 0 1,0 0 0,0 0-1,0 0 1,0 0 0,0-1 0,1 0-1,0 1 1,-1-1 0,1-1 0,0 1-1,0 0 1,0-1 0,-1 0 0,2 0-1,-1 0 1,0-1 0,5 1 0,4 1-4,0-1 0,0-1 1,1 0-1,-1 0 0,0-2 1,0 1-1,0-2 0,16-4 1,-19 3-3,-1 0 0,1 0 1,-1-1-1,0 0 0,-1-1 1,1 0-1,-1 0 0,0-1 1,-1 0-1,0 0 0,7-10 1,-2 1-85,0 0 0,-1-1 1,-1-1-1,-1 0 1,-1 0-1,0 0 1,-1-1-1,-2 0 0,1-1 1,-2 1-1,-1-1 1,0 0-1,-2 0 1,0-28-1,0 24 54,-1 15 28,1 0 0,-1 0 0,-1 0 0,0-1 0,-2-12 0,2 20 20,1 0-1,-1 0 1,0 0 0,0 1 0,0-1 0,0 0 0,0 1 0,0-1 0,0 0 0,0 1 0,-1-1 0,1 1-1,-1 0 1,1 0 0,-1-1 0,1 1 0,-1 0 0,0 0 0,0 0 0,1 1 0,-1-1 0,0 0 0,0 1-1,0-1 1,0 1 0,0-1 0,0 1 0,0 0 0,0 0 0,-3 0 0,3 0-5,0 0 1,-1 1 0,1-1-1,0 1 1,-1-1 0,1 1-1,0 0 1,0 0 0,0 0-1,-1 0 1,1 0 0,0 1-1,1-1 1,-1 0 0,0 1-1,0-1 1,0 1 0,1 0-1,-1 0 1,1 0 0,0 0-1,-1 0 1,1 0 0,0 0-1,0 0 1,0 0 0,0 0-1,1 1 1,-1-1 0,1 0-1,-1 4 1,-2 10-15,1 0-1,1 0 1,1 28 0,1-25 45,-1-3-33,-1 5 109,1 0 0,2 0 0,5 31 1,-5-45-85,0 1 0,1-1 0,0 0 0,0 1 0,1-1 1,0-1-1,0 1 0,0-1 0,1 1 0,0-1 1,0 0-1,12 9 0,-10-9-30,1 0 1,0-1-1,0 0 1,1 0-1,-1-1 1,1 0-1,0-1 1,0 0-1,0 0 1,1-1-1,-1 0 1,1 0-1,-1-1 1,1-1-1,18 0 1,-26 0-38,0 0 0,0 0-1,0 0 1,1-1 0,-1 1 0,0-1-1,0 1 1,0-1 0,0 0 0,0 1-1,0-1 1,0 0 0,0-1 0,0 1 0,-1 0-1,1 0 1,0-1 0,-1 1 0,1-1-1,-1 1 1,1-1 0,-1 0 0,0 0 0,1 1-1,-1-1 1,0 0 0,0 0 0,-1 0-1,2-4 1,1-4-1019,-1-1 0,-1 1 0,0-1 0,0-21 0,-1 32 969,0-46-7462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31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8948,'0'0'5026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5.1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0 156 5763,'0'0'6117,"5"30"-5607,19 97-198,-22-118-254,0-1 1,0 1 0,1-1-1,0 0 1,1 0 0,-1-1-1,8 12 1,-6-14 23,-1 0 0,1 0-1,0-1 1,0 1 0,0-1 0,9 4 0,-12-6-70,4 1 7,0 1 0,0-1 0,1 0 0,-1-1 0,1 1 0,0-1 0,0-1 0,0 1 0,0-1 0,0 0 0,9-1 0,-12 0-18,1 0 0,-1 0 1,0-1-1,1 1 0,-1-1 0,0 0 0,1-1 1,-1 1-1,0-1 0,0 0 0,0 0 0,0 0 0,0 0 1,-1-1-1,1 1 0,-1-1 0,1 0 0,4-6 0,1-4 17,-1 1-1,0-2 1,-2 1-1,1-1 0,-1 0 1,-1 0-1,-1 0 0,6-30 1,-6 9-22,0 1 0,-4-66-1,0 96 16,-1 0-1,1 0 0,-1 0 0,0 1 1,-1-1-1,1 0 0,-1 0 0,1 1 0,-1-1 1,0 1-1,-1-1 0,1 1 0,-1 0 0,1 0 1,-1 0-1,0 0 0,0 0 0,0 1 0,0 0 1,-1-1-1,1 1 0,0 0 0,-1 0 1,0 1-1,1-1 0,-1 1 0,0 0 0,-4-1 1,-6-1 31,-1 0 0,1 0 1,0 2-1,-1 0 0,1 0 0,-26 3 1,38-1-45,0-1 0,0 1 0,0-1 0,0 1 0,0-1 0,1 1 0,-1 0 0,0 0 0,0 0 0,1 0 0,-1 0 0,1 1 0,-1-1 0,1 0 0,-1 1 0,1-1 0,0 1 0,-1-1 0,1 1-1,0 0 1,0 0 0,0-1 0,1 1 0,-1 0 0,0 0 0,1 0 0,-1 4 0,-1 5-49,0 0 0,1 0 0,1 21 0,0-20-16,0-6-198,0 0 1,0 0-1,1 0 1,0 0-1,0-1 0,0 1 1,1 0-1,0 0 1,0-1-1,0 1 1,1-1-1,0 1 1,0-1-1,0 0 1,1 0-1,-1-1 1,1 1-1,0-1 1,7 6-1,23 14-3513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31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1 11429,'0'0'1265,"-80"288"528,47-156-753,1 2-432,6-6-223,8-10-353,3-23-64,12-26-177,3-29-1071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32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11269,'0'0'3975,"0"31"-3849,0 355 629,-10-145 147,3-122-228,6-74 129,1-43-749,483 11 191,-480-13-292,19 4-2762,-22-4 2608,1 0-1,-1 0 1,1 1-1,-1-1 1,1 0-1,-1 0 1,1 1-1,-1-1 0,1 0 1,-1 1-1,1-1 1,-1 0-1,0 1 1,1-1-1,-1 1 1,1-1-1,-1 1 1,0-1-1,0 1 1,1-1-1,-1 1 1,0-1-1,0 1 1,0-1-1,0 1 1,1-1-1,-1 1 1,0 1-1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34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 7395,'0'0'10226,"20"-4"-9089,91-1-501,147-26 1,-168 18-517,-78 10-119,13 0 3,-24 3-108,-4 25-8049,-16 9 4178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34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4674,'0'0'12022,"12"3"-11555,29 7-139,1-3 1,0-1 0,43 0 0,145-6 898,-99-2-2046,-131 21-3004,-2 15 798,-10 5-2242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36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1 414 3410,'0'0'7069,"20"-38"-6997,68-129-63,-68 131 5,2 1 1,1 1-1,49-56 1,-71 89-12,4-7-269,-2 3 3113,-2 15-1063,-28 514 270,7-254-1513,16-124-498,4-87-5565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36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13158,'0'0'2417,"0"174"-2113,0-95-112,0-4-112,-7 1-96,3-17 16,-3-13 0,0-13-880,3-17-1009,0-9-1424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37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1553,'0'0'12387,"18"-4"-12193,-4 1-182,2-2 3,0 1 1,1 1 0,-1 0-1,1 1 1,0 1-1,0 1 1,20 1 0,-33 0-16,1 0 0,-1 0 0,0 1 0,0-1 0,0 1 0,0 0 1,0 0-1,-1 0 0,1 1 0,0-1 0,-1 1 0,0 0 0,1 0 1,-1 0-1,2 4 0,0-1 5,-2 0 0,1 0-1,-1 0 1,0 1 0,0 0 0,-1-1 0,0 1 0,2 11-1,0 5 48,-2 0-1,-1 0 0,-1 0 0,-5 40 0,2-44-27,-1 0-1,-1-1 1,0 1-1,-1-1 1,-17 33 0,-55 83 97,59-103-101,-37 53 269,-15 25 1706,65-89-1447,6-20-541,0 1 1,1-1 0,-1 1 0,0-1-1,0 1 1,0-1 0,1 1 0,-1-1 0,0 1-1,0-1 1,1 0 0,-1 1 0,0-1-1,1 1 1,-1-1 0,1 0 0,-1 1-1,1-1 1,-1 0 0,0 0 0,1 1 0,0-1-1,3 1-13,0 0 0,0 0 0,0-1 0,0 0 0,0 1 0,0-2 0,4 1 0,5-1 67,16 1 7,48-6 0,-64 4-81,0-1 0,-1 0 1,0-1-1,0 0 1,0-1-1,14-8 1,46-32-1768,-29 11-4791,-30 22-2796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40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1393 10853,'0'0'3458,"25"-30"-3370,4-3-51,6-7 79,-2-2-1,45-74 1,-55 74-78,-2-2-1,-2 0 1,-2-1 0,-2-1 0,-2 0 0,13-83 0,-16 40-3,-3 1 0,-9-156 1,0 227-25,0-1 0,-1 1 1,-1 0-1,-1 0 0,0 0 1,-1 0-1,-1 1 0,0 0 1,-1 0-1,-1 1 0,-1 0 1,0 1-1,0 0 0,-2 0 1,-25-23-1,31 32 54,-1-1 1,-1 1-1,-14-9 0,20 13-26,1 0 1,-1 0-1,1 0 0,-1 1 0,0-1 0,0 0 1,1 1-1,-1-1 0,0 1 0,0 0 1,0-1-1,0 1 0,1 0 0,-1 0 0,0 0 1,0 1-1,0-1 0,0 0 0,0 1 0,1-1 1,-1 1-1,0-1 0,0 1 0,1 0 0,-3 1 1,0 3-40,1 0 0,0 1 0,0 0 0,0 0 0,0-1 0,1 2 0,0-1 0,0 0 0,1 0 0,-1 1 1,1 6-1,-3 3-9,-8 52-17,-6 117 0,15 73 327,3-193-182,0-30-23,1 0-1,2 1 1,1-1 0,2 0 0,16 50-1,-18-73-82,0-1-1,1 0 0,1 0 0,-1-1 1,2 1-1,0-1 0,0-1 1,14 15-1,-15-18-13,1 0 0,0-1 0,-1-1-1,2 1 1,-1-1 0,0 0 0,1-1 0,0 1 0,0-2 0,0 1 0,0-1 0,0 0 0,15 1-1,-14-2-4,-1-1 0,1 1-1,0-2 1,-1 1-1,17-4 1,-21 3-8,0 0 0,0-1 0,0 0 0,0 1 0,-1-1 0,1-1 0,-1 1 0,1 0 0,-1-1 0,0 0 0,0 1 0,0-1 0,4-7 0,62-84-621,-69 93 624,1 0 0,-1 0 0,1 0 1,0 1-1,-1-1 0,1 0 0,0 0 1,-1 1-1,1-1 0,0 0 0,0 1 0,0-1 1,0 1-1,0-1 0,-1 1 0,1-1 1,0 1-1,0 0 0,0-1 0,0 1 1,0 0-1,0 0 0,0 0 0,0 0 1,1 0-1,-1 0 0,0 0 0,0 0 0,0 0 1,0 0-1,0 1 0,0-1 0,0 0 1,0 1-1,-1-1 0,1 1 0,0-1 1,1 1-1,2 3-4,-1-1 0,1 1-1,-1-1 1,0 1 0,0 0 0,3 7 0,48 90 66,30 48 415,-74-133-433,1 0 1,1-1-1,1-1 0,0 0 0,0 0 1,27 18-1,-31-26-192,0-1 0,0-1 0,0 1 0,1-1 1,0-1-1,0 0 0,0 0 0,0-1 0,0 0 0,0-1 1,1 0-1,16-1 0,-24 0-145,-1 0 1,1 0-1,0 0 1,-1 0-1,1-1 1,0 1-1,-1-1 1,1 1-1,-1-1 1,1 0-1,-1 0 1,3-2-1,-1 0-987,0-1 0,-1 1 0,0-1 1,0 0-1,0 0 0,5-9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40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11845,'0'0'8196,"11"0"-8516,33 0 304,10 0 16,5 0 16,-8 0 16,-4 0-64,-7 0-912,-3 0-305,-5 0-1264,-10 7-1105,-14 12-2769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41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1 383 8612,'0'0'6635,"13"-25"-6536,85-156 101,-68 131-160,-17 29 77,-1 0 0,-1-1-1,15-41 1,-27 73 262,0 0 1,1 0 0,1 18-1,1 10-369,-4 256 1218,0 13-2834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5.5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0 133 6099,'0'0'6477,"0"18"-6172,0-18-306,0 23 235,1 0 1,1 0-1,10 44 0,-10-59-155,1 0 0,-1 0 1,1-1-1,1 1 0,0-1 0,0 0 0,8 11 1,-9-15-68,0 1 0,0-1 0,1 0 1,-1 0-1,0-1 0,1 1 0,0-1 1,0 0-1,0 0 0,0 0 0,0 0 1,0-1-1,0 1 0,0-1 0,8 1 1,-5-1-6,-1 0 0,0-1 0,1 0 0,-1 0 0,1 0 0,-1-1 0,1 0 0,-1 0 0,0 0 0,7-3 0,-9 2-6,0 0-1,0-1 0,0 1 1,0-1-1,0 0 0,-1 0 1,1 0-1,-1-1 0,0 1 1,0-1-1,0 0 0,-1 1 1,1-1-1,2-6 0,4-10-13,0-1-1,-2 0 1,0 0-1,-2 0 0,0-1 1,-1 1-1,-2-1 1,0 0-1,-1 0 1,-2-23-1,1 42 11,-1 1 0,1-1 0,0 1 0,-1-1 0,0 1 0,1-1 0,-1 1 0,0-1 0,0 1 0,-1 0 0,1 0 0,0-1 1,-1 1-1,1 0 0,-1 0 0,0 0 0,-3-3 0,0 2 33,1 0 0,-1 0 0,0 1 0,0-1 0,0 1 0,0 0 1,0 1-1,-6-2 0,-10-1 166,0 1 1,0 1-1,-28 1 1,47 1-190,-1 0 5,-1 0 0,1 0-1,-1 0 1,0 1 0,1-1 0,-1 1-1,0 0 1,1 0 0,0 0 0,-1 1 0,1-1-1,0 1 1,-1 0 0,1 0 0,0 0-1,-3 3 1,3-2-24,0 1 0,1-1 0,0 1-1,-1-1 1,1 1 0,0 0 0,1 0 0,-1 0-1,1 0 1,0 0 0,0 0 0,0 0 0,0 7-1,-2 12-612,1 38 0,2-54 45,1-1 0,0 1 0,0 0 0,0-1 0,0 1 0,1 0 0,0-1-1,1 0 1,5 12 0,16 9-5044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43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1521 7155,'0'0'382,"16"-38"-129,3-5-80,3-4 202,-3-2-1,26-97 1,-8-11 104,-7-2 0,-6-1-1,4-260 1,-28 186-433,0 222-7,1 10-11,-1 0 0,0 0 0,0 0 0,0 0 0,0 0 0,0 0 0,-1 0 0,1 0 0,0 0 0,-1 0 0,0 0 0,1 0 0,-1 0 0,-2-3 0,2 4 780,0 58-736,2 1 0,3 0 0,2 0 0,18 71 0,-17-105-57,5 23 25,25 61 0,-32-97-33,-1-1-1,2 1 0,-1-1 0,1 0 0,1-1 0,0 0 0,0 0 0,1 0 0,0-1 0,0 0 0,13 10 0,-17-16-5,0 1 0,0-1 0,1 0 0,-1 0-1,0 0 1,1 0 0,-1-1 0,1 0 0,0 0 0,-1 0-1,1-1 1,0 1 0,0-1 0,-1 0 0,1-1 0,0 1-1,-1-1 1,1 0 0,0 0 0,-1 0 0,8-4-1,-5 2 4,0-1 0,0 0-1,-1-1 1,0 0-1,0 0 1,0 0-1,-1-1 1,1 1-1,-1-1 1,-1-1-1,1 1 1,4-8-1,10-24 28,-1 0-1,-2-1 1,-2 0-1,14-60 1,17-167 112,-41 189-85,-3 56 51,5 66-62,0 7 61,2-1 1,2 1-1,3-1 1,2-1-1,27 62 1,-37-100-98,1 0 0,1 0 0,0-1 0,0 0 0,1 0-1,0-1 1,1 0 0,12 10 0,-15-15-52,1 0-1,-1-1 1,1 1 0,0-2-1,1 1 1,-1-1-1,1 0 1,-1 0-1,1-1 1,0 0 0,0-1-1,0 1 1,0-1-1,11-1 1,1 1-487,38-4-2762,-30-8-642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44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8260,'0'0'1558,"3"32"-747,12 370 1427,-16-295-1777,-2-24-173,5 1 1,16 116-1,-16-189-285,0 0 0,1 0 0,0-1 0,1 1-1,0-1 1,1 0 0,0 0 0,10 14 0,-10-18-9,0 1 0,1-1 0,0-1 0,0 1 0,0-1 0,1 0 0,-1 0 1,1-1-1,1 0 0,-1 0 0,16 5 0,-1-3-55,1-1 1,0 0 0,0-2-1,0-1 1,0-1 0,0 0-1,36-5 1,-52 3-113,-1 0 0,1-1-1,-1 0 1,1 0 0,-1 0 0,0 0 0,0-1 0,0 0-1,0 0 1,-1-1 0,1 0 0,6-5 0,-9 6-179,0 0 1,0-1 0,-1 1-1,1 0 1,0-1-1,-1 0 1,0 1 0,0-1-1,0 0 1,0 0 0,-1 0-1,2-6 1,-1-16-3310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44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11253,'0'0'1041,"222"-20"-673,-153 10-304,1 7-48,-5 3-16,-6 0-64,-12 0-1857,-21 0-2673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45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0 525 7603,'6'38'804,"22"129"268,-15-98-513,3 1 0,27 69 1,-41-131-555,5 9 29,-7-16-33,0-1 1,0 0-1,0 0 0,0 0 1,0 0-1,0 0 1,0 0-1,0 0 1,0 0-1,0 0 1,0 0-1,0 1 1,0-1-1,0 0 1,1 0-1,-1 0 0,0 0 1,0 0-1,0 0 1,0 0-1,0 0 1,0 0-1,0 0 1,0 0-1,0 0 1,0 0-1,0 0 0,0 0 1,0 0-1,0 1 1,0-1-1,1 0 1,-1 0-1,0 0 1,0 0-1,0 0 1,0 0-1,0 0 1,0 0-1,0 0 0,0 0 1,0 0-1,0 0 1,1 0-1,-1 0 1,0 0-1,0 0 1,0 0-1,0-1 1,0 1-1,0 0 0,0 0 1,0 0-1,0 0 1,0 0-1,0 0 1,0 0-1,0 0 1,1 0-1,-1 0 1,0 0-1,0 0 0,0 0 1,0 0-1,0 0 1,0 0-1,0-1 1,0 1-1,1-28 160,-1 24-162,-10-234 64,-1-10-150,11 231 96,10-228 12,-7 220-13,1 0 0,2 0 0,0 0 0,1 0 0,2 1 0,1 0-1,18-32 1,-27 54 1,1 0-1,-1 0 0,1 0 1,0 1-1,-1-1 1,1 0-1,0 1 0,0 0 1,0-1-1,0 1 1,0 0-1,0 0 0,1 0 1,-1 0-1,0 1 0,1-1 1,-1 0-1,0 1 1,1 0-1,-1 0 0,0-1 1,1 1-1,-1 1 1,1-1-1,3 1 0,-3-1 3,0 1 0,1 0-1,-1 0 1,1 0 0,-1 0 0,0 0-1,0 1 1,0-1 0,0 1-1,0 0 1,0 0 0,0 0 0,0 1-1,-1-1 1,1 0 0,3 6-1,-2 2 65,0-1-1,0 1 0,-1 1 0,0-1 0,-1 0 1,0 1-1,-1-1 0,0 1 0,-1-1 0,0 1 1,-1 12-1,0 2 169,1-23-216,0 1 1,0-1-1,0 0 0,0 0 0,0 0 0,-1 1 1,1-1-1,-1 0 0,0 0 0,1 0 0,-1 0 0,0 0 1,0 0-1,-1 0 0,1-1 0,0 1 0,0 0 1,-1 0-1,1-1 0,-1 1 0,0-1 0,1 0 0,-1 1 1,0-1-1,-3 2 0,-17 14 349,21-16-416,7-1-154,14 1 128,-1 1 0,1 1 1,-1 0-1,38 13 1,-24-4 75,-1 1 1,34 19 0,-52-24 3,0 1 1,0 0-1,0 1 0,21 21 1,-30-25-11,0-1-1,0 1 1,0 1 0,-1-1-1,0 0 1,0 1 0,-1 0-1,1 0 1,-1 0 0,-1 1-1,0-1 1,2 11 0,-1-3 80,-2 1 1,0-1 0,-1 1 0,0-1 0,-4 20 0,3-29-11,0 1 0,-1-1 1,0 0-1,0 0 1,0 0-1,-1 0 0,0 0 1,0 0-1,-1-1 0,1 0 1,-1 1-1,0-1 1,-1-1-1,-8 9 0,0-3 78,-2-1 0,1 0 0,-1 0-1,0-2 1,-1 0 0,0-1-1,0 0 1,0-1 0,-25 4 0,-5-3-1,0-2 0,-56-1 1,89-3-145,1-1 0,-1 0 0,1 0 0,0-1 0,-20-6 1,29 7-73,0 0 0,0 0 1,0 0-1,0-1 0,1 1 1,-1-1-1,0 1 0,1-1 1,-1 0-1,1 0 0,0 0 1,0 0-1,0 0 0,0-1 0,0 1 1,0-1-1,1 1 0,-1-1 1,1 1-1,-1-1 0,1 0 1,0 0-1,0 0 0,0 0 1,1 0-1,-1 0 0,1 0 1,-1-3-1,1 3-145,1 0-1,-1 0 1,0 0 0,1 0-1,-1 0 1,1 0-1,0 0 1,0 0 0,0 0-1,1 0 1,-1 0-1,1 1 1,3-6 0,33-27-2508,-37 34 2624,68-50-4057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45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8548,'0'0'7331,"135"-4"-7491,-58-19 160,3-3 0,-18 10-48,-7 6-864,-15 10-977,-18 3-1120,-19 46-2226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45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10197,'0'0'2369,"193"3"-2305,-90-10 320,6-6-320,-11-3 64,-10 6-128,-19 3-528,-25 7-2209,-26 0-3682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51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1 426 6003,'0'0'4036,"0"-5"-3988,10-125 966,-8 76-321,11-63-1,2 8-89,-10 98 112,0 16 290,3 20-586,8 87-275,3 134 0,-17 119-348,-3-208-856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52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11093,'0'0'1761,"0"214"-1425,0-175-320,0-10-32,0-6-240,0-6-1729,4-11-1889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52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6931,'0'0'4946,"36"-3"-4265,-32 3-643,0 0 0,-1 0-1,1 0 1,0 0 0,0 1 0,-1-1 0,1 1 0,0 0 0,-1 0 0,1 1-1,-1-1 1,1 1 0,-1-1 0,0 1 0,0 0 0,0 1 0,0-1 0,0 0 0,0 1-1,0 0 1,-1-1 0,0 1 0,1 0 0,-1 0 0,0 1 0,0-1 0,-1 0-1,1 1 1,-1-1 0,1 1 0,-1-1 0,0 1 0,-1 0 0,1 3 0,5 28 139,-3 1 1,0-1 0,-3 1-1,-6 60 1,1-71-38,0-1 0,-15 42-1,12-47 16,2 0 1,1 0-1,0 1 0,1 0 0,-1 34 0,5-54-155,0 1 0,1 0 0,-1-1 0,1 1 0,-1-1 0,0 1 1,1 0-1,0-1 0,-1 1 0,1-1 0,-1 0 0,1 1 0,-1-1 0,1 1 0,0-1 0,-1 0 0,1 1 0,0-1 0,0 0 0,-1 0 1,1 0-1,0 1 0,-1-1 0,1 0 0,0 0 0,0 0 0,-1 0 0,2-1 0,30 2 76,-23-1-50,18-1 66,-1-1 0,1-1 0,33-8 0,-37 8-316,-12 3-6534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53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307 82 4626,'0'0'9431,"0"-9"-9380,0-50-81,0 58 31,0 1-1,0-1 1,-1 0-1,1 1 1,0-1-1,0 1 1,-1-1-1,1 1 1,0-1-1,-1 0 0,1 1 1,0-1-1,-1 1 1,1-1-1,-1 1 1,1 0-1,-1-1 1,1 1-1,-1-1 1,1 1-1,-1 0 0,1-1 1,-1 1-1,1 0 1,-1 0-1,0-1 1,1 1-1,-1 0 1,0 0-1,1 0 1,-1 0-1,0 0 0,-28-1 48,20 1-28,6 0-10,-15 0 43,0 1 0,-33 4 0,45-3-55,0-1 0,-1 1-1,1 0 1,1 1 0,-1 0-1,0 0 1,0 0 0,1 0-1,0 1 1,0 0 0,-7 7 0,3-3-4,1 1 0,0 1 1,0 0-1,1 0 0,0 0 1,1 1-1,0-1 0,1 2 1,0-1-1,1 0 0,0 1 1,1 0-1,0 0 0,1 0 1,1 0-1,-1 18 1,2-30-2,0 1 1,1-1 0,-1 1 0,1 0 0,-1-1 0,1 1-1,-1-1 1,1 1 0,-1-1 0,1 1 0,-1-1 0,1 1-1,0-1 1,-1 0 0,1 1 0,0-1 0,-1 0 0,1 0-1,0 0 1,0 1 0,-1-1 0,1 0 0,0 0 0,0 0-1,-1 0 1,1 0 0,0 0 0,-1 0 0,1 0 0,0-1-1,0 1 1,-1 0 0,2-1 0,0 1-17,4 0 15,1-1-1,-1 1 1,0-2-1,0 1 1,1-1-1,-1 0 1,0 0-1,-1 0 1,1-1-1,0 0 1,-1 0-1,1 0 1,-1-1-1,0 0 1,7-7-1,5-7-149,-1 0 1,25-38-1,-7 9-572,-34 47 716,1 0 0,-1 0-1,0-1 1,0 1 0,0 0 0,0 0 0,0 0-1,0 0 1,0-1 0,1 1 0,-1 0 0,0 0-1,0 0 1,0 0 0,0 0 0,0 0-1,1-1 1,-1 1 0,0 0 0,0 0 0,0 0-1,1 0 1,-1 0 0,0 0 0,0 0 0,0 0-1,1 0 1,-1 0 0,0 0 0,0 0-1,0 0 1,1 0 0,-1 0 0,0 0 0,0 0-1,0 0 1,1 0 0,-1 0 0,0 0 0,0 1-1,5 9-176,-1 27 326,-3-21-144,55 513 2418,-48-292-1763,-8-236-603,0-1 1,-1 1-1,1-1 1,-1 1 0,1 0-1,-1-1 1,1 1 0,-1-1-1,1 1 1,-1-1-1,1 0 1,-1 1 0,1-1-1,-1 1 1,0-1 0,1 0-1,-1 0 1,0 1 0,1-1-1,-1 0 1,0 0-1,0 0 1,1 0 0,-1 0-1,0 0 1,1 0 0,-1 0-1,0 0 1,0 0-1,-30-1 518,24 1-408,-2-2-110,0 1-1,0-1 1,0-1 0,0 1-1,0-2 1,0 1 0,1-1-1,-1 0 1,1-1 0,0 0 0,1 0-1,-12-10 1,6 3-49,0 0-1,1-1 1,0 0 0,1-1 0,-17-27-1,25 35-89,-1 1 0,2-1-1,-1 0 1,1 0 0,0-1-1,0 1 1,0 0 0,1-1-1,0 1 1,0-1 0,1 1-1,0-1 1,0 1-1,0-1 1,1 1 0,0-1-1,1 1 1,-1 0 0,1-1-1,0 1 1,1 0 0,-1 0-1,1 0 1,0 1 0,1-1-1,-1 1 1,1 0 0,0-1-1,1 2 1,-1-1 0,1 0-1,0 1 1,0 0 0,6-4-1,107-61-5159,-60 33 577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5.9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 4626,'0'0'10533,"12"-8"-11702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53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53 8100,'0'0'5416,"-9"14"-5280,-4 5-13,1 1 0,2 1 1,-1 0-1,2 1 0,1-1 0,1 2 1,1-1-1,-6 37 0,11-44-73,-1-3-22,2 1 0,-1-1 1,3 22-1,-1-31-30,-1-1 0,1 1 0,-1 0 1,1 0-1,0-1 0,0 1 0,0-1 0,1 1 0,-1-1 0,1 1 0,-1-1 0,1 0 0,0 1 0,0-1 0,0 0 0,0 0 0,0 0 0,0-1 0,1 1 0,-1 0 0,4 1 0,5 2-5,1-1-1,-1 0 0,1-1 0,0 0 0,1 0 0,-1-1 0,0-1 0,1 0 0,-1-1 0,0 0 0,1-1 0,-1-1 0,0 0 0,1 0 0,13-5 0,-7 0-106,-1 0-1,1-2 1,-1 0-1,-1 0 1,0-2-1,0 0 1,-1-2-1,23-21 1,-22 18-212,-1-1 1,0-1-1,13-20 1,-24 31 181,0-1 0,-1 1 0,0-1 0,0 0-1,-1 0 1,0 0 0,-1 0 0,0-1 0,0 1 0,-1-1 0,1-13 0,-2 21 158,0 0-1,-1 0 1,1 1 0,-1-1 0,1 0 0,-1 0-1,1 0 1,-1 0 0,0 1 0,1-1-1,-1 0 1,0 1 0,0-1 0,0 0-1,1 1 1,-1-1 0,0 1 0,0 0-1,0-1 1,0 1 0,0-1 0,0 1 0,0 0-1,0 0 1,0 0 0,0 0 0,0 0-1,0 0 1,0 0 0,-2 0 0,-43 0 920,32 1-660,11-1-231,-1 0 0,1 0-1,0 0 1,-1 1 0,1-1-1,0 1 1,-1 0 0,1 0-1,0 0 1,0 0 0,0 1-1,0-1 1,0 1 0,0 0-1,0 0 1,0 0 0,1 0-1,-1 0 1,1 1 0,0-1-1,0 1 1,-1 0-1,2-1 1,-1 1 0,0 0-1,0 0 1,-1 6 0,0 0-14,0 1 1,1 0-1,1-1 0,0 1 1,0 0-1,0 0 1,1 0-1,3 14 1,-3-20-29,0-1 1,1 0 0,0 1-1,0-1 1,0 0 0,0 0 0,0 0-1,1 0 1,-1 0 0,1 0-1,0 0 1,0 0 0,0-1 0,0 1-1,1 0 1,4 3 0,-2-3 4,0 1 0,1-1 0,-1 0 0,1 0 0,0-1 0,0 1 0,0-1 1,9 1-1,10 1 15,0-1 1,0-2-1,40-1 1,-55-1-22,0 0-132,-1 0-1,1-1 1,-1 0-1,0-1 0,1 0 1,-1 0-1,0-1 1,-1 0-1,1-1 0,-1 0 1,0 0-1,0 0 1,0-1-1,-1-1 0,0 1 1,0-1-1,-1 0 1,0-1-1,0 0 0,9-15 1,-6 7-292,0 0 0,-1-1 0,-1 0 1,-1 0-1,0 0 0,-1-1 0,-1 0 1,-1 0-1,0 0 0,0-24 0,-3 8-3591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54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1 710 6963,'0'0'1678,"24"-39"-1278,76-130-197,-82 138-149,-2-1 0,-1 0 0,10-36 0,-17 47-51,1-8-48,-1 0 0,-1 0 0,-2-1 0,-1 0 0,-1 1 0,-1-32 0,-2 58 48,0-1 1,0 1-1,0 0 0,0 0 1,-1-1-1,0 1 0,0 0 0,0 0 1,0 0-1,0 0 0,0 0 1,-1 0-1,1 0 0,-1 0 0,0 1 1,-4-5-1,3 4 58,0 1 1,-1-1-1,1 1 1,-1 0-1,1 0 0,-1 1 1,0-1-1,0 1 0,0-1 1,0 1-1,0 1 1,0-1-1,-4 0 0,5 0 9,0 1 0,1 0 0,-1-1 0,0 1-1,0 0 1,0 0 0,0 1 0,0-1 0,0 1 0,1-1 0,-1 1-1,0 0 1,0 0 0,1 0 0,-1 0 0,1 1 0,-1-1-1,1 1 1,-1-1 0,1 1 0,-4 3 0,2 1-24,0 0 0,1 0 1,0 1-1,0-1 0,0 1 0,1-1 1,0 1-1,-2 8 0,-4 21 353,2 1-1,2 0 0,1 0 1,2 1-1,7 73 1,-5-102-353,0 0 1,1-1 0,0 1-1,1 0 1,-1-1 0,2 0-1,-1 1 1,1-1 0,1-1-1,-1 1 1,1-1 0,1 1-1,8 8 1,-10-12-171,1 0-1,-1 0 1,1 0-1,0-1 1,0 0-1,0 0 1,1 0-1,-1-1 1,1 1 0,0-1-1,-1 0 1,1-1-1,0 0 1,0 0-1,0 0 1,0 0-1,0-1 1,0 0 0,12-2-1,-18 2 48,1 0 0,-1 0 0,0 0 0,0 0 0,0 0 1,1 0-1,-1 0 0,0 0 0,0 0 0,1-1 0,-1 1 0,0 0 0,0 0 0,0 0 0,0 0 0,1 0 0,-1 0 0,0-1 1,0 1-1,0 0 0,0 0 0,1 0 0,-1 0 0,0-1 0,0 1 0,0 0 0,0 0 0,0-1 0,0 1 0,0 0 0,0 0 1,0 0-1,0-1 0,1 1 0,-1 0 0,0-17-4379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54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1 483 10837,'0'0'2609</inkml:trace>
  <inkml:trace contextRef="#ctx0" brushRef="#br0" timeOffset="1">905 1 12086,'0'0'1776,"-11"216"-767,-11-97-337,-7 35 273,-4 23-273,-11 13-192,0 1-400,8-34-48,7-36-32,11-42-144,10-33-1121,8-33-1840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55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 6147,'0'0'7409,"-10"33"-7137,2-6-193,-61 216 834,61-209-785,-8 27 317,3 1 0,2 0 0,-3 93 0,14-153-446,0 0 0,0-1 0,1 1-1,-1 0 1,1 0 0,-1 0 0,1-1 0,0 1 0,-1 0 0,1-1 0,0 1 0,0-1 0,0 1 0,0-1 0,1 1 0,-1-1 0,0 0 0,1 0 0,-1 1 0,1-1 0,-1 0 0,1 0 0,-1 0 0,1-1 0,-1 1 0,1 0 0,0-1 0,0 1-1,-1-1 1,1 1 0,2-1 0,8 2-10,1 0-1,-1-1 1,21-1 0,-20 0 7,-1 1-153,0-1 0,0 0 0,0-1 0,0 0 0,-1-1 0,1 0 0,0-1 0,-1-1 0,1 1 0,-1-2 0,18-9 0,15-17-2433,-6 4-2586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55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15847,'0'0'3426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56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1062 8948,'0'0'1291,"9"-37"-992,70-269-115,-66 261-156,96-394-1112,-102 387 650,-1-102 1,-6 153 451,0 0 0,0 0 0,0 0 0,0-1 0,0 1-1,0 0 1,-1 0 0,1 0 0,0 0 0,-1 0 0,1 0 0,-1 0 0,1 0 0,-1 0 0,1 0 0,-1 0 0,0 0 0,1 0 0,-1 0 0,0 0 0,0 1 0,0-1 0,1 0 0,-1 0 0,0 1 0,0-1 0,0 1 0,0-1 0,0 1 0,0-1 0,-2 1 0,1-1 37,0 1 1,0 0 0,0 0 0,0 0 0,0 0-1,-1 1 1,1-1 0,0 0 0,0 1 0,0 0-1,0-1 1,0 1 0,1 0 0,-1 0 0,0 0-1,0 0 1,-2 2 0,-5 7 44,1 0-1,0 0 0,1 1 1,0 0-1,0 0 1,1 1-1,-7 20 1,5-14 0,-11 28 405,3 0-1,1 2 0,3-1 0,2 2 1,2-1-1,2 1 0,0 91 0,6-131-444,0 0-1,1 0 1,0 0-1,0 0 1,1 0-1,3 10 1,-4-15-53,1-1 0,0 1 0,0 0 0,0-1 1,0 0-1,1 1 0,-1-1 0,1 0 0,0-1 0,0 1 0,0 0 1,0-1-1,1 1 0,-1-1 0,5 2 0,6 2-45,0-1 1,1 0-1,-1-1 0,1-1 0,0-1 0,-1 0 0,1 0 0,0-2 0,23-1 1,-27 1-116,-3 0 60,-1-1-1,1 0 1,-1 0-1,0-1 1,1 0-1,7-4 1,-8 3 24,1 1 0,-1 0 0,1 0 0,-1 0 1,1 1-1,9 0 0,-15 1 82,1 1 0,-1-1 0,0 1 0,1-1 0,-1 1 0,0 0 0,0 0 0,1 0 0,-1 1 0,0-1 0,0 0 0,0 1 0,0-1 0,0 1 0,-1 0 0,4 3 0,26 38 394,-13-17-163,-3-10-107,-1-1-1,2-1 0,0 0 1,1-1-1,0 0 0,30 15 1,-31-19-639,0-2 0,1 0 0,0-1 0,26 6 0,-25-8-3799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56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32 485 10613,'0'0'4276,"-7"0"-4011,-17 0-114,41 0-33,63 0-155,1433-63 1427,-472-34-1259,-918 85-142,1196-57 21,-1146 64-10,460-36 269,-194 8 372,-185 6-265,-213 19-278,-1-1 0,-1-3 1,0-1-1,44-21 0,-41 10-55,-32 18-39,0 0-1,0 0 1,0 1-1,1 1 1,19-7-1,-30 11-34,1 0 0,-1 0 0,0 0-1,0 0 1,0 0 0,0 0 0,1 0 0,-1 0 0,0 0-1,0 0 1,0 0 0,0 0 0,0 0 0,1 0-1,-1 0 1,0 0 0,0 0 0,0 0 0,0 0-1,0 0 1,1 1 0,-1-1 0,0 0 0,0 0-1,0 0 1,0 0 0,0 0 0,0 0 0,1 0-1,-1 0 1,0 1 0,0-1 0,0 0 0,0 0 0,0 0-1,0 0 1,0 0 0,0 1 0,0-1 0,0 0-1,0 0 1,0 0 0,0 0 0,0 1 0,0-1-1,0 0 1,0 0 0,0 0 0,0 0 0,0 0-1,0 1 1,0-1 0,0 0 0,0 0 0,0 0-1,0 0 1,0 0 0,0 1 0,0-1 0,0 0 0,-1 0-1,1 0 1,0 0 0,0 0 0,-10 15-951,-42 25-2209,-30 14-3017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57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1 509 7828,'0'0'-289,"0"-31"474,7-103 4,-5 122-129,-1 0-1,2 1 1,0-1-1,0 1 1,1 0-1,10-20 1,-1 1 123,61-183 5257,-62 360-4794,-2-58-494,-3 100 52,8 68-280,-15-256 8,4 20-517,-4-21 459,0 1 0,1-1-1,-1 0 1,0 1-1,0-1 1,0 1-1,1-1 1,-1 0-1,0 1 1,1-1-1,-1 0 1,0 1-1,1-1 1,-1 0-1,0 0 1,1 1-1,-1-1 1,0 0-1,1 0 1,-1 1-1,1-1 1,-1 0-1,1 0 1,-1 0 0,0 0-1,1 0 1,-1 0-1,1 0 1,-1 0-1,1 0 1,-1 0-1,1 0 1,-1 0-1,0 0 1,1 0-1,-1 0 1,1-1-1,10-4-4267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57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0 208 5747,'0'0'5733,"1"30"-5234,6 100-80,-7-122-396,1 0 0,1 0 0,-1 0 1,1-1-1,1 1 0,0 0 1,0-1-1,0 0 0,1 1 0,0-1 1,0-1-1,1 1 0,0-1 0,0 1 1,0-1-1,1-1 0,0 1 0,0-1 1,0 0-1,14 8 0,-8-8-13,-1 0-1,1-1 1,0-1-1,0 1 1,0-2-1,0 0 1,0 0-1,1-1 1,-1-1 0,0 0-1,16-2 1,-21 1 10,1-1 0,-1 1 0,0-2 0,0 1 0,0-1 1,-1 0-1,1-1 0,0 1 0,-1-1 0,0-1 0,0 1 0,-1-1 1,1 0-1,-1 0 0,0-1 0,0 1 0,0-1 0,-1 0 0,0-1 1,-1 1-1,6-12 0,-1 0 29,0-1 0,-1 0 0,-1-1 0,-1 0 0,-1 0 1,4-37-1,-8 54-48,2-21 35,-2 0 0,-2-34 0,1 52-27,0-1-1,0 0 1,-1 1-1,0-1 0,0 0 1,0 1-1,-1 0 1,0 0-1,0 0 0,-1 0 1,0 0-1,-9-10 0,6 10-4,0-1-1,-1 1 1,0 0-1,0 1 1,0 0-1,-1 0 1,0 0-1,0 2 1,0-1-1,0 1 1,0 0-1,-1 1 1,0 0-1,1 0 0,-1 1 1,0 1-1,0-1 1,1 1-1,-20 4 1,25-4-31,-1 2-1,1-1 1,0 1 0,0-1-1,0 1 1,0 0 0,0 0 0,1 1-1,-1-1 1,0 1 0,1 0-1,0 0 1,0 0 0,0 0 0,0 1-1,0-1 1,1 1 0,-1-1 0,1 1-1,0 0 1,0 0 0,1 0-1,-1 0 1,-1 6 0,-1 8-380,0-1 0,1 1 0,0 0 1,1 28-1,1 16-2405,1-5-1766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58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289 286 5635,'3'-28'3737,"4"-12"-3158,0-2-493,-1-1 1,0-49-1,-5 82-77,-2-10-20,1 19 16,0 1-1,0-1 0,-1 1 0,1-1 1,0 0-1,0 1 0,-1-1 1,1 1-1,-1-1 0,1 1 0,0 0 1,-1-1-1,1 1 0,-1-1 0,1 1 1,-1 0-1,1-1 0,-1 1 1,0 0-1,1 0 0,-1-1 0,1 1 1,-1 0-1,1 0 0,-1 0 0,0 0 1,1 0-1,-1 0 0,0 0 0,0 0 1,-7 0 37,0 1 1,0 0 0,0 0-1,0 1 1,0 0-1,1 0 1,-1 0 0,1 1-1,-1 1 1,1-1-1,-9 7 1,4-2 10,1 1 1,0 0-1,1 1 0,0 0 0,-17 23 0,10-8 81,0 1 1,2 0-1,1 2 0,2-1 0,-14 43 0,21-56-18,1 0 0,1 1 0,0-1 0,1 1 0,0 22 0,2-36-117,0-1-1,1 1 1,-1 0-1,0 0 0,1-1 1,-1 1-1,1 0 1,-1-1-1,1 1 0,-1-1 1,1 1-1,-1 0 1,1-1-1,-1 1 1,1-1-1,0 0 0,0 1 1,-1-1-1,1 1 1,0-1-1,-1 0 0,1 0 1,0 1-1,0-1 1,0 0-1,-1 0 0,1 0 1,0 0-1,0 0 1,0 0-1,1 0 0,34-1-76,-26 0 26,-3 1-6,0-1-1,0 0 1,1-1-1,-1 0 1,0 0 0,0 0-1,0-1 1,-1 0-1,1-1 1,-1 1-1,0-1 1,1 0 0,8-9-1,4-5-391,-1-1 0,25-33 0,-4 4-1293,-26 38 765,-5 14 375,-2 23 412,-6-21 312,83 390 3443,-64-320-3241,2-1-113,-12-46-31,-1 0 0,-1 0 0,-2 1-1,3 51 1,-8-81-140,0 1-1,0 0 1,0-1-1,0 1 1,0-1 0,-1 1-1,1-1 1,0 1-1,0 0 1,-1-1 0,1 1-1,0-1 1,0 1-1,-1-1 1,1 0-1,-1 1 1,1-1 0,-1 1-1,1-1 1,0 0-1,-1 1 1,1-1-1,-1 0 1,1 1 0,-1-1-1,0 0 1,1 0-1,-1 0 1,0 1 0,-20 1 330,15-1-186,-15 1 11,0-1 0,-1-1-1,1 0 1,0-2-1,0 0 1,0-2 0,0 0-1,1-1 1,-1-1 0,1-1-1,-35-18 1,44 20-192,0-1 1,0-1-1,1 0 0,0-1 0,0 0 1,-15-17-1,23 23-59,0 0 1,0-1-1,1 1 0,-1-1 0,1 0 1,0 1-1,0-1 0,0 0 0,0 0 1,0 0-1,0 0 0,1 0 0,0 0 1,-1-5-1,2 5-83,0-1 0,-1 1 0,1 0 0,0-1 0,1 1-1,-1 0 1,1 0 0,-1 0 0,1 0 0,0 0 0,0 0 0,0 0 0,1 0 0,-1 1 0,5-4 0,19-15-1664,0 1-1,41-23 1,8 3-3292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1:36.7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17,'-8'0,"-9"-7,-2-2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6.2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14 7379,'0'0'5205,"0"18"-4818,0-8-337,2 65 406,-1-67-390,0-1-1,1 0 1,0 1-1,0-1 1,0 0-1,1 0 0,0 0 1,0-1-1,8 12 1,-6-11-34,1 0 0,0-1 0,0 0 1,1 0-1,0-1 0,0 0 0,0 0 0,0 0 1,1-1-1,0 0 0,10 3 0,-4-2-33,0-2-1,0 0 0,0 0 0,0-2 1,27 1-1,-38-2-2,-1 0 0,1 0 1,-1-1-1,0 1 0,1-1 0,-1 1 1,0-1-1,0 0 0,1 0 0,-1 1 0,0-2 1,0 1-1,0 0 0,0 0 0,0-1 1,0 1-1,0-1 0,1-2 0,0 1 0,0-1-1,-1 0 1,1 0-1,-1 0 0,0-1 1,0 1-1,-1 0 1,3-9-1,-1-7 13,0 0-1,-1 0 0,-2-29 0,0 36 13,0 9-4,0 1 0,-1-1 0,1 0-1,-1 1 1,0-1 0,0 1 0,0-1 0,-1 1 0,1-1 0,-1 1 0,0 0 0,0 0-1,0 0 1,0 0 0,-1 0 0,1 0 0,-1 0 0,1 1 0,-1-1 0,0 1 0,0 0-1,0 0 1,-1 0 0,1 0 0,0 1 0,-1-1 0,1 1 0,-1 0 0,1 0-1,-5-1 1,-12-2 80,0 1-1,0 0 1,0 2 0,-24 1-1,38 0-102,-21-1-219,16 0 309,1 1 1,-1 0 0,1 0-1,-1 1 1,-16 4 0,25-5-189,-1 1 0,1 0 0,0 0 1,0 0-1,0 0 0,0 0 0,0 1 1,0-1-1,0 0 0,0 1 0,1 0 1,-1-1-1,1 1 0,-1 0 0,1 0 0,-1 0 1,1 0-1,0 0 0,0 0 0,0 0 1,0 0-1,0 1 0,1-1 0,-1 0 1,1 0-1,-1 1 0,1-1 0,0 0 1,0 1-1,0 2 0,0 14-3307,0-1-2121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58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34 292 6915,'0'0'4498,"0"-10"-2452,-2 28-1893,1-1 0,-2 1-1,-8 26 1,7-31-118,0 1 0,1 0 0,1 0 0,0 0 0,1 0 0,1 0 0,0 0 0,2 20 0,-1-31-35,0 1 0,1-1 0,-1 0-1,1 0 1,-1 0 0,1 0 0,0 0 0,0-1-1,0 1 1,1 0 0,-1-1 0,0 0 0,1 1-1,0-1 1,-1 0 0,1 0 0,0-1 0,0 1-1,0 0 1,0-1 0,1 0 0,-1 0 0,0 0-1,1 0 1,5 0 0,11 2-7,0 0 1,0-2-1,26-1 0,-24-1 7,-8 1-63,0-1 0,1 0-1,-1-1 1,0-1-1,0 0 1,0-1 0,-1-1-1,1 0 1,-1-1 0,0 0-1,-1-1 1,1 0 0,-1-1-1,-1-1 1,21-19-1,-10 9-646,-2-2 0,34-43-1,-48 57 321,0-2 0,-1 1 0,0-1 0,-1 1 0,1-1 0,-2-1 0,1 1 0,-1 0 0,-1-1 0,0 0 0,2-18 0,-4 27 392,-1 0-1,1 0 1,-1 0-1,1 1 1,-1-1-1,1 0 1,-1 0-1,1 1 1,-1-1-1,0 1 1,1-1-1,-1 0 1,0 1-1,1-1 1,-1 1-1,0 0 1,0-1-1,0 1 1,1-1 0,-1 1-1,0 0 1,0 0-1,0 0 1,0-1-1,0 1 1,1 0-1,-1 0 1,0 0-1,0 0 1,-1 1-1,-37-1 910,28 1-471,0-1-169,-1 1 1,1 0-1,0 1 0,-1 0 0,1 1 1,0 0-1,1 1 0,-12 5 0,17-7-203,0 0 0,1 1 1,0-1-1,0 1 0,0 0 0,0 0 0,0 1 0,0-1 1,1 1-1,-1-1 0,1 1 0,0 0 0,1 0 0,-1 1 1,1-1-1,-1 1 0,1-1 0,0 1 0,1 0 0,-1-1 1,0 8-1,1-8-55,1 1 1,-1 0-1,1 0 1,0-1-1,1 1 1,-1 0-1,1 0 1,0-1-1,0 1 1,0 0-1,1-1 1,-1 1-1,1-1 1,0 0-1,0 0 1,5 7-1,-2-6 10,1 1-1,-1-1 1,1 0-1,0-1 1,1 1 0,-1-1-1,1 0 1,0-1-1,0 0 1,8 3-1,12 3 17,1-2 0,0 0-1,0-2 1,0-2 0,1 0-1,-1-2 1,1-1 0,0-1-1,38-7 1,-53 5-151,0-1 1,0 0-1,0-1 0,-1-1 0,0 0 0,0-1 1,0 0-1,-1-1 0,0 0 0,0-1 0,-1-1 1,0 1-1,-1-2 0,13-15 0,-13 12-300,0 0 1,0 0-1,-1-1 1,-1 0-1,-1 0 0,0-1 1,-1 0-1,0 0 1,-2-1-1,0 0 0,4-32 1,-7 34-94,0-3 113,0 0 0,-1 1 1,-4-36-1,4 50 394,0 1 1,-1-1-1,1 0 0,-1 0 0,0 1 0,0-1 1,0 1-1,0-1 0,0 1 0,0-1 1,-1 1-1,1-1 0,-1 1 0,0 0 1,1 0-1,-1 0 0,0 0 0,0 0 0,-1 0 1,1 1-1,0-1 0,0 1 0,-1-1 1,1 1-1,-1 0 0,1 0 0,-1 0 0,0 0 1,1 1-1,-1-1 0,0 1 0,-4-1 1,7 1-3,-1 0 13,1 0 0,0 0 0,0 0 0,0 0 0,-1 0 0,1 0 0,0 0 0,0 1 1,0-1-1,-1 0 0,1 0 0,0 0 0,0 0 0,0 0 0,-1 0 0,1 0 0,0 1 0,0-1 1,0 0-1,0 0 0,0 0 0,0 0 0,-1 1 0,1-1 0,0 0 0,0 0 0,0 0 1,0 0-1,0 1 0,0-1 0,0 0 0,0 0 0,0 1 0,0-1 0,0 0 0,0 0 1,0 0-1,0 1 0,0-1 0,0 0 0,0 0 0,0 0 0,0 1 0,0-1 0,0 0 0,-1 22 488,1 0 0,1 0-1,1 0 1,1 0-1,0 0 1,2 0 0,1-1-1,15 40 1,-15-49-304,-1 1 1,1-1 0,1 0-1,0-1 1,1 0-1,0 0 1,1 0 0,0-1-1,1 0 1,0-1 0,0 0-1,1-1 1,0 0 0,0-1-1,1 0 1,14 6-1,-18-10-169,0-1 0,0 0-1,1 0 1,-1 0-1,1-1 1,8 0-1,-14-1-40,-1 0 1,1 0-1,0 0 0,0 0 0,0-1 0,-1 1 0,1-1 0,0 0 0,0 1 0,-1-1 1,1 0-1,-1-1 0,1 1 0,-1 0 0,1-1 0,-1 1 0,0-1 0,0 0 0,0 0 1,0 0-1,2-2 0,-1-3-320,0 0 0,0 0 0,-1-1 0,-1 1 0,1-1 0,-1 1 0,0-1 0,-1 1 0,0-14 0,0-26-4397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59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12342,'0'0'0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59:59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263 0 1024,'0'0'10581,"-22"191"-8996,-7-96 128,-11 16-561,0 11-463,0-4-161,7-16-528,7-20 0,12-23-368,3-13-2257,4-20-1585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00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3698,'0'0'9623,"0"34"-9282,0 224 753,-1-178-95,-2 1-1,-18 94 1,21-175-998,0 0 0,0 1-1,0-1 1,0 0 0,0 0-1,0 0 1,0 1 0,0-1-1,0 0 1,0 0 0,0 1-1,0-1 1,0 0 0,0 0-1,0 1 1,0-1 0,1 0 0,-1 0-1,0 0 1,0 1 0,0-1-1,0 0 1,0 0 0,1 0-1,-1 1 1,0-1 0,0 0-1,0 0 1,1 0 0,-1 0 0,0 0-1,0 0 1,1 0 0,-1 1-1,0-1 1,0 0 0,1 0-1,-1 0 1,0 0 0,0 0-1,1 0 1,-1 0 0,0 0-1,0 0 1,0 0 0,1 0 0,-1 0-1,0-1 1,0 1 0,1 0-1,-1 0 1,0 0 0,0 0-1,1 0 1,4-1-18,27 0 53,59-12-1,-58 7-230,66-3-1,-73 8-310,37 3-4265,-50 3-42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00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13014,'0'0'2753,"66"-7"-2385,-15 4 113,0 3-209,7 0-208,-7-3-32,1 0-32,-9-4-80,-3-3-897,-10 0-1376,-20 0-2017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00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1 122 14967,'0'0'1120,"211"-49"-928,-130 23-128,-5 0-64,-7 9-1024,-18 14-1361,-21 3-2193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01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148 335 576,'0'0'7542,"-23"34"-7179,-70 109 592,87-134-819,1 0 0,0 1-1,1 0 1,-5 16-1,8-21-60,0-1-1,1 1 0,-1 0 1,1-1-1,0 1 0,1 5 1,0 11 151,-1-13-200,0 1 0,0 0 0,1 0 0,0-1 1,0 1-1,1 0 0,0-1 0,1 0 0,0 1 0,0-1 0,1 0 0,0 0 0,0-1 1,1 1-1,0-1 0,0 0 0,0 0 0,11 9 0,-5-6-21,1-1 1,0 0-1,0 0 0,1-1 0,0-1 0,0 0 0,1-1 1,0 0-1,0-1 0,1-1 0,-1 0 0,1-1 1,0 0-1,0-2 0,0 0 0,21 0 0,-29-1-7,-1-1-1,1 1 1,0-1-1,-1 0 1,1 0-1,-1-1 1,1 0-1,-1 0 1,0-1-1,0 1 1,0-1-1,0-1 1,9-5-1,-7 1 13,0 1 0,0-2 0,-1 1-1,0-1 1,0 0 0,-1 0-1,8-16 1,-3 4 15,-2-1 1,0-1-1,-1 1 0,-1-1 1,-2-1-1,5-31 0,-5 4 40,-3-98 0,-3 129-24,-1 1 1,0-1 0,-2 1-1,0 0 1,-1 0 0,-1 0-1,-1 0 1,0 1 0,-2 0-1,0 1 1,-1 0 0,0 1-1,-2-1 1,0 2-1,0 0 1,-2 0 0,-24-20-1,30 29 6,-1 0 0,0 1 0,0 0 0,0 1 0,0 0 0,-1 0 0,1 1 0,-1 0 0,0 1 0,-15-2 0,19 3-17,0 1 0,0 0 0,0 0 0,0 0 0,0 1 0,0 0 0,0 0 0,0 0 0,0 1 1,0 0-1,1 0 0,-1 0 0,1 1 0,-1 0 0,1 0 0,0 0 0,0 1 0,1-1 0,-6 6 0,-1 4-27,0 1 0,1 1 0,1-1 0,0 2 0,1-1 0,-12 33 0,7-10-23,2 0 0,-6 41-1,10-29-680,3 1 1,1 52-1,3-91 87,0 1 0,1-1-1,0 1 1,3 12 0,-1-17-197,0 0-1,1-1 0,-1 0 0,1 1 1,9 10-1,-12-18 739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01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5939,'0'0'5602,"11"167"-4289,-11-114-865,0 2-176,0-2-224,0-7-48,-11-13-512,-7-14-2145,0-19-2450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02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0 445 8580,'0'0'915,"8"-36"-651,1-7-246,-1 2 9,1 1 0,2 0 0,21-48 0,-20 56 35,-6 14 42,1 1 1,1 0-1,0 1 0,1-1 1,17-22-1,-26 39-61,0 0 0,0 0 0,0 0 0,0 1 0,0-1 0,0 0 0,-1 0 0,1 0 0,0 1-1,0-1 1,0 0 0,1 0 0,-1 0 0,0 1 0,0-1 0,0 0 0,0 0 0,0 0 0,0 1 0,0-1 0,0 0 0,0 0 0,0 0 0,0 0 0,1 1 0,-1-1 0,0 0 0,0 0 0,0 0 0,0 0 0,0 0 0,1 0 0,-1 1 0,0-1 0,0 0 0,0 0 0,1 0-1,-1 0 1,0 0 0,0 0 0,0 0 0,0 0 0,1 0 0,-1 0 0,0 0 0,0 0 0,0 0 0,1 0 0,-1 0 0,0 0 0,0 0 0,0 0 0,1 0 0,-1 0 0,0 0 0,0 0 0,0-1 0,0 1 0,1 0 0,-1 0 0,0 0 0,0 0 0,0 0 0,0 0 0,1-1-1,-1 1 1,12 134 1388,-6-51-927,18 315 1241,-8-106-1009,-15-280-1018,2 19 875,-3-31-719,0 1 0,0 0 0,1 0-1,-1-1 1,0 1 0,1 0 0,-1-1 0,0 1-1,1 0 1,-1-1 0,1 1 0,-1 0-1,1-1 1,-1 1 0,1-1 0,-1 1-1,1-1 1,0 1 0,-1-1 0,1 1 0,0-1-1,-1 0 1,1 1 0,0-1 0,0 0-1,-1 0 1,1 0 0,0 1 0,0-1-1,0 0 1,4-30-10649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02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2081,'0'0'7174,"28"8"-6536,1 0-440,0 1 0,30 15 0,-56-22-160,0 0 0,0 0-1,0 0 1,-1 0 0,1 0-1,0 0 1,-1 1 0,0-1-1,0 1 1,1 0 0,-2 0-1,1-1 1,0 1-1,0 1 1,-1-1 0,0 0-1,2 4 1,-2 1 54,0 0 1,0 0-1,0-1 0,-1 1 1,-1 10-1,1 2 93,1 38 405,-7 63-1,3-98-428,0 0-1,-2 1 1,-1-1-1,-1-1 1,-15 35-1,-3-8 806,-2-2 0,-51 70 0,77-116-451,15-1-585,-4 0 71,11 1-89,-1-1 0,1-1 1,0-1-1,0-1 0,-1-1 0,22-7 1,22-10-4358,-44 16 54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6.6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54 175 6259,'0'0'3634,"20"20"-3264,63 62-82,-79-77-261,1-1 0,-1-1-1,1 1 1,0-1 0,0 1-1,0-1 1,1-1 0,-1 1-1,6 1 1,-6-3-7,0 0-1,-1-1 1,1 1 0,0-1-1,-1 0 1,1-1-1,5 0 1,7-1 34,-15 2-42,1 0-1,-1 0 1,0-1 0,0 1-1,0-1 1,0 0 0,-1 1 0,1-1-1,0 0 1,0 0 0,0 0-1,-1-1 1,1 1 0,0 0-1,-1-1 1,1 1 0,1-4-1,0 1 8,0 0 0,0 0 0,-1-1 0,0 1 0,0-1 0,0 0 0,1-5-1,0-6 28,0 0 0,-1 0 0,0-29-1,-1 36 25,-1-1-1,-1 0 1,0 1-1,0-1 1,-1 0-1,0 1 1,-6-15-1,6 20 20,0 0 1,0 0-1,-1 1 0,1-1 0,-1 1 1,0-1-1,0 1 0,-1 0 0,1 0 1,0 0-1,-1 0 0,0 1 0,0 0 1,0 0-1,0 0 0,0 0 0,0 0 1,-9-1-1,2 0 24,0 0 0,0 1 0,0 1 0,0 0 0,0 0 1,0 1-1,-1 0 0,-18 4 0,23-2-137,0-1 1,0 1-1,0 1 1,0-1-1,0 1 0,1 0 1,-1 1-1,1 0 1,0 0-1,0 0 1,1 1-1,-1-1 0,1 1 1,-6 8-1,7-8-115,0-1-1,1 2 0,0-1 0,0 0 1,0 0-1,1 1 0,-3 8 0,0 25-6273,5-30 447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03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66 965 6755,'0'0'2972,"16"-33"-2308,-1 3-543,9-17 43,-3-1 1,29-95-1,-27 52-176,-5-2 1,-3 0-1,-5-1 0,-1-107 0,-9 196 10,0 1 0,-1 0 1,1 0-1,0-1 0,-1 1 0,0 0 0,0 0 0,-1 0 0,1 0 0,-1 0 0,0 0 0,0 0 0,0 0 0,-4-5 0,3 7 27,1-1-1,-1 1 0,0 0 1,1 0-1,-1 0 0,0 0 0,0 1 1,-1-1-1,1 1 0,0 0 0,0-1 1,-1 2-1,1-1 0,-1 0 0,1 1 1,-1-1-1,1 1 0,-4 0 1,-1 0 121,1 0 0,-1 1 0,1-1 0,-1 1 1,1 1-1,-1-1 0,1 1 0,-9 4 1,11-3-98,0 0 0,1 0 0,-1 0-1,1 1 1,0-1 0,0 1 0,0 0 0,0 0 0,1 1 0,0-1 0,0 1 0,-3 6 0,-2 4 128,0 1-1,2 0 1,0 0-1,1 1 1,0 0-1,2 0 1,-3 21-1,0 125 1494,6-124-1345,0-25-227,1 0-1,0 0 1,1 0-1,1 0 1,0 0-1,1-1 1,0 1-1,8 15 1,-10-23-94,1-1 0,1 1 0,-1-1 1,1 0-1,0 1 0,0-2 0,0 1 0,1 0 1,-1-1-1,1 0 0,0 0 0,1 0 0,-1-1 1,1 0-1,-1 0 0,1 0 0,0 0 0,0-1 1,0 0-1,10 1 0,-11-1-52,0-1 0,-1 0 0,1-1 0,0 1-1,0-1 1,0 0 0,0 0 0,0 0 0,0-1 0,0 0 0,0 0-1,0 0 1,-1-1 0,1 1 0,0-1 0,-1 0 0,1-1 0,-1 1-1,0-1 1,0 0 0,6-5 0,12-19-690,-17 19 438,1 1-1,0 0 1,0 1-1,0-1 1,1 1-1,11-9 1,-17 15 294,0-1-1,-1 1 1,1 0 0,0 0 0,-1-1 0,1 1 0,0 0-1,-1 0 1,1 0 0,0 0 0,-1 0 0,1 0 0,0 0 0,0 0-1,-1 0 1,1 0 0,0 0 0,-1 1 0,1-1 0,0 0 0,-1 0-1,1 1 1,0-1 0,-1 0 0,1 1 0,-1-1 0,1 1-1,0-1 1,-1 1 0,1-1 0,-1 1 0,1-1 0,-1 1 0,0-1-1,1 2 1,12 26 314,-10-20-194,1 2 88,12 30 661,33 57-1,-44-87-825,1 0 0,1-1 0,0 0 0,0 0 0,1-1 0,0 0 0,0 0 0,1 0 0,0-1 0,0-1 0,12 7 1,12-4-554,-31-8 361,-1-1 0,0 0 0,1 1 0,-1-1 0,1 0 0,-1 0 0,0 0 0,1 0 0,-1 0 0,0-1 0,1 1 0,-1 0 0,0-1 0,1 1 1,-1-1-1,0 1 0,1-1 0,-1 1 0,0-1 0,0 0 0,2-1 0,3-25-4004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03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14439,'0'0'2257,"226"0"-2289,-164-6-240,-4 3-897,-7-1-1040,-18 4-1201,-15 0-4113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03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1 323 2417,'0'0'9231,"12"-30"-8828,39-94-259,-27 64-71,-16 43-40,-1-1 1,0 1-1,-2-2 1,4-19-1,-4 108 2408,-4-3-1993,9 138 1515,-7-166-1647,3 0 1,1 0-1,14 41 0,-1-26-201,-18-50-182,0 0 0,0 1 0,1-1 0,-1 0 0,1 0 0,0 0 0,0-1 1,1 1-1,5 4 0,3-4-2155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11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216 549 272,'-2'582'6469,"5"661"-4673,7-877-1130,1 115 320,-11-365-639,-3 218 506,-3-229-542,-22 120 0,-164 636 729,190-856-1024,0 1 0,1-1 0,0 1 0,0 0 0,0 0 0,1 0 0,0-1 0,0 1 0,0 0 0,2 8 0,-1-11-13,0 1 0,1-1 0,0 1 0,-1-1 0,1 0-1,0 1 1,1-1 0,-1 0 0,1-1 0,-1 1-1,1 0 1,0-1 0,0 1 0,0-1 0,0 0 0,4 2-1,15 9 33,0-2-1,1-1 0,0 0 0,26 6 0,101 20 222,-117-29-226,509 65 361,-238-40-27,455 21-111,-710-53-244,42 1 12,134-17 0,171-52 81,142-20-140,238-37 56,19-19-12,42-49 88,-246 46-63,980-79-68,-542 183 51,-690 36-17,1654 3 24,-1973 5-18,933 64-54,-486-22 6,-74-4 58,335 13-2,-645-52-12,729-23-44,347-125-168,-535-13-220,-503 126 356,-5-2 58,-2-4 1,132-69-1,-216 94-15,-1-3-1,0 0 1,-2-1-1,0-2 1,-1-1-1,-2-1 1,34-42-1,-23 21 38,-3-2-1,-2-1 0,43-92 0,-44 71-8,-4-2-1,-3 0 0,-3-1 0,18-136 0,-3-302-36,-32 463 43,4-832 9,-8 509-10,-24-73 20,10 312-11,13 115-2,-1-1 1,-1 1 0,0 0-1,-1 0 1,-14-25 0,17 36 14,-1 0 1,1 0 0,-1 1 0,0 0 0,-1-1-1,1 1 1,-1 1 0,0-1 0,0 1 0,0 0 0,0 0-1,0 0 1,-9-3 0,-8-1 29,0 1 0,-29-5 0,-19-6-133,-111-50 30,-82-25 224,161 68-109,0 5-1,-116-8 1,-212 8 37,-948 41 79,812-7-207,-105 4 90,5 30 261,567-37-243,-938 87 110,-238 40-206,868-57 27,-30 6 18,-7-30 3,24-35-6,-65 5 62,-182 37 49,-160 12-1,271-63-81,146-9-22,-343 50-66,-17 0 55,82-45 159,653-11-184,0-2-1,0-1 0,-50-13 0,-101-39 87,20 5-41,-50-3 397,-245-29 0,-166-21-367,581 94-87,-1 1 1,-62-2 0,-98 7-34,188 4 48,-1 1 3,0 1 1,0 0 0,0 2-1,0 0 1,-21 8 0,-94 41-92,93-35 130,-1-1 1,-57 15-1,87-29-26,1 1-1,-1 1 1,1 0-1,-12 7 0,-8 4-65,-95 31 79,107-40-346,-1-2-1,-34 6 1,34-8-353,0 1 1,-36 13-1,39-9-1054,-1 1 0,2 0-1,-20 14 1,-17 15-4575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12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8876 0 10293,'0'0'998,"0"6"-1076,-1 17 45,-2-1 0,-10 43 0,-2 9 55,-30 181 481,-119 387 0,-191 233 1140,90-234-697,36 13-590,19-140-238,-46-23 28,225-435-134,-52 69 1,68-107 23,0 1 1,-1-2 0,0 0-1,-2-1 1,0-1-1,0-1 1,-23 14 0,-36 11 369,-121 43 0,-22 11-261,108-37-188,-371 179 80,-15-35 191,-76 21-36,-319 251-224,351-177 144,218-116-32,-264 127 72,362-210-139,-197 91 22,18 20-30,-439 203 11,414-210-24,412-190-12,0 1 0,1 1 0,1 0 0,0 2 0,0-1 0,-25 31 0,33-34-3,1 0 0,0 1-1,0 0 1,1 0 0,1 1 0,-1-1-1,2 1 1,0 0 0,0 1-1,1-1 1,1 1 0,-2 17-1,2 10-36,2-1-1,1 1 1,10 62-1,-8-84 41,1-1 0,1-1-1,1 1 1,0-1-1,1 0 1,1 0-1,0-1 1,1 0-1,1 0 1,21 25 0,2-4-28,1-2 1,1-1 0,2-2 0,1-1 0,1-2 0,2-2 0,0-1-1,57 23 1,-6-5 32,23 9-10,-60-28-39,-40-17 95,1 0-1,0-1 1,24 6 0,85 8-82,-22-7 85,-37-4-8,78 2 0,-144-11 16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14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234 127 7908,'0'0'8238,"7"1"-8683,14 7 359,0 0 1,0 1-1,36 23 1,-1-1 114,-17-12-7,-2 2-1,0 2 0,-1 1 1,36 32-1,-71-55-14,1 1-1,0-1 1,-1 1 0,1-1 0,-1 1-1,0 0 1,1 0 0,-1 0-1,0 0 1,0 0 0,0 0-1,0 0 1,-1 0 0,1 0 0,0 0-1,-1 0 1,0 0 0,1 1-1,-1-1 1,0 0 0,0 0-1,0 0 1,-1 4 0,1 1-5,0 5 18,0 0 0,0 0 1,-2 0-1,1 0 0,-2 0 0,1 0 0,-2-1 1,1 0-1,-2 1 0,1-1 0,-10 15 1,-21 29 8,-3 0 1,-2-3 0,-2-1 0,-2-2 0,-83 70-1,110-105 10,0 0-1,-1 0 1,-1-2 0,0-1-1,0 0 1,-1-1-1,-1-1 1,-41 12-1,56-20-19,5-1 0,1-2-406,0-97 291,-5 0 0,-20-120 0,16 170 120,-2-4-24,2 0 0,-2-82 0,8 110-19,3 24 104,0-7-410,2-7 275,0-1 0,1 1 0,1 0 0,1 0 0,0 1-1,0-1 1,2 1 0,0 0 0,9-14 0,-3 5-112,19-48 0,-10 7-182,-22 64 399,1-1 0,0 0 1,0 1-1,0-1 0,0 0 0,0 1 0,0-1 0,0 1 0,0 0 0,0-1 0,0 1 0,0 0 1,0 0-1,0-1 0,0 1 0,0 0 0,0 0 0,0 0 0,0 0 0,0 0 0,1 1 1,-1-1-1,0 0 0,1 1 0,28 7-256,159 76 185,-175-79 167,-12-4-292,0-1 0,0 1-1,0 0 1,0-1 0,0 1 0,0 0 0,0 0 0,0 0 0,0 1-1,-1-1 1,1 0 0,0 1 0,-1-1 0,1 1 0,-1-1-1,0 1 1,1 0 0,-1 0 0,0-1 0,0 1 0,0 0-1,0 0 1,0 0 0,-1 0 0,1 2 0,1 16-2492,-2 3-1014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15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1822 8644,'0'0'2460,"8"-37"-2007,93-493 33,-55 222-337,11-546 1,-57 838 582,0 28 1212,0 76-1974,4 0 1,19 108 0,-18-165 32,40 169 15,-39-177-22,2 0 1,0 0-1,2-1 0,0-1 0,2 1 0,17 24 0,-27-43-5,1 0 0,-1 0 1,1 0-1,0 0 0,-1-1 0,1 1 0,1-1 0,-1 0 0,0 1 0,0-1 1,1-1-1,-1 1 0,1-1 0,-1 1 0,1-1 0,0 0 0,0 0 0,-1 0 1,1-1-1,0 0 0,0 1 0,0-1 0,0-1 0,0 1 0,6-2 0,-4 1-4,0-2-1,0 1 0,0-1 0,0 0 0,0 0 1,0 0-1,-1-1 0,1 0 0,-1 0 1,0-1-1,-1 1 0,1-1 0,-1 0 0,5-7 1,10-17-38,-1-1 0,-2 0 0,-2-2 1,0 1-1,11-45 0,35-173-532,-56 229 537,-3 14 54,15-67-152,-3-1 0,6-124 0,-21 224 1221,-8 48 1,1-11-976,0 221 562,9-218-485,0-38-114,1-1 1,8 46-1,-7-62-64,1-1-1,0 1 1,1-1 0,0 0-1,0-1 1,1 1 0,0-1-1,1 1 1,12 13 0,-15-19-77,1 0 1,1-1-1,-1 0 1,0 0-1,1 0 1,-1 0-1,1-1 1,0 0-1,0 0 1,0 0-1,0 0 1,0-1-1,0 0 1,1 0 0,-1 0-1,0-1 1,0 0-1,1 0 1,-1 0-1,0-1 1,1 1-1,-1-1 1,0-1-1,0 1 1,0-1-1,0 1 1,7-5 0,-6 1-255,0 0 1,0 0-1,-1-1 1,1 0-1,-1 0 1,0 0-1,5-12 1,32-58-3863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16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10213,'0'0'2137,"0"40"-1334,4 281 413,-4-203-595,-1-28 104,18 148 0,-15-223-695,1 0 0,0-1 1,1 1-1,1-1 0,0 0 1,13 24-1,-15-33-37,0 0-1,0-1 1,1 1-1,0-1 1,-1 0-1,1 0 1,1 0-1,-1 0 1,1-1 0,-1 1-1,1-1 1,0 0-1,0-1 1,0 1-1,1-1 1,-1 0-1,0-1 1,1 1-1,-1-1 1,10 1 0,-5-1-66,-1 0 0,0-1 1,1 0-1,11-2 1,-18 1 8,0 1 0,0-1 0,0 0 0,0 0 0,0-1 0,0 1 0,-1 0 1,1-1-1,-1 0 0,1 1 0,-1-1 0,1 0 0,-1 0 0,0-1 0,0 1 1,0 0-1,2-5 0,3-6-547,-1 0-1,-1-1 1,0 1 0,-1-1 0,0-1 0,-1 1 0,-1 0-1,0-1 1,-1 1 0,-1-22 0,0-17-5104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16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1 181 10373,'0'0'2385,"233"-108"-2385,-160 78 48,0 4-48,-15 10-1025,-10 16-1696,-19 0-2465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17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81 956 4978,'0'0'5854,"10"-27"-5110,-4 12-618,8-19 144,-2-1 1,-1-1 0,11-70 0,-15 39-182,13-81-32,-10 119-85,-10 28 27,1 1 0,-1 0 0,0-1 0,1 1 0,-1 0 0,0-1 0,1 1 0,-1 0 1,0-1-1,1 1 0,-1 0 0,0 0 0,1 0 0,-1-1 0,1 1 0,-1 0 0,0 0 0,1 0 1,-1 0-1,1 0 0,-1 0 0,1 0 0,-1 0 0,1 0 0,0 0 1,0 1-1,0-1 0,0 1 1,0-1-1,0 1 0,0 0 1,0-1-1,0 1 0,0 0 1,0 0-1,-1-1 0,1 1 1,0 0-1,-1 0 1,1 1-1,10 17 123,0 0 0,-2 0 1,12 35-1,16 72 665,-25-84-628,9 31 47,0-5-229,23 140 0,-43-185-1632,-1-17-590</inkml:trace>
  <inkml:trace contextRef="#ctx0" brushRef="#br0" timeOffset="1">1 641 13606,'0'0'1937,"149"-13"-2641,-83 3 176,3-7-481,-3-2-1056,-15 2-1569</inkml:trace>
  <inkml:trace contextRef="#ctx0" brushRef="#br0" timeOffset="2">799 34 12886,'0'0'256,"219"-7"-304,-165-3 48,-3 1-560,-10 2-1553,-16 7-1041,-18 0-2048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7.0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0 157 4738,'0'0'5797,"5"20"-4895,15 66 256,-18-79-1041,0 0-1,1-1 1,0 0-1,0 1 0,0-1 1,1 0-1,0-1 1,0 1-1,0-1 1,1 1-1,0-1 1,0-1-1,0 1 1,0-1-1,1 0 1,0 0-1,11 5 1,-6-4-73,0-1 1,1 0-1,-1-1 1,1 0-1,0-1 1,0 0-1,0-1 1,15-1-1,-23 0-33,0 0 0,1 0-1,-1-1 1,0 1 0,0-1 0,0 0-1,0-1 1,0 1 0,0-1-1,0 1 1,0-1 0,-1 0 0,1-1-1,-1 1 1,1-1 0,-1 1-1,5-6 1,-3 2 9,-1-1 1,1 1-1,-1-1 0,0 0 0,-1 0 1,1 0-1,-1-1 0,3-14 0,-1 0 27,-1 0-1,-1-1 1,-2 1-1,0-1 0,-4-41 1,3 60-45,-1-1 1,0 1-1,0-1 1,0 1 0,-1-1-1,1 1 1,-1 0-1,0 0 1,0 0-1,-1 0 1,1 0-1,-1 0 1,0 1-1,0-1 1,0 1-1,0 0 1,-1-1 0,1 2-1,-1-1 1,0 0-1,0 1 1,0 0-1,0-1 1,0 2-1,-5-3 1,-1 1-256,-1 0 1,1 1-1,-1 0 1,0 1-1,0 0 0,1 1 1,-1 0-1,0 0 1,-16 4-1,23-3-120,-1 0-1,1 0 1,0 0-1,0 0 1,1 1-1,-1 0 1,-6 3-1,-22 23-4594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17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7876,'0'0'7123,"255"3"-7411,-175-12 256,-14 2-112,-15 7-1617,-25 0-1953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19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0 345 9380,'0'0'4320,"6"-1"-4248,-5 1-69,0 0 0,0 0 0,0-1 0,1 1 0,-1 0 0,0-1 0,0 1 0,0-1 0,0 1 0,0-1 0,0 0 0,0 1 0,0-1 1,0 0-1,0 0 0,0 1 0,0-1 0,-1 0 0,1 0 0,0 0 0,1-2 0,2-32 137,-3 22-99,28-259 388,-27 265-418,-1 6 125,0 7-67,29 169 226,11 322 0,-40-430-1090,-1-51-3861,0-29-1322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33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0 2097,'0'0'9455,"0"12"-9079,-2 24-112,-2 1 0,-2-1 0,-10 36 0,1-2 113,-17 59 519,31-125-858,1-3-28,-11 9-4694,7-4 2915,-7 1-1921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34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2961,'0'0'4963,"6"-4"-4681,1-1-63,-1 1-1,1 0 1,0 1-1,0 0 0,13-5 1,-18 8-164,0-1 1,0 0 0,0 1 0,0-1-1,0 1 1,1 0 0,-1 0 0,0 0 0,0 0-1,0 0 1,0 0 0,0 0 0,0 1-1,0-1 1,0 1 0,0 0 0,0-1-1,0 1 1,0 0 0,0 0 0,0 0-1,0 0 1,-1 1 0,1-1 0,-1 0-1,1 1 1,-1-1 0,1 1 0,-1-1-1,2 4 1,2 6 91,0 0 0,-1 0-1,0 0 1,-1 1 0,-1-1 0,0 1-1,0 0 1,-1 13 0,-3 99 301,1-104-413,-1-5 77,0 0 1,-1 0-1,-1 0 1,0-1-1,-1 0 1,-1 1 0,0-2-1,0 1 1,-2-1-1,0 0 1,0 0-1,-1-1 1,-1 0-1,0-1 1,-18 17-1,25-27 145,2-1-119,3 17-388,1-13 257,0-1 0,0 0 0,1 0 1,0 0-1,-1 0 0,1-1 0,0 0 1,0 1-1,0-1 0,1-1 0,-1 1 1,0-1-1,1 0 0,-1 1 0,7-1 1,8 2-15,0-1 0,24-1 1,-25 0-69,-13 0-289,-1-1 1,1 0-1,0 0 0,0 0 0,-1 0 0,1-1 0,6-2 0,5-8-3624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35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456 89 5442,'0'0'1796,"0"-14"-1377,1-41 376,-1 54-766,0 0 1,0 1-1,0-1 1,-1 0-1,1 0 1,0 0-1,-1 0 1,1 0-1,0 1 1,-1-1-1,1 0 1,-1 0-1,1 1 1,-1-1 0,0 0-1,1 1 1,-1-1-1,0 0 1,1 1-1,-1-1 1,0 1-1,0-1 1,1 1-1,-1 0 1,0-1-1,0 1 1,0 0-1,0 0 1,1-1-1,-1 1 1,0 0-1,0 0 1,0 0-1,0 0 1,0 0-1,0 0 1,0 0-1,1 0 1,-1 1-1,0-1 1,0 0-1,0 0 1,-1 1-1,-4 0 167,-11-1 201,-3-1 135,1 2 0,-30 4 1,41-3-403,0 0 1,1 0 0,-1 1-1,1 0 1,-1 0 0,1 1-1,0 0 1,0 0-1,-9 8 1,9-7-99,0 2-1,0-1 0,0 1 1,1 0-1,0 0 1,0 1-1,1-1 1,0 2-1,0-1 1,1 0-1,0 1 1,0 0-1,1 0 0,0 0 1,1 0-1,0 0 1,0 0-1,0 14 1,2-22-37,0-1-1,1 1 1,-1-1 0,0 1 0,0-1 0,1 0 0,-1 1 0,0-1 0,1 1 0,-1-1-1,0 0 1,1 1 0,-1-1 0,1 0 0,-1 0 0,1 1 0,-1-1 0,1 0 0,-1 0-1,1 0 1,-1 1 0,1-1 0,-1 0 0,1 0 0,-1 0 0,1 0 0,-1 0 0,1 0-1,-1 0 1,1 0 0,23 0-51,-17-1-25,-1 1 2,0-1 1,0-1 0,-1 1 0,1-1 0,-1 0 0,1 0 0,-1 0 0,0-1 0,0 0 0,0 0 0,0 0 0,0-1 0,-1 0 0,1 0 0,-1 0 0,0 0 0,5-7-1,-3 4-94,-1-1 0,1 0 0,-1 0 0,0 0 0,-1-1 0,0 1 0,-1-1 0,0 0 0,0 0 0,2-12 0,-5 43 444,2-1-1,0 0 0,9 34 1,23 90-123,-16-72 58,37 154 78,-46-176-226,-2 1 0,1 75 1,-8-125-33,0 1 1,0 0-1,-1-1 0,1 1 1,-1-1-1,1 1 1,-1-1-1,0 1 1,0-1-1,0 1 1,-1-1-1,1 0 1,-1 0-1,1 0 1,-1 1-1,0-1 1,1-1-1,-1 1 1,0 0-1,0 0 1,0-1-1,-1 1 0,1-1 1,0 0-1,-1 0 1,1 1-1,0-2 1,-1 1-1,0 0 1,-3 0-1,-8 2 90,-1 0 0,1-2 0,-1 0-1,-18 0 1,25-1-109,-5 0 41,1-1 1,-1 0 0,1 0 0,-1-1 0,1 0 0,0-2-1,0 1 1,0-1 0,0-1 0,1 0 0,-1-1 0,-16-11-1,-6-6-4,1-1 0,-47-45-1,79 68-52,0-1 0,0 1 0,0 0 0,0 0 0,0-1 0,1 1 0,-1-1 0,1 1 0,-1-1 0,1 1 0,-1-1 0,1 1 0,0-1 0,-1 1 0,1-1 0,0 1 0,0-1 0,0 1 0,0-1 0,1 1 0,-1-1 0,0 1 0,1-1 0,-1 1 0,1-1 0,-1 1 0,1-1 0,0 1 0,0 0 0,-1-1 0,1 1 0,0 0 0,0 0 0,2-2 0,2-3-72,1 0 0,0 0 0,1 1 0,10-8 0,141-91-5172,-110 71 122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35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118 569 3906,'0'0'7795,"-6"6"-7298,-10 9-230,2 1 1,0 1 0,-16 24-1,25-33-233,0 1 0,0 0-1,1 0 1,1 0 0,-1 0-1,1 0 1,1 1-1,0 0 1,0-1 0,0 18-1,2-23-42,0-1-1,0 1 1,0-1-1,0 1 1,1-1-1,-1 0 1,1 1-1,0-1 1,0 0-1,0 1 1,1-1-1,-1 0 1,4 5 0,-3-5 2,1-1 0,-1 0 0,1 0 0,0 0 0,0 0 1,0-1-1,0 1 0,0-1 0,0 0 0,0 0 1,1 0-1,-1 0 0,0 0 0,7 0 0,5 1-83,1 1-1,0-2 0,0 0 1,0-1-1,0-1 0,0 0 1,0-1-1,0-1 0,-1-1 0,1 0 1,-1-1-1,21-9 0,-15 3-156,-1-1-1,0 0 0,0-2 0,-1-1 1,-1 0-1,-1-1 0,0-1 1,15-20-1,-22 24 155,-1-1 0,0 1 0,-1-2 1,-1 0-1,0 0 0,-1 0 0,0 0 0,-1-1 0,-1 0 1,-1 0-1,0 0 0,0-24 0,-2 20 107,0 9 8,0 0 0,-1 0 0,0 0 0,-1 0 0,-5-21 0,5 30 19,1-1 1,-2 1-1,1-1 1,0 1-1,-1-1 1,1 1-1,-1 0 1,1 0-1,-1-1 1,0 1-1,0 0 1,0 1 0,0-1-1,0 0 1,-1 1-1,1-1 1,-1 1-1,1 0 1,-1-1-1,1 1 1,-1 0-1,1 1 1,-1-1-1,0 0 1,0 1-1,1 0 1,-1-1-1,-4 1 1,-1 0 173,-38 1 736,43-1-939,1 1-1,-1 0 0,1 0 1,0 0-1,-1 0 0,1 0 1,0 0-1,-1 1 0,1-1 0,0 1 1,0 0-1,0 0 0,0-1 1,0 1-1,-2 4 0,-3 4-18,1 1 0,0-1 0,1 1 0,0 0 0,1 1 0,0-1-1,0 1 1,2 0 0,-3 13 0,1 14 95,2 59-1,2-79-25,0-13-50,0 0 0,1 0 0,-1 0 0,1 0 1,0-1-1,1 1 0,-1 0 0,1-1 0,1 1 1,-1-1-1,1 0 0,3 6 0,-1-4-2,0-1 0,1 0-1,0 0 1,0 0 0,1-1-1,-1 0 1,1 0-1,9 4 1,-3-2-9,0 0-1,1-1 1,0-1-1,0 0 0,0-1 1,1-1-1,0 0 1,-1-1-1,1-1 1,28 0-1,-31-1-19,-1-1-1,1-1 1,-1 0-1,0 0 1,1-1-1,-1 0 0,0-1 1,-1 0-1,1-1 1,-1 0-1,0-1 1,0 0-1,0-1 1,12-10-1,-5-3-60,0 1-1,0-2 1,-2 0-1,-1-1 1,-1-1-1,0 0 1,-2-1 0,-1 0-1,9-31 1,-5 7-225,-3 0 1,-1-1-1,5-95 1,-13 114 129,0 8 85,-1 0-1,-1-1 1,-5-37-1,4 59 130,1-1-1,-1 1 1,1-1-1,-1 0 0,0 1 1,0-1-1,0 1 0,0 0 1,0-1-1,0 1 0,0 0 1,-1-1-1,1 1 0,0 0 1,-1 0-1,1 0 0,0 0 1,-1 1-1,1-1 0,-1 0 1,0 0-1,1 1 1,-1-1-1,0 1 0,1 0 1,-1-1-1,0 1 0,1 0 1,-1 0-1,0 0 0,0 0 1,1 0-1,-1 0 0,0 1 1,1-1-1,-1 1 0,0-1 1,1 1-1,-1-1 0,1 1 1,-1 0-1,1 0 1,-1 0-1,1 0 0,-1 0 1,1 0-1,0 0 0,0 0 1,0 1-1,0-1 0,-1 0 1,2 1-1,-1-1 0,0 1 1,-1 2-1,-5 12 45,0 0 0,1 1 0,0-1 0,1 2 0,2-1 0,-5 36 0,3 113 551,5-150-523,0 6 10,0 0 0,2 0 0,1 0 0,1-1 0,0 1 0,2-1-1,9 24 1,-12-38-196,0-1 0,0 1 0,0-1-1,1 0 1,-1 0 0,2-1 0,-1 1-1,1-1 1,-1 0 0,1 0 0,1-1-1,-1 1 1,1-1 0,0 0 0,0 0-1,0-1 1,0 0 0,0 0 0,1-1-1,0 1 1,-1-1 0,1-1 0,0 1-1,0-1 1,0 0 0,9-1 0,-15 0 14,-1 0 1,0 0-1,0 0 1,0 0 0,0 0-1,1 0 1,-1 0-1,0 0 1,0 0 0,0 0-1,0 0 1,1 0-1,-1 0 1,0 0 0,0 0-1,0 0 1,0 0-1,1 0 1,-1 0 0,0 0-1,0-1 1,0 1-1,0 0 1,0 0 0,1 0-1,-1 0 1,0 0-1,0-1 1,0 1 0,0 0-1,0 0 1,0 0-1,0 0 1,0 0 0,0-1-1,0 1 1,0 0 0,0 0-1,0 0 1,0 0-1,0-1 1,0 1 0,0 0-1,0 0 1,0 0-1,0-1 1,1-23-4942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36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10053,'0'0'0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37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0 161 7684,'0'0'4482,"3"0"-4442,331 2 569,403-6-87,-227-42-451,-84 4-9,315 32-147,-472 11 77,-217 0-19,36 0-68,0-3 0,143-23 0,-230 25 35,0 0 1,0 0 0,0-1 0,0 1 0,0 0 0,-1 0-1,1 0 1,0-1 0,0 1 0,0 0 0,0-1 0,0 1-1,-1-1 1,1 1 0,0-1 0,0 0 0,-1 1-1,1-1 1,0 0 0,-1 1 0,1-1 0,-1 0 0,1 0-1,-1 1 1,1-2 0,-1 1-93,-1 0 0,0 0 1,1 0-1,-1 0 0,0 0 0,1 0 1,-1 0-1,0 1 0,0-1 0,0 0 0,0 1 1,0-1-1,0 0 0,0 1 0,0-1 0,0 1 1,0 0-1,0-1 0,0 1 0,0 0 0,0 0 1,-1-1-1,1 1 0,0 0 0,-2 0 0,-57-9-6306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37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 7812,'0'0'3559,"0"41"-3181,0 137 287,0-146-447,-1 0 1,-2-1-1,-1 1 1,-2-1-1,0 0 1,-2 0-1,-17 40 1,14-39 58,3-12-75,5-13-71,0 0 0,1 0 0,0 1-1,0-1 1,1 1 0,-2 13-1,4-20-134,-1 0-1,0 0 0,1 0 1,-1 0-1,1 0 0,-1 0 1,1 0-1,-1 0 0,1 0 1,0 0-1,-1-1 0,1 1 0,0 0 1,0-1-1,0 1 0,-1 0 1,1-1-1,0 1 0,0-1 1,0 1-1,0-1 0,0 0 1,0 1-1,0-1 0,0 0 0,2 0 1,32 7-4,-32-7 4,36 3-108,1-1 0,-1-2 1,0-1-1,0-3 0,0-1 0,0-2 1,74-23-1,-44 8-2044,-12 1-1776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37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12166,'0'0'0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7.3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57 9604,'0'0'6115,"106"3"-6067,-59-3 224,-1-9-256,1 1 128,-3-9-144,-4 3 0,-6 8-32,-2 1-528,-8 5-448,-5 0-1489,-10 0-1553,-9 19-3826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38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1 875 9716,'0'0'1198,"37"-44"-325,124-151-524,-119 143-338,-2-3 1,-2-1-1,-3-2 0,32-70 0,-49 90-59,17-50 1,-29 70 34,-2 1 0,0-1 0,-1 0 0,0 0 0,-1-23 0,-2 40 27,0 0 1,0 0-1,0 0 1,0 0-1,0-1 0,0 1 1,-1 0-1,1 0 1,-1 0-1,1 0 0,-1 0 1,1 0-1,-1 0 1,1 0-1,-1 0 0,0 0 1,0 0-1,1 1 1,-1-1-1,0 0 1,0 0-1,0 1 0,0-1 1,0 0-1,0 1 1,0-1-1,0 1 0,0 0 1,0-1-1,0 1 1,-2-1-1,-38-1 570,31 2-442,-33-1 224,19 1-165,-1 0 0,-36 5-1,53-4-137,1 1 0,-1 0-1,0 0 1,1 1 0,-1 0 0,1 0-1,0 1 1,0 0 0,0 0-1,1 0 1,-11 11 0,6-5-29,1 2 1,1-1-1,0 1 0,1 0 1,0 1-1,1 0 0,0 1 1,1-1-1,1 1 0,0 0 1,1 0-1,0 1 0,-1 16 1,-1 20 55,3 1 1,3 72 0,1-105-44,-1-7-34,1 0 1,1 0-1,0 0 0,0 0 0,1 0 0,1 0 1,0-1-1,0 0 0,2 1 0,-1-2 1,1 1-1,14 18 0,-15-22-17,1-1 1,1 1-1,-1-1 1,1 0-1,0-1 0,1 1 1,-1-1-1,1-1 0,0 0 1,0 0-1,0 0 1,1-1-1,-1 0 0,1-1 1,0 0-1,0 0 1,17 0-1,-23-2 14,74 0-886,-70-1 708,-1 0-1,1 0 1,0-1-1,-1 1 1,1-1-1,-1-1 1,0 0-1,11-6 0,11-10-564,-16 10 20,0 0 1,1 1 0,0 0-1,15-5 1,-25 11 582,0 1 0,0 0-1,1 0 1,-1 0 0,1 0-1,-1 1 1,0-1 0,1 1 0,-1 0-1,1 0 1,-1 0 0,1 1-1,-1-1 1,1 1 0,-1 0 0,0 0-1,1 0 1,-1 0 0,0 1 0,0-1-1,0 1 1,0 0 0,3 2-1,14 13 357,27 32 0,-27-29 570,28 26 0,-40-40-664,1 0 1,-1 0-1,1-1 1,0 0-1,0 0 0,1-1 1,15 5-1,-10-6-87,-1 0 0,29 1 0,-37-3-195,0-1-1,0 0 1,0 0 0,0-1 0,0 1-1,0-2 1,-1 1 0,1 0 0,0-1-1,6-3 1,5-12-2486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0:49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0 1313,'0'0'10242,"-5"2"-10338,2 0 89,0 1 1,1 0 0,-1 0-1,1 0 1,0 0 0,0 0-1,0 1 1,0-1 0,0 1-1,1-1 1,0 1 0,-1 0-1,1-1 1,1 1 0,-2 4-1,0 8-33,0-1 0,1 23 0,1-38 22,-1 1 0,1-1 0,0 0 0,0 1-1,0-1 1,0 1 0,0-1 0,0 1 0,0-1 0,0 1-1,0-1 1,0 1 0,0-1 0,0 1 0,1-1 0,-1 1 0,0-1-1,0 0 1,0 1 0,1-1 0,-1 1 0,0-1 0,0 0-1,1 1 1,-1-1 0,0 0 0,1 1 0,-1-1 0,0 0 0,1 1-1,-1-1 1,1 0 0,-1 0 0,1 1 0,-1-1 0,0 0 0,1 0-1,-1 0 1,1 0 0,-1 0 0,1 0 0,-1 1 0,1-1-1,-1 0 1,1 0 0,-1 0 0,1-1 0,-1 1 0,1 0 0,0 0-1,0-1-34,0 1-1,1-1 1,-1 0-1,0 1 1,0-1-1,0 0 1,1 0-1,-1 0 1,0 0-1,0 0 1,-1 0-1,1 0 1,0 0-1,0-1 1,0 1-1,0-2 1,1-2 96,0-1 0,-1 1 0,0-1 0,0 0 0,0 0 0,-1 1 0,0-1 0,0 0 0,0 0 0,-3-9 0,3 12-20,0 1 1,-1 0-1,0 0 1,1 0 0,-1 0-1,0 0 1,0 1 0,0-1-1,0 0 1,0 0 0,0 1-1,-1-1 1,1 0 0,-1 1-1,1-1 1,-1 1 0,1 0-1,-1-1 1,0 1 0,0 0-1,0 0 1,0 0 0,1 0-1,-1 1 1,0-1 0,0 1-1,-1-1 1,1 1 0,0-1-1,0 1 1,-3 0 0,4 0 5,0 0 0,0 0 1,0 0-1,-1 0 0,1 0 1,0 0-1,0 0 1,0 1-1,0-1 0,-1 0 1,1 1-1,0-1 0,0 1 1,0-1-1,0 1 0,0 0 1,0-1-1,0 1 1,0 0-1,1 0 0,-1 0 1,0-1-1,0 1 0,1 0 1,-1 0-1,0 0 1,1 0-1,-2 2 0,1 2-81,0-1 0,1 1-1,-1 0 1,1-1 0,0 1-1,0 5 1,0 0-97,20-9-921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28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0 6307,'0'0'9823,"0"5"-9775,-7 202 33,-48 302 1,33-416 33,22-91-109,0-1 1,-1 1 0,1-1 0,1 1 0,-1 0 0,0-1-1,0 1 1,1-1 0,-1 1 0,0-1 0,1 1 0,0-1 0,-1 1-1,1-1 1,0 1 0,0-1 0,0 0 0,0 1 0,0-1-1,0 0 1,0 0 0,0 0 0,0 0 0,1 0 0,-1 0 0,0 0-1,1 0 1,1 1 0,5 1-5,-1-1-1,0 1 1,1-1 0,12 1-1,-10-1 25,35 4 76,1-2 0,86-5 0,-52-1 72,-68 2-150,42 1 241,1-2 0,105-18 0,-124 14-185,-27 4-34,0 0 0,0 0 0,0-1 0,12-4 0,-18 5-175,-1 0 0,0 0 0,1-1 1,-1 1-1,0 0 0,0-1 0,0 0 0,0 1 0,0-1 0,0 0 0,0 0 0,-1 0 0,1 0 1,-1-1-1,1 1 0,-1 0 0,0-1 0,0 1 0,1-5 0,0-11-3248,-2 1-2594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28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0 171 8468,'0'0'5856,"41"0"-5317,284 0 995,7-21-552,-2-27-769,-280 40-205,447-74 27,-470 77-212,-1 2 0,41-1 0,-89 4-5975,-17 0-286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29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533 148 9092,'0'0'1708,"-6"-23"-1650,-3-9-34,-14-31 0,22 61-13,0 0 0,0 1 0,1-1 0,-2 0-1,1 0 1,0 1 0,0-1 0,-1 1 0,1-1-1,0 1 1,-1 0 0,0 0 0,1-1 0,-1 1 0,0 0-1,1 0 1,-1 1 0,0-1 0,0 0 0,0 0-1,0 1 1,0-1 0,0 1 0,0 0 0,0 0 0,0 0-1,0 0 1,0 0 0,0 0 0,0 0 0,0 0-1,-3 2 1,-7-1 134,0-1-30,0 1 1,0 0-1,0 1 0,0 0 1,0 1-1,0 0 0,1 1 1,0 1-1,0-1 0,0 2 1,0 0-1,1 0 0,0 1 1,0 0-1,0 0 0,-13 15 1,6-5 69,0 0 0,1 1 0,-21 31-1,32-41-140,0 1 0,0 0 0,0 0 0,1 0 0,1 0 0,-1 1 0,1-1 0,1 1 0,0 0 0,1 0 0,-1 10 0,1-9-66,2 8-94,-1-19 113,0 1-1,0 0 1,1-1-1,-1 1 1,0-1-1,1 1 1,-1-1-1,0 0 1,1 1-1,-1-1 1,1 1-1,-1-1 1,0 0-1,1 1 1,-1-1-1,1 0 1,0 0-1,-1 1 1,1-1-1,-1 0 1,1 0-1,-1 0 1,1 1-1,-1-1 1,1 0-1,0 0 1,-1 0-1,1 0 1,0 0-1,8 0-9,-3 0 2,1 0 0,0 0 0,-1 0 0,1 0 0,0-1-1,-1 0 1,1-1 0,0 0 0,-1 0 0,0 0 0,1 0 0,-1-1 0,10-6 0,5-10-60,-2 0 0,1-1 0,-2 0 0,-1-2-1,-1 0 1,0-1 0,-2-1 0,22-47 0,-35 63 100,-1 7 203,1 11 590,8 66-449,37 150-1,44 74-37,-73-245-313,-13-44-5,-1 0 1,0 0-1,-1 0 0,0 0 1,0 0-1,-2 0 0,1 1 1,-1-1-1,-3 16 0,2-24-9,0 0 0,0 0-1,0 0 1,-1-1-1,0 1 1,1-1 0,-1 1-1,0-1 1,0 1 0,0-1-1,0 0 1,-1 0 0,1 0-1,-1 0 1,1-1-1,-1 1 1,1-1 0,-5 2-1,-8 4-4,0-1 0,-20 5 0,22-8-26,-25 7-55,-1-1 0,1-3 1,-44 3-1,-117-5 204,154-4-50,44 0-48,1 0 0,-1 0 0,1 0 1,-1 0-1,1 0 0,-1 0 0,0-1 0,1 1 1,-1 0-1,1 0 0,-1 0 0,1 0 1,-1-1-1,1 1 0,-1 0 0,1 0 0,-1-1 1,1 1-1,-1 0 0,1-1 0,-1 1 1,1-1-1,0 1 0,-1-1 0,1 1 0,0 0 1,-1-1-1,1 1 0,0-1 0,-1 0 1,4-20 96,-1 15-160,1 0 0,0 0 1,0 0-1,1 1 1,5-8-1,43-39 15,3 2-1,79-58 1,-5 6-898,-94 71-2289,39-43 0,-36 28-3676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30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123 714 4834,'0'0'8687,"-16"10"-8346,-52 33-53,65-41-273,0 0 0,0 0-1,1 1 1,-1 0-1,0-1 1,1 1 0,0 0-1,0 0 1,0 0-1,0 1 1,0-1 0,0 0-1,1 1 1,0-1-1,-1 1 1,1 0 0,1-1-1,-1 1 1,0 0-1,1 0 1,0-1 0,0 1-1,0 0 1,1 6-1,0 5-29,-1-13 9,0 1-1,0-1 1,0 0 0,1 1 0,-1-1 0,1 0-1,0 1 1,-1-1 0,1 0 0,0 0-1,0 0 1,0 1 0,1-1 0,-1 0-1,0-1 1,1 1 0,0 0 0,1 2-1,1-1 2,0-1 0,-1 1 0,1-1-1,0 0 1,0 0 0,0-1-1,0 1 1,1-1 0,5 2 0,11 0-3,0-1 0,0-1 1,32-2-1,-25 0-11,-13 0-52,0-1 0,0 0 1,0-2-1,-1 1 1,1-2-1,-1 0 1,0-1-1,0 0 0,-1-1 1,0 0-1,0-1 1,-1-1-1,0 0 1,0 0-1,-1-1 0,0-1 1,-1 0-1,0 0 1,13-23-1,-18 26 31,-1-2-1,0 1 0,-1 0 0,0-1 1,0 0-1,-1 1 0,0-1 1,-1 0-1,0 0 0,0 0 1,-2-16-1,1 24 65,0 0-1,0-1 1,-1 1 0,1-1 0,-1 1-1,1 0 1,-1 0 0,0-1 0,1 1-1,-1 0 1,0 0 0,-1 0-1,1 0 1,0 0 0,-1 0 0,1 0-1,-1 0 1,-2-2 0,1 2 26,0 0 0,-1-1 1,1 1-1,-1 0 1,0 1-1,1-1 0,-1 1 1,0 0-1,-8-2 0,-2 1 82,0 1-1,-1 0 1,1 1-1,-29 4 0,41-4-133,-1 1 0,1 0 0,0-1 0,0 1-1,-1 0 1,1 0 0,0 1 0,0-1 0,0 0 0,0 1-1,1-1 1,-1 1 0,0-1 0,0 1 0,1 0-1,-1 0 1,1 0 0,0 0 0,0 0 0,-1 0-1,1 0 1,1 0 0,-1 0 0,0 1 0,0-1-1,1 0 1,-1 1 0,1-1 0,0 3 0,-2 9-29,2-1 0,-1 0 0,4 25 0,-2-33 29,-1 0 0,1-1-1,0 1 1,1 0 0,-1-1 0,1 1-1,0-1 1,0 0 0,0 1 0,1-1-1,0 0 1,0 0 0,0-1 0,5 6 0,-2-3-4,0-2 0,1 1 0,-1 0 0,1-1 0,0 0 0,0-1 1,1 0-1,8 3 0,6 0-3,0-1 0,1-1 1,0-1-1,0-1 0,25-1 0,-35 0-15,1-2 1,-1 0-1,0 0 0,0-1 0,0 0 0,0-2 0,0 1 0,-1-2 1,0 1-1,1-2 0,-2 1 0,1-2 0,-1 0 0,0 0 1,20-17-1,-3-3-29,-1-1 0,-2-1 0,-1-1 1,-1-1-1,-2-1 0,23-44 0,-17 20-142,-2-1 0,-2-1 0,16-66 0,-32 92 152,-1 0-1,-1 0 1,-2 0 0,-1-42 0,-2 74 50,0-1 0,0 0 0,0 1 0,0-1 0,0 0 0,-1 1 0,1-1 0,0 1 0,0-1 0,0 0 0,-1 1 0,1-1 0,0 1-1,-1-1 1,1 0 0,0 1 0,-1-1 0,1 1 0,-1-1 0,1 1 0,-1 0 0,1-1 0,-1 1 0,1-1 0,-1 1 0,0 0 0,1 0 0,-1-1 0,0 1 0,-1-1 30,0 1 1,-1 0-1,1-1 0,0 1 1,0 0-1,0 0 0,-1 0 1,1 1-1,-4 0 0,2 0 19,0 0-1,-1 0 0,1 1 0,0 0 1,0-1-1,0 2 0,0-1 1,0 0-1,1 1 0,-1-1 0,-3 5 1,-6 10 22,2 0 1,0 1 0,1 0 0,0 1 0,2 0-1,0 1 1,-7 29 0,4-5 259,2 1-1,-6 65 1,12-65 57,2 1 0,5 59 0,-3-98-373,0 0-1,0-1 1,1 1 0,-1-1 0,1 0 0,1 0 0,-1 1-1,1-2 1,0 1 0,1 0 0,-1 0 0,1-1 0,0 0 0,1 0-1,-1 0 1,1 0 0,0-1 0,0 0 0,6 5 0,-1-4-21,-1 0 1,1-1-1,0 0 1,0-1-1,1 0 1,-1 0-1,1-1 1,-1-1-1,1 0 1,20 0-1,-13-1-31,-7 1 5,1-1 0,0 0 1,22-5-1,-32 5-62,1-1 0,-1 0 1,1 0-1,0 0 0,-1 0 1,1 0-1,-1 0 0,0-1 0,1 1 1,-1-1-1,0 1 0,0-1 1,0 0-1,0 0 0,0 0 1,-1 0-1,1 0 0,-1-1 0,1 1 1,-1 0-1,0-1 0,1-2 1,2-29-2316,-4 4-1623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30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1 224 8644,'0'0'4914,"146"-131"-4914,-114 95-576,-6 6-1873,-12 4-1633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36.7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 1376 4162,'0'0'3911,"-37"6"720,42-15-4943,36-33 270,65-51 0,-71 63 41,361-333 100,-330 306-69,143-96 1,-206 151-31,43-31 2,-2-2-1,-1-2 0,49-56 1,99-136 80,-134 157-47,-20 31 1093,-37 27-2344,0-20-1743,0-10-2310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38.0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1202 4690,'15'-20'8511,"1"-4"-8423,2 1 0,0 1 0,2 1 0,0 1 0,38-29 0,-33 27-59,332-249-7,20 30 5,-296 190-12,320-240 55,-356 260-78,1 2 0,82-39 0,-107 58 26,-13 6-169,3-1 638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43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2257,'0'0'8828,"0"-1"-8609,0 0 0,-1 0-1,1 0 1,0 0 0,0-1 0,1 1-1,-1 0 1,0 0 0,0 0 0,0 0 0,1 0-1,-1 0 1,1 0 0,-1-1 0,1 1-1,-1 0 1,1 0 0,-1 1 0,3-3-1,285-20-338,59 10-1747,-347 13 1522,1 0 257,-1 0 1,0 0-1,0 0 1,0 0 0,0 0-1,0 0 1,1 0 0,-1 0-1,0 1 1,0-1 0,0 0-1,0 0 1,0 0 0,1 0-1,-1 0 1,0 0 0,0 0-1,0 0 1,0 0 0,0 0-1,0 1 1,0-1-1,0 0 1,1 0 0,-1 0-1,0 0 1,0 0 0,0 0-1,0 1 1,0-1 0,0 0-1,0 0 1,0 0 0,0 0-1,0 0 1,0 1 0,0-1-1,0 0 1,0 0-1,0 0 1,0 0 0,0 0-1,0 1 1,0-1 0,0 0-1,0 0 1,0 0 0,0 0-1,0 0 1,-1 0 0,1 1-1,0 13-3887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7.7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0 118 14102,'0'0'3618,"181"0"-3170,-110-20-160,-2 1 17,-1 2-225,-8-3 16,-8 0 16,-5 9-224,-9 0-753,-13 11-1888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43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9268,'0'0'3842,"131"-10"-3762,-69 0 304,4 4-176,-8 2-96,-7 4-112,4 0 0,-11 0-48,3 0-16,-3 0-1232,-11-6-1586,-15-4-1792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45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1 497 9812,'0'0'2962,"11"-37"-2759,38-125-185,17-2 13,-21 54 130,-35 89 568,-9 20-233,1 0 141,0 6-354,3 47-249,-5 90-1,-2-55 116,2 580 332,0-664-1172,0-25-3434,0-19 99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46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10757,'0'0'2497,"0"220"-1232,0-158-1105,0-3-48,0-10-96,0-6-16,0-17 0,0-13-432,0-9-849,-7-4-1392,-4-17-897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46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8756,'0'0'3129,"24"0"-2550,77 0-341,-99 0-222,0-1 0,1 1 0,-1 0 0,1 0-1,-1 1 1,0-1 0,1 0 0,-1 1 0,0-1 0,0 1 0,1 0 0,-1 0 0,0 0 0,0 0 0,0 0 0,0 0 0,0 1 0,0-1 0,0 1 0,0-1-1,-1 1 1,1 0 0,-1 0 0,1 0 0,-1-1 0,0 1 0,2 4 0,-1 0 9,0 1-1,-1-1 1,-1 0-1,1 0 1,-1 1-1,0-1 1,-1 11-1,0 2 75,2 3-18,-1-1 0,-2 0-1,0 1 1,-1-1 0,-1 0-1,0-1 1,-2 1 0,-14 33-1,-38 61 213,-14 28 1495,71-140-1740,-1-1 1,1 1-1,0-1 1,0 1-1,1-1 0,-1 1 1,1 0-1,-1 0 1,1-1-1,0 1 0,0 0 1,0 0-1,0-1 1,0 1-1,1 3 0,0-4-46,0 0-1,0-1 1,0 1-1,0-1 1,0 0 0,1 1-1,-1-1 1,0 0-1,1 0 1,-1 0-1,0 0 1,1 0-1,-1 0 1,1 0-1,0 0 1,-1-1-1,1 1 1,0-1-1,-1 1 1,1-1 0,0 1-1,0-1 1,2 0-1,29 3 25,0-1 0,0-2 0,58-6 0,-81 4-242,1-1 0,-1 0 0,0-1 1,0 0-1,0-1 0,-1 1 0,1-2 0,-1 0 0,0 0 0,12-11 0,-5 2-973,0-1 0,-1-1 0,25-36 0,-19 17-4507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47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339 130 9332,'0'0'3242,"1"-18"-3200,4-57-39,-4 73 1,-1 0 0,0 0 0,0-1 0,0 1 1,0 0-1,0 0 0,0-1 0,-1 1 0,1 0 0,-1 0 0,1 0 0,-1 0 0,-1-3 0,1 4 0,1 1 0,-1 0 0,0-1 0,1 1 0,-1 0 0,0-1 0,1 1 0,-1 0 0,0 0 0,1-1 0,-1 1 0,0 0 0,0 0 0,1 0 0,-1 0 0,0 0 0,0 0 0,1 0 0,-1 0 0,0 0 0,0 1 0,-9 0 19,-3-2 48,-1 1-1,0 1 1,1 1-1,-1 0 1,0 0-1,1 1 1,0 1-1,0 0 0,0 1 1,0 0-1,-23 15 1,22-11 30,0 0 1,1 2-1,0 0 1,0 0-1,-11 14 0,19-19-87,1 0 0,0 0 0,0 0 1,0 0-1,1 1 0,0 0 0,0-1 0,1 1 0,-1 0 0,2 0 0,-1 1 0,1-1 0,0 0 0,0 9 0,2-15-22,0 0 0,-1 0 0,1 0 0,0 0-1,0 0 1,0 0 0,0-1 0,0 1 0,0 0 0,0-1 0,0 1 0,0 0-1,1-1 1,-1 0 0,0 1 0,0-1 0,1 0 0,-1 1 0,0-1 0,0 0 0,1 0-1,-1 0 1,0 0 0,0 0 0,1 0 0,1-1 0,42-4-61,-36 0 25,0 0-1,-1 0 1,1 0 0,-1-1 0,-1-1 0,1 1-1,-1-1 1,9-11 0,8-6-174,-3 1 14,-14 16 97,-1 0 0,1 1 0,0-1 0,0 1 0,1 1 0,10-7 0,-7 30 30,114 268 642,-111-248-465,-3 0 0,0 1-1,-3 1 1,-1 0-1,2 71 1,-8-102-78,-2 1 1,1 0-1,-1 0 0,-1-1 1,0 1-1,0-1 1,-1 1-1,0-1 0,0 0 1,-1 0-1,-1 0 0,1-1 1,-2 0-1,1 1 0,-1-2 1,0 1-1,0-1 1,-1 0-1,0 0 0,0 0 1,-1-1-1,0-1 0,0 1 1,0-1-1,-16 6 1,14-7 58,0 0 0,-1-2 0,1 1 1,-1-1-1,0-1 0,0 0 1,0 0-1,0-1 0,0-1 1,-12-1-1,16 1-58,0 0 0,1-1 0,-1 1 0,0-1 0,1-1 0,0 1 0,-1-1 0,1 0 0,0-1 0,1 1 0,-1-1 0,1 0 0,-1-1 0,1 1 0,0-1 0,-6-9 0,7 8-7,0 0-1,1 0 1,0-1-1,0 1 1,1-1-1,0 0 1,0 0-1,0 1 0,1-1 1,0 0-1,0-1 1,1 1-1,0 0 1,0 0-1,1 0 0,0 0 1,0 0-1,0 0 1,1 0-1,3-8 1,2 0 15,-1 0 1,2 1-1,0 0 1,1 0-1,0 1 1,1 0-1,19-20 1,11-4-778,2 2 0,54-36 1,7-5-1794,-54 36-2183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47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138 852 9220,'0'0'4520,"-19"23"-4435,-58 79 72,71-94-118,1 0-1,1 0 0,-1 0 1,1 1-1,1 0 0,0-1 1,0 1-1,0 0 0,1 1 1,1-1-1,-1 0 0,2 1 1,-1-1-1,1 0 0,2 15 1,-1 10-55,-1-30 13,0 0 0,0 0 0,0 0 0,0 0 0,1 0 0,-1 1 0,1-1 0,0 0 0,1-1 0,-1 1-1,0 0 1,1 0 0,0 0 0,0-1 0,0 1 0,1-1 0,-1 0 0,1 0 0,-1 1 0,1-2 0,0 1 0,1 0 0,-1-1 0,0 1 0,1-1 0,-1 0 0,5 2 0,6 2-4,-1-1 1,1-1 0,0 0 0,1-1 0,-1 0 0,0-2 0,1 1 0,0-2-1,16 0 1,-18-1-24,-1 0 0,1-1-1,-1-1 1,0 0 0,0 0 0,0-1-1,0 0 1,-1-1 0,1-1-1,-1 0 1,0 0 0,13-12 0,-1 0-199,-1-1 1,-1 0 0,-1-2 0,23-31 0,-36 44 149,-1 0 0,-1-1 0,1 0 0,-1 0 0,-1 0 0,0-1 0,0 0 0,-1 0-1,0 0 1,-1 0 0,0 0 0,0 0 0,-1-17 0,-1 25 92,0 1 0,0 0 0,-1-1 1,1 1-1,-1-1 0,1 1 0,-1 0 0,0-1 0,0 1 0,1 0 0,-1 0 1,0 0-1,0 0 0,0-1 0,0 1 0,0 0 0,-1 1 0,1-1 0,0 0 1,0 0-1,-1 0 0,1 1 0,0-1 0,-1 1 0,1-1 0,-1 1 0,1-1 1,0 1-1,-1 0 0,1 0 0,-3 0 0,-9-2 225,0 1 0,-22 1 0,22 1-81,5-2-98,1 1-1,-1 1 0,1-1 0,0 1 0,-1 1 1,1-1-1,0 1 0,0 1 0,0-1 1,-9 5-1,13-5-46,0 1-1,-1 0 1,1-1 0,0 1 0,1 0 0,-1 0-1,1 0 1,-1 1 0,1-1 0,0 1 0,0-1 0,0 1-1,1 0 1,-1 0 0,1 0 0,0 0 0,0 0-1,0 0 1,1 0 0,-1 5 0,0 3-13,0 0-1,1 0 1,0 0 0,1 0 0,4 21-1,-4-27 2,1 0-1,0 0 0,1 0 0,0 0 0,-1-1 0,2 1 0,-1-1 0,1 0 1,0 0-1,0 0 0,0-1 0,9 8 0,4 1-3,0 0 0,1-2 0,0 0-1,1-1 1,0 0 0,1-2 0,40 12 0,-30-13-3,0-1 0,-1-2 0,2-1 0,-1-1 0,34-3 0,-42-1-15,-1 0-1,0-2 1,0 0-1,0-2 0,-1 0 1,1-1-1,30-16 0,-24 8 4,-1 0-1,0-2 0,-1-1 0,42-41 1,-35 25-1,-1-1 1,-1-1 0,-3-2 0,-1-1 0,-1-1 0,-3-1 0,19-46 0,-15 18-55,-2-2 0,-4-1 0,-2 0 0,-4-2 0,-3 1 0,-4-2 0,-1-84 0,-5 129 75,-1 20 8,1 0 1,-1 1-1,-1-1 0,-2-15 1,3 24 7,-1 0 1,1 0-1,0 0 0,-1 0 1,1 1-1,-1-1 1,1 0-1,-1 0 0,0 1 1,1-1-1,-1 0 0,0 1 1,1-1-1,-1 1 1,0-1-1,1 1 0,-1-1 1,0 1-1,0-1 1,0 1-1,0 0 0,0-1 1,1 1-1,-1 0 0,0 0 1,0 0-1,0-1 1,0 1-1,0 0 0,0 0 1,0 0-1,0 1 0,0-1 1,0 0-1,1 0 1,-1 0-1,-1 1 0,-2 0 44,1 0-1,0 0 1,0 1-1,0-1 1,1 1-1,-1-1 1,0 1-1,0 0 1,1 0-1,-5 4 1,-8 16-1,1 0 0,1 1 1,0 1-1,-11 33 0,2 1 225,2 2-1,3 0 1,2 0-1,3 2 1,3-1-1,3 1 1,2 113-1,5-164-258,0-1-1,0 1 1,1-1 0,0 0 0,1 0-1,0 0 1,1 0 0,0-1-1,1 1 1,6 10 0,-8-15-29,1 0 0,0 0 0,0 0 0,0-1 0,1 1 0,-1-1 0,1 0 0,0-1 0,0 1 0,1-1 0,-1 0 0,1 0 0,-1 0 1,1-1-1,0 0 0,0 0 0,0-1 0,9 2 0,24-2-720,-39-2 545,1 0 0,0 0 0,-1 0 0,1 0 0,0 0 0,-1 0 0,1 0 0,-1 0 0,0 0 0,1 0 0,-1-1 0,0 1 0,0 0 0,0 0 0,1 0 0,-1-1 0,0 1 0,-1 0 0,1 0 0,0 0 0,-1-3 0,1 1-634,0-29-4398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48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 10181,'0'0'7315,"-11"0"-10500,-21 13-2082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48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0 480 9428,'0'0'1478,"34"-5"-1019,303-20 1166,1199 25 1059,-717-55-2563,-7-59-12,-717 99-107,1192-214-5,-1219 216 127,2 3 0,109-3-1,-177 13-174,-10 6-354,-38 28-1455,-38 11-2157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49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587 154 9652,'0'0'1265,"-5"-22"-1140,-1-4 45,-16-41-1,21 65-134,0 0 0,0-1 0,-1 1 0,0 0 0,1 0 0,-1 0 0,0 0 0,0 1 0,0-1 0,0 0 0,0 1 0,0-1 0,0 1 0,-1 0 0,1 0 1,-1 0-1,1 0 0,0 0 0,-1 0 0,0 1 0,1-1 0,-1 1 0,1 0 0,-1 0 0,0 0 0,-2 0 0,-6-1 57,-8-1-2,1 0 0,0 1 1,-1 1-1,1 1 0,-1 0 0,1 2 0,0 0 0,-1 1 1,2 0-1,-1 2 0,0 0 0,1 1 0,1 1 0,-23 13 1,20-7-30,0 0 0,1 1 0,1 0 0,1 2 0,0 0 0,-16 23 0,25-30-51,0 0 1,1 0-1,1 1 1,0-1-1,0 1 1,1 0-1,0 0 1,1 1-1,0-1 0,1 1 1,0 0-1,1-1 1,1 25-1,0-35-14,1 1-1,-1-1 1,1 0-1,-1 1 0,1-1 1,0 0-1,-1 1 1,1-1-1,0 0 1,0 0-1,0 1 1,0-1-1,0 0 1,0 0-1,0 0 0,1-1 1,-1 1-1,0 0 1,1 0-1,-1-1 1,0 1-1,1 0 1,-1-1-1,0 1 1,1-1-1,-1 0 0,1 0 1,-1 1-1,1-1 1,1 0-1,58 0-62,-40 0 43,-15-1 23,1 1 0,-1-1-1,1 0 1,-1 0 0,0-1-1,0 0 1,1 0 0,-1-1-1,0 1 1,-1-1 0,1-1 0,0 1-1,5-5 1,6-7-56,0 0 0,22-27 0,13-13-448,-50 54 393,-2 61 67,16 118 63,-10-147-8,2 0-1,0 0 0,3 0 1,0-1-1,22 40 1,67 91 46,-71-121-39,-2 2-1,-2 0 1,-2 2-1,25 67 1,-45-101 6,0 0 0,-1 1 0,0-1 0,-1 1 0,0-1 0,-1 1 0,-1 13 0,1-22-14,-1 1 0,0-1 0,1 0 1,-1 0-1,0 1 0,-1-1 0,1 0 1,0 0-1,-1 0 0,1 0 0,-1 0 1,1-1-1,-1 1 0,0 0 0,0-1 0,0 1 1,0-1-1,0 0 0,0 0 0,0 1 1,0-2-1,-1 1 0,-2 1 0,-8 3 22,0-1-1,-25 4 0,6-3-16,0-1 1,0-2-1,0-1 1,0-2-1,0-1 1,0-1 0,0-2-1,1-1 1,-1-1-1,-47-19 1,67 21 37,1 0 0,0-1 0,-21-14 0,29 18 10,0 0 0,0 0-1,1-1 1,-1 0 0,1 1 0,-1-1 0,1 0 0,0 0 0,0 0 0,1-1 0,-1 1 0,0 0 0,1-1 0,0 1 0,0-1 0,0 1 0,-1-8 0,2-1-58,1 0 0,0 0 0,0 0 0,1 0 0,1 1 0,0-1 0,0 0 0,1 1 0,1 0 0,0 0 0,0 0 0,1 1 0,0-1 0,10-11 1,11-11-17,2 2 1,54-49 0,56-30-1114,-43 46-5410,-65 48-599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50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136 840 3506,'0'0'9735,"-2"-2"-9186,1 1-531,0 0-1,0 0 0,0 0 0,0 1 0,0-1 1,0 0-1,-1 1 0,1-1 0,0 1 1,0-1-1,-1 1 0,1-1 0,0 1 0,0 0 1,-1 0-1,1 0 0,0 0 0,-1 0 1,1 0-1,0 0 0,0 0 0,-1 0 0,1 1 1,0-1-1,-1 0 0,1 1 0,0-1 1,0 1-1,0 0 0,0-1 0,-1 1 0,1 0 1,0-1-1,0 1 0,0 0 0,1 0 1,-3 2-1,-5 5 23,0 0-1,0 1 1,-8 11 0,10-11 11,0 0 0,1 0 1,0 1-1,0 0 0,1 0 0,0 0 1,1 0-1,0 0 0,1 1 0,0-1 0,1 1 1,0-1-1,0 1 0,2 11 0,-1-20-53,0 1 0,0 0 0,1-1 0,-1 1-1,1 0 1,0-1 0,0 1 0,0-1 0,0 0 0,0 1-1,0-1 1,1 0 0,-1 1 0,1-1 0,3 3 0,-1-1-5,0 0 0,1 0 0,0-1 0,-1 1 0,1-1 0,0-1 0,6 3 0,5 1-8,1 0 0,-1-2 0,1 0 0,25 3 0,-17-5 11,0 0 0,0-2 0,0-1 0,0-1-1,25-4 1,-33 2-8,-1-1-1,1 0 1,-1-1-1,0 0 0,0-1 1,-1-1-1,29-20 1,-24 14-107,-1-2 0,0 0 1,-1-1-1,-1-1 1,24-31-1,-34 38 7,0 0-1,0 0 1,-1-1-1,-1 0 1,0 0-1,0 0 1,-1 0-1,-1-1 0,0 0 1,-1 0-1,0 0 1,-1-15-1,0 24 101,-1 0 0,0 0-1,0 0 1,0 0 0,-1 1 0,0-1-1,1 0 1,-1 0 0,-1 1-1,1-1 1,0 0 0,-1 1 0,-3-6-1,3 7 18,-1 0-1,0 0 0,0 0 0,1 0 0,-1 0 0,0 1 0,-1-1 1,1 1-1,0 0 0,0 0 0,-1 0 0,1 0 0,0 1 0,-1-1 1,1 1-1,-4 0 0,1 0 26,-5-2 51,1 1 1,-1 1-1,1 0 0,-1 1 0,-17 2 0,25-2-73,1 0 1,-1 0-1,0 0 0,1 0 0,-1 0 0,1 1 1,-1-1-1,1 1 0,-1 0 0,1 0 1,0 0-1,0 0 0,0 0 0,0 0 0,1 0 1,-1 1-1,0-1 0,1 1 0,0-1 1,-1 1-1,1 0 0,0-1 0,0 1 0,1 0 1,-2 3-1,-1 10-15,1-1 0,0 0 0,1 1 0,0-1 0,1 1 0,1-1 0,4 19 0,-4-25 3,1 0 1,1 0-1,-1 0 0,2-1 1,-1 1-1,1-1 1,0 0-1,1 0 0,0-1 1,0 1-1,1-1 0,0 0 1,9 8-1,-4-5 5,1-2 1,0 1-1,0-2 0,0 1 1,1-2-1,0 0 0,0 0 1,14 3-1,-5-4-3,-1 0 0,1-2 0,0 0 1,34-1-1,-45-3 4,0 0 1,-1 0-1,0-1 1,1 0-1,-1-1 1,0 0-1,0-1 1,0 0-1,-1 0 1,1-1 0,-1-1-1,0 1 1,0-2-1,-1 1 1,14-15-1,2-4 18,-1-1 0,-2-2 0,29-46 0,-14 15-49,-3-1-1,-2-2 1,40-117-1,-55 126 8,-2-1 0,-2 0 0,-3 0 0,-3-1-1,1-65 1,-7 101 45,1 9 30,-1 0 0,0 1-1,0-1 1,-1 0 0,-4-12-1,5 20-41,0 1-1,-1-1 1,1 1-1,-1 0 1,0-1-1,1 1 1,-1 0-1,0-1 1,0 1-1,0 0 1,0 0-1,0 0 0,0 0 1,0 0-1,0 0 1,-1 0-1,1 0 1,0 0-1,-1 1 1,1-1-1,0 0 1,-1 1-1,1-1 1,-1 1-1,1 0 0,-1-1 1,1 1-1,-1 0 1,1 0-1,-1 0 1,1 0-1,-1 0 1,1 0-1,-1 0 1,1 1-1,-1-1 1,1 1-1,-1-1 1,1 1-1,-3 0 0,3 0 15,-1 0-1,1 0 0,-1-1 0,1 1 0,-1 0 1,1 0-1,0 0 0,-1 0 0,1 1 0,0-1 0,0 0 1,0 0-1,0 1 0,0-1 0,-1 3 0,-7 13 1,1 0-1,0 1 1,2-1 0,0 1-1,-4 21 1,-14 101 176,23-136-190,-10 108 798,4 173-1,7-270-739,0 0-1,2-1 1,0 1 0,0-1-1,1 1 1,1-1 0,1 0-1,0 0 1,8 15 0,-9-21-56,1-1 0,1 1 0,-1-1 1,1 0-1,0-1 0,0 1 1,1-1-1,0-1 0,0 1 1,1-1-1,-1 0 0,1-1 0,0 0 1,0 0-1,17 5 0,-10-4-4,-1-2-1,1 1 1,0-2-1,-1 0 1,1-1 0,0 0-1,26-3 1,-35 1-61,0 1 1,-1-1-1,1-1 0,0 1 1,-1-1-1,1 0 1,-1 0-1,0-1 1,0 1-1,0-1 0,0 0 1,0-1-1,0 1 1,-1-1-1,0 0 0,0 0 1,0 0-1,0-1 1,0 1-1,-1-1 1,0 0-1,3-6 0,-3 4-274,-1 0 0,1-1-1,-2 1 1,1-1 0,0-11-1,0-37-3125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9.7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234 85 8644,'0'0'4653,"-18"26"-3968,-55 83-90,64-95-482,2 1 0,-1-1 0,2 1 0,0 1 0,1-1 0,0 1 0,1 0 0,1 0 0,1 0 0,0 0 0,1 1 0,1-1 0,2 22-1,-2-1-25,0-4 37,-1-11-59,0 1-1,2 0 1,1-1 0,5 27 0,-6-45-61,0 0 0,0 0 0,0 0 0,1 0 0,-1 0 0,1 0 0,0 0 0,0-1 0,0 1 0,0-1 0,1 1 0,-1-1 0,1 0 0,0 0 0,0 0 1,0 0-1,1-1 0,-1 1 0,1-1 0,-1 0 0,1 0 0,0 0 0,0 0 0,0-1 0,0 1 0,0-1 0,0 0 0,7 0 0,6 1-6,-1-1-1,1-1 1,19-2-1,-30 1 8,0 0-1,1 0 1,-1-1 0,0 0-1,0 0 1,-1 0 0,1-1-1,0 0 1,-1 0-1,0-1 1,8-5 0,3-5-10,-1-1 1,-1-1-1,0 0 1,-2 0-1,1-1 1,-2-1-1,0 0 0,-2-1 1,0 0-1,7-21 1,-7 11-32,-2 0-1,0 0 1,-2-1 0,-1 0-1,-2-1 1,-1-40 0,-2 60 27,0 0 0,0 0 1,-1 1-1,-1-1 1,0 0-1,0 1 1,-1 0-1,0 0 1,-1 0-1,0 0 1,0 1-1,-1 0 1,-1 0-1,1 1 0,-15-14 1,12 13 0,-1 0 1,0 1-1,-1 1 1,0 0-1,0 0 0,0 1 1,-1 1-1,0 0 1,0 0-1,0 1 1,-1 1-1,1 0 0,-14-1 1,23 4 3,-31-4-48,-46 0 0,72 4-12,-1 1 0,1-1 0,0 2 0,0-1-1,1 1 1,-1 0 0,0 0 0,0 1 0,1 0-1,0 0 1,-12 8 0,15-8-42,0 0-1,1 0 1,-1 0 0,1 1 0,0 0-1,0-1 1,0 1 0,1 0-1,-1 0 1,1 1 0,0-1 0,-3 9-1,3-2-455,-1-1 1,2 1-1,0 0 0,0 19 0,1 27-3075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50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5907,'0'0'8484,"4"-29"-21979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51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12214,'0'0'5858,"0"-3"-6802,4-7-705,-1-3-688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51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1085 880,'0'0'10360,"31"-33"-8762,105-113-798,-114 120-699,-1 0-1,-1-2 1,-1 0-1,15-34 1,-15 28-73,11-21 2,-2-1 0,21-63 0,-39 87 46,-1 1 1,-2-1 0,-1 0-1,-1-1 1,1-55 0,-6 76 21,0-7 192,0 1 0,-6-32 1,5 44-188,-1-1 0,0 1 0,0 0 1,-1-1-1,1 1 0,-1 0 1,-1 1-1,1-1 0,-1 1 0,-9-11 1,9 11 11,-1 0 0,-1 1 0,1-1 1,-1 1-1,1 0 0,-1 0 0,-1 1 1,1-1-1,-12-3 0,16 6-89,-1 0 0,0 1 0,1-1-1,-1 1 1,0 0 0,0 0 0,0 0 0,1 0 0,-1 0 0,0 0-1,0 1 1,1-1 0,-1 1 0,0 0 0,1 0 0,-1 0 0,1 0-1,-1 0 1,1 1 0,0-1 0,-1 1 0,1 0 0,0-1 0,0 1-1,0 0 1,0 0 0,0 0 0,-2 4 0,-9 14-17,1 1-1,0 0 1,2 1 0,-14 42 0,11-22 23,-13 78 1,20-75-2,2 1 0,2-1-1,7 75 1,-3-104-28,2-1 0,-1 1 0,2 0 1,0-1-1,1 0 0,1 0 0,0-1 0,1 0 0,11 16 1,-1-5-16,0-2 1,2 0 0,44 40 0,-57-57 9,0 1 1,0-1-1,0-1 1,0 0-1,1 0 1,0 0-1,0-1 1,1 0-1,-1 0 1,1-1-1,-1-1 1,1 1-1,0-1 1,0-1-1,11 1 1,-17-2-19,0-1 0,1 1 0,-1-1 1,1 0-1,-1-1 0,0 1 0,0 0 1,0-1-1,0 0 0,0 0 0,0 0 1,0 0-1,0 0 0,-1-1 0,1 1 1,-1-1-1,0 1 0,4-6 0,6-9-118,-1-1 0,9-20 0,-6 12-43,0 0-49,-8 14-73,1 0 1,0 1-1,13-16 0,-20 26 286,0 1 0,0 0 0,1-1 0,-1 1 0,0 0 0,0 0 0,1-1 0,-1 1 0,0 0 0,1 0 0,-1-1 0,0 1 0,1 0 0,-1 0 0,1 0 0,-1 0 0,0-1 0,1 1 0,-1 0 0,1 0 0,-1 0 0,0 0 0,1 0 0,-1 0 0,1 0 0,-1 0 0,0 0 0,1 0 0,-1 1 0,1-1 0,-1 0 0,0 0 0,1 0 0,-1 0 0,0 1 0,1-1 0,-1 0 0,0 0 0,1 0 0,-1 1 0,0-1 0,1 0 0,-1 1 0,0-1 0,0 0 0,0 1 0,1-1 0,-1 0-1,0 1 1,0-1 0,0 0 0,0 1 0,1 0 0,8 26 161,-7-20-201,4 13 80,1 6 133,1-1 0,2 1 0,17 31 0,-24-51-124,0 0-1,1 0 1,0 0-1,0-1 1,1 0-1,-1 0 1,1 0-1,0 0 1,1-1-1,-1 0 1,1 0-1,0 0 1,0-1-1,0 0 1,0 0-1,0 0 0,1-1 1,11 3-1,-11-4-27,1 0-1,0 0 1,0-1-1,0 0 1,-1 0 0,1 0-1,0-1 1,0-1-1,12-3 1,-16 4-60,0-1 0,-1 0 1,1 1-1,-1-2 0,1 1 1,-1 0-1,1-1 0,-1 1 1,0-1-1,0 0 0,-1 0 1,1 0-1,-1-1 0,1 1 1,-1 0-1,0-1 1,0 0-1,0 1 0,1-5 1,-1 0-607,0 0 1,0-1 0,-1 1 0,1-10 0,-1-26-6179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52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5410,'0'0'4720,"6"-5"-4347,19-14 38,-24 18-346,0 0 0,1 1 0,-1-1 0,0 1-1,0-1 1,0 1 0,1-1 0,-1 1 0,0 0-1,0 0 1,1 0 0,-1 0 0,0 0-1,0 0 1,1 0 0,-1 0 0,0 0 0,1 0-1,-1 1 1,0-1 0,0 0 0,0 1 0,1-1-1,-1 1 1,0 0 0,0-1 0,0 1 0,0 0-1,0 0 1,0 0 0,0-1 0,1 3 0,15 8-11,0-7 64,0 0 0,1-1 0,-1-1 0,1-1-1,26-1 1,-37 0 581,-94 0 499,86 0-1262,4 0-1550,32-2-4621,-22-6-939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1:53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1 4706,'0'0'8964,"-11"0"-8846,-33 5-97,43-5-21,0 1 1,0 0-1,-1 0 0,1-1 1,0 1-1,0 0 0,1 0 1,-1 0-1,0 0 0,0 0 1,0 1-1,1-1 0,-1 0 1,0 0-1,1 0 1,-1 1-1,1-1 0,-1 0 1,1 1-1,0-1 0,0 0 1,0 1-1,-1-1 0,1 0 1,0 1-1,1 2 0,-1-2 0,0 0 1,0 1-1,0-1 0,0 0 0,0 1 0,1-1 0,-1 0 0,1 1 0,0-1 0,0 0 0,0 0 1,2 4-1,1-5-4,1 1 0,0-1 0,0 0 0,1 0 1,-1 0-1,0-1 0,0 0 0,0 0 0,0 0 0,7-2 1,7 1-30,-18 0 38,0 0-1,0 0 1,-1 0 0,1 0 0,0 0-1,0 0 1,-1 0 0,1 0-1,-1-1 1,1 1 0,-1 0 0,1 0-1,-1-1 1,0 1 0,0 0-1,0-1 1,0 1 0,0 0 0,0-1-1,0 1 1,0 0 0,0-1-1,0 1 1,-1 0 0,1 0-1,0-1 1,-1 1 0,0 0 0,0-2-1,-8 1 128,0 1-1,0 0 0,0 1 0,0 0 0,-14 2 1,-4-1-55,24-1-78,0 0 1,0 1 0,1-1-1,-1 1 1,0-1-1,0 1 1,1 0-1,-1 0 1,0 0 0,1 1-1,-1-1 1,1 1-1,-1-1 1,1 1 0,0 0-1,0 0 1,0 0-1,0 0 1,0 0-1,0 1 1,-2 3 0,2-2-20,0-1 0,0 1 0,0 0 0,1 0 0,-1 0-1,1 0 1,0 0 0,1 0 0,-1 1 0,1-1 0,-1 0 0,1 0 0,1 1 0,0 5 0,-1-9 18,1 0 1,0 0-1,-1 0 0,1 0 0,0 0 0,0 0 0,-1-1 0,1 1 0,0 0 0,0-1 1,0 1-1,0-1 0,0 1 0,0-1 0,0 1 0,0-1 0,0 1 0,0-1 1,0 0-1,0 0 0,1 0 0,-1 0 0,0 0 0,1 0 0,34 2-52,-31-2 35,-4 0 14,-1 0-1,1 0 0,0 0 1,0-1-1,0 1 0,-1 0 1,1 0-1,0 0 0,0-1 1,-1 1-1,1 0 0,0-1 1,0 1-1,-1 0 0,1-1 1,0 1-1,-1-1 1,1 1-1,-1-1 0,1 0 1,-1 1-1,1-1 0,-1 1 1,1-1-1,-1 0 0,1 0 1,-1 1-1,0-1 0,0 0 1,1 0-1,-1-1 0,1 0 3,-1-1 0,0 0 0,0 1-1,0-1 1,0 1 0,0-1 0,-1 1-1,1-1 1,-2-4 0,1 6 8,0 0 0,0-1 0,0 1 0,0 0 0,0 0 0,0-1 0,0 1-1,-1 0 1,1 0 0,0 0 0,-1 1 0,1-1 0,-1 0 0,1 0 0,-1 1 0,1-1 0,-1 1 0,1-1 0,-1 1 0,1 0 0,-1 0 0,-2-1 0,-43 0 372,38 1-183,8 0-189,-1 0-1,1 0 1,0-1-1,0 1 1,-1 1-1,1-1 1,0 0-1,-1 0 1,1 0-1,0 1 1,-1-1-1,1 1 1,0-1-1,0 1 1,0-1-1,-1 1 1,1 0-1,0-1 1,0 1-1,-1 1 1,1 0-19,1 0 1,-1 0-1,1 0 0,-1 0 1,1 0-1,-1 0 1,1 0-1,0 0 0,0 0 1,1 4-1,-1 2-35,3-7 36,0 0-1,0 0 0,0 0 0,0-1 0,0 1 0,0-1 0,1 0 0,-1 0 0,0 0 1,0 0-1,5-1 0,-2 1-4,0 0-13,0 0-1,0 0 0,1-1 1,-1 0-1,0 0 0,0-1 1,0 1-1,0-1 0,11-6 0,-15 7 20,1-1-1,-1 0 0,0 0 1,0 0-1,1 0 0,-1 0 1,0 0-1,-1 0 0,1-1 0,0 1 1,-1-1-1,1 0 0,-1 1 1,0-1-1,0 0 0,0 0 1,0 0-1,0 1 0,-1-1 0,1 0 1,-1 0-1,0 0 0,0-4 1,0 6 20,0 0-1,0 0 1,0 0 0,0 0 0,0 0 0,0 1 0,0-1 0,0 0 0,-1 0-1,1 0 1,0 0 0,-1 1 0,1-1 0,0 0 0,-1 0 0,1 1 0,-1-1-1,1 0 1,-1 0 0,1 1 0,-1-1 0,0 1 0,1-1 0,-1 0 0,0 1 0,0 0-1,1-1 1,-1 1 0,-1-1 0,-28 0 354,15 1-296,14 1-72,-1-1 1,1 1-1,-1-1 1,1 1-1,-1-1 1,1 1-1,-1 0 1,1 0-1,0 0 1,0 0-1,-1 0 1,1 0-1,0 0 0,0 0 1,0 0-1,0 0 1,0 1-1,0-1 1,1 0-1,-1 1 1,0-1-1,1 1 1,-2 2-1,-9 39-34,10-39 26,0-1 0,1 1 0,-1 0 0,1 0 0,0 0 0,0 0 0,1 0 0,1 7 0,-2-10 9,1 0 1,0 0-1,-1 0 0,1 0 1,0 0-1,0 0 1,0 0-1,0 0 1,0 0-1,0 0 0,0-1 1,0 1-1,0 0 1,0-1-1,0 1 0,0 0 1,1-1-1,-1 0 1,0 1-1,0-1 0,1 0 1,-1 1-1,0-1 1,1 0-1,-1 0 1,0 0-1,1 0 0,0-1 1,11 1-25,0 0 0,0-1 1,0-1-1,0 0 0,0-1 0,22-8 0,-29 8-34,0 1-1,0-1 1,-1 0 0,0-1-1,1 1 1,-1-1-1,-1 0 1,1 0-1,0-1 1,-1 1-1,0-1 1,0 0-1,-1 0 1,1-1-1,-1 1 1,3-8-1,-5 12 33,0-1-1,-1 1 0,1-1 1,0 1-1,-1-1 0,0 0 1,1 1-1,-1-1 0,0 0 1,0 1-1,0-1 0,0 0 1,0 1-1,0-1 0,0 0 1,-1 1-1,0-3 0,1 3 53,-1 0 1,0 0-1,0 0 0,1 0 0,-1 0 0,0 0 0,0 0 0,0 1 0,0-1 0,0 0 0,0 1 0,0-1 0,0 0 0,0 1 0,0 0 1,0-1-1,-1 1 0,-1-1 0,-5 0 136,-1 1 1,1-1-1,-1 1 0,0 1 1,-11 2-1,16-3-203,1 1 54,1-1 1,0 0 0,0 1 0,0 0 0,-1 0 0,1-1 0,0 1 0,0 0 0,0 1 0,0-1 0,0 0 0,0 1 0,1-1 0,-1 1-1,0-1 1,1 1 0,-1 0 0,1 0 0,0-1 0,-1 1 0,1 0 0,0 0 0,0 1 0,0-1 0,0 0 0,0 3 0,-1 4-38,0 0 0,1 1 0,0-1 0,1 17-1,0-25 25,0 0 3,0-1 0,0 1 1,1-1-1,-1 1 0,0-1 0,1 1 0,-1-1 0,1 0 0,-1 1 0,1-1 1,-1 1-1,1-1 0,-1 0 0,1 0 0,-1 1 0,1-1 0,-1 0 0,1 0 1,-1 0-1,1 1 0,-1-1 0,1 0 0,0 0 0,-1 0 0,1 0 0,0 0 0,15 1-77,-16-1 66,1 0 1,0 0-1,0 0 1,-1 0-1,1 0 1,0 0-1,-1 0 1,1 0-1,0 0 1,0 0-1,-1-1 1,1 1-1,0 0 1,-1 0-1,1-1 1,0 1-1,-1-1 1,1 1-1,-1 0 1,1-1-1,-1 1 1,1-1-1,-1 1 1,1-1-1,-1 0 1,1 1-1,-1-1 1,0 1-1,1-1 1,-1 0-1,0 1 1,1-1-1,-1-1 1,-2-28 26,1 28 3,1 0 1,-1 0-1,0 0 1,0 0 0,0 0-1,0 0 1,0 0-1,0 0 1,0 0 0,0 0-1,-1 1 1,1-1-1,-1 0 1,0 1 0,1 0-1,-1-1 1,0 1-1,0 0 1,0 0 0,0 0-1,0 0 1,0 0-1,0 0 1,-4-1 0,-3 0 226,0 1 1,-1-1-1,1 2 0,-14-1 1,22 2-243,0-1 0,-1 0 1,1 0-1,0 1 0,0-1 1,0 1-1,0-1 0,0 1 1,0-1-1,0 1 0,0 0 1,0-1-1,0 1 0,0 0 1,0 0-1,0 0 0,0 0 1,1 0-1,-1 0 0,0 0 1,1 0-1,-1 0 0,1 0 1,-1 0-1,1 0 0,0 0 1,-1 1-1,1-1 0,0 1 1,-5 40-86,4-36 82,1 75-140,0-80 98,0-33-21,-1 31 96,1 1 0,0 0 1,0-1-1,-1 1 0,1 0 0,0-1 0,-1 1 0,1 0 0,0-1 0,-1 1 0,1 0 0,-1 0 0,1-1 0,0 1 0,-1 0 0,1 0 1,-1 0-1,1 0 0,-1 0 0,1 0 0,0-1 0,-1 1 0,1 0 0,-1 0 0,1 0 0,-1 0 0,1 1 0,-1-1 0,1 0 0,-1 0 1,-12 2 37,13-1-89,0 0-1,0 0 1,0 1 0,0-1 0,0 0 0,0 1 0,0-1-1,0 0 1,0 0 0,1 1 0,-1-1 0,1 0-1,-1 0 1,1 1 0,-1-1 0,1 0 0,0 0 0,1 2-1,0-2 13,0-1 1,-1 1-1,1-1 0,0 1 0,0-1 0,0 0 0,0 1 1,0-1-1,0 0 0,4-1 0,3 1 9,-3 0-27,0 0 0,0 0 0,1-1 0,-1 0 0,0 0 0,0 0 0,0-1 0,10-4 0,-13 4 6,-1 0 1,1 1-1,0-1 0,-1 0 0,1 0 1,-1-1-1,0 1 0,0-1 0,0 1 1,0-1-1,0 1 0,-1-1 0,1 0 1,-1 0-1,1 0 0,-1 0 0,0 0 1,0 0-1,0-5 0,1-40-120,-2 29 169,0 18-17,0 0 1,0 0 0,0 0-1,-1 0 1,1 1 0,0-1-1,0 0 1,-1 0 0,1 0-1,-1 0 1,1 1 0,-1-1-1,1 0 1,-1 0 0,1 1-1,-1-1 1,1 0 0,-1 1-1,0-1 1,0 0 0,1 1-1,-1-1 1,0 1 0,0-1-1,0 1 1,1 0 0,-1-1-1,0 1 1,0 0 0,-1-1-1,-32-1 946,32 2-869,1 0-154,7 0-520,50-14-59,-56 14 819,-18 0 387,-21 0-536,38 0-227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2:39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13 768,'0'0'9162,"3"-13"-1591,35 13-7625,-1 2-1,1 1 0,45 9 1,-5 6 73,1-3 1,153 7-1,-195-20 9,-27-1-31,-1 0 0,1-1 0,0 0 1,0-1-1,0 0 0,18-5 0,-27 6 6,-1 0 0,0 0 0,1 0 0,-1 0-1,0 0 1,1 0 0,-1 0 0,0 0 0,1 0-1,-1 0 1,0 0 0,1 0 0,-1 0 0,0-1-1,1 1 1,-1 0 0,0 0 0,0 0 0,1-1-1,-1 1 1,0 0 0,1 0 0,-1 0 0,0-1 0,0 1-1,0 0 1,1-1 0,-1 1 0,0 0 0,0 0-1,0-1 1,0 1 0,0 0 0,0-1 0,1 1-1,-1 0 1,0-1 0,0 1 0,0-1 0,0 1 0,0 0-1,0-1 1,0 1 0,-1-1 0,-16-7-473,-29-1-1831,4 8-711,-5 1-1814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2:40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3217,'0'0'11198,"17"2"-10982,133 8 1021,446 18 1824,-419-28-3027,-177 0-107,1 0 1,-1 0-1,1 0 0,0-1 0,-1 2 0,1-1 0,-1 0 0,1 0 1,0 0-1,-1 0 0,1 0 0,-1 0 0,1 1 0,-1-1 0,1 0 1,-1 0-1,1 1 0,-1-1 0,1 0 0,-1 1 0,1-1 0,-1 1 1,1-1-1,-1 0 0,1 1 0,-1-1 0,0 1 0,1-1 0,-1 2 0,-3 17-3346,-12 10-1695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2:42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2580 2209,'0'0'7294,"12"-33"-6552,-5 11-641,8-20 107,1 0-1,2 0 1,2 2-1,24-38 1,12-1 505,125-136 0,91-57-118,-106 111-482,631-683-12,-347 359-82,-424 457-9,85-83 16,-98 100-25,0 0 0,1 1 0,1 0 0,-1 1 0,2 1 0,25-11 0,-33 17-253,0 0-1,-1 1 1,1-1 0,0 2 0,0-1 0,12 2-1,-5-1-468,-15 16-7448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2:43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1855 5987,'0'0'5007,"9"-23"-4380,0 1-438,-5 9-94,1 0-1,0 0 1,1 1 0,0 0-1,1 0 1,1 1 0,0 0-1,0 0 1,1 1 0,12-11-1,14-9 208,1 3 0,65-39 0,90-34 105,-67 36-252,484-325 254,-276 164-330,15 24-79,-205 130 5,343-183 35,-406 205 0,117-94 0,-158 119-12,4-4 83,-76 71-4932,-23 7-3924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2:45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1 562 10085,'0'0'2283,"0"-33"-2189,1-108-92,2 97 50,1 0 0,13-50-1,-2 15 88,-12 54-8,2-4 354,1-42 1,-6 70 85,1 3-353,14 66-39,11 121 0,-17-102-46,46 426 385,-54-505-640,1 9-368,0-1 1,1 0-1,10 29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30.0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76 0 8292,'0'0'4370,"-7"219"-4258,-8-132 208,2-12 240,4-13-544,0-6-32,6-20-752,-4-13-1713,-5-23-2722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2:45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7299,'0'0'6547,"33"214"-6114,-15-122-369,-7 9 32,0-2-80,-4-17-16,-7-23 0,0-23-144,0-20-785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2:45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4834,'0'0'5717,"27"-6"-5444,86-20-79,-109 24-182,0 1 0,1 0 0,-1 1-1,0-1 1,1 1 0,-1 0 0,1 0 0,-1 0-1,0 0 1,1 1 0,-1 0 0,0 0-1,1 0 1,-1 0 0,0 1 0,0 0-1,0-1 1,0 1 0,0 1 0,-1-1-1,1 1 1,-1-1 0,1 1 0,-1 0 0,0 0-1,0 1 1,3 3 0,-1 3 44,0-1 1,-1 0-1,0 1 1,-1 0-1,0 0 1,0 0-1,-1 1 1,1 16-1,0-2 37,-2 0-1,0 0 1,-2 0 0,-1 0-1,0-1 1,-2 1 0,-1 0-1,-1-1 1,-1 0 0,-20 44-1,-10 1 977,-66 92 0,66-106 336,37-55-1394,0 1 0,-1 0 0,1-1 0,0 1 0,-1 0 0,1 0 0,0-1 0,0 1-1,0 0 1,0 0 0,0-1 0,0 1 0,0 0 0,0 0 0,0 0 0,0-1 0,0 1 0,0 0 0,0 0 0,1-1-1,-1 1 1,0 0 0,1-1 0,-1 1 0,0 0 0,1-1 0,-1 1 0,1 0 0,-1-1 0,1 1 0,-1-1 0,1 1 0,0-1-1,-1 1 1,1-1 0,-1 1 0,1-1 0,0 0 0,0 1 0,-1-1 0,1 0 0,0 0 0,-1 1 0,3-1 0,32 9-91,-33-9 108,32 5 23,0-3 0,1-1-1,-1-1 1,43-6 0,-54 2-91,-1-2 0,1 0 1,-1-2-1,0 0 0,0-1 0,25-16 1,21-16-3392,-44 26-576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2:46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1079 9877,'0'0'2313,"22"-42"-2012,69-143-194,-65 127-97,-2-1 1,-2-1-1,15-73 1,-34 123-16,7-34-106,-1 0 0,-3 0-1,-1-1 1,-2 0 0,-2 0-1,-7-58 1,5 93 115,-1 1-1,-1 0 0,1 0 1,-2 0-1,1 0 1,-1 1-1,0-1 1,-1 1-1,0 0 1,0 0-1,-1 1 1,0-1-1,0 1 0,-1 0 1,0 1-1,-15-11 1,21 15 21,-1 1 1,0 0-1,1-1 0,-1 1 1,0 0-1,0 0 1,0 1-1,0-1 0,0 0 1,0 1-1,0-1 1,0 1-1,0-1 0,0 1 1,0 0-1,0 0 1,0 0-1,-1 0 1,1 0-1,0 1 0,0-1 1,0 1-1,0-1 1,0 1-1,0 0 0,0 0 1,0-1-1,0 2 1,1-1-1,-1 0 0,0 0 1,1 0-1,-1 1 1,0-1-1,1 1 0,0-1 1,-1 1-1,1 0 1,0-1-1,-1 4 0,-5 6-9,2 1 0,0 0 0,0 1 0,1-1 0,-3 16-1,7-27-12,-10 46 169,2 0 0,-3 89-1,14 100 1163,-2-215-1216,2 1 0,0-1 0,1 0 0,1 0 1,1 0-1,11 24 0,-13-34-106,1 0 1,1-1 0,0 1-1,0-1 1,1-1-1,0 1 1,1-1-1,-1-1 1,2 1 0,-1-1-1,1-1 1,1 1-1,11 6 1,-13-11-17,0 1 0,1-1 0,-1 0 0,1-1 0,-1 0 0,1 0 0,0-1 0,14 0 0,-17-1-21,0 0-1,0 0 1,0-1-1,0 0 1,0 0-1,0 0 1,0-1-1,0 0 1,0 0 0,-1 0-1,1-1 1,-1 0-1,7-4 1,31-34-428,-35 32 301,-1 1-1,1 0 1,1 0-1,-1 1 1,1 0 0,1 1-1,-1 0 1,1 0-1,14-5 1,-21 10 128,0 0-1,0 1 1,0-1 0,0 1 0,0 0-1,0 0 1,0 0 0,0 0-1,0 0 1,0 1 0,0-1 0,0 1-1,0 0 1,0 0 0,0 0 0,0 0-1,0 1 1,-1-1 0,1 1-1,3 3 1,3 2 118,-1 1-1,0 0 1,0 1-1,7 11 1,0-2 73,5 6 87,1-1 1,35 31-1,-49-48-311,1 0 0,0-1 0,0 0 1,0 0-1,0-1 0,1 0 0,-1 0 0,1-1 0,0 0 1,0 0-1,0-1 0,16 1 0,10-2-1538,-8-1-1052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2:46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8292,'0'0'8372,"55"0"-8436,-15-3 64,0-3 112,4-4-160,-4 0 48,-4 3-112,-3-3-737,-7-3-607,-8 3-994,-11 4-3520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2:47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1 299 5026,'0'0'5421,"13"-27"-5170,44-89-197,-46 94-21,0-1 0,-1 0 1,12-43-1,-22 65-6,0 0-1,0 0 1,0 0-1,1 0 1,-1 0-1,0 0 1,1 0 0,-1 0-1,1 0 1,-1 0-1,1 0 1,0 0-1,-1 0 1,1 0 0,0 1-1,0-1 1,-1 0-1,1 1 1,0-1 0,0 0-1,0 1 1,0-1-1,0 1 1,0-1-1,1 0 1,0 17 141,4 150 1332,-3-43-644,34 217 0,-35-333-1007,6 28 480,-7-34-420,-1 0-1,0 0 1,0 0 0,1 0-1,-1 0 1,0 0 0,1 0 0,-1 0-1,1-1 1,0 1 0,-1 0-1,1 0 1,-1-1 0,1 1 0,0 0-1,0-1 1,-1 1 0,1 0-1,0-1 1,0 1 0,0-1 0,0 0-1,0 1 1,0-1 0,1 1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2:48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1643 4018,'0'0'6955,"-29"-2"-5706,-86-5-326,83 5 112,32 2-1020,0 0 1,0-1-1,1 1 0,-1 0 0,0 0 1,0 0-1,0 0 0,0 0 1,0 0-1,0 0 0,0 0 1,0 0-1,0 0 0,0 0 1,0 0-1,0 0 0,0-1 1,0 1-1,0 0 0,0 0 1,0 0-1,0 0 0,0 0 1,0 0-1,0 0 0,0 0 1,0 0-1,0 0 0,0 0 1,0 0-1,-1 0 0,1-1 1,0 1-1,0 0 0,0 0 1,0 0-1,0 0 0,0 0 1,0 0-1,0 0 0,0 0 1,0 0-1,0 0 0,0 0 1,0 0-1,0 0 0,0 0 1,-1 0-1,1 0 0,0 0 1,0 0-1,0 0 0,0 0 1,0 0-1,0 0 0,0 0 1,0 0-1,2-3 446,-2 2-429,0 0 1,0 1-1,0-1 1,0 0 0,1 0-1,-1 0 1,0 0-1,1 1 1,-1-1 0,0 0-1,1 0 1,-1 1-1,1-1 1,-1 0-1,1 1 1,-1-1 0,1 0-1,0 1 1,-1-1-1,1 1 1,0-1-1,0 0 1,24-9-136,-13 5 158,327-118 41,2 0 278,1294-612 122,-1396 607-507,489-235-34,-586 309 70,19-8-410,-149 57 242,-8 5-1090,-58 27-8762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2:48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1808 8612,'0'0'2529,"44"-12"-2094,378-126 2089,374-226-176,-525 219-2017,-6-11 1,306-237 0,-553 379-333,363-266 11,-256 196-49,153-75-1,-260 149-250,1 1 0,1 0 0,-1 2 0,1 0 0,0 2 0,1 0 0,0 1 0,-1 1 0,28-1 0,-21 7-1956,-13 7-1225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2:49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1 7267,'0'0'1281,"-69"338"128,29-138 591,-1 6-447,9-5-480,2-18-49,12-32-464,7-33-175,8-36-305,3-32-80,0-27-16,0-20-433,3-43-12036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2:49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0 6419,'0'0'2881,"-8"223"-1968,-10-72 1584,-7 26-688,-5 27-897,-10 25-144,0 8-351,4-11-97,7-29-144,14-40-112,15-42-128,0-29-144,0-21-1841,0-25-1905,0-17-2609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17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32 7043,'0'0'5203,"0"-7"-4667,1-17 580,-1 42 511,4 48-1459,5 72-182,53 889 46,-1 786 96,-61-771-88,-54-218 91,25-476-147,-72 1759 706,52-876 263,-26-249-320,11-194 258,56-585-484,7-160-3434,1 2-3357,0-39 1093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30.4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0 399 9380,'0'0'2071,"10"-29"-1615,31-96-301,-25 77-95,2 2 1,3 0 0,26-45-1,-47 91-66,10-13 395,-10 13-349,1 0 0,-1 1 0,1-1 0,-1 1-1,1-1 1,-1 1 0,0-1 0,1 1 0,-1-1 0,0 1 0,1 0 0,-1-1-1,0 1 1,0-1 0,1 1 0,-1 0 0,0-1 0,0 1 0,0 0 0,0-1-1,0 1 1,0 0 0,0-1 0,0 1 0,0 0 0,-1 0 0,12 446 2461,-12-290-1942,0-96-438,-1-30-127,2-1 0,1 1 0,1-1 0,10 47-1,3-43-574,-5-13-4587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19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55 145 10053,'0'0'1867,"-12"1"-1096,-1 1-622,-17 2-379,61-1 50,284 17 1188,-141-4-696,626 3 131,-547-32-361,-32 1-6,-97 10 33,340-20 449,277-56 565,-33 47-902,-454 29-175,514 0 20,-399 4-31,-5-2 3,752-6 116,-12 3-170,-578 5 13,651 21 135,-946-16-122,767 40-15,-798-35 4,382 33 103,-100-6 2,-18-4-120,614 25 275,430-58-46,-786-3-109,-109-22 125,-365 10-167,-86 5-55,489-14 495,-525 23-441,696-21 265,-453-4-332,217-18 170,-98 19 335,-227 8 172,-76 2-41,275-18 139,-239 21-833,-223 5-1916,-22-7-191,-46-9-2301,-44-10-4737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21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170 769 2497,'0'0'3044,"-18"12"-2270,-96 68 1181,87-65-598,16-12-218,20-17-412,17-12-666,-13 14 22,-1-1 0,18-25 0,26-55 100,-4-2 0,60-156 0,23-46-132,-133 293-40,-1 1-1,1-1 1,0 1 0,1-1 0,-1 1-1,0 0 1,6-5 0,-6 7-41,1-1 1,-1 1 0,0 1 0,1-1 0,-1 0 0,1 1 0,0-1-1,-1 1 1,1 0 0,-1-1 0,1 1 0,3 1 0,3 0 12,1 0 1,-1 1-1,0 0 1,0 0-1,0 1 1,0 0-1,0 1 1,0 0-1,-1 0 1,0 1-1,0 0 1,0 0-1,-1 1 1,12 11 0,8 10 44,-1 1 0,28 39 0,-3 4 254,70 131 0,22 91 183,22 39-48,-161-324-595,17 27 576,-20-34-467,-1 0 1,1-1 0,-1 1-1,1 0 1,-1-1 0,1 1-1,-1 0 1,1-1 0,-1 1 0,1-1-1,0 1 1,-1-1 0,1 0-1,0 1 1,0-1 0,-1 0-1,1 1 1,0-1 0,0 0-1,-1 0 1,1 0 0,0 1-1,0-1 1,0 0 0,-1 0-1,1 0 1,0 0 0,0-1-1,-1 1 1,1 0 0,0 0-1,0 0 1,0-1 0,-1 1-1,1 0 1,0-1 0,-1 1-1,1 0 1,1-2 0,0-11-3152,-2-21-1383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23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1 13062,'0'0'5010,"1"10"-3385,13-10-1659,0 1-1,-1 0 1,0 1-1,1 0 1,-1 2 0,0-1-1,0 2 1,22 9 0,287 108-1266,-279-109 1292,25 9 0,-68-21 21,0-1 0,0 0 0,0 0 0,0 1 0,0-1 0,0 0-1,0 0 1,0 1 0,0-1 0,0 0 0,0 0 0,0 1 0,0-1 0,0 0 0,0 0-1,0 1 1,0-1 0,0 0 0,0 0 0,0 0 0,0 1 0,0-1 0,-1 0-1,1 0 1,0 1 0,0-1 0,0 0 0,0 0 0,0 0 0,-1 0 0,1 1 0,0-1-1,0 0 1,0 0 0,-1 0 0,1 0 0,0 0 0,0 1 0,-1-1 0,1 0 0,0 0-1,0 0 1,-1 0 0,1 0 0,0 0 0,0 0 0,-1 0 0,1 0 0,0 0-1,0 0 1,-1 0 0,-18 8 2,18-8 23,-249 117 1727,123-54-1201,98-49-746,-144 64 1042,83-47-3242,-4-9-5107,52-15 1561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25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20 768,'0'0'6649,"-25"0"-6692,22 0-305,-1 0 0,1 0-1,0 0 1,0 0 0,0-1 0,-1 1-1,1-1 1,0 0 0,0 0 0,0 0-1,0 0 1,0-1 0,0 1 0,-4-3-1,0-3-1289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29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2241 192,'-121'-19'1073,"97"15"722,15-1 5352,4-8-5048,1-20-3494,3 23 2103,-3-57-710,5-83 1,-1 135 25,2-10-10,1 0 1,1 0-1,1 0 0,13-37 1,44-96 70,-29 79-69,10-20 38,71-120-1,75-80 86,-164 264-95,2 1 0,2 1 0,62-56 0,113-69-27,-121 97-55,-43 31 35,0 2-1,2 2 1,1 2 0,1 1 0,1 3 0,83-26 0,35 1 12,247-74 89,-72 23-104,-259 81-3,1 3 1,111-3-1,281 16-52,-426 2 44,1 2 1,-1 2 0,-1 3-1,1 1 1,44 18 0,-35-8-6,0 3 1,-2 2-1,76 50 1,-98-53 44,-1 0 1,-1 3 0,-2 0 0,0 1 0,-2 2 0,-1 1 0,-1 0-1,-2 2 1,19 37 0,14 40 125,59 173-1,-100-246-139,92 221 293,-82-209-252,2-1 0,2-2-1,41 53 1,20 13 65,188 181 0,-196-214 41,48 39 147,-72-74-286,2-2 1,2-3-1,1-3 1,79 34 0,-18-15 10,74 30 24,-152-68-65,0-2-1,70 13 1,-82-24-30,1 0 1,38-4-1,-26 1 35,-37-1 24,0 0 1,1 0-1,-1-1 1,0 0 0,0 0-1,-1-1 1,16-7 0,51-33 43,-71 41-59,155-116 121,-68 46-73,-62 49-38,0-1 0,-2-1 0,39-49 0,57-95 70,-8 10-40,12-9-8,24-30-2,-35 53-64,50-59 98,-120 153-85,98-83 0,-95 94 55,156-114-62,-59 57 17,36-23 18,-137 94-9,1 2 0,59-22-1,-24 17 118,156-35 0,-145 49-65,120-4-1,94 13 7,-290 7-67,0 1 0,0 0 1,0 1-1,-1 0 0,22 8 1,67 33-37,-78-30 36,0 1 0,-1 0 1,-1 2-1,-1 1 0,0 1 1,36 40-1,-6 4 38,49 78 1,-73-100 19,65 88-16,-47-78 85,40 52-106,-62-70 31,2-2 0,1 0 0,33 28 0,-26-29 134,1-2-1,1-1 0,1-2 1,1-2-1,2-1 1,0-2-1,47 16 1,39 20 97,-97-41-165,1-1 0,0-1 0,1-2 0,59 14 0,77-5 82,296-4-1,533 30-21,-979-44-177,326 32 114,-12-6-63,2-28-42,-144-1-71,330-30 127,-259-15-49,11-2-9,288-28 24,24 9 17,-262 37-36,-83 14 69,34-4-152,374-30 15,2 43 83,-644 7-19,270-16 23,-30 0-14,299 19 7,3-1-28,-212-27-27,-73 2 40,70 16 66,88-6-4,578-8-16,-681 22-25,293-10-56,-137 6 148,-244 6 54,-206 0-1553,-23-2 1124,0 0 1,-1 0-1,0 0 1,1 0-1,-1 0 1,0 0-1,1 0 1,-1-1-1,0 1 1,0-1-1,0 1 1,1-1-1,-1 0 1,-3 1-1,-65 14-4169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32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91 3153,'0'0'4691,"-6"-15"-3939,-18-44-88,24 58-505,0 0-1,0 0 0,-1 0 1,1 0-1,0 1 0,0-1 1,-1 0-1,1 0 0,-1 0 1,1 1-1,0-1 0,-1 0 1,0 0-1,1 1 0,-1-1 1,1 1-1,-1-1 0,0 0 1,1 1-1,-1-1 0,-1 0 1,0 7 1045,1 94-1435,23 463 184,18-254 32,34 329 132,-45 278-1153,-31-597 985,6 376-4,31-276 98,-7-123-57,2 908 59,-30-1183-45,-24 376 21,1-53-4,40 655-55,-12-498 152,-6-328-81,-13 223-23,-1-45-20,14-13 15,-20 540 70,12-314 123,11-362-20,12 406 994,-14-601-1135,0 13 177,0-19-213,0-1 0,0 0 0,0 1 0,0-1 0,0 1 0,0-1 0,0 1 0,0-1 0,0 1 0,1-1 0,-1 0 0,0 1 0,0-1 0,0 1 0,0-1 0,1 0 0,-1 1 0,0-1 0,0 0 0,1 1 0,-1-1 0,0 0 0,1 1 0,-1-1 0,0 0 0,1 1 0,-1-1 0,1 0 0,-1 0 0,1 1 0,0-1-94,-1-20-9133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33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8548,'0'0'806,"30"13"-134,-16-6-579,32 14 222,-2 2 0,79 55 0,540 460 995,-646-524-1620,-12-10-33,0-1 0,0 1 0,0 0 0,0 0 0,-1 1 0,0-1 1,0 1-1,0 0 0,-1 0 0,1 0 0,-1 1 0,-1-1 0,1 1 0,2 8 1,-4 7-3554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34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795 0 1649,'0'0'9732,"-178"259"-9108,105-134-127,-11 13-257,-3 9-112,-5-6-256,9-16 128,10-23-144,18-27-1137,11-26-880,19-32-2929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34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1 7075,'0'0'899,"-16"30"-162,-1 0-564,3-8-95,2 0 1,1 1-1,1 0 0,1 0 1,0 1-1,2 0 1,-4 26-1,1 32 624,1 154-1,9-213-648,1-1 0,1 0-1,1 1 1,1-1-1,1-1 1,13 37 0,-12-45-56,0 0 1,0 0 0,1-1 0,1 0 0,0 0-1,1-1 1,0 0 0,0-1 0,2 1-1,-1-2 1,20 14 0,-18-15-104,0 0 1,1-2-1,0 1 1,1-2 0,-1 0-1,1 0 1,0-2-1,0 1 1,1-2-1,-1 0 1,1 0-1,-1-2 1,26-1-1,-26 0-216,0-1-1,-1-1 0,1 0 0,-1 0 0,1-2 0,-1 0 0,-1 0 0,1-1 0,-1-1 0,0 0 0,0 0 0,-1-1 0,0-1 1,12-11-1,41-58-2629,-63 78 2937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35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 2 5923,'0'0'1918,"-10"0"-1814,-1 0-55,-1-1-27,1 1 1,-1 0 0,0 1 0,1 0-1,-1 1 1,1 1 0,0-1 0,-18 8-1,14-2 55,1 1-1,1 0 1,0 1-1,0 0 1,1 1 0,0 1-1,1 0 1,-13 17-1,16-19-17,1 0-1,1 1 1,0 0 0,0 1-1,1-1 1,1 1 0,0 0-1,0 0 1,1 1 0,1-1-1,-2 18 1,3-11-43,0-10-24,1 1-1,-1-1 1,2 1-1,-1 0 1,3 9-1,-2-17-1,-1 1-1,1-1 1,0 0 0,0 0-1,0 0 1,0 0 0,0 0-1,0 0 1,1 0 0,-1 0-1,1 0 1,-1 0 0,1-1-1,0 1 1,-1-1-1,1 1 1,0-1 0,0 0-1,0 0 1,0 0 0,1 0-1,-1 0 1,0 0 0,0 0-1,4 0 1,2 1-34,0 0 0,0-1 0,0 0 0,1-1 0,-1 0 0,0 0 1,1 0-1,-1-1 0,13-3 0,-16 2 8,-1 0 0,1 0 0,0 0 0,0 0 0,-1-1 0,1 0 0,-1 0 0,0 0 1,0-1-1,0 1 0,0-1 0,-1 0 0,1 0 0,-1 0 0,5-9 0,4-9-87,-2 0 1,-1 0-1,0-1 0,-2-1 1,0 1-1,-2-1 0,-1 0 0,0-1 1,-2 1-1,-2-42 0,1 65 120,-1 0 1,-1-1-1,1 1 0,0 0 0,0 0 0,0 0 0,0-1 1,-1 1-1,1 0 0,-1 0 0,1 0 0,-1 0 0,1 0 1,-1 0-1,0 0 0,1 0 0,-1 0 0,0 0 0,0 0 1,0 0-1,0 0 0,0 1 0,0-1 0,0 0 0,0 1 1,0-1-1,0 0 0,-1 0 0,-3 0 83,1 0 1,-1 0-1,0 0 0,1 1 1,-1 0-1,-6 0 0,10 7 187,2 0-279,-1 0 0,2 0 0,-1 0 0,1 0-1,0-1 1,0 1 0,0-1 0,1 1 0,0-1 0,1 0 0,0 0-1,-1 0 1,2 0 0,8 9 0,9 7 12,1-1 0,30 22-1,-8-8-5,-15-9 17,-2 1 0,0 1 0,-2 1 0,-1 1 0,-2 1 0,-1 2 0,31 60 0,-47-78 28,0 1 1,-1 0 0,0 0-1,-1 1 1,-1-1-1,-1 1 1,-1 0-1,0 0 1,-1 0 0,0 0-1,-6 28 1,4-37 16,-1-1 1,0 0-1,0 0 1,-1 0-1,0 0 0,0 0 1,-1-1-1,1 1 1,-1-1-1,-1 0 1,1-1-1,-1 1 1,0-1-1,-1-1 1,1 1-1,-1-1 1,-8 4-1,1 0 74,-1-1 1,-1 0-1,0-1 1,1-1-1,-2 0 0,1-2 1,-21 3-1,5-3 186,-1-1 0,-52-3 0,76 0-285,1 0 0,-1 0 0,1-1 0,-1 0 0,1-1 1,0 1-1,0-2 0,0 1 0,0-1 0,0 0 0,1-1 0,0 0 0,0 0 0,-12-11 0,15 11-41,0-1 0,0 0 0,1 0 0,-1 0 0,1 0 0,0 0 0,1-1-1,0 1 1,0-1 0,0 0 0,1 1 0,-1-13 0,1-5-60,1 0 0,3-29 0,-1 40 20,0 1 1,1 0-1,0-1 1,1 1-1,0 0 1,1 1-1,1-1 1,-1 1-1,12-15 1,8-9-794,44-46 0,-41 50-1672,33-47-1,-41 44-1448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31.1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0 988 6995,'0'0'5712,"28"-18"-5520,92-62 3,-110 72-181,-1 0 0,1 0 0,-1-1 0,-1 0 1,1-1-1,-2 0 0,1 0 0,-1-1 0,-1 1 0,6-15 0,-4 10 10,6-15-21,-1 0 0,-2-1 1,-1-1-1,-1 0 0,-2 0 1,6-58-1,-7-7-309,-7-96-1,0 179 309,0 1 0,0-1 0,-1 1 0,-1-1 0,-1 1 0,1 0 0,-2 0 0,0 0 0,-1 0 0,0 1 0,-10-14 0,16 24 5,-1 1 0,0 0 0,0-1 0,-1 1-1,1 0 1,0 0 0,0-1 0,0 1 0,-1 0 0,1 0-1,-1 0 1,1 1 0,-1-1 0,1 0 0,-1 1 0,-1-2 0,2 2 7,0 1 0,0-1 0,0 0 0,1 0 0,-1 0 0,0 0 0,0 0 0,0 1 0,0-1 0,1 0 0,-1 1 0,0-1 0,0 1 0,1-1 0,-1 1 0,0-1 0,0 1 0,1-1 0,-1 1 0,1 0 1,-1-1-1,0 2 0,-2 4 31,-1 0 1,1 0-1,1 0 0,-1 0 1,1 0-1,-2 11 1,-7 44 371,3 0 0,3 0 1,4 103-1,1-99 75,1-33-328,1-1 0,2 1-1,1-1 1,1 0 0,1-1 0,2 1 0,2-1 0,0-1-1,2 0 1,1-1 0,34 50 0,-42-69-153,1 0-1,0-1 0,0 0 1,14 11-1,-18-16-10,1-1-1,0 1 1,0-1-1,0 0 1,0 0-1,0 0 1,0-1-1,0 0 1,0 1-1,1-1 1,-1-1-1,1 1 1,6-1-1,-9 0-2,1 0-1,0-1 1,0 0-1,-1 0 1,1 0-1,0 0 1,-1 0-1,1 0 1,-1-1-1,1 1 1,-1-1-1,0 0 1,0 1-1,0-1 1,0 0 0,0-1-1,0 1 1,0 0-1,-1 0 1,3-4-1,5-9-24,-1 0 0,8-20 1,-5 11-49,3-7-111,-8 16-44,1 0 1,0 1-1,1 0 0,0 0 1,1 1-1,1 0 0,20-22 0,-29 34 223,0 0 1,1 0-1,-1 1 0,0-1 0,0 0 0,0 1 0,1-1 0,-1 0 0,0 1 1,1 0-1,-1-1 0,1 1 0,-1 0 0,0-1 0,1 1 0,-1 0 0,1 0 1,-1 0-1,0 1 0,1-1 0,-1 0 0,1 0 0,-1 1 0,0-1 0,1 1 1,-1-1-1,0 1 0,1 0 0,-1-1 0,0 1 0,0 0 0,0 0 0,0 0 1,0 0-1,0 0 0,1 1 0,4 5 37,0 0-1,-1 1 1,0 0-1,6 13 1,-3-6 42,15 27 286,-4-7 248,37 53 0,-50-80-557,0 0 0,1 0 0,0-1 0,0 0 0,0 0 0,1 0 0,1-1-1,-1-1 1,1 1 0,0-1 0,14 5 0,-14-7-84,0-1 0,0-1-1,0 0 1,1 0 0,17-1-1,-13 0-292,-13 0 172,0 0-1,1 0 0,-1 1 0,0-1 0,1 0 0,-1 0 0,0-1 0,0 1 1,1 0-1,-1 0 0,0-1 0,1 1 0,-1 0 0,0-1 0,0 1 0,0-1 1,1 0-1,-1 1 0,0-1 0,0 0 0,0 0 0,0 0 0,0 0 0,0 0 1,-1 0-1,1 0 0,0 0 0,0 0 0,-1 0 0,1 0 0,0 0 0,-1 0 1,1-3-1,4-25-6355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36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2209,'0'0'4818,"84"223"-4129,-55-131-193,-4 13-80,4 6 272,-3-6-464,3-13-96,-7-10-32,-11-23-144,0-16 48,-8-13-336,1-11-816,-4-6-753,0-6-1120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36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1873,'0'0'2903,"1"38"-2354,7 123 686,-7-144-1026,0-1 0,2 1 0,0-1 0,1 0 0,0 0 0,13 28 0,-12-35-167,0-1 0,0 0 0,0 0-1,1 0 1,1-1 0,-1 0 0,1 0 0,0 0-1,16 10 1,-15-12-51,0-1 0,0 1 0,1-2 0,-1 1 0,1-1 0,0-1 0,0 1 0,0-1 0,11 0 0,13 1-10,41-3 1,-35-1 84,-28 1-50,1-1 0,-1-1 0,0 0 0,0 0 0,0-1 0,-1-1 0,1 0 0,-1 0 0,11-7 0,1-2 51,0 0-1,36-31 1,-55 41-236,0 0 1,1 1-1,-1-1 0,0 0 1,-1-1-1,1 1 1,0 0-1,-1-1 0,0 1 1,0-1-1,0 0 0,0 0 1,-1 0-1,1 0 0,-1 0 1,0 0-1,0 0 1,0-7-1,0-15-2822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36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6467,'0'0'384,"41"4"123,-5-1-359,-9-1-13,0 0-1,-1 2 0,1 0 1,-1 2-1,1 1 1,-2 2-1,1 0 1,29 15-1,-7 4 14,-2 2-1,0 2 1,-2 2-1,-2 1 1,-1 3-1,-2 1 1,-1 2-1,52 74 1,-55-63-116,-3 1 1,-1 2-1,-3 1 1,-3 1-1,-2 1 0,-3 1 1,19 87-1,-29-82-12,-3 0 0,-2 1 0,-7 101 0,2-153-93,-1 0 0,-1 0 0,0 0 0,-1 0 0,0-1-1,-7 18 1,7-23-74,-1 1 0,0-1 0,-1 0 0,1 0 0,-1-1 0,0 1 0,-1-1 0,0 0 0,0-1 0,-13 10 0,-34 14-2777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39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1185 9716,'0'0'697,"23"-33"-1044,72-109 422,-77 114-31,-1 0 0,-2-1 1,0-1-1,-2 0 1,10-36-1,-21 58-38,13-42 47,-2-1 0,9-79 1,-3-104 0,-18 208-49,4-218 54,-5 189 50,0 54-88,0 2-109,0 504 968,0-441-747,3-1-1,3 1 0,3-1 1,2 0-1,3-1 1,3 0-1,25 59 0,-36-107-119,0 1-1,1-1 1,0-1-1,1 1 1,1-1-1,0 0 1,13 13-1,-17-22-82,-1 0 0,1 0 0,-1-1-1,1 1 1,0-1 0,0-1 0,1 1-1,-1-1 1,0 0 0,1 0-1,0 0 1,-1-1 0,1 0 0,0 0-1,0 0 1,-1-1 0,1 0 0,0 0-1,0 0 1,0-1 0,10-2-1,-12 2-56,-1 0-1,0-1 1,1 1-1,-1-1 1,0 1-1,0-1 1,0 0-1,0 0 1,0 0-1,0-1 1,-1 1-1,1-1 1,-1 1-1,0-1 1,0 0-1,0 0 1,0 0-1,0 0 1,0 0-1,-1-1 1,0 1-1,1 0 1,0-5-1,8-46-2756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39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0 135 10069,'0'0'1328,"270"-23"-1120,-160 3-32,3-3-176,7 0-736,-7-3-1985,-22 6-2402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39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1 6643,'0'0'2177,"-55"194"-1937,18-83 1185,-3 24-897,4 9 128,3 7-287,4-10-65,18-23-224,11-23 32,0-23-224,7-13 64,48-13 48,11-13-1361,7-13-2081,-1-17-2416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40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19 992 4258,'0'0'1811,"19"-31"-1536,0 0-136,17-27 284,46-103 0,-60 108-478,-2-2 0,-2 0 1,-3-1-1,-2 0 0,-3-1 1,-2-1-1,0-71 0,-8 98 25,1 18 4,-1-1 0,0 1 0,-1 0 1,-5-27-1,5 37 46,0 0 0,0-1 1,-1 1-1,1 0 0,-1 0 1,0 0-1,0 0 0,0 0 1,0 0-1,0 1 0,-1-1 1,1 1-1,-1 0 0,1-1 1,-1 1-1,0 0 0,0 1 0,0-1 1,0 0-1,0 1 0,-1 0 1,1-1-1,-5 0 0,-3 0 164,0-1 0,0 1 1,0 1-1,0 0 0,0 1 0,0 0 0,0 1 0,-11 1 0,17-1-134,0 0 0,1 0 0,-1 1 0,1-1 0,-1 1 0,1 0 0,0 0 0,0 0 0,0 1 1,0 0-1,0 0 0,0 0 0,1 0 0,-1 0 0,1 1 0,0-1 0,0 1 0,0 0 0,1 0 0,-5 8 0,1 4 85,1 0 0,0 1 0,1 0 0,1 0 0,-2 31 0,5 91 550,1-99-430,0-25-204,1 1 0,0-1 0,1 1 0,0-1-1,1 0 1,1 0 0,1-1 0,0 1 0,0-1-1,2 0 1,0-1 0,0 0 0,1 0 0,1-1-1,0 0 1,0 0 0,2-2 0,-1 1 0,1-1-1,1-1 1,0 0 0,21 11 0,-24-16-176,0-1 1,0 0-1,0 0 1,1-1-1,-1-1 1,1 1-1,-1-2 1,1 0-1,0 0 1,-1-1-1,19-3 1,-27 3 37,0 0 0,1 0 1,-1-1-1,0 1 0,0-1 1,0 0-1,0 1 0,2-5 1,-2 5 39,-1-1 0,0 1 1,1-1-1,-1 1 0,1 0 0,-1-1 1,1 1-1,0 0 0,-1 0 1,1 0-1,0 0 0,0 1 1,0-1-1,2 0 0,-3 1 52,1 0 0,-1 0 0,1 1 0,-1-1 0,1 1 0,-1-1 0,0 1 0,1 0 0,-1-1 0,0 1 0,1 0 0,-1 0 0,0 0 0,0 0 0,0 0 0,0 0 0,1 2 0,18 24 373,-11-14-131,31 43 189,3-2 1,2-2-1,87 77 0,-116-116-433,1-1 1,-1 0-1,2-2 1,25 12-1,-32-17-610,1-1 1,-1 0-1,1-1 1,0 0-1,0-1 0,0 0 1,0-1-1,18 0 0,-2-4-5032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40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3970,'0'0'5416,"31"13"-3637,-7-3-1554,-5-3-102,0 0 1,-1 1 0,-1 1-1,1 0 1,-1 2 0,-1 0-1,0 1 1,0 0 0,-1 2-1,13 15 1,-9-5 110,-2 0-1,0 2 1,-2 0 0,-1 1-1,-1 1 1,-1 0 0,-2 0-1,14 56 1,-13-21 115,-1 1-1,-4 0 1,-2 75-1,-4-91-263,-2 0 0,-2-1-1,-3 1 1,-1-2-1,-3 1 1,-30 84 0,-22 15-101,53-127-305,-1 0 1,-1 0-1,0-1 0,-2-1 1,-17 19-1,25-31-137,1 0 0,-1 0 0,0 0 0,-1-1 0,1 0-1,-12 6 1,10-7-699,0-1-1,0 0 0,0 0 1,-13 1-1,19-3 952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42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147 210 2017,'0'0'3420,"-1"0"-3313,1 0 0,-1 0 0,1 0 0,-1-1 0,1 1 0,-1 0 0,1 0 0,-1 0 0,1 0 0,-1-1 0,1 1 0,-1 0 0,1 0 0,0-1 1,-1 1-1,1 0 0,-1-1 0,1 1 0,0 0 0,-1-1 0,1 1 0,0-1 0,0 1 0,-1-1 0,1 0 0,-1-7-89,-1 0 1,1 0 0,-2 1-1,1-1 1,-1 0 0,0 1-1,0 0 1,-1-1 0,-8-10 0,10 16 24,-1-1 1,1 1 0,-1-1 0,0 1 0,0 0 0,0 0 0,0 0 0,0 1 0,-1-1 0,1 1 0,-7-3 0,9 4-6,-1-1 1,1 1-1,-1-1 0,1 1 0,-1 0 1,1-1-1,0 1 0,-1 0 0,0 0 1,1 0-1,-1 0 0,1 0 0,-1 0 1,1 0-1,-1 1 0,1-1 1,0 1-1,-1-1 0,1 1 0,-1-1 1,1 1-1,0 0 0,-1 0 0,1-1 1,0 1-1,0 0 0,0 0 0,0 0 1,-2 3-1,-1 4-54,2 1-1,-1-1 1,1 1 0,0 0-1,1 0 1,0 0 0,0 16-1,1-24 12,1 0 0,-1 0 1,0-1-1,1 1 0,-1 0 0,1 0 0,-1-1 0,1 1 0,-1 0 0,1-1 1,0 1-1,-1-1 0,1 1 0,0-1 0,-1 1 0,1-1 0,0 0 1,0 1-1,0-1 0,-1 0 0,1 1 0,0-1 0,0 0 0,0 0 0,0 0 1,-1 0-1,2 0 0,29 4 7,-29-4-1,9 0-31,0 1 0,1-1 1,-1-1-1,20-3 0,-27 2 21,0 1 0,0-1 0,1 1 0,-1-1 0,0 0 0,-1 0 1,1-1-1,0 1 0,-1-1 0,1 0 0,-1 0 0,0 0 0,0-1 0,5-6 0,-3 3 16,-1-1 1,1 0-1,-2 0 0,1 0 0,-1 0 0,-1 0 1,1-1-1,-1 1 0,-1-1 0,0 0 1,0 1-1,0-1 0,-2-10 0,1 18 3,0 0-1,0 0 0,0 0 1,0 0-1,0-1 0,-1 1 1,1 0-1,0 0 0,-1 0 0,1 0 1,-1 0-1,1 0 0,-1 0 1,1 0-1,-1 0 0,0 0 1,0 0-1,1 0 0,-1 0 0,0 1 1,0-1-1,0 0 0,0 0 1,0 1-1,0-1 0,0 1 1,0-1-1,0 1 0,0-1 0,0 1 1,-1 0-1,1 0 0,-2-1 1,-4 0 74,0 1 1,-1 0-1,1 0 0,-11 2 1,6-1-29,8 0-63,0 0 0,1 0 0,-1 0 0,0 1 0,0 0 0,1 0-1,-1 0 1,1 0 0,-1 0 0,1 1 0,0-1 0,0 1-1,0 0 1,0 0 0,1 0 0,-1 1 0,1-1 0,0 0 0,0 1-1,0 0 1,0-1 0,0 1 0,1 0 0,-1 5 0,1-8-82,2-1 56,-1 1 1,0-1-1,0 0 1,0 0-1,0 0 0,0 1 1,0-1-1,0 0 1,0 0-1,0 0 0,1 0 1,-1 0-1,0 1 0,0-1 1,0 0-1,0 0 1,0 0-1,1 0 0,-1 0 1,0 0-1,0 1 1,0-1-1,1 0 0,-1 0 1,0 0-1,0 0 0,0 0 1,1 0-1,-1 0 1,0 0-1,0 0 0,0 0 1,1 0-1,-1 0 1,0 0-1,0 0 0,0 0 1,1 0-1,-1 0 1,0 0-1,0-1 0,0 1 1,1 0-1,-1 0 0,0 0 1,0 0-1,0 0 1,26 0-2129,6 0-1364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45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54 1601,'0'0'6480,"-4"6"-6285,1-2-188,1 0 0,-1 0 0,1 0 1,0 0-1,0 0 0,0 1 0,1-1 1,-1 1-1,1 0 0,0-1 0,1 1 0,-1 0 1,1-1-1,0 1 0,0 0 0,1 6 1,0-9-3,0 0 0,0 0 0,0 0 0,0 0 0,1 0 0,-1-1 0,0 1 0,1 0 0,-1-1 0,1 1 0,0-1 0,-1 0 0,1 1 0,0-1 0,0 0 0,0 0 0,0 0 0,0-1 0,0 1 0,0 0 0,0-1 0,0 1 0,4 0 0,53 7 19,-48-8-68,1 1 37,1 0 0,-1-1 0,0-1 0,24-4 0,-32 4 17,-1 0 1,0 0-1,1 0 1,-1-1-1,0 1 1,0-1-1,0 0 1,0 0-1,0 0 1,-1 0-1,1 0 1,0-1-1,-1 0 1,0 1-1,1-1 1,-1 0-1,-1 0 1,1 0-1,0 0 1,-1 0-1,1 0 1,0-4-1,0 3 21,-1 0 0,1-1-1,-1 1 1,-1 0 0,1 0-1,0-1 1,-1 1 0,0 0-1,0-1 1,0 1 0,-1 0-1,1 0 1,-1-1 0,-2-6-1,1 8 21,0 0-1,1 0 0,-1 0 0,0 0 0,-1 1 1,1-1-1,0 1 0,-1-1 0,1 1 0,-1 0 1,0 0-1,0 0 0,0 0 0,0 1 0,0-1 1,0 1-1,0 0 0,-5-2 0,-6 0 184,0 1-1,0 0 0,1 1 0,-1 0 0,-21 2 1,6 0-20,27-1-205,-1 0 0,0 1 0,1 0 0,-1-1 0,1 1 0,-1 0 0,1 0 0,-1 0 0,1 1 0,-1-1 0,1 0 0,0 1 0,0 0 0,0-1 0,0 1 0,0 0 0,0 0 0,0 0 0,1 0 0,-1 1 0,1-1 0,-1 0 0,1 1 0,0-1 0,0 1 0,0-1 0,0 1 0,0 4 0,-1-1-16,0 1-1,1 0 0,0-1 0,1 1 1,-1 0-1,1 0 0,1 0 1,-1-1-1,1 1 0,3 12 0,-2-16 5,0 1 0,0 0 0,0-1-1,1 1 1,0-1 0,-1 0-1,1 0 1,0 0 0,1 0 0,-1 0-1,0-1 1,1 0 0,0 1-1,7 2 1,1 1-3,0-1-1,0 0 1,23 4 0,-16-6-35,0-1-1,0-1 1,20-1 0,-13-1 14,-25 1 32,0 0 0,0 0 1,0 0-1,0 0 1,1-1-1,-1 1 1,0 0-1,0-1 0,0 1 1,0-1-1,0 1 1,0-1-1,-1 0 0,1 1 1,0-1-1,0 0 1,0 0-1,0 0 1,-1 1-1,1-1 0,0 0 1,-1 0-1,1 0 1,-1 0-1,1 0 0,-1 0 1,0 0-1,1 0 1,-1 0-1,0-1 1,0 1-1,1 0 0,-1 0 1,0 0-1,0-1 1,0 0 23,0 0 0,0 1 0,0-1 0,0 0 0,-1 0 0,1 1 0,0-1 0,-1 1 0,1-1 0,-1 0 0,0 1 0,1-1 0,-1 1 0,0-1 0,0 1 0,0-1 0,0 1 0,0 0 0,0 0 0,0-1 0,-1 1 0,1 0 0,-2-1 0,-6-1 57,0 1 1,0 0-1,0 1 1,0-1 0,0 2-1,0-1 1,0 1-1,-12 2 1,-7-1-186,28 0 54,-1 0 0,0-1 0,1 1 0,-1 0-1,1 0 1,-1-1 0,1 1 0,-1 0 0,1 0 0,0 0 0,-1 0-1,1 0 1,0 0 0,0 0 0,0 0 0,-1-1 0,1 1 0,0 0 0,0 0-1,0 0 1,1 0 0,-1 0 0,0 0 0,1 2 0,-1 1-329,0-2 103,0 1 1,0 0-1,0 0 1,0 0-1,1-1 1,0 1-1,-1 0 0,1-1 1,0 1-1,0 0 1,0-1-1,1 1 1,-1-1-1,1 1 1,-1-1-1,1 0 0,0 0 1,0 0-1,0 0 1,0 0-1,0 0 1,0 0-1,4 2 0,38 20-4131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31.4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0 133 5042,'0'0'13623,"165"-54"-13479,-112 35-96,-6-1-48,-3 6 0,-10-3-48,-12 9-417,-1 8-1648,-8 0-704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46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73 6259,'0'0'3511,"-9"-6"-3266,1 2-118,0 0 0,0 1 0,-1 0 0,1 1 0,-1-1-1,0 2 1,0-1 0,-15 1 0,19 3-1591,11 5 1194,18 3 313,41-10-734,-64-2 744,0-1-1,0 0 1,-1 0 0,1 0 0,-1 0 0,0 0-1,1 0 1,-1 0 0,-1 0 0,1 0 0,0 0 0,-1 1-1,1-1 1,-3-5 0,-2 5 28,1 1-1,-1 0 1,0 1-1,0-1 1,0 1 0,0 0-1,0 0 1,-1 0-1,1 1 1,0 0 0,-7 0-1,7 0-65,0 0-1,1 1 1,-1-1-1,1 1 1,0 0 0,-1 0-1,1 0 1,0 1-1,-1-1 1,1 1 0,0 0-1,0 0 1,-6 5-1,5-1 3,1 0 0,-1 0-1,1 0 1,1 0 0,-1 1-1,1-1 1,0 1 0,1 0 0,0 0-1,-2 10 1,1-4 33,2 0 0,-1 0 1,2 1-1,1 24 0,-1-37-48,1 0 0,-1 1 0,1-1 0,0 0 0,-1 1 0,1-1-1,0 0 1,0 0 0,0 0 0,0 1 0,0-1 0,0 0 0,0 0 0,0 0 0,0-1-1,0 1 1,1 0 0,-1 0 0,0-1 0,0 1 0,1-1 0,-1 1 0,1-1 0,-1 1 0,0-1-1,1 0 1,-1 0 0,3 1 0,50 1 32,-43-2-32,-4 0-4,0 0-1,1-1 1,-1 1 0,0-1 0,0-1-1,0 1 1,8-4 0,-13 4 1,1 0 0,-1-1 0,0 1 0,0 0 0,0-1 1,0 1-1,0-1 0,0 0 0,0 0 0,0 0 0,-1 0 0,1 0 0,-1 0 0,0 0 1,1 0-1,-1-1 0,0 1 0,0 0 0,0-1 0,-1 1 0,1-1 0,-1 1 1,1-1-1,-1-3 0,1 2 16,-1-1 0,1 1 0,-1-1 0,0 1 0,-1-1 0,1 1-1,-1-1 1,-2-6 0,2 9-11,0 1 0,0-1-1,0 0 1,0 1 0,0-1 0,0 1-1,-1 0 1,1-1 0,-1 1-1,1 0 1,-1 0 0,0 0 0,1 0-1,-1 0 1,0 0 0,1 1-1,-1-1 1,0 0 0,0 1-1,0 0 1,-3-1 0,3 0-21,-2 0-133,1 0-1,0 0 1,-1 1 0,1-1-1,-1 1 1,1 0 0,-1-1-1,1 2 1,-1-1 0,1 0-1,-1 1 1,1-1 0,-1 1-1,1 0 1,-5 2-1,-7 22-3183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47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53 219 1313,'0'0'4740,"-3"-9"-4321,-8-26-3,10 34-368,1 0 0,-1 1 0,1-1 0,-1 0 0,1 1 0,-1-1 0,1 0-1,-1 1 1,0-1 0,0 1 0,1-1 0,-1 1 0,0 0 0,0-1-1,1 1 1,-1 0 0,0-1 0,0 1 0,0 0 0,0 0 0,0 0-1,1-1 1,-1 1 0,0 0 0,0 0 0,0 1 0,0-1 0,0 0-1,0 0 1,1 0 0,-1 0 0,0 1 0,0-1 0,0 0 0,1 1 0,-1-1-1,0 1 1,0-1 0,1 1 0,-1-1 0,0 1 0,1 0 0,-1-1-1,1 1 1,-1 0 0,0-1 0,1 1 0,0 0 0,-2 1 0,2 3-55,-1-1 1,1 1-1,-1-1 0,1 1 1,0 0-1,1-1 1,-1 1-1,1-1 1,3 9-1,-3-10 6,0-1-1,0 0 0,0 0 0,1 0 1,-1 0-1,1 0 0,0 0 1,-1-1-1,1 1 0,0-1 0,0 1 1,0-1-1,0 1 0,0-1 1,1 0-1,-1 0 0,0 0 0,0 0 1,1-1-1,2 2 0,9 1-25,1 0-1,0-1 1,0-1 0,0 0-1,0-1 1,0 0 0,0-2-1,0 0 1,0 0 0,-1-1-1,23-8 1,-25 7-24,0-1 0,0 0 0,0-1 0,-1-1 0,1 0 0,-2 0-1,1-1 1,-1 0 0,0-1 0,-1 0 0,0-1 0,0 0 0,10-16 0,-17 21 74,1-1-1,-1 0 1,0 0-1,-1 0 1,1 0 0,-1 0-1,0 0 1,-1-1-1,0 1 1,0 0 0,-1-11-1,0-3 323,1 18-285,0 1-1,0 0 0,0 0 1,0 0-1,0 0 0,0 0 1,-1 0-1,1 0 0,0 0 1,-1 0-1,1 0 0,-1 0 1,0 0-1,1 0 1,-1 0-1,1 0 0,-1 1 1,0-1-1,0 0 0,0 0 1,1 1-1,-1-1 0,0 0 1,-2 0-1,0 0 51,0 0-1,1 0 1,-1 0-1,0 0 1,0 1-1,0 0 1,0-1-1,0 1 1,-5 1-1,4-1-55,-1 0-1,0 1 0,1 0 0,-1 0 1,0 0-1,1 1 0,-1-1 0,1 1 0,0 0 1,0 0-1,0 1 0,-8 5 0,-3 11 5,0 2 0,0-1 0,-18 40 0,32-58-57,0 0-1,0 0 0,0 0 1,0 0-1,0 0 1,1 0-1,-1 0 0,1 0 1,0 0-1,-1 0 1,1 0-1,0 1 1,0-1-1,0 0 0,0 0 1,1 0-1,0 4 1,0-5-5,0 1 1,0-1 0,0 1 0,0-1 0,0 1 0,0-1 0,0 0 0,1 1 0,-1-1 0,1 0 0,-1 0 0,1 0 0,-1 0 0,1 0 0,-1-1 0,4 2-1,6 1-17,0 0 0,0-1 0,0-1-1,1 0 1,14 0 0,-10-1 12,-2 1-77,-9 0-1,1 0 1,-1-1-1,0 0 0,1 0 1,-1 0-1,0 0 0,1-1 1,-1 0-1,10-3 0,-14 3 89,-1 1 0,1-1 0,-1 1 0,1-1 0,-1 1 0,1-1 0,-1 0 0,1 1 0,-1-1 0,1 0-1,-1 0 1,0 1 0,1-1 0,-1 0 0,0 0 0,0 1 0,0-1 0,1 0 0,-1 0 0,0 0 0,0 1-1,0-1 1,0 0 0,0 0 0,-1 0 0,1 0 0,0 1 0,0-1 0,-1 0 0,1 0 0,0 1 0,-1-1 0,1 0-1,-1 0 1,0-2 31,-1 1-1,1 0 1,-1 0-1,1 0 1,-1 0-1,0 0 1,0 0 0,0 0-1,-2-1 1,-5-2 102,0 0 1,-1 1 0,1 0 0,-1 0 0,1 1 0,-1 1 0,-18-3 0,-4 2 435,-37 1 1,167 5-1266,-98-2 700,1-1 1,-1 0-1,0 0 0,1 0 0,-1 0 0,0 0 1,1 0-1,-1 0 0,0 0 0,1 0 0,-1 0 1,0 0-1,1 0 0,-1 0 0,0 0 0,1 0 0,-1 0 1,0 0-1,0 0 0,1 0 0,-1-1 0,0 1 1,1 0-1,-1 0 0,0 0 0,0 0 0,1-1 1,-1 1-1,0 0 0,0 0 0,1-1 0,-1 1 0,0 0 1,0 0-1,0-1 0,0 1 0,1 0 0,-1-1 1,0 1-1,0 0 0,0-1 0,0 1 0,0 0 1,0-1-1,0 1 0,0 0 0,0-1 0,0 1 0,0 0 1,0-1-1,0 1 0,0 0 0,0-1 0,-7-9 221,3 7-142,-1 0 0,1 0 1,-1 1-1,0 0 1,1 0-1,-1 0 1,0 0-1,0 1 0,0 0 1,0 0-1,-7-1 1,-64-1 469,63 3-657,13 0-16,7 0-690,-3 0 595,39-2-1378,-15-8-2939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43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 2753,'0'0'4237,"-32"2"-2847,31-1-1375,0 1 1,0 0-1,-1-1 0,1 1 1,0 0-1,1 0 0,-1 0 1,0 0-1,1 0 1,-1 0-1,1 0 0,-1 0 1,1 4-1,-1 33-45,2-28 0,-2-8 22,1 1 0,0-1 0,0 1 0,1-1 0,-1 0 0,1 1 0,-1-1 0,1 0 0,0 1 0,0-1 0,3 5 0,-2-7-2,-1 1 0,1-1 1,-1 0-1,1 0 1,0 1-1,0-1 1,0 0-1,-1 0 1,1-1-1,0 1 1,0 0-1,0-1 1,0 1-1,0-1 1,0 0-1,0 0 1,1 1-1,-1-1 1,0-1-1,2 1 0,10 0-101,-10 1 100,0-1 1,0 0-1,0 0 0,0-1 0,0 1 0,0-1 0,5-1 0,-8 2 18,0-1 0,0 0 0,0 1 0,0-1 0,0 0 0,0 0 0,0 1-1,-1-1 1,1 0 0,0 0 0,0 0 0,-1 0 0,1 0 0,0 0 0,-1-1-1,1 1 1,-1 0 0,0 0 0,1 0 0,-1 0 0,0-1 0,1 1 0,-1 0 0,0 0-1,0 0 1,0-1 0,-1-1 0,2-1 18,-1-1-1,-1 1 0,1 0 1,0-1-1,-1 1 1,0 0-1,0-1 1,-1 1-1,1 0 1,-1 0-1,0 0 1,-3-6-1,2 7-14,1 0 0,-1 1 1,0 0-1,1-1 0,-1 1 0,0 0 0,0 0 0,-1 1 1,1-1-1,0 0 0,0 1 0,-1 0 0,1 0 0,-1 0 1,1 0-1,-5 0 0,3 0 31,1 1 0,-1-1 0,0 1 0,0 0 0,1 0 1,-1 0-1,0 0 0,0 1 0,-4 1 0,7-1-38,0 0 1,0 0-1,0 0 0,0 0 0,0 0 1,1 0-1,-1 1 0,0-1 1,1 1-1,-1-1 0,1 1 1,0 0-1,-1-1 0,1 1 0,0 0 1,0 0-1,0 0 0,0 0 1,0 0-1,0 3 0,-3 9 17,2-1-1,-1 1 0,2 0 1,0 1-1,0-1 0,2 0 1,3 24-1,-4-36-17,1 0 0,-1 0 0,1 0 0,0 0 0,0 0 0,0-1 0,0 1 0,0 0 1,0-1-1,0 1 0,1-1 0,-1 1 0,0-1 0,1 1 0,0-1 0,-1 0 0,1 0 0,0 0 0,-1 0 0,1 0 0,0 0 0,0 0 0,0-1 1,0 1-1,0 0 0,3-1 0,7 2 9,0 0 1,-1-1-1,19-1 1,-19 0-15,0 0 14,0-1 1,0 1 0,0-2-1,0 0 1,0 0 0,0-1-1,-1 0 1,1 0 0,13-8-1,-20 9-1,1-1 0,-1 0 0,-1 0 0,1 0 0,0 0 0,-1-1 0,1 1 0,-1-1 0,0 0 0,0 0-1,0 0 1,-1 0 0,0 0 0,0-1 0,0 1 0,0-1 0,0 0 0,-1 1 0,0-1 0,0 0 0,0 0 0,-1 0 0,0-9-1,1 9 21,-1-1-1,-1 1 1,1-1-1,-1 1 1,0-1-1,0 1 1,-3-9-1,3 12-28,-1 0 0,1-1 0,-1 1 0,1 0 0,-1 0 0,0 0 0,0 0 0,0 0 0,-1 0 1,1 0-1,0 1 0,-1-1 0,1 1 0,-1 0 0,1 0 0,-4-1 0,-4-2-162,0 1-1,0 1 1,0 0-1,0 0 1,-1 1-1,1 0 1,-13 1 0,-27 0-2339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44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84 48,'0'0'7262,"-11"12"-7065,-30 40-2,39-48-176,0 0 1,0 0-1,1 0 0,-1 0 0,1 0 0,0 0 1,0 0-1,0 1 0,1-1 0,-1 0 0,1 0 1,0 1-1,1-1 0,0 8 0,1 8 35,-2-18-53,0 1 0,0-1 0,0 0 0,0 0 0,1 0 0,-1 0 0,1 0 0,-1 0 0,1 0 0,0 0 0,0-1 0,0 1 0,0 0 0,0 0 0,0-1 0,1 1 0,-1 0 0,0-1 0,1 1 0,-1-1 0,1 0 0,0 1 0,-1-1 0,1 0 0,0 0 0,0 0 0,0 0 0,0-1 0,0 1 0,2 0 0,6 1-18,0 0 0,0 0-1,0-1 1,20-1 0,-21 0 37,-7 0-13,1-1 0,-1 1 0,0 0 0,0 0 0,1-1 0,-1 0 0,0 1-1,0-1 1,1 0 0,-1 0 0,0 0 0,0 0 0,0-1 0,0 1 0,0 0 0,-1-1 0,1 0 0,0 1 0,-1-1 0,1 0 0,-1 0 0,1 0 0,-1 0-1,1-2 1,1-2 91,-1 1-1,0-1 0,0 1 0,-1-1 1,0 1-1,0-1 0,0 0 0,-1-10 0,0 16-70,0-1-1,0 0 0,-1 0 1,1 1-1,0-1 0,-1 0 0,1 1 1,-1-1-1,1 0 0,-1 1 0,1-1 1,-1 1-1,0-1 0,1 1 1,-1-1-1,0 1 0,1-1 0,-1 1 1,0 0-1,0-1 0,1 1 0,-1 0 1,0-1-1,0 1 0,1 0 1,-1 0-1,0 0 0,0 0 0,0 0 1,-1 0-1,-32-1 251,26 2-136,-1-1-41,2-1-42,1 1 0,0 0 0,0 1 0,0-1 1,-10 4-1,15-4-58,-1 1 0,1-1 1,0 1-1,-1 0 0,1-1 1,0 1-1,0 0 0,-1 0 1,1 0-1,0 0 1,0 0-1,0 0 0,0 0 1,0 0-1,1 0 0,-1 1 1,0-1-1,0 0 0,1 1 1,-1-1-1,1 0 0,-1 1 1,1-1-1,0 1 0,-1-1 1,1 0-1,0 1 0,0-1 1,0 3-1,1-3-17,0-1 0,1 1 0,-1-1 0,0 1 0,0-1 0,0 0 0,1 1 0,-1-1 0,0 0 0,0 0-1,1 0 1,-1 0 0,0 0 0,0 0 0,1 0 0,1-1 0,1 1-5,1 1 36,0-1 0,0 0 0,0 0 0,0-1 0,0 0 0,0 1 0,0-2 0,0 1 0,0 0 0,0-1 0,-1 0 0,1 0 0,-1-1 0,1 1 0,-1-1 0,0 0 0,0 0 0,0 0 0,0-1 0,-1 1 0,0-1 0,1 0 0,-1 0 1,0 0-1,-1 0 0,5-9 0,-5 8 12,0 0 0,0 0 1,-1 0-1,1 0 0,-1 0 1,0-1-1,0 1 1,-1 0-1,0 0 0,0-1 1,0 1-1,-1 0 0,-1-7 1,2 8 24,-1 0 0,0 0 0,0 1 0,-1-1 0,1 1 0,-1-1 0,0 1 0,0 0 0,0-1 1,0 1-1,0 0 0,-1 0 0,1 1 0,-1-1 0,0 0 0,0 1 0,-6-5 0,-1 3-8,-1 0 0,1 1-1,-1 0 1,1 1 0,-1 0-1,0 0 1,0 1 0,0 1-1,-15 1 1,24 24-2332,5 11-758,9-2-626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49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96 0,'0'0'221,"-3"-8"-109,-17-53 657,20 60-602,0 0 0,-1 0 0,1 0-1,0 0 1,-1 0 0,1 0 0,-1 0 0,1 0 0,-1 0 0,0 0 0,1 0 0,-1 1-1,0-1 1,0 0 0,0 0 0,1 1 0,-1-1 0,0 1 0,0-1 0,0 0 0,0 1-1,0 0 1,0-1 0,0 1 0,0 0 0,-2-1 0,3-6-3417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50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1 1 1745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54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1835 1745,'-8'-41'456,"2"0"-149,5-10 7899,1-568-6370,-1 599-1718,-1 0 1,-2 1-1,1-1 1,-11-27-1,7 24-70,2 1 0,-6-39 0,2-17 111,-4-1 0,-42-139 1,37 165-140,-29-60 0,42 99-22,0-1 1,1 0 0,-5-26 0,3 7-24,4 29-553,3 18 460,8 26 147,31 57-48,49 135 38,-35-22 70,24 73-18,-70-251-63,-1-1 0,-2 1-1,4 63 1,-8-76-9,2 2 3,0-1 1,2 1 0,11 33-1,-9-35-5,-1 2 0,-1-1-1,5 32 1,-4 123 203,-6-174-114,-2-2-175,1 0 55,-1-1-1,0 1 0,1-1 0,0 1 0,-1-1 1,1 1-1,0-1 0,0 0 0,0 0 0,1 0 0,-1-5 1,-2 0-34,-10-41-123,2-1 1,2 0-1,-3-77 1,9-158-138,5 154 321,-2-448-115,-1 552 175,-6-44 0,5 64 0,-1-1 0,0 1 0,0 0 0,-1-1 0,-6-9 0,4 8-59,5 8 1,1 0 0,-1-1-1,1 1 1,-1 0 0,1 0-1,-1 0 1,0 0 0,0 0-1,0 0 1,1 0 0,-1 0-1,0 0 1,0 0 0,0 1-1,-1-1 1,1 0 0,0 1-1,0-1 1,0 0 0,0 1-1,-1 0 1,-1-1 0,2 6-75,-4 71-22,5 93 0,2-64 44,-4 108 56,5 234 60,-1-424-64,1-1-1,2 0 1,8 28-1,-7-31 0,-1 0-1,-1 0 0,0 1 1,0 27-1,-4-24 40,-1-14-53,1 0 0,0-1 0,0 1 0,1 0 0,0 0 0,0 0 0,1-1 0,0 1 0,6 14 0,-8-23 22,0 0 1,0 0 0,1 0-1,-1-1 1,0 1 0,0 0-1,0 0 1,0 0 0,0 0-1,0 0 1,0 0 0,0 0-1,0 0 1,0-1 0,0 1-1,0 0 1,0 0 0,0 0-1,1 0 1,-1 0 0,0 0-1,0 0 1,0 0 0,0 0-1,0 0 1,0 0 0,0 0 0,0 0-1,1 0 1,-1 0 0,0 0-1,0 0 1,0 0 0,0 0-1,0 0 1,0 0 0,0 0-1,1 0 1,-1 0 0,0 0-1,0 0 1,0 0 0,0 0-1,0 0 1,0 0 0,0 0-1,1 0 1,-1 0 0,0 0-1,0 0 1,0 0 0,0 1-1,0-1 1,0 0 0,0 0-1,0 0 1,0 0 0,0 0-1,0 0 1,0 0 0,0 0-1,0 1 1,1-1 0,1-19 6,-2-37-76,0 41 79,1-217-342,-2-260-362,-1 438 686,-2 1-1,-2-1 1,-3 1 0,-2 0 0,-2 1-1,-40-101 1,44 129 14,1 0 1,2-1-1,0 0 1,1-1-1,2 1 0,1-1 1,1-31-1,1 56-9,0 1-1,0-1 1,0 0 0,0 0-1,0 1 1,0-1 0,0 0 0,0 0-1,0 1 1,0-1 0,0 0 0,0 0-1,0 1 1,-1-1 0,1 0-1,0 1 1,-1-1 0,1 0 0,0 1-1,-1-1 1,1 1 0,-1-1-1,1 0 1,-2 0 0,2 1 0,-1 0-1,0 1 1,1-1 0,-1 0 0,0 0 0,1 1 0,-1-1-1,0 0 1,1 1 0,-1-1 0,1 0 0,-1 1-1,1-1 1,-1 1 0,1-1 0,-1 1 0,1 0-1,-1-1 1,0 1 0,-20 34-36,11-11 32,1-1 0,1 2 1,2-1-1,0 1 0,-4 45 0,3 127-80,7-177 90,0 26-7,-1 17-8,2-1 1,3 1-1,14 67 0,-6-66 31,7 125 0,-17 64 26,-2-143-6,0-109-45,0 1 1,0-1 0,1 0-1,-1 1 1,1-1-1,-1 0 1,1 0 0,-1 0-1,1 1 1,0-1 0,-1 0-1,1 0 1,0 0-1,0 0 1,0 0 0,0 0-1,0 0 1,0 0-1,0-1 1,0 1 0,0 0-1,2 0 1,-1 0 2,-1-1-1,0 1 1,0 0-1,0-1 1,0 1 0,0 0-1,0 0 1,-1 0 0,1 0-1,0 0 1,0 0 0,-1 0-1,1 0 1,0 1 0,-1-1 23,0 1-8,0-1 14,1-1-37,-1 0 0,1 0 0,-1 0 1,1 0-1,-1 0 0,1 0 0,-1 0 0,0 0 0,1 0 0,-1 0 0,1 0 1,-1-1-1,1 1 0,-1 0 0,0 0 0,1 0 0,-1-1 0,1 1 1,-1 0-1,0 0 0,1-1 0,-1 1 0,0 0 0,1-1 0,-1 1 0,0 0 1,0-1-1,1 1 0,-1-1 0,4-7 1,-1 0-1,0-1 1,0 0 0,-1 1-1,0-1 1,1-16 0,1-64 6,-4 60-17,-2-658-1656,1 629 1648,2 28 36,-2 1 0,-7-52-1,-4 52-7,10 26 51,0-1 1,1 1-1,-1-1 0,1 1 1,0-1-1,0 0 0,0 1 0,-1-6 1,3 7 19,-1 2-59,0 0 1,-1 0 0,1 0 0,0-1 0,0 1 0,0 0 0,0 0-1,0 0 1,0 0 0,0-1 0,0 1 0,0 0 0,0 0 0,0 0-1,0 0 1,-1 0 0,1-1 0,0 1 0,0 0 0,0 0 0,0 0-1,0 0 1,-1 0 0,1 0 0,0 0 0,0 0 0,0 0 0,0 0-1,0 0 1,-1 0 0,1 0 0,0-1 0,0 1 0,0 0 0,0 0-1,-1 0 1,1 0 0,0 1 0,0-1 0,0 0 0,0 0 0,-1 0-1,1 0 1,0 0 0,0 0 0,0 0 0,0 0 0,-1 0 0,1 0-1,0 0 1,0 0 0,0 1 0,-1-1 67,1 9-163,0 12 76,0 31-10,1 1 0,13 78 0,52 156 102,9 48 64,-59-233 102,13 62 203,-23-139-424,-2-11 16,0 0-1,-1 0 0,-1 0 0,1 17 0,-3-31-13,-1 5 14,0-1 1,0 1 0,1-1-1,-1 1 1,1-1-1,1 1 1,0 9-1,1 3 14,-2 48-65,0-65 237,-4-18-173,0-8-28,-1 0 0,-1 0 1,-15-39-1,15 46-126,1 0 0,1-1 0,0 1 0,2-1 0,0 0 0,1-24 0,-1-5-78,-13-409-520,15 453 708,0 0 0,0 1 0,-1-1 1,1 0-1,-1 0 0,0 0 1,-1 1-1,1-1 0,-1 0 0,-4-6 1,5 10 80,-1 1 98,1 5-178,0 49-24,-2 0-1,-2 0 0,-25 104 1,-80 175 90,106-319-89,1 0-1,0 0 0,1 0 0,1 0 0,0 1 0,1-1 0,2 21 0,-1 6 2339,-1-54-9019,0-3 2134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55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297 702 560,'0'0'4530,"-19"2"-3879,-6 2-339,8-1 590,-1-1 0,-34 0 0,52-2-630,-4-12 2305,5 1-2569,0 0 0,0 0 0,1 1 0,1-1 0,0 0-1,0 1 1,1 0 0,0 0 0,1 0 0,6-10 0,11-14 59,38-45 0,-12 17-35,23-42 26,-35 49 17,2 2 0,1 1 0,76-73 0,-114 124-75,1-1-1,-1 1 1,0 0-1,1 0 1,-1 0 0,1 0-1,0 0 1,-1 0 0,1 0-1,0 1 1,-1-1 0,1 1-1,0-1 1,0 1-1,0 0 1,0-1 0,-1 1-1,1 0 1,0 0 0,0 0-1,0 0 1,0 1 0,0-1-1,-1 1 1,1-1-1,0 1 1,0-1 0,-1 1-1,1 0 1,0 0 0,-1 0-1,1 0 1,-1 0 0,1 0-1,-1 0 1,2 3-1,5 3-4,-2 1-1,1 1 1,-1-1-1,0 1 1,4 10-1,-3-8 21,34 63 74,47 116-1,14 85 132,-74-196-209,-22-61-20,-4-9 19,1 0 0,0 0 0,1-1 0,0 1 0,0-1-1,0 0 1,1 0 0,10 12 0,-26-29 97,0 1 0,-1 1 0,0 0 0,0 1 0,-1 0-1,0 1 1,0 0 0,0 1 0,-24-4 0,-137-13-248,157 19 187,-119-6-51,50 4 5,-1-4 0,-96-22 0,111 12 44,-76-16-75,147 51-5129,3-12 4096,5 25-3104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56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1111 3970,'0'0'3938,"-8"3"-3162,4-1-730,-22 8-28,17-14-28,12-13 60,13-18 271,2 1 1,25-37-1,-7 12-50,11-22-173,-4-3-1,46-126 1,-72 160-50,-2-2 0,-2 0 0,-3 0 1,-2-1-1,2-94 0,-10 455 243,0-297-270,1 0 0,0 0 0,0 0 0,1 0 1,1-1-1,0 1 0,7 17 0,-8-24-16,-1 0 0,1 0-1,1-1 1,-1 1 0,0-1-1,1 1 1,-1-1 0,1 0 0,0 0-1,0 0 1,1-1 0,-1 1-1,0-1 1,1 1 0,0-1 0,-1 0-1,1-1 1,0 1 0,0-1 0,0 1-1,0-1 1,0 0 0,7 0-1,4 0-10,0 0-1,27-4 0,-37 3 6,1-1 0,-1-1 0,1 1 0,-1-1 0,0 0 0,0 0 0,0-1 0,0 1 0,0-1 0,8-6-1,6-8-17,-2-1-1,1-1 0,-2 0 1,-1-1-1,15-24 1,-2-4-227,28-63 1,-43 83 102,-2 0 1,-1-1-1,-1 0 0,-2-1 0,-1 1 1,-1-1-1,2-40 0,-7 114 92,3 0-1,8 46 1,-7-68 100,1-2 0,0 1 0,2 0 0,0-1 0,2-1 1,14 27-1,-19-39-27,0-1 0,0 0 0,1 1 0,0-1 0,0-1 0,0 1 1,1-1-1,0 0 0,0 0 0,0 0 0,1-1 0,0 0 0,-1-1 0,2 1 1,-1-1-1,0-1 0,0 1 0,1-1 0,-1 0 0,1-1 0,0 0 0,-1 0 1,13-1-1,-14 1-1,1-1 1,-1-1-1,1 1 1,-1-1 0,0 0-1,1 0 1,-1-1-1,0 0 1,1 0-1,-1 0 1,-1-1 0,1 0-1,0 0 1,-1-1-1,1 1 1,-1-1 0,0 0-1,0-1 1,0 1-1,-1-1 1,5-6 0,6-8 69,0-2 1,20-37 0,13-19-1872,-42 71-285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4:57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1 131 4034,'0'0'2686,"-1"-1"-2654,1-1-1,0 0 1,1 0 0,-1 0-1,0 0 1,1 0-1,-1 1 1,1-1-1,-1 0 1,2-3-1,-1 5-30,36-9 289,1 1 0,-1 3 0,49-2 0,-65 6 1014,-50-2 1145,-2 0-1045,17 0-1351,14 3-68,0 0 1,0 0-1,0 0 0,0 0 0,0 0 0,0 0 1,0-1-1,0 1 0,0 0 0,0 0 0,0 0 1,0 0-1,1 0 0,-1 0 0,0 0 0,0 0 1,0-1-1,0 1 0,0 0 0,0 0 0,0 0 1,0 0-1,0 0 0,0 0 0,0 0 0,0-1 1,0 1-1,-1 0 0,1 0 0,0 0 0,0 0 1,0 0-1,0 0 0,0 0 0,0 0 0,0 0 1,0-1-1,0 1 0,0 0 0,0 0 0,0 0 1,0 0-1,-1 0 0,1 0 0,0 0 0,0 0 1,0 0-1,0 0 0,0 0 0,0 0 0,0 0 1,0 0-1,-1 0 0,1 0 0,0 0 0,11-5-156,172 3 127,-96 3 2,-86-1 368,-19 0 223,8 0-543,-2 1-268,-1-1 0,0 0 0,0-1 1,1-1-1,-1 0 0,1 0 1,-1-1-1,1-1 0,-16-6 1,-14-11-3240,1 6-3614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1:43.1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31.9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1 424 11621,'0'0'2887,"7"-30"-2692,25-100-147,22-77 72,-51 195-121,-1 6 19,-1 1-1,0 0 1,0-1 0,0 1-1,-1-1 1,1-5 0,10 116 494,-4 62 137,-5-71 126,24 155-1,-24-242-796,-2-5-150,0 1 0,1-1 0,0 0 0,0 0 0,0 1 0,0-1 0,1 0 0,-1 0 0,1 0 0,0 0 0,0-1 0,1 1 1,-1 0-1,1-1 0,0 0 0,3 4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5:01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164 135 16,'0'0'632,"-5"-7"-165,-1-1-118,4 5-116,0 0-1,0 0 1,0 0 0,-1 0-1,1 1 1,-1 0 0,1-1-1,-1 1 1,0 0 0,-5-3-1,1-6 2331,1 2 1155,4 22-1808,0 109-1840,-1-26 68,12 110 0,5-113-123,-6-46-3,2 82-1,-10 320 122,-2-415-142,-1 1 0,-9 36 0,0-7 7,1 32 71,-10 53-114,17-109 47,4-40 20,-1 0-52,-1 0 14,1 0-16,1-9-554,36-601 1015,-31 537-409,-4-81 0,-3 64 100,1 65-121,-2 0 0,-1 0 0,-1 1-1,-12-37 1,9 37 1,1-1-1,1 0 1,2 0 0,-3-40-1,7-168 764,6 560-782,1-229 75,25 129 1,-15-145-33,37 243 333,-49-175 12,-5-119-346,0-25-24,1 0 1,0 0-1,0 0 0,0 0 0,4 7 1,-3-7 8,0-1 0,-1 1 1,0 0-1,0 0 0,1 7 1,-2-10-23,0-3 13,0 1 0,0-1 0,0 1 0,0-1 0,0 1 0,0-1 0,0 1 0,0-1 0,1 0 0,-1 1 0,0-1 0,0 1 0,0-1 0,1 1 0,-1-1 0,0 0 0,1 1 0,-1-1 0,0 0 0,1 1 0,-1-1 0,0 0 0,1 0 0,-1 1 0,1-1 1,0 0-1,-1 1 14,0-860-541,-1 805 531,-3 0 0,-2 1 0,-3-1 0,-22-77 1,-10-45-8,17 66 2,19 92-19,-1-21 168,4 30-138,-12 8-360,13 3 333,0 1-1,0 0 1,0 0-1,1 0 1,-1 0-1,1 1 0,-1-1 1,1 4-1,0-1-6,-44 815 76,40-327 56,5-479-109,0 1 0,6 25 1,3 14 262,4-163-583,15-166 214,-24-192-579,-6 293 611,-3-137 47,4 309 13,0 10-574,4 1134 1062,-5-1127-471,-1 0-1,-6 29 1,4-29 124,1 0 0,-1 29 0,26-48-115,-5 0 13,1 1 0,-1 1 0,33 2-1,-10 0 293,-40-2-510,0 1 84,0-1-1,0 1 1,0 0 0,0 0 0,0-1 0,1 1 0,-1 0 0,0 0 0,0-1 0,0 1 0,0 0 0,0 0 0,-1-1 0,1 1 0,0 0 0,0 0 0,0-1 0,0 1 0,0 0 0,0 0 0,0-1-1,0 1 1,-1 0 0,1 0 0,0 0 0,0-1 0,0 1 0,0 0 0,-1 0 0,1 0 0,0 0 0,0 0 0,0-1 0,-1 1 0,-14 0-4438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5:04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37 4066,'0'0'4730,"-9"-8"-4431,9 11-218,-1 0 0,1 1 0,0-1 0,0 1-1,0-1 1,1 1 0,-1-1 0,1 1 0,0-1 0,0 0 0,2 5 0,9 18 305,2 0 1,1-1-1,18 23 0,-6-8-72,-9-11-172,-12-18-106,1 0 1,-1 0 0,2-1 0,12 13 0,-20-23-27,0 0 1,0 0-1,0 1 0,1-1 1,-1 0-1,0 0 0,0 0 1,0 0-1,0 0 0,0 0 1,0 0-1,0 0 0,1 0 1,-1 0-1,0 0 0,0 0 1,0 0-1,0 0 0,0 0 1,0 0-1,1 0 0,-1 0 1,0 0-1,0 0 0,0 0 1,0 0-1,0 0 0,0 0 1,0 0-1,1 0 0,-1 0 1,0 0-1,0 0 0,0-1 1,0 1-1,0 0 1,0 0-1,0 0 0,0 0 1,0 0-1,1 0 0,-1 0 1,0 0-1,0 0 0,0-1 1,0 1-1,0 0 0,0 0 1,0 0-1,0 0 0,0 0 1,0 0-1,0-1 0,0 1 1,0 0-1,0 0 0,0 0 1,0 0-1,0 0 0,0 0 1,0-1-1,0 1 0,0 0 1,0 0-1,0 0 0,0 0 1,0 0-1,-1 0 0,0-12 88,-2 0-75,-1 1 0,-1 0 0,1 0 0,-2 0 0,-9-15 0,-42-52-48,16 22-115,23 30 122,11 13 13,-1 1 0,-1 0 1,-19-20-1,27 39-523,5 8 514,56 79 185,-1-4 171,50 127 216,-56-108-231,-53-108-322,0 1 0,0-1 0,1 0 0,-1 0 0,1 0 0,-1 0 0,1 0 0,0 0 0,-1 0 0,1 0 0,0 0 0,0 0 0,0-1 0,-1 1 0,1 0 0,0 0 0,0-1 0,0 1-1,0 0 1,0-1 0,0 1 0,1-1 0,-1 0 0,0 1 0,0-1 0,0 0 0,2 1 0,-2-1-8,18 0-261,-16-1 265,0 1 0,-1-1-1,1 1 1,0-1 0,0 0-1,-1 0 1,1 0 0,-1-1-1,1 1 1,-1-1-1,1 1 1,-1-1 0,0 0-1,4-3 1,30-36 130,-27 29-66,114-159 173,-25 32-279,-44 63 14,16-21 110,-84 95 656,-1 0 0,-24 2 0,-504 0-835,387 9 120,131-5-269,21 1-376,17 0 236,256 54 252,-250-53 126,1 0 0,-2 2 0,1 0 0,30 18 0,-24-12-15,-18-12-41,0 0-1,0 0 1,0-1-1,0 0 0,1 0 1,-1-1-1,0 0 0,12-1 1,-1 0-192,-39 21 299,0 2-1,1 0 0,-33 49 1,31-30-60,22-40-96,3-25-2959,10-1 3090,1 1 1,2 0-1,28-35 0,-33 47-17,0 1-1,0 0 0,1 1 0,15-10 0,19-16 12,-46 36 25,0 0 0,0 0 1,0 0-1,0 0 0,0-1 0,0 1 0,0 0 0,0 0 1,0 0-1,0 0 0,1-1 0,-1 1 0,0 0 0,0 0 1,0 0-1,0 0 0,0-1 0,0 1 0,0 0 0,-1 0 1,1 0-1,0-1 0,0 1 0,0 0 0,0 0 0,0 0 1,0 0-1,0-1 0,0 1 0,0 0 0,0 0 0,-1 0 1,1 0-1,0 0 0,0-1 0,0 1 0,0 0 1,0 0-1,0 0 0,-1 0 0,1 0 0,0 0 0,0 0 1,0 0-1,0 0 0,-1 0 0,1 0 0,0 0 0,0 0 1,0-1-1,-1 1 0,1 0 0,0 1 0,0-1 0,0 0 1,0 0-1,-1 0 0,1 0 0,0 0 0,-25-3 380,-31 5-519,28 4 134,-51 20 1,59-18-17,0-1 0,0-1 1,-1-1-1,1-1 0,-39 4 0,58-8-121,3 0-1702,4-1 1416,-1-1 0,1 1 0,-1-1 0,0 0 0,0 0 0,0 0 0,0-1 0,0 0 0,-1 0 0,1 0 0,-1 0 0,7-7 0,0 1-849,29-21-3588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5:04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7251,'0'0'2348,"5"28"-2070,0-3-168,2 17 237,-1 0 1,0 69-1,-6-58 95,-14 489 2694,14-520-3043,0-21-173,14-1-11739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5:05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4626,'0'0'8060,"2"0"-7983,153-13 291,-104 11-338,-18 1-8,38 3 0,-61-1-20,-1 1 0,0-1 0,0 1 0,0 1 0,0 0 0,0 0-1,0 1 1,14 8 0,-8-2 49,0 1 0,0 1 0,-1 0 0,-1 1 0,0 0 0,11 16 1,-17-19-12,1 1 1,-2 0-1,0 0 1,0 0-1,-1 0 1,0 1-1,-1 0 1,0 0 0,3 23-1,1 57 421,-6 121 0,-4-104-404,1-93-37,-1-1 0,0 1 0,-1-1 0,-1 1-1,0-1 1,-2 0 0,1 0 0,-15 24 0,-3 1-3,-48 64 1,65-96 13,-1-1 0,1 1 0,-2-1 0,1-1 0,0 1 0,-1-1 0,-1-1 0,-14 9 0,2-5 171,0-1 0,-37 10 0,50-16-149,-24 8 250,0-2 0,-1-1 1,0-2-1,-52 2 0,83-7-338,0 1-1633,1-15-8450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6:48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1 3554,'0'0'3599,"-12"10"-3210,-89 82 2831,88-79-3061,0 1-1,1 0 0,0 1 0,1 1 1,1 0-1,1 0 0,-10 22 0,8-13-163,1 1 0,2 1 0,0-1 0,-4 36 0,8-34-2,1 0 0,1 0-1,2 0 1,1 0 0,5 32 0,-4-50 5,1-1 0,0 1 0,1 0 0,0-1 0,0 0-1,1 0 1,0 0 0,0 0 0,1-1 0,1 0 0,-1 0 0,15 12 0,-15-14-31,1-1 0,0 0 1,0 0-1,0-1 0,1 1 1,-1-2-1,1 1 1,0-1-1,0 0 0,0-1 1,0 0-1,1 0 0,-1-1 1,1 0-1,13 0 1,-17-2 3,0 0 0,0 0 0,0-1 0,0 1 0,0-1 0,0 0 0,0-1 0,-1 1 0,1-1 0,-1 0 0,0 0 0,0 0 0,0-1 0,0 1 0,0-1 0,-1 0 0,6-8 0,5-8-184,0-2 1,14-31-1,-23 45 135,21-46-506,-3-1 1,-2-1 0,-2-1 0,11-60 0,-27 99 731,-1 1 0,-1 0 1,-1 0-1,-2-24 0,1 37-84,0 1 0,0-1-1,0 1 1,-1-1 0,0 1-1,1-1 1,-1 1 0,0 0-1,-1 0 1,1 0 0,-1 0-1,1 0 1,-1 0 0,0 1-1,0-1 1,0 1 0,0 0-1,-5-3 1,-7-3 252,0 0 0,-29-11 1,12 8-109,0 2 1,-1 2-1,0 0 0,0 2 1,0 2-1,0 1 1,-54 3-1,86 0-257,-1-1 0,0 0 1,1 1-1,-1-1 0,0 1 0,1-1 0,-1 1 1,0 0-1,1 0 0,-1 0 0,1 0 0,-1 0 0,1 0 1,0 0-1,-1 0 0,1 1 0,0-1 0,0 0 1,0 1-1,-1 2 0,-14 33-3261,15-34 2870,-6 27-5088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6:48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0 7139,'0'0'1041,"-69"180"944,47-117-1073,4-7-736,3-7-96,4-13-160,8-10 48,-5-3-880,5-10-1169,-8-9-1537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6:48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1 345 8260,'0'0'3268,"21"-35"-3305,72-110 7,14-20-853,-107 165 877,0 1-1,0-1 0,0 0 1,0 1-1,0-1 1,0 0-1,0 0 0,0 1 1,0-1-1,0 0 1,1 0-1,-1 1 0,0-1 1,0 0-1,0 0 1,0 1-1,1-1 0,-1 0 1,0 0-1,0 0 1,0 0-1,1 1 0,-1-1 1,0 0-1,0 0 1,1 0-1,-1 0 0,0 0 1,1 0-1,-1 0 1,0 1-1,0-1 0,1 0 1,-1 0-1,0 0 1,0 0-1,1 0 0,-1 0 1,0 0-1,1-1 1,-1 1-1,0 0 0,0 0 1,1 0-1,-1 0 1,0 0-1,0 0 0,1 0 1,-1-1-1,0 1 1,0 0-1,1 0 0,-1 0 1,0 0-1,0-1 1,0 1-1,1-1 0,-1 36 94,0-26-95,-3 58 330,-3 0 0,-3-1 0,-33 125 1,15-90-155,-5 15-37,5 0 1,-11 122 0,36-166-927,2-52-2420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6:49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1 748 4162,'0'0'1670,"17"-28"-1051,59-94-427,-54 84-224,-1-1 0,-1-2 0,-3 0 0,20-67 0,-29 71-64,-1 0-1,-3-1 1,0 0-1,-4-61 1,0 74 90,0 23 6,0-1 1,-1 1 0,1-1-1,-1 1 1,1 0 0,-1-1-1,0 1 1,0 0 0,0 0-1,0-1 1,0 1-1,0 0 1,-1 0 0,1 0-1,-1 1 1,1-1 0,-1 0-1,0 0 1,0 1 0,0-1-1,0 1 1,0 0 0,0 0-1,0-1 1,0 1-1,-5-1 1,4 1 8,0 0 0,0 0 0,0 1 0,0-1 0,0 1 0,-1 0 0,1 0 0,0 0 0,0 0 0,0 0 0,0 1 1,0-1-1,0 1 0,-1 0 0,1 0 0,1 0 0,-1 0 0,0 1 0,0-1 0,0 1 0,-3 2 0,-3 5 57,-1 0 1,2 1-1,-1 0 0,1 0 1,1 0-1,0 1 0,0 0 1,1 1-1,1-1 0,0 1 1,0 0-1,2 1 0,-1-1 1,-1 16-1,-1 17 383,2 0 1,3 78-1,1-67-356,0-38-64,1 0 1,0-1 0,2 1 0,0 0-1,0-1 1,2 0 0,0 0-1,1 0 1,1-1 0,0 0 0,1 0-1,1-1 1,12 17 0,-20-30-36,1-1 0,-1 1 0,1 0 1,-1-1-1,1 1 0,-1-1 0,1 1 1,0-1-1,-1 0 0,1 0 0,0 0 0,0 0 1,0 0-1,0 0 0,0-1 0,0 1 1,0 0-1,0-1 0,0 0 0,0 1 0,1-1 1,-1 0-1,0 0 0,0 0 0,0-1 1,0 1-1,0 0 0,3-2 0,-1 1-17,0-1-1,-1 0 1,1-1 0,0 1-1,-1 0 1,1-1-1,-1 0 1,0 0-1,0 0 1,0 0-1,-1-1 1,5-5 0,38-66-691,-29 45-417,1 2 0,43-52 1,-60 79 1122,1 0 1,0 0-1,0 0 0,0 0 1,0 0-1,1 0 1,-1 0-1,0 0 0,0 0 1,1 0-1,-1 1 1,0-1-1,1 1 0,-1-1 1,0 1-1,1-1 1,2 1-1,-3 0 52,0 0 1,0 0-1,0 1 1,0-1-1,-1 0 1,1 1-1,0-1 1,0 1-1,0-1 1,0 1-1,0-1 1,-1 1-1,1 0 0,0-1 1,-1 1-1,1 0 1,0-1-1,-1 1 1,2 2-1,2 4 328,-1 1 0,0-1 0,0 1 0,-1 0 1,2 8-1,-2-6-209,-2-10-154,43 142 2477,-38-128-2392,2 0-1,-1 0 0,2 0 0,0-1 1,0 0-1,1 0 0,17 17 0,-24-28-131,0 0 0,1 0-1,-1 0 1,1-1 0,-1 1-1,1-1 1,0 1-1,-1-1 1,1 0 0,3 1-1,-5-2-157,1 0 0,-1 1 0,0-1 0,0 0 0,0 0 0,0 0-1,0 0 1,0 0 0,1-1 0,-1 1 0,0 0 0,0 0 0,0-1-1,0 1 1,0-1 0,0 1 0,0-1 0,1 0 0,7-16-6354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6:49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73 96,'0'0'13142,"62"-17"-13286,-18 11 160,0-7-16,-8-4-304,-3 7-897,-7 1-527,-12 9-738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6:50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4 204 4114,'0'0'5757,"14"-31"-5311,45-94-681,-33 84-127,-25 40 345,0 1 0,-1-1 0,1 1 0,0-1 0,-1 0 0,1 1 0,0 0 0,0-1 0,0 1 0,0-1 0,0 1 0,-1 0 0,1 0 0,0-1 0,0 1-1,0 0 1,0 0 0,2 0 0,0 5-28,0 25 485,-2 1 0,0 0 0,-2 0 0,-9 52 0,-36 125 872,15-78-1276,24-95-71,-12 50-2027,5-52-1889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14T00:07:20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1871 13377 172 0,'0'0'6'15,"0"0"80"-15,0 0 12 16,0 0-54-16,0 0 24 16,0 0-55-16,0 0 9 15,-45 0 1-15,37 0 4 16,-1 0-9-16,-3 0-1 16,-1 0 19-16,-3 0-11 0,-1 0 16 15,-1 4-22 1,0 2-5-16,-2 2-6 0,-3 5-7 15,0 1-1-15,-2 7-1 16,-4 2 1-16,0 4 0 16,2 1-4-16,2 0 8 15,1 2-10-15,2 5 11 16,-3 3-11-16,3 4 5 16,1 0-2-16,0 0 2 15,3 4 1-15,-2 0-2 16,0 8-2-16,-1 0 4 15,4 5-8-15,-1-1 7 16,1-2-15-16,1-4 14 16,3-3-2-16,-1-4 4 0,1-5 2 15,1 0-2-15,3-2 0 16,3 2-3-16,2 1 2 16,1-3 2-16,3-8-2 15,0-1-3-15,0-4 3 16,0-3-1-16,0 2 1 15,0 2-2-15,0 2 6 16,7 2-7-16,2 1 5 16,-1 1-3-16,4 0 2 15,-3-3-2-15,-1 4 1 16,0-11 1-16,-2 2-4 16,1-3 8-16,-3 0-9 15,2 1 11-15,2-2-12 0,-2 6 7 16,1 0-5-16,1 6 4 15,2-2-4-15,-1 3 1 16,-1-10-2-16,-1-2 4 16,2-4-4-16,-2-2 4 15,1-1-5-15,4 4 5 16,1 0-5-16,0 0 5 16,5 2 1-16,-3-4-4 15,4 1 4-15,-1-5-3 16,-3-1 1-16,3 1-3 15,0-3 3-15,-2-2-3 16,-3-1-6-16,3 2 0 0,-1 2 11 16,3-2-3-16,1-2 3 15,4 6 2-15,-1-6-2 16,-1 2 0-16,-2-2 0 16,0-2-3-16,0-1 6 15,-3-3-6-15,2 0 3 16,-3 0 0-16,4 0-1 15,0 0 3-15,-1 0-4 16,3 0 6-16,-4 0-8 16,1 0 8-16,2 0-6 15,-2 0 2-15,-1 0 0 16,1-3-1-16,1-1 2 16,-2 2-3-16,-1 2 7 0,3-4-8 15,0 4 5 1,-4-6-4-16,3 2 4 0,-2 0-2 15,1-3 0-15,6-4 2 16,-1 3-3-16,-4 0 2 16,2-2 2-16,-5 1-1 15,-1-4-2-15,3-1 5 16,-1 0-6-16,-1-2 2 16,-1 2 1-16,-1-1-2 15,1 3 2-15,-3-7-2 16,7 2 3-16,-3 0-6 15,1-7 8-15,2-1-4 0,-7 2 0 16,2 1 1 0,0-5 1-16,1 5-3 0,-1-6 0 15,3 2 1-15,2-4-1 16,-2 2 3-16,-1 0-4 16,-1 1 2-16,-4 0 4 15,-1 3-4-15,1 2 1 16,-6 1 4-16,0 1-3 15,1-2 12-15,-3-1-13 16,0-10 9-16,0 3-10 16,3-2 1-16,-2 3-2 15,-1 0 0-15,2 2 0 16,-4-3 1-16,2 3-1 0,-2-7 4 16,0 0-5-1,0 4 5-15,0-6-4 0,0-1 4 16,0-1-7-1,0 2 3-15,0 4 0 0,-2 4 3 16,-2 6-3-16,-4 1 8 16,2 2-7-16,-1-1 10 15,-1-2-9-15,-2-4 0 16,4-2-1-16,-3-2-2 16,2-3 1-16,1 5 0 15,-1 2 0-15,2 4 5 16,-3 4-9-16,1-2 9 0,-2 2-10 15,2 2 9 1,1-6-8-16,-1 2 4 0,-3 0 0 16,2 2-2-16,1-1 5 15,1 6-6-15,-4-3 7 16,2 0-7-16,-1 0 9 16,-3 2-6-16,2 0 5 15,-1 2 0-15,-1-2 4 16,3 1 1-16,1 2-2 15,-4-1-8-15,1-1 13 16,-2 2-12-16,1-3 6 16,4-1-5-16,-5-1-2 15,-1-2 0-15,-1-2 0 16,-1 0-6-16,1-4 13 16,-4 4-10-16,-3 4 6 0,-5-2 9 15,3 6-5-15,-3 4 11 16,5 1-1-16,1 1-5 15,2 1-2-15,3 1 2 16,1 4 20-16,3 0-23 16,3 0 13-16,3 0-22 15,0 0 3-15,-2 0-1 16,2 0-2-16,-5 0 0 16,-3 0 0-16,1 0-3 15,-7 0-1-15,2 0-24 16,0 0-47-16,3 6-27 15,-1 4-96-15,-7 8-268 0</inkml:trace>
  <inkml:trace contextRef="#ctx0" brushRef="#br0" timeOffset="2535.55">4600 13629 73 0,'0'0'171'15,"0"0"-122"-15,0 0 3 16,0 0 1-16,0 0-27 15,0 0 10-15,0 0 3 16,0 0 14-16,-2 0-12 16,-5-2 23-16,1 1-13 15,-3 1-28-15,-2 0 3 16,0 0-16-16,-1 0-6 16,-3-3 2-16,-1 3-6 15,-1 0 4-15,-2-1-4 0,0 1 2 16,-4-3-2-16,3 3 0 15,-2-1 1-15,0 1-2 16,-1 0 4-16,1 0-5 16,2 0 9-16,0 4-9 15,0 7 2-15,2 2 0 16,0 0-1-16,-1 8-8 16,0-2 1-16,1 4-10 15,1 1 17-15,-1-2 1 16,3-1-3-16,1 0 6 15,1 2-5-15,0 4 2 16,1 4-3-16,1 2-2 0,3 5-19 16,-4-7 22-16,3-3-5 15,3-6 2-15,0-4 9 16,6 1-8-16,-2 3-1 16,2 3 3-16,0 3 0 15,0 2-11-15,0 4 13 16,0-1-2-16,0-6-4 15,-2-1 12-15,-4-6-8 16,1-4 3-16,5 1-2 16,-2-2 1-16,2 2 0 15,0-4 0-15,0 2-9 16,0-3-1-16,0-2-12 16,0-1 17-16,0 6 2 0,0 1 2 15,7 3-3-15,-1 0 4 16,2-3 0-16,-4-7 3 15,-2 1-6-15,0-1 8 16,0-1-10-16,1-4 11 16,1 1-12-16,0-1 4 15,0-3-2-15,2 1 3 16,0 3 0-16,3 1 0 16,2 3 2-16,3-1-3 15,-4 2 6-15,4-1-7 16,-3-3 6-16,2-1-4 15,1 1 1-15,-1-2 0 0,-1 0 0 16,1 2 1 0,-3-2-3-16,0 0 7 0,-1-4-10 15,-3 0 11-15,-2 2-11 16,2-2 8-16,-2 0-3 16,2 0 0-16,-1 0 2 15,1 0-1-15,-1 0 3 16,4 3-8-16,-2 0 9 15,1 0-9-15,-1 0 8 16,0 1-4-16,-2-3 0 16,-1 4 0-16,0-3 1 15,-2 0 0-15,3 0-1 16,-3 0 6-16,0 2-10 16,3-4 7-16,0 4-6 15,-1-4 2-15,0 2 1 0,3 2 0 16,2 0 0-16,2 1-1 15,6 4 3-15,2-1-5 16,-1 0 10-16,-1-3-13 16,-3-1 11-16,1 1-9 15,-1-5 4-15,-3 5 0 16,2-5 0-16,-2 0 3 16,0 0-7-16,0 0 10 15,1 0-10-15,-1 0 8 16,0 0-5-16,0 0 2 15,-2 0-2-15,0 0 1 16,2 0 0-16,0 0 3 0,5-5 0 16,-1-4-1-16,3 0-2 15,0 0 0-15,2 0 3 16,0-3 1-16,-2 2-4 16,-2-2 0-16,-3 6 0 15,-2-4 0-15,-4 4 3 16,2 0 1-16,-3 0-4 15,1 0 2-15,0 0-2 16,-1-3 0-16,3 4-1 16,1-2-1-16,-2-2 2 15,3-1 2-15,1-4-1 16,1 1-2-16,3 0 5 16,-1-5-7-16,-2 5 6 0,-1-4-1 15,-2 1-1-15,2-4-1 16,1-2 5-16,-2-2-4 15,-1-1-1-15,-4 0 3 16,-2-1 1-16,-1-1-4 16,-3-2 8-16,0 2-8 15,0 4 3-15,0 0 0 16,0 2-3-16,0-2 4 16,0-3-3-16,-9-4-1 15,-1-4 3-15,2-5-6 16,1 4 5-16,3 1-6 15,-3 5 4-15,0 6 0 0,0 9 0 16,3 3 5-16,0 3-4 16,0 0-1-16,-1 2 5 15,-2-2 0-15,2 0-1 16,-3-2-2-16,-1 0-1 16,0-1-1-16,-2 0 3 15,0-5-7-15,-3 2 8 16,1-3-8-16,-1 0 6 15,3 3-4-15,1 0 4 16,0 9-2-16,1-4 3 16,1 1-1-16,-2 0 5 15,-1-4-6-15,1 1-1 16,-2 2 4-16,1 0-7 16,2 4 6-16,0-4 6 15,-2 5-7-15,0 1 14 0,-5 3 1 16,3 0-17-16,-1 0-12 15,-3 0-25-15,-3 0-8 16,-3 0-41-16,-3 0-36 16,-8 0-29-16,1 1-76 15</inkml:trace>
  <inkml:trace contextRef="#ctx0" brushRef="#br0" timeOffset="4447.42">4948 15208 0 0,'0'0'70'15,"0"0"-29"-15,0 0 24 16,0 0-44-16,0 0-11 16,0 0-10-16,-74-22-1 15,59 9-5-15,-3-1 6 16,-2 2 6-16,0 6 29 16,2-3 6-16,1 2 2 15,1 1 24-15,0 6-37 16,0-4-19-16,3 4 1 15,-3 0-9-15,1 0 2 16,-1 0-4-16,-3 10-1 16,0 1 1-16,-1-6 17 15,3 1-9-15,-1-1 11 0,0-3 3 16,-2-1-22-16,0-1-1 16,-2 4 1-16,2 0-2 15,-1 2 6-15,2 7-5 16,3-4 0-16,1 4-2 15,1-4-1-15,5 0 3 16,0-1-1-16,0-2 0 16,0 4-2-16,3 2-4 15,-3-2-2-15,-1 8-14 16,0 2 16-16,1 3-3 16,-3 4 3-16,1 0-1 0,3-4 8 15,-6 7 0-15,1-4-1 16,-1 0 0-16,1 7 2 15,1-2-2-15,2 1 2 16,3-1-1-16,1-5 0 16,1-6 0-16,2-2 0 15,1-6-4-15,2 1 2 16,0-5-2-16,0 3-5 16,0 1-4-16,0 2 6 15,0 3-2-15,0 0 9 16,5 2-5-16,2-2 5 15,4 3 0-15,5 2 1 0,-1-2 2 16,7 4 1 0,1-2 9-16,3 0-9 0,1 1 1 15,-5-2-5-15,1-2 2 16,-4-5-1-16,2-4 0 16,3 2 6-16,-1-6-7 15,1 2 6-15,2-4-4 16,1-4 0-16,7 0-1 15,-3 0 1-15,2 0-2 16,0 0-1-16,1 0 1 16,-2-4 0-16,-1-6-1 15,-3 6 3-15,-3-7-3 16,0 4 2-16,-3-1 1 16,-2-6-1-16,0 4-1 15,0-2 0-15,-2-1-1 0,0 3 1 16,-1-4 2-16,-1 1 0 15,-1 0-2-15,-1-1 3 16,-1-3-2-16,1-2 12 16,1 1-4-16,-1-4 1 15,1-5 0-15,3 4-9 16,-5-1 9-16,3 0-10 16,-3 1 6-16,1 2-4 15,-3-2 9-15,0 0-8 16,1-1 0-16,-2 0 0 0,-3 1-3 15,-1 6 3 1,2-6-1-16,-2 1 0 0,1 0 3 16,-3 5-10-16,-2-2 10 15,-2 5-5-15,0-8 8 16,0 4 10-16,0-3-8 16,0-6-9-16,0 5 1 15,-2 2 2-15,-4 1-7 16,1 8 6-16,-1-1 8 15,-2 2 3-15,0-2 2 16,-3-2 4-16,-3 4-19 16,-1-7 4-16,1 5-3 15,-1 5-2-15,-1-7 6 16,-1 5-6-16,0 0 3 16,0 2-2-16,-1 1-1 0,1 6 3 15,-6 0-3-15,-2-4-5 16,1 4 1-16,-5 0 0 15,0 0 3-15,-2 0-7 16,-3 0 7-16,1 0-20 16,4 0-3-16,2 0 13 15,8 0-5-15,0 0-14 16,4 0-37-16,1 10-61 16,-1 2-114-16</inkml:trace>
  <inkml:trace contextRef="#ctx0" brushRef="#br0" timeOffset="30051.01">27581 14057 59 0,'0'0'134'0,"0"0"-108"16,0 0 31-16,0 0 3 15,0 0-8-15,0 0-16 16,0 0 15-16,-47 4-10 15,38-4 9-15,3 0-21 0,-4 4-14 16,2-4 10-16,-1 1-7 16,-3-1-5-16,-1 3-10 15,-5 0 10-15,1-1-7 16,-6 4 10-16,-2 1-14 16,-1 1-1-16,-6 2-2 15,3 4 5-15,-4 0-8 16,0 6 6-16,-1 5-8 15,-1 8 7-15,2-1-5 16,4 0 5-16,0-4-1 16,4-2 0-16,2 0 1 15,4 2-1-15,1 3 0 0,0 1-5 16,0 4 13-16,-2 2-15 16,2 6 13-16,-2-2-9 15,-2 4 5-15,0 2-2 16,2 0 0-16,-3-2 1 15,1 3-4-15,2 3 10 16,-3 4-12-16,2 2 12 16,3-1-13-16,-1 0 11 15,7-7-9-15,3-5 4 16,5-5-2-16,0-8 0 16,4-2 2-16,0-9-5 15,0 2 7-15,0-1-9 16,6 2 11-16,5 2-8 0,-3 0 7 15,4 2-3-15,1 6 0 16,0 3 1-16,3-1-5 16,0 4 11-16,1-4-11 15,1-4 8-15,2-2-8 16,2 1 5-16,1-4-1 16,-4-5 0-16,4 2 1 15,-5-2-4-15,-1 0 6 16,0 0-5-16,-2-4 8 15,5 1-11-15,0 2 10 16,0-4-10-16,2 2 4 16,1 0 1-16,-2-1 0 15,4-2 2-15,2-2-4 0,0-1 6 16,-2-5-8-16,2 1 10 16,-4 1-10-16,2-4 8 15,-3 2-4-15,1 1 1 16,-1-7 0-16,0 4-1 15,1 7 5-15,-1-3-5 16,6-2 6-16,7 5-6 16,0-2 3-16,3 1-4 15,-1 2 2-15,6-6 0 16,4-3-1-16,0 0 1 16,1-1 0-16,2 0 0 15,-2-4-2-15,2 4 7 0,1-4-7 16,-5 2 1-1,-3 2-1-15,-5 0 1 0,0-4 1 16,2 4-1-16,5-4 1 16,3 5-2-16,6-1 5 15,2 1-6-15,4-1 3 16,-6 0-2-16,-4 2-1 16,2 2 2-16,-4-8 2 15,2 4-2-15,-1 0 1 16,-3-4 3-16,-6 5-8 15,3 1 8-15,-5-2-7 16,4-4 3-16,-1 3 0 0,0-3-1 16,11 0 4-1,4 5-7-15,8 0 9 16,3 4-8-16,2-5 8 0,0-3-10 16,-9-1 10-16,0 3-10 15,-6-3 5-15,-5 0 0 16,0 0-2-16,-6 0 6 15,-1 0-8-15,0 0 4 16,-4 0-6-16,-4 0 3 16,-1 0-2-16,-2 0 9 15,3 0-4-15,3-4 0 16,1-9 0-16,0 3-5 16,0-3 10-16,0-5-10 15,-3 1 12-15,1-1-8 16,-3 4 6-16,0-4-10 15,2 4 6-15,0 2-1 0,-1-2 0 16,1-4 2-16,-2 0-7 16,3 2 8-16,-3 2-10 15,1 0-8-15,-5 0 15 16,0 1-1-16,-5 0 1 16,-1 1 0-16,2-2 0 15,-4 0-2-15,2-4 5 16,-1 3-3-16,-2-5 4 15,0 1-6-15,-2 1 4 16,2-5 0-16,2 2-2 16,3-2 0-16,2 2-5 0,0 2 10 15,1 1-12-15,3 0 15 16,3 0-16-16,-3-1 7 16,-3 2 1-16,-1 1-4 15,-8-3 4-15,1-2 0 16,-1-1 3-16,0 2-3 15,0-3 2-15,4 2 0 16,-3-5 1-16,-1 2-2 16,2 0 5-16,-3 1-1 15,-3 0-2-15,1 0-3 16,-3-1 12-16,5-2-11 16,-3 1 5-16,-1-8-1 15,2 3-6-15,2-6 2 0,-3-4 6 16,3 4-4-16,-5-3 1 15,1 3-4-15,-3 0 2 16,0-2 2 0,0 4-1-16,2-8 7 0,-1 8-6 15,-1 2 0-15,-5 6 1 16,1 4-4-16,-5 8 1 16,-2-3 5-16,0 7 13 15,0-7 5-15,0-1 1 16,0-10-23-16,0-3-6 15,0-3 6-15,0 2-6 16,0 4 3-16,0 2 0 16,0 2-1-16,-7 0 5 15,3 1-8-15,-2 0 11 0,-3 0-13 16,-1 2 13-16,0-2-10 16,3 4 8-16,-5-3-5 15,4 0 0-15,-1-5 0 16,-3 0-2-16,4-3 4 15,-3 3-7-15,2-3 13 16,0 7-8-16,0 9 2 16,-2-5 9-16,-3 1-1 15,1 0-10-15,-5-2 0 16,3-2 2-16,-5-2-4 16,-1 2 10-16,2 0-15 15,-6 1 14-15,0 3-3 16,-4 3-3-16,-2-3 5 0,-4 1-4 15,-5-3 3-15,-5 2-5 16,3 0 4-16,-8 0-9 16,9 2 12-16,3 2-13 15,-1 0 10-15,4 2-8 16,-1 0 2-16,-1 0 2 16,-3-2 0-16,-1 0 1 15,-5 0-8-15,-6-3 15 16,-2 6-16-16,2 3 14 15,2 2-14-15,4 2 8 16,-1 4 0-16,5 0-1 16,-3 0 1-16,0 0-4 0,-2 0 9 15,3 0-6 1,-1 0 8-16,1 0-14 0,-1 0 13 16,-2 0-10-16,-6 0 4 15,-3 2 0-15,-4 2-1 16,3 4 3-16,-1-7-4 15,2 4 6-15,2-3-7 16,2 3 11-16,6-3-15 16,-1 3 11-16,7-2-7 15,2 0 3-15,5-2 0 16,4 2 0-16,4 1 1 16,-2 2-5-16,1-2 6 15,-3 4-7-15,-5 3 1 0,-3-3 3 16,-3 7 0-1,-3-3 1-15,-6 0-2 0,-4 4 5 16,-5 4-8-16,0 2 10 16,2 0-13-16,7 2 13 15,4 0-10-15,7-4 5 16,9-2 0-16,8-8 0 16,3-1 0-16,5-6-1 15,-6 0 9-15,1-2-12 16,-6 1 10-16,-7 5-8 15,-7-1 4-15,-6 2-4 16,-10 6 0-16,-2-1-1 16,-4 2 3-16,-3-1 0 15,1-2-3-15,0-3 9 0,1 0-10 16,7-1 9 0,4-2-9-16,8 2 5 0,6-6-1 15,7 2 0-15,5-3 0 16,3-1-2-16,5 3 9 15,-1-3-13-15,3 0 16 16,1 0-16-16,0 0 12 16,-1 0-8-16,-3 0 2 15,-1 0 0-15,-5 0 5 16,2 0 0-16,-4 0 1 16,3 0-4-16,-3 2-1 15,3-1 5-15,0-1-10 16,1 0 5-16,6 0-1 0,1 0 0 15,4 0 1 1,1 0-5-16,1 5 10 0,4-5-13 16,0 0-1-16,2 0-28 15,-9 10-119-15,-12 4-52 16</inkml:trace>
  <inkml:trace contextRef="#ctx0" brushRef="#br0" timeOffset="34703.25">16383 12619 198 0,'0'0'21'0,"0"0"-18"15,0 0 46-15,0 0 18 16,0 0-33-16,0 0-19 16,0 0 8-16,-71 8-3 15,65-8-1-15,0 0-9 16,-1 0 0-16,-3 0-1 15,0 0 2-15,-3 0 12 0,0 4-22 16,-3-2 4-16,-2 4-4 16,3-2-2-16,-6 4-2 15,2 5 1-15,1 2 1 16,-3 7-4-16,2 2 4 16,-2 3 2-16,1-4-3 15,3 4 4-15,-2-6-4 16,4 3 4-16,1-2-3 15,4 5 1-15,-1 0 0 16,-1 6-1-16,-1 2 3 16,1 7-6-16,-1-1 9 15,3-1-10-15,-2-1 9 0,1-3-6 16,2-4 3-16,-2-2-1 16,2-1 2-16,0 2-2 15,0 5 0-15,0 4 4 16,1 2-10-16,-1 6 11 15,4-4-10-15,-2-1 6 16,5-5-1-16,-2-7 0 16,4 0-1-16,0-5-3 15,0-2 8-15,0 1-11 16,0-4 9-16,11 3-3 16,0 2 1-16,2 3 0 15,-1 0-1-15,1 7 1 16,-2-4 1-16,-2 4 0 0,0-1-1 15,0 1 2 1,-1-2-5-16,0 0 8 0,0 2-9 16,3 0 8-16,1 2-6 15,5 5 4-15,4 2-4 16,3 4 1-16,7 1 1 16,5 0-2-16,4 0 2 15,5-5-2-15,-3-7-3 16,2-2 4-16,1-11-3 15,-3 0 3-15,3-4 0 16,-1-1 2-16,3 1-1 16,-2-8 5-16,0 1-10 0,-8-6 10 15,3 1-9 1,-7-3 8-16,1-1-8 0,-3-1 5 16,0 5-1-16,-2-5 0 15,0-3 3-15,2 3-8 16,-2-2 10-16,0 1-10 15,0-3 6-15,0 0-1 16,3 0 0-16,5 0 0 16,-1-3-1-16,2-3 1 15,0 1 0-15,-2-1 2 16,-3-1-4-16,0 2-6 16,-4-1 3-16,-2 0-3 15,0 0 8-15,-2-3 0 16,-2 4 1-16,2 0-1 15,-2 1 1-15,4-1 3 0,-3 1 0 16,0-2 7-16,3 0 0 16,-5-3 15-16,5-1-25 15,-2-4 8-15,4 0 19 16,2-4-27-16,3-3 4 16,3-4 0-16,3-2-3 15,1-2 3-15,-6 3-5 16,-6-2 1-16,-5 4-1 15,-1-3 0-15,-5 2 0 16,-1 0 1-16,-1 3 2 16,-3 3-5-16,-1-2 8 15,1 3-12-15,5 4 9 0,1 0-6 16,4-4 2-16,2 3 1 16,-1-6-1-16,5-1 3 15,-3 0-4-15,1-6 6 16,-2 4-7-16,-3-1 7 15,3 4-5-15,-1-3 2 16,1-5-1-16,2 3 0 16,2-2 0-16,-5 0 0 15,1 2 2-15,-3 0-4 16,-6 1 5-16,-1 0-4 16,-1-9 7-16,-1 1-6 15,3-2 0-15,-3-5 0 16,1 0-2-16,-2-5 5 0,1-3-4 15,-1-4 7 1,-1 0-9-16,1 0 6 0,-4 0-3 16,1 4 2-16,0-2-1 15,0 1-1-15,-2 4 0 16,-3 0 0-16,-4 1 3 16,0 2 1-16,0 4-1 15,0 4 2-15,0 1-2 16,0 6 11-16,0-3-3 15,-11-5-1-15,-3-1-10 16,4-2 4-16,-4 0-11 16,3 0 14-16,2 6-12 0,1 2 10 15,-2 3-6-15,3 0 1 16,-1 1 0-16,-4 0 4 16,1-2-1-16,-5-1 3 15,-3-4-1-15,-2-2-10 16,-1 6 12-16,-4 0 0 15,1 6-3-15,-6 0 1 16,-2 5 2-16,-3 0 9 16,0 4-4-16,0 2-11 15,1-1 12-15,-1-2-10 16,1-1 5-16,-1-2-5 16,2 0 1-16,3-2-4 15,3 1 5-15,-1 1-5 16,0 5 2-16,-5-2-4 15,-2 3 7-15,0 2-10 0,-3 3 13 16,-3 1-16-16,-1 1 16 16,-4-1-8-16,-2 0 0 15,1-1 1-15,-2 0 11 16,3 1-12-16,3 5 14 16,2-4-13-16,3-1 7 15,1 0-5-15,7-4-3 16,0 2 2-16,2 0-1 15,4 1-1-15,2 2 0 16,0 4 1-16,1-2 3 16,-3 3-8-16,-2 0 2 15,-1 0-2-15,-3 3 8 0,2 8-4 16,-2 1 0-16,-1-2 0 16,1 0-3-16,0 1 7 15,2-2-8-15,0 1 9 16,4-4-10-16,5-2 10 15,7 1-6-15,3-4 4 16,6 1-4-16,0 1 1 16,2-3 0-16,-1 1-6 15,-1 2 13-15,-2-1-14 16,-6 2 11-16,-1 2-10 16,-3 4 4-16,-1 1 2 15,-2 2-3-15,4 0 2 16,-1 4-2-16,1-3 6 15,-1-2-7-15,1 2 8 16,1 0-8-16,1 0 3 0,3 0-2 16,4 2 0-16,-3-2 3 15,3 0-1-15,-1 2 2 16,2 1-7-16,-1 6 11 16,-3 0-11-16,0-2 8 15,-5 2-2-15,6-6 0 16,-1-3 3-16,-1 1-3 15,4-3 1-15,-3 3-5 16,-2 2 9-16,-2 1-10 16,0 0 13-16,-1 0-14 0,1 0 12 15,1-2-9-15,1-3 3 16,3 2 0-16,-2-3 0 16,4-2 0-16,1 2-6 15,1-2 12-15,2 2-14 16,0-2 11-16,0-2-7 15,-1 0 5-15,1-2-1 16,-1 0 0-16,1 0 3 16,-2 0-4-16,-3 2 4 15,1 2-6-15,-3 1 10 16,-1 4-13-16,2 0 12 16,-1-2-7-16,0 1 1 15,2 0 0-15,-2-4-1 16,5 1 2-16,0-2-6 15,-1-4 11-15,2-1-12 0,3-3 10 16,0-1-8-16,0 0 2 16,0 0 2-16,0 0-9 15,0 0-31-15,0 0-57 16,19 6 11-16,-6 2-66 16,-6 1-115-16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6:50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652 0 5475,'0'0'296,"-32"38"82,5-5-146,-193 247 2074,146-177-1127,-82 153 0,133-210-919,2 0 1,2 1-1,1 1 0,3 1 1,2 0-1,-9 74 0,15-51-17,3-1 0,4 1 0,13 118 1,-5-138-165,2 0 0,2-1 1,3-1-1,2 0 1,38 78-1,-31-83-76,1-1-1,3-1 1,1-1-1,2-2 1,2-1 0,67 60-1,-69-72-398,2-2 0,0-2 0,51 27 0,-50-33-631,-1-2 0,2-2 0,0-1-1,38 8 1,57 1-6587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6:51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507 1 992,'0'0'1793,"8"266"-1104,-8-122 831,0 10 609,-8-3-1264,-24-6-1,-8-8-64,-12-9 49,1-10-241,-3-9-48,-5-11-528,5-6-64,-5 0-1264,5-20-1826,3-13-3457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6:53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638 1 7716,'0'0'3991,"-31"16"-3890,-104 57-13,124-65-43,0 0 1,0 0-1,1 1 1,0 0-1,1 1 0,0 0 1,1 0-1,0 1 0,0 0 1,-7 15-1,-1 0 72,-41 75 319,4 2-1,4 3 1,-49 156 0,76-190-288,3 1 1,3 0-1,3 2 1,4-1-1,-1 110 1,10-176-148,1 0 1,-1 0 0,1 0 0,1 0-1,-1-1 1,1 1 0,1 0 0,-1-1-1,1 0 1,1 1 0,-1-1 0,9 11 0,-6-9-38,1-2 1,0 1 0,1-1 0,0 0 0,0-1 0,0 0 0,1 0 0,0-1 0,13 6-1,-7-5-669,0-1-1,0 0 0,1-1 0,-1-1 0,1-1 1,0 0-1,0-1 0,24-1 0,2 0-4285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6:53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1 5523,'0'0'677,"-19"31"292,-61 105-166,64-107-617,1 1 0,1 0 1,2 1-1,0 0 0,-8 43 0,15-51 4,1 0 0,1 1 0,1-1 0,1 1-1,0-1 1,6 41 0,-4-61-186,0 0 0,-1-1 0,1 1 1,0 0-1,1-1 0,-1 1 0,0-1 0,1 1 0,-1-1 0,1 0 0,0 0 0,0 0 1,0 0-1,0 0 0,0 0 0,0 0 0,0 0 0,1-1 0,-1 1 0,1-1 1,-1 0-1,1 0 0,-1 0 0,1 0 0,0 0 0,-1-1 0,1 1 0,3 0 0,4 0 9,1 0-1,-1-1 0,0 0 1,1 0-1,-1-1 0,18-4 1,-19 2-4,0 0 1,0 0-1,0-1 1,-1-1-1,1 1 1,-1-1-1,0-1 1,0 1-1,-1-1 1,10-10-1,3-5-2,0-1 0,17-26 0,-25 33-61,-1-1-1,-1 0 1,-1-1-1,0 0 1,-1 0 0,-1-1-1,0 0 1,-2 0-1,0 0 1,-1-1 0,-1 0-1,1-26 1,-4 40 62,0 0 0,-1 0 0,0 0 0,0 0 0,-1 0-1,1 1 1,-1-1 0,0 1 0,0-1 0,-1 1 0,1-1 0,-1 1 0,0 0 0,0 0 0,-1 1 0,1-1 0,-1 1 0,1-1-1,-1 1 1,0 0 0,0 1 0,-1-1 0,1 1 0,-1-1 0,-7-2 0,-3-1 113,-1 1 0,0 0 0,0 1 0,-1 1 1,1 1-1,-28-2 0,30 4-54,-1 0 1,1 0-1,0 1 0,-18 4 1,27-3-76,0-1 1,0 1-1,0 0 1,1 0-1,-1 1 1,0-1-1,1 1 0,0 0 1,0 0-1,0 1 1,0-1-1,0 1 1,0 0-1,-4 7 1,1 0-358,0 0 1,1 1 0,0 0-1,1 0 1,1 0 0,0 1-1,0-1 1,1 1-1,1 0 1,0 0 0,0 18-1,1 5-4597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6:53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0 11365,'0'0'2129,"-76"220"-1408,47-145-513,7-19-192,7-13 32,8-14-48,3-19-48,4-29-13126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6:54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1 214 9973,'0'0'2942,"20"-29"-2779,64-89-40,-45 71-49,-15 34-1,-9 7-52,-13 5-58,0 7 679,-2 25-378,1 19 89,-2 0 1,-2-1-1,-2 1 0,-13 53 1,-20 16-98,20-67-520,-16 73 0,33-107-3541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6:54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1 723 7491,'0'0'1302,"23"-31"-312,158-217 128,-142 191-1090,-10 16-39,-2-1 1,-1-1 0,36-87 0,-58 118-4,-1 0 0,-1 0 0,0 0 1,0 0-1,-1 0 0,-1-19 1,0 30 24,-1 0 1,1 0 0,0-1 0,0 1 0,-1 0 0,1 0 0,-1 0-1,1 0 1,-1 0 0,1 0 0,-1 0 0,1 0 0,-1 0-1,0 0 1,0 0 0,0 0 0,0 0 0,1 0 0,-1 1-1,0-1 1,0 0 0,0 1 0,0-1 0,-1 1 0,1-1 0,0 1-1,0-1 1,0 1 0,0 0 0,0-1 0,-1 1 0,0 0-1,-48-2 513,36 3-393,7-1-115,0 1 0,1 1 0,-1-1 0,0 1 0,1 0-1,0 1 1,0-1 0,-1 1 0,1 0 0,1 1 0,-1 0 0,1 0-1,-1 0 1,1 0 0,0 1 0,-5 6 0,-6 7 63,2 0 1,0 1-1,-17 30 0,23-33 25,0 0 0,1 1 0,1 0 0,1 0 0,0 1 0,1 0 1,-1 18-1,-2 129 484,7-157-573,0-6-24,0 0 1,0 1 0,0-1 0,1 0 0,-1 0-1,1 0 1,-1 0 0,1 1 0,0-1 0,0 0-1,0 0 1,0 0 0,0-1 0,0 1 0,1 0 0,-1 0-1,1-1 1,-1 1 0,1-1 0,0 1 0,-1-1-1,1 0 1,0 1 0,0-1 0,0 0 0,0 0-1,0 0 1,0-1 0,0 1 0,0 0 0,1-1-1,1 1 1,10 1-81,0-1 0,0 0 0,1 0 0,15-3-1,-2 1 36,-25 1 56,0 1 1,1 0-1,-1-1 0,0 1 1,0 0-1,0 0 1,0 1-1,0-1 1,0 1-1,0-1 0,-1 1 1,1 0-1,0 0 1,2 4-1,36 39 68,-23-24-40,-6-8 1,0-1 1,1 0-1,22 16 1,-28-24-90,-1 1 0,1-2 1,0 1-1,0-1 0,1 0 0,-1-1 0,1 1 1,-1-1-1,1-1 0,12 2 0,11-3-2538,-8 0-2593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6:55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1457,'0'0'14214,"44"-3"-14278,-19-4 128,4 0-64,0-2 80,1 2-160,-5-3-48,1 4-1265,-1 2-1024,-10 4-2049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6:55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0 197 11701,'0'0'2124,"22"-26"-2391,70-83-42,-47 64-19,-42 43 247,0-1-1,1 1 1,-1 0 0,1 1 0,-1-1 0,7-2-1,-10 4 77,0 0 0,1 0 0,-1 0 0,0 0 0,0 0 0,0-1 0,1 1 0,-1 0 0,0 0 0,0 0 0,0 0 0,1 0 0,-1 0 0,0 0 0,0 0 0,0 0 0,1 0 0,-1 0 0,0 0 0,0 0 0,0 0 0,1 0 0,-1 0 0,0 1-1,0-1 1,0 0 0,1 0 0,-1 0 0,0 0 0,0 0 0,0 0 0,0 1 0,1-1 0,-1 0 0,0 0 0,0 0 0,0 0 0,0 1 0,1-1 0,-1 12-67,0-6 103,-1 27 193,-1 0 0,-2 0 0,-1-1 0,-1 0 0,-2 0 0,-22 57 0,-16 19 348,-19 51 17,58-133-640,6-14-2345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6:55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555 1 10037,'0'0'4167,"13"23"-3292,173 334 622,-172-326-1466,-1 1 0,-2 1 1,-1 0-1,-1 0 1,-2 1-1,-1 0 1,-2 1-1,0 36 0,-4-51-17,-5 114 61,3-114-53,-1 1 1,-1-1-1,-1 0 0,-12 30 0,-9 10 10,-3-1 0,-2-2 0,-3-1-1,-61 77 1,22-45-302,-144 133 0,-13 11-5154,196-197 1945,7-18-1542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8:05:25.5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03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1309 3490,'0'0'4300,"26"-36"-3705,82-123-136,-91 132-349,-1 0 0,-2-1-1,21-58 1,-21 47-55,10-27-12,-3-1 1,-2-1 0,-4 0 0,-3-2 0,-3 1 0,0-106-1,-9 84 21,0 55 2826,0 87-2879,-1 21 30,3 1 0,14 87 0,-11-135-32,1-1 1,0 0-1,2 0 0,12 24 1,-13-34-11,0 0 0,1 0 1,1-1-1,0-1 1,1 1-1,0-2 0,18 17 1,-20-22-4,0 1 1,1-2-1,-1 1 1,1-1 0,0-1-1,1 0 1,-1 0-1,1 0 1,0-1-1,0-1 1,-1 0-1,2 0 1,-1-1 0,0 0-1,0-1 1,11-1-1,-12 0 7,0 0-1,0-1 1,-1 0-1,1-1 1,-1 0 0,1 0-1,-1-1 1,0 0-1,0 0 1,0-1-1,-1 0 1,0 0-1,0-1 1,0 0 0,-1 0-1,0-1 1,0 1-1,9-14 1,4-8 4,-1-1 0,-1-1 0,22-56 1,-15 21-130,-2-1 0,-3-1 1,-4-1-1,-2 0 1,-3-1-1,1-134 502,-10 224 325,-2-10-642,1-3-60,7 187 89,-4-170-69,1-1 0,0 0-1,2-1 1,1 1 0,1-1-1,12 25 1,-18-43-26,1 0 1,0-1-1,0 1 0,0-1 1,0 0-1,1 1 1,0-2-1,0 1 0,0 0 1,0-1-1,1 0 1,-1 0-1,1 0 0,-1 0 1,1-1-1,10 4 1,-7-4-49,1 0 0,-1-1 0,1 0 0,-1 0 1,0-1-1,1 0 0,-1-1 0,1 0 0,-1 0 1,10-3-1,-11 2-249,-1 0 1,1-1-1,-1 0 1,0 0 0,0-1-1,-1 1 1,1-1-1,-1 0 1,0-1-1,0 1 1,7-9-1,15-22-3333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04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4034,'0'0'8361,"14"0"-8494,101 1 32,440-8 338,-499 7-2932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04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8308,'0'0'2401,"226"33"-2401,-157-33 176,0 0-160,-7 0-16,-11-3-304,-14 3-1729,-22 0-2017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09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359 355 304,'0'0'5789,"-7"-17"-5063,-19-52-91,25 67-596,0 1-1,0-1 1,0 0 0,0 1-1,0-1 1,0 0 0,-1 1-1,1-1 1,0 1 0,-1 0-1,1-1 1,-1 1 0,0 0-1,1 0 1,-1 0 0,0 0-1,0 0 1,0 1 0,1-1-1,-1 0 1,0 1 0,0-1-1,0 1 1,0 0 0,0 0-1,0 0 1,0 0 0,0 0-1,0 0 1,0 0 0,0 1-1,-2 0 1,-6 0 102,9-1-127,-10-1 176,0 2-1,0-1 1,-16 4-1,23-3-155,-1 1-1,1-1 0,0 1 1,0 0-1,0 0 1,0 0-1,0 1 1,1-1-1,-1 1 1,1 0-1,-6 5 1,-7 10 1,1 0 0,1 2 0,1-1 0,0 1 0,2 1 0,0 1 0,1-1 0,1 1 0,2 1 0,0 0 0,1 0 0,1 0 0,1 1 0,2-1 0,-1 40 0,3-48-34,0-7-9,0 1 0,0-1 0,1 1-1,3 16 1,-4-23 7,1 0-1,0 0 0,0 0 1,0 0-1,0 0 1,0 0-1,0 0 1,1 0-1,-1 0 0,1-1 1,-1 1-1,1-1 1,-1 1-1,1-1 1,0 1-1,0-1 0,0 0 1,0 0-1,0 0 1,0 0-1,0 0 1,0-1-1,4 2 0,-1-1 2,0 1-1,0-1 0,0 0 1,0-1-1,1 0 0,-1 1 1,0-2-1,0 1 0,1 0 0,-1-1 1,0 0-1,0 0 0,0-1 1,0 0-1,0 0 0,0 0 0,-1 0 1,1 0-1,-1-1 0,1 0 1,-1 0-1,0 0 0,0-1 0,0 0 1,0 1-1,-1-1 0,0 0 1,0-1-1,4-5 0,10-19-119,-2 0 0,-1-1 0,-1 0 0,-1-1-1,-2-1 1,11-56 0,-11 21-212,-3 0-1,-2-87 1,-5 145 293,0 0-1,0-1 1,-2 1 0,1 0 0,-1-1-1,0 1 1,-1 0 0,0 0 0,0 1-1,-5-10 1,5 14 176,1 0 0,-1 1 0,0-1-1,0 1 1,0 0 0,0 0 0,-1 0 0,1 0 0,-1 0-1,0 1 1,0 0 0,1 0 0,-2 0 0,1 0 0,0 0-1,0 1 1,0 0 0,-1 0 0,1 0 0,-1 0-1,1 1 1,-1 0 0,-4 0 0,8 19 343,0 9-454,2 0 0,1 0 0,1 0-1,1 0 1,11 34 0,-2-21 165,2 1 0,2-2 0,39 68 0,-47-94-195,0 0-1,0 0 0,1-1 0,1 0 0,0-1 0,1 0 0,0-1 0,1 0 1,0-1-1,1-1 0,0 0 0,1-1 0,17 8 0,-26-14-242,1 0 0,0 0 0,0-1 0,1 0-1,7 1 1,18-4-3851,-24-1-275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09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4770,'0'0'4898,"161"174"-4337,-121-135-257,0-6-272,-7-7-32,-4-9 80,-4-7-160,-3-4-400,-4-6-1425,-10 0-2385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09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908 1 5010,'0'0'10453,"-200"141"-10181,101-69 96,-25 7-208,4 3-96,0-7-32,18-13 1,29-9-66,25-10-159,27-7-832,21-4-1297,0-2-993,3-7-1632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10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 11 3153,'0'0'5798,"1"0"-5711,-1 0 1,0-1 0,0 1-1,0 0 1,0 0-1,0 0 1,1-1 0,-1 1-1,0 0 1,0 0-1,0-1 1,0 1 0,0 0-1,0 0 1,0-1-1,0 1 1,0 0-1,0 0 1,0-1 0,0 1-1,0 0 1,0 0-1,0-1 1,0 1 0,0 0-1,0 0 1,0 0-1,-1-1 1,1 1 0,0 0-1,0 0 1,0-1-1,0 1 1,0 0 0,-1 0-1,1 0 1,0 0-1,0-1 1,0 1 0,-1 0-1,1 0 1,0 0-1,0 0 1,0 0 0,-1-1-1,1 1 1,-1 0-1,-7 0 135,-11 0-55,0 0 0,-1 1-1,1 0 1,0 2 0,0 1 0,-24 7 0,-24 19-64,1 3 0,1 2-1,-71 54 1,78-50 25,-98 60 294,-168 116 522,255-166-2993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10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267 334 7267,'0'0'4085,"-1"-1"-3786,-1 0-271,1 0 0,-1 0 1,1 0-1,-1 0 1,1 1-1,-1-1 0,1 1 1,-1-1-1,1 1 1,-1 0-1,0-1 0,1 1 1,-1 0-1,0 0 1,1 0-1,-1 0 0,0 1 1,1-1-1,-1 0 0,0 1 1,1-1-1,-1 1 1,1 0-1,-3 0 0,-38 25 52,22-10 3,1 0-1,0 2 0,1 0 0,-23 31 0,33-39-52,0 0 0,2 1 0,-1 0-1,1 0 1,1 1 0,0 0 0,1 0 0,0 0-1,1 0 1,0 1 0,-1 13 0,3-18-50,1 1 0,-1-1-1,2 1 1,-1-1 0,3 12 0,-2-18 17,0 0 0,-1 0 0,1 0 0,0 0-1,0 0 1,0 0 0,0-1 0,1 1 0,-1 0 0,0-1-1,1 1 1,-1-1 0,1 1 0,-1-1 0,1 0 0,0 0-1,0 0 1,-1 0 0,1 0 0,0 0 0,0 0 0,0 0-1,0-1 1,0 1 0,3-1 0,4 2 3,0 0 0,0-1 0,1-1-1,-1 1 1,0-1 0,0-1 0,1 0 0,14-4 0,-18 4 5,-1-1-1,1 0 1,-1-1 0,1 1-1,-1-1 1,0 0 0,0-1-1,-1 1 1,1-1 0,-1 0 0,1 0-1,-1 0 1,0-1 0,3-5-1,3-6 2,-1 0 1,0 0-1,-2-1 0,0 0 0,-1-1 0,0 0 1,-2 1-1,0-2 0,1-19 0,1-26-47,-4-81-1,-3 87-38,2 22 62,-1 8-2,-2-33 0,1 53 20,0 0 0,-1 0 0,0 0 0,0 1 0,-1-1-1,1 1 1,-2-1 0,-7-12 0,11 20 23,0 0 0,0 1 0,0-1-1,0 0 1,0 0 0,0 0 0,0 0 0,0 0 0,0 1-1,0-1 1,-1 0 0,1 0 0,0 0 0,0 0-1,0 0 1,0 0 0,0 0 0,0 0 0,-1 0-1,1 1 1,0-1 0,0 0 0,0 0 0,0 0-1,0 0 1,-1 0 0,1 0 0,0 0 0,0 0-1,0 0 1,0 0 0,-1 0 0,1 0 0,0 0-1,0 0 1,0 0 0,0 0 0,-1 0 0,1-1 0,0 1-1,0 0 1,0 0 0,0 0 0,0 0 0,0 0-1,-1 0 1,1 0 0,0 0 0,0-1 0,0 1-1,0 0 1,0 0 0,0 0 0,0 0 0,0 0-1,0 0 1,-1-1 0,1 1 0,0 0 0,0 0-1,0 0 1,0 0 0,0-1 0,-1 18 3,2-13 65,-9 467 461,8-466-560,0 1-1,0 0 0,1 0 1,0 0-1,0-1 0,0 1 1,1 0-1,-1-1 0,1 1 1,1-1-1,5 10 0,-6-12-171,0-1 1,0 1-1,1-1 0,-1 0 0,1 1 1,0-1-1,-1 0 0,1-1 0,0 1 1,0 0-1,0-1 0,0 0 0,1 0 0,-1 0 1,0 0-1,1 0 0,-1-1 0,0 1 1,1-1-1,6 0 0,-7 0-443,1 0 0,0 0 0,0 0 0,-1-1-1,1 0 1,7-1 0,21-20-6180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11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0 5282,'0'0'6593,"-6"28"-5862,-2 12-581,-21 121 444,24-123-289,2 1 0,4 67 0,-1-103-306,0-1 0,1 1-1,0-1 1,-1 1 0,1-1-1,0 1 1,0-1 0,1 1-1,-1-1 1,1 0 0,-1 0-1,1 0 1,-1 1 0,1-2-1,0 1 1,0 0 0,0 0-1,0-1 1,0 1 0,1-1-1,-1 1 1,0-1 0,1 0-1,-1 0 1,1 0 0,-1 0-1,1-1 1,4 2 0,9 1-35,-1-1 0,0-1 0,28 0 0,-32-1-6,-1 0-172,1-1-1,-1 1 1,1-2-1,-1 1 1,15-6-1,-21 6-109,-1 0 0,0 0 0,1-1-1,-1 1 1,0-1 0,0 0 0,0 0-1,0 0 1,-1 0 0,1-1 0,-1 1-1,1-1 1,-1 1 0,0-1 0,0 0-1,0 0 1,0 0 0,0 0 0,1-6 0,0-9-5898</inkml:trace>
  <inkml:trace contextRef="#ctx0" brushRef="#br0" timeOffset="1">1 332 4626,'0'0'8340,"222"-128"-8116,-160 88-224,-18 7 0,-11 4-1441,-26 9-1920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11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1 5282,'0'0'929,"-128"196"-481,63-77 2017,3 12-1072,7 3-433,11 1 193,15 3-417,18-4-208,11 1-368,4 2-160,61 1-16,27-6-48,28-14 0,18-26-32,12-37-704,10-38-2033,-3-17-321,-7-43-3265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8:13:19.1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37,'12'13,"0"-1,1 0,18 13,14 11,-25-19,-1-1,1-2,1-1,22 10,91 30,-63-35,-40-11,5-2,0-2,63-3,-31-2,-61 1,1 1,-1 1,-1 0,1 0,1 0,-1 2,-1-1,1 1,9 5,-8-4,0 0,-1-1,1 0,0-1,0 0,16 2,51-6,-35 1,12 1,3 1,78-14,-48-4,59-11,-68 10,10-1,-69 18,-7 0,0-1,-1 1,2-2,-2 0,16-7,-13 3,1 0,0 2,1 0,-1 1,1 0,0 2,16-2,11 5,36-2,-69 0,-1 0,1-1,-1 0,1-1,-1 0,0 0,12-8,-4 2,0 1,0 1,0 1,0 1,1 1,0 0,18 0,-17 2,-1-1,1-1,-1 0,1-2,-1 0,21-13,-14 5,-16 10,1-1,-1 0,1 0,-1-1,11-12,-8 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12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7796,'0'0'3097,"31"8"-2547,101 28-116,-127-35-386,0 0 0,0 1 0,0 0 0,0 0 0,-1 0 0,1 0 0,-1 1 0,1 0 0,-1 0 0,0 0 0,0 0 0,0 1 0,-1-1 0,1 1 0,-1 0 0,0 0 0,0 0 0,0 1 0,3 7 0,1 2 92,1 1 11,0 1 1,-2 1 0,0-1-1,-1 1 1,0 0 0,-2 1-1,3 22 1,-1 131 756,-5-130-620,-2 11-129,-2 1 1,-2 0-1,-3-1 0,-21 71 1,7-50-11,-4-2 1,-50 100 0,23-84-680,40-66 86,12-17-712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12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347 1 16,'0'0'9383,"-32"34"-7678,-105 119-577,118-130-832,2 0 0,0 1-1,2 1 1,1 0 0,-15 36-1,20-40-73,-2 4 13,1 0 0,2 1 0,0 0 0,2 1 0,1 0 0,1 0 0,1 0 0,1 32 0,2-56-235,0 0-1,0 1 0,0-1 0,0 0 0,1 0 0,-1 1 0,1-1 0,0 0 1,0 0-1,1 0 0,-1 0 0,0 0 0,1 0 0,0-1 0,0 1 0,0 0 0,3 3 1,-1-3-4,1 1 1,0-2 0,-1 1 0,1 0 0,0-1 0,0 0-1,0 0 1,1 0 0,-1-1 0,7 2 0,10 1-134,-1-1 0,1-1 1,-1 0-1,1-2 0,0-1 0,21-3 0,-28 2-469,-1-1 0,1 0-1,-1-1 1,0-1-1,-1 0 1,1-1-1,-1-1 1,0 0-1,19-14 1,11-16-4455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12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854 1 9172,'0'0'4213,"-19"32"-3688,-136 259 470,-386 706 2538,413-766-3557,119-208-552,8-13-4269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13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3954,'0'0'8940,"16"26"-8807,-8-12-99,33 54 312,52 64 0,186 200 791,62 81 82,-331-399-1264,12 17-353,-21-30 336,0 1 0,0-1 0,0 0-1,0 0 1,1 1 0,-1-1 0,0 0 0,1 0-1,-1 0 1,0 0 0,1-1 0,-1 1-1,1 0 1,-1-1 0,3 2 0,-3-24-5458,-4-22 243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13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897 1 7267,'0'0'7473,"-17"23"-7211,-189 291 845,-174 293 752,372-593-1958,-10 14 184,-1 0 0,-26 30 0,39-52-237,1 0-1,-1-1 0,0 1 0,-1-1 0,1 0 0,-1-1 0,0 1 0,0-1 1,-1-1-1,1 1 0,-1-1 0,0-1 0,0 1 0,-8 0 0,-31-1-3686,2-2-2166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17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234 601 4706,'0'0'3639,"0"-6"-3103,0-46 1673,6 388-1048,9-17-1029,7 133-133,-9-276 45,18 465-30,-32-521 25,3 132 18,-1-240-71,1 0-1,0 0 0,1-1 0,1 1 0,0 0 0,0-1 1,1 0-1,0 0 0,1-1 0,1 1 0,-1-1 0,2-1 1,-1 1-1,1-1 0,1-1 0,-1 1 0,17 11 0,-8-8 1,-1-1-1,2-1 0,0 0 0,0-2 0,0 0 0,1-1 0,0 0 0,1-2 0,37 6 0,52-2 49,148-7-1,-124-3-12,1269-39-18,-861-3 23,416-25 20,-759 59-72,386-29 103,-259-5-132,172-16 107,778 17 682,-1006 40-275,170 2 482,-209 22-460,-29 0-241,132-20-161,-198-4-63,-1 4-1,148 24 0,-199-17-9,0-4-1,100-5 1,-68-2-4,-88 3-15,-12-1-24,0 1-1,0-2 1,28-5-1,-39 5 29,1 0 1,0-1-1,-1 1 0,1-1 0,-1 0 0,1-1 1,-1 1-1,0-1 0,0 0 0,0 0 0,0 0 1,-1-1-1,1 1 0,-1-1 0,0 0 0,3-5 1,11-22-59,-1-1 1,-2-1 0,19-63 0,-8 22-136,-4 9 23,-4 0 1,-2-2-1,-2 0 1,3-79-1,-9-275-1506,-8 271 952,1 66 695,-3 0 1,-16-89 0,-1 48-32,-25-118 981,36 207-629,-1 0 1,-3 1-1,0 1 0,-31-54 0,39 80-141,0 1 0,-1-1-1,0 1 1,-1 0-1,0 1 1,0 0-1,0 0 1,-14-9 0,-9-2 273,-34-14 1,28 14-358,-221-98 178,-2 0 144,-247-85 223,464 188-480,-1 2 0,-52-5-1,40 7-73,-85-8 41,-240 5 1,321 11-80,13 2 2,1 3 0,-78 18 0,2-1-4,-160 2 55,-58 9 18,203-8-80,-324 50 26,-697 18 44,1054-90-98,1 4 0,0 5 0,-132 32 0,-12 32-4,-29 6 21,220-69 32,-1-2 0,1-3 0,-62 1 0,-714-7-59,424-4 83,355 0-68,1-4 0,-73-16 0,25 4 33,-264-14-10,-2 32-13,161 2 39,163-2-39,-197 4 11,172 0-62,-105 21-1,-335 115 105,491-136 172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45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18 246 8196,'0'0'7889,"0"-11"-7121,0-76 1081,-10 263-2348,2 1254 699,8-1428-200,17 534 9,-1-5 22,-14-396-5,-5 142 39,-7-238 623,14-39-763,468-37 32,-225 10 57,447-6 61,7 36-73,-404 10 40,318 56-1,-105 47-81,-95-16 11,-381-92 27,-21-5-55,0 0 0,0-1 0,20 1 0,-33-3 9,0-1-32,4-257 7,-2-119-409,-7 255 350,-22-131 0,-79-266 8,-28 6 80,29 78 47,85 327 4,5 0 0,-1-123 0,15-340 1437,3 589-3411,-2-13 1407,1-1 0,-1 1 0,0 0 1,0 0-1,0 0 0,-1-1 0,-2 10 0,-21 32-6323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46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74 2465,'0'0'11955,"-7"-4"-11197,-22-12-241,28 16-504,1 0 0,-1 0 0,1-1 0,-1 1 0,1 0 0,0 0 0,-1 0 0,1-1 0,-1 1 0,1 0 0,0 0 0,-1-1 0,1 1 0,0 0-1,-1-1 1,1 1 0,0 0 0,-1-1 0,1 1 0,0-1 0,0 1 0,0 0 0,-1-1 0,1 1 0,0-1 0,0 1 0,0-1 0,0 1 0,0-1 0,0 1 0,0 0 0,0-1 0,0 1 0,0-1-1,0 1 1,0-1 0,0 1 0,0-1 0,0 1 0,0-1 0,1 1 0,-1 0 0,0-1 0,0 1 0,1-1 0,-1 1 0,0 0 0,0-1 0,1 1 0,-1 0 0,0-1 0,1 1 0,-1 0 0,1-1 0,8-2 36,0-1 0,0 1 0,1 1 0,-1 0 0,1 0 0,0 1 0,18 0 0,-2-1 60,575-12 659,-412 15-581,118-2-38,274 2 1,-1 26-94,15 31-45,-239-50-10,-264-9 64,-81 2-54,-8 0-3,-1-1 0,0 0 1,0 0-1,1 0 0,-1 0 0,0 0 0,0-1 1,1 1-1,-1-1 0,0 1 0,0-1 0,0 0 1,3-1-1,-5 2-41,0 0 0,1-1 0,-1 1 0,0 0 0,0-1 0,0 1 0,0 0 0,0-1 0,1 1 0,-1 0 0,0-1 0,0 1 0,0-1 0,0 1 0,0 0 0,0-1 0,0 1 0,0 0-1,0-1 1,0 1 0,0-1 0,-1 1 0,1 0 0,0-1 0,0 1 0,0 0 0,0-1 0,-1 1 0,1 0 0,0-1 0,0 1 0,-1 0 0,1-1 0,0 1 0,0 0 0,-1 0 0,1-1 0,0 1 0,-1 0 0,-9-4-1426,1 1-1,-1 0 1,-16-3 0,-13 0-2890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47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6835,'0'0'2743,"0"35"-1713,0 431 1755,0 2112 993,14-2311-5625,-14-129 2848,0-138-900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48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9172,'0'0'2417,"251"82"-1552,-131-79-289,4-3-128,-7 0-272,-11-10-80,-11-10-96,-15-3-592,-18 7-1601,-22-4-2065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8:13:19.1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1 153,'67'1,"73"-2,-136 0,1 0,-1 0,1-1,-1 0,0 0,0 0,0 0,0-1,0 0,6-6,2-5,19-23,-3 2,-6 8,-13 15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48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6851,'0'0'5037,"44"-1"-4303,141 1-169,-144 1-421,0 1-1,75 15 1,-77-10-118,-25-4 0,-4-2-21,0 0 1,1 1-1,-1 0 0,0 1 1,0 1-1,0-1 1,-1 1-1,1 1 0,9 6 1,-18-10-9,0 1 0,0-1 1,0 1-1,-1 0 0,1-1 1,0 1-1,-1-1 0,0 1 0,1 0 1,-1 0-1,0-1 0,0 1 1,0 0-1,0 0 0,0-1 1,0 1-1,-1 3 0,1 4 22,-1 7 43,0 0 0,-1 0 0,-1 0 0,0-1 0,-1 1 0,-1-1 0,0 1-1,-1-1 1,-16 27 0,-241 462 2097,255-487-1139,5-8-3659,8-28-4576,2-18 2170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48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4306,'0'0'3903,"33"-2"-2793,106-8-310,198 2 540,-274 8-1207,-62 34 1217,-1-2-852,-1-1 0,-1 1 1,-13 60-1,1-37-197,2 0-1,3 1 1,-4 105 0,13-161-360,-7-3-6173,0-10 2516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49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6051,'0'0'4573,"3"0"-3480,1 12-965,5 87 940,-5 167-1,-6-141-696,2-124-373,0-1 1,0 1 0,1 0 0,-1 0 0,0-1 0,0 1-1,1 0 1,-1-1 0,0 1 0,1 0 0,-1-1 0,0 1-1,1 0 1,-1-1 0,1 1 0,-1-1 0,1 1 0,0-1-1,-1 1 1,1-1 0,-1 1 0,1-1 0,0 0 0,-1 1 0,1-1-1,0 0 1,0 1 0,26 5-104,-14-4 66,38 8 86,0-2 0,75 2 0,107-10 37,-102-2-63,-89 2-45,-40 0-208,-8-3-2473,-24-7-1407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50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 6307,'0'0'4162,"38"-8"-3613,127-27-122,-139 30-368,1 1 0,0 2-1,0 1 1,27 2 0,-4 1-14,-44-2-44,1 0-1,-1 0 1,1 1-1,-1 0 1,0 0 0,1 0-1,-1 1 1,0 0-1,8 4 1,-11-4 3,0 0-1,1 0 1,-1 1 0,-1-1 0,1 1-1,0 0 1,0-1 0,-1 1-1,0 0 1,0 1 0,1-1 0,-2 0-1,1 1 1,0-1 0,-1 1 0,2 6-1,3 18 278,-1 0-1,-2 1 0,-1-1 0,-1 1 1,-4 36-1,1 1 239,2 73 342,0-80-8525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50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0 2193,'0'0'256,"-22"43"-1520,15-33 527,-4 0 289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51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0 304,'-80'88'1390,"59"-69"481,15-18 2566,7 6-2384,-2-1-1771,-1 0 0,1 0 0,-1 0-1,-1 0 1,-3 7 0,2-2-95,-44 114 560,25-61-389,-50 99-1,71-158-363,0 0-1,1 0 1,-1 0-1,1 0 1,0 0-1,1 0 1,-1 0-1,1 0 0,0 0 1,1 8-1,0 4-57,-1-15 57,1-1 0,-1 1 0,1 0 0,0-1 0,-1 0 0,1 1 0,0-1 0,0 0-1,0 1 1,0-1 0,0 0 0,0 0 0,1 0 0,-1 0 0,0 0 0,1 0 0,2 2 0,27 14 1,-7-6 54,-1-2-1,2 0 1,-1-2-1,1 0 1,0-2-1,0-1 1,1-1-1,-1-1 1,1-1-1,39-4 1,-59 2-34,1-1 0,-1 0 0,1 0 0,-1-1 0,0 0 1,1 0-1,-1 0 0,-1-1 0,1 1 0,-1-2 0,10-7 0,4-7 49,27-36-1,-25 29 57,-3 5-14,-6 8-65,-1 0 1,0-1-1,-1-1 0,0 0 1,12-26-1,-16 20 143,-2-1-1,0 0 1,-1 0-1,-1 0 1,-2 0 0,-2-39-1,0 2 939,0 57-1109,-1 1 0,0 0 0,0 0-1,0 0 1,0 1 0,0-1 0,0 1 0,-4-1 0,4 1-31,-25-6-1185,-24-1-4110,27 7 891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52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6371,'0'0'5610,"11"3"-5532,173-1 496,-100-3-113,101 11 1,71 27-46,112 13-235,-225-42-85,153-9 0,-288 1-93,123-8 31,37 0-23,568-18-35,-672 18 33,-22 2 8,68 0 0,-110 60-244,0 660 1038,1-694-799,1 0 1,1-1-1,1 1 0,9 28 0,7 28 181,-20-75-229,0 0 1,0 0 0,0 0 0,0 0-1,0 0 1,0 0 0,1 0-1,-1 0 1,0 0 0,1 0 0,-1 0-1,1 0 1,-1 0 0,1 0-1,-1-1 1,1 1 0,0 0 0,-1 0-1,1-1 1,0 1 0,0 0 0,-1-1-1,1 1 1,0 0 0,0-1-1,0 0 1,0 1 0,0-1 0,0 1-1,0-1 1,0 0 0,0 0-1,0 1 1,0-1 0,0 0 0,0 0-1,0 0 1,0 0 0,0 0-1,0 0 1,0-1 0,0 1 0,2-1-1,8 1-2058,-7 0-1159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53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1 158 6147,'0'0'2983,"15"23"-2215,53 74 126,-58-82-619,2 0 1,0-1 0,0-1-1,1 0 1,18 14-1,-1-2 515,-29-24-638,2-2-110,0 1-1,0-1 1,0 0-1,0 0 0,0 0 1,0 0-1,0 0 1,0-1-1,0 1 0,-1-1 1,1 0-1,-1 0 1,1 0-1,-1 0 0,1-1 1,-1 1-1,0 0 1,0-1-1,-1 0 1,4-4-1,1-1 77,35-47 74,-2-1 0,46-92 0,-83 145-233,14-35-231,-16 36 101,1-1-1,0 1 0,-1 0 1,0 0-1,1 0 1,-1 0-1,0-1 1,0 1-1,0 0 1,-1 0-1,1 0 1,0 0-1,-1-1 1,1 1-1,-2-3 0,-14-9-3317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53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4386,'0'0'7177,"0"20"-6260,0 490-153,0-331-7586,0-213 4210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54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6915,'0'0'3260,"6"-1"-2563,39 1-322,0 1 0,79 12 1,-53-4-248,-11-8 3,-46-2-507,-1 1-1,1 1 1,23 3 0,-37-4 259,0 0 1,0 0-1,1 0 1,-1 0 0,0 0-1,0 1 1,1-1-1,-1 0 1,0 0 0,0 0-1,1 0 1,-1 1 0,0-1-1,0 0 1,0 0-1,1 1 1,-1-1 0,0 0-1,0 0 1,0 1-1,0-1 1,0 0 0,0 0-1,1 1 1,-1-1-1,0 0 1,0 1 0,0-1-1,0 0 1,0 1 0,0-1-1,0 0 1,0 0-1,0 1 1,-1-1 0,1 2-403,0 7-3011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8:13:19.1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0 115,'3'0,"2"0,5-3,1-1,3-7,0 0,1 0,3-1,4-1,-1-5,2 1,-2 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54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7075,'0'0'1889,"149"0"-1729,-98 0-128,-3 0-32,-1 0-800,-14 0-2242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55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5843,'0'0'2881,"186"20"-2769,-143-13-96,-6-4 0,-8 0-16,-7 0 0,-8 1-32,-3-1-624,-3 0-689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55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4402,'0'0'4754,"157"0"-4498,-117 0-128,0-10-48,-7 0-80,-8 4-144,-7-1-1552,-10 4-1586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55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18 223 5442,'0'0'4923,"8"-13"-4728,35-50-179,52-83 10,-95 146-28,0 0-1,0 0 0,0 0 1,0 0-1,0 0 1,0 1-1,0-1 0,0 0 1,0 0-1,0 0 1,0 0-1,1 0 0,-1 0 1,0 1-1,0-1 1,0 0-1,0 0 0,0 0 1,0 0-1,1 0 1,-1 0-1,0 0 0,0 0 1,0 0-1,0 0 1,1 0-1,-1 0 0,0 0 1,0 0-1,0 0 1,0 0-1,1 0 0,-1 0 1,0 0-1,0 0 1,0 0-1,0 0 0,0 0 1,1 0-1,-1 0 1,0 0-1,0 0 0,0 0 1,0 0-1,0 0 1,1 0-1,-1-1 1,0 1-1,0 0 0,0 0 1,0 0-1,0 0 1,0 0-1,1-1 0,-1 21-171,0-17 168,-1 34 179,-3 0 0,-1 0-1,-2-1 1,-1 0 0,-2 0-1,-17 41 1,-8 12 195,17-48-283,2 0-1,1 2 1,-7 44 0,19-24-1080,12-63-3901,4-5 1617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56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314 0 4914,'0'0'3749,"-7"23"-3443,4-16-263,-14 45 437,-33 68 1,-145 263 1503,172-323-1972,15-36-3956,4-21 1460,-3-2-1312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57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 1 2257,'0'0'2863,"0"14"-2637,-1 1-72,0 0 0,-1 0 0,-1 0 0,-1 0 0,0 0 0,-6 15 0,-147 305 2941,140-299-2882,0 0-1,-42 62 1,53-91-17,2 0 1492,11-7-177,10 0-2030,14-2 524,48-8 1,-48 5 14,49-1-1,-80 6-43,26-11-6085,-15 2 2985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57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398 0 3810,'0'0'3377,"-128"217"-2624,85-135-49,-5 0 240,1-4-79,7-12-321,7-17-272,11-9-240,8-14-64,6-10-16,5-3-752,3-3-1489,-4-6-849,-3-1-1856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58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0 648 2689,'0'0'1377,"31"-29"-657,100-98-258,-105 101-338,-1-1 1,-2-1 0,0-1 0,-2 0-1,-1-2 1,30-65 0,-40 76-110,0 2 161,-1-1 0,-1 1 0,-1-1 0,-1-1 1,0 1-1,-2-1 0,0 0 0,2-31 758,-8 50-861,0 1 1,0 0 0,0 0-1,1 0 1,-1 0 0,0 0-1,0 0 1,0 0 0,0 1-1,1-1 1,-1 1 0,0-1-1,0 1 1,1 0 0,-1-1-1,1 1 1,-3 1-1,-4 6-24,0 0-1,0 1 1,1 0-1,0 0 1,1 0-1,-8 17 1,-29 64 735,28-53-539,2 1 1,1 0 0,2 1 0,2 0 0,2 0-1,1 1 1,1 66 0,3-90-247,1-10 2,0 0 0,0 0 0,0 0 0,1 1 1,1 7-1,-2-13-7,0 0 0,1 0 1,-1 0-1,1 1 0,-1-1 0,1 0 1,0 0-1,-1 0 0,1 0 1,0 0-1,0 0 0,0 0 1,0 0-1,0-1 0,0 1 1,0 0-1,0 0 0,0-1 0,0 1 1,0-1-1,0 1 0,0-1 1,1 1-1,-1-1 0,0 0 1,0 1-1,1-1 0,-1 0 1,0 0-1,3 0 0,1 0-128,0 0 0,1 0 0,-1 0 0,0-1 0,1 1 0,-1-2 0,0 1 0,0 0 0,0-1 0,0 0 1,0 0-1,0 0 0,8-6 0,-10 5-54,1 1 1,0-1 0,-1 1 0,1 0 0,0 0 0,0 1-1,0-1 1,1 1 0,-1 0 0,0 0 0,0 0 0,7 0 0,-10 2 177,0-1 0,0 1 0,-1-1 0,1 1 0,0-1 0,-1 1 0,1-1 0,-1 1 1,1 0-1,0-1 0,-1 1 0,1 0 0,-1-1 0,0 1 0,1 0 0,-1 0 0,0 0 1,1-1-1,-1 1 0,0 0 0,0 0 0,0 0 0,1 1 0,4 30 64,-3-20-25,3 11 9,0 1-1,2-1 1,1 0 0,0 0-1,2-1 1,0 0 0,2-1 0,0 0-1,2-1 1,0 0 0,1-1 0,1-1-1,19 18 1,10 3-1919,-10-5-2529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00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1687 2481,'0'0'2657,"-6"-33"-1475,-20-109-312,1-117 1168,8 58-941,-12 21-354,-50-458 149,78 406-182,1 230 429,-5 2-347,18 1-817,0 1 0,0 1 1,0 0-1,-1 0 0,21 10 0,13 3 12,22 0-488,132 15-1,-52-11-83,-14 5 71,-47-7-46,1-3-1,128 3 1,-97-17 284,273-12-358,-111-25-215,-189 29 742,131 6 0,-102 2 73,39-1-806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00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0 6371,'0'0'2561,"24"16"-2110,79 51-27,12-1 26,-11-5-70,-75-43-274,-14-10-74,-2 1 0,21 16 0,-32-22-29,1-1 0,-1 0 0,1 1 0,-1-1 0,0 1 0,0 0 0,0 0 0,0 0 0,0 0 0,-1 0 0,0 0 0,1 1 0,-1-1 0,0 0 0,-1 1 0,1-1 0,0 5 0,0-1 38,-1-1 0,0 0 0,0 0 1,-1 0-1,1 0 0,-1 0 0,-1 0 0,1 0 0,-1 0 1,0 0-1,0 0 0,-1-1 0,1 1 0,-1-1 0,-1 0 1,1 0-1,-1 0 0,0 0 0,0 0 0,-5 3 0,-66 66 1253,-95 70 0,161-138-1259,0 0-1,0-1 1,0 0 0,0 0-1,-1-1 1,-20 6 0,24-8-416,-1-1 1,1 0 0,0 0-1,-1-1 1,1 0 0,-1 0-1,1 0 1,-1-1 0,1 0-1,-1 0 1,1-1 0,0 1-1,-7-4 1,-40-28-6386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55.0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365 743 3490,'0'0'1550,"-27"6"-798,-87 18-146,102-22-424,1 1 0,-1 1 0,1 0 0,0 1 0,-14 7 0,18-7-46,0 0 1,0 1-1,1 0 0,0 0 1,-5 7-1,4-5-124,2 0 1,0 1 0,0 0 0,0 0-1,1 0 1,0 0 0,1 1-1,0 0 1,1-1 0,-2 13-1,-2 18-12,1 44-1,4-78 7,0 234 245,2-221-212,0 0 0,1 0 0,1 0 0,1 0 0,0-1 0,8 20 0,0-9-3,1-1 1,1 0-1,17 25 1,-1-7 36,2-1 0,1-2 0,78 77 0,-85-97-44,1-1 0,1-1 0,0-1-1,2-1 1,0-2 0,1-1 0,47 16-1,-17-12 35,117 19-1,69-6 15,-178-25-62,491 30 227,4-36 22,-320-3-93,-56-2 352,317-48 0,219-61 445,-157-1-655,-333 61-209,1107-208 411,-1267 245-464,-2-3 0,0-4 1,80-34-1,-54 21-21,2 6 0,170-29 1,-253 55-28,-1-1 1,1-1 0,-1-1 0,0 0-1,0-1 1,-1 0 0,19-14 0,-8 3 204,-1-2 0,-1-1-1,21-24 1,-26 26-107,119-133 130,-122 131-194,0-1 0,-1 0 1,-2-1-1,0 0 0,15-42 0,-18 31 215,-2-1 1,-2 0-1,-1 0 0,-1-1 0,-3-69 0,-2 93-201,0 1 1,-1 0-1,0 1 1,-1-1-1,0 0 0,-1 1 1,0-1-1,-1 1 1,0 0-1,0 1 1,-1-1-1,-1 1 0,1 0 1,-2 0-1,-14-13 1,-11-9 66,-1 2 1,-58-37 0,92 66-119,-67-46 54,-2 3 1,-138-64-1,177 94-60,-1 2 0,0 1 0,0 2 0,0 1-1,-1 1 1,-60-3 0,65 9 34,-57-3-30,0 4 0,-102 14 0,-161 16 22,149-19-19,-563 92-65,601-79 41,-299 9 1,-170-36-97,6-47 5,-11-49 125,459 73-27,0 7 0,-199 5 0,-71 13 19,426 0-20,0 1 0,1 1-1,-1 1 1,1 1 0,-1 0 0,1 1 0,1 1 0,-1 1 0,1 0 0,0 1-1,-26 18 1,-45 35-69,-119 108 0,178-144 40,-151 118-21,145-113 18,0 1 0,2 1 0,1 2 0,-28 39 0,-12 13-29,-128 107 113,198-190-41,-4 1-20,1 0 0,1 1 0,-1 0-1,1 0 1,0 1 0,0-1-1,0 1 1,1 0 0,0 0-1,0 0 1,1 0 0,-1 1 0,1-1-1,1 1 1,-1-1 0,1 1-1,0-1 1,1 1 0,-1 0-1,2 11 1,8 0-3570,-1-4 1982,-4 15-2249,-3 2-2618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01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 1409,'0'0'7822,"-3"26"-7158,-19 163 1054,14-11-2094,8-188-7243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01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 4530,'0'0'6595,"204"-42"-5971,-149 28-335,-1 5-241,-3-1-32,-11 3 64,-7 4-160,-11 3-897,-11 0-752</inkml:trace>
  <inkml:trace contextRef="#ctx0" brushRef="#br0" timeOffset="1">66 303 5795,'0'0'2785,"190"0"-2785,-157 0-784,-11 0-2482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02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0 248 4866,'0'0'6168,"12"-12"-5068,129-218-2672,-141 230 1583,0 0 1,0-1-1,0 1 0,0 0 1,0 0-1,0 0 0,0-1 0,0 1 1,0 0-1,0 0 0,0 0 1,0-1-1,0 1 0,0 0 0,0 0 1,0 0-1,0 0 0,0-1 0,0 1 1,1 0-1,-1 0 0,0 0 1,0 0-1,0-1 0,0 1 0,0 0 1,1 0-1,-1 0 0,0 0 1,0 0-1,0 0 0,1 0 0,-1-1 1,0 1-1,0 0 0,0 0 1,1 0-1,-1 0 0,0 0 0,0 0 1,0 0-1,1 0 0,-1 0 0,0 0 1,0 0-1,0 0 0,1 0 1,-1 0-1,0 0 0,0 1 0,0-1 1,1 0-1,-1 0 0,0 0 1,0 0-1,2 17 124,-6 31-45,-4-6 400,-18 51 0,16-64-320,2 1 0,1-1 0,1 1 0,-3 55 0,8-77-260,1 2-97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03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0 5202,'0'0'4912,"-9"36"-4112,-31 117 19,24-100-143,-24 52 0,28-78-556,1 1 0,2 1 1,-7 35-1,14-49-630,1-10-192,1-1-1,-1 1 1,0-1 0,0 1 0,0-1 0,0 0-1,-3 6 1,-2-6-2638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04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0 784,'0'0'5259,"-12"29"-4333,-4 12-595,-55 128 1520,62-146-1500,8-18-223,-1 0 0,0 0 0,0 0-1,-1 0 1,0 0 0,1 0 0,-2 0 0,-4 5 0,8-10 35,16 1-270,15 5-516,1-1 1,33 0-1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04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0 6835,'0'0'3954,"-102"220"-2705,73-157-433,-1-11-480,9-9-224,6-17-32,8-13-80,3-6-48,4-4-1585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05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12 413 2577,'0'0'4933,"4"0"-4762,2-1-136,-1 0-1,0 0 1,0-1 0,1 1 0,-1-1 0,0-1-1,0 1 1,-1-1 0,1 1 0,-1-1 0,1-1-1,-1 1 1,8-8 0,5-6 88,28-36 1,-22 24-96,34-58 1,-51 76-21,-1 0 1,0-1-1,0 1 0,-2-1 1,1 0-1,-1 0 1,-1 0-1,0-1 0,0-17 1,-2 28 41,0 0 0,0 0 1,0 1-1,0-1 0,0 0 0,-1 0 0,1 0 1,0 1-1,-1-1 0,0 0 0,1 0 0,-1 1 1,0-1-1,0 0 0,0 1 0,0-1 0,0 1 1,0-1-1,0 1 0,-1 0 0,-1-2 0,0 1 16,-1 1 0,1-1 0,0 1 0,-1 0 0,1 0 0,-1 0 0,0 0 0,1 1 0,-1 0 0,-4-1 0,1 1-44,-8-1 94,1 0 1,-1 1-1,1 0 1,-29 6-1,39-5-56,-1 0 0,1 1 0,-1 0 0,1 0 0,0 0-1,0 1 1,0-1 0,0 1 0,0 0 0,1 0-1,-1 0 1,1 0 0,0 1 0,0 0 0,0-1 0,0 1-1,1 0 1,-1 0 0,-1 6 0,-2 5 96,0 0 1,1 0 0,1 1-1,1 0 1,0 0-1,-1 25 1,6 98 873,-2-136-1020,0 0-1,0-1 1,1 1 0,-1 0-1,1 0 1,0-1-1,0 1 1,0 0 0,0-1-1,0 1 1,1-1-1,-1 0 1,1 1 0,0-1-1,-1 0 1,1 0-1,0 0 1,0 0 0,4 3-1,-2-3-33,1 1 1,-1-1-1,1 0 0,-1 0 0,1-1 0,0 1 0,0-1 0,-1 0 0,1 0 0,9-1 1,-5 1-220,0-1 1,0-1-1,0 0 1,0 0-1,0-1 1,-1 0-1,1 0 1,0-1-1,-1 0 1,1-1-1,-1 0 1,10-6-1,-7 1-310,-10 7 360,1 0 1,0 0-1,0 0 1,0 1-1,0-1 1,1 1-1,-1 0 1,0-1-1,1 1 1,-1 0-1,0 1 1,1-1-1,-1 0 1,1 1-1,4-1 1,-5 7 104,2 17 540,2 0 0,0-1 0,19 43 1,-21-57-328,0 0 0,1 0 0,0 0 0,1 0 1,-1-1-1,2 0 0,-1 0 0,1-1 0,0 0 1,0 0-1,0 0 0,1-1 0,14 7 0,-7-6-256,1-1-1,-1 0 0,1-1 1,0-1-1,0-1 1,0 0-1,0-1 0,24-1 1,-13 0-2844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06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0 1008,'0'0'3858,"0"18"515,-1 4-4039,0 0-1,-2 0 1,0 0 0,-2-1 0,0 1 0,-1-1-1,-1-1 1,-16 33 0,5-15 139,-2-1 0,-34 48 0,53-83-466,0-1-6,1 0-1,-1-1 1,0 1-1,1 0 1,0-1-1,-1 1 1,1 0-1,-1 0 1,1 0-1,0-1 1,0 1 0,-1 0-1,1 0 1,0 0-1,0 0 1,0 1-1,0-2 120,7 0-135,27 0 37,0 1 0,0 1-1,43 9 1,-60-6 413,-12-2-473,-12-2-2597,-16-1-2178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12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4018,'0'0'11178,"0"3"-10898,1 8-173,0-1-1,0 1 0,2-1 0,-1 0 0,1 0 0,0 0 0,8 14 0,39 70 359,-36-71-365,91 205 177,-23-45-140,-60-145-102,-21-37 247,0-49-231,3 1-1,12-61 0,30-91 87,-33 147-128,52-165-303,-64 216 313,0 1-91,1-1 0,-1 1 1,0 0-1,0 0 0,0-1 0,0 1 1,0 0-1,0-1 0,0 1 1,0-1-1,0 1 0,0-1 1,0 0-1,-1 0 0,1 1 0,0-1 1,0 0-1,0 0 0,0-1 1,0 1-281,-1 0 1,1 0 0,0 1-1,0-1 1,-1 0 0,1 0 0,0 1-1,0-1 1,0 1 0,0-1-1,0 0 1,0 1 0,0 0 0,0-1-1,0 1 1,0-1 0,0 1-1,0 0 1,1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13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4738,'0'0'8868,"48"10"-8436,-1 3-127,4 0-145,0 4-160,0-7 0,-7 3-64,-8-7 64,-7 1-433,-7-1-575,-7 1-721,-11-7-1120,-4 7-2386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09.5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1 149 7828,'4'30'829,"1"0"-684,33 178 753,-3-88 596,61 139 0,-64-176-1008,-25-67-414,7 23 345,2-2-1,35 62 0,-51-99-414,0 0 1,0 1-1,0-1 1,0 0 0,0 0-1,0 0 1,0 0-1,0 1 1,1-1-1,-1 0 1,0 0 0,0 0-1,0 0 1,0 0-1,0 1 1,0-1 0,0 0-1,0 0 1,1 0-1,-1 0 1,0 0-1,0 0 1,0 0 0,0 0-1,1 1 1,-1-1-1,0 0 1,0 0-1,0 0 1,0 0 0,1 0-1,-1 0 1,0 0-1,0 0 1,0 0 0,0 0-1,1 0 1,-1 0-1,0 0 1,0 0-1,0 0 1,0 0 0,1-1-1,-1 1 1,0 0-1,0 0 1,0 0 0,0 0-1,1 0 1,3-12 113,57-232 29,39-142 122,26 8-132,-120 366-131,-4 9-1,-1-1 0,1 1 0,-1 0-1,0 0 1,0-1 0,0 1 0,0 0-1,-1-1 1,1-5 0,-1 8 152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13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7123,'0'0'4258,"197"0"-4258,-149 0-16,3 0-192,-11 0-1681,-7 0-1280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13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139 169 7940,'0'0'704,"20"-28"-571,57-84-114,-57 84 5533,-21 41-5401,-1 0-1,-1-1 1,0 1 0,0 0-1,-1-1 1,-1 0 0,-8 18-1,-5 13 248,-173 490 2806,190-528-3237,-2 1-51,1 1 1,0 0-1,1-1 0,0 1 1,0 0-1,0 8 0,18-14-5942,13-1 223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14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66 292 0,'0'0'9484,"17"24"-9297,5 7-79,32 34 0,-52-62-98,1 0-1,0-1 0,-1 0 0,1 1 1,0-1-1,0 0 0,1-1 1,-1 1-1,0-1 0,1 1 1,-1-1-1,1 0 0,-1 0 1,1 0-1,-1-1 0,1 1 1,0-1-1,-1 0 0,1 0 1,0 0-1,-1-1 0,6 0 1,7-1-11,-9 1-29,0 0 1,1 0-1,-1-1 0,0 0 1,0 0-1,0-1 1,-1 0-1,1 0 1,-1-1-1,1 0 1,-1 0-1,0 0 1,0-1-1,-1 0 1,0 0-1,0 0 1,7-10-1,-5 7-79,-1 0 1,-1-1-1,1 0 0,-1 0 0,-1-1 1,0 1-1,0-1 0,-1 0 1,0 0-1,-1 0 0,0 0 0,0-12 1,-1 9 89,0 7 52,0-1 1,-1 1-1,0-1 1,0 1-1,0 0 1,-1-1-1,0 1 1,0 0 0,0-1-1,-1 1 1,0 0-1,0 0 1,-1 0-1,0 0 1,-5-8-1,-1 5 159,0 0 0,-1 0 0,0 0 0,-1 2 1,0-1-1,0 1 0,-1 1 0,1 0 0,-1 1 0,-22-7 0,12 5-85,-2 2 1,1 0 0,0 2 0,-1 0-1,-24 1 1,42 2-127,1 0 0,-1 1 0,1-1 0,-1 1 0,1 0 0,-1 0 1,1 1-1,0 0 0,0 0 0,-7 3 0,9-3-177,0 0 0,0 0 0,1 1 0,-1-1 1,1 1-1,-1-1 0,1 1 0,0 0 0,0-1 0,0 1 0,0 0 1,1 1-1,-1-1 0,1 0 0,0 0 0,-1 7 0,0 11-3888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14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 6019,'0'0'5472,"-2"30"-4224,-4 99-629,1-81 106,-2 0-1,-3-1 1,-1 0-1,-33 86 1,34-105-311,7-20-311,-3 7 49,0 1 1,2-1 0,0 1-1,0 0 1,2 0-1,-2 26 1,5-40-152,-1 0 1,1 0-1,0 0 0,-1 0 1,1 0-1,0 0 0,0 0 1,1 0-1,-1-1 0,0 1 1,1 0-1,-1-1 0,1 1 1,-1 0-1,1-1 0,0 0 1,0 0-1,-1 1 1,1-1-1,0 0 0,0 0 1,0-1-1,0 1 0,0 0 1,1-1-1,-1 1 0,2 0 1,9 2 72,-1 0-1,1-1 1,19 0 0,148-1-858,-179-1 598,0 0 1,0 0-1,1 0 0,-1 0 1,0 0-1,0 0 0,0 0 1,0 0-1,0 0 1,0-1-1,0 1 0,0 0 1,0-1-1,0 1 0,0-1 1,0 1-1,0-1 0,0 1 1,0-1-1,0 0 1,-1 0-1,1 1 0,1-3 1,0-7-4079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33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115 133 224,'0'0'3442,"-3"-6"-3010,0 2-392,3 2 16,-1 1 0,1 0 0,-1-1-1,0 1 1,0 0 0,1-1 0,-1 1 0,0 0 0,0 0-1,0 0 1,-1 0 0,1 0 0,0 0 0,0 0 0,0 0-1,-1 1 1,1-1 0,0 0 0,-1 1 0,1-1 0,-1 1-1,1 0 1,0-1 0,-1 1 0,1 0 0,-1 0 0,1 0-1,-3 0 1,1-1 20,0-1-1,-1 1 1,1-1-1,0 1 1,0-1-1,1 0 1,-1 0-1,0 0 1,1 0-1,-1-1 1,1 1-1,0-1 1,0 0-1,-3-4 1,-9-8 189,12 31-246,0 0 0,2 22-1,0 384 1089,1-405-1105,1 1 0,1 0 0,0-1 0,10 29-1,-7-26 2,0 0-1,4 38 0,0 69 185,-18-317-228,5 135 29,-8-335 185,9 357-122,-1 0 0,-14-55-1,0 48 287,16 40 143,-2-13 3,2 12-489,1-1 1,0 0 0,0 1 0,0-1-1,0 1 1,0-1 0,0 1 0,1-1-1,-1 0 1,0 1 0,1-1 0,-1 1-1,1-1 1,0 1 0,-1 0 0,1-1-1,0 1 1,0 0 0,0-1 0,0 1-1,0 0 1,2-2 0,1 2-2,-1 0 1,1 0-1,-1 0 1,1 0-1,-1 1 0,1 0 1,0 0-1,-1 0 1,4 0-1,4 0-6,14 0 28,-9 0-20,1 0 1,25 4-1,-36-3 3,-1 0 0,1 1 1,0 0-1,-1 0 0,0 0 0,1 0 0,-1 1 0,0 0 0,0 0 0,-1 1 0,5 3 0,-5-3 9,-2-3-25,0 0-1,-1 0 1,1 1 0,-1-1 0,1 1 0,-1-1 0,0 1-1,1 0 1,-1 0 0,0-1 0,0 1 0,0 0 0,0 0-1,-1 0 1,1 0 0,0 0 0,-1 0 0,0 0-1,1 0 1,-1 0 0,0 0 0,0 1 0,0 2 0,8 3-114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20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0 287 1985,'0'0'3964,"5"36"-3385,16 117-208,-15-107 108,13 122-168,-15-65 3352,-14-454-2927,8 131-737,3 124 8,-1 91-7,0 0 1,0 0 0,1-1-1,0 1 1,0 0 0,0 0-1,1 0 1,-1 0 0,1 0 0,0 0-1,1 1 1,-1-1 0,1 1-1,0-1 1,0 1 0,0 0 0,1 0-1,-1 0 1,1 1 0,0-1-1,0 1 1,1 0 0,-1 0-1,0 0 1,1 1 0,0 0 0,0-1-1,-1 2 1,1-1 0,0 0-1,1 1 1,-1 0 0,10 0 0,-2 1-16,-6-1 17,0 0 0,0 1-1,1 1 1,-1-1 0,0 1 0,0 0 0,0 1-1,0-1 1,0 1 0,-1 1 0,1-1 0,-1 1-1,13 8 1,-10-4 38,0 0-1,-1 1 0,0 0 1,0 1-1,-1 0 0,0 0 1,0 0-1,-1 1 0,-1 0 1,1 0-1,-2 1 0,1-1 1,-1 1-1,-1 0 0,0 0 1,-1 1-1,0-1 1,-1 0-1,1 19 0,-2-24-37,0 5 57,0 0 0,0 0 0,-1 0 0,-1 0 0,-3 13 0,4-20-39,-1-1 1,1 1 0,-1-1 0,0 0-1,0 0 1,0 0 0,0 0 0,-1 0 0,1 0-1,-1 0 1,0-1 0,0 0 0,0 1 0,0-1-1,0 0 1,0 0 0,0-1 0,-1 1-1,-4 1 1,-9 2-64,1-1 0,-1-1 0,0 0 0,-1-1 0,1-1 0,0-1 0,-1 0 0,-25-4 0,38 3-219,1 0 0,-1 0 0,0 0 0,0 0-1,1-1 1,-6-2 0,-4-6-5407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20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1 336 5330,'0'0'2532,"8"-28"-2156,1-5-304,-3 8-65,2 0 0,0 0 0,2 1 0,24-44 0,-19 43-19,1 1-1,22-25 1,-38 49 17,0-1 0,1 0 0,-1 0 0,1 1 0,0-1-1,-1 1 1,1-1 0,-1 1 0,1-1 0,0 1 0,0-1 0,-1 1 0,1-1 0,0 1 0,0 0 0,-1 0 0,1-1 0,0 1 0,0 0 0,0 0 0,-1 0 0,1 0-1,0 0 1,0 0 0,0 0 0,-1 0 0,1 0 0,0 0 0,0 0 0,0 0 0,0 1 0,-1-1 0,1 0 0,0 1 0,0 0 0,17 17 499,-17-17-466,43 74 1718,-37-58-1622,1-2 1,1 1-1,1-1 0,0-1 0,1 0 1,1 0-1,0-1 0,13 11 0,-21-21-245,-1-1 0,1 0 1,0-1-1,-1 1 0,1 0 0,0-1 0,0 0 0,0 0 0,0 0 0,0-1 1,0 1-1,0-1 0,0 0 0,0 0 0,0-1 0,7 0 0,-4-1-402,-1 1 1,0-1-1,0 0 0,1-1 0,-1 1 0,-1-1 0,1 0 0,0-1 0,6-4 0,24-22-4305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21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64 1985,'0'0'5344,"0"-9"-5019,0-27-103,0 36-175,0-1 1,-1 0-1,1 1 1,0-1-1,0 0 1,-1 1-1,1-1 1,0 1-1,-1-1 1,1 0-1,-1 1 1,1-1-1,-1 1 1,1-1-1,-1 1 1,1-1-1,-1 1 1,1 0-1,-1-1 1,1 1 0,-1 0-1,0-1 1,1 1-1,-1 0 1,0 0-1,1 0 1,-1-1-1,0 1 1,1 0-1,-1 0 1,0 0-1,1 0 1,-1 0-1,-1 1 1,-24 1 363,24-2-284,-3 1-122,0 1 0,0-1-1,0 1 1,1 0 0,-1 1 0,1-1 0,-1 1 0,1 0 0,0 0 0,0 0 0,0 0 0,1 1 0,-1-1 0,1 1 0,0 0 0,0 0 0,0 1 0,1-1 0,-1 0 0,1 1 0,0 0-1,0-1 1,-2 11 0,3-10-16,-1 0 0,1 0-1,0 0 1,0 0-1,0 0 1,1 0 0,0 0-1,0 0 1,0 0-1,1 0 1,-1 0 0,1 0-1,0 0 1,1 0-1,-1 0 1,1 0 0,0 0-1,0-1 1,1 1-1,-1-1 1,1 1 0,0-1-1,7 7 1,-3-6 5,0 0 0,0 0 0,1-1 0,0 1-1,0-2 1,0 1 0,1-1 0,-1 0 0,1-1 0,14 2 0,8 0 24,53-2 1,-77-2-21,0 1-34,-1-1 0,1-1 0,-1 1-1,1-1 1,-1 0 0,1 0 0,-1-1 0,0 0 0,1 0 0,-1-1 0,0 1 0,-1-1-1,1-1 1,0 1 0,-1-1 0,0 0 0,0 0 0,0 0 0,0-1 0,-1 0 0,1 0 0,-1 0-1,-1 0 1,1-1 0,-1 1 0,0-1 0,0 0 0,0 0 0,1-8 0,-2 8-39,0 0 1,-1 0-1,0 0 0,0 0 1,0 0-1,-1 0 1,0 0-1,0 0 0,-1 0 1,1-1-1,-3-7 1,1 10 58,1 1 0,-1-1 1,1 1-1,-1 0 0,0-1 1,0 1-1,0 0 0,-1 0 1,1 0-1,-1 1 0,1-1 1,-1 1-1,0-1 0,0 1 1,0 0-1,-1 0 0,1 0 0,0 1 1,-5-2-1,-8-3 132,-1 1-1,0 1 1,-1 0-1,1 1 1,-28-1 0,-88 6 1530,121-1-1479,0 0 0,0 1 0,0 0 0,1 1 0,-19 7 0,26-9-87,0 0-1,1 1 1,-1 0 0,1 0 0,0 0 0,-1 0 0,1 0 0,0 1-1,0-1 1,1 1 0,-1 0 0,0 0 0,1 0 0,0 0 0,0 0-1,0 0 1,0 1 0,0-1 0,1 1 0,-1-1 0,0 6-1,1-4-70,0-1 0,0 0-1,1 1 1,0-1-1,0 0 1,0 1 0,0-1-1,1 1 1,-1-1-1,1 0 1,0 0 0,1 1-1,-1-1 1,1 0-1,0 0 1,4 7 0,-2-7-15,0 0 1,0 0-1,0 0 1,0 0-1,0-1 1,1 0-1,-1 0 1,1 0-1,0 0 1,0-1-1,0 0 1,1 0-1,6 2 1,18 1-165,0 0 0,1-2 0,0-1 0,-1-2 1,60-6-1,-55 1-1044,0-1 0,-1-3 0,45-15 0,0-1-4204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21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1 3330,'0'0'7075,"-11"6"-6424,-6 4-446,0 1 0,1 1 0,1 1 0,0 0 0,1 1 1,1 1-1,0 0 0,-22 33 0,29-36-131,0 0-1,0 0 1,1 1 0,1-1 0,0 1-1,1 0 1,0 0 0,1 1-1,1-1 1,-1 27 0,2-37-80,0-1 0,1 1 1,-1 0-1,0-1 0,1 1 0,-1 0 1,1-1-1,0 1 0,0-1 0,0 1 1,0-1-1,1 1 0,-1-1 0,0 0 1,1 1-1,0-1 0,0 0 1,-1 0-1,1 0 0,0-1 0,1 1 1,-1 0-1,0-1 0,0 1 0,1-1 1,-1 0-1,1 0 0,-1 0 0,1 0 1,2 1-1,8 1-23,1-1 1,0 0-1,0-1 1,24 0 0,-36-1 22,18 0-176,0 0-1,0-2 0,0 0 0,-1-1 0,1-1 0,-1-1 0,0-1 0,0 0 1,0-1-1,18-11 0,-26 12-42,119-69-4843,-85 41-295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21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7299,'0'0'6515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09.8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12550,'0'0'4562,"138"51"-4386,-73-48-96,3-3 160,-8 0-240,-4 0 16,-10 0-48,-8 0 112,-7 0-160,-12 0-976,-7 0-881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22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81 7299,'0'0'4669,"-17"-14"-4589,-53-38 27,68 50-92,0 1 1,-1-1-1,0 1 1,1-1-1,-1 1 1,0 0-1,1 0 1,-1 0-1,0 0 1,0 1-1,0-1 1,0 1-1,0 0 1,0 0-1,0 0 1,0 0-1,0 0 1,0 1-1,0-1 1,0 1-1,1 0 1,-1 0-1,0 0 1,0 0-1,1 0 1,-1 1-1,-3 2 1,-1 1 3,1 1 0,0 0 1,0 0-1,1 1 0,0-1 0,-8 14 0,12-18-6,-6 11 10,0 0-1,2 1 1,0 0-1,0 0 1,1 1-1,1-1 1,0 1-1,1 0 1,1-1-1,0 1 0,2 21 1,-2-32-34,1 1-1,0-1 1,0 1-1,1-1 1,-1 1 0,1-1-1,0 1 1,0-1-1,1 0 1,-1 0-1,1 1 1,0-1 0,0 0-1,0 0 1,1-1-1,-1 1 1,1 0 0,0-1-1,0 1 1,0-1-1,0 0 1,1 0 0,-1-1-1,1 1 1,0-1-1,0 1 1,0-1 0,6 2-1,4 0-622,0-1-1,1 0 1,0-1-1,-1-1 1,1 0 0,0-1-1,0-1 1,-1 0-1,17-4 1,21-11-3216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22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4738,'197'143'878,"-162"-121"-386,-35-22-484,0 0 1,0 0-1,0 0 0,0 0 1,0 0-1,0 0 0,0 0 1,0 0-1,1 0 0,-1 1 1,0-1-1,0 0 0,0 0 0,0 0 1,0 0-1,0 0 0,0 0 1,0 0-1,1 0 0,-1 0 1,0 0-1,0 0 0,0 0 0,0 0 1,0 0-1,0 0 0,0 0 1,1 0-1,-1 0 0,0 0 1,0 0-1,0 0 0,0 0 1,0 0-1,0 0 0,0 0 0,1 0 1,-1-1-1,0 1 0,0 0 1,0 0-1,0 0 0,0 0 1,0 0-1,0 0 0,0 0 1,0 0-1,0 0 0,1 0 0,-1-1 1,0 1-1,0 0 0,0 0 1,0 0-1,0 0 0,0 0 1,0 0-1,0-1 0,0 1 1,0 0-1,0 0 0,0 0 0,0 0 1,0 0-1,0 0 0,7-68 3378,-14 69-1241,1 2-2108,1 0 0,-1 1 0,1-1 0,-1 1 0,1 0-1,0 0 1,0 1 0,1-1 0,-1 1 0,1 0 0,0 1 0,1-1 0,-1 1 0,1-1 0,-5 13 0,3-6 34,1 0 0,0 1 0,1 0 1,0 0-1,1-1 0,0 2 0,1 15 0,1-27-73,0 1-1,0 0 0,0 0 0,1 0 0,-1 0 1,1-1-1,0 1 0,0 0 0,0 0 0,0-1 1,0 1-1,1-1 0,-1 1 0,1-1 0,-1 0 0,1 1 1,0-1-1,0 0 0,0 0 0,0 0 0,1-1 1,-1 1-1,0 0 0,1-1 0,-1 1 0,1-1 1,0 0-1,-1 0 0,1 0 0,3 0 0,8 2-8,0 0 1,0-1-1,0-1 0,26 0 0,-34-1 11,11-1-71,0 0-1,0-1 1,0-1 0,0 0-1,0-1 1,-1-1 0,0-1-1,0 0 1,0-1 0,19-12 0,-24 12-109,0 0 0,-1 0 0,-1-1 0,1 0 0,-1-1 0,0 0 0,-1 0 0,0-1 0,-1 0 0,0-1 0,0 0 0,-1 0 0,-1 0 0,9-23 0,-11 22-138,0 0-1,-1 1 1,0-1 0,0-15 0,-2 25 281,0-1 1,1 0-1,-1 1 1,-1-1-1,1 0 1,0 1-1,-1-1 0,1 0 1,-1 1-1,0-1 1,0 1-1,0-1 1,0 1-1,0-1 0,-1 1 1,1 0-1,-1 0 1,1 0-1,-1 0 1,0 0-1,0 0 0,0 0 1,0 0-1,-2-1 1,-12-2 174,0 1 1,0 0-1,0 1 1,0 1-1,0 0 1,0 1-1,0 1 1,-17 2-1,-2-1 283,30-1-277,0 0 0,0 0 0,0 0 0,0 1 0,-1 0 0,1 0 1,0 0-1,0 0 0,0 1 0,1 0 0,-9 4 0,11-4-86,0 0 1,0 0 0,0 0-1,0 0 1,0 1-1,0-1 1,1 1-1,-1-1 1,1 1 0,0 0-1,-1-1 1,1 1-1,0 0 1,1 0-1,-1 0 1,0 0 0,1-1-1,0 1 1,0 0-1,-1 0 1,2 4-1,-1 0-45,0 6 17,0 0 0,1 0 0,3 15 0,-3-24-20,0 0-1,0 0 1,1 0 0,-1 0 0,1 0 0,0 0-1,1 0 1,-1-1 0,0 1 0,1-1 0,0 1-1,0-1 1,4 3 0,2 1 5,-1-1 1,1 0 0,0-1-1,1 0 1,-1 0-1,1-1 1,0 0-1,0-1 1,0 0 0,21 3-1,0-3-78,0-2 0,45-2-1,-72 0-2,1 0 0,0 0 0,-1 0-1,1-1 1,-1 1 0,0-1 0,1 0 0,-1-1-1,0 1 1,0-1 0,0 1 0,-1-1 0,1-1 0,-1 1-1,1 0 1,-1-1 0,0 1 0,-1-1 0,1 0-1,0 0 1,-1 0 0,0 0 0,2-8 0,2 0-198,-2 0 0,0-1 1,0 0-1,-1 0 0,-1 0 1,0 0-1,-1-17 1,-1 3 2349,2 51-1256,-1-18-817,0 0 1,1 0 0,-1-1 0,1 1 0,0 0 0,1-1 0,-1 0 0,1 1-1,0-1 1,0 0 0,1 0 0,-1-1 0,1 1 0,0-1 0,1 0 0,-1 0-1,1 0 1,-1 0 0,1-1 0,0 0 0,1 0 0,-1 0 0,0-1-1,1 0 1,-1 0 0,1 0 0,0 0 0,0-1 0,10 1 0,-4-2-141,-1 1 0,1-2 0,-1 0 0,1 0 1,-1-1-1,0-1 0,1 1 0,-1-2 0,-1 0 0,17-8 0,-25 11 109,42-19-453,-42 19 517,1 0 1,-1 1-1,0-1 0,0 1 0,1-1 0,-1 1 1,0 0-1,1 0 0,-1 0 0,0 0 0,0 1 1,1-1-1,-1 1 0,0-1 0,0 1 0,1 0 1,-1-1-1,0 1 0,3 2 0,82 79 1358,-75-73-1368,1 0 1,0-1 0,1 0 0,0-1 0,25 9 0,-35-14-224,0-1-1,0 0 1,0 1 0,1-2-1,-1 1 1,0 0-1,0-1 1,1 0 0,-1 0-1,0 0 1,1 0 0,-1-1-1,0 1 1,0-1-1,1 0 1,-1-1 0,0 1-1,0-1 1,0 0 0,0 0-1,-1 0 1,1 0 0,0 0-1,-1-1 1,5-4-1,-2-1-870,-1 0 0,0 0 0,-1 0 0,4-10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23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6723,'0'0'5859,"15"220"-4995,-1-125-128,4-3-175,1-13-401,2-11-144,-6-22 32,-4-16-96,-7-20-496,-4-36-9397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23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9828,'0'0'3410,"211"29"-3394,-123-25-64,-8-1-1072,-18 7-1314,-18 3-6194</inkml:trace>
  <inkml:trace contextRef="#ctx0" brushRef="#br0" timeOffset="1">464 404 4610,'0'0'4661,"34"-6"-4141,111-27-301,-134 30-224,0 0 0,0-1 0,0-1 0,0 0 0,-1 0 0,0-1 0,0-1 0,-1 1 0,16-15 0,10-8-559,-11 12-823,-24 16 1416,-1 28 1672,0 30 530,1-54-2153,0-1 0,1 1 0,-1 0 0,1 0-1,-1-1 1,1 1 0,0 0 0,0-1 0,0 1 0,0-1 0,1 1 0,-1-1 0,1 0 0,-1 0 0,5 4 0,1-1-41,1 0 0,1-1 0,-1 0 0,0-1 1,1 0-1,0 0 0,0 0 0,0-1 0,0-1 1,0 0-1,0 0 0,0-1 0,1 0 0,-1 0 0,14-3 1,-20 3-142,0 0 1,0-1 0,-1 1 0,1-1-1,0 0 1,0 0 0,0 0 0,-1 0 0,1 0-1,-1-1 1,1 1 0,-1-1 0,1 0-1,-1 1 1,0-1 0,0 0 0,0 0-1,0-1 1,0 1 0,0 0 0,-1-1-1,2-2 1,11-30-3298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24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1 395 7139,'0'0'4573,"16"-30"-4421,53-92-93,-65 114-55,0 1-1,1 0 1,-1 0 0,2 0 0,8-9 0,-13 15 7,0 0 1,1 1 0,0-1 0,-1 0-1,1 0 1,-1 1 0,1-1 0,0 1-1,-1 0 1,1-1 0,0 1 0,-1 0-1,1 0 1,0 0 0,0 0 0,1 0-1,7 1 140,-8-1-106,1 1 0,-1-1 0,1 1 0,-1 0 0,0 0 0,1 0 0,-1 0 0,0 0 0,1 1 0,-1-1 0,0 1 0,0-1 0,0 1 0,-1 0 0,4 4 0,28 37 367,-24-31-255,1 3-62,1-1 0,0-1 0,1 1 0,19 14 1,-26-24-98,0 0 0,0-1 0,1 1 1,-1-1-1,1 0 0,0-1 1,0 1-1,0-1 0,0-1 0,1 1 1,-1-1-1,0 0 0,1 0 1,-1-1-1,9 0 0,-11-1-51,-1 0 0,1 0 0,-1 0 0,0 0 0,0 0 0,1-1 0,-1 0-1,0 1 1,0-1 0,-1 0 0,1-1 0,0 1 0,-1 0 0,1-1 0,-1 0 0,0 1 0,2-4 0,8-11-438,16-32 0,-13 21-125,-4 9 93,46-61 4397,-46 90-4412,-8-8 974,1 1-442,0 0 0,1-1 0,-1 1 0,1-1 0,0-1 0,0 1 0,0-1-1,0 1 1,0-1 0,9 0 0,57 0-710,-40-2-83,-10 0-380,-1 0 0,1-2 0,-1 0 0,1-1-1,-1-1 1,-1-1 0,22-9 0,-16 9 1156,-22 6 810,0 1 0,0-1 0,0 1 0,0-1 0,0 1-1,0 0 1,0 0 0,0 1 0,0-1 0,0 0 0,-1 1-1,1 0 1,2 2 0,19 10-2728,-9-7 1939,0-1-1,1 0 1,0-1 0,0-1 0,0 0-1,23 1 1,-10-2-244,-1-2-1,55-5 1,-75 3 78,-1-1 1,1 0-1,-1 0 1,0 0-1,1-1 1,-1 0-1,0 0 1,-1-1-1,1 1 1,-1-2-1,1 1 1,-1-1-1,-1 0 1,1 0-1,-1 0 1,1-1-1,-2 0 1,1 0-1,-1-1 1,0 1-1,0-1 1,0 0-1,-1 0 1,0 0 0,-1 0-1,1 0 1,-2-1-1,1 1 1,-1-1-1,0 1 1,0-14-1,-1 20 280,0 0 1,0 0-1,0 0 0,0 0 1,0 0-1,0 0 0,0 0 1,0-1-1,-1 1 0,1 0 1,0 0-1,-1 0 0,1 0 0,-1 0 1,0 0-1,1 0 0,-1 0 1,1 0-1,-1 1 0,0-1 1,0 0-1,0 0 0,0 0 1,1 1-1,-3-2 0,0 1 287,0 0-1,0 1 1,0-1-1,0 0 1,0 1-1,0 0 1,0 0-1,-4 0 1,6 0-440,1 0 0,0 0-1,0 1 1,-1-1 0,1 0 0,0 0 0,0 1 0,-1-1-1,1 0 1,0 0 0,0 1 0,0-1 0,0 0 0,0 1-1,-1-1 1,1 0 0,0 1 0,0-1 0,0 0 0,0 1-1,0-1 1,0 0 0,0 1 0,0-1 0,0 0-1,0 1 1,0-1 0,0 0 0,0 1 0,0-1 0,1 1-1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24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9973,'0'0'4722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27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0 473 4834,'0'0'7537,"1"5"-7372,20 507 612,-21-511-617,0-22-115,0-67-64,4-191-133,0 223 118,3-1-1,26-105 0,-26 139 35,39-123-17,-39 130 12,0 0 0,0 0 1,2 0-1,0 1 0,1 1 0,15-19 1,-23 31-7,0-1 1,1 0 0,-1 1 0,1-1-1,-1 1 1,1 0 0,0 0 0,0 0-1,0 0 1,0 0 0,1 1 0,-1 0-1,0-1 1,1 1 0,-1 0 0,1 1-1,-1-1 1,1 0 0,-1 1 0,1 0-1,-1 0 1,1 0 0,-1 1 0,1-1-1,0 1 1,-1-1 0,7 3-1,-5 0 5,0 0 0,1 1 0,-1-1 0,-1 1-1,1 0 1,0 0 0,-1 0 0,0 1-1,0-1 1,0 1 0,-1 0 0,0 0 0,0 1-1,0-1 1,3 8 0,0 3 8,-1 1 1,0 0 0,-2 0-1,0 0 1,1 18-1,0 90 117,-4-99-101,0-24-7,0 1 0,-1-1-1,1 0 1,0 1 0,-1-1 0,1 1 0,-1-1 0,0 0-1,0 1 1,0-1 0,0 0 0,0 0 0,0 1 0,-1-1-1,1 0 1,-1-1 0,1 1 0,-3 2 0,2-3-1,1 0 0,-1 0 0,1 0 0,-1 0 0,1-1 0,-1 1 0,0 0 0,1-1 0,-1 0 0,0 1 0,0-1 0,1 0 1,-1 0-1,0 0 0,0 0 0,1 0 0,-1 0 0,0 0 0,0-1 0,1 1 0,-1-1 0,0 1 0,1-1 0,-1 0 0,0 1 0,-1-2 0,0 0-44,1 0 0,-1-1 0,1 1-1,0 0 1,-1-1 0,1 1 0,0-1-1,1 1 1,-1-1 0,0 0-1,1 0 1,0 0 0,-1 0 0,1 0-1,0 0 1,1 0 0,-1-1-1,0-3 1,-1-9-168,0 0 0,1-21 0,1 34 203,0 2-6,0 0 0,0 0-1,0 1 1,0-1 0,0 0 0,1 0 0,-1 0 0,0 0 0,0 0 0,0 0-1,1 1 1,-1-1 0,0 0 0,1 0 0,-1 0 0,1 1 0,-1-1-1,1 0 1,-1 0 0,1 1 0,0-1 0,-1 1 0,1-1 0,0 0-1,0 1 1,-1-1 0,1 1 0,0 0 0,0-1 0,0 1 0,-1 0-1,1-1 1,0 1 0,0 0 0,0 0 0,0 0 0,0 0 0,0 0-1,-1 0 1,1 0 0,0 0 0,0 0 0,0 0 0,0 0 0,0 0-1,0 1 1,-1-1 0,1 0 0,0 1 0,1 0 0,3 1-18,-1 0 1,1 0-1,-1 0 0,0 0 1,0 1-1,0 0 1,0 0-1,-1 0 0,6 5 1,12 22 158,-1 1-1,-1 2 1,-2-1 0,16 44 0,-16-36 72,2-1 1,41 65-1,-56-99-205,1-1-1,-1 0 0,1 1 1,-1-2-1,1 1 0,1 0 1,-1-1-1,0 0 0,1 0 1,-1-1-1,1 0 0,0 0 1,0 0-1,0 0 0,0-1 1,0 0-1,10 0 0,-3 0-7,-1-1-1,1 0 0,-1-1 0,1-1 0,-1 0 0,0 0 0,21-7 0,-2-6-811,0 0 0,48-33-1,-46 27-689,-26 16 558,0 0 1,0-1-1,-1 1 1,1-1 0,-1 0-1,-1-1 1,10-12-1,-8 8-494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27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74 371 288,'0'0'6272,"1"-4"-5802,2-4-394,0-1 0,0 1 0,1-1 0,1 1 0,0 1 0,0-1 0,0 0 0,1 1 0,9-10 0,-4 6-39,-2-1 1,0 0-1,9-15 1,-11 11-26,0-1 0,0 1 0,-2-1 1,0 0-1,-1 0 0,-1-1 1,0 1-1,-1-1 0,-1-18 0,-1 34-12,-1 1 0,1 0 0,-1-1 0,1 1 0,-1 0 0,1 0 0,-1-1 0,0 1 0,1 0 0,-1 0 0,0 0 0,0 0-1,0 0 1,0 0 0,0 0 0,0 0 0,0 0 0,0 1 0,-1-1 0,1 0 0,0 1 0,0-1 0,-1 1 0,1-1 0,0 1 0,-1-1 0,1 1-1,0 0 1,-1 0 0,1 0 0,0 0 0,-1 0 0,-1 0 0,-56 2 630,52-1-524,3 0-77,1-1 0,0 1 1,0 0-1,-1 0 0,1 0 0,0 0 0,0 1 1,0-1-1,0 1 0,1 0 0,-1 0 0,0 0 0,1 0 1,-5 4-1,2 0 39,1 0 0,-1 0 0,1 1 0,0-1 0,1 1 1,-4 8-1,0 4 112,1 1 0,1-1 0,-6 40 0,11-57-171,-4 28 281,2 0 0,1 51 0,2-72-258,0-1 0,0 1 0,1 0 0,0-1 1,0 0-1,1 0 0,0 0 0,1 0 0,0 0 0,0 0 0,0-1 1,1 0-1,0 0 0,7 7 0,0-2-141,1 0 1,0-1-1,1 0 0,0-1 1,1-1-1,0 0 0,0-1 1,1-1-1,0 0 0,1-1 1,-1-1-1,1-1 0,0 0 1,0-1-1,0-1 0,0 0 0,1-1 1,17-2-1,-31 1-269,1 0 0,-1-1 0,0 1 0,0-1 0,0 0 0,8-3 0,18-18-4190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28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59 3362,'0'0'3844,"-18"-9"-3350,-59-31 156,73 38-586,-1 1 0,1-1-1,-1 1 1,0 0 0,1 0-1,-1 0 1,0 1-1,0 0 1,1 0 0,-1 0-1,0 0 1,0 1 0,0 0-1,1 0 1,-1 0-1,0 1 1,1-1 0,0 1-1,-1 0 1,1 0 0,0 1-1,0-1 1,-7 6-1,2 0 66,1 0 0,-1 1 0,2 0 0,-1 0 0,1 1 0,1 0 0,-9 16 0,9-14-74,1 0 1,1 1-1,-1 0 0,2-1 1,0 1-1,1 0 1,0 0-1,0 1 0,2-1 1,0 0-1,2 23 0,-1-35-56,-1 0-1,1 0 1,-1-1-1,1 1 1,-1 0-1,1-1 1,-1 1 0,1-1-1,-1 1 1,1-1-1,0 1 1,0-1-1,-1 1 1,1-1-1,0 0 1,0 1-1,-1-1 1,1 0-1,0 1 1,0-1-1,0 0 1,-1 0-1,1 0 1,0 0 0,0 0-1,0 0 1,0 0-1,-1 0 1,1 0-1,0 0 1,0-1-1,1 1 1,4-1-15,1 1 8,0 0 0,0 0 0,0-1 0,0 0 0,0-1 0,0 1 0,0-1 0,0-1 0,0 1 0,-1-1 0,0 0 0,1-1 0,-1 1 0,0-1 0,0-1 0,-1 1 0,1-1 0,-1 0 0,0 0 0,-1 0 0,1-1 0,-1 0 0,5-7 0,6-9-189,-1 0-1,-1 0 1,-1-1-1,10-30 1,-20 46 64,-1 49 373,2-1 0,3 0 0,13 56 0,45 120 86,-30-109 135,-34-107-458,51 192 277,-45-164-201,-2-1 0,-1 1 0,-1 0 0,-3 53 0,0-80-64,1 1 0,-1 0 0,1 0 0,-1 0 0,0 0 0,0 0 0,0-1 0,0 1 0,-1 0 0,1-1 0,-1 1 0,1-1-1,-1 1 1,0-1 0,0 0 0,0 0 0,0 0 0,-1 0 0,1 0 0,0 0 0,-1-1 0,1 1 0,-1-1 0,0 0 0,0 1 0,1-1 0,-5 0 0,-6 2 95,0 0 0,0-2-1,0 0 1,-25 0 0,25-1 10,5-1-89,-1 1-1,1-1 0,-1 0 0,1 0 1,0-1-1,0 0 0,0-1 0,0 0 1,0 0-1,-9-6 0,13 6-27,-1 1 0,1-1 0,1 0-1,-1-1 1,0 1 0,1-1 0,0 0 0,-1 1 0,2-1-1,-1-1 1,0 1 0,1 0 0,0-1 0,0 1 0,0-1 0,0 0-1,1 1 1,-2-10 0,2-1-12,0 0-1,0 0 1,2 1 0,0-1-1,1 0 1,0 1 0,1-1-1,1 1 1,0 0-1,1 0 1,0 0 0,1 0-1,10-15 1,11-14-46,2 2 0,53-60-1,-31 41 38,20-26-18,79-103-173,-146 184 138,-1-1 1,1 1-1,-1-1 1,0 0-1,0 0 0,-1 0 1,0 0-1,0-1 1,0 1-1,1-10 1,-3 15 128,2 5 164,2 6-215,1 0 1,0 0-1,1 0 1,0-1 0,1 0-1,-1 0 1,2-1-1,14 14 1,-16-17-5,0 0 0,0-1 0,1 0 0,-1 0 0,1-1-1,0 0 1,0 0 0,0 0 0,1-1 0,-1 0 0,1 0 0,-1-1 0,1 0 0,9 0 0,-12-1-84,0 0 0,0 0 0,0 0 0,1-1 0,-1 0 0,0 0 0,6-2 0,-9 2-87,0 0 0,-1 0-1,1-1 1,0 1 0,-1 0 0,0 0-1,1-1 1,-1 1 0,0-1 0,1 1 0,-1-1-1,0 1 1,0-1 0,0 0 0,-1 0-1,1 1 1,0-1 0,-1 0 0,1 0-1,-1 0 1,1-2 0,1-23-4202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29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0 634 6547,'0'0'5555,"9"-19"-5465,-6 14-84,62-145 127,-59 130-120,2-5 1,1 1-1,1-1 0,1 1 1,28-43-1,-38 65-21,0 0 0,0 1 0,0-1 0,0 1 0,0 0 0,1-1 1,-1 1-1,1 0 0,-1 0 0,1-1 0,-1 1 0,1 0 0,0 1 0,-1-1 0,1 0 0,0 0 0,0 1 0,0-1 1,-1 1-1,1 0 0,0-1 0,0 1 0,0 0 0,0 0 0,0 0 0,0 0 0,-1 1 0,1-1 0,0 0 0,0 1 0,3 1 1,-1 0-8,0 0 0,0 1 1,-1 0-1,1 0 1,-1 0-1,0 0 1,1 1-1,-2-1 0,1 1 1,0 0-1,-1-1 1,3 6-1,99 211 1122,-103-218-1103,0 0 0,0 0 0,0 0 0,0-1 0,0 1 0,1-1 0,-1 1 0,0-1-1,1 1 1,-1-1 0,1 0 0,0 1 0,-1-1 0,3 1 0,-3-2-3,-1 0 1,1 0-1,0 0 1,0 0-1,0 0 1,-1 0-1,1 0 1,0 0-1,0 0 1,0 0-1,-1 0 0,1 0 1,0-1-1,0 1 1,-1 0-1,1 0 1,0-1-1,-1 1 1,1-1-1,0 1 1,-1-1-1,1 1 1,0-1-1,0 0 0,3-4 1,0-1-1,0 0 0,0 0 0,0-1 0,-1 1 0,3-8 0,-1 2-13,16-36-10,-11 23-174,0 1 0,2 0 0,18-27 0,-29 51 191,-1 0 0,0 0 0,0 0 0,1-1 0,-1 1 0,0 0 0,0 0 0,1 0 0,-1-1 0,0 1 0,1 0 0,-1 0 0,0 0 0,1 0 0,-1 0 0,0 0 0,0 0 0,1 0 0,-1 0 0,0 0 0,1 0 0,-1 0 0,0 0 0,1 0 0,-1 0 0,0 0 0,1 0 0,-1 0 0,0 0 0,1 1 0,-1-1 0,0 0 0,1 0 0,-1 0 0,0 0 0,0 1 0,1-1 0,-1 0 0,0 0 0,0 1 0,0-1 0,1 0 0,-1 0 0,0 1 0,0-1 0,0 1 0,12 17-8,-10-13 21,1 1 9,1-1 0,0 0-1,0 0 1,0 0-1,1 0 1,0-1 0,0 0-1,0 1 1,0-2 0,0 1-1,1-1 1,0 0 0,11 5-1,-6-5-28,1 0 0,-1-1-1,1-1 1,0 0 0,-1 0-1,23-2 1,-27 0-38,0 0 0,0-1 0,0 0 0,-1 0 0,1-1 1,-1 1-1,1-1 0,-1-1 0,0 1 0,0-1 0,6-6 0,34-17-1605,-44 26 1553,-2 1 89,0 0-1,1 0 0,-1 0 1,0 0-1,1 0 1,-1 0-1,0-1 0,1 1 1,-1 0-1,0 0 0,0 0 1,1 0-1,-1-1 1,0 1-1,0 0 0,1 0 1,-1 0-1,0-1 0,0 1 1,1 0-1,-1-1 0,0 1 1,0 0-1,0 0 1,0-1-1,0 1 0,1-2 1071,16 2-887,3 2-212,37 6 0,21 2 65,-42-10-12,0-1 0,0-1 0,62-13 0,-76 10-72,1-2 1,-1 0 0,0-2-1,0 0 1,-1-2-1,34-22 1,-48 29 24,0-1 1,-1 0-1,0-1 0,0 1 0,0-1 0,-1 0 1,0-1-1,0 1 0,-1-1 0,1 0 1,-1 0-1,-1 0 0,0-1 0,0 1 1,0-1-1,-1 0 0,0 0 0,0 0 0,-1 0 1,0 0-1,-1 0 0,1 0 0,-2 0 1,1 0-1,-1 0 0,-2-10 0,2 15 41,0 0-1,0 1 0,0-1 1,-1 0-1,1 1 1,-1-1-1,1 1 0,-1-1 1,0 1-1,0 0 1,0 0-1,0 0 0,0 0 1,-1 0-1,1 0 1,-1 0-1,1 1 0,-1 0 1,1-1-1,-1 1 0,0 0 1,0 0-1,0 0 1,-4 0-1,-7-2 208,0 1 1,0 1-1,-24 0 0,34 1-130,2-1-44,-1 1 1,1 0-1,-1 0 1,1 0-1,0 0 0,-1 1 1,1-1-1,-1 1 1,1-1-1,0 1 1,-1 0-1,1 0 1,0 0-1,0 0 0,0 0 1,0 0-1,0 0 1,0 1-1,0-1 1,0 1-1,0 0 1,1 0-1,-1-1 0,1 1 1,-1 0-1,1 0 1,0 0-1,0 1 1,-1-1-1,2 0 1,-1 0-1,0 1 0,0-1 1,1 0-1,-1 1 1,1-1-1,0 0 1,0 5-1,-2 8 60,1 1 0,0-1 0,1 1 0,1-1-1,3 16 1,-3-24-77,0-1-1,1 1 1,0-1-1,0 0 0,1 0 1,0 0-1,0 0 1,0 0-1,1 0 1,-1-1-1,1 0 1,1 0-1,-1 0 0,6 5 1,0-3 3,1 1 0,0-2 0,0 0 0,0 0 0,0-1 0,1 0 0,0-1 0,0 0 0,0-1 0,16 2 0,13 0-1510,71-1 1,-106-4 1153,9 0-3024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0.2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13958,'0'0'1297,"218"26"-769,-122-26-480,4 0-16,-3 0 16,-4 0-96,-6 0-1841,-24 0-2417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30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1 348 9508,'0'0'3487,"16"36"-3012,49 119-3,-55-130-317,-2 0 0,0 1-1,6 45 1,-11-49 5,12 37 0,-15-59-131,4 5-44,-4-5 19,0 0 0,0 1-1,0-1 1,0 0 0,1 0-1,-1 0 1,0 0-1,0 0 1,0 0 0,0 0-1,0 0 1,0 0 0,0 0-1,0 0 1,0 0-1,1 0 1,-1 0 0,0 0-1,0 0 1,0 0 0,0 0-1,0 0 1,0 0-1,0 0 1,0 0 0,1-1-1,-1 1 1,0 0 0,0 0-1,0 0 1,0 0-1,0 0 1,0 0 0,0 0-1,0 0 1,0 0 0,0 0-1,0 0 1,0 0-1,0-1 1,0 1 0,0 0-1,0 0 1,1 0 0,-1 0-1,0 0 1,0 0-1,0 0 1,0 0 0,0 0-1,0-1 1,0 1 0,0 0-1,0 0 1,0 0-1,0 0 1,-1 0 0,1 0-1,0 0 1,0 0 0,0-1-1,0 1 1,0 0-1,0 0 1,0 0 0,0 0-1,0 0 1,0 0 0,-3-26-101,-1 1 1,0-1-1,-2 1 1,-1 0-1,-15-34 1,-7-28-118,19 49 106,1-1-1,2 0 1,2 0 0,1-1-1,2 1 1,2-1 0,5-41-1,-3 73 99,-1 0 0,1 0 0,1 0 1,0 0-1,0 1 0,0-1 0,1 1 0,0 0 0,0 0 0,0 0 0,7-6 0,-8 9-3,1 0 0,0 0-1,0 1 1,0 0 0,0-1 0,1 1-1,-1 0 1,1 1 0,0-1 0,-1 1-1,1 0 1,0 1 0,1-1 0,-1 1-1,0 0 1,0 0 0,10 0 0,-10 0 13,1 1 0,0 1 0,-1-1-1,1 1 1,-1 0 0,0 0 0,1 0 0,-1 1 0,0 0 0,8 4 0,-10-4 21,-1 0-1,1 0 1,-1 0 0,1 1-1,-1-1 1,0 1 0,1 0-1,-1 0 1,-1 0 0,1 0-1,0 0 1,-1 0 0,1 0-1,-1 0 1,0 1 0,0-1 0,-1 1-1,1 3 1,2 7 134,-2 0 1,1 0 0,-2-1-1,0 1 1,-1 0 0,0 0-1,-1 0 1,-4 16 0,4-24-83,0 1 1,0-1 0,-1 0 0,1 0 0,-1-1 0,-1 1 0,1-1 0,-1 1 0,0-1 0,0 0-1,0-1 1,-1 1 0,0-1 0,0 1 0,0-1 0,0-1 0,-1 1 0,1-1 0,-12 5 0,10-6-134,0-1 0,0 1 0,0-1 0,-1-1 1,1 1-1,0-1 0,-9-1 0,-5 0-4490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32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1 605 7619,'0'0'-130,"31"-4"298,103-16 35,-125 19-188,0-1 1,-1 0 0,1-1-1,-1 0 1,0-1 0,1 0-1,-2 0 1,1 0 0,0-1-1,-1 0 1,0-1 0,0 1-1,-1-2 1,1 1-1,5-8 1,-1 2-13,-6 6-34,0 1 0,-1-1 0,0-1 0,0 1 0,0-1 0,-1 1 0,0-1-1,0 0 1,-1 0 0,0 0 0,0 0 0,0-1 0,-1 1 0,0 0 0,-1-1 0,0-11 0,-1 17 38,1 0 1,-1 1 0,1-1 0,-1 0-1,0 0 1,0 1 0,1-1-1,-1 0 1,-1 1 0,1-1-1,0 1 1,0-1 0,0 1 0,-1 0-1,1-1 1,-1 1 0,1 0-1,-1 0 1,0 0 0,1 0-1,-1 0 1,0 1 0,1-1-1,-1 0 1,0 1 0,0 0 0,0-1-1,0 1 1,-2 0 0,-9-3 198,0 2 1,-25-1 0,25 2-60,9 0-52,-1-1-1,0 1 1,1 1 0,-1-1 0,1 1 0,-8 1 0,11-1-81,-1 0-1,1 0 0,-1 0 0,1 0 0,0 0 1,-1 0-1,1 0 0,0 0 0,0 0 0,0 1 1,0-1-1,0 1 0,0-1 0,0 0 0,0 1 1,0 0-1,1-1 0,-1 1 0,1-1 0,-1 1 0,0 1 1,-1 12 45,0 0 0,0-1 0,2 1 1,0 21-1,1-8 58,-1-22-86,0 0-1,0-1 0,1 1 1,0 0-1,0 0 1,0-1-1,1 1 1,0-1-1,0 1 0,0-1 1,0 1-1,1-1 1,0 0-1,0-1 1,1 1-1,-1 0 0,1-1 1,0 0-1,0 0 1,1 0-1,-1 0 1,1 0-1,0-1 0,0 0 1,0 0-1,9 3 1,2 0-7,0-1 1,0-1 0,1-1-1,0 0 1,0-1-1,0 0 1,0-2 0,17-1-1,-29 1-36,1-1 0,0 0-1,0 0 1,0 0-1,-1-1 1,1 0 0,-1 0-1,1 0 1,-1-1-1,0 0 1,0 0-1,9-6 1,-7 2-48,0 0 0,0 0-1,0-1 1,-1 1 0,0-1 0,0-1-1,4-9 1,-1 1-73,-2-1-1,0 1 0,-1-1 0,0-1 1,-2 1-1,0-1 0,2-31 1,-5 33 106,-1 4 25,1 0-1,0 0 0,4-16 0,-5 28 16,1 1-1,-1 0 0,0-1 1,0 1-1,0 0 0,1-1 1,-1 1-1,0 0 0,0-1 1,1 1-1,-1 0 0,0 0 1,0-1-1,1 1 0,-1 0 1,0 0-1,1-1 0,-1 1 1,0 0-1,1 0 0,-1 0 1,1 0-1,-1 0 0,0 0 1,1 0-1,-1-1 1,1 1-1,-1 0 0,0 0 1,1 0-1,-1 1 0,0-1 1,1 0-1,-1 0 0,1 0 1,-1 0-1,0 0 0,1 0 1,-1 0-1,0 1 0,1-1 1,-1 0-1,0 0 0,1 1 1,-1-1-1,0 0 0,1 0 1,-1 1-1,0-1 0,0 0 1,0 1-1,1-1 0,-1 0 1,0 1-1,16 18 438,-3 4 144,6 9 95,33 44-1,-47-68-658,1-1 0,0-1 0,0 1 0,1-1 0,0 0 0,0 0 0,0-1 0,1 0 0,-1 0 0,1-1 0,15 6 0,-20-9-26,1 1 0,0-1 0,0 0 0,0-1 0,0 1 0,0 0-1,0-1 1,0 0 0,0 0 0,0 0 0,0-1 0,0 0 0,-1 1-1,1-1 1,0 0 0,0-1 0,0 1 0,-1-1 0,1 1 0,-1-1-1,1 0 1,-1-1 0,0 1 0,0-1 0,0 1 0,4-5 0,16-24-335,-2-1 1,20-41 0,-25 43 235,-16 29 100,1 1 0,-1 0 0,0-1 0,0 1 0,0 0 0,0 0 1,0-1-1,0 1 0,1 0 0,-1 0 0,0-1 0,0 1 0,0 0 0,1 0 1,-1 0-1,0-1 0,0 1 0,1 0 0,-1 0 0,0 0 0,0 0 0,1 0 1,-1 0-1,0-1 0,1 1 0,-1 0 0,0 0 0,0 0 0,1 0 0,-1 0 1,0 0-1,1 0 0,-1 0 0,0 0 0,0 0 0,1 0 0,-1 1 0,0-1 1,1 0-1,-1 0 0,0 0 0,0 0 0,1 0 0,-1 0 0,0 1 0,0-1 1,1 0-1,-1 0 0,0 0 0,0 1 0,10 13 389,-9-11-334,3 2-34,-1 1 0,1-1 1,0 0-1,1 0 1,-1-1-1,1 1 0,0-1 1,0 0-1,0 0 1,1-1-1,6 4 0,-4-3-26,0-2-1,1 1 1,-1-1-1,0-1 1,1 1-1,-1-2 1,0 1-1,10-1 1,-5 0-93,0 0 1,0 0-1,-1-2 1,1 1-1,0-2 1,0 0-1,-1 0 1,16-7-1,-25 9 93,-1 0-1,1 1 1,0-1-1,0 1 1,0-1-1,0 1 1,0 0-1,0 0 1,0 0-1,0 1 1,4 0-1,4 1 10,13 1 28,0 1-1,33 10 1,-31-7 20,0-1-1,28 3 1,102-6-458,-94-4-1103,-58 1 1477,0 0-1,0 0 1,0-1-1,0 1 1,0-1-1,0 0 1,0 0-1,0 0 1,0-1-1,0 1 1,0-1-1,-1 0 1,1 0-1,-1 0 1,0 0-1,1-1 1,-1 0-1,0 1 0,0-1 1,-1 0-1,4-4 1,-3 1-26,0 0 0,0 0 1,0-1-1,-1 1 0,1 0 1,-2-1-1,1 0 0,-1 1 1,0-1-1,0 0 0,-1-11 0,1-2-118,-3-28-410,2 46 570,-1 0-1,1-1 1,-1 1-1,0 0 1,0 0 0,0 0-1,0 0 1,0 1 0,0-1-1,-1 0 1,1 0 0,0 1-1,-1-1 1,1 1-1,-1-1 1,0 1 0,0-1-1,-3-1 1,-7-1 128,0-1-1,0 2 1,0 0 0,-1 1-1,1 0 1,-1 0 0,1 1 0,-26 2-1,27-1 253,10 0-336,0 1-1,0-1 0,-1 0 1,1 1-1,0-1 0,0 1 0,0-1 1,0 1-1,0-1 0,0 1 1,0 0-1,1-1 0,-1 1 0,0 0 1,0 0-1,0-1 0,1 1 1,-1 0-1,0 0 0,1 0 1,-1 0-1,1 0 0,-1 0 0,1 0 1,0 0-1,-1 0 0,1 1 1,0-1-1,0 0 0,0 0 0,-1 0 1,2 2-1,-2 46 370,1-35-226,0-9-141,0 0-1,1 0 1,-1 1 0,1-1 0,0 0 0,0 0-1,0 0 1,1 0 0,0-1 0,0 1 0,0 0 0,0-1-1,1 1 1,4 5 0,-2-5-4,0 0 0,1 0 0,0-1 0,-1 1 0,2-1 0,-1 0 0,0-1 0,1 0 0,10 4 0,-1-1 2,0-1 0,1-1-1,-1-1 1,1 0 0,20 0 0,88-4-34,-52 0 19,-71 0-26,0 1 0,0 0 1,-1 0-1,1-1 0,0 1 0,0-1 1,-1 0-1,1 1 0,0-1 1,-1 0-1,1 0 0,-1 0 1,1 0-1,-1 0 0,1 0 1,-1-1-1,0 1 0,0 0 1,0-1-1,0 1 0,0-1 0,0 1 1,0-1-1,0 1 0,0-1 1,-1 0-1,1 1 0,0-1 1,-1 0-1,0 0 0,1 1 1,-1-1-1,0-3 0,0 0 17,1 0 1,-1 0-1,0 1 0,-1-1 0,1 0 1,-1 0-1,0 0 0,0 1 0,-1-1 0,1 1 1,-1-1-1,-3-5 0,1 3 31,0 0 1,0 1-1,0 0 0,-1-1 1,0 1-1,-1 1 0,1-1 1,-1 1-1,0 0 0,-1 0 0,1 1 1,-1 0-1,1 0 0,-1 0 1,-1 1-1,1 0 0,0 0 1,-11-1-1,-25-7 486,35 8-494,0 1 0,0 0 0,0 0 0,0 1 0,-11-1 0,-101 2 824,120 0-856,-1 0 0,1 0-1,0 1 1,-1-1 0,1 0 0,0 0-1,-1 0 1,1 0 0,-1 1 0,1-1 0,0 0-1,0 0 1,-1 1 0,1-1 0,0 0 0,-1 1-1,1-1 1,0 0 0,0 1 0,0-1 0,-1 0-1,1 1 1,0-1 0,0 0 0,0 1-1,0-1 1,0 0 0,0 1 0,0-1 0,0 1-1,0-1 1,0 1 0,0 19-48,0-12 28,-1 14-11,3 35-12,-1-53 38,0 0-1,0 0 1,0-1 0,0 1 0,1 0 0,0-1 0,-1 1 0,1-1-1,0 1 1,1-1 0,-1 0 0,4 4 0,2 0-3,1 0 1,-1 0-1,1-1 0,1 0 1,-1-1-1,1 0 0,0 0 1,0-1-1,0 0 1,1-1-1,-1 0 0,1-1 1,0 0-1,0-1 0,-1 0 1,1-1-1,0 0 1,0 0-1,0-1 0,13-3 1,-19 2-41,1-1-1,-1 1 1,1-1 0,-1 0 0,0 0-1,0-1 1,0 0 0,-1 1 0,1-2-1,-1 1 1,0 0 0,0-1 0,5-9-1,1 0-336,-1-1 0,-1-1-1,9-23 1,-12 25-83,0 0 0,-1-1 0,-1 1 0,-1-1 0,0 1 0,0-30 1029,-1 66 117,0-10-499,0 1-1,2-1 1,-1 1 0,2-1-1,0 0 1,0 0-1,1 0 1,9 15 0,-11-22-140,0 0 0,0-1 0,0 1 0,0-1 0,1 0 0,0 0 0,0 0 0,0-1 0,0 0 0,0 1 0,1-1 0,-1-1 0,1 1 0,0-1 0,0 1 0,0-2 0,0 1 0,0 0 0,1-1 0,-1 0 0,0 0 0,8 0 0,-10-1-58,1 0 0,0 0 0,-1 0 0,1-1 0,-1 0 0,1 1 0,-1-1 0,1 0 0,-1-1 0,1 1 0,-1 0 1,0-1-1,0 0 0,0 0 0,0 0 0,0 0 0,0 0 0,0-1 0,-1 1 0,1-1 0,-1 0 0,0 0 0,0 0 0,0 0 0,0 0 0,2-6 0,10-16-430,-8 13 245,1 0 0,0 1 0,0 0 1,1 0-1,0 1 0,16-16 0,-23 25 202,1 0-1,-1 1 0,0-1 1,1 0-1,-1 0 0,0 1 0,1-1 1,-1 1-1,1-1 0,-1 1 0,1 0 1,-1-1-1,1 1 0,-1 0 0,1 0 1,-1 0-1,1 0 0,-1 0 1,1 1-1,-1-1 0,1 0 0,-1 1 1,0-1-1,1 1 0,-1-1 0,1 1 1,-1 0-1,0 0 0,1-1 1,-1 1-1,0 0 0,1 2 0,5 3 94,-1 1 0,0 0 0,0 0 0,7 11 0,1 2 214,-5-9-140,1 0 0,1 0 0,0-1 0,21 15 0,-28-22-192,1 0 1,0-1-1,0 1 1,-1-1 0,1 0-1,0-1 1,1 1 0,-1-1-1,0 0 1,0 0-1,1-1 1,-1 1 0,0-1-1,1 0 1,-1-1 0,9-1-1,-8-1-124,1 0-1,-1 0 1,0-1 0,0 0-1,0 0 1,-1 0-1,1-1 1,-1 0 0,0 0-1,-1 0 1,7-10-1,14-12-907,-15 16 326,-5 6 621,0 0-1,1 0 0,-1 0 0,1 1 0,10-7 0,-14 10 170,-1 0 0,1 1-1,0-1 1,0 0-1,-1 1 1,1 0-1,0-1 1,0 1-1,0 0 1,0 0-1,0 0 1,-1 0 0,1 0-1,0 0 1,0 1-1,0-1 1,0 1-1,-1-1 1,1 1-1,0 0 1,0 0-1,-1-1 1,1 1-1,-1 0 1,1 0 0,-1 1-1,3 1 1,8 7 50,0-1 1,0 0 0,1-1 0,0-1-1,0 0 1,1-1 0,0 0-1,0-1 1,0-1 0,1 0 0,0-1-1,-1 0 1,1-1 0,0-1-1,24-1 1,-21 0-138,-1 0 0,1-2 0,0 0 0,-1 0 0,29-9 0,-38 8-35,-1-1 0,1 1 0,-1-1 0,1 0 0,-1-1 0,0 1 0,-1-2 0,1 1 0,-1-1 0,0 0 0,0 0 0,-1 0 0,0-1 0,6-10 0,-5 6-224,-1-1 0,-1 0 1,0 0-1,0-1 0,-1 1 0,-1-1 0,0 1 1,-1-1-1,0 0 0,-1 0 0,-1-12 1,1 24 277,-1 0 17,1-1 0,0 1 0,0 0 1,-1 0-1,1 0 0,-1 0 1,1 0-1,-1 0 0,1 0 0,-1 0 1,0 0-1,1 0 0,-1 0 1,0 0-1,0 1 0,0-1 0,0 0 1,0 0-1,0 1 0,0-1 1,0 1-1,0-1 0,0 1 0,0-1 1,0 1-1,0 0 0,0-1 0,0 1 1,0 0-1,-1 0 0,1 0 1,-1 0-1,-49-1 823,35 1-481,13 0-236,-1 0 0,1 0 0,-1 0 0,1 0 0,-1 1-1,1 0 1,-1-1 0,1 1 0,0 0 0,-1 1 0,1-1 0,0 0 0,0 1-1,0 0 1,0 0 0,-3 2 0,3 0-13,-1 1 0,1-1 1,1 0-1,-1 1 0,1 0 0,-1 0 1,1 0-1,1 0 0,-1 0 0,-1 6 1,0 8 373,0-1 0,1 1 1,1-1-1,2 23 1,-1-16 0,0-23-465,0 0 0,1 0 1,-1 0-1,0 0 0,1 0 0,0 0 0,-1-1 0,1 1 1,0 0-1,0 0 0,0 0 0,0-1 0,0 1 1,1 0-1,-1-1 0,0 1 0,1-1 0,-1 0 1,1 1-1,0-1 0,-1 0 0,1 0 0,0 0 0,-1 0 1,1 0-1,0-1 0,0 1 0,0 0 0,0-1 1,3 1-1,8 1-31,-1 0 0,1-1-1,22 0 1,-28-1 5,-1 0-48,0-1 0,-1 0 0,1 0 0,0 0 0,-1-1 0,1 1 0,0-1 0,-1-1 0,0 1 0,0-1 0,0 0 0,0 0 1,0 0-1,0-1 0,-1 0 0,5-4 0,6-9-451,0-1 1,23-35-1,-11 14 267,-27 39 257,1-1 0,-1 1 1,1-1-1,-1 1 1,1 0-1,-1-1 0,1 1 1,-1 0-1,1-1 0,-1 1 1,1 0-1,0 0 0,-1-1 1,1 1-1,-1 0 0,1 0 1,0 0-1,-1 0 1,1 0-1,0 0 0,-1 0 1,1 0-1,-1 0 0,1 0 1,0 1-1,-1-1 0,1 0 1,-1 0-1,1 0 0,-1 1 1,1-1-1,0 0 1,-1 1-1,1-1 0,-1 0 1,1 1-1,-1-1 0,1 2 1,17 17 382,-17-18-364,12 14 110,0 0 0,0-1 0,1-1-1,1 0 1,32 20 0,-36-26-99,1 0-1,0-1 1,1-1 0,-1 0-1,1-1 1,0 0 0,0-1 0,0 0-1,23 1 1,-4-3-46,4 2-722,1-3 0,50-5 0,-84 4 475,1-1 1,0 1-1,-1-1 1,0 0-1,1 0 0,-1 0 1,0-1-1,0 1 1,0-1-1,0 0 1,0 1-1,-1-1 1,1-1-1,-1 1 1,0 0-1,0 0 1,0-1-1,-1 0 1,3-6-1,12-25-4683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33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10885,'0'0'2417,"-7"230"-624,7-99-464,0 13-33,22 10-367,7-13-289,0-22-336,4-28-288,-4-25 0,1-13-16,-5-24-192,-10-19-1217,-8-10-1200,-7-33-8580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33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3169,'0'0'11350,"194"-46"-11366,-118 46-112,-7 0-2290,-18 0-2608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34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0 328 3586,'0'0'9300,"40"10"-8566,131 26-356,-164-35-360,0 0-1,-1-1 0,1 1 0,0-1 0,0-1 0,0 1 1,0-1-1,0 0 0,0-1 0,-1 0 0,11-3 1,-11 1-18,-1 1 0,1-1 0,-1 0 0,0 0 1,0-1-1,0 0 0,6-8 0,-7 9-13,5-8-228,0 0 0,-1-1 0,-1 0-1,0 0 1,-1 0 0,0-1 0,-1 0 0,0 0 0,-1 0-1,-1 0 1,-1-1 0,0 0 0,0 1 0,-2-27 0,0 36 158,0 1 1,0-1 0,0 1 0,-1 0 0,0-1 0,0 1-1,0-1 1,0 1 0,-1 0 0,-3-7 0,4 9 71,-1 0 1,0 0-1,0 0 0,0 0 1,0 0-1,0 0 1,0 0-1,0 1 1,0-1-1,-1 1 1,1 0-1,-1 0 0,1 0 1,-1 0-1,0 0 1,1 0-1,-5 0 1,-3-1-10,0 0 1,0 1-1,1 1 0,-1 0 1,0 0-1,0 0 1,0 2-1,-12 2 1,17-3 61,0 1 0,0-1 1,0 2-1,0-1 1,0 0-1,1 1 0,-1 0 1,1 0-1,-1 0 0,1 0 1,0 1-1,1 0 0,-1 0 1,1 0-1,-1 0 1,-3 8-1,-1 4 294,2 0 0,0 0 0,1 1-1,1 0 1,0 0 0,1 0 0,1 1 0,1-1 0,1 30 0,0-41-194,-1 0 0,2 0 0,-1 0 1,1 0-1,0 0 0,0 0 0,1 0 0,0 0 1,4 9-1,-4-12-89,0 0 1,0 0-1,0-1 1,1 1-1,0-1 1,-1 1-1,1-1 1,0 0-1,0 0 1,0 0-1,0 0 1,1 0-1,-1-1 1,0 0-1,1 1 1,5 0 0,6 2 18,1-1 0,0 0 0,0-1 0,0 0 0,0-2 0,20-1 0,-30 1-231,0-1-1,1 0 1,-1-1-1,0 1 1,-1-1-1,1 0 1,0-1-1,7-4 1,-10 6-120,0-1 0,-1 0 1,0 0-1,1 0 0,-1-1 1,0 1-1,0-1 0,0 1 1,0-1-1,0 1 0,-1-1 1,1 0-1,-1 0 0,0 0 1,0 0-1,0 0 0,1-3 1,0-30-7779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34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39 8436,'0'0'2350,"8"-6"-1795,23-20-93,-23 19 1288,-8 10-1693,-1 0 0,0 1 0,0-1 0,0 0 0,0 0 0,-1 0 0,1 0 0,-1-1 0,0 1-1,0 0 1,0-1 0,0 1 0,-4 3 0,-4 5-22,-45 65-40,3 2 0,-83 165-1,130-230-12,-1 0-1,2 1 0,0 0 1,0 0-1,2 0 0,0 0 1,0 1-1,1 21 0,1-34 8,0 0 0,1 0 0,-1-1 0,1 1 0,-1 0 1,1-1-1,0 1 0,-1-1 0,1 1 0,0-1 0,0 1 0,0-1 0,0 1 0,1-1 0,-1 0 0,0 0 0,0 1 0,1-1 0,-1 0 0,1 0 0,-1 0 0,4 1 0,40 15-69,-37-15 76,20 5-1,1-1 0,-1-2 0,47 2 0,-53-6 4,1 1-1,-1 1 1,0 2-1,0 0 1,0 1-1,-1 1 1,23 10-1,-42-15 4,0 1-1,0-1 1,0 1 0,0 0-1,-1 0 1,1 0 0,0 0-1,-1 0 1,0 0-1,1 1 1,-1-1 0,0 0-1,0 1 1,0-1 0,0 0-1,-1 1 1,1 0 0,-1-1-1,0 1 1,1-1 0,-1 5-1,0-2 24,0 0-1,0 1 0,0-1 1,-1 0-1,0 1 1,0-1-1,0 0 0,-1 0 1,-4 10-1,1-8 3,0 0 0,-1 0 1,0 0-1,0-1 0,-1 0 0,0 0 0,0-1 0,0 0 1,0 0-1,-9 4 0,-9 4 92,-50 18-1,60-26-245,0-2 0,0 1-1,-1-2 1,1 0 0,-1-1 0,-22-1-1,36 0-1406,12-13-7264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35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0 381 2977,'0'0'7817,"34"-35"-7505,103-111-224,-84 85-75,-36 29-4,-12 22-4,-3 4-3,0 0 0,0 0 0,0 0-1,-1-1 1,1-7 0,-1 12 11,-1 1 0,0-1 0,0 0 0,0 0 0,0 1-1,0-1 1,0 0 0,0 0 0,0 1 0,-1-1 0,1 0 0,-1 1 0,1-1-1,-1 0 1,1 1 0,-1-1 0,0 1 0,0-1 0,0 1 0,0-1 0,0 1 0,0 0-1,-3-2 1,-5 0 31,-1 0 0,0 1 0,-1 0-1,1 1 1,0 0 0,0 1 0,-1 0 0,-15 3-1,-8-2 116,32-1-157,0 0 0,1 1 0,-1-1 0,0 0 0,1 1 0,-1-1 0,1 1 0,-1 0 0,1-1 0,-1 1 0,1 0 0,-1 0 0,1 0 0,0 0 0,-1 0 0,1 1 0,0-1 0,0 0 1,0 0-1,0 1 0,0-1 0,0 1 0,0-1 0,1 1 0,-1-1 0,0 1 0,1 0 0,-1-1 0,1 1 0,0-1 0,-1 1 0,1 3 0,-1 8-10,0 0 0,0 0 0,3 18 0,-1-10 37,-1-17-27,0-1 0,0 1 1,1 0-1,0 0 1,-1-1-1,1 1 0,1-1 1,-1 1-1,0-1 0,1 0 1,0 1-1,0-1 1,0 0-1,0 0 0,0 0 1,1 0-1,-1-1 1,1 1-1,0 0 0,0-1 1,0 0-1,0 0 0,0 0 1,0 0-1,0 0 1,1-1-1,-1 1 0,1-1 1,-1 0-1,6 1 1,10 2 27,1-1 0,-1 0 0,1-2 1,27-1-1,-36 0 9,-10 0-37,0 0 1,1 0-1,-1 0 0,0 0 1,0-1-1,1 1 1,-1 0-1,0-1 0,0 1 1,0-1-1,1 1 1,-1-1-1,0 0 1,0 1-1,0-1 0,0 0 1,0 0-1,0 0 1,-1 0-1,1 0 1,1-2-1,11-26 3,-3 5-13,-9 24 3,-1-1-1,1 1 0,0-1 1,0 1-1,0-1 0,-1 1 1,1 0-1,0 0 0,0-1 1,0 1-1,0 0 0,0 0 1,-1 0-1,1 0 1,0 0-1,0 0 0,0 0 1,0 0-1,0 1 0,0-1 1,-1 0-1,1 0 0,0 1 1,0-1-1,0 1 0,22 10 9,-11-3 38,1-1 0,-1-1-1,2 0 1,-1 0-1,0-2 1,1 1 0,0-2-1,0 0 1,0 0 0,1-1-1,-1-1 1,19-1 0,-29 0-45,-1 0 1,1-1-1,0 1 1,0-1-1,-1 0 1,1 0-1,-1 0 1,1 0 0,-1-1-1,1 0 1,-1 1-1,0-1 1,0 0-1,0-1 1,0 1-1,5-5 1,0-3-65,0 0 0,0 0 0,9-18 1,13-17-246,-29 44 313,0 0 0,0 0 0,0 0 0,0 0 0,0 0 0,0 1 0,0-1 1,0 0-1,1 1 0,-1-1 0,0 0 0,0 1 0,0 0 0,1-1 0,-1 1 1,0 0-1,1-1 0,-1 1 0,0 0 0,1 0 0,-1 0 0,0 0 0,1 1 1,-1-1-1,2 1 0,34 15 104,-13-4-89,-13-8-32,1 0-1,0-1 0,0-1 1,0 0-1,0 0 1,0-2-1,0 1 0,0-1 1,0-1-1,1 0 1,-1-1-1,-1-1 0,1 1 1,23-10-1,-31 9 21,-4 3 157,12 3 282,-6-2-330,0 0 0,-1 1 0,1 0 1,-1 0-1,1 1 0,9 5 0,-3-1-158,2 0-1,-1-1 0,1 0 1,0-1-1,0-1 1,0 0-1,0-1 0,1-1 1,0 0-1,-1-1 1,1 0-1,29-3 1,-25-5-2684,-1-8-2147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36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0 440 3762,'0'0'5600,"4"-32"-4968,13-109-365,5 20-219,-15 94 40,-3 0-1,0 0 0,0-37 793,1 64-842,0 1 1,-1 0 0,1 0-1,-1 0 1,1 0 0,-1 1-1,0 0 1,1 0 0,-1 0-1,0 0 1,0 1 0,4 3-1,46 42 628,-30-25-452,-2-3-26,44 31 1,-57-45-186,0-1 1,0 0-1,1-1 1,0 0-1,-1 0 1,1-1-1,1 0 0,18 2 1,2-2-391,62-2 1,-81-2-384,-1 0-1,1-1 1,0 0 0,19-7 0,14-15-4453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36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15 6515,'0'0'2657,"-2"-13"-1227,-15 13-768,11-1-598,0 1 0,0 0-1,0 0 1,0 0 0,0 1-1,0 0 1,0 0 0,0 0-1,0 1 1,0 0 0,1 0-1,-1 0 1,1 1 0,-1 0-1,-5 4 1,1 1 33,0 1 0,0 0 0,1 0 0,0 1 0,1 0 0,-9 14 0,13-17-12,0 1-1,0 0 1,1 0 0,0 0 0,0 0-1,1 0 1,0 1 0,1-1 0,0 1 0,0 14-1,1-17-69,-1 1 1,2-1-1,-1 0 0,1 0 0,0 1 0,0-1 0,1 0 0,3 11 0,-2-14-2,-1 1 1,1-1-1,0 1 0,0-1 0,0 0 0,0 0 0,0 0 1,1-1-1,-1 1 0,1-1 0,0 0 0,0 0 0,7 3 1,4 1 16,0-1 1,1 0 0,0-1 0,0 0 0,24 1 0,82-2 156,-90-3-175,-17 0-81,0-1 0,1-1-1,-1 0 1,0-1 0,0-1 0,0 0 0,-1-1 0,22-10 0,-16 4-75,0-1 1,-1 0-1,0-2 1,-1 0-1,18-18 0,-29 25 141,-3 4-63,0 0-1,-1 0 0,1 0 0,-1-1 0,1 0 0,-1 1 1,0-1-1,-1 0 0,1 0 0,-1-1 0,1 1 1,-1-1-1,-1 1 0,1-1 0,-1 0 0,1 1 0,-1-1 1,0-6-1,-1 3-2449,0 1-1529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37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0 464,'0'0'8831,"-22"7"-8089,-72 26 26,89-30-661,0-1 1,-1 1-1,1 0 0,0 1 1,1-1-1,-1 1 0,0 0 1,1 0-1,0 0 0,0 1 1,0-1-1,1 1 0,0 0 1,0 0-1,0 0 0,0 1 1,1-1-1,-2 7 0,2-9-41,-1 5 56,0 1 1,1-1 0,0 1-1,0 0 1,1 0-1,0 0 1,0 0-1,1 0 1,1 9-1,-1-14-109,1 1-1,-1-1 0,1 0 0,0 0 0,1 0 0,-1 1 1,1-1-1,-1 0 0,1-1 0,0 1 0,1 0 0,-1 0 0,1-1 1,0 0-1,-1 1 0,2-1 0,-1 0 0,0 0 0,0-1 0,5 3 1,5 2-14,1-1 0,0 0 1,-1-2-1,2 1 1,-1-2-1,0 0 1,19 2-1,-5-3-198,0-1-1,54-5 1,-71 2-55,0-1 1,0 0-1,0 0 1,-1-1-1,1-1 1,-1 0 0,0 0-1,0-1 1,0 0-1,-1-1 1,0 0-1,0 0 1,-1-1 0,8-9-1,-5 5-724,0-2 0,0 1 0,-2-1 0,1-1 0,-2 0 0,0 0 0,-1-1 0,9-27 1,-15 34 4493,-1 16-2690,0 4 261,0 0 0,0 0 0,1 0 1,4 16-1,-4-22-986,1-1 1,0 0 0,0 0 0,0 0-1,0 0 1,1 0 0,-1-1 0,1 1-1,0-1 1,0 0 0,1 1 0,-1-2-1,8 6 1,-4-3-71,0-1 0,0 0-1,0 0 1,1-1 0,-1 0 0,1 0-1,0-1 1,0 0 0,10 1 0,7 0-441,41-2 0,-41-1-233,-25 0 643,6 0-558,0 0 0,0 0 0,0-1 0,0 0 0,11-2 0,-13 0-468,0 1 0,1 0 1,-1-1-1,0 0 1,0 0-1,6-6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1:43.8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0.5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0 445 6515,'0'0'8817,"20"-27"-8774,2-4-48,18-24-35,36-67 0,-61 97-32,4-10-556,1 1 1,1 1-1,40-46 0,-61 79 639,0-1 0,0 1 0,1 0 0,-1 0 0,0-1 0,0 1 0,0 0 0,1 0 0,-1 0 0,0-1 0,0 1 0,1 0 0,-1 0 0,0 0 0,0 0 0,1 0 0,-1 0 0,0 0 0,0 0 0,1-1 0,-1 1 0,0 0 0,1 0 0,-1 0 0,0 0 0,1 0 0,-1 1 0,0-1 0,0 0 0,1 0 0,-1 0 0,0 0 0,0 0 0,1 0 0,-1 0 0,0 0 0,0 1 0,1-1 0,-1 0 0,0 0 0,0 0 0,1 1 0,-1-1 0,0 0 0,0 0 0,0 0 0,0 1 0,1-1 0,-1 0 0,0 0 0,0 1 0,0-1 0,0 0 0,0 1 0,0-1 0,0 0 0,0 0 0,0 1 0,0-1 0,0 0 0,0 1 0,0-1 0,0 0 0,0 0 0,0 1 0,0-1 0,0 0 0,0 1 0,0-1 0,0 34 586,-1-23-446,2 65 574,0 56 429,-25 209 1,11-264-1452,-13 103 1747,19-62-9022,7-139-915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37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6355,'0'0'7860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38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42 650 3314,'0'0'6032,"-5"19"-5085,0-4-730,-4 17 820,2-1-1,-7 59 1,13-77-887,1-1 0,0 0 1,1 1-1,0-1 1,5 19-1,-4-26-142,0 1 1,0-1 0,1 1-1,-1-1 1,1 0-1,1 0 1,-1 0-1,0-1 1,1 1-1,0-1 1,0 0-1,1 0 1,7 6-1,1-2-8,-1-1 0,1-1 0,1 1 0,-1-2-1,1 0 1,0-1 0,0 0 0,1-1 0,-1-1 0,26 2-1,-19-4-55,0 0-1,0-1 1,-1-1 0,1 0-1,0-2 1,-1-1-1,22-7 1,-19 2-61,-1-1 0,-1-1 0,0 0 0,0-2 0,-1-1 0,-1 0 0,0-1 0,-1-1 0,16-21 0,-2 0-286,-2-1 1,-2-2-1,38-70 1,-44 65-359,-1-1 1,-3 0-1,-1-1 0,-3-1 1,-2-1-1,-2 0 0,-2 0 1,2-101-1,-9 132 639,-1 12 113,0 0-1,0 0 0,0 0 1,-1 0-1,0 1 0,-2-10 1,2 14 72,0 0 1,0 1 0,0-1 0,0 0-1,0 1 1,0-1 0,0 1 0,0-1-1,-1 1 1,1 0 0,-1 0 0,1-1-1,-1 1 1,1 0 0,-1 0-1,0 0 1,1 1 0,-1-1 0,0 0-1,0 1 1,0-1 0,1 1 0,-1 0-1,0-1 1,0 1 0,0 0 0,-2 0-1,1 0 122,-1-1-1,0 1 1,1 0-1,-1 0 1,1 1-1,-1-1 1,0 1-1,1 0 0,0 0 1,-1 0-1,1 0 1,-7 3-1,7-1-97,-1 0 0,1 0 0,0 1-1,0-1 1,0 1 0,0-1 0,1 1-1,-1 0 1,-2 6 0,-9 20 403,1 0-1,1 1 1,2 0-1,1 0 1,2 1 0,-5 36-1,6-8 193,2-1-1,6 86 1,-1-133-778,0-1 0,1 1 1,0-1-1,1 0 0,0 0 0,1 0 1,0 0-1,1-1 0,0 1 0,1-1 1,0 0-1,0-1 0,1 0 1,0 0-1,1 0 0,0-1 0,0 0 1,1 0-1,0-1 0,0 0 0,1-1 1,-1 0-1,2 0 0,-1-1 0,13 5 1,40 11-3571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3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132 128 3666,'0'0'4082,"-12"-4"-2831,-39-11 144,50 15-1315,0 0-1,-1 0 1,1 0-1,0 0 1,0 0-1,0 0 1,0 0-1,0 0 1,0 0-1,0 0 1,0 1-1,0-1 1,0 1 0,0-1-1,0 0 1,0 1-1,1-1 1,-1 1-1,0 0 1,0-1-1,0 1 1,1 0-1,-1 0 1,0-1-1,0 1 1,1 0-1,-1 0 1,1 0-1,-1 0 1,1 0 0,-1 1-1,-3 26 3728,4-28-3745,0 2 583,0-10-557,0-88-3158,0 93 2700,0 1 0,0 0 0,0 0 0,0-1 0,0 1 0,0 0 0,-1 0-1,1 0 1,-1 0 0,0-1 0,0 1 0,-1-3 0,-1 3-625,1 0 0,-1 0 0,1 0 0,-1 0 0,0 0 0,0 0 0,0 1-1,-5-3 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39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1 446 6355,'0'0'3135,"8"0"-1676,20-1-437,0-1 0,34-6 0,-32 1-935,-1 0-1,1-2 1,52-23-1,-72 27-99,-1-1-1,1 1 1,-2-1-1,1-1 1,-1 0 0,0 0-1,0-1 1,0 0-1,-1 0 1,-1 0-1,1-1 1,-2 0-1,1-1 1,-1 1 0,0-1-1,-1 0 1,0 0-1,-1 0 1,0-1-1,-1 1 1,0-1 0,0 0-1,-1 1 1,-1-1-1,0-11 1,0 19 14,0-7-56,0-1 1,0 0 0,-1 1-1,-5-21 1,5 27 46,-1 1 0,1-1 0,-1 1-1,0-1 1,0 1 0,0 0 0,0 0 0,0 0 0,-1 1 0,0-1 0,1 0 0,-1 1 0,0 0 0,0-1 0,0 1 0,-1 0 0,-4-2 0,2 2 122,1 0 1,-1 0 0,1 0-1,-1 0 1,0 1 0,1 0 0,-1 1-1,0-1 1,-9 1 0,14 0-115,0 1 1,0-1-1,0 0 0,0 1 1,1-1-1,-1 1 0,0-1 1,0 1-1,0-1 1,0 1-1,1-1 0,-1 1 1,0 0-1,1 0 0,-1-1 1,0 1-1,1 0 1,-1 0-1,1 0 0,0 0 1,-1-1-1,1 1 0,-1 0 1,1 2-1,-9 28-105,7-21 73,-6 24-1298,2 0-1,-4 55 1,8-60-693,-2 12-2176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40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1 916 8244,'0'0'4018,"23"-13"-3632,-14 7-344,25-14 160,-1-1 1,-1-2-1,50-45 1,-2-12-87,-4-4 1,-4-2 0,100-156-1,-153 210-213,29-66-1,-42 82 132,-1 0 0,-1 0 0,0 0 0,-1 0 0,-1-1 0,1-28 1686,-10 55-1402,2 5-347,1 0-1,0 0 1,1 0 0,1 0 0,-1 15 0,2 85 138,1-77 13,0-28-84,0-1 1,0 1-1,1 0 1,1-1 0,0 1-1,0-1 1,1 1-1,0-1 1,5 10 0,-5-13-27,1 0 1,0 0 0,0 0 0,1-1 0,0 0 0,0 0-1,0 0 1,1-1 0,-1 1 0,1-1 0,0 0 0,0-1-1,7 3 1,2 0-15,1-1 0,0-1 0,-1 0 1,1-1-1,0-1 0,0-1 0,1 0 0,-1-1 0,0 0 0,26-5 0,-33 3-44,-1-1 1,1 0-1,0 0 0,-1-1 1,0 1-1,0-2 1,0 1-1,0-1 0,-1-1 1,0 1-1,0-1 0,0 0 1,-1-1-1,11-13 1,-2 0-423,-1 0 1,0-1 0,-2 0 0,14-33 0,-20 35 73,0-1-1,-1 1 1,-1-1 0,-1 0-1,-1 0 1,-1-1 0,-2-29-1,1 48 402,0 2 56,0 0 0,0 1-1,0-1 1,0 0 0,0 0 0,0 0 0,0 0 0,0 0 0,0 1 0,0-1 0,0 0 0,0 0 0,0 0-1,0 0 1,0 0 0,-1 1 0,1-1 0,0 0 0,0 0 0,0 0 0,0 0 0,0 0 0,0 0-1,0 0 1,-1 0 0,1 1 0,0-1 0,0 0 0,0 0 0,0 0 0,0 0 0,-1 0 0,1 0 0,0 0-1,0 0 1,0 0 0,0 0 0,0 0 0,-1 0 0,1 0 0,0 0 0,0 0 0,0 0 0,0 0-1,0 0 1,-1 0 0,1 0 0,0 0 0,0-1 0,0 1 0,0 0 0,0 0 0,-1 0 0,1 0 0,0 0-1,0 0 1,0 0 0,0 0 0,0-1 0,0 1 0,0 0 0,0 0 0,-1 0 0,0 9 127,0 0 0,0 1 0,1-1 0,0 1 0,1-1 0,0 1 0,0-1 0,1 0 0,0 0 1,7 18-1,-5-21-142,-1 1-1,1-1 1,0 0 0,0 0 0,1-1 0,0 1 0,0-1 0,0 0 0,1 0 0,-1-1-1,1 0 1,0 0 0,1 0 0,-1 0 0,10 3 0,6 0-223,1 0 0,0-2 1,1 0-1,-1-1 0,1-2 0,-1 0 1,35-3-1,-49 1-531,-1 0 0,1-1 0,0 0 0,0 0 0,-1-1 0,1 0 0,-1-1 1,1 0-1,13-7 0,13-10-7397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40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12005,'0'0'5619,"131"3"-5587,-65 1 16,0-4 0,-4 0 0,-4 0-48,-3 0-1120,-15 0 591,-15 0-1440,-10 0-1296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40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8228,'0'0'6019,"205"0"-4915,-111 0-432,1-13-528,0 6 32,-11-3-160,-11 7-32,-15 3-240,-11-3-1008,-14 3-561,-7 0-1200,-12 0-3186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41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10757,'0'0'7635,"95"210"-6850,-77-141-257,-3-3-176,-4-7-64,-8-10-160,1-20-128,-4-9-144,0-4-1456,0-12-737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2:41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0 7555,'0'0'3175,"39"16"-2358,122 49-116,-140-57-535,0 1 0,0 1 0,-1 0 0,-1 2 0,34 26 1,-44-32-118,3 4 123,-1 0 0,0 1 0,0 0 0,-2 0 0,1 1 0,-1 1 1,-1-1-1,0 1 0,-1 1 0,7 16 0,-7-10 8,-1 1-1,0-1 1,-1 1 0,-2 0-1,0 0 1,0 38 0,-3-43-67,0 5 191,-4 39-1,3-53-258,-1 0-1,0 0 0,0 0 0,0 0 1,-1 0-1,0 0 0,-1-1 1,1 1-1,-6 6 0,-6 4 21,0 0 1,-1 0-1,-1-2 0,-1 0 1,0-1-1,0-1 0,-2 0 1,1-2-1,-26 12 1,-4-3-58,0-1 0,-96 22 0,114-35-681,-1-1 0,-37 1 1,-18-5-6869,60-1-162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52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1 512,'0'0'576,"-215"6"-592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0.9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44 460 9877,'0'0'3558,"12"25"-2971,3 8-221,24 34-1,-37-64-358,0 0 0,0-1 0,0 1 0,0-1 0,0 0 0,1 0 0,-1 0 0,1 0 0,-1 0 0,1 0 0,0-1 0,0 1 0,0-1 0,0 0 0,0 0-1,0 0 1,0 0 0,0 0 0,0-1 0,0 1 0,1-1 0,-1 0 0,0 0 0,0 0 0,0-1 0,0 1 0,5-2 0,3 1 7,-4 0-38,-1-1 0,1 0 0,0 0 0,-1-1 0,0 1 0,0-1 0,0-1 0,0 1 0,0-1 0,-1 0 0,1 0 0,-1-1 0,0 0 0,-1 0 0,1 0 0,-1 0 0,0-1 0,6-9 0,3-7-195,-1 0-1,-1-1 0,14-42 1,-16 31 21,-1 1 1,-1-1-1,-3 0 1,0-1-1,-2 1 1,-3-40 0,1 69 244,-1 1 0,1-1 0,-1 1 0,0-1 0,0 1 0,-1-1 0,1 1-1,-1 0 1,0-1 0,0 1 0,0 0 0,0 0 0,-1 1 0,0-1 0,-4-4 0,2 3 61,-1 0-1,0 1 1,1 0-1,-1 0 1,0 0-1,-1 1 1,1 0-1,-1 0 0,-8-2 1,1 1 21,-1 1-1,1 0 1,-1 1 0,0 1-1,1 0 1,-1 1 0,0 1 0,1 0-1,-18 5 1,25-4-117,0 0 0,0 1 0,0 0 0,1 0 0,-1 1 0,1-1 1,0 2-1,0-1 0,1 1 0,-1-1 0,1 1 0,0 1 0,0-1 0,1 1 0,0 0 0,0 0 0,0 0 0,0 1 0,-4 13 0,1-3-294,1 1-1,1 0 1,1 0-1,0 0 0,1 1 1,0 27-1,2 1-3148,1-16-3046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4:21.9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890 10 2321,'0'0'1894,"-6"0"-1624,-86-10 2392,91 10-2630,16 19-232,2-8 205,0-1 0,0-2 0,1 1 0,0-2 1,1 0-1,-1-2 0,1 0 0,0 0 0,23 1 0,32 6 39,-18-3-45,110 6 1,234-8 125,-183-18 4,-193 9-98,247 0 235,-134 4 2840,-1397-2-1705,1205-1-1300,0-3 0,1-1 0,0-3 0,0-3 0,-79-25-1,94 25-93,0 1-1,0 3 0,-1 1 0,0 2 1,-71 2-1,-164-2 266,169 1-75,105 3-271,3 0-182,51 3 145,0 2 0,-1 3 0,64 17 0,-82-17 74,204 36-5,-93-19 26,-61-14 21,140 2 1,-70-7 1,245-7 23,-278-11 70,37-2-2201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4:24.9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453 292 2657,'0'0'4221,"-16"0"-3858,-133 0 2862,127 0-1918,13 0-352,42 3-970,0 1-1,-1 2 1,0 1-1,41 15 1,-14-4 82,7 1-54,10 3-3,1-2 0,148 16 0,-148-29-6,124 26 0,-152-24 11,1-1 1,61 0 0,103-8 13,-88-2-25,-124 2-1,11 0 17,1 0 0,-1-1 0,0 0 0,26-7 1,-35 8 8,-4-1 25,0-1 0,0 1 0,0-1 1,0 1-1,0-1 0,0 1 0,0 0 0,0-1 1,0 1-1,-1 0 0,1-1 0,-2-1 0,-4-3-16,-2 0 0,1 0 0,0 1 0,-1 0 0,0 1-1,0 0 1,-1 0 0,1 1 0,-13-4 0,14 5-35,-63-21-37,-105-20 1,-78 2 1,202 34 40,-777-47 173,790 53 31,0-1-1,0-3 0,0 0 0,1-3 1,-61-19-1,40 13-81,58 13-129,-1 1-1,1 0 0,0 0 1,-1-1-1,1 1 0,0 0 0,-1-1 1,1 1-1,0 0 0,-1-1 1,1 1-1,0 0 0,0-1 0,-1 1 1,1-1-1,0 1 0,0 0 1,0-1-1,0 1 0,-1-1 0,1 1 1,0-1-1,0 1 0,0 0 1,0-1-1,0 1 0,0-1 0,0 1 1,0-1-1,0 1 0,1-1 1,-1 1-1,0 0 0,0-2 0,1 1-7,-1 0-1,0 0 0,1 0 1,-1 0-1,1 0 1,0 0-1,-1 0 0,1 0 1,-1 1-1,1-1 0,0 0 1,0 0-1,0 0 0,-1 1 1,1-1-1,2-1 0,45-17-63,1 2 0,0 2-1,1 2 1,1 2-1,69-5 1,267 2-656,-34 3-140,-331 9 839,312-43-968,-331 44 1014,-11-1-7,-30 0-5,-49 2-7,-193 33 139,196-22-20,-68 11 242,-4 1 160,-214 5 1,6-18 725,363-10-1331,5 0-278,634 51 161,-86 0-92,-381-49-71,191 15 63,-303-12 314,64-3 1,-85-2 114,-41 17 305,1-14-711,-1 0 1,0 0-1,0 0 0,0-1 1,0 1-1,0-1 1,0 0-1,-1 0 0,1 0 1,-1-1-1,1 1 1,-1-1-1,-5 2 0,-37 10-4501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4:28.0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244 149 1008,'-3'-3'9205,"-3"-3"-8895,3 3 87,-1-1-1,1 1 1,-1 0-1,1 1 1,-1-1-1,0 1 1,-1-1-1,-13-6 1165,24 6-1236,15 1-408,614-1-229,-618 4 297,-1 1 1,0 0-1,1 2 0,-1 0 1,19 7-1,-19-5-87,0-1 0,-1-1-1,2-1 1,-1 0-1,21 1 1,532-1-2590,-389-16 2003,1 0-7,-87 13 752,-94 0-24,-25-10 78,-10 0-54,-1 1 1,0 2 0,-1 2-1,-42-1 1,-38-6 9,109 11-63,-104-17 436,-161-3 0,235 20-363,-53-11-1,54 7 42,-56-3-1,-5 8 189,-164 3-112,195 1-205,-127 25 1,-119 30 43,298-57-32,-20 3 243,-68-2 1,101-3-243,1 0 23,12 0-379,72 4 293,111 20-1,69 3 50,-219-26-5,166 10-56,-178-7 61,-1 1-1,0 1 1,-1 2 0,50 20 0,-65-21 22,3 1-2,0 0 0,0-1 0,0-1 0,1 0 0,0-2-1,0 0 1,31 2 0,-40-5 23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4:32.8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22 180 1985,'-22'-14'10314,"23"13"-10312,0 0 1,0 0-1,0 0 0,1 0 0,-1 0 1,0 0-1,0 0 0,1 1 0,-1-1 1,0 0-1,1 1 0,-1-1 0,1 1 1,-1-1-1,1 1 0,-1 0 1,1 0-1,-1 0 0,1 0 0,1 0 1,1-1 5,126-18 204,-79 13-154,70-17 0,-96 19-38,0 0-1,1 2 0,-1 1 1,47 3-1,-8 0 15,-33-4-13,0-2 0,0-1 0,-1-1 0,1-1 0,34-15 0,65-14-16,-121 34 13,54-12 1997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4:34.1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26 128 720,'-26'-32'12315,"38"28"-12322,0 1-1,0 0 1,0 1-1,0 0 0,0 1 1,21 0-1,-5 0-21,104-11 37,67-2 13,-154 12 3,45-6 0,21 2 254,-83 6-138,0-1 0,0-1 0,53-12 0,-69 11-85,2-2-5,0 1 0,1 1 1,26-2 975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4:36.0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 44 2193,'-6'-7'12064,"438"7"-12024,-198-7-168,-85 1-280,-102-1 323,4-1 76,-41 6-10,0 0 1,0 0-1,16 0 1,192 2-985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16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7203,'0'0'7070,"13"32"-6894,42 106 67,-47-113-36,-1 0 0,-1 0 1,-1 0-1,-1 0 0,-2 1 0,0 0 1,-4 44-1,0-9 72,2 139 142,0-199-943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16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0 6627,'0'0'6011,"19"5"-5619,1-2-192,-9-1-94,0 0 0,0 0 0,0 1 0,-1 1 0,1 0 0,-1 0 0,0 1-1,0 0 1,9 7 0,7 6 195,-2 1 0,0 1 1,37 40-1,-50-48-277,-1 1 0,-1 0 1,0 1-1,-1 0 1,0 0-1,-1 1 1,-1 0-1,0 0 0,3 19 1,-2 7 5,-2 0 0,-2 1 0,-2 46 1,-1-67-24,-1-8 3,0 1 0,-1-1 0,0 0 0,-1 0 0,-1-1 0,0 1 0,-1-1 0,0 1 1,0-1-1,-2-1 0,1 1 0,-1-1 0,-1 0 0,0-1 0,-16 17 0,-2-3 34,-1 0 0,-1-2 0,-1 0 0,-49 26 0,64-41-9,-1 0 0,0-1 0,0-1 0,0 0 0,-1-1 0,0-1 0,0-1 0,0 0 0,0-1 0,-31-1 0,46 0-545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17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7171,'0'0'8231,"10"0"-7442,47 0-504,301 7 575,-355-7-1027,1 0 0,-1 1 1,1-1-1,-1 1 0,0 0 0,0 0 0,1 0 1,-1 0-1,4 2 0,-7-2-59,1-1 1,0 1-1,0 0 0,0 0 1,-1 0-1,1-1 0,0 1 0,-1 0 1,1 0-1,-1 0 0,1 0 1,-1 0-1,0 0 0,1 0 1,-1 0-1,0 0 0,0 0 0,1 0 1,-1 1-1,0-1 0,0 0 1,0 0-1,0 0 0,-1 0 0,1 0 1,0 0-1,0 0 0,-1 0 1,1 0-1,0 0 0,-1 0 0,0 2 1,-12 16-5322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17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5891,'0'0'8067,"139"49"-7218,-81-46-305,-3 1-224,-1-4-272,-14 0-48,-7 0-384,-7 0-1105,-8 0-1040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1.3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11797,'0'0'2855,"12"28"-1828,-1-2-793,5 8 37,-3 0 0,0 2 0,12 58 0,-13-22 388,3 100-1,-11 78 1152,-2-248-1799,0 0 1,0 0 0,0 0-1,0-1 1,0 1-1,1-1 1,-1 1 0,0-1-1,1 0 1,-1 0-1,1 0 1,-1 0 0,6 1-1,-3 0 14,24 8 172,0-2 0,0-1 0,0-1 0,48 4 0,122-6-259,-129-5-821,-103 1-13481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24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7 7411,'0'0'4088,"-15"10"-2106,-5 11-492,15-16-1374,0 0 0,0 0 0,0 1-1,1 0 1,-6 10 0,-40 103 201,24-53-205,19-48-74,1 0-1,1 0 0,1 0 1,-4 36-1,4 74-38,5-107-3,-1-18 2,0 0-1,0 0 1,0 0 0,1-1 0,0 1 0,-1 0 0,1 0 0,0-1-1,0 1 1,1-1 0,-1 1 0,0-1 0,1 1 0,0-1-1,-1 0 1,1 0 0,2 2 0,1 0 4,-1 0-1,1-1 1,-1 0 0,1 0 0,0 0-1,1-1 1,-1 1 0,6 0 0,5 2-7,1-1 1,0-1-1,0-1 1,32 1-1,-44-3-11,1 0-1,-1 0 1,1 0-1,-1 0 0,0-1 1,1 0-1,-1 0 1,0-1-1,0 1 0,0-1 1,0 0-1,0-1 0,0 1 1,0-1-1,-1 0 1,1 0-1,-1 0 0,0-1 1,0 1-1,0-1 1,4-6-1,10-12-195,-2-1-1,0 0 1,-2-2 0,16-34 0,-23 41 122,0 0 0,-1 0 0,-1-1 1,-1 0-1,0 0 0,-1 0 0,0-24 0,-3 36 123,0 0-1,0 0 1,-1 0 0,0 0-1,0 0 1,-1 0-1,0 0 1,0 1-1,0-1 1,-1 1-1,0-1 1,0 1-1,-1 0 1,0 0-1,0 0 1,0 1-1,-1-1 1,1 1-1,-1 0 1,-6-4-1,-9-10 108,0 1-1,-42-29 1,54 41-23,-1 1 0,0 0 0,0 1 1,-1 0-1,0 0 0,1 1 0,-1 0 0,0 1 1,0 0-1,0 1 0,-11-1 0,18 3-100,0-1 0,0 1 0,0 0 1,0-1-1,1 1 0,-1 1 0,0-1 0,0 0 0,0 1 0,1-1 0,-1 1 0,1 0 0,0 0 0,-1 0 0,1 0 0,0 0 0,0 0 0,0 1 0,0-1 0,1 1 1,-1-1-1,-2 6 0,-2 5-88,0 0 1,0 1 0,-3 17-1,9-31 70,-5 21-1202,1 1 0,0-1 1,1 36-1,2-47 11,1 24-4275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24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 10421,'0'0'5874,"-25"207"-5633,7-158-145,3-10-96,4-9 0,4-11-208,7-9-1281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24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0 286 6755,'0'0'7270,"15"-15"-6766,174-193-18,-181 198-428,24-25-147,-30 33 131,0 0 1,1 1-1,-1-1 0,0 0 0,0 1 0,1 0 0,-1 0 0,1 0 0,-1 0 0,1 0 0,0 0 0,-1 0 0,1 1 0,3-1 0,-5 1 297,0 39 27,-2 0 0,-1 0 0,-2 0 0,-2 0 0,-20 73 0,-15 5-175,6-22-139,-35 158 1,64-209-1427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25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1 604 7828,'0'0'4287,"31"-13"-3962,102-50-170,-126 60-145,-1-1-1,1 0 1,-1 0-1,0-1 1,0 0-1,-1 0 1,1 0-1,-1-1 1,0 1-1,0-1 1,-1-1-1,0 1 1,5-9 0,1-3-3,-4 7-6,51-90 55,-51 89-49,0-2-1,-2 1 0,1 0 1,-2-1-1,0 0 0,2-16 1,-2-17 80,-3-83-1,0 128-36,0 1-1,-1 0 0,1-1 1,0 1-1,0 0 1,-1 0-1,1-1 0,-1 1 1,1 0-1,-1 0 1,1 0-1,-1 0 0,0-1 1,1 1-1,-1 0 1,0 0-1,0 0 0,0 1 1,0-1-1,0 0 1,0 0-1,0 0 0,0 1 1,0-1-1,-1 0 0,1 1 1,0-1-1,0 1 1,-1 0-1,1-1 0,0 1 1,0 0-1,-3 0 1,2 0 44,-1 0 0,1 0 1,-1 0-1,1 1 0,0-1 1,-1 1-1,1-1 0,0 1 1,-1 0-1,1 0 0,0 0 1,0 0-1,0 1 0,0-1 1,0 1-1,0-1 0,-3 4 1,-11 17 35,1 1 0,1 0 0,1 1 0,1 0 0,1 1 0,-12 42 0,18-44 94,0-1 0,2 1 0,1 0 0,0 1 0,3 28 0,-1-23-122,0-26-103,0 0 0,1 0 0,-1 0 0,0-1-1,1 1 1,0 0 0,0 0 0,0-1 0,0 1 0,0 0 0,0-1 0,1 1 0,-1-1 0,1 0 0,0 0 0,0 1 0,0-1 0,0 0 0,0 0 0,0-1 0,0 1 0,1 0 0,-1-1 0,0 1 0,1-1 0,0 0 0,-1 0 0,1 0 0,0 0 0,-1 0 0,7 0 0,8 2-130,1-1 0,0-1-1,0 0 1,20-3 0,-6 1-144,-29 1 267,0 1 0,0-1-1,0 1 1,0 0-1,0 0 1,0 0-1,0 0 1,-1 1 0,1-1-1,0 1 1,-1 0-1,1 0 1,-1 0-1,0 0 1,0 0 0,0 0-1,0 0 1,3 5-1,4 5 69,-1 1 0,10 19 0,-13-22-5,14 29 208,-14-27-232,0 0-1,0 0 1,2-1 0,-1 0-1,1 0 1,1-1 0,0 1-1,17 15 1,-22-24-125,0 0-1,0 0 0,0-1 1,1 1-1,-1-1 1,0 0-1,6 2 1,14-3-3603,-12-6-705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25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13126,'0'0'4306,"73"40"-4338,-48-37 32,-3-3-224,0 0-512,-4 0-961,4 0-704,0 0-2354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3:26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0 237 2865,'0'0'9920,"15"-24"-9814,11-19-83,60-93 34,-81 128-22,-3 5-27,-1 1 0,1-1 0,-1 1 0,1-1 0,0 1 0,0 0 0,0 0 0,0-1 0,3-1 766,-5 16 736,-1 31-868,-3-1 0,-17 84 1,-36 86 364,25-102-313,27-93-593,-27 115 478,31-118-1296,1-10-2928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4:50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4482,'0'0'5515,"0"-7"-4899,0-19 27,0 20-144,7-1 1680,23 7-2170,0-1-38,0 1 0,1 1 0,-1 2 0,0 1 0,0 1 0,40 13 0,71 39 44,-81-31-2,1-3 1,74 19 0,125 23-2,-138-32 2,-17-12-26,31 10 19,-41 0-67,181 50 115,244 60-71,-378-99 37,57 18 7,-156-44-42,-1 2 0,63 36 1,107 55 50,77 52-30,-210-113-9,-9-5-4,126 71-1,-102-60 67,114 54-69,64 24-54,-114-52 48,-30-26-6,-25-12-110,-50-21-462,86 21 1,-105-33 478,140 24-151,-128-27 212,0 2 0,86 27 0,71 24-197,-140-43 241,-8-3 15,-31-8-7,0 1 0,44 17 0,-20-3 2,-20-8 10,-1 0-1,41 25 0,-3 4 446,125 59 0,-134-79-438,1-2-1,92 18 1,4 2-2,26 22-2,29 9-14,-140-44-35,-50-19 32,-1 0-1,34 9 0,-42-14 23,-1 1 0,0 1-1,0-1 1,0 2-1,0-1 1,0 1 0,10 9-1,34 18 775,-41-27-611,2 0-43,-1 1 0,0 0 0,0 1 0,0 0 1,14 13-1,30 20 168,-50-35-256,6 7 73,2-1 0,18 12 1,12 4 8,-42-26-300,-1 0-76,-1 0 1,1 0-1,0-1 1,0 1-1,0 0 1,0-1-1,0 1 1,0-1-1,0 1 1,0-1-1,0 0 1,0 1-1,0-1 1,0 0-1,2 1 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4:51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485 37 11813,'0'0'7316,"-2"-2"-6871,2 2-443,0 0-1,0-1 1,-1 1-1,1 0 1,0 0-1,0-1 1,0 1-1,0 0 1,-1 0-1,1 0 1,0-1-1,0 1 1,-1 0-1,1 0 1,0 0-1,0 0 1,-1 0-1,1 0 1,0-1-1,0 1 1,-1 0 0,1 0-1,0 0 1,-1 0-1,1 0 1,0 0-1,0 0 1,-1 0-1,1 0 1,0 0-1,-1 0 1,1 0-1,0 1 1,0-1-1,-1 0 1,1 0-1,0 0 1,0 0-1,-1 0 1,1 1-1,0-1 1,0 0-1,-1 0 1,1 0-1,0 0 1,0 1-1,0-1 1,0 0-1,-1 0 1,1 1-1,0-1 1,0 1-1,3 21-7,16 27-60,36 70 16,-18-66-1020,-31-42 612,2 0-1,-1 0 1,11 10 0,-14-15 311,0-2 100,-3-4 3,-1 1 1,1-1 0,-1 1-1,1 0 1,-1 0 0,1-1-1,-1 1 1,1 0 0,-1 0-1,0-1 1,1 1 0,-1 0 0,0 0-1,0 0 1,1 0 0,-1 0-1,0-1 1,0 1 0,0 0-1,0 0 1,0 1 0,0-2 77,0 1-27,-1 0 0,1 0-1,0 0 1,0 0-1,0 0 1,0 0 0,-1-1-1,1 1 1,0 0 0,-1 0-1,1 0 1,-1-1-1,1 1 1,-1 0 0,1-1-1,-1 1 1,0 0-1,1-1 1,-1 1 0,-1 0-1,-77 36 124,54-27-85,1 0 0,-28 18-1,33-16-21,0-2-1,-1 0 1,0-1 0,0-1-1,-1-1 1,-34 7-1,15-8 19,0-1 0,-66-1-1,18-4 16,88 0-29,1-8-989,0 0 864,1 0-1,0 0 1,1 0 0,0 0 0,0 0 0,0 1 0,1-1 0,1 1 0,-1 0 0,10-11 0,3-6-195,-2 0-12,238-355-1821,-251 375 2181,5-6 714,0 7-3233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4:21.9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890 10 2321,'0'0'1894,"-6"0"-1624,-86-10 2392,91 10-2630,16 19-232,2-8 205,0-1 0,0-2 0,1 1 0,0-2 1,1 0-1,-1-2 0,1 0 0,0 0 0,23 1 0,32 6 39,-18-3-45,110 6 1,234-8 125,-183-18 4,-193 9-98,247 0 235,-134 4 2840,-1397-2-1705,1205-1-1300,0-3 0,1-1 0,0-3 0,0-3 0,-79-25-1,94 25-93,0 1-1,0 3 0,-1 1 0,0 2 1,-71 2-1,-164-2 266,169 1-75,105 3-271,3 0-182,51 3 145,0 2 0,-1 3 0,64 17 0,-82-17 74,204 36-5,-93-19 26,-61-14 21,140 2 1,-70-7 1,245-7 23,-278-11 70,37-2-2201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4:24.9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453 292 2657,'0'0'4221,"-16"0"-3858,-133 0 2862,127 0-1918,13 0-352,42 3-970,0 1-1,-1 2 1,0 1-1,41 15 1,-14-4 82,7 1-54,10 3-3,1-2 0,148 16 0,-148-29-6,124 26 0,-152-24 11,1-1 1,61 0 0,103-8 13,-88-2-25,-124 2-1,11 0 17,1 0 0,-1-1 0,0 0 0,26-7 1,-35 8 8,-4-1 25,0-1 0,0 1 0,0-1 1,0 1-1,0-1 0,0 1 0,0 0 0,0-1 1,0 1-1,-1 0 0,1-1 0,-2-1 0,-4-3-16,-2 0 0,1 0 0,0 1 0,-1 0 0,0 1-1,0 0 1,-1 0 0,1 1 0,-13-4 0,14 5-35,-63-21-37,-105-20 1,-78 2 1,202 34 40,-777-47 173,790 53 31,0-1-1,0-3 0,0 0 0,1-3 1,-61-19-1,40 13-81,58 13-129,-1 1-1,1 0 0,0 0 1,-1-1-1,1 1 0,0 0 0,-1-1 1,1 1-1,0 0 0,-1-1 1,1 1-1,0 0 0,0-1 0,-1 1 1,1-1-1,0 1 0,0 0 1,0-1-1,0 1 0,-1-1 0,1 1 1,0-1-1,0 1 0,0 0 1,0-1-1,0 1 0,0-1 0,0 1 1,0-1-1,0 1 0,1-1 1,-1 1-1,0 0 0,0-2 0,1 1-7,-1 0-1,0 0 0,1 0 1,-1 0-1,1 0 1,0 0-1,-1 0 0,1 0 1,-1 1-1,1-1 0,0 0 1,0 0-1,0 0 0,-1 1 1,1-1-1,2-1 0,45-17-63,1 2 0,0 2-1,1 2 1,1 2-1,69-5 1,267 2-656,-34 3-140,-331 9 839,312-43-968,-331 44 1014,-11-1-7,-30 0-5,-49 2-7,-193 33 139,196-22-20,-68 11 242,-4 1 160,-214 5 1,6-18 725,363-10-1331,5 0-278,634 51 161,-86 0-92,-381-49-71,191 15 63,-303-12 314,64-3 1,-85-2 114,-41 17 305,1-14-711,-1 0 1,0 0-1,0 0 0,0-1 1,0 1-1,0-1 1,0 0-1,-1 0 0,1 0 1,-1-1-1,1 1 1,-1-1-1,-5 2 0,-37 10-4501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2.3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7988,'0'0'4103,"3"9"-3751,15 89 868,6 115 1,-7 109-165,-16-283-911,5 302-1551,-7-366-273,-1 0 0,-10-45 0,-10-19-3145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4:28.0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244 149 1008,'-3'-3'9205,"-3"-3"-8895,3 3 87,-1-1-1,1 1 1,-1 0-1,1 1 1,-1-1-1,0 1 1,-1-1-1,-13-6 1165,24 6-1236,15 1-408,614-1-229,-618 4 297,-1 1 1,0 0-1,1 2 0,-1 0 1,19 7-1,-19-5-87,0-1 0,-1-1-1,2-1 1,-1 0-1,21 1 1,532-1-2590,-389-16 2003,1 0-7,-87 13 752,-94 0-24,-25-10 78,-10 0-54,-1 1 1,0 2 0,-1 2-1,-42-1 1,-38-6 9,109 11-63,-104-17 436,-161-3 0,235 20-363,-53-11-1,54 7 42,-56-3-1,-5 8 189,-164 3-112,195 1-205,-127 25 1,-119 30 43,298-57-32,-20 3 243,-68-2 1,101-3-243,1 0 23,12 0-379,72 4 293,111 20-1,69 3 50,-219-26-5,166 10-56,-178-7 61,-1 1-1,0 1 1,-1 2 0,50 20 0,-65-21 22,3 1-2,0 0 0,0-1 0,0-1 0,1 0 0,0-2-1,0 0 1,31 2 0,-40-5 23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4:32.8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22 180 1985,'-22'-14'10314,"23"13"-10312,0 0 1,0 0-1,0 0 0,1 0 0,-1 0 1,0 0-1,0 0 0,1 1 0,-1-1 1,0 0-1,1 1 0,-1-1 0,1 1 1,-1-1-1,1 1 0,-1 0 1,1 0-1,-1 0 0,1 0 0,1 0 1,1-1 5,126-18 204,-79 13-154,70-17 0,-96 19-38,0 0-1,1 2 0,-1 1 1,47 3-1,-8 0 15,-33-4-13,0-2 0,0-1 0,-1-1 0,1-1 0,34-15 0,65-14-16,-121 34 13,54-12 1997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4:34.1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26 128 720,'-26'-32'12315,"38"28"-12322,0 1-1,0 0 1,0 1-1,0 0 0,0 1 1,21 0-1,-5 0-21,104-11 37,67-2 13,-154 12 3,45-6 0,21 2 254,-83 6-138,0-1 0,0-1 0,53-12 0,-69 11-85,2-2-5,0 1 0,1 1 1,26-2 975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4:36.0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 44 2193,'-6'-7'12064,"438"7"-12024,-198-7-168,-85 1-280,-102-1 323,4-1 76,-41 6-10,0 0 1,0 0-1,16 0 1,192 2-985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00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0 111 4162,'0'0'4783,"2"-12"-4353,-2 8-262,4-46 377,-2 8 3587,0 40-3435,4 15-687,2 55-17,-2 0 1,-5 113-1,-3-87 70,2 320 9,0-413-72,0-5-739,-1-66-3661,-5 13-28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00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9 6499,'0'0'4637,"11"-1"-4474,32-4-97,0 3 1,0 2 0,45 4 0,-70-2-32,1 2-1,-1-1 0,1 2 0,-1 0 0,-1 2 0,1 0 0,-1 0 0,0 2 0,-1 0 0,19 14 0,-24-14-23,0 0 0,-1 0 0,-1 1 0,1 1 0,-1 0 0,-1 0 0,0 0 0,-1 1 0,0 1 0,-1-1 0,0 1 0,-1 0 0,7 27 0,-6-11 34,-2 0 1,-1 1 0,-1 0-1,-2-1 1,-4 49-1,1-57 28,-1 0-1,-1 0 1,0 0 0,-2-1-1,0 0 1,-1 0-1,-12 20 1,-6 4 338,-55 73 1,62-93-200,-1 0-1,0-1 1,-32 26 0,44-42-87,-1-1 0,0 1 0,0-1 0,-1-1-1,1 0 1,-1 0 0,0-1 0,-1 0 0,1-1 0,-1 0-1,0 0 1,-19 1 0,22-4-290,-6 2 239,0-2 1,1 0 0,-1-1 0,0 0 0,-18-5-1,28 5-275,1 0 0,-1 0 0,1-1 0,0 1 0,0-1-1,0 0 1,0 0 0,0 0 0,0 0 0,-4-5 0,5 4-371,0 0 1,-1 0 0,2 0-1,-1 0 1,0 0 0,1-1 0,-1 1-1,1-1 1,0 1 0,0-1-1,0 0 1,0-3 0,1-5-6315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01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4 562 3906,'0'0'5266,"0"-20"-5058,-2-2-117,1 9-10,0 0 1,1 0-1,1 1 1,0-1-1,1 0 0,0 0 1,6-19-1,16-53 770,18-58-187,-35 122-603,2 1 0,0 0 0,1 1 0,21-30-1,-29 47-60,0 0-1,-1 0 0,1 0 0,0 0 0,0 1 0,0-1 0,1 1 0,-1-1 0,0 1 0,0 0 0,1 0 0,-1 0 0,1 0 0,-1 0 0,1 1 0,-1-1 0,1 1 0,0-1 0,-1 1 0,1 0 0,-1 0 0,1 1 0,0-1 0,3 1 0,-1 0 0,-1 0-1,1 1 0,-1-1 0,0 1 0,1 0 0,-1 0 1,0 0-1,0 1 0,0-1 0,0 1 0,-1 0 0,6 5 0,15 23 74,-1 1-1,-2 1 1,-1 1-1,22 51 1,9 15 48,-49-96-111,1 1 0,-1-1-1,1 0 1,0 0 0,0 0 0,7 5-1,-10-8 104,0-4 30,0-394-585,3 397 416,0 0 0,0 0-1,-1 0 1,1 0 0,0 0 0,0 0 0,-1 1 0,1 0-1,0-1 1,3 3 0,0 2 33,-1 0-1,1 1 0,-1 0 1,-1 0-1,1 1 0,-1-1 1,6 12-1,24 57 188,-31-67-149,9 23 111,-9-21-101,0 0 1,1-1-1,0 1 1,1-1 0,0 0-1,7 10 1,-11-19-48,-1 1 0,0-1 0,1 1 0,-1-1 0,0 1 0,1-1 0,-1 0 0,1 1 0,-1-1 0,1 0 0,-1 1 0,0-1 0,1 0 0,-1 0 0,1 1 0,-1-1 1,1 0-1,-1 0 0,1 0 0,0 0 0,-1 0 0,1 0 0,-1 0 0,1 0 0,-1 0 0,1 0 0,-1 0 0,1 0 0,-1 0 0,1 0 0,-1 0 0,1-1 0,-1 1 1,1 0-1,-1 0 0,1-1 0,-1 1 0,1 0 0,-1-1 0,1 1 0,0-1 0,11-19 66,-11 18-80,7-13 35,5-13 5,19-28 1,-27 49-39,0 0 0,0 0 0,0 1 0,1 0 1,0 0-1,1 0 0,-1 0 0,1 1 0,8-4 0,-13 7-1,0 1 1,1 0 0,-1 0-1,1 0 1,-1 0 0,1 0 0,0 1-1,-1-1 1,1 1 0,0 0-1,0-1 1,-1 1 0,1 0 0,0 1-1,-1-1 1,1 0 0,0 1-1,-1 0 1,1 0 0,0-1-1,-1 1 1,1 1 0,-1-1 0,0 0-1,1 1 1,-1-1 0,0 1-1,0 0 1,0-1 0,0 1-1,0 0 1,2 3 0,5 6 10,-1 2 0,0-1 0,-1 1 0,11 24 0,-6-10 9,-6-15 49,1 0 1,0 0 0,1 0 0,16 18 0,-21-27-282,-1 0 0,1 0 0,1-1 0,-1 1-1,0-1 1,1 0 0,-1 0 0,1 0 0,-1 0 0,1-1 0,0 0 0,0 1 0,0-1 0,0 0 0,0-1-1,0 1 1,0-1 0,0 0 0,0 0 0,7-1 0,11-4-4056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02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332 48 5074,'0'0'2706,"0"-6"-2690,0 4-4,0 1 0,1-1 0,-1 1 1,0 0-1,0-1 0,0 1 1,-1-1-1,1 1 0,0-1 1,0 1-1,-1 0 0,1-1 1,-1 1-1,1 0 0,-1-1 1,1 1-1,-1 0 0,0 0 0,0 0 1,0-1-1,0 1 0,0 0 1,0 0-1,0 0 0,0 1 1,0-1-1,0 0 0,0 0 1,-1 0-1,1 1 0,0-1 0,0 1 1,-1-1-1,1 1 0,0-1 1,-1 1-1,1 0 0,-1 0 1,1 0-1,-1 0 0,1 0 1,0 0-1,-3 0 0,3 0 1,-26-1 762,-46 2 0,65 0-637,0 0 0,0 1-1,0 0 1,1 0 0,-1 0 0,0 1 0,1 0-1,0 0 1,0 1 0,-10 7 0,8-5-72,2 1 0,-1-1 0,0 1 1,1 1-1,1-1 0,-1 1 0,1 1 0,1-1 1,-1 1-1,1 0 0,1 0 0,0 0 0,0 1 1,1-1-1,0 1 0,0 0 0,1 0 0,1 0 0,0 0 1,0 20-1,1-29-68,0 0 1,0-1-1,0 1 1,1-1 0,-1 1-1,0 0 1,0-1-1,0 1 1,1-1-1,-1 1 1,0-1-1,1 1 1,-1-1-1,0 1 1,1-1-1,-1 1 1,1-1-1,-1 0 1,1 1-1,-1-1 1,1 1 0,-1-1-1,1 0 1,-1 0-1,1 1 1,0-1-1,-1 0 1,1 0-1,-1 0 1,1 0-1,0 1 1,0-1-1,25 0-38,-17 0 38,-1 0 4,0-1 0,0 0 0,1-1 0,-1 0 0,0 0 0,0 0 0,-1-1 0,1 0 0,0-1 0,-1 0 0,0 0 0,0 0 0,13-11 0,1-5-194,1-1 0,28-37 0,-15 16-530,-23 29 377,-9 11 265,0 0 0,0-1-1,0 1 1,-1-1-1,1 0 1,-1 0 0,0 0-1,0 0 1,0 0-1,0-1 1,0 1 0,2-8-1,-4 11 172,-2 8 8,2 1 1,-1-1-1,1 1 1,0-1-1,1 0 1,-1 1-1,2-1 0,-1 0 1,1 1-1,4 8 1,-4-13-80,-1 1 0,2-1 0,-1 0 0,0 0 0,1 0 0,0-1 1,0 1-1,0-1 0,0 1 0,0-1 0,1 0 0,-1 0 0,1-1 0,0 1 0,0-1 0,0 1 1,0-1-1,1-1 0,-1 1 0,5 1 0,7 0-13,-1-1 0,1 0 0,-1-1 0,27-2 0,-13 1 29,-19-1-25,0 0 0,-1-1-1,1 0 1,0 0 0,-1-1-1,0 0 1,1-1-1,-1 0 1,10-7 0,13-4-14,-27 13-1,-1 0 1,1 1-1,-1-1 0,1 1 0,0 0 0,-1 0 0,1 1 0,0 0 0,0 0 0,0 0 0,0 0 0,-1 1 0,1-1 0,0 1 0,6 2 0,3 3 16,0 0 0,0 1 0,19 13 0,-23-13-20,1 0 1,0-1 0,0-1-1,0 0 1,0 0 0,21 4 0,-25-7-430,1-1 0,0-1 0,0 1 0,0-1 0,0-1 1,0 0-1,8-1 0,10-12-5150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02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1 9172,'0'0'4514,"-161"197"-3409,125-145-849,11-6-256,6-10-48,5-9-128,6-4-1793,1-14-1553,0-9-2160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03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1 158 12710,'0'0'624,"200"-109"-736,-130 80-736,-12 12-2322,-11 14-2785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2.6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95 2993,'0'0'11093,"203"-25"-10180,-110 20-49,7-9-223,-10 5-273,-9 1-240,-12-6-96,-13 5-64,-16 4-112,-12-1-1041,-12 6-736,-16 11-6899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03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44 1088,'0'0'12508,"-5"-5"-12554,-17-12-808,16 12-447,25 5 4670,1-5-3291,0 2 0,0 1 0,0 0-1,23 1 1,-3 1-21,84-3-602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04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1761,'0'0'10220,"9"4"-9889,13 3-180,0-1-1,0 0 0,39 3 0,81 1 608,-23-2-756,-104-5-480,-4 0-1327,-4-3-2230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07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5555,'0'0'8555,"1"18"-8450,4 462 1742,-7-275-1507,-2 140-292,4-344-269,0-10-2148,0-84-4530,0 35 1026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07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 6403,'0'0'4439,"5"0"-4297,2 0-123,0 1 0,1 1 0,-1-1 0,0 1 0,-1 0 0,1 1 0,8 4 0,52 29 441,-50-26-307,9 4 17,-1 2 0,0 1 0,-2 1 0,0 1 0,0 1 0,34 41 0,-47-47-132,1 0-1,-2 1 1,0 0 0,-1 0 0,0 1 0,-2 0 0,0 0 0,0 1 0,-2 0 0,0 0 0,0 0 0,-2 0 0,1 19 0,-3-31-27,2 26 64,-2 0 0,-1 1 0,-1-1 1,-1 0-1,-16 60 0,3-47 119,-2 0 1,-2-1 0,-2-2 0,-2 0-1,-2-1 1,-1-2 0,-47 53 0,64-80-90,-1 0 0,0-1 1,-1-1-1,0 1 0,0-2 0,-15 8 1,18-11-48,-1-1 0,0 0 1,0-1-1,0 0 0,0 0 1,0-1-1,-1-1 1,1 0-1,-12 0 0,4-1-95,11 1 32,1-1-1,0 0 1,0 0 0,-1-1 0,1 0-1,-6-1 1,10 1-76,1 1-1,-1-1 1,1 0-1,0 0 1,-1 0-1,1 1 1,0-1-1,-1-1 1,1 1-1,0 0 1,0 0-1,0 0 1,0 0-1,0-1 1,0 1-1,1-1 1,-1 1-1,0 0 1,1-1-1,-1 1 1,1-1 0,-1 0-1,1 1 1,0-1-1,-1 1 1,1-1-1,0-2 1,0-26-2966,0-5-1702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08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320 4 3890,'0'0'7961,"-11"0"-7556,1-1-342,-1 0-7,0 0 0,1 0 0,-1 1 1,0 1-1,0 0 0,0 0 0,-20 7 1,17-2 1,2 2 1,-1 0 0,1 0 0,1 1 0,-1 0-1,1 1 1,1 0 0,0 1 0,1 0 0,0 1-1,0 0 1,1 0 0,1 1 0,0 0 0,1 0-1,0 1 1,1 0 0,0 0 0,2 0 0,-1 0 0,2 0-1,-2 20 1,3-13-45,0-3 0,0-1 0,1 0 0,1 0 0,1 0 0,5 27 0,-6-40-14,1 0-1,-1 0 1,1-1-1,0 1 1,0 0-1,0-1 1,0 1-1,0-1 1,1 0-1,0 0 1,-1 0-1,1 0 1,0 0-1,1 0 1,-1-1-1,0 0 1,1 1-1,-1-1 1,1-1-1,0 1 1,0 0-1,0-1 0,0 0 1,0 0-1,0 0 1,0 0-1,0-1 1,0 0-1,4 0 1,0 1-3,0 0-1,0-1 1,-1 0 0,1 0-1,0-1 1,0 0-1,-1 0 1,1-1 0,-1 0-1,1 0 1,-1-1 0,0 0-1,0 0 1,0-1 0,0 0-1,0 0 1,-1 0 0,0-1-1,8-7 1,11-16-204,-1-1 1,-1 0-1,-2-2 0,-1-1 0,-1 0 1,-2-1-1,-1-1 0,-2-1 0,13-48 1,-25 74 211,-2 8 27,3 271 1126,-3-264-1141,0-1 0,0 1 0,1 0 1,0-1-1,0 1 0,0-1 0,0 1 1,1-1-1,0 1 0,0-1 0,5 9 0,-4-11-15,-1 0-1,1-1 1,-1 1-1,1-1 1,0 1-1,0-1 1,0 0-1,0 0 1,1 0-1,-1 0 1,1-1-1,-1 1 1,1-1-1,-1 0 1,1 0-1,0 0 1,-1-1-1,7 1 1,4 1 1,1-2 0,-1 1 0,25-4 1,-32 3-6,-1-2 0,0 1 0,1-1 0,-1 0 0,0 0 0,0-1 0,0 0 0,0 0 0,0 0 0,5-6 1,13-12-260,-2-1 0,-1-1 1,0-1-1,-2-1 1,19-31-1,-38 56 300,1-1 0,-1 1 0,1-1 1,-1 1-1,1-1 0,-1 1 0,1-1 0,-1 1 0,1-1 0,0 1 0,-1 0 1,1-1-1,0 1 0,-1 0 0,1 0 0,0 0 0,-1-1 0,1 1 0,0 0 0,0 0 1,-1 0-1,1 0 0,0 0 0,-1 0 0,1 0 0,0 0 0,0 1 0,-1-1 0,1 0 1,0 0-1,-1 1 0,1-1 0,0 1 0,27 17 93,-10-5 82,-9-11-211,-1 1 0,1-1 0,-1 0 0,1-1 1,0 0-1,-1 0 0,1-1 0,0 0 1,-1-1-1,1 0 0,0 0 0,-1-1 1,1 0-1,-1-1 0,1 1 0,-1-2 0,0 1 1,11-7-1,14-25-1425,-6-4-1857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08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1 128 6979,'0'0'7091,"29"-128"-19448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09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1 688,'0'0'7009,"-9"31"-5110,-76 215 1458,60-172-2723,3 1 1,3 0-1,4 2 1,2 0-1,5 0 1,1 130 0,7-201-640,1-1 1,-1 0 0,1 0 0,0 0 0,1 0-1,-1-1 1,1 1 0,0 0 0,0 0 0,1-1-1,-1 1 1,1-1 0,0 0 0,0 0 0,0 0-1,1 0 1,-1-1 0,1 1 0,0-1 0,0 0-1,0 0 1,1 0 0,-1-1 0,1 1 0,-1-1-1,1 0 1,0-1 0,0 1 0,0-1 0,0 0-1,0 0 1,8 0 0,9 0-164,36-4-1975,-55 3 1880,1-1 1,0 0-1,-1 0 0,1-1 0,-1 1 1,1-1-1,-1 1 0,0-1 0,1 0 1,-1-1-1,0 1 0,0 0 0,2-4 0,20-28-4042,-12 1-2656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09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10533,'0'0'5170,"120"-26"-5474,-51 26 224,1 0-1473,-16 0-1456,-13 26-2626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10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0 300 10053,'0'0'1350,"33"-27"-1108,102-88-605,-119 102-176,-1-1 0,26-32 0,-31 34-615,1 0 0,18-17 0,-27 27 1271,-2 7 630,-1 53 1678,0-21-1088,1-1 1,1 0-1,12 62 0,-12-94-1300,0 0-1,1 0 0,-1 0 0,1 0 0,0 0 0,0-1 0,1 1 0,-1-1 0,1 1 0,0-1 0,0 0 0,0 0 0,0 0 0,0-1 0,1 1 0,-1-1 0,1 1 0,-1-1 0,9 3 0,-10-4-175,1 0 0,0-1 0,-1 1-1,1 0 1,0-1 0,0 0 0,0 1 0,0-1 0,-1 0-1,1-1 1,0 1 0,0 0 0,0-1 0,-1 0 0,1 1-1,0-1 1,-1 0 0,1-1 0,0 1 0,-1 0 0,1-1-1,-1 1 1,0-1 0,0 0 0,1 0 0,-1 0-1,0 0 1,-1 0 0,1 0 0,2-3 0,19-43-6099</inkml:trace>
  <inkml:trace contextRef="#ctx0" brushRef="#br0" timeOffset="1">868 1 5218,'0'0'4562,"-95"72"-4049,52-6 799,-1 3-15,7 0-17,15-4-335,15-9-753,7 0-176,0-7-32,40-6-240,15-14-2209,7-19-1457,-4-10-3569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10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92 420 592,'0'0'6190,"0"-9"-5819,0-24 258,0 31-182,0 5 61,0 23 584,0-12-526,-1-8-261,1-1-1,0 1 1,0-1-1,1 1 1,0 0-1,0-1 0,2 7 1,-2-10-249,0-1 0,0 1 1,0 0-1,0-1 0,0 1 1,0-1-1,1 1 0,-1-1 0,1 0 1,-1 0-1,1 1 0,-1-1 1,1 0-1,0 0 0,-1-1 1,1 1-1,0 0 0,0-1 0,0 1 1,-1-1-1,1 1 0,0-1 1,0 0-1,0 0 0,3 0 1,0 1-13,-1-1 1,0 0 0,0 0 0,0 0 0,0 0 0,0-1 0,0 1 0,0-1 0,0 0-1,0 0 1,0-1 0,0 1 0,0-1 0,-1 0 0,1 0 0,-1 0 0,1 0 0,-1-1 0,0 0-1,0 1 1,0-1 0,0 0 0,-1 0 0,1-1 0,-1 1 0,1 0 0,-1-1 0,1-3-1,8-12-15,-2 0 0,0 0 0,-1-1 0,-1 0 0,-1 0 0,-1 0 0,-1-1 0,0 0 0,-2 0 0,0 0 0,-2 0 0,-3-39 0,2 55-75,0 0 1,0 0 0,-1 1-1,0-1 1,0 0-1,0 1 1,0-1 0,-1 1-1,0-1 1,0 1 0,0 0-1,0 0 1,-1 1 0,0-1-1,1 1 1,-1 0 0,0-1-1,-1 2 1,1-1-1,0 0 1,-9-2 0,-5-3-715,-1 1 1,0 1 0,0 1 0,-29-4-1,-60-6-4879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3.0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12662,'0'0'3057,"209"39"-2513,-125-31-383,0-2-113,-9-3-96,0 5-849,-16 6-1744,-9 11-3506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12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752 241 6419,'0'0'4957,"-7"-8"-4608,-5-12-217,-21-30 150,27 44-226,1 1 0,-1 0-1,0 0 1,0 1 0,-1-1 0,1 1 0,-1 1-1,0-1 1,0 1 0,-1 1 0,1-1 0,0 1 0,-1 0-1,-14-1 1,1 1-27,0 1 0,1 1 0,-1 1 0,-29 4 0,35-1-22,1 0 0,-1 1 1,1 0-1,0 1 0,1 0 0,-1 2 1,1-1-1,1 2 0,-1 0 1,2 0-1,-1 1 0,-16 18 0,-7 11 17,2 1 0,-37 59-1,42-56-56,-28 57 0,49-85 23,0 0 1,1 0-1,1 0 1,1 1-1,0 0 1,1-1-1,1 1 1,-1 19-1,3-20 6,-1-11-9,1 1-1,0-1 1,1 0-1,-1 1 0,1-1 1,-1 0-1,2 5 0,-1-8 9,0 1 0,0-1 0,0 1-1,0-1 1,0 0 0,0 1-1,0-1 1,0 0 0,1 0-1,-1 0 1,0 0 0,1 0-1,-1 0 1,1 0 0,-1-1-1,1 1 1,-1 0 0,1-1 0,0 1-1,-1-1 1,4 1 0,8 1-18,0 0 1,0 0-1,1-1 1,-1-1-1,23-2 1,-28 1 19,-1 0 0,0-1 0,0 0 0,1 0 0,-1 0 0,0-1 0,-1 0 0,1-1 0,0 0 0,-1 0 0,9-6 0,0-5-37,0-1 1,0 0-1,-1-1 0,-2-1 1,1 0-1,-2 0 0,15-35 1,-11 20-308,-3-1 0,-1 0 0,12-64 0,-18 57 472,-5 40 305,0 6 80,-20 433 239,0-3 252,20-369-957,0-59-57,0-9-3,0-34-10,0-680-476,2 716 532,132 13-161,-124-13 144,0-1-1,0 0 1,1 0 0,-1-1-1,0 0 1,0-1 0,-1 0-1,1-1 1,17-8 0,-16 5 1,1-1 0,-1-1-1,0 1 1,0-2 0,-1 1 0,15-20 0,-2 1-72,-1-1 0,-2-1-1,-1 0 1,-1-2 0,22-53 0,-33 52 173,-8 30 51,1 5-24,0 18-93,-1 9-110,0-18 36,0 0-1,1-1 1,1 1 0,2 16-1,-3-25 22,1 1-1,0-1 1,-1 0-1,1 0 1,0 0-1,0 1 1,0-1-1,1 0 1,-1 0-1,0-1 1,1 1-1,-1 0 1,1 0-1,-1-1 1,1 1 0,0-1-1,0 1 1,0-1-1,0 0 1,0 0-1,0 0 1,0 0-1,0 0 1,0 0-1,4 1 1,2-1 1,-1 1 0,0-1 0,0 0 1,1-1-1,-1 0 0,0 0 0,1-1 0,-1 1 1,0-1-1,1-1 0,-1 0 0,0 0 0,0 0 1,0-1-1,-1 0 0,1 0 0,-1-1 0,1 0 1,-1 0-1,0 0 0,-1-1 0,1 0 0,-1 0 1,0 0-1,0 0 0,0-1 0,-1 0 0,0 0 1,0-1-1,-1 1 0,0-1 0,0 1 0,0-1 1,-1 0-1,0 0 0,0 0 0,0-1 0,-1 1 1,-1 0-1,1-12 0,-1 28-33,0 0 1,0 0-1,1 0 1,0 0-1,1 0 0,4 14 1,-4-19 29,0 0 0,0 0 1,0 0-1,1-1 1,0 1-1,-1-1 1,1 1-1,0-1 0,1 0 1,-1-1-1,0 1 1,1 0-1,0-1 1,-1 0-1,1 0 0,6 3 1,7 0 2,1 0 0,-1-1 1,1-1-1,0 0 0,0-1 0,0-1 0,0-1 1,19-2-1,4 1 57,-31 1-51,-1-1 0,1 0 0,-1-1 0,0 0 0,1-1 0,-1 1 0,0-2 0,-1 1 0,1-1 0,-1-1 0,1 0 0,-1 0 0,-1 0 0,9-8 0,-2 1-7,-2-1 0,0 0 1,0-1-1,-1 0 0,-1 0 1,15-28-1,-21 32-19,0 0 1,-1-1-1,0 1 0,-1-1 1,0 1-1,0-1 0,-2 0 0,1 1 1,-2-17-1,1 26 20,-1 1 1,0-1-1,1 0 0,-1 0 0,0 0 1,1 1-1,-1-1 0,0 0 0,0 1 1,0-1-1,1 1 0,-1-1 1,0 1-1,0-1 0,0 1 0,0 0 1,0-1-1,0 1 0,0 0 0,0 0 1,0 0-1,0 0 0,0 0 0,0 0 1,0 0-1,0 0 0,-1 0 0,-43 0-11,31 1-2,8-1 11,-1 0-1,1 1 0,0-1 0,0 1 1,0 1-1,0-1 0,0 1 1,0 0-1,1 1 0,-1-1 0,0 1 1,1 0-1,0 1 0,0-1 1,-6 6-1,5-4 17,1 2 0,-1-1 0,1 0 0,1 1 0,-1 0 0,1 0 0,0 0 0,1 1 0,0-1-1,0 1 1,-2 9 0,1-1 71,1 0-1,-2 21 0,5-32-65,-1 1 0,1-1 0,0 1 0,1-1 0,-1 0 0,1 1 0,0-1-1,1 1 1,-1-1 0,4 8 0,-2-9-12,0-1-1,0 1 1,0-1 0,0 0-1,0 0 1,1 0-1,-1 0 1,1-1 0,0 1-1,0-1 1,4 2-1,5 2 13,0-1 0,22 6 0,6-4 36,1-2-1,0-1 1,0-2 0,56-5-1,-71 2-45,13-2-377,0-2 0,-1-1 1,0-2-1,67-23 0,-61 16-3385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12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0 480 5250,'0'0'1604,"0"34"-1148,1 212 817,-1-227-1148,2-1 1,0 1 0,1-1-1,1 0 1,1 0 0,0 0 0,13 27-1,-14-39-99,-2-9 42,0-12 151,-2-573 394,0 548-612,10-73 1,-8 98-4,1 1 0,1-1 0,1 0 0,0 1 0,0 0 0,1 0 0,16-24 0,-19 34 27,0 1 0,0 0 1,0 0-1,0 0 1,1 0-1,-1 0 0,1 1 1,-1 0-1,1-1 0,0 1 1,0 1-1,0-1 0,0 1 1,0-1-1,1 1 0,-1 0 1,0 1-1,1-1 0,-1 1 1,7 0-1,-6 0 14,0 0-1,-1 0 1,1 1-1,-1 0 1,1 0-1,0 0 1,-1 1-1,0-1 1,1 1-1,-1 0 1,0 0 0,0 0-1,0 1 1,0 0-1,-1-1 1,1 1-1,-1 1 1,5 3-1,-3 1 44,0 1 0,0-1 0,-1 1 0,0 0 0,0 0-1,-1 0 1,0 0 0,-1 0 0,2 13 0,-1 8 428,0 49 0,-3-71-433,-1-1-11,0-1 0,0 1 1,0 0-1,0-1 0,-1 1 0,0-1 0,-1 0 0,0 0 1,0 1-1,0-2 0,0 1 0,-1 0 0,-6 6 1,7-8-121,0 0 1,-1 0-1,0 0 1,0-1 0,0 1-1,0-1 1,-1 0-1,1-1 1,-1 1 0,1-1-1,-1 0 1,0 0-1,0 0 1,0 0-1,0-1 1,0 0 0,-11 1-1,21-19-5586,19-12 1156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13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259 253 6995,'0'0'4496,"0"-8"-4470,0-27 20,0 34-41,0 0 1,0-1-1,0 1 1,0 0 0,0 0-1,-1-1 1,1 1-1,0 0 1,0 0-1,-1 0 1,1 0 0,-1 0-1,1-1 1,-1 1-1,0 0 1,1 0 0,-1 0-1,0 0 1,0 1-1,0-1 1,0 0-1,0 0 1,0 0 0,0 1-1,0-1 1,0 0-1,0 1 1,0-1 0,-2 0-1,-2 0 21,0 0-1,0 0 0,0 1 1,0 0-1,-9 0 0,2 1 26,6-1-37,2-1-13,-1 1-1,0-1 0,1 1 1,-1 0-1,0 1 0,1-1 1,-1 1-1,1 0 0,-1 0 1,1 0-1,0 1 1,-1 0-1,1 0 0,0 0 1,0 0-1,0 0 0,0 1 1,0 0-1,1 0 0,-5 4 1,-2 5-15,0 1 0,1 1 1,1-1-1,0 2 0,1-1 1,0 1-1,1 0 0,1 0 1,0 0-1,1 1 0,1 0 1,0 0-1,1 0 0,1 0 1,1 17-1,0-32 9,0 0-1,0 0 1,0-1-1,0 1 1,1 0-1,-1 0 1,0 0-1,0 0 1,1 0-1,-1 0 1,0 0-1,1 0 1,-1-1-1,1 1 1,0 0-1,-1 0 1,1 0-1,-1-1 1,1 1-1,0 0 1,0-1-1,-1 1 1,1-1-1,0 1 1,0-1 0,0 1-1,0-1 1,-1 0-1,1 1 1,0-1-1,0 0 1,1 1-1,37 0-93,-24-2 94,-12 1 4,1 0 0,-1-1 0,1 1 0,-1-1 1,0 0-1,0 0 0,1 0 0,-1-1 0,0 1 1,0-1-1,0 0 0,0 1 0,-1-1 1,6-5-1,-2 1 5,-1 0 0,1 0 0,-1 0-1,0-1 1,-1 0 0,5-8 0,-2 1-145,-1 0 0,0-1 0,-1 0 0,-1 0 0,0 0 0,2-21 0,-5 27-20,0-1 21,0 1 0,-1 0 0,0-1 0,0 1 0,-3-17 0,2 24 136,1 0 0,-1 0 0,0 0 0,0 0 0,0 0 0,0 0 0,0 0 0,-1 0 0,1 0 0,0 1 0,-1-1 0,0 0 0,1 1 0,-1-1 0,0 1 0,0 0 0,0-1 0,1 1 0,-1 0 0,-1 0 0,1 0 0,0 0 0,0 1 0,0-1 0,0 1 0,-1-1 0,1 1 0,-3 0 0,0-1 6,1 0 0,0 1 1,0-1-1,0 1 1,0 0-1,0 0 1,-1 1-1,1-1 0,0 1 1,0 0-1,0 0 1,0 1-1,0-1 1,0 1-1,1 0 0,-1-1 1,0 2-1,1-1 1,0 0-1,-1 1 1,1 0-1,0-1 0,0 1 1,0 1-1,1-1 1,-1 0-1,1 1 1,0-1-1,0 1 0,0-1 1,0 1-1,-1 4 1,-4 11 52,0 1 1,1 0 0,1 0 0,1 0-1,1 0 1,0 1 0,2 0-1,1 25 1,-1-43-51,1 0 0,0 1 0,0-1 0,0 0 0,1 0 0,-1 0 0,1 1 0,0-1 0,0 0 0,0 0 0,0 0 0,0 0 0,1 0 0,-1 0 0,1-1-1,0 1 1,-1 0 0,2-1 0,-1 1 0,0-1 0,0 0 0,1 1 0,-1-1 0,1-1 0,0 1 0,-1 0 0,1-1 0,0 1 0,0-1 0,0 0 0,0 0 0,0 0 0,0 0 0,6 0 0,0 1 1,1 0 0,0-2 1,-1 1-1,1-1 0,0 0 1,0-1-1,-1 0 0,1-1 0,-1 0 1,18-6-1,-14 2 16,-1 0 0,0 0-1,0-1 1,-1 0 0,1-1 0,18-18-1,0-6 34,-2-2-1,-1 0 0,40-66 0,-64 94-55,61-104-204,-57 95 184,-1 1 1,0-1-1,-1 0 1,-1-1 0,5-28-1,8 170 1889,-9 81-1084,-9-207-747,0 1 0,0 0 0,0-1 0,-1 0 0,1 1 0,0-1 0,0 1 0,-1-1 0,1 0 0,0 0 0,0 0 0,-1 0 0,1 0 0,0 0 0,0 0 0,-3-1 0,1 1 22,-20 1-10,16-1-37,0 1 1,0-1-1,0 0 1,0 0-1,0-1 1,0 0-1,0-1 1,0 1-1,-12-5 1,26 3-65,19 3-82,33-4-65,-44 0 203,-1 0-1,0-1 0,0-1 1,0 0-1,0-1 0,-1 0 0,0-1 1,-1-1-1,18-16 0,-16 14 0,-2-1 1,0-1-1,0 0 0,-1 0 0,-1-1 0,0-1 0,-1 0 1,8-18-1,-13 23 17,-1-1 0,0 0 0,-1 0 0,0-1 0,-1 1 0,0 0 0,-1-19 0,0 29 255,1 3-273,1 7-48,1-1-1,1 1 0,-1-1 0,2 0 0,-1 0 0,8 10 1,36 43 33,-44-56-1,24 25 39,-19-21-19,0 1-1,14 21 1,-22-31 7,0 1 0,-1 0 0,1 1 0,0-1 0,-1 0 0,1 0-1,-1 0 1,1 0 0,-1 0 0,0 1 0,1-1 0,-1 0 0,0 0 0,0 0-1,0 1 1,0-1 0,0 0 0,0 0 0,0 1 0,0-1 0,0 0 0,-1 0 0,1 1-1,0-1 1,-1 0 0,1 0 0,-1 0 0,0 0 0,1 0 0,-1 0 0,0 0 0,1 0-1,-1 0 1,0 0 0,0 0 0,0 0 0,0 0 0,0-1 0,0 1 0,0 0-1,0-1 1,0 1 0,0-1 0,-1 1 0,1-1 0,-2 1 0,-6 2 102,-1-1 0,1 0-1,-1 0 1,-14 0 0,21-2-126,-115 2 189,65-3-1749,49 0-982,3-4-1281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14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412 34 3249,'0'0'5953,"8"-5"-5921,24-15-8,-30 16 1106,-9 2-810,-10 4-148,8 1-155,1 1 1,0 0 0,0 0 0,0 1 0,1 0-1,0 1 1,0-1 0,0 1 0,-9 11 0,3-2-4,1 0 0,0 1 0,-13 23 0,20-30 38,1 0 0,0 0-1,0 1 1,1-1-1,0 1 1,1 0-1,0 0 1,0-1 0,1 2-1,1-1 1,0 17-1,1-24-46,-1 0 0,1-1 0,0 1 0,0 0 0,0 0 0,0-1 0,0 1-1,0-1 1,1 1 0,0-1 0,-1 0 0,1 1 0,0-1 0,0 0 0,0 0 0,0 0-1,0-1 1,1 1 0,-1 0 0,0-1 0,1 0 0,-1 1 0,1-1 0,0 0-1,-1 0 1,1 0 0,5 0 0,7 2 7,0-1 0,0 0-1,30-1 1,-39-1-4,3 0 3,-1-1-1,1 0 0,-1-1 0,1 1 0,-1-2 0,0 1 0,0-1 0,0 0 1,0-1-1,0 0 0,-1 0 0,0-1 0,0 0 0,0 0 0,0 0 0,-1-1 0,0 0 1,0-1-1,0 1 0,5-10 0,-3 5 22,-1-1 0,0 0 0,-1-1 0,-1 0 0,1 0 1,-2 0-1,0 0 0,-1-1 0,0 0 0,-1 1 0,1-28 0,-3 38-5,0 1 0,-1-1-1,1 0 1,-1 0 0,1 0 0,-1 0 0,0 0-1,0 1 1,-1-1 0,1 0 0,0 1-1,-1-1 1,1 1 0,-1-1 0,0 1 0,0 0-1,0 0 1,0 0 0,0 0 0,-1 0 0,1 0-1,-1 1 1,1-1 0,-1 1 0,1 0-1,-1-1 1,0 1 0,0 0 0,1 1 0,-1-1-1,-3 0 1,-12-2 51,0 0 0,1 2 1,-1 0-1,-19 1 0,17 1-77,3-2-67,0 1 1,0 1 0,0 0 0,0 2-1,0 0 1,1 1 0,0 0 0,-1 1-1,1 1 1,1 1 0,-1 0 0,-15 11-1,-5 7-1739,1 1 0,-38 38-1,10-1-4548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14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8404,'0'0'4623,"0"17"-4599,-15 356 246,5-130 474,9-237-737,1-1 0,1 1-1,-1-1 1,1 1 0,0-1-1,0 0 1,1 0 0,-1 1-1,1-1 1,3 5 0,-3-7-5,0 0 0,0 0 0,0 0-1,1-1 1,-1 1 0,1-1 0,0 0 0,0 0 0,0 0 0,0 0 0,0 0 0,0-1-1,0 1 1,0-1 0,6 2 0,1 0 2,0-1-1,1 1 1,-1-2-1,0 0 1,1 0-1,-1 0 1,1-2-1,-1 1 1,0-1-1,1-1 1,-1 0-1,0 0 1,0-1-1,0 0 1,0-1-1,0 0 1,-1 0-1,15-10 1,-2-2-465,-1 0 1,-1-2-1,-1 0 0,0-2 1,27-35-1,-37 37-1623,-8 10-1672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15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1056,'0'0'9045,"150"13"-8693,-85-13-320,4 0 48,-7 0-80,-7 0-480,-15 0-1697,-18 10-2177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15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1 321 6339,'0'0'4551,"13"-34"-4372,45-109-115,-49 122-55,0 0 0,18-27 0,-23 42-14,0 1 1,0 0-1,1 0 0,-1 1 0,1-1 0,0 1 1,0 0-1,9-5 0,-13 9 4,0-1 1,1 0-1,-1 0 0,0 1 1,0-1-1,1 1 0,-1-1 1,0 1-1,1-1 0,-1 1 1,1 0-1,-1 0 0,0 0 1,1-1-1,-1 1 0,1 1 1,-1-1-1,0 0 0,1 0 1,-1 0-1,0 1 0,1-1 1,-1 1-1,0-1 0,1 1 1,-1 0-1,0-1 0,0 1 1,0 0-1,1 0 0,-1 0 1,0 0-1,0 0 0,0 0 1,-1 0-1,1 0 0,0 0 1,0 0-1,0 0 0,-1 1 1,1-1-1,0 2 1,3 6 109,-1 1 1,0-1 0,0 1 0,2 16 0,-3-18 1,1 10-10,0 0-47,0 0 1,2-1-1,0 1 0,0-1 1,10 18-1,-14-34-242,0 1 0,0-1-1,0 1 1,0-1 0,1 1-1,-1-1 1,0 0-1,1 0 1,-1 0 0,1 0-1,-1 0 1,1 0 0,-1 0-1,1-1 1,0 1 0,-1 0-1,1-1 1,0 1 0,-1-1-1,1 0 1,0 1 0,0-1-1,0 0 1,-1 0 0,1 0-1,0-1 1,2 1 0,-1 0-216,15 0-4814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15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27 6611,'0'0'1371,"0"-4"-1304,-1 2-40,0 1-1,1 0 1,-1-1 0,0 1-1,0 0 1,1 0 0,-1 0-1,0-1 1,0 1-1,0 0 1,-1 0 0,1 0-1,0 0 1,0 1 0,-1-1-1,1 0 1,0 1 0,-1-1-1,1 0 1,0 1 0,-1-1-1,1 1 1,-1 0 0,1 0-1,-1-1 1,1 1 0,-1 0-1,1 0 1,-1 0-1,1 1 1,-1-1 0,1 0-1,-2 1 1,-2-1 29,1 1 0,-1 0 0,1 0 0,0 0 1,-1 1-1,1-1 0,0 1 0,0 0 0,0 0 0,0 0 0,0 1 0,-3 3 0,0 1 32,0 0-1,1 1 1,0 0-1,1 0 0,0 0 1,0 1-1,1 0 0,0 0 1,0 0-1,1 0 1,-4 17-1,3 1 220,0 0 0,1 55-1,4-81-306,0 0 1,0 0-1,0 0 0,0 0 0,1 0 0,-1 0 0,0 0 0,0-1 0,1 1 0,-1 0 1,0-1-1,1 1 0,-1-1 0,0 1 0,1-1 0,-1 0 0,1 1 0,-1-1 0,1 0 0,-1 0 1,1 0-1,-1 0 0,1-1 0,2 1 0,2 0 0,0 0 1,0-1-1,0 0 1,0 0-1,0 0 0,7-2 1,-4-3-21,0 0 1,-1-1 0,0 1-1,0-2 1,0 1 0,-1-1-1,11-15 1,-8 11-151,0 0 1,1 1 0,16-14-1,-27 25 166,0-1-1,1 1 1,-1 0-1,0-1 0,1 1 1,-1 0-1,0 0 1,1 0-1,-1-1 1,0 1-1,1 0 1,-1 0-1,0 0 0,1 0 1,-1 0-1,1 0 1,-1 0-1,1-1 1,-1 1-1,0 0 1,1 0-1,-1 1 0,1-1 1,-1 0-1,0 0 1,1 0-1,-1 0 1,1 0-1,-1 0 0,0 0 1,1 1-1,-1-1 1,0 0-1,1 0 1,-1 1-1,0-1 1,1 0-1,-1 0 0,0 1 1,0-1-1,1 0 1,-1 1-1,0-1 1,0 0-1,1 2 1,5 19 112,-5-13-95,5 10 163,0 0-1,1-1 1,0 1-1,2-2 1,19 31-1,-24-41-313,2 1 1,-1-1-1,1 0 0,0-1 0,0 0 1,13 9-1,-14-11-340,0 0 1,0-1-1,1 0 0,-1 0 1,0 0-1,1 0 1,0-1-1,-1 0 0,1 0 1,10 0-1,3-1-4695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16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 2657,'0'0'9010,"2"-8"-8430,-2 8-578,0 0-1,0 0 0,0 1 0,0-1 1,0 0-1,0 0 0,1 0 1,-1 0-1,0 0 0,0 0 0,0 0 1,0 0-1,0 0 0,0 1 0,0-1 1,0 0-1,0 0 0,0 0 1,1 0-1,-1 0 0,0 0 0,0 0 1,0 0-1,0 0 0,0 0 1,0 0-1,0 0 0,0 0 0,1 0 1,-1 0-1,0 0 0,0 0 1,0 0-1,0 0 0,0 0 0,0 0 1,0 0-1,1 0 0,-1 0 0,0 0 1,0 0-1,0 0 0,0 0 1,0-1-1,0 1 0,0 0 0,0 0 1,0 0-1,0 0 0,1 0 1,-1 0-1,0 0 0,0 0 0,0-1 1,5 28 300,-2-1 0,0 1 1,-2 0-1,-1 29 0,-1-27-82,1 261 1386,0-288-1627,3-3-13,0 1 0,0-1-1,0 0 1,0 0 0,0 0 0,-1 0 0,1 0 0,-1-1 0,5-2 0,17-8-68,-4 9 23,1 0 0,-1 2 0,0 1 0,40 3 0,-53-2 85,-1 1 0,1-1 1,-1 1-1,0 0 0,1 1 0,-1-1 0,0 1 1,-1 0-1,1 1 0,-1-1 0,1 1 0,-1 1 0,0-1 1,0 0-1,-1 1 0,1 0 0,-1 0 0,0 1 0,-1-1 1,1 1-1,-1 0 0,0 0 0,0 0 0,-1 0 0,0 0 1,0 0-1,0 1 0,-1-1 0,0 1 0,0-1 1,-1 1-1,0 0 0,0-1 0,-2 12 0,1-16 11,1 0-1,-1 0 0,0-1 1,-1 1-1,1 0 0,0-1 1,0 1-1,-1-1 0,1 0 1,-1 1-1,1-1 1,-1 0-1,1 0 0,-1 0 1,0 0-1,0 0 0,1 0 1,-1-1-1,0 1 0,-4 0 1,-40 8 175,22-6-70,-1-2-1,1 0 0,-36-5 1,51 3-190,1 0 0,-1-1 0,1 1 0,0-2 0,0 1 0,0-1 0,0-1 0,0 1 0,1-1 0,0-1 0,-1 1 0,2-1 0,-10-9 0,14 12-158,0 1 1,1-1 0,-1 0 0,1 0 0,0 0 0,-1 0 0,1 0-1,0-1 1,0 1 0,0 0 0,1 0 0,-1-1 0,1 1 0,-1 0-1,1-1 1,0 1 0,0-4 0,0-11-4305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17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204 514 2353,'0'0'3268,"3"-2"-1534,-3 2-1695,0-1-1,1 1 0,-1 0 0,0 0 1,0 0-1,1 0 0,-1 0 0,0 0 1,0-1-1,0 1 0,1 0 0,-1 0 1,0 0-1,0-1 0,0 1 0,1 0 0,-1 0 1,0 0-1,0-1 0,0 1 0,0 0 1,0 0-1,0-1 0,1 1 0,-1 0 1,0-1-1,0 1 0,0 0 0,0 0 1,0-1-1,0 1 0,0 0 0,0 0 1,0-1-1,0 1 0,0 0 0,-1-1 1,1 1-1,-12 1 637,6 1-581,1 0-1,0 0 0,0 0 0,0 1 1,-8 5-1,-3 6 184,0 0 1,2 1 0,0 0-1,0 1 1,2 1-1,-14 21 1,19-26-167,1 1 0,0 0 1,0 0-1,1 0 0,1 1 0,0-1 1,1 1-1,0 0 0,1 0 0,0 16 1,2-30-114,0 1 0,1 0 0,-1 0 0,0 0 0,1 0 0,-1 0 0,1 0 0,-1 0 0,1 0 0,-1-1 0,1 1 0,-1 0-1,1 0 1,0-1 0,-1 1 0,1 0 0,0-1 0,0 1 0,0-1 0,-1 1 0,1-1 0,0 1 0,0-1 0,0 0 0,0 1 0,0-1 0,0 0 0,0 0 0,0 0 0,0 0 0,0 0 0,0 0 0,1 0 0,42-1-47,-33 0 36,-4 1-10,-1-1 1,0-1-1,0 1 0,0-1 0,0-1 1,0 1-1,0-1 0,-1 0 0,1 0 1,-1 0-1,0-1 0,0 0 0,0 0 1,5-5-1,10-12-609,32-42 1,-29 32-289,-19 27 847,1-1 0,-2 0 0,1 0 1,0-1-1,-1 1 0,0-1 0,0 1 0,-1-1 0,0 0 0,0 0 0,0 0 0,-1-1 0,1 1 0,-1-11 0,-3 16 1022,1 1-919,1 0 0,-1 0 0,1 0 1,-1-1-1,1 1 0,-1 0 1,1 0-1,0 0 0,-1 0 0,1 0 1,-1 0-1,1 0 0,-1 0 0,1 0 1,-1 0-1,1 0 0,-1 0 1,1 0-1,-1 1 0,1-1 0,-1 0 1,1 0-1,-1 0 0,1 1 1,0-1-1,-1 0 0,1 1 0,0-1 1,-1 0-1,1 1 0,0-1 0,-1 0 1,1 1-1,0-1 0,-1 1 1,1 3-26,-1 0 0,1 0 0,0 0 0,0-1 0,1 1 0,-1 0 0,1 0 0,0 0 0,0 0 0,0-1 0,0 1 1,1 0-1,0-1 0,-1 1 0,1-1 0,0 0 0,1 0 0,-1 0 0,1 0 0,-1 0 0,1 0 0,0 0 0,0-1 0,0 1 1,0-1-1,0 0 0,1 0 0,-1 0 0,1-1 0,6 3 0,5 1 3,0 0 0,0-1 0,0-1 0,1 0 0,-1-1 0,1-1 0,0 0 0,-1-1 0,1-1 0,25-4 0,-33 3-6,-1 0 0,0-1 0,0 0 0,0 0 1,-1-1-1,1 1 0,-1-2 0,0 1 0,0-1 0,0 0 0,0 0 0,5-6 0,8-12-9,29-43-1,-37 50-4,9-14-99,-2-1 0,0-1 0,-3 0 0,0-2 0,-2 1 0,-2-2 0,-1 1 1,-2-2-1,-1 1 0,-2-1 0,1-65 0,-6 98 119,0 0 0,0 1 0,0-1 0,-1 0 1,0 1-1,1-1 0,-1 1 0,0-1 0,0 1 0,-1-1 1,1 1-1,0-1 0,-1 1 0,1 0 0,-1 0 1,0 0-1,0 0 0,0 0 0,0 0 0,0 1 0,0-1 1,0 1-1,-1-1 0,1 1 0,0 0 0,-1 0 0,1 0 1,-1 0-1,-5-1 0,-2 0 112,0 0 0,0 0 0,0 1 0,0 1 0,-1 0 1,-18 2-1,27-1-107,-1-1 1,1 1-1,0 0 0,0 0 1,-1 0-1,1 0 1,0 0-1,0 0 1,0 0-1,0 1 1,0-1-1,1 1 1,-1 0-1,0-1 1,1 1-1,-1 0 1,1 0-1,0 0 1,-1 0-1,1 0 0,-1 4 1,-3 5-3,1 0 0,1 1-1,-3 12 1,4-15 20,-6 28 241,3-1-1,-2 73 0,12 74 549,-5-174-794,1 7 44,0-1 0,1 0 1,1 1-1,1-1 0,0 0 0,1-1 1,10 23-1,-13-32-62,1-1 0,-1 1 0,1 0 0,0-1 1,1 1-1,-1-1 0,1 0 0,0 0 0,0 0 0,0-1 0,0 1 1,1-1-1,-1 0 0,1 0 0,0-1 0,0 1 0,0-1 0,0 0 1,0-1-1,0 1 0,1-1 0,-1 0 0,1 0 0,6 0 1,-9-2-10,0 1-1,0-1 1,0 0 0,0 1 0,0-1 0,0 0 0,0-1 0,0 1 0,-1 0 0,1-1 0,-1 0 0,1 1 0,-1-1 0,1 0 0,-1 0 0,0-1 0,0 1 0,0 0 0,0-1 0,1-2-1,6-9-75,-1 0 0,10-25-1,-13 27-9,14-34-531,-3-1 0,20-92 0,2-100 28,-34 217 686,-4 23-90,0-1 0,0 0 1,0 0-1,0 0 1,0 0-1,0 0 0,0 0 1,0 0-1,1 0 1,-1 0-1,0 0 1,0 0-1,0 0 0,0 0 1,0 0-1,0 0 1,0 0-1,0 0 0,0 0 1,0 0-1,0 0 1,0 0-1,0 0 1,0 0-1,0 0 0,1 0 1,-1 0-1,0 0 1,0 0-1,0-1 0,0 1 1,0 0-1,0 0 1,0 0-1,0 0 1,0 0-1,0 0 0,0 0 1,0 0-1,2 32 429,-2-16-496,11 152 1136,-7-132-796,2-1 1,17 60-1,-22-92-272,0 1-1,1 0 1,-1-1 0,1 1 0,0-1-1,0 0 1,0 0 0,1 0 0,-1 0-1,1 0 1,-1 0 0,1 0 0,0-1-1,0 0 1,0 1 0,0-1 0,1 0-1,-1-1 1,1 1 0,-1 0 0,1-1 0,-1 0-1,1 0 1,0 0 0,0 0 0,-1-1-1,1 1 1,0-1 0,4 0 0,-7 0 46,-1-49-6064,0 32 523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3.3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12230,'0'0'5618,"134"36"-5378,-72-19-16,-3-6-160,-2 0-32,-8-5 0,-5-1-64,-10-2-96,-6 0-1488,-12 3-1218,-13 8-2224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18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0 700 912,'0'0'6627,"23"-25"-6114,76-83-281,-84 90-209,0 0 0,-1-1 0,-1-1 0,-1-1 0,0 0 0,12-34 0,-15 35-16,3-8 15,-1-1 1,-1 1-1,-2-2 1,0 1-1,-2-1 0,-2-1 1,-1 1-1,-1 0 1,-3-55-1,0 84 22,1 0 0,0 0 0,-1-1 0,1 1-1,-1 0 1,0 0 0,1 0 0,-1 0 0,0-1 0,0 1 0,1 0 0,-1 0 0,0 1-1,0-1 1,0 0 0,0 0 0,0 0 0,-1 1 0,1-1 0,0 0 0,0 1 0,0-1-1,-1 1 1,1-1 0,0 1 0,0 0 0,-1 0 0,-2-1 0,-43 0 1059,33 2-995,11-1-90,0 1 0,1 0 0,-1 0 0,0 0 0,1 0 0,-1 0 0,1 0 0,0 1 0,-1-1-1,1 1 1,0-1 0,0 1 0,0 0 0,0 0 0,0 0 0,1 0 0,-1 0 0,0 0 0,1 1 0,0-1 0,-1 1 0,1-1 0,0 1 0,0-1 0,1 1 0,-2 3 0,-3 11 41,1 1 0,-4 29-1,1 38 509,7 139 0,0-201-532,1 2 10,1 0-1,1 0 1,1 0 0,1 0-1,2-1 1,0 0 0,15 32-1,-22-54-44,1 0-1,0 0 0,0-1 0,1 1 0,-1 0 0,0 0 0,1-1 0,-1 1 0,1-1 0,-1 1 1,1-1-1,0 1 0,-1-1 0,1 0 0,0 0 0,0 0 0,0 0 0,0 0 0,0-1 0,4 2 1,-3-2-2,-1 0 0,1 0 0,0 0 0,-1-1 0,1 1 0,-1-1 0,1 0 1,-1 1-1,1-1 0,-1 0 0,0 0 0,1-1 0,-1 1 0,0 0 0,0-1 1,3-3-1,133-123-1049,-137 127 1043,0-1 0,0 1 0,1 0 0,-1 0 0,0 0 0,1 0 0,-1 0 0,1 0 0,-1 0 0,1 1 0,0-1 0,-1 0 1,1 1-1,0 0 0,-1-1 0,1 1 0,0 0 0,0 0 0,-1 0 0,1 0 0,0 0 0,0 0 0,-1 0 0,1 1 0,0-1 1,-1 0-1,1 1 0,0 0 0,-1-1 0,1 1 0,-1 0 0,1 0 0,-1 0 0,1 0 0,-1 0 0,0 0 0,1 0 0,-1 0 0,0 1 1,0-1-1,0 1 0,0-1 0,0 0 0,1 4 0,5 7 59,0 0 1,-2 1-1,1 0 1,4 19-1,-6-21-26,7 27 32,-7-24 59,0 0-1,0 0 1,1-1 0,1 1 0,11 17 0,-15-28-155,0 0 1,0-1 0,0 1 0,0-1-1,1 0 1,-1 1 0,1-1-1,-1 0 1,1-1 0,0 1-1,0 0 1,0-1 0,0 1-1,0-1 1,0 0 0,0 0-1,1 0 1,-1-1 0,0 1 0,0-1-1,1 0 1,-1 0 0,0 0-1,1 0 1,-1 0 0,0-1-1,0 1 1,1-1 0,3-1-1,-6 1-146,1 1 0,0-1-1,0 0 1,-1 0 0,1 0 0,0 0-1,-1 0 1,1 0 0,-1 0-1,1-1 1,-1 1 0,2-3-1,19-31-3896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18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41 3554,'0'0'3182,"0"-7"-2995,0 6-158,1 0 0,-1-1 0,0 1 0,0 0 0,-1 0 0,1 0 0,0-1 0,0 1 0,0 0 0,-1 0 0,1 0 1,-1 0-1,1-1 0,-1 1 0,1 0 0,-1 0 0,0 0 0,1 0 0,-1 0 0,0 0 0,0 0 0,0 1 0,0-1 0,0 0 0,0 0 0,0 1 0,0-1 0,-1 0 0,-3 0 92,0 0 0,0 0 0,0 1 0,1-1 0,-1 1 0,0 1 1,0-1-1,-5 1 0,3 1-72,1 0 1,0 0-1,0 0 1,0 1-1,0 0 1,0 0-1,1 0 1,-1 1-1,1 0 1,0 0-1,0 0 1,1 0 0,-1 1-1,1 0 1,0 0-1,0 0 1,0 1-1,-5 10 1,0 1 218,0 1 0,1 0 0,1 1 0,-9 35 0,12-34 97,1 1 0,2-1 0,0 32 1,1-34-293,0-16-73,1-1 0,-1 0 0,0 0 0,1 0 0,-1 0 0,0 0 0,1 0 0,-1 0 1,1 0-1,0 0 0,-1 0 0,1 0 0,0-1 0,-1 1 0,1 0 0,0 0 0,0-1 0,0 1 0,0 0 1,0-1-1,0 1 0,0-1 0,0 1 0,0-1 0,0 1 0,0-1 0,0 0 0,0 0 0,0 1 0,0-1 1,1 0-1,-1 0 0,2 0 0,2 0-9,-1 0 0,1 0 1,-1 0-1,1-1 0,0 0 1,-1 0-1,8-2 0,-7 0 9,0 1 0,0-1-1,0-1 1,0 1 0,-1-1 0,1 1 0,-1-1-1,0-1 1,6-7 0,30-49-195,-30 44 69,64-121-2166,-62 114 1924,-6 13 1096,-6 16 1016,-1 10-1788,1 121 1314,0-134-1268,0-1-1,1 1 1,-1 0-1,0-1 1,1 1 0,-1-1-1,1 1 1,-1 0-1,1-1 1,0 1-1,-1-1 1,1 0 0,0 1-1,0-1 1,0 0-1,0 1 1,0-1 0,1 0-1,-1 0 1,0 0-1,0 0 1,1 0-1,-1 0 1,1 0 0,-1 0-1,1-1 1,-1 1-1,1-1 1,-1 1-1,1-1 1,0 1 0,-1-1-1,3 0 1,1 1-8,0-1 1,-1 0 0,1 0-1,0 0 1,0-1 0,0 1-1,0-1 1,0 0 0,0-1-1,-1 1 1,5-3-1,3-3-58,0-1 0,-1 0 0,0-1-1,0 0 1,12-16 0,20-15-772,-31 30 610,38-28-1185,-45 35 1234,-1 1 1,0 0-1,0 0 1,1 0 0,-1 0-1,1 1 1,-1 0-1,1 0 1,0 0-1,7 0 1,-12 1 169,1 0-1,-1 0 1,1 0 0,0 0-1,-1 0 1,1 0 0,-1 1-1,1-1 1,-1 0 0,1 0-1,-1 1 1,1-1 0,-1 0-1,1 1 1,-1-1 0,1 0 0,-1 1-1,1-1 1,-1 1 0,0-1-1,1 1 1,-1-1 0,0 0-1,1 1 1,-1 0 0,0-1-1,0 1 1,1-1 0,-1 1-1,0-1 1,0 1 0,0 0-1,0-1 1,0 1 0,0-1 0,0 1-1,0-1 1,0 1 0,0 0-1,0-1 1,-1 2 0,2 5-9,3 79 511,2 25 1135,-5-97-1302,1-1 1,1 0-1,0 0 0,1 0 1,11 24-1,-14-34-297,1-1 0,1 1-1,-1 0 1,0-1 0,1 1-1,-1-1 1,1 0-1,0 0 1,-1 0 0,1 0-1,0 0 1,0-1 0,0 1-1,1-1 1,-1 0 0,0 0-1,1 0 1,-1 0 0,0 0-1,1-1 1,4 0 0,0 1 0,0-1-1,0 0 1,0-1 0,0 1 0,0-2 0,-1 1 0,1-1 0,10-4 0,-6 0-92,-1 0 1,1 0-1,-2-1 1,1-1-1,-1 0 1,16-16-1,-6 2-961,34-44 0,-16 9-3068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23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9 5330,'0'0'4603,"-4"-8"-3801,4 8-757,0 0 1,0 1 0,0-1-1,0 0 1,0 0-1,0 0 1,0 0 0,0 0-1,0 0 1,0 0-1,-1 0 1,1 0 0,0 0-1,0 0 1,0 0-1,0 0 1,0 0 0,0 0-1,0 0 1,0 0-1,0 0 1,-1 0 0,1 0-1,0 0 1,0 0-1,0 0 1,0 0 0,0 0-1,0 0 1,0 0-1,0 0 1,0 0 0,0 0-1,-1 0 1,1 0-1,0 0 1,0 0 0,0 0-1,0-1 1,0 1 0,0 0-1,0 0 1,0 0-1,0 0 1,0 0 0,1 17-26,1 0 0,1 0 0,1 0 1,6 18-1,3 13 71,6 49 178,13 193-1,-25 102-1422,-7-331 445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24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0 7363,'0'0'689,"36"12"-9,119 45-80,-139-50-493,-1 0-1,0 1 1,0 1 0,-1 1-1,0 0 1,-1 0-1,0 1 1,16 19-1,-18-19-14,10 11 50,-2 0-1,-1 1 1,0 1-1,-2 1 1,-1 1-1,-1 0 1,-1 0-1,15 46 1,-16-31-36,-1 0 0,-3 1 0,-1 0 0,-2 0 1,-1 61-1,-4-66 9,-4 95 204,2-113-233,-1 0 0,-1 0 0,0 0 0,-14 34 0,4-21 83,-1 0-1,-1 0 1,-2-2 0,-1 0-1,-2-1 1,0-1 0,-2-1-1,-1-1 1,-1-2 0,-1 0-1,-1-1 1,-2-2-1,-33 20 1,-20 2-85,-89 33 0,168-75-488,-6 3 845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24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0 5042,'0'0'6035,"-5"3"-6006,-10 10 18,0 0 0,0 0 0,2 1 0,0 1-1,0 0 1,2 1 0,0 0 0,0 1-1,-13 31 1,7-10 87,1 1 0,3 1 0,-15 66 0,20-56-24,3 0 0,1 78 0,4-122-112,0-1 0,0 1-1,1 0 1,-1 0-1,2-1 1,-1 1-1,0-1 1,1 1 0,0-1-1,0 1 1,1-1-1,6 10 1,-6-12-1,0 1 0,1 0-1,0-1 1,-1 0 0,1 0 0,0 0 0,1-1-1,-1 1 1,0-1 0,1 0 0,0 0-1,-1 0 1,1-1 0,0 0 0,5 1 0,1 1 7,-1-2 1,1 0 0,0 0 0,-1-1 0,1 0 0,0 0 0,10-3-1,-16 2-2,1-1 0,-1 1 0,0-1 0,0 0 0,0 0 0,0-1 0,0 0 0,-1 1 0,1-2 0,-1 1-1,0 0 1,0-1 0,0 0 0,0 0 0,3-5 0,6-10-67,-2 0 0,0-1 0,-1 0 0,-1 0 0,-1-1 0,-1-1 0,-1 1 0,-1-1 0,4-31 0,-2-23-314,-3-106-1,-4 133 399,0-11 186,19 59-301,-15 1 96,0-1-1,0 1 1,0 0-1,-1 1 0,1-1 1,0 1-1,0-1 1,0 1-1,0 0 0,-1 1 1,1-1-1,-1 1 0,1-1 1,-1 1-1,1 0 1,-1 0-1,0 1 0,0-1 1,0 1-1,0-1 1,0 1-1,-1 0 0,1 0 1,-1 0-1,3 5 0,5 9 50,0 1-1,-2 0 1,0 1-1,-1 0 1,9 39-1,11 105 470,-18-96-361,-7-47-125,-1-9 10,0 0 0,1 0-1,1 0 1,-1-1 0,7 15 0,-9-23-42,1-1 0,0 1 0,0 0-1,0-1 1,0 1 0,0-1 0,1 1 0,-1-1 0,0 0 0,1 1 0,-1-1 0,1 0 0,-1 0 0,1 0 0,-1 0 0,1 0 0,0 0 0,-1 0 0,1-1-1,0 1 1,0-1 0,0 1 0,0-1 0,0 0 0,-1 0 0,1 0 0,0 0 0,0 0 0,0 0 0,0 0 0,0 0 0,0-1 0,-1 1 0,1-1 0,0 0-1,0 1 1,2-2 0,1-1-1,-1 0 0,1-1-1,-1 1 1,0-1 0,1 0-1,-2 0 1,1 0 0,0 0-1,-1-1 1,0 1 0,0-1-1,0 0 1,4-10 0,-3 7 1,71-163-791,-16 33 106,-58 136 659,-1 0 12,1 0 0,0 0 1,0 0-1,0 0 1,0 1-1,0-1 1,0 0-1,0 1 1,0-1-1,1 1 1,-1 0-1,1-1 1,1 0-1,-2 2 164,-1 1 383,5 14-342,-1-1 0,2 23-1,6 19-36,-10-48-117,10 33 310,29 67-1,-37-98-320,1 0 0,0-1 0,1 1 0,0-1 0,1 0 0,0 0 0,0-1-1,1 0 1,-1-1 0,2 1 0,-1-1 0,13 7 0,-14-11-17,-1 0 0,1-1 0,0 1 0,0-2 0,1 1-1,-1-1 1,9 1 0,-12-1-34,0-1-1,0 0 1,0 0-1,0 0 1,0-1 0,0 1-1,-1-1 1,1 0-1,0 0 1,0 0-1,-1-1 1,1 1-1,-1-1 1,1 0-1,5-4 1,-5 1-310,1-1-1,-1 0 1,1 0 0,-2-1 0,1 1 0,-1-1 0,0 0-1,0 0 1,-1 0 0,3-14 0,2-33-4014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25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0 276 7924,'0'0'4194,"84"-197"-4226,-51 168-705,-8 3-1792,-14 3-2065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25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1 9556,'0'0'755,"0"44"94,1 2-649,-9 247 755,-6-134-359,-8 220 1238,21-335-1692,0-17-67,1-1-1,1 1 0,1 0 1,7 34-1,-7-55-72,-1 0 1,1 1-1,1-1 0,-1 0 0,1 0 0,0 0 0,0-1 0,1 1 0,0-1 1,0 0-1,0 0 0,0 0 0,1 0 0,0-1 0,0 0 0,0 0 1,0 0-1,1 0 0,0-1 0,-1 0 0,1 0 0,11 3 0,-8-3-83,-1-1-1,1 1 0,0-2 1,1 1-1,-1-1 0,0-1 1,0 1-1,0-1 0,0-1 1,1 0-1,-1 0 0,0-1 1,0 0-1,0-1 0,-1 0 1,1 0-1,-1-1 0,1 0 1,-1 0-1,-1-1 0,1 0 1,12-11-1,-12 9-436,-1-1 1,0 0-1,0 0 0,-1 0 0,0-1 0,-1 0 0,0 0 1,0-1-1,-1 1 0,4-13 0,1-31-4847</inkml:trace>
  <inkml:trace contextRef="#ctx0" brushRef="#br0" timeOffset="1">1 539 10053,'0'0'2033,"251"0"-1985,-167 0-48,-3 0-209,-9 3-1775,-21 7-2050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25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 6419,'0'0'6883,"244"10"-6563,-178-10-240,-4 0-80,-18 0 0,-8 0-80,-18 0-976,-10 0-1425</inkml:trace>
  <inkml:trace contextRef="#ctx0" brushRef="#br0" timeOffset="1">1 263 11509,'0'0'3250,"226"0"-3186,-168-9 0,-11-1-128,-3 3-240,-15 7-1601,-10 0-1121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27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2012 7475,'0'0'4445,"7"1"-4394,-4 0-48,0-1 0,-1 1 1,1-1-1,0 0 0,-1 0 1,1 0-1,0-1 1,-1 1-1,1-1 0,0 1 1,-1-1-1,1 0 0,-1 0 1,1 0-1,-1 0 0,1 0 1,2-3-1,4-3 41,-1 0 1,0 0 0,-1 0-1,8-11 1,29-38 351,-4-2 1,-1-1-1,55-117 1,66-209 24,-156 374-422,101-273 0,83-354-1,-177 586-73,-3-1-1,-1 0 1,-2-77 0,-5 129 221,-14 4 433,11 1-573,0 0-1,0 0 0,1 1 0,-1-1 0,1 0 1,0 1-1,0-1 0,1 1 0,-1 0 1,1 0-1,0-1 0,0 1 0,0 6 0,-1 0-6,-9 82-18,3 2-1,7 136 0,2-111 34,-1-71 54,12 91 1,-10-125-60,1-1 0,1 1 0,0-1 0,0 0 1,2 0-1,0-1 0,0 0 0,1 0 0,1 0 0,14 17 1,-18-25-13,1-1 0,0 0 0,0 0 0,0 0 0,0-1 0,1 1 0,-1-1 0,1 0 0,0-1 0,0 0 0,0 0 0,0 0 0,1 0 0,-1-1 0,0 0 0,1-1 0,-1 1 0,0-1 0,1 0 0,-1-1 0,1 1 0,-1-2 0,0 1 0,1 0 0,-1-1 0,9-4 0,-7 0 7,-1 1 0,0-1-1,0-1 1,0 1-1,-1-1 1,1-1 0,-2 1-1,1-1 1,8-16-1,3-9 11,14-41 1,-19 41-85,-2 1 0,-1-2 0,-2 0 0,4-41 0,-3-141-167,-11 491 754,3-266-479,0-1 0,1 1-1,0 0 1,0-1 0,1 0-1,0 1 1,1-1 0,6 14-1,-7-19-35,-1 0-1,1 0 1,1-1 0,-1 1-1,0 0 1,1-1-1,-1 0 1,1 1 0,0-1-1,0 0 1,0-1-1,0 1 1,0 0 0,0-1-1,0 0 1,0 1-1,1-1 1,-1 0-1,0-1 1,1 1 0,-1-1-1,1 1 1,-1-1-1,4-1 1,-1 2-88,0-2 1,-1 1-1,1 0 1,-1-1-1,1 0 1,-1-1-1,0 1 1,0-1-1,1 0 1,-1 0-1,0-1 1,0 1-1,-1-1 0,9-6 1,-10 5-447,0 1 0,0 0 1,0-1-1,0 1 0,-1-1 0,1 0 1,-1 0-1,0 0 0,0 0 0,-1 0 1,1-1-1,0-5 0,0-14-6511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28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1 972 1377,'0'0'7299,"8"-36"-6725,-4 21-514,68-253 653,76-160 285,-144 418-852,-3 5-50,0 1 1,0 0 0,1 0-1,-1 1 1,1-1 0,0 0-1,0 0 1,0 1 0,1-1-1,-1 1 1,1 0-1,0 0 1,0 0 0,6-5-1,-7 7-74,-1 1-1,1-1 0,0 1 0,-1 0 0,1 0 1,0-1-1,-1 1 0,1 0 0,0 0 1,-1 1-1,1-1 0,0 0 0,-1 1 0,1-1 1,0 1-1,-1-1 0,1 1 0,-1 0 0,1-1 1,-1 1-1,1 0 0,0 1 0,30 28-26,-28-26 53,18 23 123,-2 1-1,-1 0 0,-1 2 1,-1 0-1,14 35 0,19 36 230,-50-101-398,1 1-1,-1-1 0,0 0 0,0 0 1,0 0-1,1 0 0,-1 0 0,0 0 1,0 0-1,1 1 0,-1-1 0,0 0 0,0 0 1,0 0-1,1 0 0,-1 0 0,0 0 1,0 0-1,1 0 0,-1 0 0,0 0 1,0 0-1,1-1 0,-1 1 0,0 0 1,0 0-1,1 0 0,-1 0 0,0 0 1,0 0-1,0 0 0,1-1 0,-1 1 1,0 0-1,0 0 0,0 0 0,0-1 1,1 1-1,-1 0 0,0 0 0,0 0 0,0-1 1,9-15 28,0 0 1,-1 0 0,-1-1 0,-1-1-1,7-27 1,5-12 25,-12 36-71,2 0 1,0 0-1,2 1 1,0 1-1,1-1 1,21-26-1,-31 45 11,0 0 0,-1 0-1,1 1 1,0-1 0,0 0-1,0 1 1,0-1-1,0 0 1,0 1 0,0-1-1,0 1 1,0 0 0,0-1-1,0 1 1,0 0-1,0-1 1,0 1 0,0 0-1,0 0 1,0 0 0,0 0-1,0 0 1,1 0-1,-1 1 1,0-1 0,0 0-1,0 0 1,0 1 0,0-1-1,0 1 1,0-1-1,0 1 1,1 0 0,1 1-16,1 1 1,-1 0-1,0-1 1,-1 1-1,1 1 0,4 4 1,11 21 60,-2 0-1,0 2 1,14 40 0,15 30 47,-41-92-89,-3-6 12,1 0 1,-1 0-1,1 0 0,0-1 1,-1 1-1,1 0 1,0-1-1,4 4 0,-6-6-9,1 0 1,-1 0-1,1 1 0,-1-1 0,1 0 0,-1 0 0,1 1 1,-1-1-1,1 0 0,-1 0 0,1 0 0,-1 0 1,1 0-1,-1 0 0,1 0 0,-1 0 0,1 0 0,0 0 1,-1 0-1,1 0 0,0-1 0,15-14-5,1-11 30,21-47-1,-3 5-28,-3 11-71,-10 15-321,1 1 0,3 1 0,34-41 0,-59 79 377,1 0 0,-1 0 0,1 0 0,0 0-1,0 1 1,0-1 0,0 1 0,0-1 0,0 1-1,1-1 1,-1 1 0,0 0 0,1 0 0,-1 0-1,1 1 1,-1-1 0,6 0 0,-6 1 10,0 1 1,0-1-1,-1 1 1,1 0-1,0 0 1,0 0-1,0 0 1,-1 0-1,1 0 1,0 1-1,-1-1 1,1 1-1,-1-1 1,1 1-1,-1-1 1,0 1-1,0 0 1,0-1-1,0 1 1,0 0 0,0 0-1,0 2 1,42 93 324,13 27 202,-46-106-472,1 1-1,0-2 1,1 1 0,19 19 0,-27-33-50,0 0-1,0 0 0,0 0 0,0-1 1,1 1-1,0-1 0,-1-1 0,1 1 0,0 0 1,0-1-1,1 0 0,9 2 0,-11-3-336,0-1-1,0 0 0,0 0 0,0 0 0,0 0 1,7-2-1,-6-3-3571,-5-12-2842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3.6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12678,'0'0'3345,"174"33"-2304,-74-24-257,-3-6-432,-4-3 17,-12 2-353,-6-2-32,-13 0 16,-9 0-289,-13 0-1664,-15 0-1168,-12 3-3522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58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2513,'0'0'6238,"0"-5"-5857,0-23 1324,0 26 284,0 10-1590,39 825 20,-30-707-419,-2-38 56,-7-88-83,4-23-9580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58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1 108 2481,'0'0'4306,"9"-17"-4167,32-51-67,-39 66-64,-1 0-1,1 0 1,-1 1 0,1-1-1,0 1 1,0-1 0,0 1 0,0 0-1,0-1 1,0 1 0,0 0 0,0 0-1,0 1 1,0-1 0,1 0-1,-1 1 1,0-1 0,0 1 0,1 0-1,-1 0 1,0 0 0,1 0-1,-1 0 1,4 1 0,6 0 66,17-2 121,-20 0-129,0 1-1,1-1 1,-1 2 0,0-1-1,0 1 1,0 0-1,0 1 1,0 0 0,0 1-1,0 0 1,0 0 0,9 6-1,-4 1 30,0 0 0,0 1-1,-1 1 1,-1 0 0,0 0 0,-1 2-1,0-1 1,13 23 0,-12-14 57,-1 0 1,-1 1-1,-1 0 0,-1 0 1,6 31-1,-3 18 300,-2 1 0,-4-1 1,-4 75-1,-1-125-341,0 33 134,-8 59 0,5-91-147,-2 0 0,0-1 0,-2 1 0,0-1 0,-13 26 0,14-35 11,-1-1 0,0 1 0,-1-2 0,0 1 0,-17 17 0,21-24-32,0-1 0,-1 0 0,0 0 0,0 0 0,0-1 0,-1 0 0,1 0 0,-1 0 0,0 0 0,0-1 0,0 0 0,0-1 0,0 1 0,0-1 0,-9 1 0,-106-1 168,68-2-6661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6:59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339 125 7155,'0'0'4210,"-12"-18"-1294,0 1-2726,-29-36-96,37 49-80,1 0 0,-1 0 1,0 1-1,0 0 0,0-1 1,-1 1-1,1 1 0,-1-1 1,-9-3-1,107 7 504,-20 13-517,0 3 1,74 28-1,-27-8 13,281 87 40,-400-124-20,0 0-1,0 0 1,0 0 0,0 1 0,0-1 0,0 0 0,0 0 0,0 1 0,0-1 0,0 1 0,0-1-1,0 1 1,0-1 0,0 1 0,0 0 0,0 0 0,0-1 0,0 1 0,-1 0 0,1 0 0,0 0-1,0 1 1,-2 0 9,0-1 0,0 1 0,0 0 0,-1-1 0,1 1 0,0-1 0,-1 1-1,1-1 1,-1 0 0,0 1 0,-2 0 0,-1 2-190,-57 49 133,-68 74 0,-48 72-2,105-114-1,56-66 15,-63 72 7,-99 87 1,153-155 26,-1-1-1,-2-1 1,0-1 0,-1-2 0,0-1 0,-2-1 0,0-2 0,-50 16 0,68-26 84,0-1 1,1-1 0,-1 0 0,-22 0 0,35-2-499,19-3-2774,43-26-3105,-38 18 413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01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1536 4226,'0'0'1283,"6"-31"-144,-3 17-1002,50-225 1295,19-41-503,-14-3 1,27-330-1,-79 560-825,-5 50 134,-1 8-142,4 77-5,3-1 0,4 1 1,22 84-1,-23-127 1,15 41 1,-21-69-81,0-1 0,1 1 0,0-1 0,1 0 0,0-1 0,0 1 0,1-1 0,13 13 1,-18-20-15,-1-1 1,1 0 0,-1 1 0,1-1 0,-1 0 0,1 1 0,0-1 0,0 0-1,0 0 1,0-1 0,0 1 0,-1 0 0,2-1 0,-1 1 0,0-1-1,0 1 1,0-1 0,0 0 0,0 0 0,0 0 0,0 0 0,0 0 0,0-1-1,0 1 1,0-1 0,0 1 0,0-1 0,0 0 0,0 1 0,0-1 0,0 0-1,0 0 1,-1-1 0,1 1 0,0 0 0,-1 0 0,1-1 0,1-2 0,4-3 36,-2-1 1,1 0-1,-1 0 1,0-1 0,-1 0-1,7-16 1,12-44-46,-4-1-1,-2-1 1,-4 0 0,-2-1 0,-4 0-1,-2-83 1,-5 154-1,0 24 75,1 28 59,2 0 0,3-1-1,2 0 1,1 0 0,26 72 0,-33-115-114,1 0 0,0 0 1,1-1-1,-1 1 0,1-1 1,1 1-1,-1-1 1,1-1-1,10 10 0,-13-12-37,1-1 0,0-1-1,0 1 1,0 0 0,0-1 0,0 1-1,0-1 1,0 0 0,0 0-1,0 0 1,1 0 0,-1-1 0,0 0-1,1 1 1,-1-1 0,0 0-1,1 0 1,-1-1 0,0 1-1,1-1 1,-1 0 0,0 0 0,0 0-1,5-2 1,-2 0-224,-1-1 0,0 0-1,0 0 1,0 0 0,-1-1 0,1 1-1,-1-1 1,0 0 0,-1 0 0,1-1 0,-1 1-1,4-9 1,13-32-3197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01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1 606 6947,'0'0'755,"0"-30"-443,-1-5-253,7-165 162,0 159-140,0 1-1,3 0 1,1 0-1,3 1 1,28-65-1,-39 101-23,-1 0 0,1 0 0,0 0 0,0 0-1,0 0 1,0 0 0,1 0 0,-1 1 0,4-3-1,-5 4-39,0 0 0,0 1-1,0-1 1,0 1-1,0-1 1,1 1 0,-1 0-1,0-1 1,0 1 0,0 0-1,1 0 1,-1 0-1,0 0 1,0 0 0,1 0-1,-1 0 1,0 0-1,0 1 1,0-1 0,1 0-1,-1 1 1,0-1 0,0 1-1,0-1 1,0 1-1,0 0 1,0-1 0,0 1-1,0 0 1,2 1 0,6 8 172,0 1 0,-1-1 0,0 1 0,-1 1 0,0-1 1,8 19-1,1 2 55,117 215 519,-129-240-748,-4-6-14,1 0 1,-1 0-1,1 1 1,-1-1-1,1 0 1,-1 0-1,1 0 1,0-1-1,0 1 1,-1 0-1,1 0 1,0 0-1,0 0 1,0-1-1,0 1 1,0 0-1,0-1 0,1 1 1,-2-1-2,0 0 1,1 0-1,-1 0 1,0 0-1,0 0 1,0 0-1,0 0 1,0 0-1,1 0 1,-1 0-1,0 0 1,0 0-1,0 0 1,0 0-1,1 0 1,-1 0-1,0 0 1,0 0-1,0 0 1,0 0-1,0 0 1,0-1 0,0 1-1,1 0 1,-1 0-1,0 0 1,0 0-1,0 0 1,0 0-1,0-1 1,0 1-1,0 0 1,0 0-1,0 0 1,0 0-1,0 0 1,0-1-1,0 1 1,0 0-1,0 0 1,0 0-1,0 0 1,0-1-1,0 1 1,0 0-1,0 0 1,0 0-1,0 0 1,0 0-1,0-1 1,0 1-1,0 0 1,3-37 51,18-122-32,-17 136-126,2 1 0,0 1 0,2-1 0,0 1 1,13-23-1,-1 19-283,-20 24 377,1 0 0,0 1 0,-1-1-1,1 1 1,-1 0 0,1-1 0,0 1-1,-1-1 1,1 1 0,0 0 0,0-1-1,-1 1 1,1 0 0,0 0-1,0 0 1,-1 0 0,1 0 0,0 0-1,0 0 1,-1 0 0,1 0 0,0 0-1,0 0 1,-1 0 0,1 0 0,0 1-1,0-1 1,-1 0 0,1 0 0,0 1-1,-1-1 1,1 1 0,0-1-1,-1 1 1,1-1 0,-1 1 0,1-1-1,-1 1 1,1-1 0,0 2 0,7 12 95,0 0 1,-1 1-1,0 0 1,-1 0-1,5 24 1,9 22 274,-17-54-334,0 2 10,1 0 1,0 1 0,1-2-1,0 1 1,0 0 0,1-1-1,7 8 1,-12-15-35,-1 0-1,1 0 0,0 0 1,0 0-1,0-1 1,0 1-1,0 0 0,0-1 1,0 1-1,0-1 1,0 1-1,1-1 1,-1 1-1,0-1 0,0 0 1,0 1-1,1-1 1,-1 0-1,0 0 0,0 0 1,0 0-1,1 0 1,-1 0-1,0 0 0,0-1 1,0 1-1,1 0 1,-1-1-1,0 1 1,0-1-1,0 1 0,0-1 1,2-1-1,1 0-2,-1-1-1,0 0 1,1-1-1,-1 1 1,0 0-1,-1-1 1,4-5-1,10-18-10,-6 10-37,1 0 1,0 1 0,24-26-1,-31 38 41,1-1-1,0 1 1,0 1 0,0-1-1,0 1 1,0 0 0,1 0-1,-1 0 1,1 1 0,0 0-1,0 0 1,0 1-1,0-1 1,0 1 0,0 0-1,10 1 1,-14 0 10,1 0 0,-1 0-1,1 1 1,-1-1 0,1 1 0,-1 0 0,0 0-1,1 0 1,-1 0 0,0 0 0,1 0 0,-1 1-1,0-1 1,0 1 0,0-1 0,0 1 0,-1 0-1,1 0 1,1 2 0,4 6 140,0 0 1,-1 0-1,5 12 0,-7-14-44,0 0 0,0-1 0,0 1 1,1-1-1,11 12 0,-15-18-245,1 0-1,-1 1 1,1-1 0,0 0 0,0 0-1,0-1 1,0 1 0,0 0 0,0-1 0,0 1-1,0-1 1,0 1 0,0-1 0,3 0-1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04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 3121,'0'0'5141,"0"-4"-1883,0 883-2170,0-878-1045,0-6-721,0-14-745,-1 1-1,-4-24 0,-11-18-3077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05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4562,'0'0'1334,"20"-6"-955,67-18 80,-80 22-387,-1 1 0,1 0 1,0 0-1,0 1 0,0 0 1,0 0-1,0 0 0,0 1 1,0 0-1,-1 0 0,1 1 0,0 0 1,-1 0-1,1 1 0,-1 0 1,1 0-1,-1 0 0,0 1 1,-1-1-1,1 2 0,-1-1 1,1 0-1,-1 1 0,5 7 0,3 5 200,0 1-1,-1 0 1,-1 1-1,-1 0 1,14 39-1,-13-26-64,-1-1 0,-2 1-1,-1 1 1,-2-1 0,2 43 0,-9 168 484,0-217-558,-1 0 0,-2-1 0,0 0 0,-2 0 0,-18 46 1,5-27 126,-2-1 0,-33 50 0,54-92-257,-5 9 128,-1 0 0,0 0 0,-15 15 1,20-23-70,-1 0 0,0 1 0,0-1 0,0 0 0,0-1 0,-1 1 0,1-1 0,0 1 0,-1-1 0,1 0 0,-1 0 0,0 0 0,1-1 0,-1 1 1,-6-1-1,8 0-255,1 0 1,-1 0 0,0 0 0,0 0-1,0 0 1,1 0 0,-1-1 0,0 1-1,0 0 1,1-1 0,-1 0 0,0 1-1,1-1 1,-1 0 0,0 0 0,-2-2-1,3 1-364,-1 0 0,1-1-1,0 1 1,-1-1 0,1 0-1,0 1 1,1-1 0,-1 0 0,-1-5-1,-2-18-4089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06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7 8100,'0'0'4282,"-2"-1"-4224,-8-4-50,8 4-72,6 1 22,40 4 162,-1 2 1,1 2-1,78 24 0,-62-16-89,43 13 42,-1 3 0,162 76 0,-240-96-53,-14-8 3,0 1-1,0 0 1,0 1 0,15 12-1,-25-17-4,1 0 0,0-1 0,-1 1 0,1 0 0,-1 0 0,1 1 0,-1-1 0,1 0 0,-1 0 0,0 0 0,0 0 0,1 0 0,-1 0 1,0 0-1,0 1 0,0-1 0,0 0 0,0 0 0,-1 0 0,1 0 0,0 0 0,0 1 0,-1-1 0,0 1 0,-16 30 465,-234 242-277,113-131-177,-153 140 432,273-267-226,0-1-1,-1-1 0,0-1 1,-2-1-1,1 0 1,-1-2-1,-37 14 1,53-23-59,4-1-422,11-17-2550,-5 11 2111,59-72-5806,-37 41 509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06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5250,'0'0'3111,"0"35"-2545,10 254 538,-2 325 1619,-8-463-2484,0-148-405,0-8-3025,0-25-285,0-17-2124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07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0 7267,'0'0'283,"34"1"75,114 6-92,-142-6-245,1-1-1,0 1 1,0 1-1,-1-1 0,1 1 1,-1 1-1,1-1 1,-1 1-1,0 0 0,0 0 1,0 1-1,0 0 0,-1 0 1,1 0-1,-1 0 1,7 9-1,-3-4 31,3 4 52,-2-1 0,0 1 1,0 1-1,-1 0 0,-1 0 1,-1 1-1,0 0 0,0 0 1,-2 0-1,0 1 0,0 0 0,-2 0 1,3 21-1,-1 22 497,-2 0-1,-7 78 1,4-135-590,-3 37 191,-2 0-1,-2 0 1,-2 0 0,-1-1 0,-2 0 0,-19 42 0,8-31 3,-1-1 0,-3-1 0,-64 85 0,80-118-74,-2 0-1,1 0 1,-2-1-1,-19 15 1,26-23-101,1-1-1,-1 0 1,0 0-1,0-1 1,0 0-1,0 0 1,-1-1-1,1 1 1,-1-2 0,1 1-1,-1-1 1,-11 0-1,17-1-87,1 0 0,0 0 0,0-1 0,-1 1 0,1 0 1,0-1-1,0 1 0,0-1 0,-1 0 0,1 1 0,0-1 0,0 0 0,0 0 0,0 1 0,0-1 0,0 0 0,1 0 0,-1 0 0,0 0 0,0 0 0,1 0 0,-1-1 0,0 1 0,1 0 1,-1 0-1,1 0 0,0-1 0,-1 1 0,1 0 0,0 0 0,0-1 0,0-1 0,-2-9-680,2 1 0,0 0 0,1-12 0,-1 4-632,0-52-3647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4.0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1 384 10757,'0'0'5624,"24"-12"-5539,76-45 41,-92 51-118,0 1 0,0-1 0,-1-1 1,0 1-1,0-1 0,-1-1 1,1 1-1,-2-1 0,1 0 0,-1-1 1,0 1-1,-1-1 0,4-11 0,0 2-14,20-53-236,-22 51 113,2 0 0,0 1 0,17-29 0,-25 47 131,0 1 0,1 0-1,-1 0 1,0-1 0,0 1-1,0 0 1,0 0 0,1-1-1,-1 1 1,0 0 0,0 0-1,0 0 1,1-1 0,-1 1-1,0 0 1,1 0 0,-1 0-1,0 0 1,0 0 0,1 0-1,-1-1 1,0 1 0,1 0-1,-1 0 1,0 0 0,0 0-1,1 0 1,-1 0 0,0 0-1,1 0 1,-1 0-1,0 0 1,1 1 0,-1-1-1,0 0 1,0 0 0,1 0-1,-1 0 1,0 0 0,0 0-1,1 1 1,-1-1 0,0 0-1,0 0 1,1 0 0,-1 1-1,0-1 1,0 0 0,0 0-1,0 1 1,1-1 0,-1 0-1,0 0 1,0 1 0,0-1-1,0 0 1,0 1 0,0-1-1,0 0 1,0 0 0,0 1-1,0-1 1,0 0 0,0 1-1,0-1 1,0 0 0,0 1-1,0-1 1,10 50 307,-2 0 0,-2 0 1,0 58-1,-5-82-233,5 293 939,-6-182-3450,0-131 2233,-1 7-4473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07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0 3826,'0'0'4770,"-22"34"-4693,-70 110 43,87-136-72,0-1-1,1 1 1,0 0 0,1 0-1,-1 0 1,1 1-1,1-1 1,0 1-1,0-1 1,1 1-1,-1 13 1,1 0 203,-4 130 1149,5-122-1274,1-21-104,-1 0-1,1 0 1,0 0-1,1 0 0,0 0 1,1 0-1,0 0 1,0-1-1,1 0 1,-1 1-1,2-1 1,8 12-1,-9-15-22,-1-1-1,1 0 1,0 0 0,0 0-1,0 0 1,1-1-1,-1 0 1,1 0 0,0 0-1,0 0 1,0-1-1,0 0 1,0 0-1,0 0 1,1-1 0,-1 1-1,1-1 1,-1-1-1,1 1 1,-1-1 0,11 0-1,-12-1 3,0 0-1,-1 1 0,1-1 1,0-1-1,-1 1 0,1 0 1,-1-1-1,0 0 0,1 0 1,-1 0-1,0 0 1,0 0-1,0-1 0,0 1 1,-1-1-1,1 0 0,-1 0 1,4-4-1,2-6 1,-1 0 0,0 0 0,6-20 0,-6 17 2,14-43-39,-2 0 0,-3 0 0,-3-2-1,-2 0 1,3-64 0,-14 123 43,0 0-1,0 1 1,1-1-1,-1 0 1,0 0-1,1 1 0,-1-1 1,1 0-1,0 1 1,-1-1-1,3-2 0,-3 4 0,1-1 0,0 0 0,0 1 0,0-1 0,0 1 0,0-1 0,0 1 0,-1 0 0,1-1-1,0 1 1,0 0 0,0 0 0,0-1 0,0 1 0,0 0 0,0 0 0,0 0 0,0 0 0,0 0 0,0 1-1,0-1 1,0 0 0,2 1 0,-1 0-6,1 0 0,-1 0 1,0 0-1,0 0 0,1 0 0,-1 0 0,0 1 0,0-1 0,-1 1 0,1 0 0,0-1 1,0 1-1,-1 0 0,3 4 0,18 34 136,-15-24-52,29 57 192,-20-37-216,1-2-1,2 0 0,1-1 1,33 41-1,-47-69-62,-1 0 0,0 0 0,1-1 0,0 1 0,0-2 0,0 1-1,13 5 1,-16-8-4,-1 1 0,1-1 0,0 0 0,0-1 0,0 1 0,0 0 0,0-1 0,0 0 0,0 1 0,0-1 0,0 0-1,0-1 1,0 1 0,0 0 0,0-1 0,0 0 0,0 0 0,-1 0 0,1 0 0,0 0 0,0 0 0,-1-1 0,3-1-1,0-2-1,0 0-1,0 0 0,-1-1 0,0 1 0,0-1 0,-1 0 0,0 0 0,4-10 1,19-59-159,-19 51 40,61-201-1280,-66 216 1472,-2 7 813,1 6-492,3 8-350,8 26 385,19 41 0,-27-70-345,0 0 1,1-1-1,0 1 0,0-1 0,1 0 0,0-1 0,0 1 0,1-1 0,0 0 1,12 9-1,-17-15-84,-1 0 1,1 0 0,-1 0 0,1 0-1,0 0 1,-1 0 0,1 0 0,0 0-1,0-1 1,-1 1 0,1-1 0,0 1-1,0-1 1,0 0 0,0 0-1,0 1 1,0-1 0,-1-1 0,1 1-1,0 0 1,0 0 0,0-1 0,0 1-1,0-1 1,-1 1 0,1-1 0,0 0-1,0 0 1,-1 0 0,1 0-1,-1 0 1,1 0 0,-1 0 0,1-1-1,-1 1 1,0 0 0,1-1 0,-1 1-1,0-1 1,1-2 0,2-4-272,0 0 0,-1 0 0,-1-1 1,1 1-1,-1 0 0,0-1 0,0-12 1,0-34-3587,-2-1-2916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08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0 384 9700,'0'0'2225,"26"-180"-2305,17 98-256,1 9-1937,-15 24-3105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08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0 5507,'0'0'3452,"0"36"-2353,-29 406 2201,3 84-320,26-513-2964,0 0 1,1 0-1,0-1 1,1 1-1,1 0 0,0 0 1,5 13-1,-6-21-18,0-1 0,1 1 0,-1-1 0,1 0 0,0 0 0,1 0 0,-1 0 0,1 0 0,-1-1 0,1 1 0,0-1-1,0 0 1,0 0 0,1-1 0,-1 1 0,1-1 0,0 0 0,-1 0 0,1-1 0,8 3 0,2-1-32,0 0 1,0-1-1,0-1 0,1 0 1,-1-1-1,22-2 0,-28 1-83,1-1-1,-1 0 0,0-1 0,0 0 1,0 0-1,0-1 0,-1 0 0,1 0 1,-1-1-1,0 0 0,8-7 0,-6 4-312,-1-1-1,1 0 1,-2-1-1,1 0 1,-1 0-1,-1 0 1,0-1-1,0-1 1,-1 1-1,-1-1 1,0 0-1,-1 0 1,0 0-1,0-1 0,2-19 1,-4-29-4658</inkml:trace>
  <inkml:trace contextRef="#ctx0" brushRef="#br0" timeOffset="1">0 561 11669,'0'0'1569,"230"-131"-2193,-186 115-1985,-19 16-2354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09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15879,'0'0'2449,"22"-6"-13606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10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9108,'0'0'3746,"19"0"-3666,-12 0-49,52 0 442,101-13-1,13-13-175,1 9 0,206 4 0,-376 13-299,1 1 0,-1 0 0,1 0-1,-1 0 1,0 0 0,1 0-1,-1 1 1,0 0 0,0 0 0,0 0-1,0 0 1,-1 1 0,1 0-1,-1-1 1,1 1 0,-1 1 0,0-1-1,0 0 1,0 1 0,-1-1-1,1 1 1,-1 0 0,0 0 0,0 0-1,3 8 1,2 8 7,0 1 0,-1 0 0,6 41-1,7 113 49,-4 236 0,-12-203-71,88 1055 421,-50-989-233,-19-147-109,10 232-1,-32 47-1605,-1-406 1540,0 1 0,0-1-1,0 1 1,0-1-1,0 1 1,1-1 0,-1 0-1,0 1 1,0-1-1,0 0 1,0 0 0,0 0-1,0 0 1,0 0-1,0 0 1,0 0 0,-2 0-1,-6 0-1,-73 7 84,-149-8-1,201 0-50,-198-15 402,49 3 193,117 9-253,-173-5 1601,234 9-1983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11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1873,'0'0'6048,"3"-1"-5851,12-1 4470,-14 13-4499,4 285-106,-7-168-10,2 558 247,0-685-299,1-1-21,1 0 31,0 0 2,21 0 193,0 0 0,0-1 1,0-2-1,30-6 0,71-29 511,-71 20-480,1 2 1,71-10-1,-100 25-278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12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7 4338,'0'0'4792,"0"0"-4765,0 0 0,0 0 0,0 0 0,0-1 0,0 1 0,0 0 0,0 0 0,0 0 1,0 0-1,0-1 0,0 1 0,0 0 0,0 0 0,0 0 0,0-1 0,0 1 1,0 0-1,0 0 0,0 0 0,0 0 0,0-1 0,0 1 0,0 0 0,0 0 1,0 0-1,0 0 0,0-1 0,0 1 0,0 0 0,0 0 0,-1 0 0,1 0 1,0 0-1,0 0 0,0-1 0,0 1 0,0 0 0,-1 0 0,1 0 0,0 0 1,0 0-1,0 0 0,0 0 0,-1 0 0,1 0 0,0 0 0,0 0 0,-9 0 50,1 2 0,0-1-1,0 1 1,0 0 0,0 1-1,0 0 1,0 0-1,1 0 1,-1 1 0,1 1-1,0-1 1,0 1 0,1 0-1,-1 1 1,1-1 0,0 1-1,-7 10 1,-2 2 32,1 1 0,1 1 0,1 0 0,0 1-1,-10 27 1,9-18-67,2 2-1,0 0 0,3 0 1,0 0-1,2 1 0,2 0 1,-1 39-1,6-72-44,-1 1-1,0 0 1,0-1-1,1 1 1,-1-1-1,1 0 1,-1 1-1,0-1 1,1 1-1,-1-1 1,1 1-1,-1-1 1,1 0-1,-1 1 1,1-1-1,-1 0 1,1 0-1,-1 1 1,1-1-1,0 0 1,-1 0-1,1 0 1,-1 0-1,1 0 1,0 0 0,-1 0-1,1 0 1,-1 0-1,2 0 1,24 0-12,-20 0 14,-4-1 3,0 1-1,0 0 1,0-1-1,0 0 1,0 1-1,0-1 1,0 0 0,0 0-1,0 0 1,0 0-1,0 0 1,0-1-1,-1 1 1,1 0-1,0-1 1,-1 1 0,1-1-1,-1 0 1,0 1-1,0-1 1,1 0-1,-1 0 1,1-4-1,4-6 3,-1-1-1,6-24 0,-6 18 22,53-204 37,-58 222-80,1 0 0,0 1 0,0-1 0,0 0 0,0 0 0,0 0 0,0 1 0,0-1 0,0 1 0,0-1 0,0 0 0,0 1 0,0 0 0,0-1 0,0 1 0,0 0 0,1 0 0,-1-1 0,0 1 1,0 0-1,0 0 0,0 0 0,1 0 0,-1 1 0,0-1 0,2 1 0,0-1 16,0 0 1,0 0 0,0 1-1,0 0 1,-1-1-1,1 1 1,0 0 0,-1 0-1,1 1 1,0-1-1,2 2 1,3 8 3,-7-9 21,1 0 0,-1 0 0,1 0 0,0 1 0,-1-1 0,1-1 0,0 1 0,0 0 0,4 2 0,-6-4 92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13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47 3922,'0'0'4615,"2"-3"-4244,-1 2-233,0-1 0,0 1 0,0-1 0,0 0 0,-1 1 0,1-1 0,-1 0 0,1 0 0,-1 1 0,1-1 0,-1-2 0,0 3-88,0 0-1,0 1 0,0-1 0,-1 0 0,1 0 0,0 1 1,0-1-1,-1 0 0,1 1 0,0-1 0,-1 0 0,1 1 1,-1-1-1,1 1 0,0-1 0,-1 0 0,0 1 0,1-1 1,-1 1-1,1 0 0,-1-1 0,0 1 0,1-1 0,-1 1 1,0 0-1,1 0 0,-1-1 0,0 1 0,1 0 0,-1 0 1,0 0-1,-1-1 0,-9 0 159,0-1 1,0 1-1,1 1 0,-15 1 1,22-1-210,0 0 0,0 0 0,0 1 0,0-1-1,0 1 1,1 0 0,-1 0 0,0 0 0,1 0 0,-1 0 0,1 1 0,-1-1 0,1 1 0,-1-1 0,1 1-1,0 0 1,0 0 0,0 0 0,0 0 0,-3 5 0,-2 9-25,0 1 1,1-1-1,1 1 1,0 1-1,1-1 0,-2 26 1,2 108 25,4-107-18,0-39 10,0 1 1,1 0 0,-1 0-1,1-1 1,3 10 0,-4-13 0,1-1 0,-1 0 0,1 1 1,0-1-1,-1 0 0,1 0 0,0 0 1,-1 0-1,1 0 0,0 0 0,0 0 0,0 0 1,0 0-1,0 0 0,0 0 0,0 0 1,1-1-1,-1 1 0,0 0 0,0-1 1,1 1-1,-1-1 0,0 0 0,0 1 1,1-1-1,-1 0 0,0 0 0,3 0 1,-3 0 3,-1 0 1,1 0 0,0 0 0,0-1 0,0 1 0,-1-1 0,1 1 0,0-1 0,0 1 0,-1-1 0,1 1 0,0-1 0,-1 1 0,1-1 0,-1 0 0,1 1 0,-1-1 0,1 0-1,-1 1 1,1-1 0,-1 0 0,0 0 0,1-1 0,7-25-22,-5 18 12,8-25-204,-2-1-1,-1 0 1,-2 0-1,-2-1 0,1-44 588,-4 85-312,49 148 285,-43-136-274,0 0 0,1 0 0,1-1 0,1 0 0,0 0 0,23 24 1,-31-38-54,1 0 1,0-1-1,-1 0 1,1 1-1,0-1 1,0 0-1,0 0 1,-1-1-1,1 1 1,0 0-1,0-1 1,0 0-1,0 0 1,0 0-1,0 0 1,5-1 0,5 1 804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16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303 438 4818,'0'0'2463,"0"-18"-2359,0-86 1139,0 102-1206,0 1-1,-1 0 1,1 0 0,-1 0 0,1 0-1,-1 0 1,1 0 0,-1 0 0,0 1-1,0-1 1,1 0 0,-1 0 0,0 0-1,0 1 1,0-1 0,0 0-1,0 1 1,0-1 0,0 1 0,0-1-1,0 1 1,0 0 0,0-1 0,-2 1-1,-33-9 366,31 8-316,-2-1-27,-1 1 0,0 0 0,0 0-1,-1 1 1,1 0 0,0 0 0,0 1 0,0 0 0,-9 2 0,12-1-52,0 0 0,0 0 0,0 1 0,0 0 0,0 0 0,1 0 0,-1 0 1,1 1-1,0 0 0,0 0 0,0 0 0,0 0 0,-4 7 0,-3 6 58,0 0 0,2 1 0,0 0 0,0 1 0,2 0 0,0 0 0,2 1 0,0 0 0,1 0 0,1 0 0,0 0 0,2 0 0,1 21 0,0-31-51,0 0-13,0 1 0,0-1 0,4 18 1,-3-24-6,1 0 0,-1 0 0,1 0 0,0 0 0,0-1 0,0 1 0,0 0 0,1-1 1,-1 0-1,1 0 0,0 0 0,4 3 0,-1-1-10,0 0 1,0-1-1,1 1 0,0-2 1,0 1-1,0-1 0,8 3 1,-12-5 7,-1 0 1,1 0 0,-1-1-1,1 1 1,-1-1 0,1 1-1,0-1 1,-1 0 0,1 0-1,-1 0 1,1 0 0,0 0-1,-1-1 1,1 1 0,-1-1-1,1 0 1,-1 0 0,1 0-1,-1 0 1,1 0 0,-1 0-1,0-1 1,0 1 0,0-1-1,3-2 1,6-11-1,-1-1 0,-1-1 0,0 0 0,12-35 0,0 3-223,-16 40 139,-1-1-1,0 0 1,0 0 0,-1-1-1,-1 1 1,1-1-1,0-20 972,-3 34-873,0 0 0,-1 0-1,1 1 1,1-1 0,-1 0 0,0 0-1,1 0 1,-1 0 0,1 0 0,0 0-1,0 0 1,1 0 0,-1 0 0,3 4-1,0 4 8,6 13-25,0 4 152,24 45 0,-30-65-100,0-1 0,1 0 0,0 0 0,0 0 0,1-1 0,-1 0 0,1 0 0,1 0 0,-1-1 0,14 9 0,-15-12-27,0-1 0,0 1 0,0-1-1,0 0 1,0 0 0,0 0 0,0 0-1,8-1 1,-10 0-3,0 0 0,0 0 1,0 0-1,0-1 0,0 1 0,0-1 1,0 0-1,0 0 0,0 0 0,0 0 0,0 0 1,-1 0-1,1-1 0,0 0 0,3-2 0,0-4 7,0-1-1,0 0 1,0 0-1,-1 0 1,0-1-1,5-15 1,18-68 110,-21 68-129,18-76-29,-15 56-41,2 0 0,29-70-1,-41 113 63,0 1-1,1 0 1,-1-1-1,1 1 1,0-1 0,-1 1-1,1 0 1,0-1-1,0 1 1,0 0 0,0 0-1,0 0 1,0-1-1,0 1 1,0 0 0,1 1-1,-1-1 1,0 0-1,1 0 1,-1 0 0,0 1-1,1-1 1,-1 1-1,1-1 1,-1 1 0,1 0-1,-1-1 1,1 1-1,-1 0 1,1 0-1,-1 0 1,1 0 0,0 0-1,-1 0 1,1 1-1,-1-1 1,1 0 0,-1 1-1,0 0 1,1-1-1,-1 1 1,1 0 0,-1-1-1,0 1 1,2 2-1,4 2 12,-1 0 0,0 0-1,-1 1 1,1 0 0,-1 0-1,0 1 1,5 8 0,53 116 285,-52-102-263,2 0 0,1-1 1,1-1-1,1-1 0,33 43 1,-44-65-32,0 1 0,1-1 0,-1 1 0,1-2 0,0 1 0,0 0 0,10 3 0,-14-6 4,1 0 1,-1 0 0,1 0-1,-1 0 1,1-1-1,-1 1 1,1-1 0,0 0-1,-1 1 1,1-1-1,0 0 1,-1-1 0,1 1-1,-1 0 1,1-1 0,0 1-1,-1-1 1,1 0-1,-1 0 1,1 0 0,-1 0-1,4-3 1,-1-1-3,0 0 1,-1-1-1,1 0 1,-1 0-1,-1 0 1,1-1-1,-1 1 1,3-9-1,21-64-117,-21 62 55,4-23-301,-1-1 0,-1-1 0,-3 1 0,0-82 1662,23 141-1565,-15-15 259,0 0 0,1-1 0,-1-1-1,0 0 1,1-1 0,16-1 0,4 0 1,-20 0-5,1 0 0,-1 0 0,0-2 0,-1 0 0,1 0 0,0-1 0,24-12 0,0-3-419,46-32 0,7-4-347,-76 45 1672,-72 8-314,28 1-501,0 0 1,-56 8 0,77-6-41,0 1 0,0 0 0,1 0 1,-1 1-1,0 0 0,1 0 1,0 1-1,0 0 0,0 0 1,0 0-1,1 1 0,0 0 1,0 0-1,0 1 0,-6 8 1,8-8 4,0 0 0,0 1-1,1 0 1,0 0 0,0 0 0,1 0 0,0 0 0,0 0 0,1 1 0,-1 13 0,0 12-62,4 39 0,0-24 42,-2-40-19,0 0-1,1 0 1,0-1 0,0 1-1,1 0 1,0-1 0,0 1-1,1-1 1,0 1 0,8 12-1,-9-16-2,0-1 0,1 1-1,0-1 1,-1 0 0,1 0-1,1-1 1,-1 1 0,0 0 0,1-1-1,-1 0 1,1 0 0,-1 0-1,1 0 1,0-1 0,0 1-1,0-1 1,0 0 0,0 0-1,0 0 1,0-1 0,8 1-1,-9-2 0,-1 1 0,1-1-1,-1 1 1,0-1-1,1 0 1,-1 0-1,0 0 1,0 0-1,0 0 1,1 0-1,-1-1 1,0 1-1,-1-1 1,1 1-1,0-1 1,0 0-1,-1 0 1,1 0-1,-1 0 1,3-4-1,3-6-18,-1 0-1,8-20 1,-10 21 7,50-158-825,-41 118-849,37-87 0,-50 137 1670,0 0 0,1 0 0,-1 1 1,0-1-1,1 0 0,-1 1 1,0-1-1,1 0 0,-1 1 0,1-1 1,-1 1-1,1-1 0,0 0 1,-1 1-1,1-1 0,0 1 0,-1 0 1,1-1-1,0 1 0,-1 0 1,1-1-1,0 1 0,0 0 1,-1 0-1,1-1 0,1 1 0,0 0 18,-1 1 0,0-1 0,1 1-1,-1-1 1,0 1 0,0-1 0,1 1-1,-1 0 1,0 0 0,0-1 0,0 1-1,0 0 1,2 2 0,4 5 175,0 0-1,-1 1 1,6 11 0,-8-14-11,15 24 461,-1 1-214,2-1 1,1-1-1,32 33 0,-46-54-398,1-1 0,0 0-1,0 0 1,1-1 0,0 0-1,0-1 1,0 0 0,1 0-1,0-1 1,0 0 0,0-1-1,0 0 1,0-1 0,1 0-1,18 1 1,-23-2-45,0 0-1,0-1 1,0 0 0,0 0-1,0-1 1,0 1-1,0-1 1,0-1 0,-1 1-1,1-1 1,0 0 0,-1 0-1,1-1 1,-1 0-1,0 0 1,1 0 0,-1 0-1,-1-1 1,1 0 0,-1 0-1,7-7 1,7-13-600,20-32-1,-19 27-82,22-27 0,-35 48 634,1 1-1,0 0 0,0 1 0,0-1 0,1 1 0,0 1 1,0 0-1,12-6 0,-17 10 182,0 0 0,0 0 1,0 1-1,0-1 0,0 1 0,0 0 1,6 0-1,-3 0 1536,-10 0-1161,-153 1-317,150-1-163,-1 1 0,1 0 1,0 0-1,0 1 0,0 0 1,0 0-1,0 1 0,0 0 1,1 0-1,-1 1 1,-10 7-1,8-4 49,0 1 0,1 0-1,-1 0 1,2 1 0,-1 0 0,-11 19 0,10-13 82,1 1 0,0 0 0,2 0 0,0 0 1,0 1-1,2-1 0,0 2 0,1-1 0,-2 35 0,5-33-65,-1-13-40,1 0-1,0 0 0,0 0 1,1 0-1,0 1 1,2 8-1,-2-14-20,-1 1 0,1-1 0,0 1 0,0-1-1,0 0 1,0 1 0,0-1 0,0 0 0,0 0 0,1 0 0,-1 0 0,0 0-1,1 0 1,-1 0 0,1 0 0,-1 0 0,1-1 0,-1 1 0,1-1 0,-1 1-1,1-1 1,-1 1 0,1-1 0,0 0 0,-1 0 0,1 0 0,0 0 0,2 0-1,5 0-9,0 0-1,0-1 0,0 1 0,13-4 0,-18 2 9,0 1-1,0-1 0,0 0 0,-1 0 0,1-1 0,0 1 1,-1-1-1,1 1 0,-1-1 0,0 0 0,4-5 0,5-7-34,-1-1 0,0 0-1,-1-1 1,0 0 0,-2-1-1,13-34 1,-11 20-483,-2-1-1,0 1 1,2-40 0,-9 61 411,-1 9 343,2 57 99,2 0 0,2-1-1,3 0 1,2 0 0,23 64-1,3-16 463,82 159 0,-105-234-683,29 65 132,-39-81-203,0 1-1,-1-1 0,0 1 0,-1 0 0,0 0 0,0 17 1,-2-12-17,1-12 4,-1 0 0,0-1 0,0 1 0,0 0 0,-1 0 0,-1 5 0,1-9-20,1 0 1,-1 1 0,1-1-1,-1 0 1,0 0 0,0 1-1,0-1 1,0 0 0,0 0 0,0 0-1,0 0 1,0 0 0,0 0-1,0-1 1,-1 1 0,1 0 0,0 0-1,-1-1 1,1 1 0,0-1-1,-1 1 1,1-1 0,-1 0-1,0 1 1,-14 1-86,0 0 0,0 0-1,1-2 1,-1 0 0,0 0 0,0-2-1,1 0 1,-1-1 0,-24-7-1,15 1-263,-1-2-1,1 0 0,1-2 1,-38-25-1,60 37 334,1 0 0,0 0 0,0 0 0,0 0 0,0 0 0,1 0 0,-1 0 0,0 0 0,0-1 0,1 1 0,-1 0-1,1-1 1,-1 1 0,1 0 0,-1-1 0,1 1 0,0 0 0,0-1 0,-1 1 0,1-1 0,0 1 0,0 0 0,1-1 0,-1 1 0,0-1 0,0 1 0,1 0 0,-1-1 0,1 1 0,-1 0 0,1-1-1,-1 1 1,2-2 0,4-7-82,0 0 0,1 0 0,10-12 0,-2 3 28,27-52 71,-2-2 1,48-128-1,-16 35 0,90-214 135,-159 371-80,-1 0-1,0 0 1,0 0 0,-1 0-1,0-1 1,-1-11 0,0 20-49,-1 0 1,1 1 0,0-1 0,-1 0-1,1 1 1,-1-1 0,1 1 0,0-1-1,-1 0 1,1 1 0,-1-1 0,0 1-1,1 0 1,-1-1 0,1 1-1,-1-1 1,0 1 0,1 0 0,-1 0-1,0-1 1,1 1 0,-1 0 0,0 0-1,1 0 1,-1 0 0,0-1 0,0 1-1,1 0 1,-1 0 0,-1 1 0,-29-1-11,23 0 38,-4 0-42,7 0-4,0 0 0,0 0 1,0 0-1,0 1 0,0-1 0,-6 3 1,9-2-1,0 0 0,0 0 0,0 0 0,1 0 0,-1 0 1,1 0-1,-1 1 0,1-1 0,-1 0 0,1 1 1,0 0-1,0-1 0,-1 1 0,1 0 0,0-1 0,1 1 1,-1 0-1,0 0 0,0 2 0,-5 16 28,1 1-1,1-1 0,0 1 1,0 38-1,4-13 163,6 53 0,-3-82-150,1-1-1,0 0 0,1 0 1,0 0-1,1 0 0,1-1 1,1 0-1,17 26 0,-16-28-15,0-1-1,0-1 0,1 0 0,0 0 1,1-1-1,1 0 0,-1-1 0,1 0 1,1-1-1,15 8 0,-25-14-24,0-1-1,0 1 1,0-1-1,1 0 1,-1 0 0,0 0-1,1 0 1,-1-1-1,1 0 1,-1 1 0,1-1-1,-1 0 1,0-1 0,1 1-1,-1-1 1,1 1-1,-1-1 1,0 0 0,1 0-1,-1 0 1,0-1-1,0 1 1,0-1 0,0 0-1,0 0 1,0 0-1,-1 0 1,1 0 0,-1-1-1,1 1 1,-1-1-1,0 0 1,2-2 0,15-29-227,24-58 0,-32 63-103,2 1 0,1 0 0,30-43-1,-43 68 333,1 1 0,-1 0-1,1 0 1,0-1 0,0 1-1,0 0 1,0 0 0,0 1-1,0-1 1,0 0 0,1 1-1,-1-1 1,1 1 0,-1 0-1,1 0 1,-1 0 0,1 0-1,0 0 1,0 1 0,-1-1-1,1 1 1,0 0 0,0 0-1,0 0 1,-1 0 0,1 0-1,0 0 1,0 1 0,-1-1-1,1 1 1,0 0 0,-1 0-1,1 0 1,0 0 0,-1 1-1,0-1 1,1 0 0,-1 1-1,0 0 1,1 0 0,-1 0-1,0-1 1,-1 2 0,1-1-1,0 0 1,0 0 0,1 3-1,84 136 894,-64-100-674,2 0 1,1-1 0,38 41-1,-64-80-216,27 23 129,-26-23-136,0-1 0,-1 1 0,1 0 0,0-1 0,0 1 0,-1-1 0,1 1 0,0-1 0,0 1 0,0-1 0,0 0 0,-1 1 0,1-1 0,0 0 0,0 0 0,0 0 0,0 1 0,0-1 0,0 0 0,0 0 0,0 0 0,0-1 0,0 1 0,0 0 0,-1 0 0,1 0 0,0-1 0,0 1 1,0 0-1,0-1 0,0 1 0,-1-1 0,1 1 0,0-1 0,0 0 0,1 0 0,8-19-151,-1 1 1,0-1-1,-1 0 1,-1-1-1,5-27 1,-5 21-162,1-1 1,22-49-1,-29 74 288,1 1-1,-1-1 1,1 0-1,0 1 1,0-1-1,0 1 1,0 0 0,0 0-1,0-1 1,1 1-1,-1 1 1,1-1 0,-1 0-1,4-1 1,-4 3 32,-1-1 1,1 1 0,-1 0 0,1 0-1,-1 0 1,1 0 0,0 0 0,-1 0-1,1 0 1,-1 0 0,1 1 0,-1-1-1,1 1 1,-1-1 0,1 1 0,-1-1 0,0 1-1,1 0 1,-1 0 0,0 0 0,1 0-1,-1 0 1,0 0 0,0 0 0,0 0-1,0 0 1,0 0 0,0 1 0,0-1-1,-1 0 1,2 3 0,14 22 432,18 45-1,-23-46-92,0-2-1,29 44 1,-40-66-328,1 0 0,0 0-1,-1 0 1,1 0 0,0 0 0,0-1-1,0 1 1,-1 0 0,1 0 0,0-1 0,0 1-1,0-1 1,0 1 0,0-1 0,0 1-1,0-1 1,2 1 0,-3-1-12,1 0 0,0 0 0,-1 0 0,1-1 0,0 1 0,-1 0 0,1 0 0,-1 0 0,1-1 0,0 1 0,-1 0 0,1-1 0,-1 1 0,1-1 0,-1 1 0,1 0 0,-1-1 0,1 1 0,-1-1 0,0 1 0,1-1 0,-1 0 0,4-5-30,-2-1 0,1 1 0,-1-1 0,3-11 0,-1 3 18,9-22-211,1 0 0,21-41 0,-28 65 98,0 1 0,1 0-1,0 0 1,1 1 0,0 0 0,0 0 0,1 1 0,1 1 0,20-15 0,-26 21 131,1 0-1,0 1 1,0 0-1,0 0 1,0 1 0,0-1-1,0 1 1,0 1 0,0-1-1,1 1 1,-1 0 0,0 0-1,0 1 1,0 0 0,0 0-1,0 1 1,0-1 0,0 1-1,0 0 1,0 1 0,-1 0-1,1 0 1,-1 0-1,1 0 1,-1 1 0,-1 0-1,1 0 1,0 0 0,6 8-1,12 18 432,26 44-1,-39-55-244,2 0-1,0-1 0,1 0 0,1-1 0,1-1 0,0 0 1,29 23-1,-42-38-241,0 0 0,1 1 1,-1-1-1,1 0 0,-1 0 1,0 0-1,1 0 0,0-1 1,-1 1-1,1 0 0,-1-1 1,1 0-1,0 0 0,2 0 1,-4-13-6540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17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0 9124,'0'0'512,"-15"30"153,1-2-483,-12 23 80,2 0 0,-18 58 0,-85 360 1118,108-364-835,4 1 0,-2 163 0,17-245-450,1-1 0,1 0 1,1 0-1,1 0 0,1 0 0,15 43 0,-15-56-86,0 0-1,0 1 1,0-2-1,2 1 1,-1-1-1,1 0 1,0 0-1,1-1 1,0 0-1,0 0 1,1-1-1,0 0 1,0 0-1,1-1 1,0 0-1,14 5 1,-7-5-75,1-2-1,-1 0 1,1-1-1,0-1 1,0 0 0,35-3-1,-43 1-90,-4 1-110,-1-1-1,1 0 0,-1 0 1,1-1-1,-1 1 1,1-1-1,-1 0 0,0-1 1,1 0-1,-1 1 1,0-2-1,0 1 0,0 0 1,0-1-1,-1 0 1,1 0-1,-1-1 0,0 1 1,1-1-1,-2 0 1,1 0-1,5-7 0,5-24-3856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4.7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10181,'0'0'4695,"3"30"-4207,1-1-342,16 188 1168,-18 105 1248,-3-178-976,3-143-1593,0 0-1,0 0 1,0-1 0,0 1-1,1-1 1,-1 1 0,0-1-1,0 0 1,0 0-1,1 0 1,3 0 0,-1 0-3,262 24 152,-152-21-6290,-97-5 1370,-1-7-2559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18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8324,'0'0'1062,"7"39"-27,0 2-822,2 18 68,3 0 0,23 66 0,-11-48 6,2 8 195,69 152 0,-91-229-447,11 19 31,-14-26-61,-1 0 1,1 0 0,0 0 0,0 0 0,0 0-1,0 0 1,0 0 0,0 0 0,0 0 0,0-1-1,0 1 1,0-1 0,0 1 0,0 0 0,1-1-1,-1 0 1,0 1 0,0-1 0,2 0 0,-1 0-7,-1 0 0,0-1 1,0 1-1,0-1 1,1 1-1,-1-1 0,0 0 1,0 1-1,0-1 0,0 0 1,0 0-1,0 0 1,0 0-1,0 0 0,0 0 1,-1 0-1,1 0 1,0 0-1,-1 0 0,1-1 1,-1 1-1,1 0 1,-1 0-1,1-1 0,-1 1 1,0 0-1,0 0 0,1-2 1,1-4 2,16-58 32,-4 0 0,-1 0 1,3-86-1,-8 70-204,29-129 0,-24 175 116,-12 35 40,-1 0 0,1-1 0,0 1 0,0 0 0,0 0-1,0 0 1,-1 0 0,1-1 0,0 1 0,0 0 0,0 0-1,0 0 1,0 1 0,-1-1 0,1 0 0,0 0 0,0 0-1,0 1 1,-1-1 0,1 0 0,0 1 0,0-1 0,-1 1-1,1-1 1,0 1 0,-1-1 0,1 1 0,1 0 0,9 16 52,1 0 1,-2 0 0,0 1 0,-2 1 0,13 33 0,-7-16 34,25 68 174,-20-51-91,2-1 0,46 81 0,-64-127-125,1 0-1,0 0 1,1 0-1,-1-1 1,1 0-1,9 8 1,-10-10-24,-1-1 0,0-1 1,1 1-1,-1 0 1,1-1-1,0 0 1,-1 0-1,1 0 1,0 0-1,0 0 1,0-1-1,-1 0 0,5 0 1,-6 0-4,-1 0 0,0 0-1,0 0 1,1 0 0,-1-1 0,0 1 0,0 0 0,0-1-1,0 1 1,0-1 0,1 1 0,-1-1 0,0 0 0,0 1-1,0-1 1,-1 0 0,1 0 0,0 1 0,0-1 0,0 0 0,1-2-1,10-26 128,-8 18-66,19-60 101,-3-2 0,-3 0 0,-4-1 0,8-127 0,-21 141-1411,0 40-1763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19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444 828 3762,'0'0'1921,"-14"-13"-2346,5 2 342,5 7 67,0-1 0,0 1 0,0-1 0,-1 1 0,1 1 0,-1-1 0,0 1 0,0-1 0,0 1 0,-1 1 1,1-1-1,-1 1 0,1 0 0,-1 0 0,0 1 0,0-1 0,0 1 0,-9 0 0,3 1 95,-1 1 0,1 1 1,0 0-1,0 0 1,0 2-1,0-1 1,1 1-1,-1 1 0,1 0 1,0 1-1,0 0 1,1 0-1,0 1 0,0 1 1,0-1-1,1 2 1,1-1-1,-10 12 1,7-6 133,0 1 0,1 0 0,1 0 0,0 1 0,1 0 0,1 1 0,0 0 0,2 0 0,0 0 0,0 0 0,-3 36 0,6-22 33,0 0-1,2-1 1,5 44-1,-4-70-238,1 0 0,-1 0-1,1 0 1,0 0 0,0 0-1,0 0 1,0-1 0,1 1-1,0-1 1,0 1 0,0-1 0,0 0-1,0 0 1,0-1 0,1 1-1,-1-1 1,1 1 0,0-1-1,0 0 1,0 0 0,0-1-1,0 1 1,0-1 0,0 0 0,8 1-1,-6-1-6,1 0 0,0 0 0,-1 0 0,1-1 0,-1 0 0,1 0 0,0-1 0,-1 0 0,1 0 0,-1 0 0,1-1 0,-1 0 0,0-1 0,1 1 0,-1-1 0,9-6 0,-3-1-13,-1-1 1,0-1-1,-1 1 1,-1-1-1,0-1 1,0 0-1,-1 0 0,-1-1 1,6-16-1,0-1-331,-2-1-1,-1-1 0,6-38 0,-10 28-640,-2-1-1,-2-63 1,-2 75 803,0 31 660,1 35-158,2 1-1,1-1 0,2 0 1,1 0-1,1-1 1,3 0-1,0 0 1,2-1-1,1 0 1,2-2-1,28 43 1,-40-66-312,1-1 0,1 1 0,-1-1 0,1 0 0,0 0 1,0 0-1,1-1 0,12 8 0,-17-12-9,0 0 1,1 0-1,-1 0 1,0 0-1,1 0 0,-1-1 1,1 1-1,-1-1 1,1 0-1,-1 1 1,1-1-1,-1-1 1,1 1-1,-1 0 0,1 0 1,-1-1-1,1 0 1,-1 1-1,0-1 1,1 0-1,-1 0 0,0 0 1,0-1-1,1 1 1,-1 0-1,0-1 1,0 1-1,-1-1 1,1 0-1,0 0 0,0 0 1,-1 0-1,1 0 1,1-3-1,15-25 26,-1-1 0,-1 0 0,-2-2-1,16-50 1,2-3-242,-27 73 120,8-19-298,23-42-1,-32 67 352,0 1 0,1-1 0,-1 1 1,1-1-1,1 1 0,-1 1 0,1-1 0,0 1 0,0 0 0,0 0 1,13-6-1,-16 9 47,-1 1 1,1 0 0,0 0 0,0 0-1,-1 0 1,1 1 0,0-1-1,0 1 1,0 0 0,0-1-1,0 1 1,-1 1 0,1-1-1,0 0 1,0 1 0,0-1-1,0 1 1,-1 0 0,1 0-1,0 0 1,-1 0 0,1 1-1,0-1 1,-1 1 0,0-1-1,1 1 1,-1 0 0,0 0-1,0 0 1,0 0 0,0 0-1,0 1 1,-1-1 0,1 0-1,-1 1 1,3 5 0,1 4 141,0 0-1,0 1 1,-1-1 0,-1 1 0,0 0 0,2 22 0,-3-1 141,0 1 0,-6 58 1,3-90-267,1 0-1,-1 1 1,0-1 0,0 0 0,0 1-1,0-1 1,-1 0 0,1 0 0,-1 0 0,0 0-1,1 0 1,-1-1 0,-1 1 0,1-1-1,0 1 1,-5 3 0,3-3 21,-1 0 0,1-1-1,-1 0 1,0 1 0,0-1 0,0-1 0,0 1-1,0-1 1,-9 2 0,-4-2-34,0 0-1,1-2 1,-1 0 0,0 0-1,-21-6 1,1-7-95,37 14 61,4 0-613,60 1 474,82-3 324,-128 1-148,0-1 0,-1-1 0,1-1 0,-1-1 0,0 0 0,24-11-1,-11 0 7,-1-2-1,-1 0 0,-1-2 0,-1-1 0,0-1 0,-2-1 0,0-1 0,-2 0 0,-1-2 1,-1-1-1,16-29 0,-12 15-203,-2-2 0,-1 0 0,-3-1-1,-1-1 1,-3 0 0,-1-1 0,5-48 0,-11 29-32,-4-129 0,-2 189 301,0-1 0,-1 1 0,0 0 0,0-1 0,0 1 0,0 0-1,-1 0 1,0 0 0,0 0 0,0 0 0,-1 1 0,1-1 0,-1 1 0,0-1 0,0 1 0,-1 0 0,0 0 0,1 1 0,-1-1-1,0 1 1,-1-1 0,1 1 0,-1 1 0,1-1 0,-1 0 0,0 1 0,0 0 0,0 1 0,0-1 0,0 1 0,0 0 0,0 0 0,-1 0-1,1 1 1,0-1 0,-1 1 0,1 1 0,-6 0 0,7 0-64,1 0 0,-1 1 0,0-1-1,0 1 1,1 0 0,-1 0 0,1 0 0,-1 1 0,1-1 0,0 1-1,0 0 1,0 0 0,0 0 0,1 0 0,-1 0 0,1 0-1,0 1 1,0 0 0,0-1 0,-2 5 0,-4 12 59,0 0 0,-8 32 0,5 2 184,2 0 0,3 1 0,2 0 1,4 69-1,0-86-73,2-1-139,1-1-1,2 1 0,1-1 1,2 0-1,2-1 0,1 0 1,2 0-1,1-1 1,1-1-1,3 0 0,37 53 1,-51-78-54,2-1 0,-1 0 0,1 0 1,0-1-1,0 0 0,9 7 1,-15-13-13,0 1 1,1-1 0,-1 0-1,0 1 1,1-1 0,-1 0-1,1 0 1,-1 1 0,0-1-1,1 0 1,-1 0 0,1 0-1,-1 0 1,1 1 0,-1-1-1,1 0 1,-1 0-1,1 0 1,-1 0 0,1 0-1,-1 0 1,0 0 0,1 0-1,-1-1 1,1 1 0,-1 0-1,1 0 1,-1 0 0,1 0-1,-1-1 1,0 1 0,1 0-1,-1 0 1,1-1 0,-1 1-1,0 0 1,1-1 0,-1 1-1,0 0 1,1-1 0,-1 1-1,0 0 1,0-1 0,1 1-1,-1-1 1,0 1 0,0-1-1,0 1 2,11-23-456,10-38 1,-16 44 389,0-1 1,2 0-1,0 1 1,1 1-1,18-29 1,-24 42 63,-1 1 0,1 0 0,0 0 0,0 0 0,0 0 0,0 0 0,0 0 0,0 1 0,0-1 0,1 1 0,-1-1 0,1 1 0,-1 0 0,1 0 0,-1 0 0,1 0 0,0 0 0,-1 1 0,1-1 0,0 1 0,-1 0 0,1-1 0,0 1 0,0 1 0,-1-1 0,1 0 0,0 1 1,0-1-1,-1 1 0,6 2 0,-2 0 24,1 1 0,-1 0 1,0 0-1,0 0 0,0 1 1,0 0-1,-1 0 0,0 0 1,9 12-1,93 157 1121,-80-125-529,2-1 0,51 65 0,-79-111-589,1-1 0,0 1-1,0 0 1,0-1 0,-1 1 0,1-1-1,1 0 1,-1 0 0,0 0-1,0 0 1,0 0 0,1 0 0,-1 0-1,0-1 1,5 1 0,-6 0-67,1-1 0,-1 0 0,0-1 0,1 1 0,-1 0 0,1 0 0,-1-1 0,0 1 0,1 0 0,-1-1 0,0 0 0,0 1 0,1-1 0,-1 0 0,0 1 0,0-1 0,0 0 1,0 0-1,0 0 0,0 0 0,0 0 0,0 0 0,0 0 0,0-1 0,-1 1 0,1 0 0,1-3 0,9-34-2367,-3-2-2177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19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6915,'0'0'5635,"208"-33"-5219,-154 33-176,-2 0-192,-12 0-96,-15 0-448,-3 0-1121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21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295 59 5250,'0'0'2463,"-33"24"-2228,-104 78-169,126-93-35,0 0-1,-18 20 1,14-1 300,8-13-97,-1 5 131,0 1 1,0-1-1,2 1 1,1 0-1,-4 28 1,4 1-89,2 56 1,4-103-282,-1 0 0,1 0 0,-1-1 1,1 1-1,0 0 0,0-1 1,1 1-1,-1 0 0,1-1 1,-1 1-1,1-1 0,0 0 1,-1 0-1,1 0 0,0 0 1,0 0-1,1 0 0,-1 0 0,0 0 1,1-1-1,-1 0 0,1 1 1,-1-1-1,1 0 0,5 2 1,3 0-11,0 1 0,0-2 0,0 1 0,0-1 1,15 0-1,-4-1-41,-1-1 0,33-4 0,-47 3 27,0 0-1,0-1 0,0 0 0,0 0 1,-1-1-1,1 0 0,-1 0 0,1-1 1,-1 1-1,0-1 0,5-6 0,0 1-92,-1-1-1,0-1 1,0 0 0,-2 0-1,1-1 1,-2 0-1,1-1 1,-2 1 0,10-24-1,-10 16-48,0 0 0,-1 0-1,-1-1 1,-1 1-1,-1-1 1,-1-22 0,-1 35 174,0 1 1,0-1 0,-1 1-1,0-1 1,0 1 0,-1-1-1,0 1 1,-4-10-1,4 13 10,0 1 0,-1-1 0,1 1 0,-1 0 0,0-1 0,0 1-1,0 1 1,0-1 0,0 0 0,0 1 0,-1 0 0,0-1 0,1 1 0,-1 1 0,0-1-1,-7-2 1,-2 1 86,0 1 0,-1 0 0,1 1 0,-1 0 0,-25 2 0,8 0 135,28-1-217,0 1 0,0 0 0,1 0 0,-1 0 0,0 0 0,0 0 1,0 1-1,1-1 0,-1 1 0,1 0 0,-1-1 0,1 1 0,0 0 0,0 1 0,-1-1 0,2 0 0,-1 1 0,0-1 0,0 1 0,1-1 0,-1 1 0,0 3 0,-5 8 144,1 0 1,-9 28-1,12-31-94,1 0 1,0 0-1,0 1 0,1-1 0,1 16 1,0-22-69,0-1 1,1 1-1,-1 0 1,1 0 0,0-1-1,0 1 1,1-1-1,-1 1 1,1-1-1,0 1 1,0-1 0,1 0-1,-1 0 1,1 0-1,3 3 1,2 0-6,-1-1-1,1 0 1,0-1 0,0 0 0,1 0-1,0-1 1,-1 0 0,2-1-1,-1 1 1,18 2 0,-10-3-24,0-1 0,0 0 0,0-2 0,0 0 0,25-4 0,-36 3 2,0-1 0,0 0 0,0 0 0,-1-1 0,1 0 0,-1 0 0,0 0 0,0-1 0,0 0 0,0 0 0,0 0 0,-1 0 0,0-1 0,0 0 0,0 1 0,0-2 0,3-6 0,9-14-140,-2 0 1,13-34 0,-24 52 113,11-23-6,-2-1-1,-1-1 1,-2 0 0,-1 0-1,-2-1 1,-1 0-1,1-55 780,-5 94-613,4 37 194,2 0-1,2-1 1,19 55 0,-22-79-218,1 0 0,1 0 1,1-1-1,0 0 0,1 0 0,1-1 0,0-1 1,1 1-1,1-2 0,19 17 0,-26-26-87,1 0 1,0 0-1,-1 0 0,1-1 1,1 0-1,-1-1 0,0 0 0,1 0 1,-1 0-1,1-1 0,-1 0 0,1-1 1,0 1-1,15-3 0,-19 2 7,-1 0-11,1-1 1,0 0-1,-1 0 0,1 0 1,-1 0-1,1-1 1,-1 1-1,0-1 0,1 0 1,-1 0-1,0 0 0,0-1 1,0 1-1,-1-1 1,1 1-1,0-1 0,-1 0 1,0 0-1,0 0 1,3-5-1,4-6-85,-1-1 0,-1 0 1,7-20-1,-4 4-10,-1-1-1,-2 0 1,-1-1 0,-1 0-1,-2 1 1,-1-39 0,-2 77 158,0 26 346,5 37-1,-4-57-284,2-1 0,-1 0 0,1 0 0,1 0-1,0 0 1,11 20 0,-9-21-44,0 0-1,1 0 0,0-1 0,0 0 1,1 0-1,15 13 0,-18-18-56,1 0-1,-1-1 1,1 0-1,0 0 1,0 0-1,0 0 1,0-1-1,0 0 1,0 0-1,1-1 1,-1 0-1,1 0 1,11 0-1,-3-1 16,-10 1-36,-1-1 1,1 0-1,0 0 0,-1 0 0,1 0 0,0-1 0,-1 0 0,1 0 0,0 0 0,-1 0 0,1-1 1,-1 0-1,0 0 0,0 0 0,8-5 0,-3-2-225,1 0 0,-1-1 0,-1 0 0,0-1 0,11-17 0,-14 18-616,0 1 1,0-1-1,-1 0 1,3-12-1,-2-11-4595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22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7700,'0'0'666,"-2"28"388,-10 198 1139,7 265 695,5-343-2158,0-138-707,0 1-1,1-1 1,0 1-1,1-1 1,0 0-1,0 1 1,1-1-1,0 0 1,1 0-1,1-1 1,-1 1-1,1-1 1,1 0 0,-1 0-1,2-1 1,-1 0-1,1 0 1,0 0-1,15 11 1,-13-11-15,0-1 0,0-1-1,0 0 1,1 0 0,0-1 0,0 0 0,0-1 0,16 5 0,-7-5-200,-1-1 1,1 0 0,0-2-1,22 0 1,-39-1 15,0 1-1,0-1 1,1 0 0,-1 0 0,0 0-1,0 0 1,1-1 0,-1 1-1,0-1 1,0 1 0,1-1-1,-1 0 1,0 0 0,0 0-1,0 0 1,0 0 0,0 0 0,0-1-1,-1 1 1,1-1 0,0 1-1,-1-1 1,1 1 0,-1-1-1,1 0 1,-1 0 0,0 0-1,0 0 1,0 0 0,0 0 0,0 0-1,0 0 1,-1 0 0,1-3-1,1-22-4542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22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92 8980,'0'0'2721,"259"-72"-2481,-164 59-143,-4 6-97,-11 7-1025,-14 0-1664,-19 0-3042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7:22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0 10965,'0'0'822,"22"41"354,8 12-804,97 196 1132,-103-187-1150,-1 0 0,-4 2 0,-2 0 1,13 106-1,-8 267 417,-22-409-763,-1 1 0,-2-1 0,-1 0-1,-1 0 1,-1-1 0,-1 1 0,-2-1 0,0-1-1,-2 0 1,-1 0 0,-1-1 0,-21 30 0,18-33-263,0-1 1,-1 0-1,-2-1 1,0-1 0,-22 18-1,19-21-1262,0-1 0,-41 21 0,7-8-3165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8:28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2183 13430,'0'0'1206,"14"-40"-798,194-509-133,-55 72-211,-121 351-141,29-242-1,-54 70 73,-8 194 234,0 104 41,-1 8-155,4 339-393,-1-329 275,1 1 0,1-1 1,0 1-1,2-1 0,0 0 0,13 28 0,-15-38-7,1-1 0,0 0 0,0 0-1,1-1 1,0 1 0,0-1 0,1 0 0,-1 0 0,1-1 0,1 1-1,-1-1 1,1-1 0,0 1 0,0-1 0,0-1 0,0 1 0,12 3-1,-9-4 4,1 0 0,0-1 0,0 0-1,0-1 1,0 0 0,0-1-1,0 0 1,0-1 0,0 0 0,0-1-1,0 0 1,15-5 0,-14 3 1,0-2 1,0 0-1,0 0 1,-1-1-1,0 0 1,0-1-1,0 0 1,-1-1-1,17-19 1,-5 1-34,0-1 1,-3-1-1,0-1 0,-2-1 1,-1 0-1,-1-1 0,-2-1 0,-1 0 1,9-42-1,-7 4 18,-2-1 1,-4 0-1,-2-109 0,-15 300 970,1-23-841,4 283 764,4-370-857,0 1-1,1-1 0,0 0 1,0 0-1,1 0 0,0 0 1,1-1-1,6 16 0,-7-21-23,0 0 0,0 0-1,0 0 1,1 0 0,-1 0-1,1-1 1,-1 0 0,1 1-1,0-1 1,0 0 0,0 0-1,0 0 1,1-1 0,-1 1-1,0-1 1,1 0 0,-1 0-1,1 0 1,-1 0 0,1-1 0,-1 1-1,8-1 1,-4 1-253,0-1-1,0 0 1,0 0 0,-1-1 0,1 0-1,0 0 1,0-1 0,-1 0-1,10-3 1,-12 3-171,0-1-1,0 1 0,-1-1 1,1 0-1,-1 0 1,0 0-1,1-1 0,-1 1 1,-1-1-1,1 1 1,-1-1-1,1 0 0,-1 0 1,3-8-1,8-24-6124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8:29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8 882 8244,'0'0'285,"-1"-28"38,0 1-135,-3-42 383,3 0 1,11-99-1,97-289 1628,-106 452-2147,1-2 63,0 0 0,0 1 0,0-1 0,7-11 0,-8 17-106,-1 0 0,1 0 0,-1 1 0,1-1 0,-1 0 1,1 0-1,0 0 0,-1 1 0,1-1 0,0 0 0,0 1 0,0-1 1,0 1-1,-1-1 0,1 1 0,0-1 0,0 1 0,0 0 0,0-1 1,0 1-1,0 0 0,0 0 0,0 0 0,0 0 0,0 0 0,0 0 1,0 0-1,0 0 0,0 0 0,0 0 0,0 0 0,0 1 0,0-1 1,0 0-1,0 1 0,0-1 0,0 1 0,0-1 0,0 1 0,-1 0 1,3 0-1,2 5 14,1 0 0,-1-1 0,0 2 0,0-1 0,-1 1 0,0-1 0,4 9 0,1 1 62,92 192 525,-11-20-334,-89-186-264,0 0-6,0-1 0,-1 1-1,1-1 1,0 1 0,0-1 0,0 0 0,0 1 0,0-1 0,0 0-1,0 0 1,0 0 0,0 0 0,1 0 0,-1 0 0,0 0 0,1 0-1,1 1 1,-3-18 8,0-20-92,4-141-217,-1 144 240,1 1-1,1 1 0,15-48 1,-19 76 46,0 1 1,-1 0 0,1 0-1,0 0 1,0 0 0,1 0-1,-1 1 1,0-1 0,0 0 0,1 0-1,-1 1 1,1-1 0,0 1-1,-1-1 1,1 1 0,2-2-1,-2 3 4,-1 0-1,0-1 1,0 1-1,0 0 0,1 0 1,-1 0-1,0 0 1,0 0-1,1 0 0,-1 0 1,0 0-1,0 0 1,1 1-1,-1-1 1,0 1-1,0-1 0,0 1 1,1-1-1,-1 1 1,0-1-1,0 1 0,0 0 1,0 0-1,0-1 1,0 1-1,-1 0 0,1 0 1,0 0-1,0 0 1,0 0-1,0 2 1,15 23 171,-1 1 0,-1 1 0,-1 0 0,-2 1 0,14 50 0,21 53 414,-43-125-542,0 0-8,-1-1 0,1 0 0,1 0 0,6 9-1,-10-14-27,0 0-1,1-1 1,-1 1-1,1-1 0,0 1 1,-1-1-1,1 1 0,-1-1 1,1 1-1,0-1 1,-1 1-1,1-1 0,0 0 1,0 1-1,-1-1 1,1 0-1,0 1 0,0-1 1,-1 0-1,1 0 0,0 0 1,0 0-1,0 0 1,-1 0-1,1 0 0,0 0 1,0 0-1,0 0 0,-1-1 1,1 1-1,0 0 1,0 0-1,-1-1 0,1 1 1,0-1-1,-1 1 0,1 0 1,0-1-1,-1 1 1,1-1-1,-1 0 0,1 1 1,0-1-1,-1 1 1,0-1-1,1 0 0,-1 1 1,1-1-1,-1-1 0,17-23 29,17-35-1,-21 37-15,0-1 0,33-42 1,-41 61-44,0 0 0,0 0 0,0 0 1,0 1-1,1 0 0,0 0 0,0 0 0,0 1 1,10-5-1,-13 7 19,0 0 0,0 0 0,1 1 0,-1-1 0,0 1 0,0-1 0,1 1 0,-1 0 0,0 0 0,0 1 0,1-1 0,-1 1 0,0-1 0,0 1 0,0 0 0,0 0 0,0 0 0,0 1 0,0-1 0,0 1 0,0 0 0,0 0 0,2 2 0,9 10 72,-1 1 1,0 1-1,-1 0 1,-1 1-1,-1 0 1,16 35-1,-11-22 32,27 41-1,-37-64-200,-2-3 31,0 0 0,0 0 0,0 0-1,0 0 1,8 5 0,-10-8-189,1 0 1,-1 0-1,1 0 0,-1-1 1,1 1-1,0 0 0,-1-1 1,1 1-1,0-1 0,0 0 1,-1 0-1,3 1 0,9-1-4540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8:29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13510,'0'0'2321,"211"-16"-2129,-145 3-160,-4 0-32,-4 3-160,-14 0-1248,-11 10-1618,-22 0-2080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1:44.2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15,'0'-6,"0"-2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5.0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6867,'0'0'8996,"10"188"-8532,-10-76 129,0 14 31,0 9 224,0-6-543,0-17-97,0-20-192,-3-27-32,-1-23-1105,4-17-1680,0-14-2466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8:30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6963,'0'0'10341,"270"53"-10149,-182-53-80,-4 0-48,-12 0-64,-13-7-96,-12-2-1761,-18-1-2145,-21 3-2240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8:30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204 118 12342,'0'0'1947,"-24"40"-1360,24-40-587,-97 182 139,90-165-136,1 0 1,0 0-1,1 1 1,1 0-1,1-1 0,-1 20 1,-7 449 204,11-472-201,1-1 1,0 0-1,1 1 1,0-1-1,1 0 0,6 18 1,-7-27-11,0 0-1,-1 0 1,2 0-1,-1-1 1,0 1 0,1-1-1,0 1 1,-1-1-1,1 0 1,1 0 0,-1 0-1,0 0 1,1-1-1,-1 1 1,1-1 0,0 0-1,0 0 1,0 0 0,0-1-1,0 1 1,0-1-1,0 0 1,6 1 0,-1-1 1,0-1 1,-1 1-1,1-1 1,0-1-1,-1 0 1,1 0-1,0 0 0,-1-1 1,0-1-1,1 1 1,-1-1-1,0-1 1,0 1-1,-1-1 1,1-1-1,12-9 1,-1-2 0,-1-2 0,-1 1 1,0-2-1,26-39 0,-14 14-106,-1-1 0,-2-1 0,-3-2 0,-1 0-1,-3-1 1,-2-1 0,-2-1 0,-2-1 0,-2 0 0,-3 0 0,2-60-1,-9 83 60,0 3 19,0 0-1,-7-50 1,5 69 34,0 0-1,-1 0 1,0 0-1,-1 0 0,0 0 1,0 0-1,0 1 1,-1 0-1,1-1 1,-2 1-1,1 0 1,-1 1-1,1-1 1,-11-7-1,6 5 17,-1 2 0,0-1 0,0 2 0,-1-1 0,1 1 0,-1 1 1,0 0-1,-1 0 0,-16-2 0,5 2 61,0 2 1,0 0 0,-44 4 0,57-1-65,0 0 0,0 0 0,0 1 0,0 1 0,0 0 0,0 0 0,1 1 0,0 0 0,0 1 0,0 0 0,0 0 0,-13 11 0,10-5-2,1 1-1,0 0 0,0 1 1,2 0-1,-1 0 0,2 1 1,-11 21-1,5-3-64,2-1 1,0 1-1,3 1 0,0 0 0,3 0 0,-4 41 1,5-10-408,4 0 1,7 85 0,-4-132-154,0 0 1,1 0 0,1-1 0,8 25-1,-3-22-1118,0-1 0,20 29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8:31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7619,'0'0'4338,"0"230"-2721,0-155 160,0-3-1425,0-12-208,0-21-80,0-13-128,0-9-528,0-14-2113,0-20-8997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8:31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1 12598,'0'0'2678,"0"34"-2141,0 16-434,-2 162 98,-7-120-11,-30 143 1,39-235-203,0 1 0,0-1-1,-1 0 1,1 0 0,0 1-1,0-1 1,0 0 0,0 0 0,0 1-1,0-1 1,0 0 0,0 0-1,0 0 1,1 1 0,-1-1-1,0 0 1,0 0 0,0 1 0,0-1-1,0 0 1,0 0 0,0 0-1,0 1 1,1-1 0,-1 0-1,0 0 1,0 0 0,0 0 0,0 1-1,1-1 1,-1 0 0,0 0-1,0 0 1,0 0 0,1 0-1,-1 0 1,0 1 0,0-1 0,1 0-1,-1 0 1,0 0 0,0 0-1,1 0 1,-1 0 0,0 0-1,0 0 1,1 0 0,-1 0-1,0 0 1,0 0 0,0-1 0,1 1-1,-1 0 1,0 0 0,18-6-62,-14 5-6,11-4 67,-1 0 0,1 2-1,1 0 1,-1 0 0,27 0-1,-37 3 16,1 0 0,-1 0 0,0 1-1,0-1 1,0 1 0,0 0 0,0 1-1,0-1 1,0 1 0,0 0 0,0 0 0,-1 1-1,1-1 1,-1 1 0,0 0 0,1 0 0,-1 0-1,-1 1 1,1 0 0,5 6 0,-4-2 56,-1-1 0,0 1 1,0 1-1,-1-1 0,0 1 0,-1-1 1,0 1-1,2 16 0,-1 5 338,-3 39 0,0-34-117,-1-19-201,0 0 0,-1 1 0,0-1 0,-2 0 0,0 0 0,0 0 0,-2-1 0,0 0 0,-9 18 0,11-26-53,0 1 0,-1-1 0,0 0 1,0 0-1,0-1 0,-1 1 0,0-1 0,0 0 1,-1-1-1,0 0 0,0 0 0,0 0 0,0-1 0,-1 0 1,1 0-1,-1-1 0,0 0 0,-1 0 0,-12 2 0,11-4-248,-1 0 0,0 0 0,0-1-1,0 0 1,0-1 0,1 0 0,-16-4-1,17 2-329,-1-1-1,0 0 0,1 0 0,0-1 0,0 0 1,0-1-1,0 0 0,1 0 0,0-1 0,1 0 1,-1-1-1,-7-9 0,-44-59-8261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8:31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4194,'0'0'12198,"204"-30"-12054,-135 20 48,1 0-192,-8 1-369,-8 2-2480,-17 7-2961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8:32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1222 12214,'0'0'1792,"33"-35"-1685,-33 35-107,141-158 136,-129 142-132,0-1 1,-1-1-1,-1 0 0,-1 0 1,0-1-1,-2 0 0,0 0 1,7-34-1,-3 13-37,9-31-4,-3 0 0,-3-2 1,-4 1-1,-2-2 1,-4 1-1,-5-75 0,0 134 65,-1 0-1,0 0 0,-1 1 0,-1-1 1,0 1-1,-1 0 0,0 0 0,-1 1 1,0-1-1,-1 1 0,0 1 0,-1-1 1,-16-17-1,24 29 0,-1-1-1,0 0 1,1 0 0,-1 0 0,0 0-1,0 0 1,0 1 0,0-1-1,0 0 1,1 1 0,-1-1 0,0 1-1,0-1 1,-1 1 0,1-1-1,0 1 1,0 0 0,0-1 0,0 1-1,0 0 1,0 0 0,0 0 0,0 0-1,-1 0 1,1 0 0,0 0-1,0 0 1,0 1 0,0-1 0,0 0-1,0 1 1,0-1 0,0 1-1,0-1 1,0 1 0,0-1 0,0 1-1,0 0 1,0-1 0,0 1 0,0 0-1,1 0 1,-1 0 0,-1 1-1,-2 4-7,1 0-1,-1 1 0,1-1 0,0 1 0,-3 10 0,5-14-22,-19 64 59,2 1-1,3 0 1,-6 74-1,5 211 1369,16-333-1309,0-1 0,2 1 1,0 0-1,2-1 0,10 36 1,-10-45-103,0 0 1,0-1 0,1 1 0,0-1-1,1 0 1,0-1 0,1 0-1,0 0 1,0 0 0,0 0 0,1-1-1,12 8 1,-13-11-38,0-1-1,1 1 1,-1-1 0,1-1 0,0 1-1,0-1 1,0-1 0,0 0 0,0 0-1,0 0 1,0-1 0,0 0 0,0-1-1,11-1 1,-14 1-58,0 0 0,1 0 0,-1 0 0,0-1 0,0 1 0,0-1 0,0 0 0,0-1 0,0 1 0,0-1 0,-1 0 1,0-1-1,7-5 0,2-4-272,0-1 1,17-25-1,6-7-408,-35 45 751,0 0 1,0 0-1,0-1 1,0 1-1,0 0 0,1 0 1,-1 0-1,0 1 0,1-1 1,-1 0-1,1 0 0,-1 1 1,1-1-1,-1 1 0,1-1 1,2 0-1,-3 1 7,1 1 0,-1-1 0,0 0 0,0 0 0,0 1-1,0-1 1,0 0 0,0 1 0,-1-1 0,1 1 0,0 0 0,0-1 0,0 1 0,0 0-1,0-1 1,-1 1 0,1 0 0,0 0 0,0 1 0,3 4 32,-1 0 1,0 1 0,0-1-1,0 1 1,2 12-1,-3-13 57,11 38 305,0 3-112,3 0 1,1 0 0,30 56 0,-45-99-331,0 0 0,1 0 0,-1-1 0,1 1 0,0-1 0,0 0-1,0 0 1,1 0 0,-1 0 0,6 3 0,-7-4-385,1-1 1,0 0-1,0 0 0,-1 0 0,1 0 0,0-1 0,0 1 0,0-1 0,6 1 1,7-1-6188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8:32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0 158 13190,'0'0'6867,"59"-33"-6899,-26 13 32,7 1 16,0-4-16,0 0-80,-4 3-720,-6 10-113,-5 0-415,-7 10-529,0 0-384,-10 0-1505,-8 37-2353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18:33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0 543 15415,'0'0'296,"16"-40"174,50-129-1060,-7 32-915,-37 91 374,26-88 0,-46 126 1208,0-1 173,-1 21-43,-16 737 1535,11-660-3204,1-75-2004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1:04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323 134 4338,'0'0'3444,"-4"-20"-2918,-14-60 58,17 72-772,-6-17 3345,7 25-3080,0 0-1,-1 0 1,1-1 0,0 1-1,-1 0 1,1 0-1,0 0 1,0 0 0,-1 0-1,1 0 1,0 0 0,-1 0-1,1 0 1,0 0-1,-1 0 1,1 0 0,0 0-1,-1 0 1,1 1 0,0-1-1,-1 0 1,1 0-1,0 0 1,0 0 0,-1 0-1,1 1 1,0-1-1,0 0 1,-1 0 0,1 0-1,0 1 1,0-1 0,0 0-1,-1 1 1,0 0-171,-10 16 169,-24 71-98,4 2 1,-26 125-1,43-155 16,-80 403 67,75-325-26,0 198 0,19-288-33,-1 9 0,8 70-1,-4-110-3,0 0 0,0 0 0,2 0 0,0 0-1,1-1 1,0 0 0,2 0 0,12 21 0,-18-34-41,0 0 1,0 1 0,1-1-1,-1 0 1,1 0 0,0-1 0,0 1-1,0-1 1,0 1 0,0-1-1,1 0 1,-1 0 0,1 0-1,-1-1 1,1 1 0,0-1 0,0 0-1,-1 0 1,1 0 0,0 0-1,0-1 1,0 0 0,0 1-1,5-2 1,-5 0-201,0 1-1,0-1 1,-1-1 0,1 1 0,0 0-1,-1-1 1,1 0 0,-1 0-1,1 0 1,-1 0 0,0-1-1,0 1 1,0-1 0,0 0-1,0 0 1,-1 0 0,1 0-1,-1 0 1,0 0 0,0-1 0,0 1-1,2-7 1,9-32-3683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1:05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5138,'0'0'2562,"11"12"-2421,-2-3-12,0 0 0,0 1 0,-1 0-1,-1 1 1,1 0 0,-2 0 0,0 1 0,0-1 0,6 20 0,43 219 1547,-43-176-1173,4-1 0,36 102 0,-48-163-469,-3-8-32,0 0 0,1 0-1,0 0 1,0 0 0,0 0 0,0 0-1,4 5 1,-5-9-6,0 0-1,-1 0 1,1 0-1,0 1 1,-1-1-1,1 0 1,0 0-1,0 0 1,-1 0-1,1 0 1,0 0-1,0 0 1,-1-1-1,1 1 1,0 0-1,0 0 1,-1 0-1,1-1 1,0 1-1,-1-1 1,1 1 0,0 0-1,-1-1 1,1 1-1,-1-1 1,1 1-1,-1-1 1,1 1-1,-1-1 1,1-1-1,7-13 31,-2-2 0,0 1-1,7-28 1,-10 30-11,20-87 80,11-127-1,-20 122-97,-13 92-34,-1 9 32,1 1 1,-1-1-1,1 0 0,0 0 0,0 0 1,1 1-1,-1-1 0,5-7 0,-6 12-2,0-1-1,1 1 0,-1-1 0,1 1 0,-1 0 1,0-1-1,1 1 0,-1 0 0,1-1 0,-1 1 1,1 0-1,-1-1 0,1 1 0,0 0 0,-1 0 1,1 0-1,-1 0 0,1 0 0,-1 0 0,1-1 1,0 1-1,-1 0 0,1 1 0,-1-1 0,1 0 1,-1 0-1,1 0 0,-1 0 0,1 0 0,0 0 1,-1 1-1,1-1 0,-1 0 0,1 1 0,-1-1 1,1 0-1,-1 1 0,0-1 0,1 0 0,-1 1 1,1-1-1,-1 1 0,0-1 0,1 1 0,-1-1 1,0 1-1,0-1 0,1 1 0,-1-1 0,0 1 1,16 31-91,-15-30 92,62 184 32,-2-4 121,-58-173-130,1 0 0,1 0 1,0 0-1,0-1 0,12 15 0,-15-20-18,1 0 1,0-1-1,0 1 0,0-1 1,0 0-1,0 0 0,0 0 1,1-1-1,-1 1 0,1-1 1,-1 1-1,1-1 0,0 0 1,-1-1-1,1 1 0,0-1 1,7 1-1,-9-1 7,0 0 1,0 0 0,0 1-1,0-1 1,0 0-1,0-1 1,0 1-1,0 0 1,0 0-1,0-1 1,0 0 0,0 1-1,0-1 1,0 0-1,0 0 1,-1 0-1,1 0 1,0 0-1,0 0 1,-1-1-1,1 1 1,-1 0 0,1-1-1,-1 1 1,0-1-1,1 0 1,-1 1-1,0-1 1,0 0-1,0 0 1,0 0-1,0-3 1,12-22 168,-1-1 1,-2 0-1,11-45 1,9-89 180,11-45-269,-40 203-135,0 0 1,0 1 0,1-1-1,0 0 1,0 1 0,0-1 0,0 1-1,0-1 1,4-3 0,-6 7-63,1-1-1,0 1 1,0-1 0,0 0 0,0 1 0,-1-1-1,1 1 1,0 0 0,0-1 0,0 1 0,0 0-1,0 0 1,0-1 0,0 1 0,0 0 0,0 0-1,0 0 1,0 0 0,0 0 0,0 1 0,0-1-1,0 0 1,0 0 0,0 1 0,0-1 0,0 0-1,0 1 1,0-1 0,0 1 0,-1-1 0,1 1 0,0-1-1,0 1 1,0 0 0,-1-1 0,1 1 0,0 0-1,-1 0 1,1 0 0,-1-1 0,2 3 0,12 24-2206,-2 8-878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5.5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1192 15335,'0'0'-19,"23"-26"211,-7 9-135,6-7-3,-1-1 0,-1 0 1,-1-2-1,-1 0 0,26-54 0,-9-3-428,45-167 0,-66 187 47,-2 0 0,-3 0-1,1-97 1,-10 135 357,1 16 15,0 1-1,-1-1 1,0 1 0,-1-1-1,0 1 1,-1 0 0,1-1 0,-2 1-1,1 0 1,-1 0 0,-1 0-1,-7-14 1,3 11 31,-1 0 0,0 1 0,-12-12 0,18 20-25,-1 0 0,1 0-1,-1 0 1,0 0 0,0 1-1,0-1 1,0 1 0,0 0-1,-1 0 1,1 1 0,0-1-1,-1 1 1,-6-1 0,10 2-7,-1 0 0,1 0 1,0 0-1,0 0 0,0 0 1,0 0-1,0 0 0,0 1 1,-1-1-1,1 0 0,0 1 1,0-1-1,0 1 0,0-1 1,0 1-1,0-1 0,0 1 1,0 0-1,1 0 0,-1-1 1,0 1-1,0 0 0,0 0 1,1 0-1,-1 0 0,1 0 1,-1 0-1,0 0 0,1 0 1,0 0-1,-1 2 0,-1 3 21,1 1-1,0-1 1,0 0-1,1 12 0,-1-7-1,0 194 796,1-116-362,1-47 0,1-1 0,11 59 0,-9-80-355,1 1 1,1-1-1,1-1 1,0 1 0,2-1-1,18 32 1,-24-47-200,0-1 0,0 1 0,0-1 0,1 0 0,-1 0 0,1 0 0,0 0 0,-1 0 0,1-1 1,0 0-1,1 0 0,-1 0 0,0 0 0,1 0 0,-1-1 0,1 0 0,-1 0 0,1 0 0,-1-1 0,1 0 0,0 1 1,-1-2-1,1 1 0,0 0 0,-1-1 0,1 0 0,-1 0 0,1 0 0,-1-1 0,0 1 0,1-1 0,-1 0 0,0-1 1,0 1-1,7-6 0,2-4-333,-6 6 121,-1 0 0,1 0 0,0 1 0,1 0 0,0 0 0,9-4 0,-15 8 253,0 1 0,0-1 0,0 1 0,0-1 0,0 1-1,0 0 1,1 0 0,-1 0 0,0 0 0,0 0-1,0 0 1,0 1 0,0-1 0,0 1 0,0-1 0,0 1-1,0 0 1,-1 0 0,1-1 0,0 2 0,0-1-1,-1 0 1,1 0 0,0 0 0,-1 1 0,1-1-1,-1 1 1,0-1 0,1 1 0,-1 0 0,0-1 0,0 1-1,1 3 1,18 31 550,22 58 1,-32-67-106,1 0 1,2-1 0,0-1 0,1 0-1,2-1 1,20 24 0,-34-46-485,1 1 1,0 0 0,1-1-1,-1 1 1,0-1 0,1 0 0,-1 0-1,1 0 1,0-1 0,0 1-1,-1-1 1,1 0 0,0 0 0,0-1-1,0 1 1,0-1 0,0 1-1,0-1 1,0 0 0,1-1 0,-1 1-1,7-3 1,-10 3-177,0-1-1,0 0 1,0 1-1,0-1 1,0 0-1,0 0 1,-1 0 0,1 0-1,0 0 1,0 0-1,-1 0 1,1 0-1,-1 0 1,1 0 0,-1 0-1,1 0 1,-1 0-1,1 0 1,-1-1-1,0 1 1,0 0-1,0 0 1,0 0 0,0-1-1,0 1 1,0 0-1,0 0 1,-1-2-1,1 2-91,0-24-8983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1:06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489 821 4402,'0'0'872,"-21"-15"-845,-72-41 8,88 53-12,-1 0 0,1 1 0,-1 0 0,1 0 0,-1 1 0,0 0 0,1 0-1,-1 0 1,0 0 0,0 1 0,0 0 0,0 0 0,0 1 0,1 0 0,-1 0 0,0 0 0,0 0 0,-9 5 0,3 0 177,-1 2-1,2-1 0,-1 1 1,1 1-1,-16 15 1,17-15 18,-14 13 427,0 1 0,-36 46 1,54-61-532,0 1 1,0 0 0,1 1 0,0-1 0,0 1 0,1 0-1,1 0 1,0 0 0,0 0 0,1 1 0,0-1 0,0 18 0,1-14-94,2 21 37,0-34-59,-1 1-1,0-1 1,1 1-1,-1-1 0,1 0 1,0 1-1,-1-1 0,1 0 1,0 1-1,0-1 0,0 0 1,0 0-1,0 0 0,0 0 1,0 0-1,0 0 0,0 0 1,1 0-1,-1-1 1,2 2-1,5 1-13,-1 0-1,1-1 1,0 0-1,0-1 1,0 1 0,0-2-1,0 1 1,15-1 0,-18-1 13,0 1 1,1-1-1,-1 0 1,0 0-1,0 0 1,1-1-1,-1 0 1,0 0-1,-1 0 1,1-1 0,0 1-1,-1-1 1,1 0-1,5-5 1,4-8-24,-1-1 1,0 1 0,-1-2-1,12-23 1,33-81-223,-15 29 82,-42 92 166,14-21-306,-4 19 143,-1 16 180,8 38 140,-11-31-56,0-1 0,1 0 0,1-1 0,0 1 0,2-1 0,0-1 0,23 30 0,-29-43-99,0-1-1,0 0 1,0 1 0,0-2-1,1 1 1,-1-1 0,1 1 0,0-1-1,-1 0 1,1-1 0,0 1-1,0-1 1,0 0 0,6 0-1,-7 0-1,-1-1 0,1 0 0,0 0 0,0 0-1,0 0 1,0-1 0,0 0 0,0 0-1,-1 0 1,1 0 0,0 0 0,-1-1-1,1 1 1,-1-1 0,1 0 0,-1 0 0,0-1-1,0 1 1,3-3 0,5-10 32,0 0 1,-1 0-1,0-1 1,12-28-1,-16 30-32,0 0-1,1 1 0,1-1 1,0 2-1,1-1 0,0 1 1,1 1-1,12-12 1,-20 22-11,0-1 1,0 1 0,1 0-1,-1-1 1,0 1 0,1 0 0,-1 0-1,1 1 1,-1-1 0,1 0 0,-1 1-1,1 0 1,-1-1 0,1 1-1,0 0 1,-1 0 0,1 1 0,0-1-1,-1 0 1,1 1 0,-1 0-1,5 1 1,-2 0-9,0 0 0,-1 1 0,1-1 0,-1 1 0,0 0 0,0 0 1,0 1-1,0-1 0,-1 1 0,4 4 0,4 7 61,-2 0 1,0 1 0,0 1-1,-2-1 1,0 1 0,-1 0 0,0 1-1,-2 0 1,0 0 0,-1 0-1,-1 0 1,0 0 0,-2 0-1,0 1 1,-3 18 0,3-36-35,0 1 0,-1-1 0,0 1-1,1-1 1,-1 0 0,0 1 0,1-1 0,-1 0 0,0 1 0,0-1 0,0 0 0,0 0 0,0 0 0,-1 0 0,1 0 0,0 0 0,0 0 0,-1 0 0,1 0 0,-1 0-1,1-1 1,0 1 0,-1-1 0,1 1 0,-1-1 0,0 0 0,1 1 0,-1-1 0,1 0 0,-2 0 0,-11 1 48,1 0 1,-22-2-1,17 0 14,13 1-51,-14 1 58,0-1 0,0-1 0,0-1 0,1-1 0,-1 0 0,-23-8 0,132 32-295,-62-17 217,1-1 0,51-2 0,-47-1 0,-19-1 8,-1 0 0,1-1 0,0 0 0,-1-1 0,0 0 0,1-1 0,-1-1 0,-1 0 0,1-1 0,-1 0 0,0-1 0,0-1 0,-1 1 0,0-2 0,0 0 0,-1 0 1,0-1-1,13-17 0,0-3 1,-2 0 0,-1-1 1,-2-1-1,0-1 1,-3 0-1,-1-1 0,-1-1 1,-2 0-1,-1-1 1,6-49-1,-3-16-266,-5 0 0,-6-154 1,-3 243 253,0-1 0,-1 1 0,0 0 0,0 0 0,-6-15 0,6 21 16,-1 0 0,1 0-1,-1 1 1,0-1 0,-1 1 0,1-1 0,-1 1-1,0 0 1,0 1 0,-1-1 0,-7-6 0,11 10-4,0 1 1,0-1-1,0 0 0,0 0 1,1 1-1,-1-1 1,0 1-1,0-1 1,0 1-1,0-1 1,0 1-1,0-1 1,-1 1-1,1 0 1,0 0-1,0 0 1,0-1-1,0 1 1,0 0-1,0 0 1,0 1-1,0-1 0,-1 0 1,1 0-1,0 0 1,0 1-1,0-1 1,0 1-1,0-1 1,0 1-1,0-1 1,0 1-1,0-1 1,0 1-1,1 0 1,-1-1-1,0 1 1,0 0-1,1 0 1,-1 0-1,-1 1 0,-1 4 5,1-1-1,-1 1 1,1 0-1,0 0 1,-2 11-1,3-13-17,-11 56 158,-8 120 0,16 64 292,4-227-410,0 27 51,1-1 0,14 78 1,-11-106-76,-1 1 1,2-1-1,0 0 0,1 0 1,0-1-1,1 0 1,1 0-1,0 0 1,1-1-1,1 0 1,12 13-1,-18-22-22,-1-1 0,1 0 0,0 0 0,0 0 0,0 0 0,0 0-1,0-1 1,1 0 0,-1 0 0,1 0 0,-1-1 0,1 1 0,0-1 0,0 0 0,0 0 0,-1-1 0,1 0 0,0 0 0,0 0-1,0 0 1,0-1 0,0 1 0,0-1 0,-1 0 0,1-1 0,0 1 0,-1-1 0,1 0 0,-1 0 0,1-1 0,-1 1 0,0-1-1,0 0 1,0 0 0,4-5 0,-2 1-27,0 0-17,0-1 0,1 1 0,14-11 0,-20 17 42,1 0 0,-1 0 1,0 0-1,1 0 0,-1 0 0,1 0 0,-1 0 1,1 1-1,-1-1 0,1 1 0,0-1 0,-1 1 1,1 0-1,0 0 0,-1-1 0,1 1 0,0 0 1,-1 0-1,1 1 0,0-1 0,-1 0 0,1 1 1,-1-1-1,1 1 0,0-1 0,-1 1 0,1-1 1,-1 1-1,1 0 0,1 1 0,6 8 38,-1 0 1,1 0-1,-2 1 0,1 0 0,5 14 0,8 10 137,-11-20-57,0-1 0,0 0 0,2 0 0,-1-1 0,23 19 0,-27-27-121,0-1-1,1 1 1,-1-1-1,1 0 1,0-1-1,0 0 1,0 0-1,0-1 1,0 0-1,1 0 1,-1-1-1,1 0 1,13 0-1,38-2-3345,-40-1-478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1:07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6707,'0'0'5571,"164"0"-5635,-113 0-16,-3-10-1505,-8-3-2449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1:08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241 598 3362,'0'0'4492,"-24"6"-4105,-76 26 48,92-29-319,1 1 1,0 1-1,0-1 1,1 1-1,-1 0 0,1 0 1,0 1-1,1-1 1,-1 2-1,1-1 1,0 0-1,1 1 0,-1 0 1,1 0-1,1 0 1,-1 1-1,1-1 0,1 1 1,-1 0-1,1 0 1,-1 10-1,0-6-66,1 1 1,0-1-1,1 1 0,0-1 0,1 1 1,1-1-1,0 1 0,5 23 0,-4-29-36,0 0 0,1 0 0,0 0-1,0 0 1,1 0 0,-1-1 0,2 1-1,-1-1 1,1 0 0,0-1 0,0 1-1,0-1 1,1 0 0,0 0 0,10 7-1,-3-6-18,0 0-1,0 0 0,1-1 1,0-1-1,0 0 0,0-1 0,0-1 1,0 0-1,1-1 0,-1 0 1,1-1-1,-1-1 0,21-3 0,-29 2 10,0 0-1,0 0 1,-1 0-1,1-1 1,-1 0-1,1 0 1,-1-1-1,0 0 1,-1 1-1,1-1 1,-1-1-1,1 1 1,-1-1-1,-1 0 1,1 0-1,5-9 1,-3 4-7,0-1 0,-1 0 0,0 0 1,-1-1-1,0 1 0,-1-1 1,3-18-1,-4 15-27,0 1 0,-2-1 1,0 0-1,0 1 0,-4-23 1,2 30 35,0 1 0,0 0 0,0 0 0,0 0 0,-1 0 0,0 0 0,0 1 0,-1-1 0,1 1 0,-1 0 0,-1 0 0,1 0 0,0 1 0,-10-7 0,5 5 38,0 0 1,-1 0-1,1 1 1,-2 1-1,1-1 1,0 2-1,-1 0 0,1 0 1,-1 0-1,0 2 1,0-1-1,0 1 1,0 1-1,-18 1 1,25 0-38,1-1-1,0 1 1,-1 0 0,1-1 0,0 2 0,0-1 0,0 0-1,0 1 1,0-1 0,0 1 0,0 0 0,1 0 0,-1 0 0,1 0-1,-1 0 1,1 1 0,0-1 0,-1 1 0,1-1 0,1 1 0,-1 0-1,0 0 1,1 0 0,-1 0 0,1 0 0,0 0 0,-1 5-1,-2 6 2,1 0 0,1 1-1,0-1 1,1 29-1,1-33 4,-1 8 10,2 1-1,3 23 1,-2-36-16,-1 0 0,1 1-1,0-1 1,0 0 0,1 0 0,0-1-1,0 1 1,0-1 0,1 1 0,4 5 0,2-1-13,-1 0 1,1-1 0,1 0 0,0-1 0,0 0 0,1 0-1,0-1 1,0-1 0,0 0 0,1-1 0,0 0 0,0-1 0,0 0-1,1-1 1,-1-1 0,1 0 0,0 0 0,-1-2 0,1 0-1,0 0 1,19-4 0,-26 2-10,0 0 1,0 0-1,0-1 0,-1 0 1,1 0-1,-1-1 0,0 1 0,0-2 1,0 1-1,0-1 0,-1 1 1,1-1-1,-1-1 0,-1 1 0,1-1 1,-1 0-1,0 0 0,4-8 1,4-9-258,0 0 1,-2-1-1,13-44 1,-17 42-105,-1 1 0,-2-1 0,-1 0 0,-1-44 0,-1 55 432,-3 92 1533,0-49-1442,2 0 0,1 0-1,1 0 1,8 43 0,-7-64-145,0-1 0,0 1 0,1-1 0,0 0 0,0 0 0,0 0 0,1 0 0,0 0 0,0-1 0,1 1 0,-1-1 0,1 0 0,0-1 0,1 1 0,-1-1 0,1 0 0,0 0 0,0-1 0,0 0 0,0 0 0,0 0 0,1-1 0,0 0 0,-1 0 0,1-1 0,0 1 0,0-2 0,0 1 0,-1-1 0,1 0 0,0 0 0,0-1 0,0 0 0,12-3 0,-12 2-4,-1-1 0,0 0 0,0 0 1,-1 0-1,1-1 0,-1 0 0,1 0 0,-1 0 1,0-1-1,-1 0 0,1 0 0,3-5 0,8-11-32,21-37-1,-26 35 59,-2 1 0,0-1 0,7-28 0,-14 63 27,0 1 0,0-1-1,1 0 1,0 0 0,1 0 0,1 0 0,0-1-1,1 1 1,0-1 0,0-1 0,1 1 0,9 10-1,-10-15-33,0 1-1,0-1 1,1 0-1,0 0 1,0-1-1,0 0 1,0 0-1,1-1 1,0 1-1,0-2 1,0 1-1,1-1 1,-1-1-1,1 1 1,-1-2-1,1 1 1,0-1-1,9 0 1,-9-1-63,1 0 1,-1 0-1,0-1 0,0-1 1,1 1-1,-1-2 1,9-2-1,-12 2-138,0 0-1,-1 0 1,1-1 0,-1 0-1,0 0 1,0 0-1,0 0 1,-1-1 0,1 0-1,-1 1 1,4-8 0,15-33-2650,-7-4-1700</inkml:trace>
  <inkml:trace contextRef="#ctx0" brushRef="#br0" timeOffset="1">1586 1 3474,'0'0'8227,"2"39"-7824,0-20-333,9 265 1031,-11-197-729,4 89 837,-2-144-1076,2 1-1,1-2 0,13 43 1,-14-62-104,1-1 0,0 1 1,0-1-1,1 0 1,1 0-1,0-1 0,11 14 1,-14-20-163,0 1 0,0-1 1,0 0-1,1 0 0,-1-1 1,1 1-1,0-1 0,0 0 1,1 0-1,-1-1 0,0 1 1,1-1-1,-1 0 0,1-1 1,0 0-1,0 1 0,7-1 1,-12-1 18,0 0 0,0 0 0,0-1 0,0 1 0,0 0 0,0-1 0,0 1 0,-1-1 1,1 1-1,0-1 0,0 1 0,0-1 0,-1 1 0,1-1 0,0 0 0,0 0 0,-1 1 0,1-1 0,-1 0 0,1 0 1,-1 0-1,1 0 0,-1 1 0,1-1 0,-1 0 0,0 0 0,1 0 0,-1 0 0,0 0 0,0-2 0,3-34-2934,-3 33 2435,0-31-4226</inkml:trace>
  <inkml:trace contextRef="#ctx0" brushRef="#br0" timeOffset="2">1218 480 8116,'0'0'3761,"255"6"-3713,-179-3 0,-3 1-48,-3-1-752,-19 0-2161,-18 4-2306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1:08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0 224,'0'0'10373,"27"37"-9805,8 13-406,122 172 263,-130-183-356,-2 2 0,-2 0 0,-1 1 0,-3 1 0,-1 1 0,-2 1 1,-2 0-1,14 82 0,-17 2 468,-7 192 1,-4-308-544,-1 15 47,-1 0-1,-2 0 0,0 0 1,-2-1-1,-1 0 0,-1 0 1,-16 34-1,18-47-158,0 0 0,-2-1 0,0 0 1,0-1-1,-1 1 0,-1-2 0,0 1 0,0-1 0,-1-1 0,-1 0 0,1-1 1,-2 0-1,1 0 0,-1-1 0,-17 7 0,10-7-1497,0-1 0,-33 7 0,11-9-3147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15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1060 1121,'0'0'3972,"20"-30"-2934,62-97-206,-58 90-95,-2-1 0,-1-1 0,-2-1 0,16-48-1,-25 53-550,-2 1-1,-1-2 0,-2 1 0,1-58 0,-6-209-131,0 303-61,1-1-1,-1 0 1,0 0 0,0 1 0,0-1 0,0 0 0,1 0 0,-1 1 0,0-1 0,0 0 0,0 0 0,1 0 0,-1 1-1,0-1 1,0 0 0,1 0 0,-1 0 0,0 0 0,1 0 0,-1 0 0,0 0 0,0 0 0,1 0 0,-1 1-1,0-1 1,1 0 0,-1 0 0,0 0 0,0-1 0,1 1 0,-1 0 0,0 0 0,1 0 0,-1 0 0,0 0 0,0 0-1,1 0 1,-1 0 0,0-1 0,0 1 0,1 0 0,-1 0 0,0 0 0,0 0 0,1-1 0,-1 1 0,0 0-1,0 0 1,0-1 0,0 1 0,1 0 0,-1 0 0,0-1 0,0 1 0,0 0 0,0-1 0,0 1 0,0 0-1,0 0 1,0-1 0,0 1 0,0 0 0,0-1 0,0 1 0,0 0 0,0-1 0,15 24 108,-1 0 0,-1 1-1,19 49 1,-14-28 192,8 15-18,46 97-4,-63-141-269,1 1 1,0-2-1,1 1 1,1-1-1,1-1 1,25 23-1,-32-32-8,0-1-1,0 0 1,1 0 0,-1-1-1,1 1 1,0-1 0,0-1-1,0 1 1,1-1 0,-1 0-1,0-1 1,1 0 0,-1 0-1,1-1 1,12 0 0,-16-1 10,0 1-1,-1-1 1,1 0 0,-1 1 0,1-2 0,-1 1 0,1 0 0,-1-1 0,0 1 0,0-1 0,0 0-1,0 0 1,0 0 0,0-1 0,0 1 0,-1-1 0,1 1 0,-1-1 0,0 0 0,4-6 0,4-8 46,-1 0 0,13-33 0,-10 21 3,4-12-19,-1 0 1,-2 0-1,-2-1 0,8-56 0,-10 16 1,-1-111-1,-8 191 92,-3 2 355,2 7-103,-1 49-424,1-33 20,0 1 0,1 0 0,1 0 0,5 24 0,-4-43-39,0 0 0,0 1 0,0-1 0,1 0 0,-1 0 0,1 0 0,1-1 0,-1 1 0,1-1 1,-1 0-1,1 1 0,0-2 0,1 1 0,-1 0 0,1-1 0,-1 0 0,1 0 0,0 0 0,0-1 1,1 0-1,-1 0 0,6 2 0,11 2-578,0-1 1,1-1-1,-1-1 0,26 1 0,-22-1-3396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16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3922,'0'0'8980,"16"0"-9148,316-13 280,-288 13-2500,-44 21-3865,-6 7 2048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16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5074,'0'0'3570,"255"29"-3234,-182-19 96,0-3-288,-4 6-112,-3-3 0,-8 3-32,-10 0-944,-15-3-1985,-15 3-2306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16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8436,'0'0'4194,"40"167"-4274,-25-85 240,-4-3-144,-4-14 0,0-16 64,-3-9-144,-4-11 64,0-9-80,4-10-1089,-4-4-896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17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3169,'0'0'3837,"39"10"-3373,129 36-122,-151-41-270,-1 0 1,0 0 0,0 2-1,0 0 1,28 19 0,-23-13 11,-7-5 14,-1 1-1,0 0 1,0 1 0,-1 0 0,0 1 0,-1 1 0,0 0-1,-1 0 1,0 1 0,-1 0 0,0 1 0,-1 0 0,-1 0-1,0 1 1,-1 0 0,-1 0 0,0 0 0,-1 1-1,-1-1 1,3 29 0,-3-13 146,-2-1-1,-1 0 1,-2 1 0,-9 52 0,7-66-126,0 0 0,-2-1 0,0 1 0,-1-1 0,0 0 0,-2-1 0,0 1 0,0-2 0,-19 23 0,9-16 163,-1-1 1,0-1 0,-2-1-1,0-1 1,-27 16-1,30-22-110,1-1 0,-1-1-1,-1 0 1,0-2-1,0 0 1,0-1 0,-31 4-1,50-10-233,1 0-1,0 0 0,-1 0 0,1 0 1,0 0-1,-1 0 0,1 0 0,0 0 1,0 0-1,-1 0 0,1 0 0,0 0 1,-1 0-1,1 0 0,0 0 1,-1 0-1,1-1 0,0 1 0,0 0 1,-1 0-1,1 0 0,0-1 0,0 1 1,-1 0-1,1 0 0,0-1 0,0 1 1,0 0-1,-1 0 0,1-1 1,0 1-1,0 0 0,0-1 0,0 1 1,0 0-1,0-1 0,0 1 0,0 0 1,0-1-1,0 1 0,0 0 0,0 0 1,0-1-1,0 1 0,0 0 1,0-1-1,0 1 0,0 0 0,0-1 1,0 1-1,0 0 0,1-1 0,-1 1 1,0 0-1,0 0 0,0-1 1,0 1-1,1 0 0,10-21-2677,12-8-1811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17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1 3089,'0'0'8941,"-15"25"-8907,4-6-27,-18 30 75,-44 99 0,48-79 170,3 1-1,3 1 1,-12 81 0,18-48 142,-1 165 0,14-229-324,0 17 39,7 59 1,-5-98-107,1 0-1,1 0 1,1 0 0,0 0-1,2-1 1,0 0-1,12 21 1,-11-24-114,1-1 1,0 0-1,2 0 0,-1-1 1,1-1-1,1 0 0,0 0 1,0-1-1,1-1 1,0 0-1,1-1 0,0 0 1,0-1-1,28 9 0,-34-13-216,-1-1-205,0 1 0,0-1-1,0 1 1,-1 1 0,1-1 0,-1 1 0,0 0 0,0 1-1,0-1 1,10 12 0,-14-4-2766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8.1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5 763 8180,'0'0'5850,"-1"-12"-5452,-1 3-297,1-1 1,1 0-1,0 0 0,0 0 1,1 0-1,0 0 1,1 0-1,0 1 0,3-11 1,71-203 1113,65-178-974,-132 383-241,-8 18 8,-1 5-21,6 571 176,-22-193 845,13-367-890,3-15-158,0-1-85,-1 0 1,1 0-1,-1 0 1,1 0 0,-1 0-1,1 0 1,-1 0-1,1 0 1,-1 0-1,0 0 1,1 0 0,-1 0-1,1 0 1,-1 0-1,1-1 1,-1 1-1,1 0 1,-1 0 0,1-1-1,-1 1 1,0-1-1,0-2-486,0 0-1,0 0 0,0 0 0,1-1 0,-1 1 0,1 0 1,-1-7-1,1 6-214,0-19-3736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18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0 375 11461,'0'0'1043,"17"-27"-1043,55-89-5,-45 70-73,38-96-1,-53 115 73,-3 11-32,-7 41-44,-2 548 1896,3-561-2407,11-9-4660,-9-3 3624,2 0-2909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18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10869,'0'0'2145,"168"-13"-2145,-106 0 64,-4-3-32,-7 9-32,-3 1 32,-5-4-32,-6 6 16,-8 4-32,0 0-640,-7 0-1649,-7 0-1521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18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11253,'0'0'1489,"200"141"-1425,-145-75 32,-4 3 32,-3-7 0,-8-6-32,-11-7-16,-4-20-128,-6-6 48,-1-3-16,-7-10-1056,0-3-1394,-4-1-1311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19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493 0 4370,'0'0'10501,"-168"125"-10453,95-49 48,4-1 64,0-9 80,18-14-128,18-6-112,8-10-64,21 0-528,4 0-1425,0-16-1825,0 0-1905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19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41 243 6515,'0'0'1985,"0"33"-662,0 106-474,4-13 7,-4-125-523,-1-6-71,-33-128-169,28 84-133,3 0 0,3-50 0,0 48 43,0 42-13,0 0 0,1 0 0,0 0 0,1 0 0,0 0 0,0 0 0,1 1 0,0-1 0,7-13 0,-8 18 10,0 0-1,1 1 1,-1-1-1,1 1 1,0 0-1,0-1 1,1 1 0,-1 1-1,0-1 1,1 0-1,0 1 1,-1 0-1,1 0 1,0 0 0,0 0-1,0 0 1,1 1-1,-1 0 1,0 0-1,0 0 1,8 0-1,46 0 231,-56 2-200,-1-1 1,1 1-1,-1-1 0,1 1 0,-1 0 1,0 0-1,1 0 0,-1 0 1,0 0-1,0 0 0,1 0 0,-1 0 1,0 0-1,0 0 0,0 1 1,-1-1-1,1 0 0,0 1 0,0-1 1,-1 0-1,1 1 0,-1-1 1,1 1-1,-1-1 0,0 1 0,1-1 1,-1 1-1,0 2 0,4 48 490,-4-40-473,0-10-6,0 0 1,1 0-1,-1 0 0,-1 0 1,1 0-1,0 0 0,0 1 1,-1-1-1,1 0 0,-2 3 1,0-4-20,1 0 0,0 1 1,-1-1-1,1 0 0,-1 0 0,1-1 1,-1 1-1,0 0 0,1 0 0,-1-1 1,0 1-1,0-1 0,-3 1 1,-17 9-181,24 13-309,1-13 432,1 0 0,0 0 0,0-1 0,1 1 0,1-1-1,0 0 1,9 11 0,57 61 194,-55-63-151,-10-10-2,-2-2 2,0-1 1,0 1-1,0-1 1,1 0-1,0-1 1,0 1-1,0-1 0,0 0 1,10 3-1,-14-6-1187,-22-4-4925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20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9524,'0'0'1756,"51"8"-1241,1 0-374,49 8 317,142 4-1,207-20 469,-349-10-810,14 1-824,-113 9-642,-2 2-355,0-1 1589,0 0 0,0-1 0,0 1 0,0 0 0,0-1 0,-1 1 1,1 0-1,0-1 0,0 1 0,-1 0 0,1-1 0,0 1 0,-1-1 0,1 1 0,-1-1 0,1 1 0,0-1 0,-1 1 1,-1 0-1,-31 20-3790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20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8356,'0'0'4116,"20"30"-3884,-6-7-118,123 180 992,-87-135-778,3-2 0,99 96 0,-135-154-1264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20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635 0 8292,'0'0'6563,"-197"151"-6195,113-69-128,-7-13 224,7-4-80,4-15-47,25-14-337,22-17 0,23-9-240,10-3-1457,36-7-6451,4-30 1873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21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6275,'0'0'5570,"15"2"-5668,-11-2 88,3 1 31,0-1-1,-1 1 0,1 0 0,-1 1 0,0-1 0,1 1 1,-1 1-1,0-1 0,0 1 0,0 0 0,0 0 0,-1 1 1,1 0-1,-1 0 0,0 0 0,8 9 0,15 23 251,-2 1 0,-1 2 0,-2 0 0,-1 2 0,26 70 0,-14-13-70,31 144 0,-36-86 127,18 285-1,-38 158 625,-9-476-697,0-92-183,1-14 4,-1-1 0,0 1 1,-2 0-1,-5 27 1,6-42-54,1 1 0,-1-1 1,0 0-1,1 0 1,-1 0-1,0 0 0,0 0 1,0 0-1,-1-1 0,1 1 1,0 0-1,-1 0 1,1-1-1,-1 1 0,1-1 1,-1 1-1,0-1 1,0 0-1,-2 1 0,0 0-431,0-1-1,-1 0 1,1 0-1,-1-1 0,1 1 1,-1-1-1,-5-1 0,6 1-271,-8-2-1828,-2-9-1907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22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8436,'0'0'4047,"20"-6"-1232,620 6-2348,-640-1-549,0 1 0,1 0 0,-1-1 1,0 1-1,1 0 0,-1-1 1,0 1-1,1-1 0,-1 1 1,0 0-1,0-1 0,0 1 0,1-1 1,-1 1-1,0-1 0,0 1 1,0-1-1,0 1 0,0-1 0,0 1 1,0-1-1,0 1 0,0-1 1,0 1-1,0 0 0,0-1 1,0 1-1,0-1 0,-1 1 0,1-1 1,0 1-1,0-1 0,0 1 1,-1 0-1,1-1 0,0 1 0,0-1 1,-1 1-1,0-1 0,-16-10-3172,-10 3-898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8.7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11333,'0'0'1158,"1"31"-387,9 219 190,-8 76 350,-3-182-131,1-133-996,0-1-1,0 0 1,-1 0 0,-4 14-1,5-22 164,33-2 247,18 1-271,0-3 0,60-9 0,-18-7-87,99-16 113,-187 33 387,-8 1-524,-20 0-1060,-35 1-3815,23 1-608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23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8292,'0'0'4274,"33"-2"-4074,211-6 942,-202 7-885,209-10 918,-218 10-603,-13 1-6944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24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1 1249,'0'0'11135,"0"0"-11113,0 0 0,0 0 0,0 0 0,0 0 0,0 0 0,0 0 0,0 0 0,-1 0 1,1 0-1,0 0 0,0 0 0,0 0 0,0-1 0,0 1 0,-1 0 0,1 0 0,0 0 0,0 1 0,0-1 0,0 0 0,0 0 0,0 0 0,-1 0 0,1 0 0,0 0 0,0 0 0,0 0 0,0 0 0,0 0 0,0 0 0,0 0 0,-1 0 0,1 0 0,0 0 0,0 1 0,0-1 0,0 0 0,0 0 0,0 0 0,0 0 0,0 0 0,0 0 0,0 1 0,0-1 0,0 0 0,0 0 0,0 0 0,-1 0 0,1 0 0,0 0 0,0 1 0,0-1 0,0 0 0,0 0 0,1 0 0,-1 0 0,0 0 0,0 0 1,0 1-1,0-1 0,0 0 0,0 0 0,0 0 0,0 0 0,0 0 0,0 1 0,28 17-13,37 17 1,-36-20 27,50 34 0,8 22 54,-82-66-86,-1 0 1,1 0-1,-1 1 1,-1-1-1,1 1 1,-1 0 0,4 7-1,3 8-15,-3-12-47,-7-8 35,1 0 0,0 0 0,0 0 1,-1 0-1,1 0 0,-1 0 0,1 0 1,-1 0-1,1 0 0,-1 0 1,0 0-1,1 1 0,-1-1 0,0 0 1,0 2-1,0-3 21,1 7-9,-1 0 1,0 0-1,0 0 0,-1 0 1,0 0-1,0-1 0,-1 1 0,0 0 1,0-1-1,0 1 0,-7 11 1,-161 289-42,107-193 90,24-40 282,-2-2 1,-86 110-1,127-181-338,0-1 1,0 0-1,0 0 1,0 1-1,0-1 1,0 0-1,0 0 1,0 0-1,-1 1 1,1-1-1,0 0 1,0 0-1,0 0 1,0 0-1,-1 1 1,1-1-1,0 0 1,0 0-1,0 0 1,-1 0-1,1 0 1,0 0-1,0 1 1,-1-1-1,1 0 1,0 0-1,0 0 1,0 0-1,-1 0 1,1 0-1,0 0 1,0 0-1,-1 0 1,1 0-1,0 0 1,0 0-1,-1 0 1,1 0-1,0-1 1,0 1-1,-1 0 1,1 0-1,0 0 1,0 0-1,0 0 1,-1 0-1,1-1 1,0 1-1,0 0 1,0 0-1,0 0 1,-1 0-1,1-1 1,-4-14-2974,3 9 1714,-6-14-4890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25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1601 6611,'0'0'2791,"12"-23"-2498,144-283 2212,-102 198-2254,-5-2 1,-5-2-1,-5-2 0,-5-1 0,36-225 1,-58 48-117,-12 261-89,0 30-83,5 11-196,-2 0 155,1 0 1,-2 1-1,3 13 0,2 9 91,3 7 55,42 133 194,-46-156-256,1 0 0,0-1 0,2 0 0,0-1 0,1 0 0,0 0 1,22 23-1,-30-36-14,1 1 0,-1-1 1,1 0-1,-1 0 0,1-1 1,0 1-1,0-1 0,0 1 0,0-1 1,0 0-1,0 0 0,0 0 1,0 0-1,6 0 0,-7-1 9,0 0 0,1 0 0,-1-1 0,0 1-1,0 0 1,0-1 0,0 0 0,0 1 0,0-1-1,0 0 1,0 0 0,-1 0 0,1 0 0,0 0-1,0-1 1,-1 1 0,1 0 0,-1-1 0,1 1-1,-1-1 1,0 0 0,1 1 0,0-4 0,27-50-48,-2-2 1,25-82 0,25-104-1830,-76 233 1788,-1 8 283,-1 74 742,1 52-448,1-107-379,1 0 1,1 0 0,0 0 0,12 32 0,-13-43-89,0 0 1,1 0 0,0 0 0,1-1 0,-1 1 0,1-1 0,6 7 0,-8-10-26,1 0 0,-1 0 0,0 0 0,1 0 1,0 0-1,-1-1 0,1 1 0,0-1 1,0 0-1,0 0 0,0 0 0,0 0 1,0 0-1,0-1 0,0 1 0,6-1 1,-7 1-16,1-1 0,0 0 0,0 0 0,0 0 0,0 0 0,0-1 0,0 1 0,0-1 0,0 0 0,0 1 0,-1-1 0,1-1 0,0 1 0,0 0 0,-1-1 0,1 1 0,-1-1 0,0 0 0,1 0-1,-1 0 1,0 0 0,0 0 0,0 0 0,0 0 0,0-1 0,-1 1 0,2-4 0,1 0-445,-1-1-1,0 0 0,0 1 0,0-1 0,-1 0 0,2-11 1,0-11-3083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25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11221,'0'0'3220,"16"0"-3329,289 3 258,-234-3-375,-70 0 143,0 0 1,0 0-1,-1 0 0,1 0 1,0 0-1,0 1 1,-1-1-1,1 0 1,0 0-1,-1 0 1,1 1-1,0-1 1,-1 0-1,1 1 1,0-1-1,-1 1 1,1-1-1,-1 1 1,1-1-1,-1 1 1,1-1-1,-1 1 1,1-1-1,-1 1 1,1 0-1,-1-1 1,0 1-1,1 0 1,-1-1-1,0 2 1,2 22-2609,-2-19 1945,0 22-3544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26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8500,'0'0'4036,"15"0"-3326,328 3 883,-262-3-1612,-53-2 301,-16 1-1174,1 1-3377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29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99 4594,'0'0'4333,"-7"17"-2426,-7 4-1767,1 0 0,0 0-1,2 2 1,1-1-1,1 1 1,0 1 0,2 0-1,1 0 1,-3 26 0,0 25 74,2 127 0,8-190-209,1 0-1,0-1 1,0 0 0,1 1-1,1-1 1,0 0 0,1-1-1,-1 1 1,2-1 0,0 0-1,0 0 1,1-1 0,0 1-1,0-2 1,11 11 0,-14-17-7,-1 1-1,1 0 1,0-1 0,1 0 0,-1 0 0,0 0-1,0 0 1,1 0 0,-1-1 0,1 0 0,0 0-1,4 0 1,61 0-7,-39-2 33,-24 1-18,0-1-1,0 1 0,0-1 1,0-1-1,0 1 0,0-1 1,-1 0-1,1-1 1,0 0-1,-1 0 0,0 0 1,0 0-1,10-9 0,-8 5-4,-1 0 1,1 0-1,-1-1 0,-1 0 0,0-1 0,0 0 0,0 0 1,7-18-1,0-4-20,-2 0 1,-1-1-1,-1-1 0,-2 0 0,3-42 1,0-173-78,-10 239 119,-1 0 0,0 0-1,0 0 1,-1 0 0,0 0 0,-1 1 0,0-1 0,0 1 0,-1-1 0,0 1-1,0 0 1,-1 0 0,0 1 0,0 0 0,-1-1 0,0 2 0,0-1 0,-1 1-1,-13-10 1,8 7 21,0 1 1,-1 1-1,0 1 0,0-1 0,-1 2 0,0 0 0,0 1 0,0 0 0,0 1 1,-1 0-1,-25 0 0,15 2 2,10-1-43,-1 2 0,-24 2 0,37-2-9,-1 0 0,1 1-1,-1 0 1,1 0 0,0 0 0,-1 0 0,1 0-1,0 1 1,0-1 0,0 1 0,0 0-1,0 0 1,1 0 0,-1 0 0,0 0-1,-3 6 1,0 1-104,0 1 0,1 0 0,1 0-1,-1 0 1,2 1 0,-1-1 0,-2 18 0,-7 78-3644,12-100 3360,-3 57-4445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29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 6739,'0'0'7310,"0"10"-6566,-2 89-609,-4-1 0,-4 1 0,-31 133-1,37-220-198,2-3-898,1-1-5247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30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1 3057,'0'0'9712,"0"4"-9136,-1 19-270,-2 0-1,-1 0 1,-1 0 0,-1 0 0,-9 21 0,-5 24 241,-1 13-209,4 1 0,4 0-1,3 2 1,1 87 0,9-144-311,-1-14-34,1 0 0,0 0 0,1 0-1,1 0 1,3 14 0,-4-23 5,0-1-1,0 1 1,1-1-1,0 0 1,-1 1-1,1-1 1,0 0-1,0 0 1,1 0 0,-1-1-1,1 1 1,-1-1-1,1 1 1,0-1-1,0 0 1,0 0-1,0 0 1,0 0 0,1 0-1,-1-1 1,0 0-1,1 0 1,3 1-1,7 1-94,-1 0 1,0-2-1,1 1 0,-1-2 0,1 0 0,-1-1 0,1 0 0,-1-1 0,1 0 1,-1-1-1,0 0 0,22-10 0,-25 7-72,0 0 0,0 0 0,0-1 0,-1-1 0,0 1 0,-1-2 0,0 1 0,11-15 0,-14 17 88,-2 0 0,1-1 0,-1 1 0,0-1 0,0 1 0,0-1 0,-1 0 0,0 0 0,-1 0 0,0 0 0,0-1 0,0 1 0,-1 0 0,0 0 0,-1-9 0,1 15 90,-1 0 1,1 0-1,0 0 0,-1 0 1,1 0-1,-1 0 0,1 0 1,-1 0-1,0 1 1,1-1-1,-1 0 0,0 0 1,0 1-1,1-1 1,-1 0-1,0 1 0,0-1 1,0 1-1,0-1 1,0 1-1,0-1 0,0 1 1,0 0-1,0-1 0,0 1 1,0 0-1,-2 0 1,-35-2 568,29 2-405,-37-2 484,17 0-320,-42 4-1,64-2-462,1 1 0,-1 0 0,1 0 0,0 1 0,0 0 0,0 0 0,0 0 0,0 1 0,0-1 1,1 1-1,-1 1 0,-6 4 0,11-7-58,1-1 1,-1 1-1,1 0 1,-1-1-1,0 1 1,1-1 0,-1 1-1,1 0 1,-1 0-1,1-1 1,0 1-1,-1 0 1,1 0-1,0 0 1,-1-1 0,1 1-1,0 0 1,0 0-1,0 0 1,0 1-1,0 8-3772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30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86 5475,'0'0'6514,"-14"-1"-4721,13 1-1792,1 0-1,0 1 0,-1-1 0,1 0 0,0 1 1,0-1-1,0 1 0,0-1 0,-1 0 0,1 1 0,0-1 1,0 1-1,0-1 0,0 1 0,0-1 0,0 0 1,0 1-1,0-1 0,0 1 0,0-1 0,0 1 1,0-1-1,0 1 0,1-1 0,-1 0 0,0 1 1,0-1-1,0 1 0,1-1 0,-1 0 0,0 1 1,0-1-1,1 0 0,-1 1 0,0-1 0,1 0 1,-1 1-1,0-1 0,1 0 0,-1 0 0,1 1 1,-1-1-1,0 0 0,1 0 0,-1 0 0,1 0 1,0 0-4,0 0 0,-1 0 1,1 0-1,0 0 0,0-1 0,-1 1 1,1 0-1,0-1 0,-1 1 1,1 0-1,0-1 0,-1 1 0,1-1 1,-1 1-1,1-1 0,-1 1 1,1-1-1,-1 1 0,1-1 0,-1 0 1,1 1-1,-1-1 0,0 0 1,1 1-1,-1-1 0,0 0 0,0 1 1,1-2-1,0-7-10,1-1 0,-1 1 0,-1-18 0,-1 14-26,1 12-6,0 0 0,0 0-1,0 1 1,0-1-1,0 0 1,-1 0 0,1 1-1,0-1 1,0 0 0,-1 0-1,1 1 1,-1-1 0,1 0-1,-1 1 1,1-1-1,-1 1 1,1-1 0,-1 0-1,1 1 1,-1-1 0,0 1-1,1 0 1,-1-1 0,0 1-1,0-1 1,1 1-1,-1 0 1,0 0 0,0-1-1,1 1 1,-1 0 0,-1 0-1,-28 1-4910,15 4-100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31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0 8180,'0'0'5688,"0"13"-5272,1-5-341,-1 4 79,1 0-1,-2 0 1,1 1-1,-2-1 1,0 0-1,-3 14 1,-32 118 1241,-26 211 1,14 150-639,34-72 393,16-399-1050,0-1-1,2 0 1,14 58 0,-12-71-90,1 0-1,1-1 1,1 0 0,1 0 0,1-1 0,0 0 0,15 18-1,-21-30 7,0-1-1,0-1 1,1 1-1,0 0 1,0-1-1,0 0 1,1-1-1,-1 1 0,1-1 1,0 0-1,0 0 1,0 0-1,0-1 1,9 2-1,4-1-990,-1-1 1,1 0-1,30-2 1,-24 0-2043,-17 0-1481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9.6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41 177 10597,'0'0'5594,"-8"3"-5380,-22 12-182,28-10-37,10 0-1,17 2 129,1-2 0,0 0 0,33 1 0,87-2 616,-120-4-663,847-1 1408,-154-57-1373,111-3 247,159 61 854,-942-1-1048,0-1 0,0-3 0,0-2 0,-1-2 0,69-23 0,-76 19-93,-15 4 47,0 1-1,1 0 1,0 3-1,0 0 1,40-3-1,-64 8-55,-1 2-1431,0 0 964,-1 0-1,1-1 1,-1 1-1,1 0 1,-1 0-1,1-1 0,-1 1 1,0 0-1,0-1 1,0 1-1,0-1 1,-2 3-1,-27 26-6933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32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1 478 8756,'0'0'4429,"1"-11"-4379,31-406 97,-21 368 803,-11 747 1523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32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8868,'0'0'5667,"216"-10"-5539,-162 0 624,-6 0-640,-8 0-80,-4 0-64,-18 4-32,-7 3 32,-7-4-864,-4-3-689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37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19 269 1905,'0'0'7136,"-4"0"-6741,-10-3 6203,14-19-6573,0 1 0,2-1-1,0 1 1,2 0 0,0 0 0,1 0 0,1 0-1,1 1 1,18-35 0,-23 49-38,-1 5 3,-1 0 0,0 0 0,0 1 0,0-1 0,1 0-1,-1 0 1,0 1 0,1-1 0,-1 0 0,0 1 0,1-1 0,-1 0-1,1 1 1,-1-1 0,1 1 0,-1-1 0,1 1 0,0-1 0,-1 1 0,1-1-1,0 1 1,-1 0 0,2-1 0,-1 6-155,17 440 497,-18-441-331,7 63-260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37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12 306 4466,'0'0'8865,"-12"0"-8230,30-1-458,-1-1-1,0-1 1,33-10-1,23-5 380,3 3-183,0-3-1,118-45 1,133-88-154,-319 148-281,-4 0-5,0 1 0,0-1 0,1 1 0,-1 1 0,1-1 0,-1 1 1,1-1-1,0 2 0,7-2 0,-15 18-8996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40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2 5555,'0'0'4212,"1"-1"-4160,0 1-1,0 0 1,0 0 0,0 0-1,0 0 1,0 0 0,-1 0-1,1 0 1,0 0-1,0 0 1,0 0 0,0 1-1,0-1 1,0 0-1,0 0 1,0 1 0,-1-1-1,1 1 1,1 0 0,2 9 200,0 1 1,-1 0 0,0 0 0,-1 0 0,0 0 0,0 13-1,3 12 41,0-2-22,1 62-1,-6-95-163,19-1-190,37-2 52,-29 1 35,-1 0 1,0 2 0,33 5-1,-57-5 1,-1-1-1,1 1 1,-1-1-1,1 1 1,-1 0-1,1 0 1,-1 0-1,0 0 1,1 0 0,-1 0-1,0 0 1,0 0-1,0 1 1,0-1-1,0 0 1,0 1-1,0-1 1,0 1-1,0-1 1,-1 1 0,1-1-1,-1 1 1,1-1-1,-1 1 1,1 0-1,-1-1 1,0 3-1,1 7 141,0 0-1,-1 1 0,-2 12 0,1-3 177,2-17-284,-2 0 0,1-1 0,0 1 1,-1 0-1,0 0 0,0-1 1,0 1-1,0 0 0,0-1 0,-1 1 1,0-1-1,1 1 0,-1-1 0,-1 0 1,1 0-1,-4 4 0,2-3 17,-1 0 0,1-1 0,-1 0 0,0 0 0,0 0-1,0 0 1,0-1 0,-1 0 0,-10 3 0,-8 0-35,0-1 1,-1-2-1,1 0 1,-29-3-1,30 1-232,-3 1-395,16 0-779,1-1 1,0 0-1,-17-2 0,21-1-2462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40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 4498,'0'0'6691,"193"-95"-6611,-164 85-80,-3 0 0,-8 7-32,-3-4-992,-12 7-1185,-3-6-2433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41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6035,'1'1'6604,"8"12"-6272,8 5-47,2 0-1,26 19 1,-25-21-118,-1 0 0,31 33 1,41 63 548,107 168 1,-165-225-626,-3 2 0,-2 0 0,-2 2 0,-3 1 0,23 99 0,-33-92 62,6 104-1,-12 70 100,-5-122-78,-1 212 574,-1-183-69,0-145-510,0 32 391,0-34-734,-15-1-11033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49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6403,'0'0'10010,"23"7"-8951,471-4-1630,-494-3 380,1 1 0,0-1-1,-1 1 1,1-1 0,-1 1 0,1-1 0,-1 1-1,1-1 1,-1 1 0,1-1 0,-1 1 0,1 0-1,-1-1 1,1 1 0,-1-1 0,0 1 0,0 0-1,1 0 1,-1-1 0,0 1 0,0 0 0,0 0-1,0-1 1,0 1 0,0 0 0,0 0-1,0-1 1,0 1 0,0 0 0,0-1 0,0 1-1,0 0 1,-1 1 0,1 4-1125,0 27-4486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50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7988,'0'0'3457,"197"7"-2160,-117-1-737,-3 1-560,-4-4 80,-8 4-80,-14-1 0,-7-6-1393,-18 0-1696,-12 0-3730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50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67 236 8932,'0'0'4005,"-4"13"-3941,-7 32 228,3 0 0,1 0 0,0 50 0,7-64-110,-1-2-63,2 1 1,0-1-1,9 41 0,-8-61-117,0 0-1,1-1 0,0 1 0,0-1 0,1 0 0,0 0 0,1 0 1,0-1-1,0 1 0,0-1 0,1 0 0,0-1 0,0 1 0,1-1 1,11 8-1,-11-10-38,1 0-1,-1 0 1,0-1 0,1 0 0,0-1 0,0 1 0,-1-2-1,1 1 1,13 0 0,-15-1-44,0-1 0,0 0 0,0 0 0,0 0 0,0-1 0,0 0 1,0 0-1,0-1 0,0 0 0,-1 0 0,1 0 0,0-1 0,7-4 0,-5 0-92,0-1-1,0 0 1,0 0 0,-1-1-1,0 0 1,0 0 0,-1-1 0,-1 0-1,0 0 1,0 0 0,4-14-1,0-4-352,0-1-1,-3 0 1,5-34-1,-7 12 217,-2-65 0,-3 66 279,1 32 138,-1 1-1,-2 0 0,1 0 1,-2 0-1,0 1 0,-1-1 1,-1 1-1,-11-23 0,12 29-18,-1-1 1,0 1-1,-1 0 0,0 1 0,0 0 0,-1 0 0,0 0 0,-1 1 0,0 0 0,0 1 0,0 0 0,-1 0 0,-15-7 1,19 12-23,0-1 1,0 1-1,0 0 1,0 1-1,0-1 1,0 1 0,0 0-1,-1 1 1,1 0-1,0 0 1,0 0 0,-9 2-1,10-1-64,1 0-1,0 1 0,-1-1 1,1 1-1,0 0 1,0 0-1,0 0 0,0 1 1,1-1-1,-1 1 1,1 0-1,-1 0 1,1 1-1,0-1 0,0 0 1,1 1-1,-3 4 1,-11 22-345,1 0 0,2 1 0,1 1 0,2 0 1,-8 39-1,-1 11-2528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0.2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1 422 15655,'0'0'4125,"0"-9"-4157,2-5 25,0 0 1,1 1 0,1 0-1,0-1 1,9-19 0,38-72-66,-22 48-61,-9 12-16,-10 23 58,1-1 0,24-37 0,-35 60 91,0 1 0,-1-1 0,1 0 0,0 0 0,0 0-1,0 0 1,0 0 0,0 1 0,0-1 0,0 0 0,0 0 0,0 0-1,0 0 1,0 1 0,0-1 0,0 0 0,0 0 0,0 0-1,0 0 1,0 1 0,0-1 0,1 0 0,-1 0 0,0 0 0,0 0-1,0 0 1,0 1 0,0-1 0,0 0 0,0 0 0,0 0-1,1 0 1,-1 0 0,0 0 0,0 0 0,0 0 0,0 1 0,0-1-1,1 0 1,-1 0 0,0 0 0,0 0 0,0 0 0,0 0-1,0 0 1,1 0 0,-1 0 0,0 0 0,0 0 0,0 0 0,0 0-1,1 0 1,-1 0 0,0 0 0,0 0 0,0 0 0,0 0-1,1 0 1,-1 0 0,0-1 0,0 1 0,0 0 0,0 0 0,0 0-1,0 0 1,1 0 0,-1 0 0,0-1 0,6 50 187,-3 0 1,-4 82 0,-1-41 124,2 133 603,0 67 515,0-97-3239,12-192-6861,1-1-1079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51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0 10085,'0'0'5568,"0"7"-5488,-2 49 290,-2 0 1,-14 67 0,15-109-444,-25 143 779,21-53-3393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51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8020,'0'0'4922,"-2"33"-4140,-10 160 610,11-176-1032,-1-1-125,2 1 0,-1-1-1,2 1 1,3 19 0,-3-34-228,-1 0 1,1 0-1,1 1 0,-1-1 0,0 0 0,1 0 1,-1 0-1,1 0 0,-1 0 0,1 0 0,0-1 0,0 1 1,0-1-1,0 1 0,0-1 0,0 0 0,0 1 1,0-1-1,1 0 0,-1 0 0,0-1 0,5 2 0,6 1 0,1 0-1,25 1 1,-30-3-2,103 5-1873,-41-10-4049,-54-2 560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52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5330,'0'0'5763,"-18"187"-3970,18-105-320,0 13-849,0 7-288,0-7-128,0 0-32,0-23 208,-4-13-336,4-22-96,0-14-176,0-17-1424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52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89 247 7619,'0'0'5886,"9"10"-5611,29 34 116,53 79 1,-69-91-265,-2 2 0,-2 1 0,25 64 0,-38-81-87,-1 0 0,0 1 0,-2-1 0,0 1 0,-1 30 0,-1-46-46,-1 0 0,0 0 1,1 0-1,-1 0 0,-1 0 0,1 0 0,0 0 0,-1 0 1,1 0-1,-1 0 0,0 0 0,0-1 0,0 1 0,0-1 1,0 0-1,0 0 0,-1 1 0,1-1 0,-1-1 0,0 1 1,0 0-1,1-1 0,-6 3 0,-5 2-120,0-1-1,-1 0 1,-26 5-1,13-6-388,0-1-1,1-1 1,-28-3-1,22 1-231,31 0 722,-1 1-1,0-1 0,0 0 1,0 0-1,0 0 1,0 0-1,0-1 0,0 1 1,0 0-1,0-1 1,0 1-1,1-1 0,-1 0 1,0 0-1,0 1 1,1-1-1,-1 0 1,0-1-1,1 1 0,-1 0 1,1 0-1,-1-1 1,1 1-1,0 0 0,0-1 1,-1 0-1,1 1 1,0-1-1,1 0 0,-1 1 1,0-1-1,0 0 1,1 0-1,-1 0 1,1 0-1,-1 0 0,1 1 1,0-1-1,0 0 1,0 0-1,0 0 0,0 0 1,1-3-1,-1-6 6,0 0-1,1 0 0,0-1 1,1 1-1,0 0 1,1 0-1,1 1 0,-1-1 1,2 1-1,7-16 0,231-408-1859,-234 417 2106,-1 1 1,-1-1-1,0 0 1,-1-1-1,-1 1 1,-1-1-1,-1 0 1,0 0-1,-1-1 1,-1-27-1,-1 45-164,0 1 0,0-1 0,-1 0 0,1 0 0,0 0 0,-1 0 0,1 1-1,-1-1 1,1 0 0,-1 0 0,1 1 0,-1-1 0,0 0 0,1 1-1,-1-1 1,0 1 0,1-1 0,-1 0 0,0 1 0,0 0 0,1-1 0,-1 1-1,0 0 1,0-1 0,0 1 0,0 0 0,0 0 0,0 0 0,1-1 0,-1 1-1,-2 0 1,-37 0 722,29 0-560,4 0-179,-1 0-1,0 0 1,1 1-1,-1 0 1,-12 4-1,17-4-46,-1 1 0,1-1 0,0 1 0,-1 0 1,1 1-1,0-1 0,0 0 0,1 1 0,-1 0 0,0-1 0,1 1 0,0 0 0,-4 5 1,-3 6-143,1 0 1,0 0-1,1 1 1,-8 23-1,12-28-1157,1 0-1,0 0 1,0 1-1,0 19 1,2-10-5001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53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1 895 2977,'0'0'8586,"12"-6"-7842,-3 1-584,-3 3-73,0-1 1,0 0-1,0 0 0,-1-1 0,1 1 1,-1-1-1,0 0 0,0-1 1,-1 1-1,1-1 0,-1 0 0,0 0 1,6-11-1,133-310 919,-124 272-1042,-2-1 0,-2 0 0,-3-1 0,-2 0 0,3-70 0,-12 51 505,-2 74-418,1 0-1,-1 1 0,1-1 1,-1 0-1,0 0 0,1 0 1,-1 0-1,0 1 1,0-1-1,1 0 0,-1 1 1,0-1-1,0 0 0,0 1 1,0-1-1,0 1 0,0 0 1,0-1-1,0 1 1,0 0-1,0-1 0,0 1 1,0 0-1,0 0 0,0 0 1,0 0-1,0 0 1,0 0-1,0 0 0,0 0 1,0 1-1,0-1 0,-1 0 1,2 1-1,-1-1 0,0 1 1,0-1-1,0 1 1,0-1-1,0 1 0,0-1 1,0 1-1,1 0 0,-1 0 1,0-1-1,0 1 1,1 0-1,-1 0 0,0 1 1,-19 40 63,2 1 1,2 0 0,-21 88 0,28-84 127,2 1 1,-1 62-1,8 100 111,2-90-236,-2-107-125,1 19 118,-1-31-125,0 0 0,1 0 0,-1 0 1,0-1-1,1 1 0,-1 0 0,1 0 0,-1-1 0,1 1 0,-1 0 1,1-1-1,-1 1 0,1 0 0,0-1 0,-1 1 0,1-1 1,0 1-1,-1-1 0,1 1 0,0-1 0,0 1 0,0-1 1,-1 0-1,1 0 0,0 1 0,0-1 0,0 0 0,0 0 0,0 0 1,-1 0-1,2 0 0,4 0-97,0-1 1,0 0-1,-1 0 1,1-1-1,-1 1 1,1-1-1,-1 0 1,0 0-1,0-1 1,0 0-1,0 0 1,6-4-1,-4 2 11,0 0 0,1 1 0,0 0 0,13-5-1,-18 9 107,0-1 0,0 1-1,0-1 1,-1 1-1,1 0 1,0 0 0,0 0-1,0 0 1,0 1 0,-1-1-1,1 1 1,0 0-1,0 0 1,-1 0 0,1 0-1,-1 0 1,1 0-1,4 4 1,2 2 289,1 1-1,-1 0 1,10 12 0,12 11 132,-26-27-521,-1-1-1,0 0 1,1 0 0,0 0-1,0 0 1,0-1-1,0 0 1,0 0 0,0 0-1,0-1 1,1 1 0,-1-1-1,1-1 1,-1 1-1,8-1 1,-3-1-2784,-6-8-1611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54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13542,'0'0'4989,"0"0"-4993,0 0 1,0 0-1,0 0 0,0 0 0,1 0 0,-1 0 1,0 0-1,0 0 0,0 0 0,0 0 1,0 0-1,0 0 0,0 0 0,0 0 0,0 0 1,0 0-1,1 1 0,-1-1 0,0 0 1,0 0-1,0 0 0,0 0 0,0 0 0,0 0 1,0 0-1,0 0 0,0 0 0,0 0 1,0 0-1,0 0 0,0 0 0,0 0 0,0 0 1,0 1-1,0-1 0,0 0 0,0 0 1,1 0-1,-1 0 0,0 0 0,0 0 0,0 0 1,0 0-1,0 0 0,0 0 0,-1 1 1,1-1-1,0 0 0,0 0 0,0 0 0,0 0 1,0 0-1,0 0 0,0 0 0,0 0 1,0 0-1,0 0 0,0 0 0,0 1 0,15-2 110,0-1-1,1-1 0,-1 0 0,-1 0 0,1-2 0,0 0 0,25-12 1,7-3-379,-11 9-1868,-11 8-5275,-17 3 1109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2:54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21 270 9076,'0'0'8500,"-3"0"-7545,2 0-955,1 0 1,-1 0-1,0 0 0,1 0 1,-1 0-1,0 0 0,1 0 1,-1 0-1,0-1 0,1 1 0,-1 0 1,1 0-1,-1-1 0,0 1 1,1 0-1,-1-1 0,1 1 0,-1-1 1,1 1-1,-1-1 0,1 1 1,0-1-1,-1 1 0,1-1 1,-1 1-1,1-1 0,0 0 0,0 1 1,-1-1-1,1 0 0,0 1 1,0-2-1,-1-1-7,1-1 1,0 1-1,0-1 1,0 1-1,1 0 1,-1-1-1,2-4 1,21-57-79,-22 64 87,17-50-231,-15 40 96,0 1 1,1-1 0,1 1 0,-1-1 0,2 1 0,-1 1 0,12-15 0,-17 23 107,1 0 1,-1 1-1,0-1 1,1 0-1,-1 1 1,1-1-1,-1 0 1,1 1-1,0-1 1,-1 1-1,1-1 0,0 1 1,-1-1-1,1 1 1,0-1-1,0 1 1,-1 0-1,1 0 1,0-1-1,1 1 1,0 17-214,-2-7 244,-22 497 1469,17-459-1389,4-24-474,-1 1 0,-2-1 0,0 0 0,-9 25 0,13-31-9011,0-9 5749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2T23:37:46.0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48,'20'17,"1"-1,0-1,31 17,24 16,-44-26,1-2,0-2,2-1,38 14,151 38,-105-46,-67-14,8-2,0-3,106-5,-52-1,-102 1,0 1,0 1,-1 0,1 0,0 1,0 1,-1 0,0 1,16 6,-14-4,0-1,0-1,0 0,1-1,-1-1,27 3,86-7,-59 0,20 2,4 1,133-17,-82-7,99-13,-113 13,15-2,-115 23,-11 1,0-1,-1 0,1-1,-1-1,25-9,-20 4,1 0,0 2,0 0,1 2,0 0,0 2,27-2,19 7,60-4,-116 1,0-1,-1 0,1-1,0-1,-1 0,0 0,19-10,-6 2,0 2,0 1,0 1,1 2,1 0,-1 1,31 0,-29 2,0 0,0-2,-1-1,1-1,-1-1,35-17,-24 7,-25 12,0 0,-1 0,0-1,0-1,19-15,-15 7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2T23:37:46.0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1 199,'112'2,"123"-4,-228 1,1-1,-1 1,0-1,0-1,0 1,0-1,0 0,-1-1,1 0,9-7,5-7,31-31,-5 4,-10 10,-23 19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2T23:37:46.0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0 150,'5'0,"4"0,7-4,3-2,4-8,1-1,1 1,5-1,6-2,0-6,3 0,-5 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0.8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1386 12662,'0'0'856,"22"-28"585,-6 8-1215,25-30 77,-3-3-1,35-62 1,84-189-960,-123 229 247,-3-2 0,23-91 1,-43 112 462,-1 0 1,-3-1 0,-3 1 0,-4-87 0,0 134-48,-1 0-1,0 1 1,-1-1-1,1 0 1,-2 1 0,1-1-1,-1 1 1,-5-11-1,6 16 58,1 1-1,-1-1 1,1 1-1,-1-1 1,0 1 0,0 0-1,0 0 1,0 0-1,0 0 1,0 0-1,-1 0 1,1 0-1,0 1 1,-1-1-1,0 1 1,1 0-1,-1 0 1,0 0-1,0 0 1,1 0-1,-1 1 1,0-1-1,0 1 1,0 0 0,0 0-1,0 0 1,0 0-1,0 0 1,-3 1-1,3 0-19,0 0 1,0 1-1,0-1 0,0 1 0,0-1 0,0 1 0,1 0 1,-1 0-1,1 0 0,-1 1 0,1-1 0,0 0 1,0 1-1,0 0 0,0-1 0,0 1 0,-1 5 0,-5 7 96,1 1 0,-5 18 0,9-27-44,-12 42 464,2 0 0,3 1 0,-8 86 0,11 155 1311,8-276-1798,0-1 0,1 1 1,1 0-1,0-1 0,1 0 0,0 1 1,11 22-1,-12-31-70,-1-1-1,1 0 1,0 0-1,0 0 1,1 0 0,0 0-1,0-1 1,0 1-1,0-1 1,0 0 0,1-1-1,0 1 1,0-1-1,0 0 1,0 0 0,0 0-1,1-1 1,-1 1-1,1-1 1,0-1 0,11 3-1,-10-3-96,1 0 1,-1-1-1,1 1 0,-1-1 0,1-1 1,0 0-1,-1 0 0,0 0 0,1-1 0,-1 0 1,0 0-1,0-1 0,0 0 0,0 0 1,0-1-1,-1 0 0,1 0 0,7-7 0,41-48-827,-41 42 407,1 1 1,0 0 0,23-17-1,-37 33 489,0-1 0,0 0-1,0 0 1,0 1 0,0-1-1,0 0 1,0 1 0,0-1-1,0 1 1,0 0 0,0-1-1,0 1 1,1 0 0,-1 0-1,0-1 1,0 1 0,0 0-1,0 0 1,1 0 0,-1 0-1,0 1 1,0-1 0,0 0-1,0 0 1,0 1 0,0-1-1,1 1 1,-1-1 0,0 1-1,0-1 1,0 1 0,0 0-1,0-1 1,-1 1 0,1 0-1,0 0 1,0 0 0,1 1 0,2 4 76,-1 0 1,1 1 0,-1-1-1,-1 1 1,4 9 0,-2-4 10,25 75 915,17 44 661,-37-109-1141,2-1 0,-1 0 0,24 32 0,-30-47-459,-1-1 0,2-1 0,-1 1 0,0 0 1,1-1-1,0 0 0,0 0 0,0 0 1,1-1-1,-1 0 0,1 0 0,0 0 1,0-1-1,0 0 0,0 0 0,0 0 1,0-1-1,0 0 0,1 0 0,-1 0 0,0-1 1,12-1-1,-14 1-106,0 0 0,0-1 0,0 0 0,0 0 0,0 0 0,-1 0 0,1-1 0,0 1 0,-1-1 0,1 0 1,-1 0-1,0 0 0,0-1 0,5-4 0,-2 1-304,0 0 0,-1 0 1,0-1-1,0 0 0,-1 0 1,6-13-1,-3 4-790,-1-1-1,0 0 1,-2 0-1,0-1 1,3-32-1,-6 33-7079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2T23:53:45.2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48,'20'17,"1"-1,0-1,31 17,24 16,-44-26,1-2,0-2,2-1,38 14,151 38,-105-46,-67-14,8-2,0-3,106-5,-52-1,-102 1,0 1,0 1,-1 0,1 0,0 1,0 1,-1 0,0 1,16 6,-14-4,0-1,0-1,0 0,1-1,-1-1,27 3,86-7,-59 0,20 2,4 1,133-17,-82-7,99-13,-113 13,15-2,-115 23,-11 1,0-1,-1 0,1-1,-1-1,25-9,-20 4,1 0,0 2,0 0,1 2,0 0,0 2,27-2,19 7,60-4,-116 1,0-1,-1 0,1-1,0-1,-1 0,0 0,19-10,-6 2,0 2,0 1,0 1,1 2,1 0,-1 1,31 0,-29 2,0 0,0-2,-1-1,1-1,-1-1,35-17,-24 7,-25 12,0 0,-1 0,0-1,0-1,19-15,-15 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2T23:53:45.2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1 199,'112'2,"123"-4,-228 1,1-1,-1 1,0-1,0-1,0 1,0-1,0 0,-1-1,1 0,9-7,5-7,31-31,-5 4,-10 10,-23 19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2T23:53:45.2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0 150,'5'0,"4"0,7-4,3-2,4-8,1-1,1 1,5-1,6-2,0-6,3 0,-5 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4:33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3602,'0'0'8337,"1"13"-8369,21 85 9,6 40 262,48 530 302,-38 6-330,-13 303 96,-24-713-301,-10 509 839,7-209 132,7-517-921,3-2 1,1 1 0,2-1 0,18 44 0,-14-45 65,-2 1 1,-2 0-1,-1 1 1,2 47-1,-9 141-1098,-2-233 776,-1 0 0,0 0 0,0-1 0,-1 1 0,1 0 0,0 0 1,0 0-1,0 0 0,-1 0 0,1 0 0,0 0 0,-1 0 1,1 0-1,-1 0 0,1-1 0,-1 1 0,1 0 0,-1 0 1,0-1-1,1 1 0,-1 0 0,0-1 0,1 1 0,-1-1 0,0 1 1,0-1-1,0 1 0,0-1 0,1 1 0,-1-1 0,-2 1 1,-23 1-6351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4:34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5 543 4770,'0'0'6574,"-3"-2"-5904,3 2-673,0 0 0,0-1 0,0 1 0,0 0 0,0 0 0,-1 0 1,1 0-1,0 0 0,0-1 0,0 1 0,0 0 0,0 0 1,0 0-1,0 0 0,0-1 0,0 1 0,0 0 0,0 0 1,0 0-1,0 0 0,0-1 0,0 1 0,0 0 0,0 0 1,0 0-1,0-1 0,0 1 0,0 0 0,0 0 0,0 0 1,0 0-1,0-1 0,0 1 0,0 0 0,0 0 0,0 0 1,1 0-1,-1 0 0,0-1 0,0 1 0,0 0 0,0 0 1,0 0-1,1 0 0,-1 0 0,0 0 0,0 0 0,0 0 0,0-1 1,1 1-1,-1 0 0,0 0 0,0 0 0,0 0 0,0 0 1,1 0-1,-1 0 0,0 0 0,0 0 0,0 0 0,1 0 1,-1 0-1,0 0 0,0 0 0,0 0 0,0 1 0,1-1 1,-1 0-1,0 0 0,30-3-50,55 2 222,-65 1-84,-1 0-36,25-1 151,0 3 0,56 8-1,128 29 234,1-10-1,276 0 0,209-26-400,-468 15-22,0 0 188,419-31-131,-175 8 44,215-13 95,712-139-200,-1047 108 15,404-43 35,1 13-60,-84 7-8,550-42 52,12 39-40,-836 73-9,-236 3 5,-58 5 9,207 37 0,-14-1 1,566-23 2029,-593-21-1645,-165 4-259,-38 0-123,0-3 0,90-13 0,-166 13-114,0-1 1,-1 0 0,1-1 0,10-4 0,-19 5-370,0-1-1,0 1 1,0 0-1,0 0 1,-1 0-1,1-1 1,-1 1-1,1 0 1,-1-1-1,0 1 1,0 0 0,0-1-1,0 1 1,-1 0-1,0-5 1,0 4-450,-2-16-4571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4:35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1 2897,'0'0'12278,"-7"2"-11985,5-2-291,-18 7 24,20-7-28,1 0 0,-1 0 1,0 0-1,0 0 0,1 0 1,-1 0-1,0 0 0,0 0 0,1 0 1,-1 0-1,0 1 0,0-1 0,1 0 1,-1 0-1,0 0 0,0 0 1,0 0-1,1 1 0,-1-1 0,0 0 1,0 0-1,0 0 0,0 1 0,1-1 1,-1 0-1,0 0 0,0 1 1,0-1-1,0 0 0,0 0 0,0 1 1,0-1-1,0 0 0,0 0 0,0 1 1,0-1-1,0 0 0,0 0 1,0 1-1,0-1 0,0 0 0,0 0 1,0 1-1,0-1 0,0 0 0,0 0 1,0 1-1,0-1 0,0 0 1,-1 0-1,1 1 0,0-1 0,0 0 1,0 0-1,0 0 0,-1 0 0,1 1 1,0-1-1,0 0 0,0 0 1,-1 0-1,1 0 0,0 0 0,0 1 1,-1-1-1,1 0 0,0 0 0,0 0 1,-1 0-1,80 31-72,121 30 0,-3-1 112,-158-46-42,0 2 1,67 39 0,-100-51 6,0-1 0,-1 1 1,0 0-1,0 0 0,0 0 0,0 1 1,-1 0-1,6 7 0,-8-9 32,-1 0-1,1 0 0,-1 0 1,0 0-1,0 0 1,0 0-1,-1 0 1,1 1-1,-1-1 0,1 0 1,-1 0-1,0 1 1,0-1-1,-1 0 1,1 0-1,-1 1 0,0-1 1,1 0-1,-3 3 1,1 0 57,0 0 1,-1-1 0,0 1-1,0-1 1,0 0 0,-1 0 0,0 0-1,-8 8 1,-43 33 525,51-43-587,-452 306 1159,226-160-929,216-140-322,0 0-1,-1-1 0,-18 8 0,27-14-324,1 0-1,-1 0 0,0-1 0,0 0 0,0 0 0,0 0 0,0-1 0,0 0 0,0 0 0,-1 0 0,1-1 0,-6-1 0,-30-15-5303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4:36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305 431 576,'0'0'2223,"-21"11"-2034,-5 2-90,-80 39 445,84-40 6,0 1-1,1 0 1,0 2-1,-31 30 1,39-28 1162,16-18-851,9-12-745,266-415 2204,-202 300-2233,-72 123-83,-2 0-1,1 0 1,0 0-1,1 1 1,-1-1-1,1 1 0,4-4 1,-6 6-4,0 1 1,0 0-1,1 0 0,-1 0 1,0 0-1,0 0 0,1 0 1,-1 1-1,0-1 0,1 1 1,-1 0-1,1 0 0,-1 0 1,1 0-1,-1 0 1,0 0-1,4 1 0,-2 0 3,0 0 0,-1 0 1,1 0-1,0 1 0,-1 0 0,1-1 0,-1 1 0,1 1 0,-1-1 0,0 0 0,0 1 1,0-1-1,4 6 0,34 46 158,-33-42-104,106 192 1066,-87-149-975,3-1 0,2-1 0,59 75 0,-89-126-165,-1 0 5,1 0-1,-1 0 1,1 0-1,0 0 1,-1 0 0,1-1-1,0 1 1,0-1 0,0 1-1,0-1 1,0 0-1,0 0 1,1 0 0,-1 0-1,0 0 1,1 0-1,2 0 1,-15-1-7674,-31 0 2926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4:47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419 41 2721,'0'0'11798,"-5"-2"-11676,-5-4-112,1 1 0,-1 1-1,0-1 1,0 1 0,-1 1 0,1 0-1,-1 1 1,1 0 0,-1 0-1,-13 0 1,16 2-7,-9 0-35,0 0 1,-27 5-1,37-3 18,1-1 0,-1 1-1,1 1 1,0-1 0,0 1-1,0 0 1,0 1 0,0-1 0,-8 9-1,3-4-16,1 1 0,0 0-1,1 1 1,0 0 0,1 0-1,0 1 1,0 0 0,1 1-1,1 0 1,0 0-1,0 0 1,2 0 0,-1 1-1,1 0 1,1 0 0,1 0-1,-1 1 1,2-1 0,0 22-1,1-33 24,0 1 0,1 0 0,-1 0 0,1-1 0,0 1 0,0 0 0,0-1 0,0 1 0,0-1 0,1 0 0,-1 1 0,1-1 0,-1 0 0,1 0 0,0 0 0,0 0 0,0 0 0,0 0 0,0 0 0,0-1 0,0 1 0,1-1 0,-1 1 0,5 1 0,8 3-49,-1-1-1,1 0 0,21 3 1,-14-2 36,46 10 9,-15-4-26,56 20 0,-95-27 32,0 1 1,0 0 0,-1 1 0,0 1-1,0 0 1,0 1 0,-1 0 0,18 18-1,-25-21 14,-1-1-1,0 1 0,0 0 0,0 0 0,-1 1 0,0-1 0,0 1 0,0 0 0,-1 0 0,0 0 0,1 10 1,0 7 33,-1 0 1,-2 26 0,0-29-36,-1-13 5,0-1 1,-1 0 0,1 1 0,-1-1-1,-1 0 1,0 0 0,0 0 0,0 0-1,-1-1 1,0 1 0,0-1 0,0 0-1,-1 0 1,0-1 0,0 1 0,-9 6-1,-2 2 26,0-2 0,-1 1 0,0-2 0,-37 19 0,18-16 34,-1-1 0,0-1 0,0-2 0,-1-2 0,-1-1 1,1-3-1,-1 0 0,-40-3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4:48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0 3874,'0'0'3415,"-13"0"-2986,-41 0-85,51 1-318,-1-1-1,1 0 0,-1 1 0,1 0 0,-1-1 0,1 1 1,-1 1-1,1-1 0,0 0 0,0 1 0,0 0 0,0 0 1,0 0-1,0 0 0,0 0 0,0 0 0,-2 4 0,-3 3 36,2 0 0,-1 0 1,-8 18-1,7-13 18,-2 3-17,1-1 0,1 2 0,0-1 0,2 1 0,0 0 0,1 1 0,0-1 0,2 1 1,0 0-1,0 33 0,3-50-68,1-1 0,-1 0 1,1 0-1,-1 0 1,1 0-1,0 0 0,-1 0 1,1 0-1,0 0 1,0 0-1,0 0 0,0 0 1,-1 0-1,1-1 0,0 1 1,0 0-1,1-1 1,-1 1-1,0-1 0,0 1 1,0-1-1,0 1 0,0-1 1,1 0-1,-1 0 1,0 1-1,0-1 0,0 0 1,1 0-1,-1 0 1,0 0-1,3-1 0,-1 1 3,1 0 0,0 0 0,0 0 0,-1-1 0,1 0 0,-1 1 0,1-1 0,0-1 0,-1 1 0,0 0 0,4-3 0,0-2 16,-1 0-1,0-1 1,-1 0-1,0 0 1,0 0-1,0-1 1,-1 0-1,4-9 1,24-69 138,-29 77-107,-1 1-1,0-1 0,0 0 0,-1 0 0,1-12 1078,0 30-878,12 22-269,1-1 0,2-1-1,0-1 1,30 36 0,35 58 49,-74-107-19,0 0-1,-1 1 0,-1 0 0,0 0 0,-1 0 0,4 27 0,-6-8-8,-1 51-1,-2-57-1,0-23 0,-1 1 0,0-1 0,0 1 0,0-1 0,-1 0 0,0 1 0,0-1 0,-1 0 1,0 0-1,0-1 0,0 1 0,0-1 0,-1 1 0,0-1 0,0 0 0,-1 0 0,1-1 0,-1 1 1,0-1-1,0 0 0,-1-1 0,1 1 0,-7 2 0,-1 1-14,0-1 0,-1 0 0,0-1 0,0-1 0,0 0 0,-1-1 0,1-1 0,-1 0 0,-20 0 0,31-2 15,-11 1 3,1-2-1,-1 1 1,0-2 0,1 0-1,-20-5 1,30 5 6,0 1 1,0-1-1,0 0 1,0 0-1,0 0 1,1-1-1,-1 1 1,1-1-1,-1 0 1,1 0-1,0 0 1,0 0-1,0-1 1,1 1-1,-1-1 1,1 0 0,0 0-1,0 0 1,0 0-1,1 0 1,-1 0-1,1 0 1,-1-5-1,-1-6-7,0-1 0,2 0 0,-1 1 0,2-1-1,0 0 1,1 0 0,1 0 0,0 0 0,1 1 0,1-1 0,0 1-1,1 0 1,0 0 0,2 1 0,0-1 0,0 1 0,15-20 0,-16 26-25,0 0 1,0 1 0,1 0-1,0 1 1,0 0 0,1 0 0,-1 0-1,1 1 1,0 0 0,12-5 0,29-7-3298,-31 10 661,0-2-1457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4:48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1969,'0'0'5699,"36"236"-5251,-32-167 64,-4-6-192,0-14-160,0-10-112,0-12-48,0-8 0,0-6-80,3-9-1056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3.7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1 362 5282,'0'0'7468,"0"1"-7447,0 0 0,0-1 0,1 0 0,-1 1 0,0-1 0,1 1 0,-1-1 0,0 1 0,1-1 0,-1 1 0,0-1 0,1 0 0,-1 1 0,1-1 0,-1 0 0,1 1-1,-1-1 1,1 0 0,-1 0 0,1 0 0,0 1 0,1-1 4,0-1-1,0 0 1,0 1-1,0-1 0,0 0 1,0 0-1,0 0 1,0 0-1,-1 0 0,1 0 1,0 0-1,-1-1 1,1 1-1,-1-1 0,1 1 1,-1-1-1,0 0 0,0 1 1,1-1-1,-1 0 1,0 0-1,-1 0 0,2-3 1,18-57 858,-16 45-743,17-66 26,-16 55-149,2 1 0,0 0 0,2 0 0,17-34 0,-26 60-14,0 1 0,0 0 0,0 0 0,1 0 0,-1-1 0,0 1 0,0 0-1,0 0 1,0 0 0,0-1 0,0 1 0,0 0 0,1 0 0,-1 0 0,0 0 0,0 0 0,0-1 0,0 1 0,1 0 0,-1 0 0,0 0 0,0 0 0,0 0 0,1 0 0,-1 0 0,0 0-1,0 0 1,0 0 0,1 0 0,-1 0 0,0 0 0,0 0 0,1 0 0,-1 0 0,0 0 0,0 0 0,0 0 0,1 0 0,-1 0 0,0 0 0,0 0 0,0 0 0,1 0 0,-1 0 0,0 0-1,0 1 1,0-1 0,0 0 0,1 0 0,-1 0 0,0 0 0,0 0 0,0 1 0,0-1 0,0 0 0,0 0 0,1 0 0,-1 1 0,0-1 0,0 0 0,0 0 0,0 0 0,0 1 0,6 16 91,14 74 199,15 181 0,-20 99 671,-10-160-527,-2-165-397,-3-43-170,0-15-3755,0-37-3097,0 28 998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4:48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1 656,'0'0'6529,"2"34"-5980,5 113 134,-5 149 1745,-2-293-2422,0 0 0,1-1 0,-1 1 0,1 0 0,-1 0 0,1-1-1,0 1 1,0 0 0,0-1 0,0 1 0,0-1 0,1 1 0,-1-1 0,1 0 0,0 1 0,-1-1 0,1 0 0,0 0 0,0 0-1,0 0 1,1-1 0,-1 1 0,0-1 0,1 1 0,4 1 0,0-1-1,-1 0-1,1-1 1,0 0-1,0 0 1,-1 0 0,1-1-1,0 0 1,0 0-1,11-3 1,-11 1-117,0 0 0,-1 0 0,1-1-1,0 0 1,-1 0 0,0 0 0,0-1 0,0 0 0,0 0 0,5-6-1,-6 6-90,-1 0-1,1 0 0,0 0 0,0 1 0,1 0 0,-1 0 1,0 0-1,1 0 0,0 1 0,0 0 0,0 1 1,0-1-1,12-1 0,-10 3-2640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4:49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3922,'0'0'3103,"20"30"-2298,65 101-279,-69-106-288,-1 1 1,-2 0 0,0 1-1,-2 1 1,-1 0 0,-2 1-1,9 45 1,-10-14 175,-3 1 0,-3 70 1,-2-53-446,1-67-146,0 7 239,0-1-1,-1 0 1,-6 30 0,6-44-288,1 1 0,-1-1 0,0 0 0,0 1 0,-1-1 0,1 0 0,-1 0 1,1 0-1,-1 0 0,0 0 0,0 0 0,-1 0 0,1-1 0,0 1 0,-1-1 0,0 0 0,1 1 0,-1-1 0,0 0 0,0-1 0,0 1 0,0-1 0,-1 1 0,1-1 0,-4 1 0,-31 3-5446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4:5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 5106,'0'0'753,"-12"38"-577,0 1-153,-2 3 134,2 0 0,1 1 0,-8 87 0,5 702 3202,15-798-3289,2 0 1,1 1 0,2-2 0,1 1 0,2-1-1,1 0 1,1 0 0,2-1 0,2-1 0,0 0-1,2-1 1,32 43 0,-29-47-45,2 0 0,1-1-1,0-1 1,35 25 0,-45-38-207,1-2 0,0 1 1,1-2-1,0 0 0,0-1 0,1 0 1,0-1-1,0-1 0,0-1 0,20 3 1,14-4-2811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4:51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7828,'0'0'560,"193"161"-2129,-149-194-832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4:52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8212,'0'0'1691,"0"29"-1517,3 199 749,-4-118 494,-1-15-218,18 161 0,-13-238-1142,1 0 0,1 0-1,1-1 1,1 1 0,0-1 0,1-1 0,1 1 0,0-1 0,1-1 0,1 0 0,18 20 0,-3-8 23,2-1 1,1-1-1,1-1 1,49 30 0,-65-46-43,-7-3-19,-1 0 1,1-1 0,0 0-1,1 0 1,-1-1-1,0 0 1,1 0-1,0-1 1,0 0-1,0 0 1,-1-1 0,1 0-1,12 0 1,-14-1-47,0 0 0,0 0 0,1 0-1,-1-1 1,0 0 0,0-1 0,0 1 0,0-1 0,8-4 0,-11 4-134,0 0 0,0 0 0,0-1 0,0 1 1,-1-1-1,1 1 0,-1-1 0,1 0 0,-1 0 0,0 0 0,0 0 0,-1-1 0,1 1 1,-1 0-1,1-1 0,-1 1 0,1-5 0,1-23-3996,-3 3-2875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4:52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10773,'0'0'2353,"222"0"-1441,-127 0-495,-4 0-225,-7 7-160,-7 0-32,-15-1 0,-11 4-32,-7 0-1361,-15 3-1520,-15-3-2850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4:52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1 11253,'0'0'4290,"-69"183"-4242,47-81 240,0 10 128,4-1 17,7-9-209,7-14-192,4-6-32,0-13 0,18-13-32,23-13-1569,2-27-1664,5-13-785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4:53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106 601 10981,'16'-30'275,"7"-10"-179,75-143 93,-86 161-273,-2-1-1,0 0 1,-2 0-1,0-1 1,-1 0-1,-2 0 1,-1-1-1,3-35 1,-7 50 84,0 4-13,0 0 1,0 0-1,0 0 1,-1 0-1,0 0 1,-3-11-1,3 15 44,0 0 1,-1 0-1,1 0 1,0 0-1,-1 1 0,1-1 1,-1 0-1,0 1 1,1-1-1,-1 1 0,0 0 1,0-1-1,0 1 1,0 0-1,0 0 0,0 0 1,0 1-1,0-1 1,-1 0-1,1 1 0,-4-1 1,-12-2 392,-1 1 0,1 0 0,-1 2 1,1 0-1,-33 5 0,46-3-341,0 0 0,0 0 0,0 0 0,0 1 0,1 0 0,-1 0 0,1 0-1,0 1 1,0-1 0,0 1 0,0 0 0,1 0 0,-1 0 0,1 1 0,0-1 0,1 1 0,-1-1 0,1 1 0,-4 10-1,-1 4 88,0 1 0,1 1-1,-4 33 1,4-6 148,0 69-1,6-115-323,0-1 0,1 1 0,-1-1-1,1 1 1,-1-1 0,1 1 0,-1-1 0,1 1 0,0-1 0,0 0-1,0 1 1,-1-1 0,1 0 0,0 0 0,1 0 0,-1 1-1,0-1 1,0 0 0,0-1 0,1 1 0,-1 0 0,0 0 0,1 0-1,-1-1 1,1 1 0,-1-1 0,1 1 0,-1-1 0,1 0-1,-1 1 1,1-1 0,-1 0 0,3 0 0,10 1-240,0 0 1,27-3-1,-17 0-137,129-7-1417,-151 9 1808,0 0 1,-1 0 0,1 1-1,0-1 1,-1 1-1,1 0 1,-1-1 0,1 1-1,-1 0 1,1 0 0,-1 0-1,0 0 1,1 0-1,-1 0 1,0 0 0,0 0-1,0 1 1,2 1 0,17 32 342,-14-24-215,-2-4-161,11 20 254,1-1-1,22 28 1,-33-47-433,0-1 0,0 0 0,1 0 0,0-1-1,1 1 1,-1-1 0,1-1 0,0 1 0,0-1 0,0-1 0,1 1 0,-1-1 0,11 3 0,9-4-4035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4:53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8436,'0'0'4906,"36"34"-3852,118 117-67,-141-138-840,-1 2-1,0-1 1,-1 2-1,-1-1 1,0 1-1,-1 1 1,-1 0 0,-1 0-1,6 19 1,-3-8 54,5 17 59,-2 2-1,-3 0 0,-1 0 0,-2 1 0,-2 0 0,-3 0 0,-5 79 0,2-117-278,-1-1-1,1 1 0,-1 0 0,-1-1 0,0 1 0,0-1 1,-1 0-1,0 0 0,-1 0 0,0-1 0,0 1 1,-1-1-1,0 0 0,0-1 0,-1 1 0,-9 7 0,4-6-576,0 0-1,0-1 0,-1 0 0,0-1 0,0 0 1,-1-1-1,0-1 0,0 0 0,0-1 0,-22 3 1,-56 5-5735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4:55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103 119 1825,'0'0'1635,"-5"-9"-1523,-15-31 198,-1 10 2233,5 8-4062,15 21 1381,1 0 0,-1 0 0,1 0 1,-1 0-1,0 0 0,0 0 0,0 0 0,1 0 0,-1 0 0,0 0 0,0 1 0,0-1 0,0 0 0,0 0 0,-1 1 0,1-1 0,0 1 1,0-1-1,0 1 0,0 0 0,-1-1 0,1 1 0,0 0 0,0 0 0,-1 0 0,1 0 0,0 0 0,0 0 0,-2 0 0,-5 0-374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4.2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26 128 7684,'0'0'4180,"8"33"-3790,27 105 159,-26-102-345,24 82 624,-28-107-755,-1-1 0,2 1 0,-1-1 0,2 0 1,-1 0-1,1-1 0,9 9 0,-11-13-55,0 0 0,0 0 0,1-1 0,0 1 0,-1-1 1,2-1-1,-1 1 0,0-1 0,1 0 0,0-1 0,11 3 0,-6-2 2,1-1-1,-1-1 0,1 0 1,0-1-1,20-1 0,-30 0-12,1 0 0,0 1-1,0-1 1,-1 0 0,1-1-1,-1 1 1,1-1 0,-1 1-1,0-1 1,1 0 0,-1 0 0,0-1-1,0 1 1,3-4 0,-1 1 18,0-1 0,-1 0 1,1-1-1,-1 1 1,0-1-1,4-11 0,-1 1 59,-2 0-1,0 0 1,-1 0-1,-1-1 1,2-24-1,-4 30-36,1-18 74,-3-38 1,0 59-109,1 1 1,-2-1 0,0 1 0,0 0-1,0 0 1,-1 0 0,0 0 0,0 0 0,-7-10-1,-1 2 13,-1 0 0,-1 1 0,0 0-1,-1 1 1,0 0 0,-1 1 0,-30-19-1,34 25-1,0 1 1,-1 0-1,1 0 0,-1 1 0,-1 1 0,1 0 1,-1 1-1,1 0 0,-1 1 0,0 0 0,0 1 0,-25 1 1,35 1-26,0-1 0,0 1 0,0 0 0,0 0 0,0 0 0,1 0 0,-1 0 0,0 1 0,0-1 0,1 1 0,-1-1 0,1 1 0,0 0 0,-5 5 0,3-2 0,-1 1 1,1 0 0,0 0-1,1 0 1,-1 0 0,-2 8-1,-1 4-232,1 1 0,1 0 0,-5 36 0,6 16-2270,1-3-3539,-3-33-767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4:57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2671 544,'-138'-64'809,"106"53"-377,16 18 9079,18-27-9332,5-1-56,1 1 0,1-1 1,0 1-1,2 1 1,21-30-1,4-8 1,113-228 41,-2 4-49,-104 209-78,92-120 0,-19 53-33,6 4 0,143-121-1,-205 204-15,3 3 0,2 3-1,2 3 1,1 3-1,3 2 1,1 4 0,88-29-1,-107 45 2,1 3 0,0 3-1,1 1 1,0 3 0,67-1 0,-81 9-19,-7-1 31,0 1 0,0 1 0,0 2 1,0 2-1,66 17 0,-26 7 8,-2 4 0,-1 2 0,76 53 0,-113-66-11,-1 2 0,-1 2 0,-1 0 0,46 54 1,-20-12 94,52 85 0,-44-56-1,96 151-10,-128-193-26,3-1 0,81 94 0,-57-82-53,3-2 0,79 60 0,-106-97-1,0-1-1,2-3 0,0-1 1,2-1-1,0-3 1,57 18-1,32 1-33,2-5 0,239 25 0,-135-51-355,-197-6 366,-20-1 16,1-1 0,-1-1 0,0-1 0,0 0 0,0-2 0,0 0 0,-1-1 0,0 0 0,-1-2 0,1 0 0,-1 0 0,15-14 0,13-11 11,-3-1 1,68-75 0,-51 44 8,-3-2 1,-3-3-1,-4-2 0,-2-2 1,-4-2-1,40-101 0,121-272 84,-153 357-85,4 4 0,113-145 0,-104 159 1,3 3 1,3 3-1,102-81 1,-132 121-9,1 2 1,1 1-1,2 2 0,0 2 1,1 2-1,1 2 0,1 1 1,82-16-1,-45 20-16,1 5 0,106 2 0,-180 7 10,1 0 0,0 1 0,0 1 0,-1-1 0,0 2 0,1 0-1,-1 0 1,0 0 0,-1 1 0,1 1 0,-1 0 0,15 12 0,5 7 6,0 2-1,30 35 1,138 195 421,-33-39-130,-32-37-159,-86-114-39,90 103 0,-70-104-82,1-3 1,97 68-1,-111-94-10,1-3 0,1-2-1,2-3 1,71 27-1,28 5 48,-72-26 15,2-3 0,114 25 1,-164-50-68,44 11 2,2-4-1,131 5 1,-114-14-24,117 20 1,-118-11 380,120 1 0,-139-13 159,-35 0-255,0-2 1,1-2 0,53-9 0,126-24 345,-127 30-5522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4:59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313 270 3618,'0'0'3409,"-4"7"-3225,-16 20 75,12-2 391,9-23-813,2-15 63,-2 12 114,2-15 28,0 1 0,-1 0 0,-1-1-1,0 1 1,-1-1 0,-2-16 0,1 31-25,1-1 0,-1 1 1,0-1-1,0 1 1,0-1-1,0 1 0,0-1 1,0 1-1,0 0 0,0-1 1,-1 1-1,1 0 0,0 0 1,-1 0-1,1 0 0,-1 0 1,1 1-1,-1-1 1,0 0-1,1 1 0,-1-1 1,0 1-1,1-1 0,-1 1 1,0 0-1,-3-1 0,-57 0 745,43 2-546,7-1-118,7-1-72,1 1 0,0 0 0,0-1 0,-1 2 0,1-1 0,0 0 0,0 1 0,-1 0 0,1 0 0,0 0-1,0 0 1,0 1 0,0 0 0,0-1 0,1 1 0,-1 1 0,0-1 0,1 1 0,0-1 0,-6 7 0,3-2-42,1 0-1,1 0 1,-1 0 0,1 1 0,0 0 0,1 0 0,0 0-1,0 1 1,1-1 0,0 0 0,0 1 0,1 0 0,0-1-1,1 1 1,0 0 0,1 9 0,-1-17 7,1 0 0,-1-1 0,0 1 0,1 0 0,-1 0 0,0 0-1,1 0 1,-1-1 0,1 1 0,0 0 0,-1 0 0,1-1 0,-1 1 0,1-1 0,0 1 0,0 0 0,-1-1 0,1 1 0,0-1 0,0 0 0,0 1 0,0-1 0,-1 0-1,1 1 1,0-1 0,0 0 0,0 0 0,0 0 0,0 0 0,0 0 0,1 0 0,38 1-131,-30-1 116,-6-1 19,0 0-1,1 0 0,-1 0 0,0 0 1,0-1-1,0 1 0,0-1 0,-1 0 1,1-1-1,0 1 0,-1 0 0,1-1 1,-1 0-1,0 0 0,0 0 0,0 0 1,-1 0-1,1-1 0,-1 1 1,1-1-1,-1 0 0,2-5 0,2-2-9,-1-1-1,0 1 1,-1-1 0,0 0-1,-1-1 1,3-19-1,-6 30 16,1-6 84,0-1-1,0 0 1,-1 1-1,0-1 0,-1 0 1,-2-11-1,2 18-55,1 0-1,-1 0 0,0 0 1,0 0-1,-1 0 0,1 0 1,0 0-1,-1 0 0,1 0 1,-1 1-1,1-1 0,-1 1 1,0-1-1,1 1 0,-1-1 1,0 1-1,0 0 0,0 0 1,0 0-1,-1 0 0,1 0 1,0 1-1,0-1 0,0 1 1,-1-1-1,1 1 0,0 0 1,-4 0-1,1-1 53,1 0-1,-1 1 1,0 0 0,0 0-1,0 1 1,0-1 0,0 1 0,-6 2-1,9-2-81,0 0-1,0 0 0,0 0 1,0 1-1,0-1 0,1 1 1,-1-1-1,0 1 0,1-1 1,-1 1-1,1 0 0,0 0 1,0 0-1,-1 0 0,1 0 1,0 0-1,1 0 0,-2 4 1,-2 7 11,1-1 0,1 1 0,0 0 0,1-1-1,1 1 1,0 13 0,0-16-15,0-9-2,1 0 0,-1 1 0,0-1 1,1 0-1,-1 0 0,1 0 0,-1 1 0,1-1 0,-1 0 1,1 0-1,0 0 0,0 0 0,-1 0 0,1 0 0,0-1 1,0 1-1,0 0 0,0 0 0,0 0 0,0-1 0,0 1 1,1-1-1,-1 1 0,0-1 0,0 1 0,0-1 0,0 0 1,1 1-1,-1-1 0,0 0 0,3 0 0,48 2-188,-39-3 176,-7 1 36,0-1-1,0 1 1,0-1 0,0-1 0,0 1-1,0-1 1,0 0 0,-1 0-1,1-1 1,-1 0 0,0 0-1,1 0 1,-1-1 0,-1 1 0,1-1-1,0 0 1,-1-1 0,0 1-1,0-1 1,0 1 0,3-7 0,-3 4-2,0 0 1,0 0 0,-1 0 0,0 0 0,0-1 0,-1 0 0,0 1 0,0-1 0,-1 0 0,0 0 0,0 0 0,-1 0 0,0 0-1,0 0 1,-3-13 0,2 18 9,0 0 0,0 0 0,0 1 0,-1-1 0,1 0 0,-1 1 0,0-1 0,1 1 0,-1-1 0,0 1 0,-1 0 0,1 0 0,0 0 0,-1 0 0,1 0 0,-1 1 0,1-1 0,-1 1 0,0 0 0,1-1-1,-1 1 1,0 0 0,0 1 0,-6-2 0,-7-1 156,0 1 0,0 1 0,-22 0-1,32 1-141,-3 0 30,0 0 1,0 0-1,1 1 1,-13 3-1,18-3-59,-1 0 0,1 1 0,0-1 0,0 1 0,-1 0-1,2 0 1,-1 0 0,0 0 0,0 1 0,1-1 0,-1 1 0,1-1 0,-3 4-1,-3 5-1,0 0 0,1 1 0,0 0 0,-8 22 0,12-28-31,1 0-1,0 0 1,1 0 0,-1 0 0,1 1 0,1-1-1,-1 1 1,1-1 0,0 1 0,0-1 0,1 1-1,2 8 1,-3-14-33,0 0-1,1-1 0,-1 1 0,1 0 1,-1 0-1,1 0 0,0 0 1,-1-1-1,1 1 0,0 0 0,-1-1 1,1 1-1,0 0 0,0-1 1,-1 1-1,1-1 0,0 1 0,0-1 1,0 1-1,0-1 0,0 0 1,0 0-1,0 1 0,1-1 0,27 1-2401,-21-1 1410,15 0-2561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00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2655 1361,'0'0'7115,"5"-1"-6453,4-4-490,-1-1 0,0 0 0,0 0 0,-1-1 0,0 0 1,0 0-1,0-1 0,-1 0 0,0 0 0,7-15 0,28-33 554,74-87-2,-33 38-324,-6 25-235,-47 52-43,37-48-1,-36 34-98,2 2 0,2 1 1,62-55-1,-59 60-19,-2-1 0,-2-2 1,37-53-1,4-4-2,291-316 281,395-525 922,-719 885-1077,-23 29 162,-1 0 1,0-1-1,-2 0 1,0-1-1,17-38 1,-29 56 201,-14 9-8940,-33 26-356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01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581 555 0,'0'0'6165,"-13"-24"-6028,-42-73-9,53 93-43,-1 0 1,1 0 0,-1 1-1,0-1 1,0 0 0,0 1-1,0 0 1,-1 0 0,1 0-1,-1 0 1,0 1-1,0-1 1,0 1 0,0 0-1,-1 0 1,1 0 0,0 1-1,-1-1 1,1 1 0,-1 0-1,-7 0 1,0-1 559,-8-1-546,0 0 1,0 2 0,-1 0 0,1 1-1,-1 1 1,-26 5 0,33-3-41,0 0-1,1 1 1,-1 1 0,1 0 0,0 1 0,1 0-1,-1 1 1,1 0 0,-21 17 0,25-16-38,0-1 0,1 1 0,0 1 0,0 0 0,1 0 0,0 0 0,1 1 1,0-1-1,0 1 0,1 1 0,0-1 0,-4 21 0,3-6-54,2 1-1,0 0 0,2-1 1,2 36-1,-1-57 25,1 0 0,0 0 0,-1 0 0,1 0 0,0 0 0,1 0 0,-1 0 0,1-1 0,0 1 0,0 0 0,0-1 0,0 1 0,1-1 0,-1 0 0,1 0 0,0 0 0,0 0 0,0 0 0,0-1 0,0 1 0,1-1 0,-1 0 0,1 0 0,0 0 0,-1-1 0,5 2 0,6 1 11,-1 0 0,1-1 0,0 0 0,0-1 0,0-1 0,19 0 0,-28-2 0,1 1 1,-1-1 0,1 0-1,-1 0 1,0-1-1,0 0 1,1 0-1,-1 0 1,-1 0-1,1-1 1,0 0-1,0 0 1,-1 0-1,0-1 1,0 1-1,0-1 1,7-8-1,4-7 13,-2 0 0,22-40 0,-28 46-14,21-43-6,-3-1 0,-2-1 0,-3-1 0,-2-1 1,-3-1-1,-3 0 0,-2-1 0,-3 0 0,-1-92 1,14 504 1066,-18-334-972,-1-7-33,1 26 184,3 1 0,13 57 0,-15-85-246,-1 1 0,1-1 1,0 0-1,1 0 0,-1 0 0,2-1 1,-1 0-1,1 1 0,0-1 0,1-1 1,-1 1-1,1-1 0,1 0 0,-1 0 1,1-1-1,13 9 0,-14-12-257,-1 0-1,1 0 1,0 0 0,0-1-1,0 1 1,0-1 0,0-1-1,0 1 1,0-1 0,0 0-1,0-1 1,0 1 0,0-1-1,6-2 1,24-14-2425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02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613 18 160,'0'0'9244,"-22"-3"-9126,-68-10-137,84 12 16,0 0 0,1 1 0,-1 0-1,0 0 1,1 1 0,-1 0 0,0 0 0,1 0 0,-1 0 0,1 1 0,-1 0-1,1 0 1,0 1 0,0-1 0,0 1 0,-6 5 0,1 0-5,1 1 0,0 0 0,1 0 0,0 1 0,-7 11 0,13-18 8,-1 0-15,1 1 0,0 0 0,0 0 0,0 0 0,1 0 0,-1 1 0,1-1 0,0 0 1,0 1-1,0-1 0,1 8 0,-1-9 8,1-1 0,0 0 0,1 0 0,-1 0 1,0 0-1,1 0 0,-1 0 0,1 1 0,0-1 0,-1 0 0,1-1 0,0 1 1,0 0-1,1 0 0,-1 0 0,0-1 0,0 1 0,1 0 0,-1-1 0,1 1 1,0-1-1,-1 0 0,1 1 0,0-1 0,2 1 0,20 6 5,1 0-1,0-2 1,0-1-1,0-1 1,0-1-1,36 0 1,-31-2-3,1 1 1,-1 2 0,57 14-1,-85-18 8,-1 0-1,0 1 0,0-1 0,1 1 0,-1-1 0,0 1 0,0-1 0,0 1 0,0 0 0,0-1 0,0 1 0,0 0 1,0 0-1,0 0 0,0 0 0,0 0 0,0 0 0,-1 0 0,1 0 0,0 0 0,-1 0 0,1 1 0,-1-1 0,1 0 1,-1 0-1,1 2 0,-1 0 51,0-1 0,-1 0 0,1 1 0,-1-1 0,1 1 0,-1-1 0,0 0 0,0 0 0,0 1 0,0-1 0,0 0 0,0 0 0,-2 2 0,-6 7 246,1-1 0,-2 0-1,1 0 1,-13 8-1,-28 19-8,-2-2 0,-2-3 1,-1-2-1,-1-2 0,-2-3 0,0-2 0,-98 23 0,91-34-254,28-7-1280,0 4-3761,22-3-483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02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1 188 3602,'0'0'4642,"240"0"-3698,-149-17-368,8-9 177,-1-4-193,1 4-304,-1 0-224,-10 6-32,-8 1-16,-18 5-208,-15 5-1169,-25 9-1408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03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226 253 4978,'0'0'2425,"-26"25"-2305,-82 84 118,102-103-178,0 0 1,1 1-1,0 0 0,0 0 1,0 0-1,1 0 1,0 1-1,0 0 0,1 0 1,0 0-1,-3 14 0,0-2 150,-2 8 62,2 0 0,0 0 0,2 1 0,1 0 0,0 29 0,4-57-277,-1 1-1,0-1 0,1 1 0,-1-1 0,1 1 1,0-1-1,-1 0 0,1 1 0,0-1 0,0 0 1,0 0-1,0 1 0,0-1 0,0 0 1,0 0-1,0 0 0,0 0 0,0 0 0,1 0 1,-1-1-1,0 1 0,1 0 0,-1-1 0,1 1 1,-1-1-1,1 1 0,-1-1 0,1 0 0,-1 1 1,1-1-1,-1 0 0,1 0 0,-1 0 1,3-1-1,9 2 24,1-1-1,24-4 1,-33 3 6,3 0-10,-1-1-1,0 0 1,0-1 0,1 0-1,-2 0 1,1 0 0,0-1-1,-1 0 1,1-1 0,-1 1 0,0-1-1,-1 0 1,1-1 0,5-6-1,5-8 34,0 0-1,24-44 0,-24 33-80,-1-1 0,-1 0-1,-2-1 1,-1 0 0,-2-1-1,7-46 1,-7 0 702,0-132 988,-9 226-1461,-15 217-3,1 4 387,12-208-712,1-13 204,1-1 1,0 0-1,3 20 0,-3-31-157,0 1 0,0-1 0,1 0-1,-1 0 1,1 0 0,0 0 0,0 0-1,0 0 1,-1 0 0,2 0 0,-1-1-1,0 1 1,0 0 0,1 0 0,-1-1-1,1 1 1,-1-1 0,1 0 0,-1 1-1,1-1 1,0 0 0,0 0-1,0 0 1,0 0 0,0 0 0,0 0-1,2 0 1,24 1-2886,-2-2-1051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03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0 4034,'0'0'4231,"-5"36"-3919,-19 120 187,17-109 172,3-1-1,0 69 0,5-81-440,-1-31-230,0 0-1,0 0 1,1 0-1,-1 0 1,1-1-1,0 1 1,0 0-1,0-1 1,0 1-1,1 0 1,-1-1-1,1 1 1,-1-1-1,1 0 1,0 0-1,0 1 1,0-1-1,0 0 1,0-1-1,0 1 1,1 0-1,-1-1 1,1 1-1,-1-1 1,1 1-1,-1-1 1,1 0-1,0-1 1,0 1-1,-1 0 1,1-1-1,5 1 1,9 1-99,-1 0 0,1-1 1,0-1-1,19-3 0,-35 3 92,6-1-135,0 0 1,0-1-1,0 0 1,0 0 0,-1 0-1,1-1 1,0 0-1,-1 0 1,0-1 0,0 0-1,0 0 1,0 0-1,6-7 1,-5 4-536,-1 1 1,0-1-1,0-1 0,-1 1 0,8-14 1,-3-4-3796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03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1 188 3698,'0'0'3137,"200"-33"-2609,-109 7-320,4-4-176,-11 1-32,-15 2-240,-21 4-1616,-30 4-2050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05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445 1 5330,'0'0'4531,"-20"14"-4195,10-7-305,-3 1-11,1 1 0,0 1 0,0-1 0,1 2 1,0 0-1,1 0 0,0 1 0,1 0 1,1 1-1,-13 22 0,-28 75 387,5 2 1,4 2-1,6 1 0,-22 133 1,28-74 173,9 1 0,3 210 1,16-338-567,3 0 1,1-1-1,2 0 1,20 72-1,-19-94-24,1-1 0,1-1 0,1 0 0,1 0 0,1-1 0,0 0 0,2-1 0,0 0 0,2-1 0,29 28 0,-29-34-332,1-1 0,1 0 0,24 12-1,-21-13-1416,-1 1-1,23 18 1,-26-11-950,-11 1-696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4.9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11845,'0'0'2180,"0"34"-1612,0 234 35,0 192 2076,0-459-2677,0 0 1,0 0-1,0 0 1,0 0-1,0 0 1,0 0-1,1 0 1,-1 0-1,0 0 1,1 0-1,-1 0 1,1 0-1,-1 0 1,1 0-1,0 0 1,-1 0-1,1 0 1,0 0-1,0-1 1,-1 1-1,1 0 1,0-1-1,0 1 1,0 0-1,0-1 1,0 1-1,0-1 1,0 0-1,0 1 1,0-1-1,0 0 1,2 1-1,40 0 177,-24-2-96,170-4 611,-150 1-559,0-1 0,69-18 0,7-20 100,-84 29-175,1 2 1,0 2 0,50-11 0,-88 30-1242,-10 5 11,-22 10-3090,-5 2-3499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06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1 2305,'0'0'5074,"-2"2"-4724,0 1-346,1-1 1,-1 1 0,1 0-1,0 0 1,0 0-1,0-1 1,0 1-1,1 0 1,-1 0-1,1 1 1,0 4-1,1 44 316,0-24-46,1 9-215,2 0-1,1-1 0,19 64 1,2 18 25,-14-53 35,35 232 273,-25 4 1,-21-149-106,-3 182 253,0-299-372,-1 1 0,-2 0 1,-2-1-1,-11 36 0,-55 131 833,66-185-957,-56 182 140,37-112-141,24-78-26,-1 0 1,-1-1-1,0 1 0,0 0 1,-1-1-1,1 0 0,-2 0 1,1-1-1,-11 12 0,11 1-3343,-2-7 322,0-3-1569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27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1 226 1409,'0'0'10978,"5"-4"-10338,26-18 1097,-31 22-1718,1 0-1,-1 0 1,0 0 0,1 0-1,-1 0 1,1-1 0,-1 1-1,0 0 1,1 0 0,-1 0 0,1 0-1,-1 0 1,0 1 0,1-1-1,-1 0 1,1 0 0,-1 0-1,1 0 1,-1 0 0,0 0-1,1 1 1,-1-1 0,0 0-1,1 0 1,-1 1 0,0-1-1,1 0 1,-1 0 0,0 1-1,0-1 1,1 0 0,-1 1-1,1 0 1,3 6-36,0 1 0,0 0 0,-1 0 0,0 0 0,0 0 0,2 16 0,1 0 32,70 298 483,0-1-366,-48-219-82,49 212-68,-74-278 30,-2-23 52,0-33 4,-1 11-66,-2-54 18,4 0 0,2-1 0,21-102 0,84-223-34,39-173-33,-141 535 18,2-17 55,-5 54-5255,-4 18 950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28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17 10421,'0'0'4994,"0"-10"-8676,-3 3-848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28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526 729 5539,'0'0'5125,"0"-9"-5019,0 5-88,1 3-16,-1 0 1,1-1 0,-1 1 0,0 0-1,0 0 1,0-1 0,0 1 0,0 0 0,0 0-1,0-1 1,0 1 0,0 0 0,0 0-1,-1-1 1,1 1 0,0 0 0,-1 0-1,1 0 1,-1 0 0,0-1 0,1 1 0,-1 0-1,0 0 1,0 0 0,1 0 0,-1 0-1,0 1 1,0-1 0,0 0 0,0 0-1,0 1 1,0-1 0,0 0 0,-1 1 0,1-1-1,0 1 1,0-1 0,-2 1 0,-13-2 81,-1 1 0,0 1 0,0 1 1,0 0-1,0 1 0,1 1 0,-1 1 0,1 0 1,-1 1-1,2 1 0,-1 0 0,1 1 1,-16 10-1,7-1 1,1 0 1,1 1-1,1 1 1,0 2-1,2 0 1,-26 33-1,34-38-68,1 1-1,0 0 1,2 1 0,0-1-1,0 2 1,2-1 0,0 1 0,1 0-1,1 0 1,-3 32 0,4 88-30,4-84-22,-1-49 30,0 0 1,0 0-1,1 0 1,-1 0-1,1 0 1,1 0-1,-1 0 1,1 0-1,-1 0 1,1-1-1,0 1 1,1 0-1,-1-1 1,5 6-1,-4-7 2,1 0 0,-1 0-1,0-1 1,1 1-1,-1-1 1,1 1 0,0-1-1,0 0 1,0-1 0,0 1-1,0-1 1,0 0-1,1 0 1,-1 0 0,0 0-1,1-1 1,5 1-1,-5-1 1,1 1 0,0-1-1,0 0 1,0 0 0,0 0-1,-1-1 1,1 0-1,0 0 1,-1-1 0,1 0-1,-1 1 1,1-2-1,-1 1 1,0-1 0,0 0-1,0 0 1,0 0 0,0-1-1,-1 1 1,0-1-1,1 0 1,-1 0 0,-1-1-1,1 1 1,5-11-1,10-16-35,-1-1-1,-2 0 0,-1-2 1,-2 0-1,-1 0 0,13-64 1,-8 2-475,7-129 1,-17-220-1011,-9 413 1501,-1-1 0,-10-47 0,10 68 87,-1 0-1,0 0 1,0 0-1,-1 1 1,0 0-1,-1 0 1,-1 0-1,0 1 1,-10-13-1,16 22 41,1 0 0,-1 0 0,0 0 0,0 1 0,1-1 0,-1 0-1,0 0 1,0 1 0,0-1 0,0 0 0,0 1 0,0-1 0,1 1 0,-1-1 0,-1 1 0,1 0 0,0-1-1,-2 1 1,3 1-64,-1-1 0,0 1-1,0 0 1,1 0 0,-1 0-1,0 0 1,1 0 0,-1 0-1,1 0 1,-1 0 0,1 0-1,-1 0 1,1 0 0,0 0-1,-1 0 1,1 0 0,0 0-1,0 0 1,0 0 0,0 0-1,0 0 1,0 2 0,-12 540 83,13-371 5,-1-125-27,5 150 107,-2-170-205,1 0 1,0-1-1,2 0 1,2 0 0,10 29-1,-16-51-114,-1 0 0,1-1-1,-1 1 1,1 0 0,0 0-1,1-1 1,-1 1 0,1-1-1,-1 0 1,1 0 0,0 0 0,0 0-1,0 0 1,1 0 0,-1-1-1,1 0 1,-1 0 0,1 0-1,0 0 1,0 0 0,0-1-1,0 1 1,0-1 0,0 0-1,0-1 1,0 1 0,0-1-1,8 1 1,25-1-3640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29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0 7411,'0'0'2191,"-35"18"-1866,35-18-325,-145 81 310,136-76-269,1 1 0,-1 0 0,1 1 1,0 0-1,1 0 0,0 0 0,0 1 1,0 0-1,1 1 0,-8 12 0,0 2 109,3-6-117,-2 1 315,-17 32 1,27-43-277,0 1-1,0-1 1,0 0-1,1 1 1,1-1-1,-1 1 1,1 0-1,0 11 1,1-16-73,1 0 0,0-1 1,-1 1-1,1-1 1,0 1-1,1-1 0,-1 0 1,0 1-1,1-1 0,-1 0 1,1 0-1,0 0 1,-1 0-1,1 0 0,0 0 1,0 0-1,0-1 0,1 1 1,-1-1-1,0 0 1,1 1-1,-1-1 0,0 0 1,4 1-1,12 4-3,-1 0 1,26 5-1,-33-9 1,147 23-1,-120-22 1,-1 2 1,0 1 0,-1 2-1,0 1 1,45 18 0,-73-24 2,-1 1 1,1-1 0,-1 1 0,0 0 0,0 0-1,8 9 1,-12-11 11,1 1 1,-1 0-1,0 0 0,0 0 0,0 0 1,-1 1-1,1-1 0,-1 0 0,0 1 1,0-1-1,0 1 0,0-1 0,0 1 1,0 6-1,0 8 367,-1 0-1,-1 0 1,0 0-1,-4 20 1,2-28-193,1-1 0,-2 1 0,1 0 0,-1-1 0,-1 0 0,1 0 0,-2 0 0,-9 13 0,5-10-115,-1 0 1,0-2-1,0 1 1,-1-1-1,0-1 1,-1 0-1,0-1 1,0 0-1,-1-1 1,0 0-1,0-2 1,-1 1-1,0-2 1,0 0-1,0 0 1,0-2-1,0 0 1,-1 0-1,-15-2 1,-71 1-2582,65-1-3797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48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6995,'0'0'9527,"3"0"-9724,27-4 135,0 2 1,36 2 0,-8 0 77,173-9 192,87-2-3655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48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 3586,'0'0'4628,"-5"0"-3921,-17 0 147,16 0 75,1 0 856,8 0 981,12 2-2795,351 22 15,-17-14 273,-221 0-331,-131 6-11469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52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150 176 2801,'0'0'8028,"0"-18"-4763,23 405-3314,-6-173 136,-3 253 1017,-14-467-631,0-2-489,-4-74-164,-4 1 1,-3 0-1,-23-78 1,0-8-152,-3-57-16,-16-86 307,41 273 81,10 27-27,1 1 1,-1 0-1,1-1 1,0 0-1,0 1 1,0-1-1,0 0 0,0-3 1,1 6 225,1 1-241,0-1 0,-1 0 0,1 1 0,0-1 0,0 1 0,0-1 0,0 1 0,0-1 0,-1 1 0,1 0 0,0-1 0,0 1 0,0 0 0,0 0 0,0 0 0,0 0 0,2 0 0,2-1-2,41-11 105,-1 2 0,1 2 0,88-4 0,-92 13-3,-6-1-43,0 0 0,48-8 0,-82 8-72,0-1 1,0 0 0,0 1 0,0-1 0,0 0-1,0 0 1,0 0 0,0-1 0,0 1-1,-1 0 1,1-1 0,0 1 0,2-4-1,-3 4-397,0 0-1,0-1 0,-1 1 1,1 0-1,0 0 0,-1-1 0,1 1 1,-1 0-1,1-1 0,-1 1 0,0 0 1,1-1-1,-1-1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52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3025,'0'0'6019,"237"10"-5539,-179-10-79,-3 0-289,-1 0-64,-6-4-16,-8 1-64,-4 3-465,-10 0-1504,-8 0-1792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52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9364,'0'0'3058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1:45.1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 0,'-6'6,"-9"3,0-1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5.6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1 132 13910,'0'0'3191,"3"7"-3089,0-3-94,-1 0 1,1 0 0,0-1 0,0 1 0,0-1 0,1 0 0,-1 0 0,1 0-1,-1 0 1,1 0 0,0-1 0,0 0 0,0 0 0,0 0 0,1 0 0,7 1-1,12 3 137,0-1 0,28 2-1,-36-5-72,589 36 1336,-477-33-1306,438 1 53,-427-6-129,294-25 226,-4-31 142,-140 2 22,142-15 1097,-79 57-43,-351 12-1809,-1-3-1824,0 1 1526,0 1 0,0-1 0,0 1-1,0-1 1,-1 0 0,1 1 0,0-1 0,-1 1-1,0-1 1,1 1 0,-1 0 0,0-1 0,0 1-1,0-1 1,1 1 0,-3-2 0,-12-9-9128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53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592 647 6019,'0'0'2966,"-10"-23"-2659,10 23-307,-12-29 142,-21-35-1,31 61-122,1 1 1,-1 0-1,0 0 1,1 0-1,-1 0 1,0 0-1,-1 0 0,1 0 1,0 1-1,0-1 1,-1 1-1,1-1 1,-1 1-1,1 0 0,-1 0 1,0 0-1,1 0 1,-1 1-1,0-1 1,1 1-1,-1 0 0,0 0 1,0-1-1,0 2 1,1-1-1,-1 0 1,-4 1-1,-7 0 80,1-1-5,-19 0 296,-47 6-1,68-5-344,0 2 1,0-1-1,0 1 0,1 1 0,0 0 1,0 1-1,0 0 0,-10 6 1,2 1 16,1 1 0,1 0 0,0 1 0,1 1 0,0 0 0,1 1 0,1 1 1,1 0-1,0 0 0,1 2 0,1-1 0,1 1 0,0 1 0,2 0 0,0 0 1,1 0-1,1 1 0,1-1 0,1 1 0,0 27 0,1-24-22,2 1-1,1 0 1,1-1-1,6 33 1,-6-49-41,0-1 0,1 0 0,-1 0 0,1-1 0,1 1 0,-1 0 0,1-1 0,0 0 0,1 0 0,-1 0 0,1-1 0,0 1 0,1-1 0,-1 0 0,1-1 0,0 1 0,0-1 0,12 6 0,-9-7 2,-1 0 0,1 0 0,-1-1 0,1 0-1,0 0 1,0-1 0,0 0 0,0-1 0,0 0 0,0 0 0,0-1 0,0 0 0,0-1-1,-1 0 1,1 0 0,0-1 0,11-5 0,-11 2 0,0-1 1,-1 0-1,0-1 0,-1 1 1,0-2-1,0 1 0,-1-1 0,1 0 1,4-11-1,4-10 43,21-57 0,-16 26-46,-3 0 0,-3-2-1,10-97 1,-10-195-517,-14 309 409,-7-54 0,5 85 101,-1-1 0,-1 1-1,0-1 1,-1 1 0,0 1 0,-1-1 0,-9-14 0,14 27 45,1 1 0,-1-1 0,0 1 0,0 0 0,0-1 0,0 1 0,0 0 0,0 0 0,0-1 0,0 1 0,0 0 0,0 0 0,-1 0 0,1 1 0,-1-1 0,1 0 0,0 0 0,-1 1 0,-2-2 611,4 25-244,0 5-392,-1 78 210,17 129 0,9-86 16,6-2-1,6-1 1,7-1 0,6-3-1,88 176 1,-132-305-246,3 6-152,1-1 0,0 0-1,14 17 1,-24-34 56,1 0-1,0 0 1,0 0-1,0 0 1,0 0-1,0 0 1,0 0-1,0 0 1,0 0-1,0 0 1,0-1 0,0 1-1,0 0 1,1-1-1,-1 1 1,0-1-1,1 1 1,-1-1-1,0 0 1,2 1-1,-1-2-61,-1 1-1,0-1 0,0 0 0,0 1 0,0-1 0,0 0 0,-1 0 1,1 0-1,0 1 0,0-1 0,0 0 0,-1 0 0,1 0 0,0 0 1,-1 0-1,1-1 0,-1 1 0,1 0 0,-1 0 0,0 0 0,1 0 1,-1 0-1,0-1 0,0 0 0,8-51-3354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53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7075,'0'0'4224,"0"38"-3984,0 266 432,-1-223-238,9 189 1209,-4-241-1501,0-1 0,2 1 0,1-1 1,2-1-1,0 1 0,2-1 0,17 31 1,-22-47-137,0-1 0,0-1 0,1 1 1,0-1-1,1 0 0,0-1 0,0 0 1,1 0-1,0-1 0,0 0 0,1 0 0,0-1 1,0-1-1,1 1 0,-1-2 0,1 1 1,0-1-1,0-1 0,1 0 0,-1-1 0,1 0 1,-1-1-1,19 0 0,-12-1 3,-10 1-34,0 0 0,0-1 1,-1 0-1,1-1 0,0 0 1,0 0-1,-1-1 1,1 1-1,-1-2 0,1 1 1,-1-1-1,0 0 1,10-6-1,-10 4-143,-1 0-1,0-1 1,0 0 0,0 1 0,-1-2-1,0 1 1,0-1 0,-1 1 0,0-1-1,6-14 1,-7 14-401,0 0 0,-1-1 0,-1 0 0,1 1 0,-1-1-1,0-15 1,-1-11-3489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54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0 112 8932,'0'0'1297,"252"-26"-769,-168 7-512,-4-1 0,-7-3-16,-8 10-784,-17 3-1890,-19 10-2048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5:54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14 3201,'0'0'6203,"0"-1"-6120,0 0-1,0 1 1,0-1 0,0 0-1,-1 1 1,1-1-1,0 0 1,0 1 0,-1-1-1,1 1 1,0-1-1,-1 0 1,1 1-1,0-1 1,-1 1 0,1-1-1,-1 1 1,1-1-1,-1 1 1,1-1 0,-2 1-1,1 0-74,1 0 0,-1 0 1,0 0-1,0 0 0,0 1 0,1-1 0,-1 0 1,0 1-1,0-1 0,1 1 0,-1-1 0,0 1 0,1-1 1,-1 1-1,0-1 0,1 1 0,-1 0 0,1-1 1,-1 1-1,1 0 0,-1-1 0,1 1 0,0 0 0,-1 0 1,1-1-1,0 1 0,-1 0 0,1 0 0,0 0 1,0-1-1,0 1 0,0 1 0,-1 35-6,2-25 57,-1-12-47,0 1 1,1-1-1,-1 0 0,0 1 0,1-1 1,-1 0-1,0 1 0,1-1 1,-1 0-1,1 0 0,-1 1 0,0-1 1,1 0-1,-1 0 0,1 0 1,-1 0-1,1 0 0,-1 0 0,1 0 1,-1 0-1,1 0 0,-1 0 1,1 0-1,-1 0 0,1 0 0,-1 0 1,1 0-1,-1 0 0,0 0 0,1 0 1,-1-1-1,1 1 0,-1 0 1,1 0-1,-1-1 0,0 1 0,1 0 1,-1-1-1,0 1 0,1 0 1,-1-1-1,1 0 0,-1-8 115,0 5-63,0 0 0,0 0 0,0 0-1,0 0 1,-1 0 0,1 1 0,-3-8-1,2 10-71,0 0 0,0 0 0,0-1 0,0 1 0,0 0 0,0 0 0,0 0 0,0 0 0,0 0-1,0 1 1,-1-1 0,1 0 0,0 1 0,0-1 0,-1 0 0,1 1 0,-1-1 0,1 1 0,-1 0 0,1 0-1,0-1 1,-1 1 0,1 0 0,-3 0 0,-47 0-3001,26 0-190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00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730 1 1809,'0'0'8092,"-18"6"-7556,14-5-526,-38 14 1032,-65 32 0,56-18-484,1 2 1,2 2-1,-48 42 0,81-61-524,1 0 0,0 0 0,1 2 0,1-1 0,0 2 0,1 0 0,1 0 0,0 1 0,1 0 0,1 0 0,-8 32 0,14-44-47,1-1 0,0 1 0,1 0 0,0 0 0,0-1 0,0 1-1,0 0 1,1-1 0,2 11 0,-1-12 8,-1-1-1,1 1 1,-1-1 0,1 0 0,0 0-1,0 0 1,1 0 0,-1 0-1,1-1 1,-1 1 0,1-1-1,0 1 1,0-1 0,0 0-1,0 0 1,4 2 0,15 5-20,1 0 1,1-1-1,-1-1 0,32 4 1,-35-7 4,0 0 1,0 1 0,0 1 0,-1 0-1,1 2 1,-2 0 0,19 12-1,-34-18 23,0 1-1,-1 0 0,1-1 1,-1 1-1,1 1 0,-1-1 1,0 0-1,0 0 0,0 1 1,0-1-1,-1 1 1,0 0-1,0-1 0,0 1 1,0 0-1,0 0 0,0 6 1,-1-5 10,1 1 0,-1 0 1,-1-1-1,1 1 0,-1-1 1,0 1-1,0-1 1,0 1-1,-1-1 0,0 0 1,0 1-1,-3 4 0,-3 1 21,0 0-1,-1 0 1,0-1-1,-1 0 1,-15 12-1,-61 42 190,81-60-201,-31 19 86,-1 0 0,-1-2 1,-1-2-1,-1-2 0,-1-2 0,-76 20 1,75-30-1123,40-5-675,2-10-5506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01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1 467 4098,'0'0'5274,"0"-7"-5020,-1-24 250,10-175 1300,-7 184-1715,1 1 1,2 0-1,0 0 0,1 0 1,1 1-1,1 0 0,17-32 0,-24 51-83,0-1-1,1 0 0,-1 0 1,1 1-1,-1-1 0,1 1 1,-1-1-1,1 1 0,0-1 1,0 1-1,0 0 0,0 0 1,0 0-1,0 0 0,0 1 1,0-1-1,0 0 0,0 1 1,1-1-1,-1 1 1,0 0-1,0 0 0,0 0 1,1 0-1,-1 0 0,0 0 1,0 1-1,0-1 0,1 1 1,-1-1-1,0 1 0,0 0 1,0 0-1,0 0 0,0 0 1,0 0-1,-1 1 0,1-1 1,0 0-1,0 1 0,-1-1 1,1 1-1,-1 0 0,0 0 1,2 2-1,19 30 245,-1 1 0,-2 1 0,-2 1 0,-1 0 0,-2 2 0,12 47 0,-25-80-203,7 20 42,-8-25-86,0 0 0,1 0 0,-1 0 0,0 0 0,1-1 0,-1 1 0,0 0 0,1 0 0,-1 0 0,1-1 0,-1 1 0,1 0 0,0-1 0,-1 1 0,1 0 0,0-1 1,-1 1-1,1-1 0,0 1 0,0-1 0,0 1 0,0-1-1,-1-4-428,0-29 272,-1-2-54,2 1-1,6-47 1,-5 72 145,0-1-1,0 1 1,1 0 0,0-1-1,0 1 1,1 1 0,1-1 0,-1 0-1,1 1 1,1 0 0,-1 0-1,1 1 1,10-10 0,-13 15 52,-1 0-1,1 0 1,0 0 0,-1 0 0,1 0 0,0 1 0,0-1-1,1 1 1,-1 0 0,0 0 0,0 0 0,1 0 0,-1 1-1,0-1 1,1 1 0,-1 0 0,0 0 0,1 0-1,-1 1 1,0-1 0,1 1 0,-1 0 0,0-1 0,5 3-1,-1 0 31,0 1 0,0 0 0,0 0 0,-1 0 0,1 1 0,-1-1 0,0 2-1,0-1 1,5 8 0,18 24 322,-2 1 0,-1 1 0,-3 1 0,-1 2 0,33 86 0,-55-126-285,2-5-133,0 1 0,-1-1-1,1 0 1,-1 0 0,0 0-1,0 0 1,0 0 0,0 0 0,-1 0-1,1-5 1,3-6-126,5-11-8,1 0 0,2 0 0,0 1 1,1 1-1,2 0 0,0 0 0,28-29 1,-40 49 192,0 1 1,0-1 0,1 1-1,-1-1 1,1 1 0,-1 0 0,1 0-1,0 1 1,8-3 0,-10 3 17,0 0 0,0 1 1,0-1-1,0 1 0,0 0 1,0 0-1,1 0 0,-1 0 1,0 0-1,0 0 0,0 1 1,0-1-1,0 1 0,0-1 1,0 1-1,0 0 0,0 0 0,0-1 1,0 2-1,0-1 0,-1 0 1,3 1-1,5 11 152,0 0-1,-1 0 0,-1 1 1,0 0-1,-1 0 1,0 1-1,4 15 0,3 19 293,10 22-130,-22-66-2328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07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12 130 3169,'0'0'6345,"-5"-6"-1215,0-2-3369,4 8-1749,1 0 0,0 0 0,0 0 0,0-1 1,0 1-1,0 0 0,0 0 0,0-1 0,-1 1 0,1 0 0,0 0 0,0-1 1,0 1-1,0 0 0,0 0 0,0-1 0,0 1 0,0 0 0,0 0 1,0-1-1,0 1 0,0 0 0,1 0 0,-1-1 0,0 1 0,0 0 1,0 0-1,0-1 0,0 1 0,0 0 0,1 0 0,-1 0 0,0-1 1,0 1-1,0 0 0,0 0 0,1 0 0,-1 0 0,0-1 0,0 1 1,1 0-1,-1 0 0,0 0 0,0 0 0,1 0 0,-1 0 0,0 0 0,0 0 1,1 0-1,-1 0 0,0 0 0,0 0 0,1 0 0,-1 0 0,0 0 1,0 0-1,1 0 0,-1 0 0,0 0 0,410-38-173,-139 17 141,-252 18 84,18-1 205,-38 3-228,0 0 0,0 0 0,0 0 0,0 0 0,0 0-1,0 0 1,0 1 0,0-1 0,0 0 0,0 0 0,0 1-1,0-1 1,-1 1 0,1-1 0,-2 0 0,-45-8 18,0 1 0,-67-1 1,-105 8-1936,110 2-3008,76-1 714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09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4626,'0'0'6336,"10"20"-6264,155 330 1012,-98-192-52,58 128 137,-100-225-1127,-24-58-12,-1-2 28,3-34-71,-2 4 34,13-27 96,2 1-1,36-79 0,-18 47-89,13-41 45,52-235 1,-97 353-76,4-20 17,-6 29-16,0 0 1,0 0 0,0 0 0,1 0 0,-1 1 0,0-1 0,0 0 0,1 0 0,-1 0-1,0 1 1,1-1 0,-1 0 0,1 1 0,-1-1 0,1 0 0,0 1 0,-1-1 0,1 1 0,-1-1-1,1 0 1,1 0 0,2 9-458,-4 64-4772,0-24-1450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09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10453,'0'0'4706,"26"0"-8436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09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368 588 7347,'0'0'2212,"5"-14"-1833,15-43-40,-20 56-310,0 1-1,1-1 1,-1 1 0,0 0 0,1-1 0,-1 1-1,0-1 1,0 1 0,0-1 0,1 1 0,-1-1 0,0 1-1,0-1 1,0 1 0,0-1 0,0 1 0,0-1-1,0 1 1,0-1 0,0 1 0,0-1 0,0 1 0,0-1-1,0 1 1,-1-1 0,1 1 0,0-1 0,0 1-1,0-1 1,-1 1 0,1 0 0,0-1 0,-1 1 0,1-1-1,0 1 1,-1 0 0,1-1 0,-1 1 0,1 0-1,0-1 1,-1 1 0,1 0 0,-1 0 0,1-1 0,-1 1-1,1 0 1,-1 0 0,1 0 0,-1 0 0,1 0-1,-1 0 1,1 0 0,-1 0 0,1 0 0,-1 0 0,1 0-1,-1 0 1,1 0 0,-1 0 0,1 0 0,-1 0-1,1 1 1,-1-1 0,1 0 0,-1 0 0,0 1 0,-2 0 193,-4-1-183,0 1 0,0 0 0,0 0 1,0 1-1,0 0 0,1 0 0,-1 1 0,1-1 1,-1 2-1,1-1 0,0 1 0,0 0 0,0 0 1,1 0-1,-6 6 0,-9 10 32,1 1 1,-24 35-1,30-39 19,-22 31 246,-45 76 1,71-108-300,1 1 0,1 0 0,0 0 0,1 0 0,1 1 0,1 0 0,0 0 0,2 0 0,-2 23 0,4-40-44,0 1 0,0-1 0,1 1 0,-1-1-1,0 0 1,0 1 0,1-1 0,-1 0 0,1 1 0,-1-1 0,1 0 0,0 0 0,-1 1-1,1-1 1,0 0 0,0 0 0,0 0 0,0 0 0,0 0 0,0 0 0,0 0 0,2 1 0,0-1-3,0 1 1,0-1 0,0 0 0,0 0 0,0 0 0,0-1 0,0 1 0,0-1 0,0 0 0,4 0 0,-1 0-1,0 0 0,0-1 0,0 0 0,0 0 0,0 0 1,-1-1-1,1 0 0,0 0 0,-1 0 0,0-1 0,10-5 0,-7 0-18,0 0 0,-1-1-1,0 1 1,0-1-1,-1-1 1,0 1-1,-1-1 1,8-19-1,0-7-324,12-50-1,-12 27-505,-3 0-1,4-85 1,-15-121-1845,0 240 2597,-1 1 1,-2 0-1,0 0 0,-12-34 1,12 46 242,0 1 1,-1-1-1,-1 1 1,1 0-1,-2 1 1,1-1-1,-2 1 1,1 0-1,-1 1 1,-14-13-1,2 12 905,19 10-1003,1-1-1,-1 2 1,1-1 0,-1 0-1,1 0 1,-1 0 0,1 0-1,-1 0 1,1 0 0,-1 0-1,1 1 1,0-1 0,-1 0-1,1 0 1,-1 1 0,1-1-1,-1 0 1,1 0 0,0 1-1,-1-1 1,1 1 0,0-1-1,-1 0 1,1 1 0,-2 3 31,1-1 1,0 0 0,0 0-1,0 1 1,1-1 0,-1 1-1,1-1 1,0 6 0,-3 92 483,18 164 1,-9-213-338,4-2 0,1 1 0,2-2 0,3 1 0,25 52 0,-35-88-177,1-1 0,0 0 0,1 0-1,0-1 1,16 18 0,-20-26-248,0 0 0,0 0 0,1-1 0,-1 1 0,1-1 0,0 0 0,-1-1 1,1 1-1,0-1 0,1 0 0,-1 0 0,0 0 0,1-1 0,-1 1 0,1-1 0,10 0 0,12-1-4227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6.1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14150,'0'0'804,"18"27"535,-1 1-949,-1-2-81,1-1 1,0 0-1,2-2 0,40 39 1,113 89 1334,-15-14-114,-153-132-1474,32 28 349,1-1 1,68 47 0,-79-58-459,2 2-692,-8-17-2549,-11-12-1672,-1-13 2702,-7 16 1549,5-22-3125,-2 0-1407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10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1 6643,'0'0'4733,"-28"32"-4037,-90 106-272,108-125-311,0 0-1,-11 20 0,11-1 80,8-19-163,0 0 22,0 0 1,1 1-1,1 17 0,0-16-40,1-12-13,-1 1 0,1-1 1,0 0-1,0 0 0,0 0 0,0 1 0,1-1 1,-1 0-1,1-1 0,0 1 0,0 0 0,0 0 1,0-1-1,1 1 0,-1-1 0,0 0 0,1 0 1,0 0-1,0 0 0,5 3 0,9 5-16,0-1 0,26 9 1,-30-13 12,109 39-15,-73-28 33,-1 1 0,57 31 0,-100-45 5,0 0 1,-1 0 0,1 0-1,0 0 1,-1 1 0,0-1-1,0 1 1,0 0 0,-1 1-1,1-1 1,-1 1 0,0-1-1,0 1 1,-1 0 0,1 0 0,-1 0-1,0 0 1,0 1 0,-1-1-1,0 0 1,0 1 0,0-1-1,0 1 1,-1-1 0,0 10-1,0-10 62,0 10 271,0 0 0,-1 0-1,-4 17 1,4-26-246,-1 0 1,0-1-1,0 1 0,-1 0 1,0-1-1,0 1 0,0-1 0,-1 0 1,1 0-1,-8 7 0,-2 1 10,0 0 0,-2-1 0,1 0-1,-1-1 1,-1-1 0,0-1-1,-1 0 1,-29 11 0,21-11-152,1-2 1,-1-1 0,-1-1-1,1-1 1,-46 0-1,30-2-701,17 0-607,-40-3 0,56 0 305,-1-1-1,1 1 1,0-1-1,-15-6 1,-12-13-6471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10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451 1 6163,'0'0'3124,"-27"34"-1630,-4 5-973,-10 11 149,2 2-1,-45 81 0,38-46 23,-52 134 0,79-169-445,3 1 0,2 0 1,2 1-1,-6 67 0,14-69-178,2 0 1,3 0-1,8 62 0,-5-87-69,1-1-1,2 0 1,0 0-1,1-1 0,2 0 1,1-1-1,1 0 1,15 24-1,-12-26-61,0-1 0,1 0 1,2-1-1,0 0 0,1-2 0,1 0 0,0-1 0,2-1 1,-1-1-1,2-2 0,0 0 0,1-1 0,0-1 0,1-1 1,0-1-1,46 9 0,-25-12-1342,1-2 0,0-2 0,55-6 0,15-9-3137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11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1 896,'0'0'4616,"10"29"-3122,5 11-1111,46 148 2091,-47-118-1532,-3-1 0,-3 1-1,-3 1 1,-6 81 0,0-114-499,-2 0 0,-2 0 0,-1 0 0,-19 63 0,17-76-272,-1-2 0,-1 1 0,-1-1 0,-1-1 0,-1 0 0,-1 0 0,-1-1 0,-18 20 0,29-37-194,0 0 0,1 0 0,-1 0 1,0-1-1,-1 1 0,1-1 0,-1 0 1,1 0-1,-1 0 0,0-1 1,0 0-1,0 0 0,0 0 0,-1 0 1,1-1-1,0 0 0,-1 0 0,-8 0 1,13-1-69,0 0 1,0 0 0,0 0 0,0 0-1,0 0 1,0 0 0,0-1 0,0 1-1,1 0 1,-1 0 0,0-1 0,0 1-1,0-1 1,0 1 0,1 0 0,-1-1-1,0 0 1,0 1 0,1-1 0,-1 1-1,0-1 1,1 0 0,-1 1 0,0-2-1,-4-22-2511,4 17 1719,-3-41-5778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11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444 5 4930,'0'0'6072,"-16"-2"-5386,7 2-584,1-1-39,0 0-1,0 0 1,0 1 0,0 1-1,0-1 1,0 1 0,0 1-1,0-1 1,0 1 0,0 1-1,1-1 1,-1 1-1,-12 7 1,-5 8 193,0 1 0,1 0 0,1 2 1,0 1-1,2 0 0,1 2 0,1 1 0,1 0 0,1 1 0,1 1 0,1 0 1,-11 31-1,21-42-182,0 0 1,1 0 0,1 0-1,0 1 1,1-1 0,1 0 0,0 1-1,2 0 1,0-1 0,3 20-1,-3-32-65,1 1 0,-1-1 0,1 0-1,-1 0 1,1 0 0,1 0 0,-1 0-1,0 0 1,1-1 0,0 1 0,0-1-1,0 0 1,0 1 0,5 2 0,-2-1-8,1-1 0,0 0 0,0 0 0,0-1 0,1 0 0,-1 0 0,11 2 0,9 0-12,0-1-1,0-2 1,42 0 0,-63-2 15,7 0-10,0-1-1,1-1 1,-1 1 0,0-2 0,0 0-1,0-1 1,-1 0 0,14-6-1,-8 1-578,-1-1 0,1-1 0,-1-1 0,21-19-1,-8 4-3095,-16 17-2506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13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26 165 2481,'0'0'14001,"-5"0"-13667,-12 0-27,13 0 1955,15 0-2257,47-4-31,1-3 1,-1-2-1,92-28 0,-90 22 9,43-12 16,-10 1 6,97-12-1,-189 38-135,0 0-1,1-1 0,-1 1 1,0 0-1,1 0 1,-1 0-1,0 0 1,1 0-1,-1 0 1,1 0-1,-1 1 0,0-1 1,1 0-1,-1 1 1,0-1-1,0 1 1,1-1-1,-1 1 0,0 0 1,0 0-1,0-1 1,0 1-1,1 0 1,-1 0-1,-1 0 0,3 2 1,-2-1-228,-1 0 1,0 0 0,1 0-1,-1 0 1,0 0-1,0 0 1,0 0 0,0 0-1,0 0 1,0 0-1,0 0 1,-1 0 0,1 0-1,-1-1 1,0 1-1,1 0 1,-1 0-1,-2 3 1,-21 24-8078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19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 5859,'0'0'5714,"0"-10"-5407,0-30 240,0 31 1969,3 49-2456,1 1 1,2 0-1,15 53 0,0 3 64,32 210 174,10 52 130,-58-328-359,-3-28-93,-1-3-120,-1-10-4342,0-36 1593,-1 10 44,-2 0-1369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19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0 144 10885,'0'0'4042,"12"-1"-4072,14-3-30,52-6 391,-1-3 1,117-35-1,-30-19-1318,-153 67 89,-19 12-9654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20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11829,'0'0'1297,"193"16"-1073,-131-16-160,0 0-32,-3 0-32,-8 0-1200,-19 0-2466,-13 0-4066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20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13414,'0'0'5299,"0"-16"-8533,0 3 817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20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318 804 10213,'0'0'3308,"0"-26"-3223,3-85-26,-3 107-44,0 0-1,1 1 1,-1-1 0,-1 0-1,1 0 1,-1 0 0,1 1-1,-1-1 1,0 0 0,0 0-1,-1 1 1,-2-6 0,3 8-3,0 0 1,0 0 0,0 1-1,0-1 1,-1 0 0,1 0-1,0 1 1,-1-1-1,1 0 1,0 1 0,-1 0-1,1-1 1,-1 1 0,1 0-1,-1 0 1,1-1 0,-3 2-1,-5-2 7,-9-2 93,-1 2-1,1 0 0,0 1 0,-21 3 1,33-2-89,-1 0 0,1 0 1,-1 1-1,1 0 1,-1 0-1,1 0 0,0 1 1,0 0-1,0 0 1,1 1-1,-1 0 0,1 0 1,0 0-1,-8 8 1,6-3-11,0 1 1,0 0-1,1 1 1,0 0 0,1 0-1,0 0 1,1 0 0,0 1-1,0 0 1,2 0 0,-3 16-1,1 12-4,4 83 0,0-119-9,1 5-2,-1-1 0,2 1-1,-1-1 1,1 1 0,1-1 0,-1 0 0,1 0 0,1 0-1,-1 0 1,2 0 0,-1-1 0,1 0 0,6 9 0,-6-11 0,-1-1 1,1 1 0,-1-1 0,1 0 0,1 0-1,-1 0 1,0-1 0,1 0 0,0 0-1,0 0 1,0-1 0,0 1 0,0-2 0,0 1-1,1-1 1,-1 1 0,0-2 0,8 1 0,-8-1 4,-1 1 0,1-2 0,0 1 0,0-1 0,-1 0 0,1 0 0,-1 0 0,10-4 0,-11 3-4,-1 0 0,0-1 0,0 1 1,0-1-1,-1 0 0,1 0 0,-1 0 0,1 0 1,-1 0-1,0 0 0,0-1 0,0 1 0,2-7 1,9-23-66,-1-1 1,-2 0-1,-1-1 1,-2 0-1,5-54 1,-5-185-627,-7 201 664,1 9 0,-3 1 0,-3-1 0,-14-75 0,-18-7 287,33 197 1355,8 29-1344,29 150 0,-15-121 49,-7-40-191,82 412 995,-89-468-1209,-2-2-263,1-1 0,0 0 0,1 0 0,6 11 0,-9-19 263,0-1-1,-1 1 1,1-1-1,0 1 1,0-1-1,1 1 1,-1-1-1,0 0 1,0 0-1,1 1 1,-1-1-1,0 0 1,1 0-1,-1-1 1,1 1-1,0 0 1,-1 0-1,1-1 1,-1 1-1,1-1 1,0 1-1,0-1 0,-1 0 1,1 0-1,0 1 1,0-1-1,-1-1 1,1 1-1,0 0 1,0 0-1,2-1 1,-3 0-175,0 1-1,1-1 1,-1 1 0,0-1-1,0 0 1,0 1 0,1-1 0,-1 0-1,0 0 1,0 0 0,0 0 0,0 0-1,1-2 1,13-29-4800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6.5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571 1 10261,'0'0'5850,"-28"31"-5009,-93 105-22,44-53 571,-123 102 0,106-103-939,79-61-3227,14-18 2003,-1-1 1,1 1-1,-1-1 1,0 1-1,0-1 1,0 0-1,0 0 1,0 0-1,-3 2 1,-9 5-8416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21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0 10917,'0'0'4306,"-7"37"-4207,1-7-87,-4 25 57,2 0 0,-2 93-1,10-99 93,-2-14 58,3 0-1,0 1 1,2-1-1,11 48 1,-12-74-193,1 0 0,0 0 1,1 0-1,0 0 0,0 0 1,1-1-1,0 1 0,0-1 1,1-1-1,0 1 0,1-1 1,0 0-1,0 0 0,0-1 1,0 0-1,1 0 0,0-1 1,1 0-1,-1 0 0,18 6 1,-11-6 10,0-1 0,-1 0 0,2-1 1,-1-1-1,0 0 0,0-1 0,0-1 0,20-2 1,-28 2-233,0-1 1,-1 0-1,1 0 0,0-1 1,0 1-1,-1-2 1,1 1-1,-1-1 0,0 0 1,0 0-1,0-1 1,0 1-1,0-2 1,-1 1-1,1 0 0,-1-1 1,-1 0-1,1 0 1,-1-1-1,5-6 1,-22 11-5775,-28 1 359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21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7523,'0'0'4034,"237"0"-3906,-150-13-128,-3 0-432,-11 10-2385,-15-1-4066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22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1 11621,'0'0'1057,"0"5"-2012,-1 0 991,0-1 0,0 0 0,0 0 0,0 0 0,-1 0 0,0 0 0,0 0 0,0 0 0,-4 5 0,3-4 29,0 0-1,0 0 0,1-1 0,0 2 1,0-1-1,0 0 0,-2 10 1,4-13-47,-1 0 0,1 0 1,0-1-1,-1 1 1,1 0-1,0 0 0,0 0 1,0 0-1,1 0 0,-1-1 1,0 1-1,1 0 0,-1 0 1,1 0-1,0-1 0,-1 1 1,1 0-1,0-1 0,0 1 1,0 0-1,0-1 0,0 1 1,1-1-1,-1 0 0,0 1 1,4 1-1,-1-2-5,0 1 0,1-1-1,-1 0 1,1-1 0,-1 1-1,1-1 1,0 0 0,-1 0-1,1 0 1,5-1 0,-8 0-5,-1 1 1,0 0 0,0-1-1,1 1 1,-1 0-1,0-1 1,0 1 0,0-1-1,0 0 1,1 1-1,-1-1 1,0 0 0,0 0-1,0 0 1,-1 0-1,1 0 1,0 0 0,0 0-1,0 0 1,-1 0-1,1 0 1,0 0 0,-1 0-1,1 0 1,-1-1-1,0 1 1,1 0 0,-1-2-1,4-43 243,-4 39-196,-1 6-50,1 0 0,0 0 1,0 0-1,0 0 0,0 0 0,-1 0 1,1 0-1,-1 0 0,1 0 1,0 0-1,-1 1 0,0-1 0,1 0 1,-1 0-1,1 0 0,-1 1 1,0-1-1,0 0 0,1 1 0,-1-1 1,0 1-1,0-1 0,-1 0 1,-30-8-62,23 8-119,0 0 1,0 1 0,0 0 0,0 1 0,-12 2 0,18-2-86,1 0 0,0 0 1,-1 0-1,1 1 0,0-1 0,0 1 0,0-1 1,0 1-1,0 0 0,0 0 0,0-1 1,0 2-1,1-1 0,-1 0 0,1 0 1,0 0-1,-1 1 0,0 3 0,-10 20-4641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22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576 79 3169,'0'0'10050,"1"-10"-9922,2-53 3466,-15 63-2948,-37-4-618,0 3 1,-50 4-1,82 0-15,-1 1 0,1 0-1,-1 1 1,1 1 0,1 0 0,-1 2-1,1 0 1,1 0 0,-1 2 0,1 0 0,1 0-1,0 2 1,-18 18 0,28-25-15,1 0 1,0 0 0,0 1-1,0 0 1,1-1 0,-1 1-1,1 0 1,1 0 0,-1 0-1,1 0 1,0 1 0,1-1-1,-1 0 1,1 0 0,0 0-1,2 10 1,-2 3-38,1-13 34,0 0 0,1 0-1,-1-1 1,1 1-1,0-1 1,1 1-1,0-1 1,-1 0-1,1 0 1,1 0 0,-1 0-1,1 0 1,7 6-1,11 12-13,30 23 0,-47-42 24,15 10-6,1-1 0,0-1 0,1-1-1,0-1 1,0-1 0,43 12 0,51 21-340,-89-29 283,0 0 1,-1 3 0,0 0-1,-1 1 1,-1 2-1,-1 0 1,-1 2 0,0 0-1,29 39 1,-49-57 59,0 0 0,0 0 0,0-1 1,0 1-1,-1 1 0,0-1 0,1 0 0,-1 0 0,0 0 0,-1 1 1,1-1-1,0 0 0,-1 1 0,0-1 0,0 1 0,0-1 0,0 1 0,-1-1 1,1 0-1,-1 1 0,0-1 0,0 0 0,0 0 0,0 1 0,0-1 1,-1 0-1,0 0 0,1 0 0,-1 0 0,0-1 0,0 1 0,-4 3 1,-5 4 53,0 0 0,0-1 0,-1-1 0,0 0 1,0 0-1,-15 6 0,1-3 61,0 0 0,-1-2-1,0 0 1,0-2 0,-1-1-1,-34 3 1,-170-2-187,109-6-437,110-1-1,-1 1-1,1 1 0,-14 3 1,-11 11-4421,18-1-1103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30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289 14 8308,'0'0'4114,"5"-2"-3658,14-7 123,-14 7 2398,-11 5-2913,-7 8-73,1 0 0,1 1 0,0 0 1,0 0-1,-16 28 0,-37 79-62,55-101 67,-17 37 15,1 1-1,4 1 0,2 1 1,2 1-1,3 1 0,3 0 1,2 0-1,-1 82 1,8-91 1,3 101 46,1-136-53,0 1 0,1-1 0,0 0-1,1 0 1,1 0 0,13 28 0,-9-27 21,0-1 0,1 0 0,1-1 0,24 27 0,-28-35-130,0 0 0,1-1 0,0 1 0,0-2 0,0 1 0,1-1 0,-1-1 0,1 1 0,0-1 0,1-1 0,10 3 0,1-5-5136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31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0 8468,'0'0'3369,"-4"0"-3000,-1 1-318,1 0 1,-1 0-1,1 0 1,-1 1-1,1-1 1,0 1-1,-1 0 1,1 1-1,0-1 1,0 0 0,1 1-1,-1 0 1,0 0-1,1 0 1,0 1-1,-4 3 1,-10 13 332,-23 36 0,34-47-278,-10 16 0,1 1 1,1 0-1,1 1 1,1 0-1,1 1 1,2 0-1,1 1 1,1 0-1,2 0 1,1 1-1,-1 54 1,4-80-112,1 1 0,0-1 0,0 1-1,1-1 1,0 1 0,0-1 0,2 8 0,-2-10 2,0-1 0,0 1 0,0-1 0,0 0 0,0 0 0,1 1 0,-1-1 0,0 0 0,1 0 0,-1 0 0,1 0 0,-1-1 0,1 1 0,-1 0 0,1-1 0,0 1 0,-1-1 0,1 1 0,0-1 0,0 0 0,-1 1 0,3-1 0,1 1-10,0 0 0,1-1 0,-1 1 0,0-1 0,0 0 0,0 0-1,0-1 1,1 1 0,-1-1 0,0 0 0,0-1 0,0 1 0,0-1 0,-1 0 0,1 0-1,0 0 1,-1-1 0,0 0 0,1 0 0,-1 0 0,0 0 0,0-1 0,5-6-1,0-2-57,-1 0-1,0 0 0,0-1 1,-2-1-1,1 1 0,-2-1 1,0 0-1,0 0 0,-2 0 1,0-1-1,0 0 0,-1 1 1,-1-1-1,-1-28 0,0-36 11,0 78 314,12 3-226,-8 0-28,0 1 0,0 0-1,0 0 1,0 0 0,-1 1-1,1-1 1,-1 1 0,0 0 0,0 0-1,-1 0 1,5 8 0,1 0 5,46 74 36,-3 2-1,-5 2 1,-3 2-1,51 161 1,-79-205-17,-3 0 0,-1 1 0,-3 0 0,5 98 0,-13-143-24,0 7 16,0 1-1,0-1 1,-2 1-1,-3 20 1,3-28-10,1 0 0,-1 0-1,0 0 1,-1 0 0,1 0 0,-1 0 0,1 0-1,-1-1 1,0 1 0,-1-1 0,1 0 0,0 0-1,-1 0 1,0-1 0,-5 4 0,1-2 2,0 0 0,-1 0 0,1-1 0,-1 0 0,0 0 0,0-1 0,0 0 0,-13 0 0,-77-1-22,55-1-1,40 0 23,1 0 0,-1 0-1,0 0 1,0 0 0,0-1 0,0 0 0,0 0-1,1 0 1,-1 0 0,0 0 0,1-1 0,-1 1-1,1-1 1,-1 0 0,1 0 0,0 0 0,0-1 0,0 1-1,0-1 1,0 0 0,0 0 0,1 0 0,-1 0-1,1 0 1,0 0 0,0-1 0,0 1 0,1-1-1,-1 1 1,1-1 0,0 0 0,0 1 0,0-1-1,0 0 1,1 0 0,-1 0 0,1-6 0,-3-34 246,3-1 0,1 1 0,2-1 0,2 1 0,1 0 0,18-56 0,-17 78-113,51-146 459,-49 146-594,1 0 0,2 1 0,0 0 0,1 0 0,19-21 0,-31 40-349,1 0 0,0 0 0,0 0 0,0 0 0,0 1 0,0-1 0,1 1 0,-1-1 0,0 1 0,1 0 0,-1 0 0,5-1 0,-2 1-3663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32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4706,'0'0'9183,"36"22"-8956,119 77 202,-144-92-357,-1 1-1,1 0 0,-2 1 1,1 0-1,-1 0 0,-1 1 1,0 1-1,0-1 0,-1 1 1,0 0-1,10 23 0,-6-11 68,8 19 56,-2 0-1,-2 1 0,-1 1 0,-3 0 0,-1 1 0,4 52 0,-1 278 505,-13-312-593,0-46-90,-1 0 1,-1 0-1,0 0 1,-1 0-1,-1 0 0,-1-1 1,0 1-1,-1-1 1,0 0-1,-2-1 0,0 0 1,-1 0-1,-19 26 1,26-39-232,-1 1 0,1-1 0,0 1 1,0 0-1,1-1 0,-1 1 1,1 0-1,-1 0 0,1 0 1,0 1-1,0-1 0,0 0 1,1 0-1,-1 1 0,1-1 1,-1 7-1,1-8-135,0 0 0,0 0 0,0 0 0,0 0 0,-1 0 0,1 0 0,-1 0 0,1 0 0,-1 0 0,0 0 0,0 0 0,0 0 0,0 0 0,0-1 0,0 1 0,-2 2 0,-17 13-6175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38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202 157 8116,'0'0'7056,"-20"-25"-6511,-60-76-7,59 73-69,17 25 718,1 6-887,2-3-302,1 0 0,0 1 0,0-1 1,-1 0-1,1 0 0,0 0 0,0 1 0,-1-1 0,1 0 0,0 0 1,0 1-1,0-1 0,-1 0 0,1 0 0,0 1 0,0-1 0,0 0 1,0 1-1,0-1 0,0 0 0,0 1 0,0-1 0,0 0 0,0 1 1,0-1-1,0 0 0,0 1 0,0-1 0,0 0 0,0 1 0,0-1 1,0 0-1,0 0 0,0 1 0,1-1 0,-1 5-16,-33 1092-84,-3-629 60,36-466 44,-1 2-20,1 0 0,-1 0-1,1 1 1,0-1 0,1 0 0,-1 1-1,2 6 1,-1-9 15,0-1 0,0 0 1,0 0-1,0 1 0,0-1 0,0 0 0,0 0 1,1 0-1,-1 0 0,0 0 0,0-1 0,1 1 1,-1 0-1,1-1 0,-1 1 0,1-1 0,-1 1 1,1-1-1,-1 1 0,1-1 0,-1 0 0,3 0 0,54 7 20,-1-3 0,1-3-1,60-6 1,-75-1-8,0-2-1,-1-1 1,48-19 0,-38 12 7,62-11 0,-64 25-5555,-33 2 2855,-23 0-1926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38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19 155 4786,'0'0'6742,"-3"-7"-6305,-12-38 415,15 45-805,0 0 1,0 0-1,0-1 1,0 1-1,0 0 1,0 0-1,0-1 1,0 1 0,0 0-1,0 0 1,0-1-1,0 1 1,0 0-1,0-1 1,0 1-1,0 0 1,0 0 0,0 0-1,1-1 1,-1 1-1,0 0 1,0 0-1,0-1 1,0 1-1,0 0 1,1 0-1,-1 0 1,0-1 0,0 1-1,0 0 1,1 0-1,-1 0 1,0 0-1,0 0 1,1 0-1,-1 0 1,0-1 0,0 1-1,1 0 1,-1 0-1,0 0 1,1 0-1,14-1-383,-11 1 500,118-3-149,-54 2 55,105-13 0,-119 5-36,-2-3 0,102-35 0,-139 41 226,-5 5-1503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39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404 592 4978,'0'0'4920,"0"-16"-4621,-2-52 31,2 67-312,0-1 0,0 0 0,0 1-1,0-1 1,0 1 0,-1-1-1,1 0 1,-1 1 0,1-1 0,-1 1-1,0-1 1,1 1 0,-1-1-1,0 1 1,0 0 0,0-1-1,0 1 1,0 0 0,0 0 0,-1 0-1,1 0 1,0 0 0,-1 0-1,1 0 1,0 0 0,-1 0 0,1 1-1,-1-1 1,1 1 0,-1-1-1,1 1 1,-1-1 0,0 1-1,1 0 1,-1 0 0,0 0 0,1 0-1,-1 0 1,1 0 0,-1 0-1,0 0 1,-2 2 0,-4-2 32,3 0 6,-16 0 176,-39 4 1,52-2-225,1 0 0,-1 0-1,0 0 1,1 1 0,0 0 0,-1 0 0,1 1 0,-8 6 0,-5 4 18,0 1 1,1 1-1,1 0 1,-24 28 0,35-35-22,0-1 0,1 1 1,0 1-1,0-1 0,1 1 1,1 0-1,-1 0 1,2 0-1,-1 1 0,1-1 1,1 1-1,-2 16 1,3-12-8,0-9-6,1 1 0,-1 0 1,2 0-1,-1 0 0,3 13 1,-3-19 2,1-1 1,-1 1 0,1 0-1,-1-1 1,1 1 0,0 0 0,-1-1-1,1 1 1,0-1 0,0 1 0,-1-1-1,1 0 1,0 1 0,0-1 0,0 0-1,-1 1 1,1-1 0,0 0 0,0 0-1,0 0 1,0 0 0,0 0 0,0 0-1,0 0 1,1 0 0,23-4-83,-20 2 90,0-1 0,0 0 0,-1 0 0,0-1 0,1 1-1,-1-1 1,-1 0 0,1 0 0,0 0 0,-1-1 0,0 1 0,0-1 0,3-6 0,-3 5-4,19-32-58,-1-1-1,-2 0 1,-2-2-1,-2 0 1,12-55-1,-14 40-128,-4-2 0,-1 0 0,-1-86-1,-6 115 179,-2-36-12,1 61 35,0 1 0,-1-1 0,0 1 0,1-1 0,-1 1 0,-1 0 0,1-1 0,0 1 0,-1 0 0,0 0 0,0 0 0,0 0 0,0 0 0,-3-4 0,4 7 9,1-1-1,-1 1 1,1-1-1,-1 1 1,1-1-1,-1 1 1,0-1-1,1 1 1,-1-1-1,0 1 1,1 0-1,-1-1 1,0 1-1,1 0 1,-1 0-1,0 0 1,0-1-1,1 1 1,-1 0 0,0 0-1,0 0 1,1 0-1,-1 0 1,0 0-1,0 1 1,1-1-1,-1 0 1,0 0-1,1 0 1,-1 1-1,0-1 1,1 0-1,-1 1 1,0-1-1,1 1 1,-1-1-1,0 1 1,1-1-1,-1 1 1,1-1 0,-1 1-1,1-1 1,-1 1-1,1 0 1,0-1-1,-1 2 1,-12 33 78,13-34-105,-12 61 85,3 0-1,2 0 1,3 1-1,6 84 1,-2-143-78,1 0 0,-1 0 1,0 0-1,1 0 0,0 0 1,0 0-1,0 0 0,1 0 1,-1 0-1,1 0 1,0-1-1,0 1 0,0-1 1,1 1-1,-1-1 0,1 0 1,0 0-1,-1 0 0,2 0 1,-1 0-1,0-1 0,0 1 1,1-1-1,5 3 0,2-1-550,-1 0 0,1-1 0,-1-1 0,1 0 0,0 0 0,0-1 0,0 0 0,11-1-1,12 0-4005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7.5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6611,'0'0'7385,"19"22"-6756,-12-13-527,23 29 446,3-2 0,68 59-1,154 132 808,-213-184-1225,-2 2 0,-2 2 0,55 88 1,-61-78-75,-2 1 0,-3 2 1,-2 1-1,-3 1 0,-3 0 0,-3 2 1,-3 0-1,-2 1 0,3 84 1,-16 168 289,-3-255-174,-3 0 0,-3 0 1,-20 63-1,-1-29 107,-4-1 1,-4-2-1,-79 133 0,32-88 298,-148 181-1,197-273-462,-72 97 212,106-139-424,-5-7-7973,-10-8 2362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39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456 36 4418,'0'0'6166,"-16"-7"-5641,-54-18-309,68 24-212,0 1 0,0-1 0,1 1-1,-1-1 1,0 1 0,0 0 0,0 0 0,0 0 0,0 0-1,0 0 1,0 0 0,0 0 0,0 1 0,0-1-1,1 1 1,-1-1 0,0 1 0,0 0 0,0 0-1,1 0 1,-1 0 0,0 0 0,1 0 0,-1 0 0,1 0-1,-1 1 1,1-1 0,0 1 0,0-1 0,0 1-1,-1-1 1,1 1 0,1 0 0,-2 2 0,-4 4 12,-5 7 10,0-1 1,1 2 0,1-1 0,1 1 0,0 1 0,1 0 0,0 0 0,2 0-1,0 1 1,1-1 0,0 1 0,2 0 0,-1 21 0,3-36-30,1 0 0,0 0 1,-1 0-1,1 0 0,0 0 1,0-1-1,1 1 0,-1 0 1,1 0-1,-1-1 0,1 1 1,0-1-1,0 0 0,0 1 1,0-1-1,0 0 0,1 0 1,-1 0-1,0-1 0,1 1 1,0 0-1,-1-1 0,1 0 1,0 1-1,0-1 0,4 1 1,12 4-23,0-1 0,40 6 0,-42-9 30,10 2 25,59 13 15,-79-15-39,1 1 0,0 0 0,-1 0 0,1 0 0,-1 1-1,0 0 1,0 1 0,8 6 0,-12-8 1,-1-1 1,-1 1-1,1-1 0,0 1 0,-1 0 0,1 0 0,-1 0 0,0 0 0,0 0 0,0 0 0,0 0 0,0 0 0,-1 0 1,1 0-1,-1 1 0,0-1 0,0 0 0,0 0 0,-1 6 0,0-3 66,0 0 0,-1 0 0,1 0 0,-1 0 0,0-1 0,-1 1 1,1 0-1,-1-1 0,-4 7 0,-4 1 109,-1-1 1,0 0-1,0-1 1,-1 0-1,-1 0 1,0-2-1,-29 16 1,2-5-2,-74 25 0,-56 6-777,97-37-4661,44-12-1309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40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0 231 5843,'0'0'1969,"215"-10"-1393,-116-20 336,7-3-63,-1-6-337,-6 3-80,-12 6-320,-10 7-112,-12 7-48,-10 6-80,-19 7-1889,-21 3-1825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40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428 208 6355,'0'0'3610,"-33"0"-3546,-106 3 50,133-3-109,0 1 0,0-1-1,0 1 1,0 0 0,0 1 0,1-1-1,-1 1 1,1 0 0,-1 1 0,1-1-1,0 1 1,0 0 0,0 0-1,0 1 1,0-1 0,1 1 0,-1 0-1,-3 6 1,-3 1 23,-4 4 60,2 1 0,0 0 0,0 1 0,2 0 0,0 1 0,1 1 0,1-1 0,1 1 0,0 1 0,2 0 0,0 0 0,1 0 0,1 0 0,1 1 0,-1 35 0,4-41-68,-1-6-22,1 0 0,1 0 0,-1 0 0,1 0 0,1 0 1,3 12-1,-4-19 0,0 1 1,0-1-1,0 0 1,1 1-1,-1-1 1,1 0-1,0 0 1,0 0-1,0 0 1,0 0-1,0-1 1,0 1 0,0-1-1,0 1 1,1-1-1,-1 0 1,1 1-1,-1-1 1,1-1-1,-1 1 1,1 0-1,0-1 1,-1 1-1,1-1 1,4 0-1,-2 1 5,0 0-1,-1-1 1,1 0-1,0 0 0,0 0 1,0-1-1,0 1 1,0-1-1,0-1 0,0 1 1,-1-1-1,1 1 1,0-1-1,-1-1 0,0 1 1,6-4-1,-4 0 2,0 0 0,-1 0 0,1-1 0,-1 1 0,-1-1 0,1 0 0,-1-1 0,-1 1-1,5-11 1,12-34 40,-1-2 0,-3 0 0,-2-1 0,-3 0 0,-2-1 0,-3 0-1,-2 0 1,-5-92 0,-5 117-4,6 30 4,0 0 1,-1 0 0,1 1 0,-1-1 0,1 0-1,-1 0 1,1 0 0,-1 0 0,1 1 0,-1-1 0,0 0-1,0 0 1,1 1 0,-1-1 0,0 1 0,0-1-1,0 1 1,0-1 0,0 1 0,0-1 0,0 1-1,0 0 1,0-1 0,0 1 0,0 0 0,0 0-1,-1 0 1,1 8 59,0 89-122,-2-42 67,3 0-1,2-1 1,16 98-1,-14-137 3,0-1 0,0 1 0,11 19 0,-14-31-230,0-1-1,0 1 1,0-1-1,0 0 0,1 0 1,-1 1-1,1-1 1,0 0-1,-1 0 1,1 0-1,0-1 1,0 1-1,0 0 0,0-1 1,1 0-1,-1 1 1,0-1-1,1 0 1,-1 0-1,1 0 1,-1 0-1,1-1 0,-1 1 1,1 0-1,-1-1 1,1 0-1,4 0 1,14-5-4986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41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8084,'0'0'1568,"-11"30"-821,-1 0-593,2-6-47,1 0-1,2 0 1,0 1-1,1 0 1,2 0-1,-2 33 1,6 255 850,0-306-938,0 0 0,1 0 0,0-1 0,1 1 0,-1 0 0,1-1 0,1 1 0,-1-1 0,1 0 0,0 0-1,0 0 1,1 0 0,5 6 0,-6-8-20,1 0 0,0-1 1,0 0-1,0 0 0,1 0 0,-1 0 0,1-1 0,-1 0 0,1 0 0,0 0 0,0 0 1,0-1-1,0 0 0,0 0 0,0 0 0,0-1 0,0 1 0,6-1 0,3 0-74,0-1-1,0 0 1,19-3 0,-29 3-136,0 0 0,0-1 0,0 1 1,0-1-1,0 0 0,-1 0 0,1 0 1,0 0-1,-1 0 0,0-1 0,0 0 1,0 0-1,0 0 0,0 0 0,3-4 1,5-17-3339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41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0 329 5827,'0'0'4690,"245"-155"-4642,-150 116-96,-4-4-48,-18 1-2449,-22-8-4659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41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6755,'0'0'5587,"24"2"-5235,168 13 8,-136-12-143,0 2 1,79 19 0,-107-16-187,1 0 0,-1 2 0,-1 0 0,0 2 0,0 2 0,35 23 0,-54-31-31,0 0 0,-1 1 0,1 0 0,-2 1 0,1-1 0,-1 1 0,0 0 0,-1 1 0,1 0 0,-2 0 0,1 0 0,-2 0 0,1 0 0,-1 1 0,2 12 0,1 12 11,-1 1 0,-2 0-1,-2 36 1,-1-44-17,2 168 32,5 176-10,29-3 38,-12-245-46,5-1 0,77 202 0,-104-319-8,52 149-28,-47-130 49,-1 0-1,-2 1 1,0-1-1,0 37 1,-4-61-17,0 1 0,0 0 0,0 0 0,0-1 0,0 1 0,0 0 0,-1-1 1,1 1-1,0 0 0,0-1 0,-1 1 0,1 0 0,-1-1 0,1 1 0,0-1 0,-1 1 0,1-1 0,-1 1 1,1-1-1,-1 1 0,0-1 0,1 1 0,-1-1 0,1 0 0,-1 1 0,0-1 0,1 0 0,-1 0 1,0 0-1,1 1 0,-1-1 0,-1 0 0,-27 1 135,20-1-90,-20 0 99,0 0 0,0-2 0,1-1 0,-1-1 0,-40-12 0,-110-47 281,89 29-112,-106-24-1,211 49-8443,-8 6 6164,24-15-4376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42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20 10101,'0'0'5778,"66"-16"-5954,-11 12 176,10 4 0,-3 0 0,-3 0-336,-1 0-784,-14 0-1170,-23 17-1647,-21 16-2274</inkml:trace>
  <inkml:trace contextRef="#ctx0" brushRef="#br0" timeOffset="1">1 338 9748,'0'0'2129,"251"23"-2177,-163-23 48,-4 0-720,-8 0-2802,-17 4-3793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42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374 85 5859,'0'0'2636,"-16"-13"-2298,-50-42-87,64 53-223,-1 0 1,0 1-1,1-1 0,-1 0 1,0 1-1,0 0 0,0 0 0,0 0 1,0 0-1,-1 0 0,1 1 1,0-1-1,0 1 0,0 0 0,-1 0 1,1 0-1,0 0 0,0 1 1,0-1-1,-1 1 0,1 0 0,0 0 1,0 0-1,0 0 0,0 1 1,0-1-1,-3 3 0,-2 3 20,1-1 0,-1 1 0,1 0 0,1 1 0,0 0 0,-8 11 0,14-18-47,-10 14 103,1 0 0,0 0 0,1 1 1,1 0-1,1 1 0,0-1 0,1 1 0,1 0 1,0 1-1,2-1 0,0 1 0,0-1 1,2 1-1,2 22 0,-2-38-104,1-1 0,-1 1 0,0-1 1,1 1-1,0-1 0,-1 1 0,1-1 0,0 0 0,0 1 0,0-1 1,0 0-1,0 1 0,0-1 0,0 0 0,0 0 0,0 0 0,1 0 0,-1 0 1,0 0-1,1-1 0,-1 1 0,1 0 0,-1-1 0,1 1 0,-1-1 1,1 1-1,-1-1 0,3 1 0,5 0-9,0 0 0,0-1 0,18-1 0,-10 1 4,-11-1-39,0 1 0,-1-1 1,1-1-1,0 1 0,-1-1 1,1 0-1,-1 0 0,1 0 1,-1-1-1,0 0 0,0 0 0,0 0 1,0-1-1,-1 1 0,8-9 1,0 0-132,-2-1 0,1 0 0,-2-1 0,12-20 0,-19 106-15,3 32 674,21 122-1,-11-122-301,1 126 1,-16-224-158,-1 0 1,1 0 0,-1 0 0,-1 0 0,1 0 0,-1-1-1,0 1 1,0 0 0,-1-1 0,1 1 0,-1-1 0,-1 0 0,1 0-1,-1 0 1,1-1 0,-2 1 0,1-1 0,0 0 0,-1 0 0,0 0-1,1-1 1,-1 0 0,-1 0 0,1 0 0,-11 4 0,4-2 163,0-1 1,0-1-1,-1 0 0,1 0 1,-1-1-1,0-1 1,1 0-1,-1 0 1,0-2-1,0 1 0,-19-5 1,25 3-135,0 0 0,0 0 0,0-1 0,1 0 0,-1 0 0,1 0 0,0-1 0,0 0 0,0 0 0,0-1 0,1 1 0,0-1 0,0-1 0,0 1 0,1-1 0,-1 1 0,1-1 0,-5-11 0,5 9-60,0-1 0,1 0 0,0 0 0,0 0-1,1 0 1,0-1 0,1 1 0,0-1 0,0 1 0,1-1 0,0 1 0,1-1 0,3-17 0,-2 21-40,0 0 1,0 1-1,1-1 1,-1 0-1,1 1 1,1-1-1,-1 1 1,1 0 0,-1 0-1,2 1 1,-1-1-1,8-6 1,5-2-472,0 0-1,26-12 1,-23 13-121,49-29-2701,-3 7-1976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43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 5747,'0'0'4847,"-11"8"-4705,1-1-20,1 0 1,0 1-1,0 0 1,0 1-1,1 0 1,1 0-1,0 1 1,0 0-1,1 0 1,0 0 0,0 1-1,1 0 1,1 0-1,-5 18 1,6-14-34,2-1 1,0 30 0,1-31-55,0-11-37,0-1 0,0 1 1,0-1-1,1 1 0,-1-1 0,1 1 0,-1-1 1,1 1-1,-1-1 0,1 1 0,0-1 1,0 1-1,0-1 0,0 0 0,0 0 0,0 1 1,0-1-1,0 0 0,2 1 0,0 1 1,1-1-1,0 0 1,0 0-1,0 0 1,0 0-1,0-1 1,4 2-1,6 0 1,0-1-1,0 0 1,26 0 0,72-2 2668,-112 3-2943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44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398 1 976,'0'0'10285,"-9"0"-10082,4 0-186,-1 0-1,0 0 1,1 1-1,-1 0 1,1 0 0,0 1-1,-1-1 1,1 1-1,0 0 1,0 1 0,0-1-1,0 1 1,0 0-1,1 0 1,-1 1 0,1-1-1,-5 6 1,-12 14 205,2 0 0,0 1 0,2 1 0,1 1 0,1 0 0,-12 30 0,4-1-153,3 1 0,-14 64 0,8 5-61,26-124-14,0 1 1,-1-1-1,1 0 1,0 1 0,0-1-1,0 1 1,0-1 0,0 0-1,0 1 1,0-1 0,1 0-1,-1 1 1,0-1-1,1 0 1,-1 0 0,1 1-1,-1-1 1,1 0 0,0 0-1,-1 0 1,1 1 0,0-1-1,0 0 1,0 0 0,0 0-1,0-1 1,0 1-1,0 0 1,0 0 0,0 0-1,1-1 1,0 2 0,6 1 5,-1 0 0,1 0 0,0-1 0,11 2 0,-3 0 0,17 4 11,-1 1 0,-1 2-1,58 28 1,-82-35-38,0 0 0,0 0 0,-1 0 0,1 1 1,-1 0-1,0 0 0,-1 0 0,1 1 0,-1 0 0,0 0 0,-1 0 0,0 1 0,0 0 0,0 0 0,0 0 1,-1 0-1,-1 0 0,1 0 0,-1 1 0,0 0 0,-1-1 0,1 11 0,-1-10 37,-1 1-1,0-1 1,-1 1-1,0-1 1,-1 0 0,-2 11-1,2-15-3,0-1 1,0 1-1,0-1 0,0 0 1,0 0-1,-1 0 0,1 0 0,-1 0 1,0-1-1,0 1 0,0-1 0,0 0 1,-1 0-1,1 0 0,0 0 0,-7 2 1,-7 3 43,-1-1 1,1-1 0,-1 0 0,0-1-1,-35 2 1,-97-5 365,74-3 483,112-7-1120,-17 2 228,0 0 0,-1-1 0,0-1 0,0-1 0,-1 0 0,0-1 0,17-17 0,-27 23 2,0 0 0,-1-1 0,0 0 0,0-1 0,0 1 0,-1-1 0,0 0 0,0-1 0,-1 1 0,0-1 0,0 0 0,-1 0 1,0 0-1,0 0 0,-1 0 0,0-1 0,-1 1 0,0-1 0,1-13 0,1-100 447,-4 121-452,0-1 0,0 1 0,0-1 0,1 1 0,-1-1 0,-1 1 0,1 0 0,0-1 0,0 1 0,0 0 0,-1 0 0,1 0 0,-1 0 0,1 0 1,-1 0-1,1 0 0,-1 1 0,1-1 0,-4 0 0,2 0-4,0-1 0,0 1 0,1-1 0,-1 1 1,1-1-1,-1 0 0,1 0 0,-1 0 1,1 0-1,-3-3 0,-1-8-84,1-1 0,0 0 0,1 0 0,1 0 0,0 0 0,-1-18 0,-5-20-224,7 39 301,1-1 1,0 0 0,1 0 0,2-16 0,-1-10-36,1 35 45,0 0-1,0 0 1,0 0-1,1 0 0,-1 0 1,1 1-1,0-1 1,1 1-1,7-8 0,9-18-4273,-19 23 11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8.9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2417,'0'0'13588,"17"8"-13359,35 23 338,-1 2 1,73 63-1,146 175 369,-54-48-418,-206-214-561,0 1-398,0 1 0,1-2 0,1 0 0,-1 0 0,2-1 0,-1 0 0,1-1 0,18 7 0,-29-13-960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46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1 298 4914,'0'0'4151,"4"-17"-4052,16-58 120,-18 66-110,2 0-1,-1 0 1,1 0-1,1 0 1,8-12 0,2-4 287,-13 21-335,0 0 0,0 1 0,0-1-1,1 1 1,-1-1 0,1 1-1,0 0 1,0 0 0,0 0 0,1 0-1,-1 1 1,1 0 0,-1-1 0,1 1-1,0 0 1,0 1 0,5-3-1,3 2-40,0 0 0,0 0-1,0 1 1,22 1 0,-20 0-3,17 1 5,-20 0-14,1 0 0,-1-2 0,1 1 0,-1-1 0,23-5-1,-33 6 32,-1 0 1,1 0-1,-1 0 0,1 0 0,-1 0 0,1 0 0,-1-1 0,1 1 0,0 0 0,-1 0 0,1 0 0,-1 0 1,1-1-1,-1 1 0,1 0 0,-1-1 0,0 1 0,1 0 0,-1-1 0,1 1 0,-1-1 0,0 1 0,1 0 1,-1-1-1,0 1 0,1-1 0,-1 1 0,0-1 0,0 1 0,1-1 0,-1 0 0,0 1 0,0-1 0,0 1 1,0-1-1,0 1 0,0-1 0,0 1 0,0-1 0,0 0 0,0 1 0,0-1 0,0 1 0,0-1 0,0 1 1,-1-1-1,1 1 0,0-1 0,0 1 0,-1-1 0,1 1 0,0-1 0,-1 1 0,1-1 0,0 1 0,-1 0 1,1-1-1,-1 1 0,1-1 0,-1 1 0,-2-2-57,0 0-1,0 0 1,0 0 0,0 0-1,0 1 1,0-1 0,0 1-1,-5-2 1,-7 0 1,0 1-1,0 0 1,0 1 0,0 1-1,-22 2 1,30-1 7,-1 0-1,1 1 1,0 0 0,0 0 0,0 0-1,0 1 1,0 0 0,1 1 0,-1 0-1,1-1 1,0 2 0,-11 9 0,4-1 7,-1 1 0,2 1 1,0 0-1,1 1 0,0 0 1,1 1-1,-12 27 0,20-34-1,-1 1-1,2-1 0,-1 1 1,2 0-1,-1-1 0,1 1 1,3 17-1,-2 8-6,-1-23 5,0-10-1,-1 1 1,1-1 0,0 1 0,0-1-1,0 0 1,1 1 0,-1-1 0,1 1-1,0-1 1,0 0 0,0 1 0,0-1-1,1 0 1,-1 0 0,1 0 0,0 0-1,0 0 1,4 5 0,145 136 3,-140-131 5,-1 2 0,0 0 0,-2 0 0,1 0 0,-2 1 0,11 33 0,-17-45 42,0 0 1,-1 0-1,0 0 1,0 0 0,0 0-1,0 0 1,0 0 0,-1 1-1,0-1 1,-2 6-1,-18-3 23,0-2-1,0 0 0,-1-2 0,-33 2 0,40-3-36,-59-2 47,73 0-106,10 0-505,13 0 532,41-2-19,-59 1 18,1 0 1,0-1-1,-1 1 1,1-1-1,-1 0 1,1 0-1,-1 0 1,0-1-1,0 1 1,0-1-1,4-3 1,0-2-24,10-7-96,29-35 0,-43 44 117,1 1 0,-1-2 0,0 1 0,-1 0-1,0-1 1,0 0 0,0 1 0,-1-1 0,0 0 0,2-11 0,4-25-36,-5 27 2,0-1-1,0-28 0,-3 43 41,0 1 0,-1-1 1,1 0-1,-1 1 0,0-1 0,0 0 0,1 1 0,-1-1 1,0 1-1,0-1 0,0 1 0,-1 0 0,1-1 0,0 1 1,0 0-1,-1 0 0,1 0 0,-3-1 0,-34-21 41,23 15-26,7 3-8,1 0 1,0 0-1,0-1 0,0 0 0,1-1 1,0 1-1,0-1 0,0 0 0,1 0 1,0-1-1,1 0 0,-1 0 0,1 0 1,1 0-1,0-1 0,-4-15 0,2-5-24,1-1 0,1 0 0,2-51 0,1 57-7,0 24-187,14 0-5884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47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732 1 5603,'0'0'2526,"-10"32"-1950,-1 2-388,-65 188 902,-37 61 1136,-13-5 0,-191 310 0,297-555-2100,9-17-87,1 0 0,1 0-1,0 1 1,-10 34 0,23-61-5075,16-30 799,-2 10-494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47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1 1697,'0'0'9132,"-8"30"-8198,1-5-728,-51 169 879,-14 41 935,67-217-1868,2 0 0,-1 0 0,0 31 0,6-48-154,-1-1-1,0 1 1,1-1 0,-1 1-1,1-1 1,0 1 0,-1-1-1,1 0 1,-1 0 0,1 0-1,-1 0 1,1 0 0,-1 0-1,4-1 1,-1 1-6,6 0 20,1 1-31,1-1 0,-1 0 0,0-1 1,1 0-1,-1-1 0,0-1 0,0 1 1,12-6-1,-11 2-740,1 1 0,-1 1 0,1 0 0,0 1 1,0 0-1,19-1 0,-5 3-3184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48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20 11333,'0'0'3986,"-11"-19"-13814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48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1051 672,'0'0'9002,"18"-37"-8810,57-123-131,-55 113-38,-1 0 0,-3-2-1,-2 0 1,-2-1 0,7-63-1,-10 20 339,-3-142 0,-6 181-248,0 50-49,0-10-77,0 1-1,-1-1 1,-3-14 0,4 26 67,-1 0 1,1 0 0,0 0 0,-1 0-1,1 1 1,-1-1 0,1 0 0,-1 0-1,0 0 1,0 1 0,0-1 0,0 0-1,0 1 1,0-1 0,-1 1 0,1-1-1,0 1 1,-1-1 0,1 1 0,-1 0-1,1 0 1,-1 0 0,0 0 0,0 0-1,1 0 1,-1 0 0,0 1 0,0-1-1,0 1 1,-2-1 0,2 1-26,1 0 0,-1 1 0,1-1 0,-1 1 0,1 0 0,0-1 0,-1 1 0,1 0 0,0 0 0,0 0 0,-1 0 0,1 0 0,0 0 0,0 0 0,0 0 0,0 0 0,0 0 0,1 1 0,-1-1 0,0 0 0,0 2 0,-16 37-60,12-29 80,-12 37 102,2 1 0,2 0 0,2 1 0,3 1 0,1-1 0,3 1 1,4 88-1,0-136-154,0 1 0,0-1 0,1 1 1,-1-1-1,1 1 0,0-1 0,0 1 1,0-1-1,1 0 0,-1 1 1,1-1-1,-1 0 0,1 0 0,0 0 1,0 0-1,1 0 0,-1-1 0,1 1 1,-1-1-1,1 1 0,0-1 0,0 0 1,0 0-1,0 0 0,0-1 0,0 1 1,0-1-1,1 1 0,-1-1 0,0 0 1,1 0-1,-1-1 0,1 1 1,0-1-1,-1 0 0,1 0 0,4 0 1,102 0-1370,-109 0 1369,0 1 0,1 0-1,-1-1 1,0 1 0,1 0-1,-1 0 1,0-1 0,0 1 0,0 0-1,0 0 1,0 1 0,0-1-1,0 0 1,0 0 0,0 0-1,0 1 1,-1-1 0,1 0 0,0 1-1,0 1 1,15 38-1,-11-29-3,3 10 122,1-2-1,0 1 0,2-1 1,26 36-1,-33-50-305,1-1 0,0 1 1,0-1-1,1 0 0,0-1 0,-1 1 0,1-1 1,1 0-1,-1-1 0,1 1 0,-1-1 0,1-1 1,0 1-1,0-1 0,0 0 0,0-1 0,1 0 1,-1 0-1,9 0 0,-2-1-5958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6:50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265 798 144,'0'0'4618,"-8"0"-4524,-47 3 669,12-3 2598,42-3-2395,0 0-32,-2 10-969,-2 2 104,-1 0-1,0-1 1,0 0 0,-1 0-1,0-1 1,0 0 0,-1 0-1,0 0 1,-15 8 0,-1 4 4,18-14 66,4-3-43,-1 0 0,1 0 0,0 0-1,-1 0 1,1 0 0,-1-1 0,0 1 0,1-1 0,-1 0 0,0 0-1,0 0 1,0 0 0,-3 0 0,12-1-103,-1-1 0,1-1 1,0 1-1,-1-1 0,1 0 1,-1 0-1,0-1 0,0 1 0,0-1 1,0 0-1,0-1 0,0 1 0,-1-1 1,0 0-1,5-5 0,10-11 19,29-40 0,-44 55-3,7-13 39,0 0 0,-2-1 1,0 0-1,10-33 0,-12 33-70,-5 15 48,-1 1 0,0-1 0,0 1 0,0-1 0,0 1 0,-1-1 0,1 0 0,-1 1 1,0-1-1,0 0 0,-1 0 0,1 1 0,-1-1 0,0 1 0,-2-7 0,-1 1-21,-1 1-1,1 0 1,-2 1 0,1-1 0,-8-6 0,1-2-49,1-1 0,-12-19-1,2 0-1,9 20 47,10 14 0,0 0 0,0 0 1,0-1-1,1 1 0,-1 0 1,1-1-1,0 1 1,0-1-1,0 1 0,-1-5 1,-4-32-42,1 0-1,3 0 1,3-59 0,0 27 9,1 63 34,-1 1 1,1 0 0,0 0-1,1 0 1,0 0-1,0 0 1,0 1 0,1-1-1,0 1 1,0 0 0,1 0-1,-1 0 1,10-8-1,-13 14 77,23 0-4554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06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641 421 5699,'0'0'5861,"5"0"-5474,15 0 245,-16 0 678,-4-17-147,0 14-1150,0 0-1,0 0 0,0 0 0,-1 0 1,0 0-1,1 0 0,-1 0 1,0 0-1,0 0 0,-1 1 0,1-1 1,-1 0-1,1 1 0,-1-1 1,0 1-1,-4-5 0,2 4-2,0-1-1,0 1 1,-1 0 0,1 0-1,-1 1 1,0-1-1,0 1 1,-10-3 0,-3 1-15,0 0 0,-1 1 1,1 1-1,-30 1 0,32 0-2,1 2-1,0-1 0,0 2 0,-1 0 0,1 1 0,1 0 0,-1 1 1,0 1-1,1 1 0,0 0 0,0 0 0,1 1 0,-1 1 1,2 0-1,-22 19 0,11-7 0,2 1 0,1 0 0,0 2 0,2 0 0,0 2 0,-18 33 0,26-37 9,0 0 0,1 0 0,1 1 0,0 0 1,2 1-1,1-1 0,1 1 0,-2 38 1,4-26-30,1-13-2,0 1 0,2-1 1,3 24-1,-3-43 26,0-1 0,0 1 0,0 0 0,0 0 0,0 0 0,1 0 0,-1-1 0,1 1 0,0-1 0,0 1 0,0-1 0,0 0 0,0 0 0,0 0 0,1 0 0,-1 0 0,1 0 0,-1-1 0,1 1 0,0-1 0,0 1 0,-1-1 0,1 0 0,0 0 0,0-1 0,5 2 0,6 0-20,-1 0 1,1-1-1,0-1 0,22-1 0,-29-1 30,1 1 0,-1-1 1,0 0-1,0-1 0,0 1 0,-1-2 0,1 1 0,-1-1 1,1 0-1,-1 0 0,0 0 0,-1-1 0,1 0 0,-1 0 1,0 0-1,5-8 0,8-11 3,-1 0-1,24-45 1,-22 31-49,-1 0 1,-2-2-1,-2 0 1,18-83-1,-21 58-81,-3-1 0,-1-98 1,-6 90 96,1 25 63,-9-85-1,3 119-3,0 16 1,-3 24-48,-6 116 456,8 191 0,5-212 47,0-95-382,6 116 334,-5-127-428,2 0 1,0 0 0,0-1 0,1 1-1,1-1 1,0 0 0,12 22 0,-15-33-41,-1 1 1,1 0-1,0-1 1,0 1-1,0-1 1,0 0-1,0 0 1,1 0-1,-1 0 1,1 0-1,-1 0 1,1-1-1,0 1 1,4 1-1,-1-1-476,1-1-1,-1 0 1,0 0-1,1-1 1,9 0-1,-11 0-9,-3 0 251,0 0-1,0 0 0,0 0 0,-1 0 0,1 0 0,0-1 1,0 1-1,0 0 0,-1-1 0,1 0 0,0 1 0,2-3 1,18-24-4516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07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617 12 6563,'0'0'7158,"-14"-3"-6785,4 1-306,7 1-55,-1-1 0,0 1 1,0 0-1,0 1 1,1-1-1,-1 1 1,0 0-1,0 0 0,0 0 1,0 0-1,0 0 1,0 1-1,0 0 1,0 0-1,1 0 1,-1 0-1,0 1 0,1-1 1,-1 1-1,1 0 1,-1 0-1,-3 3 1,-12 13 42,1 0 1,1 1 0,0 0 0,-16 28-1,26-37-40,1 1 0,0-1-1,1 2 1,0-1 0,1 0-1,0 1 1,1 0 0,0 0-1,1 0 1,-1 24 0,3-33-22,0-1 0,1 1 0,-1-1 0,1 0 1,0 1-1,0-1 0,0 0 0,0 0 0,0 0 0,0 0 1,0 1-1,1-2 0,-1 1 0,1 0 0,-1 0 0,1 0 1,0-1-1,0 1 0,0-1 0,0 1 0,0-1 0,0 0 1,0 0-1,0 0 0,5 2 0,5 1 6,1 0 0,1 0 0,18 2 0,-28-5-7,65 9 65,-25-5-30,50 15-1,-82-17-26,1 1 0,-1 0 0,0 1 0,-1 1 0,1 0 0,-1 0 0,0 1 0,16 14 0,-23-17 6,0 0 0,0 0 0,0 1 0,-1 0 1,0 0-1,0 0 0,0 0 0,0 0 0,-1 1 0,0-1 0,0 1 1,-1 0-1,1-1 0,-1 1 0,0 0 0,-1 0 0,1 0 0,-1-1 1,0 1-1,-1 0 0,0 0 0,0 0 0,-3 10 0,0-2 78,-1 0 0,0 0 0,-1-1 0,0 1-1,-2-1 1,1-1 0,-1 0 0,-13 15 0,0-4 114,0 0-1,-2-2 1,0 0 0,-2-2 0,-27 18 0,34-26-132,-1-1-1,0 0 0,0-2 0,-1 0 0,-1-1 0,1-1 0,-1-1 1,-30 4-1,1-5-337,-1-2-1,-54-4 1,70-2-3107,-66-14 1,57 8-2097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07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6499,'0'0'496,"255"59"1569,-120-49-464,25-10-208,4 0-497,4-10-480,-15-13-224,-14 4-112,-15 2 0,-22 7-160,-22 7-128,-22 3-1168,-25 0-1618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08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502 191 3458,'0'0'7379,"-34"1"-6835,-106 6-357,133-6-180,0 0 0,1 0 0,-1 0 0,1 1 0,-1-1 0,-8 5 0,12-5-5,1 1-1,0-1 1,0 1 0,0 0-1,0 0 1,0-1 0,0 1-1,1 0 1,-3 3 0,-5 7 9,-22 27 313,2 1 0,1 1 0,3 2 0,1 1 0,2 0 0,-31 95 0,46-115-205,0-1 0,2 1 0,1 0 0,1 0 0,1 1 0,1-1 0,4 48 0,-2-69-119,-1-1-1,1 1 1,0-1-1,0 1 0,0-1 1,0 1-1,0-1 0,0 0 1,1 0-1,-1 1 1,1-1-1,0 0 0,-1 0 1,1-1-1,0 1 0,0 0 1,0-1-1,0 1 1,0-1-1,1 1 0,-1-1 1,0 0-1,1 0 0,-1 0 1,1 0-1,-1-1 1,4 1-1,7 2-6,1-1 1,0-1-1,-1-1 0,16 0 1,-10-1 3,-8 1 8,-1-2 0,1 1 1,-1-1-1,0-1 0,0 0 0,0 0 0,-1-1 0,1-1 1,-1 1-1,0-1 0,0-1 0,0 0 0,-1 0 0,13-12 0,-1-1 5,0-2-1,-1-1 0,-1 0 0,19-32 0,-18 23-90,-2-2-1,-1 0 1,-1-1 0,-2 0 0,-2-1-1,11-50 1,-11 21-121,-3-1 1,1-112-1,-9 168 213,-1 0-1,1 0 1,-1 0-1,-1 0 1,-4-17 0,4 21 26,0 0 0,-1 1 1,1-1-1,-1 1 1,0-1-1,0 1 0,0 0 1,0 0-1,-1 1 0,1-1 1,-7-4-1,10 8-9,0 0 0,-1-1 1,1 1-1,0-1 0,-1 1 0,1 0 0,-1-1 0,1 1 0,-1 0 1,1-1-1,0 1 0,-1 0 0,1 0 0,-1-1 0,1 1 0,-1 0 1,1 0-1,-1 0 0,1 0 0,-1 0 0,0 0 0,1 0 0,-1 0 1,1 0-1,-1 0 0,1 0 0,-1 0 0,1 0 0,-1 0 0,1 0 1,-1 1-1,-3 20 576,10 88-511,33 182 0,-22-183 57,-11-64-118,2-1 0,2 0 0,17 45 0,-26-84-58,0-1 0,1 1 0,0-1 0,-1 0 0,1 0 0,0 1 0,1-1 0,-1-1 0,1 1 0,-1 0 0,1 0 0,0-1 0,0 0 0,4 3 0,-4-3-216,-1-1-1,1 0 0,0 0 0,0-1 0,0 1 0,0 0 0,0-1 0,0 0 0,0 0 0,0 0 0,0 0 0,0 0 1,-1 0-1,1-1 0,0 0 0,0 1 0,6-3 0,20-16-4210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9.3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615 1 11317,'0'0'5058,"-18"24"-4575,-34 45-38,-45 79-1,-61 110 549,116-196-678,-3-3 1,-54 57-1,87-104-312,6-5-7,1-1 1,-1 0-1,0 0 0,0-1 0,0 0 0,-1 0 0,1 0 0,-1-1 0,-1 0 0,-9 4 0,17-8-88,-1 0 0,0-1 0,1 1 0,-1 0 0,1 0 0,-1 0 0,1-1 0,-1 1 0,1 0 0,-1-1 0,1 1 0,-1-1 0,1 1 0,-1-1 1,1 1-1,0 0 0,-1-1 0,1 0 0,0 1 0,-1-1 0,1 1 0,0-1 0,0 1 0,-1-1 0,1 1 0,0-1 0,0 0 0,0 1 0,0-1 0,0 0 0,0 1 0,0-1 0,0 1 0,0-1 0,0 0 0,0 0 0,1-33-2553,-1 27 1679,3-45-4719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08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0 10645,'0'0'2300,"-11"41"-1911,-2 5-228,-47 205 492,50-201-251,2 0 0,2 0 1,2 1-1,4 84 0,1-132-401,0 0-1,-1 0 0,1 0 0,0 0 0,1 0 0,-1-1 1,0 1-1,1 0 0,0-1 0,-1 1 0,1-1 1,0 0-1,0 1 0,0-1 0,1 0 0,-1 0 0,0-1 1,1 1-1,-1 0 0,1-1 0,0 1 0,0-1 1,-1 0-1,1 0 0,6 1 0,3 1-1,1 0-1,0-1 1,0-1-1,22 1 1,-30-2-1,15 0-193,0-1 1,25-3-1,-38 2 83,0 1-1,0-1 1,-1-1 0,1 1 0,-1-1 0,1 0 0,-1 0 0,0-1-1,0 0 1,5-5 0,-4 4-416,-1-1 0,1 1 0,-1-2-1,0 1 1,0-1 0,-1 0 0,0 0-1,0 0 1,-1-1 0,5-10 0,-8 12-435,1 1 1,-2-1 0,1 0 0,-1 1-1,0-7 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08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1 181 2689,'0'0'11253,"84"-63"-11253,-8 50 0,12 0-32,3 0 96,-4 0-128,-3-4-912,-18-6-2290,-22-3-3249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09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11045,'0'0'5314,"226"6"-5281,-171-6-1,-4 0 48,-4 0-160,-11 0-17,-6 0-255,-5 7-1248,-14 13-786,-11 9-1183,0 4-2850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09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9556,'0'0'3954,"262"13"-3794,-178-13-112,-11 0-80,-7 0 32,-15 0-880,-15 0-1825,-17-10-2354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12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5186,'0'0'9973,"0"0"-9931,0 1 0,1-1 0,-1 0 0,0 0 1,0 0-1,0 0 0,0 0 0,0 0 0,0 0 0,0 0 0,0 0 0,1 0 1,-1 0-1,0 0 0,0 0 0,0 0 0,0 0 0,0 0 0,0 0 0,1 0 1,-1 0-1,0 0 0,0 0 0,0 0 0,0 0 0,0 0 0,0 0 1,0 0-1,0 0 0,1 0 0,-1-1 0,0 1 0,0 0 0,0 0 0,0 0 1,0 0-1,0 0 0,0 0 0,0 0 0,0 0 0,0 0 0,1-1 0,14 583 1812,-17-392-1739,2 65-42,0-148-5457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12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7652,'0'0'3265,"10"0"-3108,1 0-2,0 1 0,-1 0 0,1 1 0,-1 0 0,1 0 0,-1 2 0,0-1 0,0 1 0,0 0 0,0 1 0,15 11 0,21 11 205,-2 3-1,-1 2 1,-1 1-1,49 52 1,-83-74-333,0 0 1,-1 0-1,0 1 1,0 0-1,-1 0 0,-1 1 1,0 0-1,-1 0 1,-1 0-1,0 0 0,0 0 1,0 23-1,-1-12 65,-2 1 0,-1-1 0,-1 1 0,-1-1 0,-1 0 0,-10 31 1,0-14 213,-2 0 1,-36 68 0,-57 69 701,97-160-847,4-4-36,0-1 0,-1 0 0,-1-1 0,0 0 0,0 0 0,-1-1 0,-13 10 0,22-20-140,1 0 0,-1 0 0,1 0 0,-1 1 0,0-2 0,0 1 0,1 0 0,-1 0 0,0 0 0,0-1 0,0 1 1,0-1-1,0 0 0,0 1 0,0-1 0,1 0 0,-1 0 0,0 0 0,0 0 0,0-1 0,0 1 0,0 0 0,0-1 0,0 1 0,0-1 0,0 0 0,1 0 0,-1 0 0,0 0 0,1 0 0,-1 0 0,0 0 0,1 0 1,-1-1-1,1 1 0,-2-3 0,-2-3-565,0-1 1,0 0-1,1-1 1,0 1 0,0-1-1,-2-9 1,5 16 434,-20-59-4911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14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14743,'0'0'3761,"-22"0"-3985,22 4-1088,0 2-2242,0 1 1057,4 3-2529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14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550 5 5346,'0'0'10933,"-16"-1"-10788,2 0-113,7 0-17,0 0-1,0 1 1,0 0-1,0 0 1,0 1-1,0-1 1,0 2-1,0-1 1,0 1-1,0 0 1,0 0-1,-11 6 1,-11 9 64,1 2 0,0 0 0,1 2 0,2 1 0,0 1 0,1 1-1,2 1 1,0 1 0,2 1 0,0 1 0,-21 44 0,37-65-97,2 0-1,-1 0 1,1 1-1,0-1 1,0 1-1,0 13 1,1-18 10,1 0 0,0 0-1,0 1 1,1-1 0,-1 0 0,1 0 0,-1 0 0,1 0 0,0 1 0,0-1 0,1 0 0,-1-1 0,1 1 0,-1 0 0,1 0-1,0-1 1,0 1 0,3 3 0,21 14-37,0-1 0,1-2 0,49 25-1,-50-29-194,0 1 0,0 2 0,-1 0 0,34 31-1,-56-45 230,0 1 0,-1 0 0,1 1-1,-1-1 1,1 0 0,-1 1 0,0-1 0,-1 1-1,1 0 1,-1-1 0,1 1 0,-1 0 0,0 0-1,0 0 1,-1 0 0,1 0 0,-1 0 0,0 0-1,0 0 1,0 0 0,-1 0 0,1 0 0,-1 0-1,-2 6 1,0-2 62,0-1-1,0 1 0,-1 0 1,-1-1-1,1 0 1,-1 0-1,0 0 1,0-1-1,-1 0 1,-9 9-1,-6 2 300,0 0 1,-1-2-1,-47 25 0,54-33-211,-1 0 0,0-1-1,0-1 1,0 0 0,0-2-1,-1 0 1,-26 2 0,-64-4-3266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15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1 379 672,'0'0'10592,"13"-13"-10456,9-9-94,-1 0 0,-2-1 0,19-28 0,-19 21 24,0-2 17,2 1 0,1 1 0,51-53-1,-70 79-54,1 1 0,0 1 0,0-1 0,0 1 0,0-1 0,0 1-1,6-2 1,-8 4-23,-1-1 0,1 1 0,-1-1-1,1 1 1,-1 0 0,1 0 0,-1-1-1,1 1 1,-1 0 0,1 1 0,-1-1-1,0 0 1,1 0 0,-1 1 0,1-1-1,-1 0 1,1 1 0,-1 0 0,0-1-1,1 1 1,-1 0 0,0 0 0,0-1-1,1 1 1,-1 0 0,0 0 0,0 1-1,0-1 1,1 2 0,7 14 215,0 0 0,-2 1 0,0 0 0,-1 0 0,-1 1 0,-1 0 0,3 25 0,16 56 546,-23-97-747,1-1-1,0 0 0,0 1 1,0-1-1,0 0 0,0 0 1,0 0-1,0 0 0,4 4 1,-4-6-19,0 1 0,-1-1 1,1 0-1,0 1 0,0-1 1,0 0-1,0 0 0,-1 0 0,1 0 1,0 0-1,0 0 0,0 0 1,0 0-1,0 0 0,-1 0 1,1-1-1,0 1 0,0 0 1,0 0-1,-1-1 0,1 1 1,0-1-1,0 1 0,-1 0 0,1-1 1,0 1-1,-1-1 0,1 0 1,0 1-1,-1-1 0,1 0 1,-1 1-1,1-1 0,-1 0 1,1 0-1,-1 0 0,25-30-29,26-47-1,-3 6-170,-44 66 168,54-68-425,-53 68 420,1-1 1,0 2-1,1-1 0,-1 1 1,1-1-1,0 2 1,0-1-1,14-5 0,-20 9 33,1 1 0,-1-1 0,1 1 0,-1 0 0,1-1 0,-1 1-1,1 0 1,0 0 0,-1 0 0,1 0 0,-1 1 0,1-1 0,-1 0-1,1 0 1,-1 1 0,0-1 0,1 1 0,-1 0 0,1-1 0,-1 1 0,0 0-1,1 0 1,-1 0 0,0 0 0,0 0 0,0 0 0,0 0 0,0 0-1,0 0 1,0 1 0,0-1 0,0 0 0,1 3 0,1 4 35,1 1-1,-1-1 1,0 1 0,2 13-1,-4-18-11,18 120 797,-1-5 20,-18-119-836,1 1 0,-1-1 0,0 1 0,0-1 0,1 0 0,-1 1 0,0-1 0,1 1 0,-1-1 0,0 0 1,1 1-1,-1-1 0,1 0 0,-1 0 0,0 1 0,1-1 0,-1 0 0,1 0 0,-1 0 0,1 1 0,-1-1 0,1 0 0,-1 0 0,1 0 0,-1 0 1,1 0-1,-1 0 0,1 0 0,-1 0 0,1 0 0,-1 0 0,1 0 0,-1-1 0,1 1 0,-1 0 0,1 0 0,-1 0 0,1-1 0,-1 1 0,1 0 1,-1 0-1,0-1 0,1 1 0,-1 0 0,0-1 0,1 1 0,-1-1 0,1 0 0,21-17-89,8-18-116,-19 22-38,1 0 0,0 1 1,0 0-1,2 1 0,-1 0 0,29-17 1,-39 27 249,0 0 0,0 1 1,1-1-1,-1 1 0,0 0 1,1 0-1,-1 0 0,0 0 1,1 1-1,-1 0 0,1-1 1,-1 1-1,1 0 0,-1 1 1,1-1-1,-1 1 0,1-1 1,-1 1-1,0 0 0,1 0 1,-1 1-1,0-1 1,0 1-1,0-1 0,0 1 1,0 0-1,5 4 0,2 5 87,0 0 0,-1 0-1,0 1 1,-1 0 0,10 19-1,16 23 71,-32-51-398,0 0 1,1 0-1,-1 0 1,0-1-1,1 1 1,0-1-1,0 0 1,-1 0-1,1 0 1,1 0-1,-1 0 1,0-1-1,0 1 1,1-1-1,-1 0 1,0 0-1,1 0 1,-1 0-1,1-1 1,6 1-1,8-1-7604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15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11477,'0'0'3730,"237"17"-3458,-179-17-144,-3 0 144,-4 0-64,-7 0-80,-15 0-128,-7 0 16,-11 0-80,-8 0-1232,-3 13-7348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9.6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13830,'0'0'4851,"184"45"-4851,-103-31 96,0-3-96,0-2-16,-12-4-225,-10-2-1071,-12 3-1,-16 2-864,-16 3-1584,-15 15-3683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18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781 570 10229,'0'0'4260,"-11"0"-4062,-1-1-74,0 0 1,0-1-1,-18-5 1,-29-4 388,-140 12-110,182 1-399,0 1 0,0 0 1,1 2-1,-1 0 0,1 1 0,0 0 1,1 1-1,0 1 0,0 0 1,0 2-1,1-1 0,0 2 1,1 0-1,-16 17 0,6-3-11,0 0 0,3 2 0,0 0 0,1 1 1,2 1-1,-19 43 0,28-52-12,1 1 0,0-1 0,2 2 0,0-1 0,1 1 0,2-1 0,0 1 0,1 22 0,1-41 13,0-1 1,0 1 0,0 0-1,0 0 1,1-1-1,-1 1 1,1 0-1,-1-1 1,1 1-1,0 0 1,0-1-1,1 1 1,-1-1-1,0 0 1,1 1-1,-1-1 1,1 0-1,0 0 1,0 0-1,3 3 1,-1-2 2,0-1-1,1 0 1,-1-1 0,0 1 0,1-1-1,-1 0 1,1 0 0,-1 0 0,1 0-1,0-1 1,-1 0 0,6 0 0,-4 0-4,1-1 1,0 1 0,-1-2 0,1 1 0,-1-1 0,0 1-1,1-2 1,-1 1 0,0-1 0,0 0 0,-1 0-1,1-1 1,-1 1 0,1-1 0,-1 0 0,0-1 0,6-6-1,3-6 4,-1-1-1,0 0 0,-1-1 0,10-21 0,4-13-160,-1-1 0,-4-1 0,-1-1 0,20-101 0,-25 71-37,-5-1 1,1-137-1,-10 166 144,1 33 45,-2-1 0,-1 1 0,0 0 0,-8-31-1,-2 28 35,2 20 41,8 9-59,1-1 1,-1 0 0,0 1-1,1-1 1,-1 1 0,1-1-1,0 1 1,-1-1 0,1 1 0,-1 0-1,1-1 1,0 1 0,-1-1-1,1 1 1,0 0 0,0-1-1,-1 1 1,1 0 0,0-1-1,0 1 1,0 0 0,0 1 0,-19 96 184,-9 167 1,20 109 994,8-354-1154,1 0 0,0 0 0,2 0 0,0 0 0,8 24 0,-9-38-65,0 1 0,1-1 1,-1 0-1,2 0 1,-1 0-1,0 0 0,1 0 1,0-1-1,1 1 1,-1-1-1,1 0 1,0-1-1,0 1 0,0-1 1,1 0-1,0 0 1,0 0-1,12 4 0,-9-5-717,0 0 0,1-2-1,-1 1 1,1-1 0,0 0-1,0-1 1,15-1 0,13-5-6177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18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879 1 9108,'0'0'5293,"-30"3"-5173,-97 11 24,123-13-116,-1 0 1,0-1-1,0 2 0,0-1 0,1 0 0,-1 1 0,1 0 0,-1 0 0,1 0 0,0 1 0,0 0 0,0-1 0,0 1 0,0 1 1,-6 5-1,0 2 109,2-4-84,0 0-1,1 1 1,0-1-1,0 1 1,1 1 0,-9 16-1,12-18-53,0 0 0,1 0 0,0 0 0,0 0 0,0 0 0,1 1 1,0-1-1,1 0 0,0 1 0,1 9 0,0-13-6,0 0 1,0 0-1,0 0 1,1-1 0,-1 1-1,1-1 1,0 1-1,1-1 1,-1 1-1,0-1 1,1 0 0,0 0-1,-1-1 1,1 1-1,0 0 1,1-1-1,-1 0 1,7 4-1,10 6-31,44 17 0,-42-19 39,-2-2-15,-9-3 19,0 0-1,0 0 1,0 1-1,11 8 1,-19-12 3,-1 1 1,1-1-1,-1 0 1,0 1 0,1-1-1,-1 1 1,-1 0-1,1 0 1,0-1-1,0 1 1,-1 0-1,0 1 1,0-1-1,0 0 1,0 0-1,0 0 1,0 1-1,-1-1 1,0 6-1,1 3 117,-1 1 0,-1-1-1,0 0 1,0 0 0,-2 0-1,1 0 1,-2 0 0,1-1 0,-2 1-1,1-1 1,-1 0 0,-1 0 0,0 0-1,-1-1 1,-10 13 0,1-4-107,-1 0 1,0-1-1,-1-1 0,-1-1 1,-1 0-1,0-1 0,-1-1 1,-1-2-1,0 0 1,-1-1-1,0-1 0,0-1 1,-1-1-1,0-1 1,-1-1-1,1-2 0,-1 0 1,-25 0-1,-84-5-2002,116-1 1088,0 0 1,0-1-1,1-1 0,-1-1 1,-22-10-1,-34-17-5920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19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9973,'0'0'3265,"273"23"-2545,-131-23 65,22 0-33,11-7-320,-3-12-32,-19-1-384,-26 4-16,-17 3-16,-27 3-48,-17 0-1360,-22 10-577,-33 0-1569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19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238 388 6371,'0'0'4885,"-27"5"-4520,-8 2-277,-43 15 0,75-21-78,-1 1 0,1-1 0,0 1 0,-1 0-1,1 0 1,0 1 0,0-1 0,0 1 0,1-1 0,-1 1-1,1 0 1,-1 0 0,1 0 0,0 0 0,0 0-1,0 1 1,0-1 0,1 1 0,0-1 0,-1 1-1,1-1 1,1 1 0,-2 5 0,-2 7 96,-6 23 269,1 0 0,2 1-1,1 0 1,3 0 0,1 55 0,2-89-350,0 1 1,1-1-1,-1 0 1,1 0-1,1 1 1,-1-1-1,1 0 0,0 0 1,0 0-1,1-1 1,3 8-1,-3-10-20,0 1 0,0-1 1,0 0-1,0 1 0,0-1 0,0-1 0,1 1 0,0 0 0,-1-1 0,1 0 0,0 0 1,0 0-1,0 0 0,0-1 0,1 1 0,7 1 0,-5-2 6,1 0 0,-1 0 0,0 0 0,0-1-1,1 0 1,-1-1 0,0 1 0,0-1 0,0-1 0,1 1 0,-1-1 0,0 0-1,-1-1 1,12-5 0,-7 1-12,-1-1-1,0 1 1,0-2 0,-1 1-1,0-1 1,-1-1 0,14-18-1,-1-3-100,-1-1 0,-1-1 0,-2 0 0,-1-2 0,-2 0 0,-1 0 0,10-49 0,-10 19-94,-3-1-1,-3 0 0,-2-87 0,-5-3 1627,0 721 995,0-539-2365,1 0 0,1 0 1,2 0-1,10 41 0,-12-58-95,1 0 1,0 0-1,1-1 0,0 1 0,0-1 0,1 0 0,0 0 1,0 0-1,1-1 0,0 0 0,0 0 0,1 0 0,0-1 1,0 0-1,1 0 0,9 5 0,-12-8-340,1-1-1,-1 0 1,0 0 0,1 0-1,-1-1 1,1 0 0,-1 0-1,1-1 1,0 1 0,-1-1 0,1 0-1,0 0 1,-1-1 0,1 0-1,0 0 1,-1 0 0,1-1-1,-1 0 1,0 0 0,1 0-1,6-5 1,-3 0-1712,-1-1 0,1-1 0,9-12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20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0 11589,'0'0'2882,"-18"33"-2520,1-5-336,0 1 2,1 0 0,1 2-1,1-1 1,2 2 0,-13 51 0,16-37 289,2 0 0,1 1 0,3-1 0,2 1 0,6 62 0,-4-102-299,0 0 0,1 0 0,0 0-1,0 0 1,0 0 0,1 0 0,0 0 0,0-1 0,0 1 0,1-1 0,0 0 0,0 0 0,1 0 0,0-1 0,0 1 0,0-1 0,12 8 0,-8-7-16,0-1 0,1 0 0,0 0 0,0-1 1,1 0-1,-1-1 0,1 0 0,0-1 1,-1 0-1,1 0 0,16-1 0,-14 0-131,-1-1 0,1-1 0,0 0 0,-1-1 0,1 0 0,16-5 0,-24 5-170,-1 0 1,1 0-1,0 0 1,-1-1-1,1 0 0,-1 1 1,0-2-1,0 1 1,0 0-1,-1-1 1,1 0-1,-1 0 0,0 0 1,0 0-1,0 0 1,0-1-1,3-8 1,2-24-5772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20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4 3714,'0'0'9137,"0"-4"-8523,-1 10-195,-2 11-310,-1 0-1,-1-1 1,0 1 0,-2-1 0,-12 25 0,-3 5 67,21-42-163,-120 295 1094,93-219-674,-32 154-1,37-86-203,-4 200-1,25 152 235,2-474-433,4 48 66,2 0 1,4 0-1,34 132 0,-14-109-6,3-1-1,59 115 1,-75-174-122,2-1 1,1-1 0,2-1 0,2 0-1,1-2 1,47 47 0,-67-75-328,0 0-1,0-1 1,0 1-1,0-1 1,0 0 0,0-1-1,1 1 1,-1-1 0,1 0-1,0-1 1,0 1-1,0-1 1,0 0 0,0-1-1,0 1 1,9-1-1,-14 0 39,1 0 0,0 0 0,0 0 0,0 0 0,0-1 0,0 1 0,0 0 0,0-1 0,-1 0 0,1 1 0,2-2 0,12-20-5511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21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10725,'0'0'1878,"29"42"-1200,4 4-464,6 8 106,-3 1 0,53 107 0,-57-88 47,-2 1 1,-4 2-1,-3 1 1,13 86-1,-17-40 255,4 241 0,-22-327-558,-5 308 571,-1-270-408,-3 0-1,-28 113 1,17-114-37,-3-2 0,-4-1 0,-3 0 0,-73 129 0,98-194-284,-5 7 185,0 0 0,-19 21 0,25-32-205,1 0 1,-1-1-1,0 1 0,0-1 0,0 0 0,0 1 1,-1-2-1,1 1 0,-1 0 0,1-1 0,-1 1 1,1-1-1,-1 0 0,0 0 0,0 0 0,-6 0 1,9-2-58,1 1 0,-1 0 0,1 0 1,-1-1-1,1 1 0,-1 0 0,1-1 0,-1 1 1,1 0-1,0-1 0,-1 1 0,1-1 1,-1 1-1,1-1 0,0 1 0,0-1 1,-1 1-1,1-1 0,0 1 0,0-1 0,-1 1 1,1-1-1,0 0 0,0 1 0,0-1 1,0 1-1,0-1 0,0 0 0,0 1 1,0-1-1,1-26-2455,-1 18 1099,0-35-5839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21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1 704,'0'0'13924,"18"3"-12582,68-4-448,160 21-1,-211-16-1065,27 5-387,-58-8-136,1 0 0,-1 0 0,0 1 1,0-1-1,0 1 0,0 0 0,0 0 0,0 1 1,0-1-1,5 5 0,1 9-7968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22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 1 7796,'0'0'6733,"-20"6"-6543,8-3-166,2 0-12,-1 0 0,0 0-1,1 1 1,-1 1 0,1 0 0,1 0-1,-1 1 1,1 0 0,-1 0 0,2 1-1,-15 14 1,2 4 293,0 1 0,1 0 1,2 2-1,-19 37 0,27-45-105,1 1 0,2 0 0,0 0 0,1 1 1,1 0-1,2 0 0,-3 28 0,6-44-167,-2 15 81,2-1 0,0 0 1,3 21-1,-2-35-96,0 0 1,1-1 0,-1 1-1,1-1 1,0 1-1,0-1 1,1 0-1,0 0 1,0 0 0,0 0-1,0 0 1,1-1-1,0 1 1,0-1-1,5 4 1,-1-2-5,0 0 1,0-1-1,1 0 1,-1 0-1,1-1 1,0 0-1,1-1 1,-1 0-1,1-1 1,10 2-1,10 0-5,60-1 0,-72-3-15,-10 0-43,-1-1-1,1 0 1,0 0 0,0-1 0,-1 1 0,1-2-1,8-2 1,26-16-3877,-38 20-297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23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11589,'0'0'6814,"-9"1"-6552,80 12-260,51 10 216,0-5 0,139 3 0,-97-21-3025,-150-1-266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9.9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14759,'0'0'3633,"230"67"-3312,-139-61-177,-7-6 0,-9 0-112,-13 0-32,-12 0 0,-19 0-400,-12 0-977,-10 0-464,-9 6-1504,0 5-3683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24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4994,'0'0'11403,"-3"12"-11139,3 10-115,1-1 1,1 1-1,6 31 0,2 16 503,0 409 1188,-12-294-1840,2-147-426,0-14-4753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24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7940,'0'0'6331,"20"2"-6299,-18-1-34,14 0 52,0 1 0,0 1 0,0 0 0,-1 1 0,1 1 0,-1 0 0,0 1 0,27 16 0,9 12 564,65 55 1,-99-75-538,-1 2 0,-1-1 0,-1 2 0,0 0 0,-1 1 1,-1 0-1,14 28 0,-20-34-18,-2 1 0,0 0 1,0 0-1,-1 0 0,-1 1 0,2 15 1,-3 7 141,-3 39-1,0-58-119,-1 1 0,-1-1-1,0 0 1,-1 0 0,-1 0 0,0-1-1,-2 0 1,-10 19 0,-3-1 82,-1-2 0,-42 50 1,57-73-185,-1 0 1,-1 0 0,1-1-1,-1 0 1,-1 0-1,1-1 1,-1-1 0,-1 1-1,1-2 1,-1 1-1,0-2 1,0 1 0,0-1-1,-1-1 1,0 0-1,1-1 1,-1 0-1,0-1 1,-12 0 0,13-1-296,-17-1-2045,27 1 1962,-1 0 1,0-1 0,1 1-1,-1-1 1,1 1 0,-1-1-1,1 1 1,0-1 0,-1 0-1,1 0 1,0 0 0,-1 0-1,1 0 1,-1-2 0,-7-10-6787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24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 6243,'0'0'6141,"-10"1"-5994,2-1-123,6-1-13,-1 1 0,1 0-1,-1 0 1,0 0 0,1 0 0,-1 1-1,0-1 1,1 1 0,-1-1 0,1 1 0,-1 0-1,1 0 1,-1 0 0,1 0 0,-1 0 0,1 1-1,0-1 1,0 1 0,0 0 0,0-1-1,0 1 1,0 0 0,-1 2 0,-1 3 72,1 0 1,-1 0-1,2 0 1,-1 1-1,1-1 1,0 0-1,1 1 1,0 0-1,0-1 1,0 1-1,1 0 0,0-1 1,2 13-1,-1-19-71,0 0 0,0-1-1,1 1 1,-1 0 0,0-1-1,0 1 1,0-1-1,0 0 1,1 1 0,-1-1-1,0 0 1,0 0 0,0 0-1,1 0 1,-1 0 0,0 0-1,3 0 1,22-3 59,-25 2-78,0 1 0,0-1 0,0 1 1,0-1-1,0 0 0,0 1 0,-1-1 1,1 0-1,0 0 0,-1 0 0,1 0 1,0 1-1,-1-1 0,1 0 1,-1 0-1,1 0 0,-1 0 0,0-1 1,1 1-1,-1 0 0,0 0 0,1-1 1,0-28-867,-2 21 132,1 8 645,1 1-1,-1-1 1,0 1 0,0-1 0,0 1 0,0 0 0,0-1 0,0 1-1,-1-1 1,1 1 0,0-1 0,0 1 0,0-1 0,0 1 0,-1-1-1,1 1 1,0 0 0,0-1 0,-1 1 0,1-1 0,0 1-1,0 0 1,-1-1 0,1 1 0,-1-1 0,-20-1-4151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25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646 0 9124,'0'0'3396,"-33"2"-3297,-106 11-43,132-12-32,0 0 1,0 0-1,-1 1 0,1-1 1,0 2-1,1-1 0,-1 1 1,0 0-1,1 0 0,-1 1 0,1 0 1,-9 8-1,-1-1 148,-7 6 312,0 1 0,1 1 0,-27 31 0,42-43-400,0 1 1,1 1-1,0-1 1,0 1-1,1 0 1,0 0 0,1 1-1,0-1 1,1 1-1,0 0 1,0 0-1,1 0 1,-1 11-1,2-13-76,1 1-1,0-1 1,0 1 0,1-1-1,2 10 1,-2-15-9,0 0 0,0 1 0,1-1-1,-1 0 1,1 0 0,0 0 0,0 0 0,0 0 0,0 0 0,0-1 0,1 1 0,-1-1 0,1 1 0,5 3-1,24 14 25,65 29 0,-9-5-2,-36-12 12,0 1 0,58 52 0,-106-82-14,-1-1-1,0 1 1,0 1 0,0-1 0,0 0-1,0 1 1,-1-1 0,0 1 0,0 0 0,0 0-1,0 0 1,0 0 0,-1 0 0,1 0-1,-1 0 1,0 1 0,-1-1 0,1 0-1,-1 1 1,0-1 0,0 1 0,0-1 0,0 0-1,-1 1 1,0-1 0,0 0 0,0 0-1,-3 7 1,0-5 100,0 1 1,-1-1-1,0 0 0,0 0 1,0 0-1,-1-1 0,0 0 1,0 0-1,-7 4 0,-10 6 132,-33 15-1,33-19-212,-1-1 0,-1-1 0,1-1 0,-1-1 0,-32 4 0,-130 4-2427,158-14 271,0 2 0,-40 9-1,19 4-2734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32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673 489 3826,'0'0'6520,"18"-17"-1334,-18 15-5168,0 1-1,0-1 0,0 0 1,-1 1-1,1-1 0,-1 1 1,1-1-1,-1 1 0,1-1 1,-1 1-1,0-1 0,0 1 1,0-1-1,0 1 0,0 0 0,0-1 1,0 1-1,0 0 0,0 0 1,-2-1-1,-1-1-7,-1 1 0,1-1-1,0 1 1,-1 0 0,1 1-1,-1-1 1,-4 0 0,-11-2-33,1 1-1,-31 0 1,45 3 33,-15-1-19,0 1-1,0 1 1,-41 8 0,49-6 3,1 0 1,-1 2 0,0-1-1,1 1 1,0 1 0,0 0-1,-17 13 1,-2 5-22,1 1 0,1 1 0,2 2 0,1 0-1,-30 43 1,39-47 25,0 2-1,2-1 0,0 2 1,2 0-1,1 0 0,1 1 1,-8 42-1,15-57-32,1-1 0,1 1 0,0 0 0,1 16 0,0-25 23,0-1 0,1 0 1,-1 0-1,1 0 0,0 0 0,0 0 0,0 0 0,0 0 1,0 0-1,1-1 0,-1 1 0,1 0 0,0-1 1,0 1-1,0-1 0,0 1 0,0-1 0,1 0 0,-1 0 1,0 0-1,6 2 0,0 0 2,1 0-1,0-1 1,0 0 0,0 0 0,1-1-1,-1-1 1,17 2 0,2-3-12,38-3 1,-54 1 19,0-1 0,-1 0 0,1 0 1,-1-1-1,1 0 0,-1-1 0,-1-1 1,1 0-1,-1 0 0,0-1 1,0 0-1,-1 0 0,0-1 0,0-1 1,-1 1-1,14-20 0,-4 3-32,-1-2 1,-1 0-1,-1 0 0,-1-2 0,14-42 0,-15 27-111,-2 0 0,-1 0 0,6-88 0,-14-138-142,-3 255 308,-1 1-1,0-1 0,0 1 0,-2-1 0,0 1 0,0 0 0,-2 1 0,1-1 0,-2 1 0,0 0 0,0 1 1,-1-1-1,-1 1 0,-15-16 0,21 25 47,2 2-22,1 0 0,-1 0 0,0 0 1,0 0-1,0 0 0,1 1 0,-1-1 0,0 0 1,0 0-1,0 1 0,0-1 0,0 1 0,-1-1 0,1 1 1,0-1-1,0 1 0,-2-1 0,1 14 158,6 69-216,2-1-1,5-1 1,2 0 0,27 86-1,-33-143 84,55 189 253,-50-178-315,2 0 0,1 0 0,37 58 0,-47-84-15,1-1 1,0 1 0,0-1 0,0 0 0,12 10-1,-14-15-143,0 0 0,-1 1 0,1-1 0,0 0 0,0-1 0,0 1 0,0-1 0,0 0 0,1 0 0,-1 0 1,0 0-1,0-1 0,6 0 0,-9 0-27,1 1 1,-1-1 0,1 0 0,-1 0-1,1-1 1,-1 1 0,0 0 0,1 0 0,-1-1-1,1 1 1,-1-1 0,0 1 0,1-1-1,-1 0 1,0 1 0,0-1 0,2-1-1,0-2-562,0-1 0,0 1-1,0-1 1,-1 1-1,3-9 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32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602 34 9861,'0'0'3753,"-27"-6"-3681,-90-18-42,111 23-26,0 0 0,0 0 0,0 1 0,1 0 1,-1 0-1,0 0 0,0 1 0,0-1 0,1 1 1,-1 1-1,0-1 0,1 1 0,-1 0 0,-8 5 1,6-2-8,1 1 0,0 0 0,0 0 1,1 0-1,0 1 0,-8 11 0,7-10 0,-3 6-1,0 0 0,1 1 0,0 0 0,1 1 0,1 0 0,-8 24 0,11-28-7,1 1 1,0 0-1,1 0 1,0 0-1,1 0 0,0 0 1,1 0-1,1 0 1,3 18-1,-2-26 5,0 0-1,0 0 1,0 0 0,1 0-1,0 0 1,0-1-1,0 1 1,1-1-1,0 0 1,-1 0 0,1 0-1,1 0 1,-1-1-1,0 0 1,1 0-1,0 0 1,8 4 0,6 2 6,1 0 1,0-2 0,26 7 0,14-1 5,-42-10 9,1 1 1,-1 0-1,0 1 1,0 2-1,26 12 1,-40-17 37,-1 1-1,0 0 1,1 0 0,-1 0-1,0 0 1,0 1 0,-1-1-1,1 1 1,-1-1-1,0 1 1,0 0 0,0 0-1,0 0 1,-1 0 0,0 1-1,0-1 1,0 0 0,0 1-1,0 4 1,0 4 262,-1-1-1,0 0 0,-1 0 1,0 1-1,-5 22 1,0-16-121,-1-1 0,0 1 0,-1-2-1,-1 1 1,0-1 0,-22 29 0,14-24-131,-1-1-1,-1 0 1,-1-1-1,-28 21 1,36-33-86,1 0-1,-1-1 1,-1 0-1,1-1 1,-1-1-1,0 0 1,-1-1-1,1 0 1,-1-1-1,0 0 1,0-1 0,-14 0-1,10-2-651,1 0 0,-1-1 0,-26-6 0,26 3-942,0 0 0,1-2 0,-21-9-1,-21-11-5382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33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7459,'0'0'6910,"17"1"-6579,542 4 1671,-479-5-1739,287-10 655,69 0-2831,-425 10 1261,16 1-514,-27-1 975,1 1-1,0-1 1,0 0 0,0 1 0,-1-1-1,1 1 1,0-1 0,0 1 0,-1-1-1,1 1 1,0-1 0,-1 1 0,1-1-1,0 1 1,-1 0 0,1 0 0,-1-1-1,1 1 1,-1 0 0,0 0 0,1-1-1,-1 1 1,0 0 0,0 0 0,1 0-1,-1 1 1,1 25-7084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33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398 590 5250,'0'0'4533,"-39"-5"-3901,-121-12 694,145 15-1079,0 0 0,0 1 0,0 0 0,-23 3 0,36-1-217,-1-1-19,0 1 1,0-1-1,0 1 0,1 0 1,-1 0-1,0 0 0,1 1 1,-1-1-1,1 1 0,-1-1 0,1 1 1,0 0-1,0 0 0,-4 4 1,2-1-2,-1 1 1,1 0 0,0 0-1,1 1 1,-6 10 0,3-1-3,1 1 0,0-1 0,1 1 1,-2 23-1,4 64 248,2-100-252,0 1-1,1 0 1,-1-1 0,1 1-1,0-1 1,0 1 0,0-1 0,1 1-1,0-1 1,0 0 0,0 0-1,0 0 1,0 0 0,1 0-1,0 0 1,0-1 0,0 1 0,0-1-1,0 0 1,1 0 0,0 0-1,-1 0 1,1 0 0,0-1 0,0 0-1,8 3 1,2 0 3,1 0 1,-1-2-1,1 1 1,0-2-1,0 0 1,0-1-1,17-1 1,-24 0-9,0 0-1,0-1 1,0 0 0,0 0 0,0-1 0,0 0-1,0 0 1,0-1 0,-1 0 0,1-1-1,-1 1 1,12-10 0,-8 4-4,0 0 1,-1-1-1,0 0 1,-1-1-1,-1 0 0,14-22 1,-6 6-18,-2-1 0,-1 0 0,-1-1 0,-2-1 0,-1 1-1,-1-2 1,6-45 0,-5-12-203,-2-120 0,-7 187 200,-1-1 1,-1 1-1,-1 0 1,-9-37-1,9 49 44,0 0-1,-1 0 0,0 0 0,0 0 1,-1 1-1,0 0 0,0 0 0,-1 0 1,0 1-1,-1-1 0,0 1 0,-9-7 1,15 13 36,-1 0-1,1-1 1,-1 1 0,0 0 0,0 0 0,1 0 0,-1 0-1,0 1 1,0-1 0,0 0 0,-3 0 0,5 1-17,-1 0-1,1 0 1,-1 0 0,1 0 0,-1 0-1,1 1 1,-1-1 0,1 0 0,-1 0-1,1 0 1,-1 0 0,1 1 0,-1-1-1,1 0 1,0 1 0,-1-1 0,1 0-1,-1 1 1,1-1 0,0 0 0,-1 1-1,1-1 1,0 1 0,-1-1-1,1 0 1,0 1 0,-1 0 0,0 4 141,0 1 0,0-1 0,1 0 0,-1 0 1,1 1-1,1 8 0,-1 1-542,2 38 390,2 0-1,13 59 0,31 104 150,-41-186-135,52 184 158,-49-187-196,1 0 0,0 0 0,2-1 0,2-1 0,24 35-1,-35-55-92,0 0-1,1 0 0,-1-1 0,1 0 0,0 1 0,0-2 0,0 1 0,1-1 0,0 0 0,-1 0 0,13 4 0,-16-6-84,1 0 0,0-1 0,0 1-1,-1-1 1,1 0 0,0 0-1,0 0 1,-1 0 0,1 0 0,0-1-1,0 1 1,-1-1 0,1 0-1,-1 0 1,1 0 0,0 0 0,-1 0-1,0 0 1,1-1 0,-1 1-1,0-1 1,0 0 0,1 1 0,-1-1-1,-1 0 1,1 0 0,0-1-1,0 1 1,1-3 0,24-51-4240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34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0 7908,'0'0'6541,"0"29"-5996,0 336-393,1-311-88,2 0 1,2-1-1,3 1 0,2-1 1,18 56-1,-26-102-117,1 0-1,0 0 0,0 0 1,1 0-1,0-1 0,0 1 0,0-1 1,1 0-1,0 0 0,9 8 1,-10-11-35,0 0 1,1 0-1,-1-1 1,1 1-1,-1-1 1,1 0-1,0 0 1,0-1-1,0 0 1,0 0-1,0 0 1,0 0 0,1-1-1,-1 0 1,8 0-1,-11 0-67,0-1 0,0 1 0,-1-1 0,1 1-1,0-1 1,0 0 0,0 1 0,-1-1 0,1 0 0,-1 0 0,1 0-1,0 0 1,-1 0 0,0-1 0,1 1 0,-1 0 0,0-1-1,0 1 1,0-1 0,0 1 0,0-1 0,0 0 0,0 1-1,0-1 1,0 0 0,-1 0 0,1 1 0,-1-1 0,0 0 0,1 0-1,-1-2 1,3-36-4996</inkml:trace>
  <inkml:trace contextRef="#ctx0" brushRef="#br0" timeOffset="1">1 446 3762,'0'0'8900,"273"-88"-9316,-138 35 384,-7 1-2113,-23 6-2273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34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16920,'0'0'880,"201"0"-960,-103 0 80,4 0 96,-11 0-96,-14-10-960,-15 7-289,-26 3-1216,-21 0-945,-15 36-2864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31.7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29 386 10917,'0'0'2542,"-5"0"-1957,4 1-582,0-1 0,0 0 0,1 0 0,-1 0 0,0-1 0,0 1 0,0 0-1,0 0 1,0 0 0,0-1 0,1 1 0,-1 0 0,0-1 0,0 1 0,0-1 0,1 1 0,-1-1 0,0 1 0,1-1 0,-1 1 0,0-1 0,1 0 0,-1 1 0,1-1 0,-1 0 0,0 0 0,1-1 3,-1 0 0,1 0 0,-1 0 0,1 0 0,0 0 0,0 0 0,0 0 0,0 0 0,0 0 0,0 1 1,2-5-1,1-7 51,1 0 0,13-24 0,-16 33-42,14-33 348,-2-1-1,-1-1 1,10-63 0,-8 36 485,-11 155 1607,-3 606-710,0-545-4764,0 0-3537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34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13030,'0'0'2673,"263"0"-1680,-150 0-817,-7 0-112,-8 0-64,-7 0-128,-14 0-1649,-30 0-1553,-32 0-4273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35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12005,'0'0'3474,"44"193"-2754,-26-81-111,-7-1-129,-7-6 64,-1-13-448,-3-30-64,0-22 48,0-24-160,0-36-7715,0-32-1858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35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10389,'0'0'1795,"43"35"-672,139 115-298,-154-128-665,90 79 901,-99-81-763,0 1 0,23 34 0,-31-39-170,-1 0 0,-1 1 0,0 0 0,-2 0 0,0 1 0,-1 0 0,6 27 0,-6-11 29,-2 0 0,-1 0 0,-2 43 0,-3-61-116,1 1 1,-2-1-1,-1 0 0,0 0 1,0 0-1,-2-1 0,0 0 1,-1 0-1,0 0 0,-1 0 1,-1-2-1,0 1 0,-1-1 1,-1 0-1,1-1 0,-2 0 1,0-1-1,-1 0 1,-20 14-1,24-19-147,0 0 0,0-1 0,0 0 0,-1 0 0,0-1 1,0 0-1,0-1 0,-1 0 0,1-1 0,-1 0 0,1 0 0,-1-1 0,0-1 1,1 1-1,-13-3 0,19 2-197,0-1 0,1 0 1,-1 0-1,0 0 0,1-1 0,-1 1 1,1-1-1,0 0 0,-1 1 0,1-2 1,0 1-1,0 0 0,0-1 0,0 1 1,1-1-1,-1 0 0,1 0 0,0 0 1,-1 0-1,1 0 0,1-1 0,-1 1 1,0 0-1,0-5 0,-15-41-6855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35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1 10293,'0'0'4015,"-26"41"-3607,-1 0-292,-17 26 226,4 2 0,-34 76 0,59-112-211,-99 245 1893,101-239-1790,2 0 0,2 1 0,1 0 0,2 0 0,0 57 0,5-94-239,1 1 1,1-1 0,-1 1-1,0-1 1,1 1-1,0-1 1,-1 0-1,1 1 1,1-1 0,-1 0-1,0 0 1,1 0-1,0 0 1,0 0-1,0 0 1,0 0-1,0 0 1,0-1 0,5 5-1,-1-3-59,0-1-1,1 1 1,-1-1-1,1 0 0,0 0 1,0-1-1,0 0 1,13 2-1,15 0-1003,-1 0 0,44-3-1,-68-1 790,4 0-391,-1 0 0,1-1-1,-1 0 1,15-4 0,-17 1-388,-1 0 0,1-1 0,-1 0 0,13-9 0,-16 10 471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36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437 0 4818,'0'0'6582,"-35"24"-5542,-114 78-498,135-93-467,1 2 0,-1-1 1,2 2-1,-1 0 0,-17 23 0,16-17-30,0-2 111,2 1 0,-18 30 0,26-39-45,0 0 0,0 0 0,1 0-1,1 0 1,-1 1 0,1-1 0,1 1 0,0-1 0,-1 12 0,3-18-110,-1 0-1,1 0 1,-1 0 0,1-1 0,0 1-1,0 0 1,0 0 0,0-1 0,0 1-1,0-1 1,0 1 0,1-1 0,-1 1-1,0-1 1,1 0 0,-1 0-1,1 1 1,0-1 0,-1 0 0,1-1-1,0 1 1,-1 0 0,5 1 0,54 17 9,-38-13-1,14 4-9,51 19-12,-79-26 12,0 1 1,0 0-1,0 0 0,-1 1 0,0 0 0,0 0 0,0 1 0,7 8 1,-11-10 10,0 1 0,0-1 1,0 1-1,-1 0 1,0 0-1,0 0 1,0 0-1,-1 0 1,0 0-1,1 1 1,-2-1-1,1 10 1,0 4 313,-2 0 1,-3 24-1,2-29-185,-2 1 0,0-1 0,0 0 0,-1 0-1,-1-1 1,0 1 0,-1-1 0,-1 0 0,0-1 0,0 0-1,-1 0 1,-1-1 0,0 0 0,-1-1 0,-12 10-1,11-9-188,-1-1-1,-1-1 1,0 0 0,0-1-1,0-1 1,-1 0-1,0-1 1,0-1-1,-1 0 1,0-1-1,0 0 1,0-2 0,-25 2-1,4-4-4098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36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0 488 2177,'0'0'8991,"5"-24"-8375,1-6-476,27-118 486,-29 135-570,5-26 300,3 0 0,1 0 0,26-51 0,-38 88-297,0 0 0,0 0 0,0-1 0,0 1 0,1 0 0,-1 0 0,1 1 0,-1-1 0,1 0 0,0 0 0,0 1 0,0-1 0,0 1 0,0-1 0,0 1 0,0 0 0,0 0 0,5-2 0,-6 4-49,0-1 0,0 1 0,0 0 1,0-1-1,-1 1 0,1 0 0,0-1 0,0 1 0,-1 0 0,1 0 1,0 0-1,-1-1 0,1 1 0,-1 0 0,1 0 0,-1 0 1,1 0-1,-1 0 0,0 2 0,3 2 59,14 36 487,-1 1 1,15 68-1,-9-29-88,-21-78-453,-1-2-6,0 0 0,0 1 0,1-1 0,-1 0-1,0 0 1,1 1 0,-1-1 0,1 0 0,-1 0-1,1 0 1,0 0 0,-1 0 0,1 0 0,0 0-1,0 0 1,-1 0 0,1 0 0,0 0 0,0 0 0,0-1-1,0 1 1,0 0 0,3 0 0,-4-1-10,1 0 0,0 0 0,0-1 0,-1 1 0,1 0 0,0-1-1,-1 1 1,1-1 0,0 1 0,-1-1 0,1 1 0,0-1 0,-1 1 0,1-1 0,-1 0 0,1 1 0,-1-1 0,1 0 0,-1 1 0,0-1 0,1 0 0,-1 0 0,1-1 0,0-1-22,44-81-380,-19 31-208,4 1 0,53-74 0,-81 124 608,0 0-1,0-1 1,0 1 0,0 0 0,1 0-1,-1 1 1,1-1 0,-1 0-1,1 1 1,-1-1 0,6-1-1,-7 3 8,0 0 0,1-1 0,-1 1-1,0 0 1,0 0 0,0 0 0,0 1 0,0-1-1,0 0 1,0 0 0,1 1 0,-1-1-1,0 0 1,0 1 0,0-1 0,0 1-1,0-1 1,0 1 0,-1 0 0,1-1-1,0 1 1,0 0 0,0 0 0,-1 0-1,1 0 1,0-1 0,-1 1 0,1 0-1,0 0 1,-1 0 0,1 0 0,-1 0-1,1 2 1,11 30 371,0 1-1,-2 1 1,7 48 0,8 28 244,-25-110-611,0 0 0,0 1-1,1-1 1,-1 0-1,1 1 1,-1-1 0,1 0-1,-1 0 1,1 0-1,0 1 1,-1-1 0,1 0-1,0 0 1,0 0-1,1 1 1,-1-2-15,0 0-1,0 0 1,-1-1-1,1 1 1,0 0 0,0 0-1,-1-1 1,1 1 0,0 0-1,-1-1 1,1 1-1,0-1 1,-1 1 0,1-1-1,0 1 1,-1-1-1,1 1 1,-1-1 0,1 1-1,-1-1 1,1 0-1,-1 1 1,0-1 0,1 0-1,-1 0 1,0 1-1,1-2 1,41-76-1419,19-29-619,-58 101 1896,-2 4 129,0 1-1,0-1 1,-1 1 0,1 0-1,0 0 1,0 0-1,0-1 1,0 1 0,1 0-1,-1 0 1,0 0 0,0 0-1,0 1 1,1-1 0,1-1-1,2 3 223,-1 9 63,4 20 515,21 53 0,-26-75-772,1 0-1,0 0 1,0 0-1,0-1 0,1 0 1,0 0-1,1 0 1,0-1-1,0 1 1,0-2-1,1 1 0,9 6 1,-14-11-275,0 1 1,1-1-1,-1 0 0,0-1 1,1 1-1,-1 0 1,1-1-1,0 1 0,-1-1 1,1 0-1,-1 0 1,1 0-1,0 0 0,4-1 1,8-7-5486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37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8836,'0'0'9236,"175"0"-8980,-117 0-240,1 0 96,-16 0-112,-2 4-160,-9-1-1632,-6 4-2258,-4-4-2705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37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39 416,'0'0'14473,"1"-6"-14302,2-26 560,-27 31 1009,20 2-1704,0-1 1,-1 1-1,1 0 1,0 0 0,0 1-1,-1-1 1,1 1-1,0 0 1,1 0 0,-1 1-1,0-1 1,1 1-1,-1 0 1,1-1-1,0 2 1,0-1 0,0 0-1,0 1 1,-2 3-1,-6 9 74,0 1-1,-15 34 0,17-30-97,1 0 1,1 0 0,0 0-1,2 1 1,1 0 0,0 0-1,2 0 1,0 0-1,2 1 1,4 42 0,-3-60-16,0 0 0,0 0-1,1 0 1,0 0 0,0 0 0,0-1 0,0 1 0,1-1 0,-1 1 0,1-1 0,0 0 0,1 0 0,-1-1 0,1 1 0,-1 0 0,1-1 0,0 0 0,0 0 0,9 4 0,5 2-36,0-1 0,1-1 0,36 8 0,-35-10-32,-1 1 0,29 12 0,-44-15 71,0-1-1,0 1 1,0 0-1,-1 0 1,1 0 0,-1 1-1,0-1 1,1 1-1,-1 0 1,-1 0-1,1 0 1,-1 0 0,0 0-1,1 1 1,-2-1-1,1 1 1,-1-1-1,1 1 1,-1 0 0,0 6-1,1 3 62,-1 1 0,-1 0 0,0-1 0,-1 1 0,-5 24 1,2-23 4,-1 0 1,-1 0 0,0-1 0,-1 1 0,0-1-1,-2-1 1,-15 23 0,7-14-85,-2 0-1,-1-1 1,-33 29 0,49-48-121,-31 23-1069,32-25 691,1 0-1,-1 0 1,0 0-1,0 0 0,1-1 1,-1 1-1,0-1 0,-3 0 1,-9 0-4688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37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7684,'0'0'5442,"153"227"-3777,-113-145 16,0 16-785,-10 17-160,-8 16-15,-19 14-129,-3-8-400,0-9 128,-14-23-304,-23-16-32,-7-17 0,-3-9-496,0-4-1473,-4-7-1329,3-19-1392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39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11 9812,'0'0'6929,"-8"-2"-6409,-23-4 48,23 4 1012,18 2-1135,791 6-3822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32.1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7 286 8388,'0'0'4493,"0"25"-3488,0 84-468,0-97-429,0 1 1,1-1-1,1 1 1,0-1-1,0 0 1,1 0-1,1 0 1,0 0-1,1 0 1,7 13-1,-3-12-42,-1 0 0,2-1-1,0 0 1,0-1 0,2 0 0,19 16 0,-22-20-39,1 0 0,0-1 0,0 0 0,0 0 1,1-1-1,-1-1 0,1 0 0,19 5 0,-24-8-15,0 0-1,0 0 0,0 0 0,0-1 0,1 0 0,-1 0 0,0-1 0,0 0 1,0 0-1,0 0 0,0-1 0,0 1 0,0-2 0,0 1 0,-1 0 1,1-1-1,-1 0 0,7-5 0,1-4 8,-1 1 1,-1-2-1,0 1 1,0-2-1,-1 1 0,-1-1 1,-1-1-1,0 0 1,7-18-1,-5 10 14,-2-1 0,0 0 0,-2 0 0,-1-1 0,4-40 0,-9 65-33,2-28 67,-3-48 0,0 68-52,0-1-1,-1 1 1,0-1-1,0 1 1,-1 0 0,0 0-1,0 0 1,-1 0 0,-8-13-1,3 9 16,-1 0-1,-1 0 1,0 1 0,0 0-1,-1 1 1,-1 0-1,1 1 1,-1 1 0,-1 0-1,0 1 1,-23-10-1,16 10 0,0 0-1,-1 2 0,0 0 1,0 1-1,0 2 0,0 0 1,-34 2-1,52 0-33,0 0 1,-1 1-1,1-1 1,0 1 0,0 0-1,0 1 1,0-1-1,0 1 1,0 0-1,0 0 1,0 0-1,1 0 1,-1 0-1,1 1 1,0 0-1,-1 0 1,1 0 0,1 0-1,-1 0 1,0 1-1,1-1 1,-1 1-1,1-1 1,0 1-1,0 0 1,1 0-1,-2 5 1,-2 7-86,2 1 1,-1-1 0,2 1-1,0 0 1,2 28-1,0-34-33,-1 14-765,2 0 1,0 0-1,10 48 0,14-9-3583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41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574 499 4674,'0'0'11152,"0"-17"-11176,0-83 32,0 99-5,-1 1 0,1-1 0,0 0 1,0 1-1,0-1 0,-1 0 0,1 1 0,0-1 1,-1 1-1,1-1 0,0 1 0,-1-1 0,1 0 1,-1 1-1,1-1 0,-1 1 0,1 0 0,-1-1 1,1 1-1,-1-1 0,0 1 0,1 0 0,-1-1 1,1 1-1,-1 0 0,0 0 0,1 0 0,-1-1 1,0 1-1,0 0 0,1 0 0,-2 0 0,-28 0 170,20 0-134,5 0-29,-9-1 12,0 1 0,0 0 1,0 1-1,0 0 0,0 2 0,0-1 0,1 2 0,-1 0 1,1 0-1,-13 7 0,0 4-25,1 1 0,1 1 0,0 1 1,2 1-1,0 2 0,-21 24 0,19-16 13,1 0 0,1 2 0,1 0-1,-22 48 1,39-70-15,-1 0 0,1 1 0,1-1 0,0 1 0,0 0-1,1 0 1,0 0 0,1 0 0,0 0 0,1 1 0,0-1 0,2 16-1,-1-24 4,0 0 0,-1-1 0,1 1-1,0 0 1,0-1 0,1 1-1,-1-1 1,0 1 0,0-1 0,1 0-1,-1 1 1,1-1 0,-1 0-1,1 0 1,-1 0 0,1 0-1,0 0 1,-1-1 0,1 1 0,0 0-1,0-1 1,0 0 0,0 1-1,2-1 1,50 4-32,-45-5 27,1 1 4,0-1 1,0-1 0,0 0-1,0 0 1,0-1 0,-1 0-1,1 0 1,-1-1 0,0-1-1,0 0 1,-1 0 0,1 0-1,-1-1 1,0 0 0,0-1-1,-1 0 1,9-11-1,5-6-5,-2-2-1,-1 0 1,-1-1-1,17-37 0,-19 31-84,0 0-1,-3-2 0,-1 0 0,-1 0 1,7-58-1,-9 24-122,-4-137-1,-4 199 236,-1 1 0,1 0 0,-1 0 0,0-1 1,0 1-1,-1 0 0,0 0 0,0 0 0,-1 0 0,1 0 0,-1 1 0,0-1 0,-1 1 0,1 0 0,-1 0 0,0 0 0,-1 0 0,1 1 0,-1 0 0,-10-8 0,13 11 21,-9-6 540,10 8-564,0-1-1,1 1 1,0-1 0,-1 1-1,1 0 1,-1-1-1,1 1 1,0-1-1,-1 1 1,1 0-1,0-1 1,-1 1 0,1 0-1,0-1 1,0 1-1,0 0 1,0-1-1,0 1 1,0 0 0,0-1-1,0 1 1,0 0-1,0 0 1,0-1-1,0 2 1,0 59 4,7 236 405,-2-242-341,2 1-1,2-1 1,23 73-1,-27-111-472,1-1 0,0-1 0,2 1 0,9 16 0,-14-28 178,-1 0 0,1 0 0,0-1 0,0 1 1,0-1-1,0 1 0,0-1 0,1 0 0,-1-1 0,1 1 0,0 0 0,0-1 0,0 0 1,0 0-1,1 0 0,-1-1 0,0 1 0,1-1 0,7 1 0,14-1-5199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41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 18 8772,'0'0'5616,"-14"-3"-5600,1 0-4,5 0 0,-1 1 0,1 0 0,-1 1 0,0-1 1,0 1-1,1 1 0,-1 0 0,0 0 0,-14 3 0,17 0 47,-1-1 0,1 2 0,-1-1 0,1 1 0,0 0 0,0 0 1,1 0-1,-1 1 0,1 0 0,0 0 0,1 1 0,-7 8 0,-1 3 81,1 1 0,0 0 1,-8 21-1,15-29-137,0 1 0,0-1 0,1 1 0,1 0 0,-1 1 0,2-1-1,0 0 1,0 0 0,2 18 0,-1-28-8,1 1 0,-1 0-1,1-1 1,-1 1-1,1 0 1,0-1 0,0 1-1,0-1 1,0 1 0,0-1-1,0 1 1,0-1-1,0 0 1,1 1 0,-1-1-1,0 0 1,1 0 0,-1 0-1,1 0 1,-1 0 0,1-1-1,0 1 1,1 0-1,45 13-137,-39-12 116,115 16-88,13 3 73,-120-17 47,-1 1 0,1 0 0,-1 1 0,0 1 0,27 16-1,-40-22 46,0 1 0,0 0 0,-1 0 0,1 1 0,-1-1 0,0 0 0,1 1-1,-1 0 1,0-1 0,0 1 0,-1 0 0,1 0 0,-1 0 0,1 0 0,-1 0-1,0 0 1,0 0 0,0 1 0,-1-1 0,1 0 0,-1 1 0,0-1 0,0 0 0,0 1-1,0-1 1,0 0 0,-1 1 0,1-1 0,-1 0 0,0 0 0,-2 5 0,-2 3 177,1-1 0,-2 1 1,1-1-1,-1-1 0,-1 1 1,0-1-1,-14 15 0,-2-2 31,0 0-1,-2-1 0,-53 34 1,64-46-225,-1-1 0,-1-1-1,0 0 1,1-1 0,-2-1 0,1 0 0,-1-1 0,0-1-1,-20 1 1,-88-4-1041,120 0 799,0 0 0,0-1 0,1 1 0,-1-1 0,1-1 0,-1 1 0,1-1 0,-6-1 0,9 1-190,-1 1 1,0 0-1,0 0 1,1-1-1,-1 1 1,0-1 0,1 0-1,0 1 1,-1-1-1,1 0 1,0 0-1,0 0 1,0 0 0,0 0-1,0 0 1,0 0-1,1 0 1,-1 0-1,0-3 1,0-14-8425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42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66 126 8836,'0'0'6766,"-11"-1"-5958,-33-1-34,33 1 672,13 1-1347,895-59 876,-865 56-993,441-55-1438,-447 57-60,-26 1 1440,0 0 0,0 0-1,0 0 1,1 0 0,-1 0-1,0 0 1,0 0 0,1 0-1,-1 0 1,0 0 0,0 0-1,1 0 1,-1 0 0,0 0-1,0 0 1,1 0 0,-1 0-1,0 0 1,0 0 0,0 0-1,1 1 1,-1-1 0,0 0-1,0 0 1,0 0 0,0 0-1,1 0 1,-1 1 0,0-1-1,0 0 1,0 0 0,0 0-1,0 1 1,1-1 0,-1 0-1,0 0 1,0 0 0,0 1-1,0-1 1,0 0 0,0 0-1,0 1 1,0-1 0,0 1-1,-6 11-1962,-25 23-2366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43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325 361 3458,'0'0'8681,"-10"-11"-8601,-35-35 11,41 43 9,-1-1 0,0 1 0,0 0 0,0 0 0,0 1 0,0 0 0,-1 0 0,1 0 0,-1 0 1,1 1-1,-1 0 0,0 0 0,1 0 0,-1 1 0,0 0 0,0 0 0,1 1 0,-1-1 0,-11 4 0,5-3 137,7 0-200,0 1 0,1-1 0,-1 1 0,0 0 0,1 0 0,-1 1 0,1-1 0,-1 1 0,1 0 0,0 0 0,1 1 0,-1-1 0,0 1 0,1 0 0,0-1 0,0 2 0,0-1 0,-4 7 0,-2 6-36,0 0 0,1 0 0,-8 30 0,11-33-3,2 1 1,0 0-1,1-1 1,0 1-1,1 0 0,1 0 1,0 0-1,1 0 1,4 22-1,-3-34-1,-1 1 0,0-1 0,1 1 0,0-1 0,0 0 0,0 0 1,0 0-1,0 0 0,1 0 0,-1 0 0,1 0 0,0-1 0,0 1 0,0-1 0,0 0 0,0 0 0,0 0 0,0-1 1,1 1-1,-1-1 0,1 1 0,-1-1 0,1 0 0,4 0 0,9 2 6,0-1 0,0-1 0,33-1 0,-44-1 0,0-1 1,0 1 0,0-1-1,-1 1 1,1-2 0,-1 1-1,0-1 1,1 1 0,-1-2 0,0 1-1,0 0 1,-1-1 0,1 0-1,-1 0 1,0 0 0,0-1-1,0 1 1,-1-1 0,5-8 0,4-7-29,-1 1 1,-1-2-1,14-40 1,-14 28-100,-2 0 0,-1 0 0,6-66 1,-13-104 33,0 196 153,-1 0-1,0-1 1,0 1-1,0 0 0,0 0 1,-1 0-1,-1 0 1,1 0-1,-7-12 1,8 18 596,0 33-535,1 0 0,1 0 0,1 0 0,2-1 0,10 41 0,-1-6 273,2 36 136,-7-40-379,2 1 0,29 92 1,-37-150-217,0 0 0,0 0 0,0 0 0,0-1 0,1 1 0,4 6 0,-6-10-152,0 0 0,1 0 0,-1 0 0,0 0 0,1 0 0,-1 0 0,1 0 0,-1 0 0,1 0 0,-1-1 0,1 1 0,0-1 0,-1 1 0,1-1 0,0 0 0,-1 1 0,1-1 0,0 0 0,-1 0 0,1 0 1,2-1-1,-3 1-56,0 0-1,0 0 1,0 0 0,0 0 0,0 0 0,0-1 0,0 1 0,0 0 0,-1-1 0,1 1 0,0-1 0,0 1 0,0-1 0,0 1 0,0-1 0,-1 0 0,2-1 0,14-29-6854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43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1 4386,'0'0'9927,"-6"18"-9775,-108 305 1574,102-282-1325,1-1 0,1 2 0,3-1-1,-4 81 1,11-118-398,-1 0 0,2-1 0,-1 1 0,0-1 0,1 1 0,-1-1 0,1 1 0,0-1 0,0 1 0,1-1 0,-1 0 0,1 1 0,-1-1 0,1 0 0,4 5 0,-2-5 8,-1 0 0,1 0 0,0-1 0,0 1 0,0-1 0,1 0-1,-1 0 1,0 0 0,1-1 0,-1 0 0,8 2 0,26 4-6,1-2 0,0-2-1,-1-1 1,1-2 0,49-6 0,-74 5-413,-1-2 0,1 0 0,-1 0-1,0-1 1,0-1 0,0 0 0,-1-1 0,1 0-1,-2-1 1,17-12 0,-11 0-3396,-15 8-2223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44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1 240 7267,'0'0'6403,"208"-42"-5698,-121 9-577,-7-3-32,-14 0-96,-15 3-352,-15 3-1825,-28 1-2642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44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475 0 6227,'0'0'5851,"-24"15"-5088,7-6-687,6-4-64,1 0-1,0 1 1,0 0-1,1 1 1,0 0-1,0 0 1,0 1 0,1 1-1,0-1 1,1 1-1,0 0 1,0 1-1,1-1 1,0 1-1,-6 17 1,-68 202 1118,-64 303 0,120-419-615,4 1 1,6 0 0,5 1 0,4 0 0,12 117-1,-2-190-475,1-1 0,3 0 0,1 0 0,2-1 0,2-1-1,2 0 1,1 0 0,2-2 0,2-1 0,1 0 0,2-1-1,1-2 1,32 33 0,-43-51-73,1-1 0,0-1 0,1 0-1,1-1 1,0-1 0,0 0 0,1-2 0,23 10 0,-25-14-362,1 0-1,-1 0 1,1-2 0,-1 0 0,1-1 0,0-1 0,0 0 0,0-1 0,0-1-1,19-3 1,-30 3-36,0-1 0,0 1 0,0-1-1,-1 0 1,1 0 0,-1-1 0,9-5 0,-5 2-901,-1-1 0,0 0 0,10-11 0,-18 17 1327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45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3201,'0'0'10869,"16"11"-10791,7 4-31,-1 1 1,-1 1-1,-1 0 1,28 33-1,-20-13 277,-2 1 1,-1 1-1,-2 1 0,-2 1 0,-2 1 1,-1 1-1,-2 1 0,-3 0 0,-1 1 1,8 64-1,5 177 363,-24 2-129,-1-263-501,-3 47 63,-2 1-1,-4-1 1,-3-1 0,-3 0 0,-4-1-1,-43 110 1,52-155-24,-2 0 0,-1-1 1,0 0-1,-33 40 0,36-52-43,-1 0 1,0-1-1,0 0 0,-2-1 0,1 0 1,-1-1-1,-1-1 0,1 0 0,-27 11 1,34-17-81,-5 3-21,0-1-1,0 0 1,-1 0-1,1-2 1,-1 1 0,-16 0-1,32-22-10033,-1 13 8495,7-18-4811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7:45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18 2177,'0'0'7654,"1"-1"-7193,-1 0 1,0 1-1,0-1 0,0 0 0,-1 0 1,1 0-1,0 0 0,0 0 0,0 0 0,-1 0 1,1 0-1,-1 0 0,1 1 0,0-1 1,-1 0-1,0-1 0,-14 2-155,4-1-268,0 1-1,0 0 0,0 0 1,0 1-1,0 1 1,1 0-1,-1 0 0,0 1 1,1 0-1,0 1 1,-14 7-1,6 1-4,0 0-1,2 0 1,-1 2 0,1 0 0,-15 19-1,24-25-1,0 0-1,1 1 1,0 0-1,0 0 1,1 0-1,0 1 1,0-1-1,1 1 0,1 1 1,0-1-1,0 0 1,-1 13-1,3-11 27,0 1 0,1-1-1,0 0 1,1 1 0,2 13-1,-2-22-38,0 0-1,1 0 0,-1-1 1,1 1-1,-1 0 0,1 0 1,1-1-1,-1 1 1,0-1-1,1 0 0,-1 1 1,1-1-1,0-1 0,0 1 1,1 0-1,-1-1 0,0 1 1,5 1-1,6 3 37,-1-1 0,2-1 0,-1 0 0,0-1-1,1-1 1,0 0 0,27 1 0,-3-2 43,69-7-1,-95 2-104,1 1 0,-1-2 0,0 0 0,0 0 0,18-9 0,-1 0-528,-30 13 417,1 0-1,-1-1 1,0 1 0,0 0-1,0 0 1,1 0 0,-1 0-1,0 0 1,0 0 0,1-1-1,-1 1 1,0 0 0,0 0-1,1 0 1,-1 0 0,0 0-1,0 0 1,1 0 0,-1 0-1,0 0 1,1 0 0,-1 0-1,0 0 1,0 0 0,1 1-1,-1-1 1,0 0 0,0 0-1,0 0 1,1 0 0,-1 0-1,0 0 1,0 1 0,1-1-1,-1 0 1,-1 11-3493,-5 16-702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8:00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628 134 1105,'0'0'4530,"-7"2"-4485,-20 7-18,21-7-67,-4-1-69,-19 1 2510,29-2-2362,-1 0 1,0 0-1,1 0 0,-1 0 0,1 0 0,-1 0 1,0 0-1,1 0 0,-1-1 0,1 1 0,-1 0 0,0 0 1,1-1-1,-1 1 0,1 0 0,-1 0 0,1-1 0,-1 1 1,1-1-1,-1 1 0,1-1 0,-1 1 0,1 0 1,0-1-1,-1 1 0,1-1 0,0 0 0,-1 1 0,1-1 1,0 1-1,0-1 0,0 1 0,-1-1 0,1 0 0,0 0 1,-3 0 55,1 0 1,-1 0-1,0 0 1,1 0-1,-1-1 1,1 1-1,-1-1 1,1 0-1,-3-2 1,2 0-55,0 0 0,0 0 1,0 1-1,0-1 1,-1 1-1,-4-4 0,-2-1 65,-2-12 224,12 18-319,-1 0 1,0 0-1,0 0 0,0 0 0,0 0 0,0 1 1,0-1-1,0 0 0,-1 0 0,1 1 0,-1-1 0,1 1 1,-1-1-1,0 1 0,-1-2 0,1 2 34,1 0-1,0 0 1,0 0 0,0 0-1,0-1 1,0 1-1,0-1 1,0 1 0,0 0-1,0-1 1,1 0-1,-1-1 1,-8-12 119,6 17-136,2 11-21,1 1101 121,27-445-30,1-1-102,-28-577 12,-21 945 56,-30-163-147,41-393 127,-14 197-53,-27 296 211,51 71 196,-42-487-106,0 2 43,39 782 94,-51-550-354,-49 446 18,89-672-72,-5 104 12,-10 119 28,29 944-56,36-1140-52,-3-157 135,-23-280-128,42 226-1,-20-210 97,20 99-15,-34-167-74,3 16 26,-11-66 32,-3-1 0,-2 1 0,-3 1 0,-5 64 0,1-15-62,2-53 50,0-50-8,0 17 11,1-2-18,1 0-1,1 0 1,0-1-1,0 1 1,2-1-1,8 20 1,-6-15-8,0 1 1,4 21 0,-10-37 4,-1 1 0,1-1-1,1 0 1,-1 0 0,0 0 0,1 0 0,0 0 0,0 0 0,0 0 0,1 0-1,-1-1 1,4 4 0,13 5-200,-16-10 143,1-1-1,-1 1 1,0 0 0,1 0 0,-1 0 0,0 0-1,5 5 1,6 4-577,-10-8 66,1 0 0,-1 0 0,0 1 0,0-1 0,0 1 0,-1 0 0,1 0 0,-1 0 0,5 8 0,-5 11-5620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2:07.5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32.8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1036 2689,'0'0'11734,"18"-17"-11633,-5 5-75,7-5 56,-1-2-1,-1 0 0,-1-1 0,30-44 0,-24 22-31,-2 0 0,-1-2 0,-2-1 0,-3 0 0,-1-1 0,-2-1 0,-3 0 0,-1 0 0,-3-1 0,0-73 0,-5 109-34,0 1 1,0 0-1,-1-1 0,-1 1 1,0 0-1,0 0 1,-1 0-1,-1 0 1,1 0-1,-2 1 0,0-1 1,0 1-1,-1 0 1,0 1-1,0 0 1,-1-1-1,0 2 0,-16-15 1,7 9 91,0 0 0,-31-18 1,43 29-25,-1 0 0,1 1 1,-1 0-1,0-1 0,0 2 0,0-1 1,0 0-1,0 1 0,0 0 1,0 0-1,0 1 0,-1-1 1,1 1-1,0 0 0,-1 1 1,-6 1-1,11-2-77,0 0 0,0 1 0,1-1 0,-1 1 1,0-1-1,0 1 0,1-1 0,-1 1 0,0-1 0,1 1 0,-1-1 0,1 1 1,-1 0-1,1 0 0,-1-1 0,1 1 0,-1 0 0,1 0 0,-1-1 0,1 3 0,-5 14 16,1 0-1,0 0 1,2 1-1,0 0 0,1-1 1,0 1-1,3 21 1,-1 5 30,-1-19-18,-1 13 126,1 0 0,2 0 1,2 0-1,1 0 0,15 50 1,-9-52-35,1-1 1,2-1 0,2 0-1,1-1 1,27 41 0,-37-65-122,0 0 0,0 0 0,0-1 0,1 0 0,0-1 0,1 1 1,0-1-1,0-1 0,0 0 0,1 0 0,0-1 0,0 0 0,0-1 1,0 0-1,1 0 0,0-1 0,0-1 0,0 0 0,0 0 0,0-1 1,0-1-1,12 0 0,-15-1-31,-1 0 0,1-1 1,-1 0-1,0 0 0,0-1 0,0 0 1,0 0-1,0-1 0,0 1 1,-1-2-1,0 1 0,0-1 0,0 0 1,0 0-1,7-9 0,7-10-200,0-1 0,23-41 0,-15 22-70,-27 43 289,-1 0 1,1 0-1,-1 1 0,1-1 1,-1 0-1,1 0 0,-1 0 1,1 1-1,0-1 0,0 0 1,-1 1-1,1-1 1,0 1-1,0-1 0,0 1 1,0-1-1,-1 1 0,1-1 1,0 1-1,0 0 0,0 0 1,0-1-1,0 1 1,0 0-1,0 0 0,0 0 1,0 0-1,0 0 0,0 0 1,0 0-1,0 0 0,0 1 1,0-1-1,0 0 1,0 1-1,0-1 0,-1 0 1,1 1-1,0-1 0,0 1 1,0-1-1,0 1 0,-1 0 1,1-1-1,0 1 1,1 1-1,3 5 31,1 0 0,-1 0 0,0 1 0,5 11 0,-1-3 64,8 9 175,0 0 1,2-1-1,29 30 0,-38-45-188,0 0 1,0 0-1,1-1 0,0-1 1,1 0-1,0 0 1,0-1-1,0-1 0,1 0 1,16 4-1,1-3-67,1-2-1,0-1 1,0-1-1,56-5 1,-84 3-105,0 0 1,0-1 0,0 1-1,0-1 1,0 1 0,0-1 0,-1 0-1,1 0 1,0 0 0,0-1-1,-1 1 1,1-1 0,-1 1-1,1-1 1,-1 0 0,0 0 0,1 0-1,-1 0 1,0 0 0,0-1-1,2-3 1,-2 3-416,-1-1 1,1 0-1,-1 1 0,0-1 1,0 0-1,0 0 0,0 0 1,-1 0-1,1-8 0,-1-6-4672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39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0 160,'0'0'528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8:17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2897,'0'0'13169,"0"-3"-12871,1 6-70,2 8-264,0-1 1,1 1-1,1-1 1,0 0 0,0 0-1,0-1 1,14 17 0,1 4 37,38 64 168,-5 2-1,-4 2 0,-4 3 0,41 137 0,19 111 205,-102-334-258,-16-24-10400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8:17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1 518 5394,'0'0'8268,"3"0"-7926,-1 0-310,-1 0 1,0 0-1,1 0 1,-1-1-1,0 1 1,1-1-1,-1 1 1,0-1-1,0 1 1,1-1 0,-1 0-1,0 0 1,0 1-1,0-1 1,0 0-1,0 0 1,0 0-1,0 0 1,0 0-1,0 0 1,-1 0-1,2-2 1,15-34 223,-9 14-182,34-71 230,4 3 0,109-161 0,-155 252-334,0 0 1,0 0-1,0 0 1,0 0-1,0-1 1,0 1-1,1 0 0,-1 0 1,0 0-1,0 0 1,0 0-1,0 0 1,0 0-1,0-1 0,0 1 1,0 0-1,0 0 1,0 0-1,0 0 1,0 0-1,0 0 1,0 0-1,1 0 0,-1-1 1,0 1-1,0 0 1,0 0-1,0 0 1,0 0-1,0 0 0,0 0 1,1 0-1,-1 0 1,0 0-1,0 0 1,0 0-1,0 0 0,0 0 1,0 0-1,1 0 1,-1 0-1,0 0 1,0 0-1,0 0 0,0 0 1,0 0-1,0 0 1,1 0-1,-1 0 1,0 0-1,0 0 1,0 0-1,0 1 0,0-1 1,0 0-1,0 0 1,0 0-1,1 0 1,-1 0-1,0 0 0,0 0 1,0 0-1,0 1 1,0 12-1326,-6 18-1337,-15 14-3553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8:18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15 6499,'0'0'7318,"-1"0"-7265,1-1 0,0 0 0,0 1-1,0-1 1,0 0 0,0 0 0,0 1 0,0-1 0,0 0-1,0 1 1,0-1 0,0 0 0,0 0 0,0 1 0,1-1 0,-1 0-1,0 1 1,1-1 0,-1 1 0,1-2 0,5 6-35,0 0 1,-1 1-1,0 0 1,0 0-1,0 0 1,0 0-1,-1 1 0,0 0 1,6 10-1,2 2 131,66 90 534,73 110-261,-144-202-264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8:18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377 1 9893,'0'0'5381,"-14"31"-5341,5-9-31,-96 207 78,79-180 20,-60 107 298,74-136-361,-2-1 0,0-1 0,-1 0 0,-1 0 0,-25 21 0,23-30-29,11-6-2118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8:19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572 0 6371,'0'0'8865,"-23"24"-8601,7-8-197,-27 28 153,-69 90 0,27-15 147,-137 178 56,187-261-354,19-20-1773,0 0-4315,12-9 798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8:19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0 6787,'0'0'5493,"-1"9"-5389,-1 1-98,-1 1 0,0-1 0,-1 1 1,0-1-1,0 0 0,-10 15 0,-45 62-36,41-63 291,1 0 0,1 2 0,-13 27 0,27-50-236,1-1 1,0 1-1,-1-1 0,2 1 1,-1 0-1,0-1 0,0 1 1,1 0-1,-1 0 1,1-1-1,0 1 0,0 0 1,0 0-1,0 3 0,2-5-30,-1 1-1,0-1 1,0 0-1,1 1 1,-1-1-1,1 0 1,-1 0-1,1 0 0,0 0 1,-1 0-1,1 0 1,0 0-1,-1-1 1,1 1-1,0-1 1,0 1-1,0-1 0,0 0 1,3 1-1,118 15 18,-88-13-2,0 1 0,0 2 0,0 2 0,37 13 0,-69-21 4,-1 1 1,0 0-1,1 0 1,-1 1-1,0-1 1,1 0-1,-1 1 1,0-1-1,0 1 0,0 0 1,0 0-1,-1 0 1,1 0-1,0 0 1,-1 0-1,1 0 1,-1 0-1,1 3 1,0 1 82,-1-1 0,0 1 0,0-1 0,-1 1 0,0 0 0,0 8 0,0 1 123,-1-7-75,1-1 1,-1 1 0,0-1 0,-1 0-1,1 0 1,-2 0 0,1 0 0,-1 0-1,0 0 1,0-1 0,-1 1 0,0-1-1,0 0 1,0 0 0,-1 0 0,0-1-1,0 1 1,0-1 0,-1 0 0,0-1-1,0 1 1,-7 3 0,0-1-56,-1 0-1,0 0 1,0-2 0,0 0 0,-1 0-1,0-1 1,0-1 0,0-1 0,-29 2-1,15-3-108,0 0-218,-43-3 1,66 2 56,0-1 1,0 0 0,1 0 0,-1 0 0,0-1 0,1 0-1,-1 0 1,1 0 0,-1-1 0,1 1 0,0-1-1,0-1 1,-7-5 0,10 7-79,1-1 0,-1 1 0,0-1 0,1 0 0,0 1-1,0-1 1,-1 0 0,2 0 0,-1 0 0,0 1 0,0-1 0,1 0 0,0 0-1,0 0 1,-1 0 0,2 0 0,-1-3 0,0 3-82,0-29-4817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8:20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8900,'0'0'4130,"113"13"-4130,-62-6 80,-4-7-64,-7 0 0,0 0-16,-7 0-16,-11 0-800,0 0-1185,-11 0-1217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8:20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8820,'0'0'6547,"160"0"-6371,-116 0-112,3 0-64,-6 0 0,-5 0-912,-3-9-1569,-11 2-3266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8:21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72 164 4418,'0'0'7587,"0"21"-7536,0 20-42,2 23 547,-4 0 1,-13 92-1,7-115-236,-26 105 958,26-125-1163,5-17-278,1-34-379,3 14 465,-2-36-435,0 3-61,1 1-1,3-1 0,2 0 1,11-48-1,70-202-768,-84 289 770,3-11 3658,0 19-1572,3 11-1321,51 99-96,74 190 1,-119-265-69,2 6-26,38 106 66,-50-125-197,-4-20 256,-3 0 133,-69 0 1011,-89-12-1,132 9-738,-48 2 0,44 1-660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33.5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0 215 9989,'260'46'1759,"463"24"1,912-33 2401,-345-135-3141,-3-92-172,-687 137 846,-271 30-1102,-300 20-1338,-83 5-6431,-30 19 112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8:21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1921,'0'0'8177,"0"-4"-6974,0-6-259,0 1 4123,2 12-5078,46 67-469,2-2 0,4-2 0,101 96-1,-150-157-160,13 10-762,-4-11-4479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8:22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0 9156,'0'0'5507,"-121"174"-4243,77-108-880,4-4-143,0-6-113,4-4-128,3-12-401,4-21-1535,0-19-1458,7 0-4241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8:22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0 6051,'0'0'3377,"-91"240"-2160,77-152-513,3 4-96,11-3-63,0 0-177,0-7-176,14-7-144,30 4-48,18-7 0,11-3-240,7-10-1441,4-16-720,-8-14-5507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8:23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5026,'0'0'4354,"88"197"-2849,-70-135-1041,-4 7-16,-6 0 129,-8-4-177,0-2-48,0-11 64,0-6-160,-15-6-192,-7-4-128,4-4-1456,-4-5-3042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8:23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0 1713,'0'0'4725,"-15"30"-2770,-51 95-135,9-39 164,47-72-1103,1-1 0,-15 29 0,21-36-762,1 0 0,0 1 1,0-1-1,1 0 0,0 1 0,0 0 0,1-1 1,-1 1-1,1-1 0,2 9 0,-2-14-121,0 1 0,1-1 1,-1 0-1,1 0 0,-1 0 0,1 0 0,0 0 0,0 0 0,-1 0 0,1 0 0,0 0 0,0-1 0,0 1 0,0 0 0,0 0 0,0-1 0,0 1 0,0 0 0,0-1 0,0 1 0,0-1 0,1 0 0,-1 1 1,0-1-1,0 0 0,0 0 0,1 0 0,1 0 0,42 2-127,-35-2 82,-4 0-47,1-1 0,-1 1-1,0-1 1,0 0 0,0-1-1,-1 1 1,1-1 0,0 0-1,-1 0 1,1-1 0,-1 0-1,6-4 1,-2 1-560,0-2 1,-1 1 0,0-1 0,0 0-1,9-15 1,14-20-4373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8:24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1 342 6563,'0'0'3687,"48"-11"-2953,328-65 658,-42 19-1004,301-64 38,-595 111-520,263-56-4473,-297 66 568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11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317 1 7363,'0'0'4701,"15"7"-160,-16-3-4538,0 0-1,-1-1 1,1 1 0,-1 0-1,0 0 1,0-1 0,-1 1-1,1-1 1,0 0 0,-1 0-1,0 1 1,0-2 0,0 1-1,-4 3 1,-5 5 0,-18 20-18,1 2 0,1 1 0,2 1 0,1 1 0,2 1 0,-25 56 1,34-57 0,1 1 1,2 0 0,2 1 0,-7 62 0,5 157-7,13-236 32,0 0-1,2 1 1,0-1-1,2 0 0,0-1 1,1 1-1,1-1 1,1-1-1,1 0 1,1 0-1,0 0 0,1-2 1,27 30-1,-34-41 1,0-1 0,0 0 0,1-1 0,0 1 0,0-1 0,0 0 0,10 4 0,-7-1 57,-9-7-61,0 1 0,1-1 0,-1 1-1,0-1 1,1 0 0,-1 1-1,1-1 1,-1 1 0,1-1 0,-1 0-1,1 0 1,-1 1 0,1-1-1,-1 0 1,1 0 0,0 0-1,-1 1 1,1-1 0,-1 0 0,1 0-1,-1 0 1,1 0 0,0 0-1,-1 0 1,2-1 0,-2 2-244,9-1 71,-5-5-2972,-3-17-2401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12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330 37 6963,'0'0'4714,"0"13"-4631,0 38 386,-2-1-1,-15 90 1,3-84-148,2 1 0,3 0-1,-3 86 1,12-142-270,-2-28-120,1 1 0,1-1-1,1 0 1,5-29 0,27-105-435,-21 113 412,-2-1-1,-2 0 1,2-63 0,-9 91 494,-1 21-386,0 0 1,0 0 0,0 0-1,0 0 1,0 0 0,0 1 0,0-1-1,1 0 1,-1 0 0,0 0-1,0 0 1,0 0 0,0 0-1,0 0 1,0 0 0,0 0-1,0 0 1,0 0 0,0 0-1,0 0 1,1 0 0,-1 0-1,0 0 1,0 0 0,0 0-1,0 0 1,0 0 0,0 0 0,0 0-1,0 0 1,0 0 0,0 0-1,0-1 1,0 1 0,1 0-1,-1 0 1,0 0 0,0 0-1,0 0 1,0 0 0,0 0-1,0 0 1,0 0 0,0 0-1,0 0 1,0 0 0,0 0-1,0 0 1,0-1 0,0 1-1,0 0 1,0 0 0,0 0 0,0 0-1,0 0 1,0 0 0,0 0-1,0 0 1,0 0 0,0 0-1,0 0 1,0-1 0,0 1-1,0 0 1,0 0 0,0 0-1,10 28 1089,-8-20-1483,61 171 462,-2-7-31,-51-140-28,-2 1-1,-2 0 0,4 46 1,-6-2 583,-46-74-258,0 1 1,0 2-1,-62 18 0,50-10-185,-65 6 1,102-18-40,1 0-1,-1-2 1,0 0 0,-25-3 0,42 2-227,-1 1 0,0-1-1,1 0 1,-1 1 0,1-1-1,-1 0 1,1 0 0,0 1-1,-1-1 1,1 0 0,0 0-1,-1 0 1,1 1 0,0-1-1,0 0 1,0 0 0,0 0-1,0 0 1,0 0 0,0 1-1,0-2 1,0-25-4318,1 20 2397,-1-13-4790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13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1 8196,'0'0'5296,"-3"0"-5083,-11 0-160,1 2-1,-1-1 1,0 2 0,1 0-1,-1 1 1,1 0 0,0 1-1,0 0 1,1 1 0,-19 11 0,16-7 8,0 1 1,0 0 0,1 1 0,1 1 0,0 0 0,0 1 0,-18 26 0,28-32-88,-1 0 0,2 1-1,-1-1 1,1 1 0,0 0 0,1 0-1,0 0 1,0-1 0,1 1 0,0 0 0,2 17-1,-1-24 24,0 0-1,0 1 1,0-1 0,1 0-1,-1 0 1,0 0-1,1 0 1,0-1 0,-1 1-1,1 0 1,0 0-1,0-1 1,0 0-1,0 1 1,0-1 0,0 0-1,0 0 1,0 0-1,0 0 1,4 1 0,54 16 38,-50-16-31,58 10-14,-53-11 13,0 1 0,-1 1 0,0 0 0,1 1 0,-1 0 0,-1 1 0,23 11 0,-34-13 3,0-1 0,0 1 0,-1-1 1,1 1-1,-1 0 0,1-1 1,-1 1-1,0 0 0,0 0 1,0 0-1,0 0 0,-1 0 0,1 0 1,-1 0-1,1 0 0,-1 0 1,-1 6-1,-4 56 753,4-60-696,0-1 0,0 1 0,-1-1 0,1 1 0,-1-1 0,0 0 0,0 0 0,-1 0 0,1 0 0,-1 0 1,0 0-1,0 0 0,0-1 0,0 0 0,-1 1 0,0-1 0,1-1 0,-9 6 0,9-6-409,-1-1 0,0 1 0,0-1 0,0 0 0,1 0 0,-1 0 0,0-1 0,-8 1 0,-3-1-2604,-2 0-1292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13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1 7700,'0'0'4402,"0"7"-4362,0-2-45,0 4 40,0-1-1,0 1 0,1-1 0,0 1 1,1-1-1,-1 0 0,2 0 0,5 15 1,4 0 149,10 16 44,-2 1 0,-1 0 0,-3 1 0,-1 1 0,11 51 0,-14-6 85,-5 0-1,-4 119 0,-3-144-109,-1-49-106,0 0 1,-1-1-1,-1 0 1,0 1 0,-1-1-1,0-1 1,-9 20-1,-47 76 435,50-90-397,-1 0 1,0 0-1,-1-1 0,-1 0 0,-1-1 0,0-1 0,-1 0 1,-24 17-1,-18 5 94,38-62-17661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33.9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1 699 12134,'47'1'93,"450"6"1550,589-65 1986,-284-60-2709,-4-31-346,-314 57-438,620-53-120,-961 135-536,-141 10 381,1 0 1,-1-1 0,1 1 0,-1-1-1,1 1 1,-1-1 0,1 0 0,-1 0-1,0 0 1,1 0 0,-1 0 0,0 0 0,0-1-1,0 1 1,0-1 0,0 0 0,0 1-1,0-1 1,0 0 0,-1 0 0,3-3-1,-2 0-469,-1 0-1,1 0 1,0 0-1,-1 0 1,0-1-1,-1 1 0,1 0 1,-1 0-1,0-7 1,0-36-6473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14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325 0 4866,'0'0'4506,"0"7"-734,-1 13-3043,-2-13-721,0 0-1,0 0 1,0 0-1,-1-1 1,-1 0-1,1 1 1,-1-1 0,0-1-1,0 1 1,-12 9-1,-2 4 27,9-7 104,-1 0-1,0-1 0,-1 0 0,0 0 0,-1-2 0,0 0 0,-1 0 0,0-1 1,-28 12-1,34-18 152,1-1 0,-1 0 0,1 0 0,-14-1 0,19 0-935,-1 0 0,0 0 0,0-1 0,0 1-1,0-1 1,0 0 0,1 0 0,-1 0 0,-3-1 0,-8-10-5826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15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1 7123,'0'0'4557,"-11"7"-3975,-9 1-402,1 2 1,0 0 0,1 1-1,0 0 1,1 2 0,0 0-1,1 1 1,-17 19 0,20-19-73,1 0 0,1 0-1,0 2 1,1-1 0,1 1 0,0 1 0,1 0 0,1 0 0,-9 30 0,14-34-54,0-1 0,1 1 1,0-1-1,1 1 0,2 20 0,-1-32-50,-1 0-1,1 0 0,-1 1 1,1-1-1,0 0 0,0 0 1,0 0-1,0 0 0,0 0 0,0 0 1,0 0-1,0 0 0,0 0 1,0-1-1,0 1 0,0 0 1,1-1-1,-1 1 0,0-1 1,1 1-1,-1-1 0,0 1 1,1-1-1,-1 0 0,0 0 0,1 0 1,-1 0-1,2 0 0,50 0 120,-37 0-91,-6 0-72,1 0-1,-1-1 1,1 0-1,-1-1 0,0 0 1,0 0-1,0-1 1,0-1-1,0 0 1,0 0-1,-1-1 1,0 0-1,0 0 1,0-1-1,0 0 1,-1-1-1,0 0 1,-1 0-1,0-1 1,12-14-1,-11 6-1642,-7 9-1951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5475,'0'0'7760,"-5"1"-6850,5-1-1016,-22 3 1594,13-1 579,12-1 474,482 12-4865,-506 3-9084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16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1 135 6131,'0'0'6291,"273"-72"-6275,-189 52-32,-11 7 16,-4 0-721,-22 3-1920,-17 3-3730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17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560 223 5186,'0'0'7006,"-4"3"-6080,-105 21-692,69-17-119,-51 15 0,68-14 5,-10 2-7,1 1 1,0 1-1,1 2 1,1 1-1,-35 23 1,59-33-110,1-1 1,-1 1-1,1 1 0,1-1 1,-1 1-1,1-1 1,0 1-1,0 1 1,0-1-1,1 0 1,0 1-1,1 0 1,-4 13-1,3-4-40,0-1 1,2 1-1,0-1 0,1 1 0,2 20 1,-2-34 33,0-1 0,1 1 1,-1 0-1,1 0 1,0 0-1,0 0 1,0 0-1,-1 0 1,1-1-1,1 1 1,-1 0-1,0-1 1,0 1-1,1-1 1,-1 1-1,1-1 1,-1 0-1,1 0 1,0 0-1,-1 0 0,1 0 1,0 0-1,0 0 1,-1 0-1,1 0 1,0-1-1,0 1 1,0-1-1,3 1 1,7 1-18,0-1-1,1 0 1,20-1 0,-18-1-48,-8 1 28,0-2-1,0 1 1,0-1 0,0 0-1,0 0 1,-1 0-1,1-1 1,-1 0 0,0-1-1,0 1 1,0-1-1,0-1 1,-1 1 0,1-1-1,-1 0 1,6-7 0,2-3-113,0-1 1,-1 0 0,-1-1 0,16-31 0,-17 23 66,-1 0-1,-1-1 0,-1 0 1,-1 0-1,-2-1 0,2-31 1,-3-147 831,-4 155 417,0 161-1000,4 136 1080,-2-237-1177,0 0 1,1 0-1,0 0 0,1 0 0,0 0 0,1-1 0,0 1 0,0-1 1,1 0-1,0-1 0,1 1 0,7 9 0,-9-14-142,0 0-1,0 1 1,1-2-1,-1 1 0,1 0 1,0-1-1,0 0 1,0 0-1,10 4 1,-11-6-274,1 0 0,-1 0 1,1 0-1,-1 0 0,1-1 0,-1 1 1,1-1-1,0-1 0,-1 1 0,1 0 0,-1-1 1,1 0-1,6-3 0,2-4-4802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18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7347,'0'0'4947,"77"177"-4531,-37-131-64,0 0-304,4-4 80,-1-2-128,-6-4 0,3-7-96,-11-6-1601,-3-10-1872,-12-9-4083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18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693 1 9300,'0'0'8036,"-212"144"-8036,125-75 48,7-7 64,10-13-80,12-9-32,11-14-144,3-3-304,7-10-1729,5-6-1585,6-4-4418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393 1 3474,'0'0'7849,"-26"37"-7212,-87 125-141,-21 45 1039,106-156-788,-34 88-1,55-117-708,1 1-1,0 0 0,2 0 1,1 0-1,0 1 1,2-1-1,1 1 0,1-1 1,4 26-1,-4-39-118,1 1-1,0-1 1,1 1-1,0-1 1,1 0-1,0 0 1,1 0 0,0-1-1,0 0 1,1 0-1,0 0 1,1 0 0,-1-1-1,2 0 1,-1-1-1,1 1 1,0-1-1,1-1 1,0 0 0,0 0-1,0-1 1,1 0-1,-1 0 1,1-1 0,0 0-1,0-1 1,1 0-1,-1-1 1,1 0 0,16 0-1,27 0-3461,-6-2-2166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19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6339,'0'0'5266,"59"236"-4513,-45-157-305,-7 3-144,-3 0-48,-4-3-16,0-10-64,0-13-128,0-14-96,-11-12 32,-7-11-1008,-4-12-2482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19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463 0 7139,'0'0'4512,"-8"5"-4275,-68 40-103,3 2 1,-88 76-1,144-109 34,-6 4 244,-38 39 0,56-52-333,1 0 0,0 0 0,0 0 0,1 0 0,-1 0 0,1 1 0,0 0 0,1 0 0,-1-1 0,1 1 0,0 1 0,1-1 0,-1 0 0,0 9 0,2-13-73,0-1 0,0 0 0,0 1 0,0-1 0,1 0-1,-1 0 1,0 1 0,0-1 0,1 0 0,-1 0 0,1 1 0,-1-1 0,1 0 0,0 0 0,-1 0 0,1 0-1,0 0 1,0 0 0,0 0 0,-1 0 0,1 0 0,0 0 0,0 0 0,1-1 0,-1 1 0,1 0 0,2 1-2,1-1 0,-1 0 0,0 0 0,0 0 0,1-1 0,5 1 0,-6-1-3,18 1-34,0-1-1,-1-2 0,1 0 1,0-1-1,-1-1 0,0-1 1,0 0-1,0-2 0,-1-1 0,21-10 1,-20 7-1889,0-1 0,30-24 0,-32 18-6087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34.3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767 1 9124,'0'0'3983,"4"8"-3100,0 6-643,0 0-1,-1 0 0,0 0 0,-1 0 0,0 0 0,-2 1 1,0-1-1,0 1 0,-1-1 0,-1 0 0,-4 17 0,-7 28 450,-31 81 0,-285 644 1575,184-460-1684,116-258-426,-33 73 134,-72 241 1,128-357-409,0-1 1,2 1-1,1 0 1,-1 30-1,4-52 36,0 0-1,-1 0 1,1 0 0,0 0-1,0 0 1,0 0-1,0 0 1,1 0 0,-1 0-1,0 0 1,0 0 0,1 0-1,-1 0 1,0 0 0,1 0-1,-1 0 1,1 0-1,-1-1 1,1 1 0,-1 0-1,1 0 1,0-1 0,-1 1-1,3 1 1,-2-2-77,1 0 1,0 1 0,0-1-1,-1 0 1,1-1 0,0 1-1,0 0 1,-1 0 0,1-1-1,0 1 1,0-1 0,-1 0-1,4-1 1,8-5-626,0-1-1,-1-1 1,0 0-1,0-1 1,-1 0-1,0-1 1,-1 0-1,0 0 1,9-15-1,52-72-5392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20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1 145 6659,'0'0'3338,"34"0"-2714,378 0 2225,65-29-868,-2-40-1230,-120 27-706,-205 38-3363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21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329 510 5923,'0'0'2665,"-15"-3"-2161,0 0-359,7 1-75,1 0 0,0 0 1,-1 1-1,1 0 0,-1 1 0,1-1 1,-1 1-1,1 1 0,-1 0 1,-12 2-1,11 1 106,0 0-1,1 0 1,-1 1 0,1 0 0,0 0-1,1 1 1,-14 13 0,4-3 286,0 2 1,-14 20-1,24-28-354,0 1 1,1-1-1,0 1 0,1 0 1,0 0-1,1 1 0,0-1 0,-4 22 1,4-3-21,2 1 1,1 36 0,0-65-87,1 1 0,1-1 1,-1 1-1,0-1 0,1 0 0,-1 1 1,1-1-1,0 0 0,0 0 0,-1 1 1,2-1-1,-1 0 0,0 0 0,0 0 1,1 0-1,-1 0 0,1-1 0,-1 1 1,1 0-1,0-1 0,0 1 0,0-1 1,-1 1-1,2-1 0,-1 0 0,0 0 1,0 0-1,0 0 0,3 0 0,5 2 8,1-1 0,-1 0-1,0-1 1,1 0 0,14-1-1,-20-1 0,0 1-1,0-1 1,0-1 0,-1 1-1,1-1 1,0 0-1,-1 0 1,1 0-1,-1-1 1,1 1 0,-1-1-1,0 0 1,0 0-1,-1-1 1,1 1 0,-1-1-1,1 0 1,-1 0-1,4-7 1,7-11-10,0-1 0,15-35 1,-27 52-2,16-37-144,-2 0 0,-2-1 0,-1 0 0,-3-1 0,7-69 0,-5-230-747,-12 330 891,0 2 6,1 8 6,-1-1 1,0 0 0,0 0-1,0 0 1,-1 1-1,1-1 1,-1 0-1,0 1 1,-1-1-1,1 0 1,-5-7-1,6 11 1,0 1-1,0 0 0,0 0 0,0 0 0,0 0 0,-1 0 1,1 0-1,0 0 0,0-1 0,0 1 0,0 0 0,0 0 1,-1 0-1,1 0 0,0 0 0,0 0 0,0 0 1,0 0-1,-1 0 0,1 0 0,0 0 0,0 0 0,0 0 1,0 0-1,-1 0 0,1 0 0,0 0 0,0 0 0,0 0 1,0 0-1,0 0 0,-1 0 0,1 0 0,0 0 0,0 0 1,0 0-1,0 1 0,0-1 0,-1 0 0,1 0 0,0 0 1,0 0-1,0 0 0,0 0 0,0 1 0,0-1 0,0 0 1,0 0-1,-1 0 0,1 0 0,0 0 0,0 1 0,0-1 1,0 0-1,-4 12 47,-6 101 990,5 135-1,6-182-695,-1-32-189,2 0 0,6 36 1,-6-56-150,2 0 1,-1 0-1,2 0 1,0 0-1,1-1 1,0 0-1,11 17 0,-15-26-108,0-1-1,1-1 1,-1 1-1,1 0 0,-1-1 1,1 1-1,0-1 1,0 0-1,0 0 0,1 0 1,-1 0-1,0 0 1,1-1-1,-1 1 0,1-1 1,-1 0-1,1 0 1,0-1-1,-1 1 0,1-1 1,0 0-1,-1 0 1,8 0-1,-11 0 96,1 0-343,1 0 0,0 0 1,0 0-1,0 0 0,0 0 0,0-1 0,0 1 1,-1-1-1,1 1 0,0-1 0,3-1 0,15-23-7279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21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332 1 2465,'0'0'7299,"-24"16"-7069,-78 55 175,92-65-250,1 1-1,0 0 1,1 1-1,-1 0 1,2 0-1,-1 1 1,1 0-1,-8 12 1,2 0 186,6-11-147,-32 50 576,37-56-739,0 1 0,0-1 0,0 1 0,1-1-1,0 1 1,0-1 0,0 1 0,0 0 0,1-1 0,-1 1 0,1 0 0,1 7 0,0-11-33,0 0 0,-1 1 0,1-1 0,0 0-1,0 0 1,1 0 0,-1 0 0,0 0 0,0 0 0,0 0 0,1 0 0,-1 0 0,0-1 0,1 1 0,-1 0 0,0-1 0,1 0-1,-1 1 1,1-1 0,-1 0 0,1 1 0,-1-1 0,1 0 0,2 0 0,3 1-5,99 11-106,-81-11 98,0 1-1,0 2 1,-1 0 0,30 10 0,-51-14 15,0 2-1,0-1 1,0 0 0,-1 0 0,1 1-1,0 0 1,-1-1 0,1 1 0,-1 0-1,0 0 1,0 0 0,0 1 0,0-1 0,0 0-1,0 1 1,0 0 0,-1-1 0,3 6-1,-3-4 10,0 0-1,0 1 1,0-1-1,-1 0 1,0 1-1,0-1 1,0 0-1,0 1 1,0-1-1,-1 0 1,-2 8-1,-1 1 46,-1-1-1,0 0 1,0 0-1,-2 0 1,1-1-1,-2 0 1,-12 16-1,0-4 75,0 0-1,-2-2 1,-39 31-1,51-45-396,0-1-1,-1 0 0,1 0 1,-1-1-1,0 0 0,0-1 0,-1 0 1,0-1-1,1 0 0,-1-1 1,0 0-1,-16-1 0,-26-1-5001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22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1 5282,'0'0'3938,"-164"236"-1937,109-134-368,12 6-737,6 0-415,8-9 47,18-11-144,11-6-272,0-6-64,40-4-96,30 0-32,13-10 80,9-3-352,6-6-1889,-7-14-1009,-14-19-2000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22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2481,'0'0'9268,"5"3"-8659,7 4-361,-1 1 0,-1 0 0,0 1-1,0 0 1,0 1 0,-1-1 0,-1 2 0,14 19 0,-2 2 79,-1 0 0,16 38 0,-25-44-199,-1 0 0,-1 1 1,-1 0-1,-2 0 0,4 42 1,-4 142 198,-6-143-277,0-36-29,-1 0 0,-2 0 0,-1-1 0,-1 1 0,-2-1 1,-1 0-1,-1-1 0,-2 0 0,-1-1 0,-26 43 0,34-64-279,-4 8 447,-1 0 0,0-1 0,-16 17 0,22-28-348,0 1 0,-1-1 0,0-1 0,0 1 0,-9 4 1,11-6-323,-1 0 0,0 0 0,0-1 0,-1 0 0,1 0 1,0 0-1,0 0 0,-1-1 0,-3 0 0,-7 0-4993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23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330 1 9941,'0'0'5517,"-2"0"-5427,-5 0-70,0 1 0,1 0-1,-1 1 1,1-1-1,-1 2 1,1-1-1,0 0 1,-1 1-1,1 0 1,-9 7 0,-9 7 94,-25 23 0,32-26 51,-3 2 105,1 2 0,1 0 0,0 2 1,-24 33-1,37-46-235,0 0 1,0 1-1,1 0 1,0 0-1,1 1 1,0-1-1,0 1 1,1-1-1,0 1 1,0 0-1,1 0 1,0 0-1,0 0 1,1 0-1,1 0 1,-1 0-1,3 9 1,-2-16-34,-1-1-1,1 1 1,0 0-1,0 0 1,0-1-1,0 1 1,0-1-1,0 1 1,0-1 0,1 1-1,-1-1 1,0 0-1,1 1 1,-1-1-1,1 0 1,0 0-1,-1 0 1,1 0 0,0-1-1,-1 1 1,1 0-1,0-1 1,3 1-1,47 5 9,-48-6-1,11 2-74,0-2 1,0 0-1,0 0 1,0-1-1,-1-1 1,1-1-1,0 0 1,-1-1-1,22-9 0,-14 3-959,35-25 0,-50 31 97,-1-1 1,0-1 0,0 1 0,-1-1-1,8-9 1,-3-5-6336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43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34 864,'0'0'753,"277"-33"-657,-172 36-96,8 43 64,4 7-128,-4-11 16,-7-15-593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43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89 5298,'0'0'4370,"-109"-32"-4290,109 25 241,14 4-738,19 3 417,4-4-16,3-2-128,0-1-560,0-6-1105,-11-3-1168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45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296 265 448,'0'0'3906,"-21"-16"-3276,-4-4-360,-64-46 1372,71 53-118,1 0-1,0 0 1,1-2-1,-17-19 0,13 3 227,17 26-1617,0-1-1,-1 1 1,0 0-1,0 0 1,-6-7-1,10 12-127,0 0-1,-1-1 0,1 1 1,0 0-1,-1-1 0,1 1 1,0 0-1,-1-1 0,1 1 1,0 0-1,-1-1 0,1 1 1,-1 0-1,1 0 0,0 0 0,-1-1 1,1 1-1,-1 0 0,1 0 1,-1 0-1,1 0 0,-1 0 1,1 0-1,-1 0 0,1 0 1,-1 0-1,1 11-133,11 22-3,19 39 19,-1-7 100,20 74 1,-37-90 29,-2 1 0,6 82 0,-9 101 62,-7-230-132,0 1-1,0-1 0,0 0 0,0 1 0,-1-1 0,1 0 0,-1 1 0,0-1 0,0 0 0,0 0 0,0 0 0,0 0 1,-1 0-1,1 0 0,-1 0 0,0 0 0,0-1 0,0 1 0,0-1 0,-1 1 0,1-1 0,-1 0 0,1 0 1,-1 0-1,0 0 0,0 0 0,0-1 0,-6 3 0,-21 23-8601,23-25 4784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46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1 594 976,'0'0'9850,"10"-18"-9514,168-249 1641,-120 182-1373,84-111-39,-140 194-592,1-1 0,-1 0-1,0 1 1,1-1 0,-1 1 0,1 0 0,0 0 0,0 0 0,3-2-1,10 2-5449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34.6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813 1 5843,'0'0'8724,"-4"25"-7737,-104 365 1430,-265 525 115,109-289-1446,201-478-1311,62-151-1729,1-1 1423,0 0-1,1-1 0,-1 1 0,1 0 0,0 0 0,0 0 0,1 0 0,-1 0 0,1 0 0,-1 1 0,4-5 0,2-7-1314,9-32-3748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46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8900,'0'0'2948,"7"6"-3113,30 26 581,-1 2 1,51 63-1,-58-62-856,2 0 0,2-2 1,1-1-1,37 27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46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530 1 3073,'0'0'10357,"-205"223"-10229,136-125 272,3-3-176,4-13 129,8-23-337,17-16 16,12-13-32,14-14-96,11-6-1201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47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409 1 9508,'0'0'5555,"-226"151"-4723,178-109-656,8 1-176,4-4-48,10-3 48,8-6-416,7-4-896,7-3-1026,4-3-895,0-4-1905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4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571 0 5763,'0'0'5042,"-29"10"-4810,-97 35-85,108-36-38,0-1 0,0 2-1,1 0 1,1 2 0,0-1 0,0 2 0,1 0 0,1 1 0,-17 20-1,10-11 186,16-18-267,0-1 0,0 1 0,1 0 0,0 0 0,0 0 0,1 1-1,-1 0 1,1-1 0,0 1 0,1 0 0,-1 0 0,1 1 0,0-1 0,1 0 0,0 1 0,0-1 0,0 1 0,1 9 0,0-13-33,1-1 0,0 0 0,-1 1 0,1-1 0,0 0 0,0 0-1,1 1 1,-1-1 0,0 0 0,1 0 0,-1 0 0,1-1 0,0 1 0,0 0 0,0 0 0,0-1 0,0 1 0,0-1 0,0 0-1,0 0 1,0 0 0,1 0 0,-1 0 0,0 0 0,3 0 0,12 5 6,1-1 0,22 3 0,-35-7 1,56 7-33,30 7 6,-83-13 24,0 0-1,0 0 1,0 1-1,0 0 1,-1 1-1,1 0 1,-1 0-1,9 7 1,-14-9 3,0 1 1,0-1 0,0 1 0,0 0 0,-1 0 0,1-1 0,-1 1 0,0 0 0,1 0 0,-1 0 0,-1 0 0,1 0-1,0 1 1,-1-1 0,0 0 0,1 0 0,-1 0 0,-1 1 0,1 3 0,-1 0 62,0-1 1,0 1-1,0-1 1,-1 0-1,0 0 1,0 0-1,-1 0 1,0 0-1,-4 6 1,-4 3 254,-1-1 0,0 0 0,-1-1 0,-1-1 0,0 0 0,-27 17 0,-101 50 1028,121-69-1295,0 0 0,-1-2 0,0 0 0,0-2 0,0 0 0,-1-2 0,0 0 0,0-2 0,-25 1 0,48-4-196,-1 1 1,1 0-1,-1-1 0,1 1 0,-1-1 0,1 1 1,-1-1-1,1 1 0,0-1 0,-1 1 1,1-1-1,0 0 0,-1 1 0,1-1 1,0 1-1,0-1 0,-1 0 0,1 1 1,0-1-1,0 0 0,0 1 0,0-1 0,0 0 1,0 1-1,0-1 0,0 0 0,0 1 1,0-1-1,0 1 0,1-1 0,-1 0 1,0 1-1,0-1 0,1 0 0,7-26-3673,20-14-3101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48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16 9780,'0'0'6065,"-3"0"-5847,21 0-405,376-12-1069,-321 8-3298,-56 4 331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48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5010,'0'0'8788,"69"0"-8612,-18 0 65,0 0-145,4-3-96,-1 0 32,-3 3-128,-3 0 80,-5 0-1249,-17 0-1969,-19 0-2464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50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493 526 3153,'0'0'4899,"-26"-6"15,9-20-3272,14 20-1639,-1 0 1,0 1 0,0-1-1,0 1 1,0 0 0,-1 0 0,0 0-1,0 1 1,0-1 0,-1 1-1,-6-3 1,-2 0-71,-1 0-1,0 1 1,-1 1 0,1 1-1,-1 0 1,0 1-1,0 1 1,0 0 0,0 1-1,-1 1 1,-21 2 0,31 0 58,0 0 0,0 0 0,0 0 1,0 1-1,0 0 0,1 0 1,-1 1-1,1-1 0,0 2 0,0-1 1,0 1-1,1-1 0,-1 2 1,1-1-1,0 1 0,1-1 0,0 1 1,-1 0-1,-5 14 0,1-4-9,1 1 1,1 1-1,0-1 0,1 1 0,1 0 1,-4 33-1,4 55-57,5-91 64,1-11 4,-1 0 0,1 0-1,-1-1 1,1 1-1,1 0 1,-1-1 0,0 1-1,1-1 1,-1 1-1,1-1 1,0 0 0,1 0-1,-1 0 1,0 0-1,1 0 1,-1 0 0,1 0-1,0-1 1,0 0-1,0 1 1,0-1 0,1 0-1,-1-1 1,0 1-1,1 0 1,0-1 0,-1 0-1,1 0 1,0 0-1,6 1 1,-4-1-4,0 0 1,0 0-1,0-1 1,0 0-1,0 0 1,-1 0-1,1-1 1,0 1-1,0-1 1,0-1-1,0 1 1,-1-1-1,1 0 0,0-1 1,-1 1-1,0-1 1,0 0-1,0 0 1,8-7-1,-2-2-49,-1-2 0,-1 1 0,0-1 0,0 0-1,-2-1 1,0 0 0,0 0 0,-2-1 0,0 0-1,4-18 1,0-11-155,-3 0 0,3-67 0,-10-173-239,0 272 443,-1 0-1,0 0 0,0 1 1,-2-1-1,-7-19 0,10 29 100,-1-1 0,1 1-1,0 0 1,-1 0 0,0 0-1,0 0 1,0 0 0,0 1-1,0-1 1,-1 1 0,1-1-1,-1 1 1,0 0 0,1 0-1,-1 0 1,0 0 0,0 0-1,0 1 1,-1 0 0,1-1-1,0 1 1,0 0 0,-1 0-1,1 1 1,-5-1-1,7 1-80,0 1-1,0-1 1,0 1-1,0-1 1,0 1-1,1-1 1,-1 1-1,0 0 1,0-1-1,1 1 0,-1 0 1,1 0-1,-1 0 1,0-1-1,1 1 1,0 0-1,-1 0 1,1 0-1,-1 0 0,1 0 1,0 0-1,0 0 1,-1 0-1,1 0 1,0 0-1,0 0 1,0 0-1,0 0 1,0 0-1,1 0 0,-1 1 1,0 2 5,-3 150-56,4-83 40,0-35 42,1-1 0,1 0-1,2 0 1,2-1-1,20 63 1,-21-79-32,1 0-1,1-1 1,0 0 0,2-1-1,0 0 1,0-1-1,1 0 1,1 0 0,1-1-1,0-1 1,1 0-1,27 19 1,-6-13-746,-9-14-3311,-21-5 91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50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6307,'0'0'7555,"58"36"-7763,-18 6 336,4 4-96,4-6-16,-8-1 64,0-3-80,-4-6-64,-7-7 32,-3-10-1857,-4-13-864,-8 0-1409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51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536 1 3618,'0'0'11365,"-80"39"-11221,29 10-48,-14 10 32,-5 7-96,-3-10 128,11-7-160,8-13-16,14-16 16,14-4-256,12-3-1185,14-6-1728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51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820 0 9316,'0'0'5192,"-31"7"-4554,-1-1-521,2-1-43,1 2 0,-1 0 0,2 3 1,-54 23-1,-412 242 1054,493-274-1226,-8 4 179,1 1 0,-1 0 0,1 1-1,-8 8 1,14-13-238,1-1-1,0 0 1,0 1 0,0 0-1,0-1 1,0 1 0,0-1-1,0 1 1,1 0 0,-1 0-1,1 0 1,-1-1 0,0 4-1,1-4-201,1 0 0,-1 0 0,0 1 0,0-1 0,1 0 0,-1 0 0,0 0 0,1 0 0,-1 1 0,1-1 0,0 0 0,-1 0 0,1 0 0,0 0 0,0 0 0,-1 0 0,1 0 0,0-1 0,0 1 0,0 0 0,0 0 0,2 0 0,14 9-6057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41.9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175 212 6819,'0'0'3700,"-4"2"-3603,1 0-20,0 0 1,0 1 0,1-1 0,-1 1-1,1 0 1,0 0 0,0 0 0,0 0-1,0 0 1,0 1 0,1-1 0,0 0 0,-1 1-1,1-1 1,0 1 0,0 5 0,-13 75 1139,12-68-1281,-12 95 385,5-1 0,8 151 0,3-249-312,0 0-1,1-1 0,0 1 1,0-1-1,1 0 0,1 0 0,0 0 1,0-1-1,1 0 0,1 0 1,0 0-1,0-1 0,1 0 1,8 9-1,-7-9-12,0-1-1,1 0 1,-1 0 0,2-1-1,-1 0 1,1-1 0,0 0-1,0 0 1,0-2 0,1 1-1,0-1 1,0-1 0,16 3-1,-10-4 1,0-1-1,0-1 0,-1-1 1,1 0-1,26-6 0,-32 4 5,0 0-1,-1-1 1,1-1 0,-1 0-1,0 0 1,-1-1-1,1-1 1,18-14-1,-9 3-21,0 0 0,-1-1 0,-1-1 0,0-1-1,-2 0 1,-1-1 0,0-1 0,-2-1-1,0 0 1,-2 0 0,-1-1 0,0-1-1,-2 1 1,-2-1 0,0-1 0,-1 0 0,2-49-1,-6 56 11,0-1 0,-2 1 0,0 0 0,-1 0-1,-1 0 1,-1 0 0,0 1 0,-12-31 0,3 22 23,-1 2 0,-2-1 0,0 2 0,-1 0 0,-2 1 0,0 1 0,-2 1 1,-30-26-1,35 35 4,0 0 1,-1 1 0,-1 1-1,0 1 1,-1 0 0,0 2 0,0 0-1,0 1 1,-1 1 0,0 0 0,-1 2-1,-39-4 1,39 7 102,0 1 1,-40 4-1,53-2-105,0-1 0,1 1 0,-1 1 0,1-1-1,0 1 1,0 1 0,0-1 0,0 1 0,0 0-1,-10 10 1,6-5-41,1 1 0,1 0-1,0 1 1,0 0 0,1 1 0,1-1-1,-11 23 1,-14 49-2998,19-49-231,1-10-1057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51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380 339 3201,'0'0'7350,"-10"-14"-6867,-33-44 8,39 56-437,1-1 0,-1 1-1,1-1 1,-1 1-1,0 0 1,0 1 0,0-1-1,0 1 1,0 0 0,0-1-1,0 2 1,0-1 0,-1 0-1,1 1 1,0 0 0,0 0-1,-1 0 1,-7 2-1,-5-1 89,11-1-114,1-1-1,-1 1 1,0 0 0,0 1 0,0 0-1,0 0 1,1 0 0,-1 1 0,0-1-1,1 1 1,-1 1 0,1-1 0,0 1-1,0 0 1,0 0 0,0 0-1,0 1 1,1 0 0,-5 4 0,-2 3-6,0 0 1,1 1-1,0 0 0,1 1 1,1 0-1,0 0 1,0 1-1,2 0 1,0 0-1,0 1 1,1 0-1,1 0 0,0 0 1,2 0-1,-1 1 1,1 16-1,2-30-24,0-1 0,1 1 0,-1-1-1,1 1 1,-1 0 0,1-1 0,-1 1 0,1-1 0,0 1-1,0-1 1,0 0 0,0 1 0,0-1 0,0 0-1,0 0 1,0 1 0,1-1 0,-1 0 0,0 0-1,1 0 1,-1-1 0,1 1 0,-1 0 0,1 0 0,-1-1-1,1 1 1,-1-1 0,1 0 0,0 1 0,-1-1-1,1 0 1,1 0 0,3 1 4,0 0 0,0-1-1,0 0 1,-1 0 0,1-1 0,0 0 0,0 0-1,7-2 1,-7 0 4,0 0 0,0 0 0,-1-1 0,1 0 0,-1 0 0,0 0 0,0 0 0,0-1 0,-1 0 0,0 0 0,0 0 0,0-1 0,0 1 0,2-7 0,7-14 24,18-49 1,-30 73-32,7-21-14,-2 0 1,0-1 0,-2 0 0,3-32 0,-4-98-79,-4 98 115,2 51 14,-1 4-18,0 0-1,1 0 1,-1 0 0,0 0-1,0 0 1,0 0 0,0 0 0,0 0-1,0 0 1,0 0 0,0 0 0,0 0-1,0 0 1,-1 0 0,1 0-1,0 0 1,-1 0 0,1 1 0,-1-1-1,1 0 1,-1 0 0,1 0-1,-1 0 1,1 1 0,-1-1 0,0 0-1,1 1 1,-2-2 0,1 2-9,1 0-1,0 1 1,-1-1 0,1 0-1,0 1 1,-1-1 0,1 0 0,0 1-1,0-1 1,0 0 0,-1 1 0,1-1-1,0 1 1,0-1 0,0 0-1,0 1 1,0-1 0,0 1 0,0-1-1,0 1 1,-1-1 0,2 0 0,-1 1-1,0-1 1,0 1 0,0-1 0,0 0-1,0 1 1,0 7 10,-3 32-4,-12 322 490,15-360-508,0-1 0,0 1-1,1 0 1,-1-1 0,0 1-1,1 0 1,-1-1 0,1 1-1,-1-1 1,1 1 0,0-1-1,-1 1 1,1-1 0,0 1-1,0-1 1,0 0 0,0 1-1,1-1 1,-1 0 0,2 2-1,0-2-48,0 1 0,0 0 0,0-1 0,1 1 0,-1-1 0,0 0 0,1 0 0,-1 0 0,5 0 0,8 0-846,-1-1 0,0 0 0,23-3 0,-34 2 470,38-7-3779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52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0 8356,'0'0'7318,"-8"14"-7142,-10 20-116,1 2 0,2 0 0,1 0-1,2 2 1,2-1 0,1 2 0,2-1 0,-4 78 0,11-112-59,0-1-1,0 1 1,0-1 0,1 0 0,-1 1 0,1-1-1,0 0 1,0 1 0,0-1 0,0 0-1,0 0 1,1 0 0,0 0 0,-1 0 0,1 0-1,4 4 1,-3-5-6,0 1 0,0-1 0,1 0 0,-1 0 0,1 0 0,-1-1 1,1 1-1,0-1 0,0 0 0,-1 0 0,1 0 0,0-1 0,7 1 0,3 1-150,0-2 0,0 1 0,0-2 0,27-4 0,-35 4-240,-1 0-1,1-1 0,-1 0 1,0 0-1,1 0 0,-1-1 1,0 0-1,-1 0 0,1 0 1,0 0-1,-1-1 0,0 0 0,0 0 1,6-7-1,0-9-4457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52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1 181 8948,'0'0'3666,"196"-102"-3602,-144 79-64,-16 0-208,-10 3-1937,-23 7-1473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53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350 0 5923,'0'0'7633,"-22"28"-7385,-3 4-177,2 1 1,1 1-1,1 0 1,2 2 0,-27 70-1,-6 55 547,-54 287-1,99-391-566,0 96 0,7-143-53,0 0 1,1-1-1,0 1 1,1-1-1,0 1 1,0-1 0,1 0-1,0 1 1,0-1-1,9 14 1,-5-13-20,0 0 0,1-1 0,-1 0 0,2-1-1,-1 0 1,1 0 0,1-1 0,12 8 0,4 1-702,1-1 0,1-2-1,0-1 1,1-1 0,0-1-1,1-2 1,50 8 0,12-7-3140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53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6131,'0'0'5680,"7"0"-5598,0 0-87,-2 0 84,0 0 1,-1 0-1,1 0 0,0 0 1,0 1-1,0 0 1,-1 0-1,1 0 0,0 0 1,-1 1-1,1 0 0,-1 0 1,0 0-1,0 1 1,5 3-1,7 8 91,0 1 0,-1 0 0,-1 2 0,-1 0 0,0 0 0,-1 1 1,-1 0-1,-1 1 0,10 27 0,-9-17 2,-2 1 0,-1-1-1,-2 2 1,0-1 0,1 62 0,-11 163 572,-1-208-575,-2-1 1,-2 1-1,-20 61 1,-35 60 332,50-141-409,0 0-1,-1-1 1,-37 46-1,50-70-913,33-3-10923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54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613 27 2209,'0'0'10162,"3"-3"-9954,3-11-99,-11 8 154,-28 3 196,24 3-452,-6 1 33,1 0-1,-1 2 1,1-1 0,0 2 0,0 0-1,0 0 1,0 2 0,1-1 0,-15 10 0,-15 10 81,-53 41 0,48-29 214,-52 49-1,83-68-157,0-1-1,1 2 1,1 0 0,1 1-1,-22 39 1,34-53-151,-1-1 1,1 1-1,-1 0 1,2 0-1,-1-1 0,1 1 1,-1 0-1,2 1 1,-1 7-1,1-13-27,0-1 0,-1 1 0,1-1 0,0 1 0,0-1-1,0 1 1,1-1 0,-1 1 0,0 0 0,0-1 0,0 1 0,0-1 0,0 1 0,1-1 0,-1 1-1,0-1 1,0 1 0,1-1 0,-1 1 0,0-1 0,1 1 0,-1-1 0,1 0 0,-1 1 0,0-1-1,1 0 1,-1 1 0,1-1 0,-1 0 0,1 1 0,-1-1 0,1 0 0,0 0 0,15 3-16,0-1 1,0 0-1,0-2 0,30-2 1,-32 2 13,6-2-144,0 0-1,0-2 0,-1 0 0,0-1 0,0 0 1,0-2-1,29-15 0,-2-3-2987,71-51 1,-65 35-4334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55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387 417 3682,'0'0'6728,"-17"1"-5634,-130 5 2873,-75-6-587,221 0-3052,3 0-386,83-5-14,-1-3 0,125-29 0,-128 21 37,91-18 101,626-99-76,-557 107 22,286-41 21,-385 43-60,1 5-1,176 1 1,145 27 64,166-1-52,-404-9 94,-201 0-49,-1-1 1,0-1-1,0-1 0,0-1 1,-1-1-1,1-1 0,37-18 1,-56 26-1872,-12 8-1665,-26 14-2793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57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354 465 8228,'0'0'3991,"11"0"-2420,-60-1-1474,21 0-75,-1 1 0,-49 7 0,69-6-32,0 1-1,1 0 1,-1 1-1,1 0 1,-1 1-1,1-1 1,0 2-1,1-1 1,-1 1-1,1 0 1,-1 1-1,2-1 1,-8 8-1,8-6-4,0 1-1,0-1 0,1 1 0,0 0 1,0 1-1,1-1 0,0 1 0,1 0 1,0 0-1,-3 12 0,2 1-11,1 1 1,1-1-1,1 26 0,1-42 23,1-1 0,0 0-1,0 0 1,0 0 0,0 0-1,1 0 1,0 0 0,0 0-1,0-1 1,0 1 0,1-1-1,0 1 1,0-1 0,0 0-1,1 0 1,-1 0-1,1 0 1,0-1 0,0 0-1,0 0 1,0 0 0,1 0-1,-1 0 1,1-1 0,-1 0-1,1 0 1,0 0 0,0-1-1,0 1 1,0-1 0,0 0-1,1-1 1,-1 1 0,0-1-1,0 0 1,0 0 0,1-1-1,-1 0 1,10-2 0,-12 2 8,1-1 0,-1 1 0,1-1 0,-1 0 1,0 0-1,0 0 0,0 0 0,0-1 0,0 1 0,0-1 0,0 1 1,-1-1-1,0 0 0,1 0 0,-1 0 0,1-4 0,6-8 8,-2-1-1,8-19 0,-10 20-6,13-35-46,-2 0-1,-3-2 0,-1 0 1,5-73-1,-5-212 26,-12 332 23,1-1 6,-1 1-1,0-1 1,-1 1 0,1-1-1,-1 0 1,0 1 0,0 0-1,-1-1 1,-4-9-1,6 15-3,0 1-1,0-1 0,0 0 1,0 0-1,0 0 1,0 0-1,0 1 0,0-1 1,0 0-1,0 0 0,0 0 1,0 0-1,0 0 0,-1 1 1,1-1-1,0 0 0,0 0 1,0 0-1,0 0 0,0 0 1,0 0-1,-1 1 0,1-1 1,0 0-1,0 0 0,0 0 1,0 0-1,-1 0 0,1 0 1,0 0-1,0 0 0,0 0 1,0 0-1,-1 0 0,1 0 1,0 0-1,0 0 0,0 0 1,0 0-1,-1 0 0,1 0 1,0 0-1,0 0 1,0 0-1,0 0 0,-1 0 1,1 0-1,0-1 0,0 1 1,0 0-1,0 0 0,0 0 1,-1 0-1,1 0 0,0 0 1,0 0-1,0-1 0,0 1 1,0 0-1,0 0 0,0 0 1,-1-1-1,-6 330-38,8-212 321,-1-91-219,1-1 0,2 1 0,9 44 0,-9-60-89,0 1-1,0-1 1,1 0 0,1 1-1,0-2 1,0 1 0,1-1 0,0 1-1,1-2 1,0 1 0,10 10 0,5-5-1297,-4-11-4354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57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45 3602,'0'0'8110,"-5"-7"-7894,-16-21-53,19 26-133,0 1-1,0 0 1,0 0 0,0 0-1,-1 0 1,1 1 0,0-1-1,0 1 1,-1-1 0,1 1-1,0 0 1,-1 0 0,1 0-1,0 0 1,-1 0 0,1 0-1,0 1 1,-1-1 0,1 1-1,0 0 1,0-1 0,0 1-1,0 0 1,-3 2 0,-6 7-23,1 0 1,0 0 0,0 2-1,2-1 1,-1 1 0,1 0-1,1 0 1,-11 26 0,15-28-31,0 0-1,0 0 1,1 1 0,0-1 0,1 0-1,0 1 1,1-1 0,0 13 0,0-6-6,1-14 27,-1-1 0,0 1-1,1-1 1,-1 1-1,1-1 1,0 1-1,-1-1 1,1 1-1,1-1 1,-1 0-1,0 0 1,0 0-1,1 0 1,-1 0-1,1 0 1,0 0-1,-1 0 1,1 0-1,0-1 1,0 1-1,0-1 1,1 1-1,-1-1 1,0 0-1,0 0 1,4 1 0,8 4-21,1-2 0,0 0 0,24 3 0,-27-5 14,0 0 0,0 1 0,13 5 0,-22-7 31,-1 0 0,1 1 0,-1 0 0,1 0 1,-1-1-1,0 1 0,0 1 0,0-1 0,0 0 1,0 0-1,0 1 0,-1-1 0,1 1 0,-1 0 0,1-1 1,-1 1-1,0 0 0,0 0 0,-1-1 0,1 1 1,0 0-1,-1 0 0,0 0 0,0 0 0,0 0 0,0 0 1,0 0-1,0 0 0,-1 0 0,0 4 0,-1 1 75,0 0-1,-1 0 0,1 0 1,-1 0-1,-1-1 1,1 1-1,-2-1 0,1 0 1,-7 9-1,-19 18 460,-47 42 0,61-63-440,0 0 1,-1-1 0,-1 0-1,1-1 1,-26 10 0,31-17 317,7-3-4742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58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820 0 5491,'0'0'8107,"-10"7"-7848,-51 45 105,-105 117 0,133-133-193,-163 186 817,-22 23-639,133-167-261,35-35-1398,63-51-9639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42.2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10709,'0'0'320,"237"39"48,-138-33 417,7-6-593,-3 0-16,-10 0-176,-15 0 32,-12 0-64,-16 0-208,-10 0-945,-15 0-1200,-16 0-1249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59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432 349 7555,'0'0'3962,"-7"-6"-3634,1 0-271,4 4-39,0-1 0,0 1 0,0 0 0,-1 0-1,0 0 1,1 0 0,-1 0 0,0 1 0,0-1 0,0 1-1,0 0 1,0-1 0,0 1 0,0 1 0,0-1 0,-5 0 0,-11 0 200,-68-2 534,78 3-679,1 1 0,0 0 0,-1 0 0,1 1 0,0 0 0,0 1 0,0 0 0,-9 4 0,1 2-43,1 1 0,0 1-1,1 1 1,0 0 0,0 1 0,1 0 0,1 1 0,0 1-1,1 0 1,-17 31 0,24-36-29,1 0 1,1 1-1,0-1 0,0 0 0,1 1 0,1-1 1,0 18-1,0-17-43,0-9 39,1 0-1,-1 1 0,0-1 1,1 0-1,-1 0 1,1 0-1,0 0 1,0 0-1,-1 0 1,1-1-1,1 1 0,-1 0 1,0 0-1,0-1 1,1 1-1,-1 0 1,1-1-1,-1 0 1,1 1-1,-1-1 0,1 0 1,0 0-1,0 0 1,0 0-1,0 0 1,0 0-1,0 0 1,0-1-1,0 1 0,0-1 1,3 1-1,6 1 2,0-1-1,0 0 0,-1-1 0,1 0 0,11-2 0,-17 1 3,1-1-1,-1 0 1,0 1 0,0-2-1,-1 1 1,1 0-1,0-1 1,-1 0-1,0 0 1,1-1-1,-1 1 1,-1-1-1,1 0 1,0 0-1,5-8 1,7-11-76,23-43 0,-30 50-2,3-7-89,-1-1-1,-1 0 1,0-1-1,-2 0 1,6-37-1,-7 17 19,-2 0 1,-1-61-1,-8-12 306,4 118-82,-1 0 1,0 0-1,1 0 0,-1 0 0,0 0 0,1 0 1,-1 0-1,0 0 0,0 0 0,1 0 1,-1 0-1,0 0 0,1 0 0,-1 0 1,0 1-1,1-1 0,-1 0 0,0 1 0,0 0 1,-10 26 51,1 1 0,2 1 0,-8 45 0,-4 91 480,19-156-551,-13 283 1406,13-289-1460,1 0 1,0 1-1,1-1 0,-1 0 0,0 0 1,1 0-1,0 0 0,-1 0 1,1 0-1,1 0 0,-1 0 1,0 0-1,1 0 0,-1 0 1,4 3-1,-3-4-6,0 0 1,1-1 0,-1 1-1,1-1 1,-1 1-1,1-1 1,0 0-1,-1 0 1,1 0 0,0 0-1,0-1 1,0 1-1,0-1 1,0 1-1,-1-1 1,7-1 0,5 1-142,38-2-1888,-48 1 1775,-1 0-1,0 0 0,1 0 0,-1-1 0,1 1 1,-1-1-1,0 0 0,0 0 0,0 0 1,0 0-1,0 0 0,2-3 0,19-24-4348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59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1 7379,'0'0'5333,"-15"36"-4679,-49 122 77,52-128-461,1-1 0,1 1 0,2 1 0,1 0 0,-3 32 0,8-45-118,1 0 0,1 1 0,2 22 0,-2-40-153,1 0 0,-1 1 0,1-1-1,0 0 1,0 0 0,-1 0 0,1 0 0,0 0 0,0 0 0,0 0 0,0 0 0,0 0 0,0 0-1,0 0 1,0-1 0,0 1 0,1 0 0,-1-1 0,0 1 0,0-1 0,1 1 0,-1-1 0,0 0 0,1 0-1,-1 1 1,0-1 0,1 0 0,1 0 0,49 0-61,-38 0 44,-7-1-47,1 0 1,-1 0-1,0 0 1,0-1-1,1 0 1,-1-1-1,0 1 1,-1-1-1,1-1 1,11-6-1,-8 3-734,0-1-1,0 1 1,-1-2-1,0 1 1,12-17-1,-8 7-2991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29:59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0 152 10037,'0'0'2049,"186"-112"-2001,-135 92-96,-14 7-289,-23 7-2432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00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513 19 3298,'0'0'5901,"-19"-3"-5301,-60-11-205,76 13-381,1 1 1,-1 0-1,1 0 0,-1 0 0,1 0 1,-1 0-1,1 0 0,-1 1 1,1-1-1,0 1 0,-1-1 0,1 1 1,0 0-1,-1 0 0,1 0 1,0 0-1,0 1 0,0-1 0,0 1 1,0-1-1,0 1 0,0 0 0,0 0 1,1-1-1,-1 1 0,1 0 1,-3 5-1,-4 3 24,-33 43 208,3 2 1,2 1-1,2 2 1,3 1-1,2 2 1,3 1 0,3 1-1,3 0 1,2 2-1,4 0 1,2 1 0,3 1-1,0 68 1,8-94-235,-1-4 7,2-1 1,1 1-1,2 0 1,8 37-1,-9-64-21,1-1 0,0 0-1,0 0 1,0 0 0,1 0 0,1-1-1,-1 1 1,2-1 0,-1 0-1,1-1 1,0 1 0,0-1-1,1 0 1,0-1 0,0 1 0,1-2-1,0 1 1,0-1 0,0 0-1,16 7 1,-7-6-109,1-1-1,0 0 1,0-1-1,1-1 0,20 1 1,97-2-2525,-106-3 1710,79-2-3081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00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0 2945,'0'0'7564,"15"11"-6638,1 0-675,-8-7-162,0 1-1,-1 0 0,0 1 0,0-1 0,-1 1 0,1 1 1,-1-1-1,0 1 0,-1 0 0,0 0 0,5 9 1,-1 3 198,0-1 0,-1 2 1,-1-1-1,-1 1 1,-1 0-1,5 37 1,-2 125 1378,-8-166-1569,-1 10 49,0 0 1,-2-1 0,-1 1 0,-1-1 0,-14 41 0,5-28 48,-3 0 1,-37 64-1,-44 46-21,79-122-162,-2-2 0,-1 0 0,-38 32-1,59-55-392,-11 8 621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01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515 3 592,'-1'-2'8798,"-16"1"-8335,7 3-338,0 0 0,0 0 1,0 0-1,0 2 1,0-1-1,1 1 1,0 0-1,-14 9 1,-75 54 833,63-41-497,-98 77 1121,113-85-1216,1 1 1,0 0-1,1 2 1,-17 25-1,33-43-336,0 0-1,0 1 0,0-1 1,0 0-1,1 1 0,-1-1 1,1 1-1,0-1 1,0 1-1,0-1 0,1 1 1,-1 5-1,1-9-30,0 1 0,0-1 0,0 0 0,0 0 0,0 1 0,0-1 0,0 0 0,0 0 0,0 1 0,0-1 0,0 0 0,0 0 0,0 1 0,0-1 0,1 0 0,-1 0 0,0 1 0,0-1 0,0 0 0,0 0 0,0 0 0,1 1 0,-1-1 0,0 0 0,0 0 0,0 0 0,1 0 0,-1 1 0,0-1 0,0 0 0,0 0 0,1 0 0,-1 0 0,0 0 0,0 0 0,1 0 0,-1 0 0,0 0 0,0 0 0,1 0 0,-1 0 0,0 0 0,1 0 0,11 1 4,1 0-1,0-2 1,0 1-1,0-2 1,-1 0-1,1 0 1,-1-1 0,0 0-1,1-1 1,-1-1-1,-1 0 1,1-1-1,-1 0 1,20-14-1,-9 5-427,-1-2 0,0 0 0,-1-2 0,-1 0-1,-1-1 1,19-26 0,-8-5-3514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03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0 272,'0'0'0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05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500 154 2065,'-51'-22'1398,"40"6"9714,3 15-10587,-2 1-507,3-1-25,-1 1 0,1-1 0,0 2 0,-1-1 1,1 1-1,0 0 0,-1 0 0,1 1 0,0 0 0,0 1 0,0-1 0,0 1 0,1 1 0,-1-1 0,-10 9 0,13-9 6,-15 12 2,0 0 1,0 2-1,2 0 1,0 1-1,-26 38 1,38-46-26,2 1 0,-1 0 0,1 0 0,1 0 0,0 1 0,0-1 0,1 15-1,-3 12 26,0 5-35,1 52 1,3-92 28,0 0 1,1 0-1,-1 0 0,1 0 0,0 0 1,0 0-1,0 0 0,0 0 1,0 0-1,1-1 0,-1 1 0,1 0 1,0-1-1,0 0 0,0 1 0,0-1 1,0 0-1,0 0 0,0 0 0,1 0 1,-1 0-1,1-1 0,0 1 1,-1-1-1,1 1 0,0-1 0,0 0 1,0 0-1,0-1 0,0 1 0,3 0 1,13 2 16,1 0 0,-1-2 0,36 0 0,-34-2-37,52 1 1492,-76 0-1229,-15 0-196,3 1-22,0-1 1,0 0 0,1-1 0,-1-1 0,1-1-1,-1 0 1,-14-5 0,-3-6-62,-57-32-1,78 39 31,0 0 0,0-1 0,1 0 0,1-1 0,-1 0 0,1 0 0,1-1 0,-11-15 0,15 19 1,1-1 0,0 0-1,1 0 1,-1-1 0,1 1-1,1 0 1,-1-1 0,0-8-1,1-66-33,2 47 11,-1 22 18,1-1 1,0 1-1,1 0 0,0 0 1,1 0-1,1 0 1,6-17-1,-6 23 0,-1 0 0,1 0 0,0 1 0,0-1 0,0 1 0,1 0 0,0 0 0,1 1 0,-1-1 0,1 1 0,0 0 0,0 1 0,1-1 0,9-4 0,27-11-13,72-22 0,-99 39 21,0 0 0,-1 1-1,1 0 1,28 2 0,-31 0 17,-13 0 347,-23 0-293,10 1-81,0 1 0,0 0-1,0 1 1,0 0 0,1 1 0,-1 0 0,1 1-1,0 1 1,0 0 0,1 0 0,0 1 0,-14 11-1,12-8 6,0 1 0,1 0 0,0 1 0,1 0 0,0 1 0,1 0 0,0 1 0,1 0 0,-10 22 0,15-22-10,0 0 1,1 0-1,1 0 1,1 0-1,0 1 1,0-1-1,4 29 1,-2 3 4,-1-33 10,1 0 0,-1 1 0,2-1 0,4 16 0,-5-24 6,1 0 0,-1 0 1,2 0-1,-1-1 0,0 1 0,1-1 1,0 1-1,0-1 0,0 0 0,1 0 0,-1 0 1,1-1-1,8 7 0,19 13-42,-7-5 65,45 26 0,-61-40-22,1 1 0,0-2 0,1 1 0,-1-1 0,1-1 0,-1 1 0,1-2-1,0 1 1,12-1 0,-21-1 35,-1 0 0,1 1 0,0-1 0,0 0 0,0 0 0,0 0 0,0 0 0,0 0 0,0 0 0,0 0 0,-1-1 0,1 1 0,0 0 0,0 0 0,0-1 0,0 1 0,0 0 0,-1-1 0,1 1 0,0-1-1,0 1 1,-1-1 0,1 1 0,0-1 0,-1 0 0,1 1 0,0-2 0,-1 0 35,-1 0 0,1 0 0,-1 1 0,1-1 0,-1 0 0,0 0 0,0 1 0,0-1 0,0 0 0,0 1 0,0-1 0,0 1-1,-3-3 1,-41-49-116,23 28-27,1-1-1,-19-29 1,35 47 58,0-2 1,0 1 0,1 0-1,0-1 1,1 0 0,0 0-1,0 0 1,1 0 0,0 0-1,0-19 1,1-6 6,0 25-7,0-1 0,1 0 1,0 1-1,1-1 0,0 1 1,1-1-1,0 1 1,0-1-1,1 1 0,1 0 1,6-15-1,3 3 15,-9 13-11,1 0 0,0 0 0,11-13 0,-14 20 4,-1 0 1,1 0-1,0 0 1,1 0-1,-1 1 1,0-1-1,0 1 1,1-1-1,-1 1 1,1 0-1,-1 0 1,1 0-1,0 0 1,-1 0-1,1 1 1,0-1-1,-1 1 1,5 0-1,25 0-72,-18 1 74,-1 0 0,1-1 0,0-1-1,0 0 1,-1-1 0,1-1 0,0 0 0,14-6 0,-25 8 7,0 0 0,0 1 1,0-1-1,0 1 0,0-1 1,0 1-1,0 0 0,4 1 1,2-1-3,-9 0 259,-1-1-247,0 0 0,0 0 0,0-1 0,-1 2 0,1-1 0,-1 0 0,1 0 0,0 0 1,-1 1-1,0-1 0,1 0 0,-1 1 0,1 0 0,-1-1 0,1 1 0,-1 0 0,-3 0 0,0-1 3,-20-5-167,-1 0 0,1 3 1,-1 0-1,0 1 0,0 1 1,-29 4-1,48-1 138,-1 0 0,1 0 0,0 1 0,1 0 0,-1 1 0,0 0 0,1 0 0,0 0 0,0 0-1,0 1 1,1 0 0,-10 11 0,3-2-8,1 0 0,0 1 0,0 1 0,-7 17 0,14-22 16,0 0 0,2 1 0,-1-1 0,1 1 0,1 0 0,0 0 0,1 0 0,0-1 1,3 19-1,-2 12-23,-1-26 2,0-5 23,0-1-1,0 0 1,1 0-1,3 12 1,-3-18-3,1 0 0,-1 0 0,1 0-1,0 0 1,0-1 0,0 1 0,1 0 0,-1-1 0,1 0 0,0 1-1,0-1 1,7 5 0,-2-2 8,1 0 0,0-1 0,0 0 0,1 0 0,-1-1 0,1-1 0,0 1 0,0-1 0,1-1 0,19 2 0,12 0 144,60-4 1,-50-1 251,-47 1-561,15 0 597,-13-5-3839,-7-3-383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07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431 532 6723,'0'0'6216,"0"-13"-5762,0 7-381,0-1-1,0 0 1,0 0 0,-1 0 0,0 1 0,-1-1-1,1 1 1,-3-7 0,2 10-69,1 1 1,-1 0-1,1 0 0,-1 0 0,0 0 1,0 0-1,0 0 0,0 1 0,0-1 1,0 0-1,0 1 0,-1 0 1,1-1-1,0 1 0,-1 0 0,1 0 1,-1 1-1,0-1 0,1 0 0,-1 1 1,1 0-1,-1-1 0,-4 1 0,-7-1-11,1 1-1,-1 0 1,1 1-1,-1 0 1,-19 4-1,26-3-4,0 1-1,0-1 0,0 1 1,0 1-1,1-1 0,-1 1 1,1 0-1,0 1 0,0-1 0,1 1 1,-8 8-1,-6 8 2,0 2 0,2 0 1,1 0-1,1 2 0,0 0 0,2 1 0,1 0 0,2 1 0,0 0 1,2 0-1,0 1 0,2 0 0,2 1 0,-3 55 0,6-72-3,1 1-1,1-1 1,0 0-1,1 0 0,5 21 1,-6-30 7,0 0-1,1 0 1,-1 0 0,1 0 0,0-1 0,0 1-1,0 0 1,0-1 0,0 1 0,1-1 0,-1 0-1,1 1 1,-1-1 0,1-1 0,0 1 0,0 0-1,0-1 1,0 1 0,0-1 0,0 0 0,0 0-1,0 0 1,1 0 0,-1-1 0,6 1 0,-3 0 4,0 0 1,0-1 0,0 0 0,1 0 0,-1 0 0,0-1 0,0 0 0,0 0 0,0-1 0,5-2 0,-6 2 7,-1 0-1,0-1 1,0 0 0,0 0-1,0 0 1,0 0-1,-1-1 1,1 1 0,-1-1-1,0 0 1,0 0-1,4-8 1,11-22 14,-1-1 0,-2-1 0,-1-1 1,-2 0-1,-2-1 0,-1 0 0,4-54 0,3-275-229,-16 357 198,2-54-82,-2-49 6,-1 99 86,0 1 0,-1 0-1,-1 0 1,0 0 0,-1 0-1,-5-12 1,8 22 71,1 4-73,0 90-110,15 126 0,6-60 275,-8-42 226,32 124-1,-42-227-354,0 0 0,1-1 0,1 0 0,0 0 0,8 14 0,-11-21-222,0-1 0,0 0 0,1 0 0,-1-1 0,1 1 0,0 0 0,0-1 0,0 1 0,0-1 0,0 0-1,0 0 1,1-1 0,-1 1 0,1 0 0,-1-1 0,1 0 0,0 0 0,-1 0 0,1 0 0,4-1 0,11 1-3649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08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416 92 2993,'0'0'7542,"-2"-14"-7381,-4-41 124,5 54-249,1-1 0,-1 1-1,0 0 1,0-1 0,1 1 0,-1 0-1,0 0 1,0 0 0,0 0 0,0 0-1,-1 0 1,1 0 0,0 0 0,0 0-1,0 0 1,-1 0 0,1 1 0,-1-1-1,1 1 1,0-1 0,-1 1 0,1-1-1,-1 1 1,1 0 0,-1 0 0,1 0-1,-1 0 1,1 0 0,-1 0 0,1 0-1,-1 0 1,1 0 0,-1 1 0,-1 0-1,-3-1 128,-3 0-110,0 0 1,-1 1-1,1 0 1,-13 3-1,17-3-56,1 1 0,0 0 0,0 0-1,-1 0 1,1 0 0,0 1 0,1 0 0,-1 0-1,0 0 1,-5 6 0,-5 6-2,1 1-1,1 0 1,-12 21-1,19-29 0,1 0 0,0 0-1,0 1 1,1-1 0,0 1-1,1 0 1,0 0-1,0 0 1,-1 15 0,3-22-3,1-1 0,-1 0 0,0 0 0,0 0 0,1 0 0,-1 0 0,1 0 0,-1 0 0,1 0 0,-1 0 0,1 0 0,0 0 0,-1 0 0,1-1 0,0 1 0,0 0 0,0 0 0,-1-1 0,1 1 0,0 0 0,0-1 0,0 1 0,0-1 0,0 1 0,0-1 0,0 0 0,1 1 0,-1-1 0,0 0 0,0 0 0,1 0 0,45 3-97,-34-3 76,240 1 107,-252-1-74,1 0 0,-1 0 0,0 0 0,1 1 0,-1-1-1,0 0 1,1 1 0,-1-1 0,0 1 0,0-1 0,1 1 0,-1 0 0,0 0 0,0-1 0,0 1 0,0 0 0,0 0-1,0 0 1,0 0 0,0 0 0,-1 0 0,1 0 0,0 1 0,-1-1 0,1 0 0,0 0 0,-1 1 0,0-1 0,1 0-1,-1 0 1,0 1 0,1-1 0,-1 2 0,1 7 127,0 0 0,-1 1 0,-2 16 0,1-5 230,0-9-217,0-1-1,-1 1 1,-1 0 0,0-1-1,-1 1 1,0-1 0,-1 0-1,0 0 1,-14 21 0,6-11 30,-2-2 1,0 1-1,-2-2 1,-23 23-1,30-33-102,-1 0 0,0-1 0,-1 0-1,0 0 1,0-2 0,-1 1-1,0-1 1,0-1 0,0-1 0,-28 7-1,15-7-668,-38 2-1,-29-4-5222,63-2 83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43.0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82 300 10085,'0'0'3044,"6"28"-2983,44 194 158,-5 15 65,-35-177-131,-7-45-8,-5-25-38,-4-26-127,-10-8-155,-39-76 0,5 11 181,37 77 1,1 0 0,2 0 0,1-1 0,2 0 0,1-1 0,2 0 0,-1-37 0,5 50 0,0-1 0,1 1 1,2-1-1,7-35 0,-8 52-7,-1 0 1,1 0 0,0-1-1,1 1 1,-1 1-1,1-1 1,0 0 0,0 1-1,0-1 1,1 1-1,0 0 1,0 0 0,0 0-1,0 1 1,0 0-1,1-1 1,-1 1 0,1 1-1,0-1 1,0 1 0,0 0-1,0 0 1,1 0-1,5 0 1,-4 0 5,0 1-1,0 0 1,0 0-1,0 1 1,0 0-1,0 0 1,0 0 0,0 1-1,0 1 1,0-1-1,0 1 1,-1 0-1,1 0 1,0 1 0,6 3-1,-5-1 14,-1 1-1,0-1 1,0 1-1,0 0 1,-1 1 0,0-1-1,0 1 1,0 0-1,-1 1 1,7 12-1,-3-1 24,0 1-1,-1 1 1,-2-1-1,0 1 1,-1 1-1,0-1 1,-2 1-1,0 42 1,-2-55 25,-1 0 0,-1 1 1,0-1-1,0 0 0,-1 0 0,0 1 0,-1-1 1,-6 16-1,6-20-10,0-1 1,0 0-1,0 1 1,0-1-1,-1 0 1,0 0-1,0-1 1,0 1-1,0-1 1,-1 0-1,1 0 1,-1 0-1,0-1 1,1 1-1,-1-1 1,-10 2-1,4-1 2,-1 0-1,1-1 1,-1-1 0,0 0 0,1-1-1,-1 0 1,-22-3 0,34 3-72,-1-1 0,0 1 0,1-1 1,-1 1-1,1-1 0,-1 1 0,1-1 1,0 1-1,-1-1 0,1 1 0,0-1 1,-1 1-1,1-1 0,0 0 0,-1 1 1,1-1-1,0 1 0,0-1 1,0 0-1,0 1 0,-1-1 0,1 0 1,0 1-1,0-1 0,0 0 0,1 1 1,-1-1-1,0 0 0,0 1 0,0-1 1,0 0-1,1 1 0,-1-1 0,0 0 1,0 1-1,1-1 0,-1 1 0,1-1 1,0 0-1,6-1-17,1 0 1,-1 0-1,1 1 0,0 0 1,0 0-1,0 1 1,-1 0-1,1 0 0,9 2 1,-3-1 34,1 1 4,-1 1 0,1 0 0,-1 1 0,0 0 1,0 1-1,0 1 0,-1 0 0,0 1 0,0 0 0,18 14 0,0 2 126,-2 2 0,50 51-1,-69-64-99,16 15 177,35 51 1,-55-70-153,-1 0 1,0 1-1,0 0 0,-1 0 1,0 0-1,0 1 1,-1-1-1,-1 1 1,1 0-1,-2 0 1,2 14-1,-3-24-265,-1 0 9,0 0 0,0 0 1,0 0-1,0 0 1,0 0-1,0 0 0,0 0 1,0 0-1,0 0 1,0-1-1,0 1 0,0 0 1,0-1-1,0 1 1,-1-1-1,-22-16-4510,-1-5-2396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10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0 312 8516,'0'0'3898,"25"-4"-3858,-13 1-43,43-6 32,78-4 1,240-17 1250,-276 15-650,174-49 0,-125 17-232,-32 8-133,210-41 0,-285 76-246,67 0 0,-89 4-78,-16 0 14,-1 0 0,1 1 1,-1-1-1,1 0 1,-1 0-1,1 0 0,-1 0 1,1 0-1,0 1 0,-1-1 1,1 0-1,-1 1 1,0-1-1,1 0 0,-1 1 1,1-1-1,-1 0 1,1 1-1,-1-1 0,0 1 1,1-1-1,-1 1 0,0-1 1,0 1-1,1-1 1,-1 1-1,0-1 0,0 1 1,0-1-1,0 1 1,1-1-1,-1 2 0,0 20-814,0-16 477,-1 34-1899,-2 7-1702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10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388 454 6131,'0'0'1214,"-27"-4"-1118,-88-7-19,111 11-70,1-1 0,-1 1 0,0 0-1,0 0 1,1 0 0,-1 1 0,0-1-1,0 1 1,1 0 0,-1 0 0,1 0 0,-1 1-1,1-1 1,-1 1 0,1 0 0,0 0 0,0 0-1,0 0 1,0 0 0,0 1 0,0-1 0,1 1-1,-5 6 1,-2 1 22,-8 9 97,2 0 0,0 2 0,1 0 0,1 0 0,1 1 0,1 1-1,1 0 1,1 0 0,1 1 0,1 0 0,1 1 0,1-1 0,1 1 0,2 0 0,0 28-1,1-26-93,0-15-4,1 1 0,0-1 1,1 0-1,3 15 0,-3-24-28,-1 0 1,1 0-1,0 0 1,1 0-1,-1 0 0,0-1 1,1 1-1,-1 0 1,1-1-1,0 1 0,0-1 1,0 0-1,0 0 1,0 0-1,1 0 0,-1 0 1,1 0-1,-1 0 1,1-1-1,0 1 0,4 1 1,-1-1 10,0 0 0,0 0 1,0 0-1,0 0 0,0-1 0,1 0 1,-1-1-1,0 0 0,1 1 0,-1-2 1,0 1-1,1-1 0,-1 0 0,0 0 1,0-1-1,1 0 0,-1 0 0,-1 0 1,1-1-1,0 0 0,0 0 0,-1-1 1,0 1-1,0-1 0,0 0 1,0 0-1,-1-1 0,1 0 0,-1 1 1,0-1-1,4-8 0,12-19 74,-1-2 0,-1 0-1,-2-1 1,-2-1 0,-1 0 0,10-47-1,-10 25-33,-3-1-1,-3 0 1,0-83-1,-6 73-21,-3-90 153,0 149-50,1 1 0,-1 0 0,0 0 0,-1 0 0,0 0 0,-1 0 0,0 1 0,0-1 0,0 1 0,-1 0 0,-1 0 1,1 1-1,-10-10 0,14 16-45,0 0 0,0 1 1,0-1-1,0 0 0,0 1 1,0-1-1,0 1 0,0-1 1,0 1-1,0-1 0,0 1 1,0 0-1,-1-1 0,1 1 1,0 0-1,0 0 0,0 0 1,-2 0-1,2 1-74,0 0 1,1 0-1,-1 1 0,1-1 1,-1 0-1,1 1 0,0-1 1,-1 0-1,1 1 0,0-1 1,0 0-1,0 1 0,0-1 1,0 0-1,0 1 0,1 1 1,-1 1 7,-2 144-41,6 193 22,-2-321 60,1 1 1,0-1-1,2 0 1,0 0 0,13 31-1,-15-45-230,1 1-1,0 0 0,0-1 1,0 0-1,0 0 0,1 0 1,0 0-1,7 5 0,-9-8-272,1-1 0,0 1 1,0-1-1,0 1 0,0-1 0,0-1 0,0 1 0,1 0 0,-1-1 0,1 0 1,-1 0-1,1 0 0,-1-1 0,7 1 0,12-1-5404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11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8868,'0'0'3810,"0"13"-3602,-1 60 86,-1 10 547,10 90 1,-7-163-811,1 0 1,0 0 0,1-1-1,0 1 1,0-1-1,1 0 1,1 0 0,-1 0-1,1-1 1,7 9-1,-9-12-20,1-1 0,0 1 1,0-1-1,1 0 0,-1 0 0,1-1 0,0 1 0,0-1 0,0 0 0,0 0 0,1-1 0,-1 1 0,1-1 0,-1-1 0,1 1 1,0-1-1,11 2 0,120-6-5230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11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0 336 10037,'0'0'1216,"201"-96"-480,-114 51 1,-3-1-705,-11 6 48,-15 7-80,-21 4-656,-19 6-1585,-18 0-1633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12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1 7235,'0'0'515,"-12"46"-16,7-27-389,-18 76 671,-21 180 1,0 882 3833,44-1028-4304,28 224-1,-19-303-304,2-1 1,31 85-1,-29-102-8,1-2 0,1 0 0,2-1-1,1-1 1,24 30 0,-28-41-53,2-1 0,0 0 0,0-1 0,2-1 0,-1 0 0,2-2 0,0 0-1,0-1 1,1-1 0,0 0 0,42 12 0,-36-16-789,-1 0 1,1-2-1,0 0 1,0-2-1,49-2 1,3-8-3685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12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9124,'0'0'3375,"13"44"-2687,3 6-454,68 239 624,-58-173-88,-4 1 1,10 186 0,-25 241 502,-11-473-1193,-3 0-1,-2-1 1,-4 1-1,-42 131 1,47-179-141,-1 0 0,-1 0 0,0-1 0,-2-1 0,-25 35 0,28-41-1825,6-3-3586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12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387 48 8644,'0'0'4946,"-14"-9"-4463,-45-24-160,56 32-315,1 0 0,0 0 1,-1 0-1,1 1 0,0 0 0,-1-1 0,1 1 1,-1 0-1,1 0 0,-1 0 0,1 0 1,0 1-1,-1-1 0,1 1 0,-1-1 0,1 1 1,0 0-1,-4 2 0,0 0 5,1 1 0,0-1 0,0 1 0,0 1 0,-4 4-1,1-1 11,-20 20 87,1 1-1,2 0 1,1 2-1,-25 42 1,39-55-10,0 0 1,2 0-1,0 1 1,1 0 0,0 0-1,2 1 1,1 0-1,0 0 1,1 0 0,0 22-1,3-39-96,0 0-1,0 0 0,1 0 1,-1 0-1,1-1 1,0 1-1,-1 0 1,1 0-1,1 0 0,-1 0 1,0-1-1,1 1 1,-1 0-1,1-1 1,0 0-1,0 1 1,0-1-1,4 4 0,-2-3-4,1 0 0,0 0 0,0 0 0,0 0 0,1-1 0,-1 0 0,0 0-1,1 0 1,7 1 0,10 0 8,0-1-1,1-1 1,42-3-1,-51 0-10,0 0 0,0-2 0,-1 1 0,1-2-1,-1 0 1,0 0 0,0-2 0,-1 0 0,0 0 0,22-17-1,0-3-796,-2-2 0,43-46 0,-58 54-1189,24-32 0,-1-17-4589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13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99 10053,'0'0'6643,"29"-29"-6643,18 22 48,12-6 48,-1 0 208,-3 3-256,-4 0 16,0 4-128,-7-1-16,-4 4-176,-11 3-2418,-18 0-847,-11 43-3762</inkml:trace>
  <inkml:trace contextRef="#ctx0" brushRef="#br0" timeOffset="1">0 378 11749,'0'0'2049,"237"0"-1456,-138 0-161,-8 0-416,-7-10-16,-15 4-48,-7-1-32,-18 4-2337,-19 3-2065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13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1 445 10981,'0'0'6243,"2"-29"-6086,0 6-161,0-5 7,0-1-1,3 1 0,0 0 1,17-50-1,7 7-31,-15 40 48,-2-1-1,9-36 1,-22 104 102,2-6-207,-1-8 67,-3 254 109,-2-187-24,-18 94-1,13-133 2,4-25-211,2 1 0,-3 51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14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0 105 11685,'0'0'4642,"259"0"-3873,-160-13-449,-4-7-16,-8-3-240,-3 4-128,-15 2 64,-11 4-144,-17 13-1649,-12 0-1216,-26 7-1649,-3 32-3458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43.3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8996,'0'0'6099,"209"8"-5523,-147-8-192,-2 0-96,2 0-31,-3 0-257,-9 0 64,-7 0-64,-8 0-48,-7 0-1057,-10 0-336,-8 9-1280,-10 16-1121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14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10405,'0'0'5154,"30"213"-4289,-8-102-129,-4 4 16,-7-10-352,-4-10-79,0-16-177,-3-23-288,0-13 224,-4-17-160,7-16-849,-4-7-1744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14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1 457 9492,'0'0'4114,"29"-191"-3185,7 122-465,5-3 256,-5 13-496,-11 20-144,-6 19 48,-12 14-256,-3 9-1937,-4 36-48,0 14-80,0 3-3809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15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464 0 3810,'0'0'5122,"-12"6"-5039,-40 21-27,45-23 4,0 1-1,0 1 1,0-1 0,1 1-1,0 0 1,0 0 0,1 1 0,-1 0-1,-4 9 1,-12 14 263,-38 38 136,12-16 37,2 3 0,3 1 1,-36 63-1,70-101-280,7-13-43,-1 0 0,1 0 0,-1 0 0,0-1 0,0 1 0,-6 5 0,9 8-6784,0-3 80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15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10485,'0'0'2417,"84"216"-1681,-44-140 289,0 2-545,-4-9 432,1-6-495,-1-8-369,-3-15-16,-11-14 80,0-13-224,-7-3 0,-5-10-1281,1 0-1104,-11-36-6739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16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522 1 7780,'0'0'7907,"-175"210"-7891,117-122 368,-8 4-384,1-6 208,6-11 1,12-19-370,14-17 161,15-6-176,18-20-1472,11-10-6852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16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378 0 3282,'0'0'12525,"-6"8"-12058,-210 272 307,129-183-661,33-40-168,42-39-483,9-7-1509,6-3-3454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16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522 1 7668,'0'0'5733,"2"-1"-5075,-5 6-468,-47 43 574,33-33-569,0 1-1,1 0 1,0 2 0,2 0-1,0 0 1,-12 22 0,11-1-138,14-37-69,1-1 1,0 1-1,-1-1 1,1 1 0,0 0-1,0-1 1,0 1-1,0-1 1,0 1 0,0-1-1,0 1 1,1-1-1,-1 1 1,1-1 0,-1 1-1,1-1 1,-1 1-1,1-1 1,0 0 0,0 1-1,0-1 1,0 0-1,0 0 1,0 1 0,0-1-1,2 1 1,13 6-4,0 0 1,0-2-1,1 0 1,0-1 0,29 5-1,1 0 11,-8 0 4,-15-5-3,0 1-1,-1 1 1,0 1-1,-1 0 1,0 2-1,24 15 1,-43-24 13,-1 1 0,1 0 0,-1 0 1,0 0-1,0 0 0,0 1 0,0-1 0,0 0 1,0 1-1,-1 0 0,1-1 0,-1 1 0,0 0 0,1 0 1,-1-1-1,-1 1 0,1 0 0,0 0 0,-1 0 0,1 0 1,-1 0-1,0 0 0,0 1 0,0-1 0,-1 0 0,1 0 1,-1 0-1,0 0 0,1-1 0,-1 1 0,0 0 0,-2 3 1,-1 2 33,0-1 1,0 0 0,0 0-1,-1 0 1,0 0 0,-1-1-1,1 0 1,-1 0 0,-1 0-1,-7 5 1,-2-1 1,0-1 0,0 0 0,-1-2 0,0 0 0,-1-1 0,0 0 0,1-1-1,-38 4 1,18-6-113,-1-1 0,0-2-1,-52-7 1,70 4-374,0 0 0,0-2 0,0 0 0,1-2 0,0 0 0,-26-14 0,23 10-1478,2-2 0,-34-26 0,0-10-4457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17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11397,'0'0'2038,"8"11"-2051,26 33 0,-31-42 0,-1 0-1,0-1 1,0 1 0,1-1-1,-1 1 1,1-1 0,-1 0 0,1 0-1,-1 0 1,1 0 0,0-1 0,0 1-1,-1-1 1,1 1 0,0-1-1,0 0 1,-1 0 0,1 0 0,0-1-1,4 0 1,5 0-39,-14-2 110,-7 0 145,8 3-195,-2-1 31,1 1-1,-1 0 1,0 0 0,1 1 0,-1-1 0,0 0-1,1 1 1,-1 0 0,-3 1 0,5-1-13,0 0 0,0 0 0,0 0 0,0 0 1,0 0-1,0 0 0,0 0 0,1 1 0,-1-1 1,0 0-1,1 0 0,-1 1 0,1-1 0,-1 0 1,1 1-1,0-1 0,0 1 0,-1-1 0,1 0 1,0 1-1,0-1 0,1 3 0,-1-3-148,4-7-1202,6-30-3763,-10 19-2365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18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493 708 5394,'0'0'7353,"1"-3"-6990,0 3-271,-1-1 0,0 1 0,0-1 0,1 1-1,-1-1 1,0 0 0,0 1 0,0-1 0,0 1 0,0-1 0,0 1 0,0-1 0,0 1-1,0-1 1,0 1 0,0-1 0,0 1 0,0-1 0,0 1 0,-1-1 0,1 1 0,0-1-1,0 1 1,-1-1 0,1 1 0,0-1 0,-1 1 0,1-1 0,0 1 0,-1 0 0,1-1-1,0 1 1,-1-1 0,-24-6 974,-46 7-1455,48 0 641,6 1-256,0 1 0,0 0 0,0 1 0,0 0 1,1 2-1,-1 0 0,1 0 0,1 2 0,-20 10 1,12-4-12,0 2 0,1 0 0,0 2 0,1 0 0,-20 23-1,37-36 3,1 0-1,-1 0 1,1 0-1,0 0 1,1 1-1,-1-1 0,1 1 1,0 0-1,0-1 1,0 1-1,1 0 0,-1 0 1,1 0-1,0 0 1,1 1-1,-1-1 0,1 0 1,0 0-1,1 0 1,0 9-1,0-10 5,1 0 0,-1-1 0,0 1 0,1 0 0,0-1 0,0 1 0,0-1 0,0 1 0,1-1 0,-1 0 0,1 0 0,0 0 0,0 0 0,0-1 0,0 1 0,0-1 0,1 1 0,-1-1 0,1 0 0,-1-1 0,1 1 0,0-1 0,0 1 0,0-1 0,0 0 0,4 0 0,3 1 14,-1-1 0,0-1 1,0 0-1,1 0 0,-1-1 0,0 0 0,0-1 0,1 0 0,-1 0 0,-1-1 0,16-6 1,-12 2-35,0 0 1,-1-1-1,0 0 1,0 0-1,-1-1 1,0-1-1,15-16 1,-8 4-105,-2 0 0,0-1 1,-1 0-1,-1-2 0,-2 1 1,0-2-1,-2 0 0,10-33 1,-10 9 35,-2-1 0,-2 0 0,-2 0 0,-4-75 1,0 70 83,0 22 20,-2 0-1,-7-48 1,7 70 9,-1 0 1,-1 0 0,1 1-1,-2-1 1,0 1 0,0 0-1,-1 0 1,0 0 0,-1 1-1,-9-11 1,6 14 391,4 13-80,4 22-68,2-20-333,1 194 56,1-164 151,3 0 1,1 0-1,13 47 0,2-17 307,53 120-1,-65-168-419,1-1-1,1 0 0,1-1 1,1 0-1,0-1 0,1 0 1,1-1-1,1-1 0,0 0 1,25 17-1,-32-27-234,-1 0-1,1 0 1,0-1 0,1 0-1,-1-1 1,20 4 0,28-2-6935,-44-5 319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19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9845,'0'0'5026,"99"213"-4098,-55-117-31,7-5-161,0-8-384,0-15-96,3-12-112,-6-16-288,-1-17 128,-3-10-32,-4-13-2417,-3-7-688,-16-39-2066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43.6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12694,'0'0'1665,"174"56"-1665,-74-47 704,12-9-400,9 0-144,-12 0-160,-12 0-320,-22 0 144,-22 0-1713,-25 3-1745,-28 25-2448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19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872 1 8772,'0'0'8324,"-211"190"-8308,131-101-16,-4-7 16,-4-7 112,-3-13-256,4-9 96,-1-4-913,12-6-1904,10-1-2785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20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1 256 11397,'0'0'1126,"48"0"-582,-2 1-378,299-13 1240,203-74 413,-7-40-1627,-496 113-492,9-3-1323,-17 12-5399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20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405 331 6195,'0'0'3359,"-36"19"-2706,-114 68-389,140-82-226,0 1-1,1 1 0,0-1 0,0 2 0,0-1 0,1 1 1,1 0-1,-1 1 0,1 0 0,-11 18 0,6-9 8,-1 5 137,0-1-1,2 1 1,0 1 0,2 0-1,0 1 1,-7 33 0,9-16 192,1 1 0,1 0 1,3 43-1,1-80-360,1-1 0,1 0 0,-1 0 0,1 0-1,0 1 1,0-1 0,0 0 0,1 0 0,3 8-1,-3-10-13,0 0-1,0-1 0,0 0 0,0 1 1,0-1-1,1 0 0,-1 0 0,1 0 1,-1 0-1,1-1 0,0 1 0,-1-1 1,1 0-1,0 0 0,0 1 0,6 0 1,0 0-7,-1 1 1,1-2 0,0 1-1,0-1 1,0 0 0,0-1 0,0 0-1,0-1 1,0 0 0,0 0-1,0-1 1,-1 0 0,1 0 0,0-1-1,-1 0 1,0-1 0,0 0-1,0 0 1,0-1 0,-1 1-1,1-2 1,-1 1 0,0-1 0,11-13-1,0-5-59,-2 0 1,0-1-1,-2 0 0,-1-1 0,-1-1 0,-1 0 0,-1-1 1,-2 0-1,-1 0 0,5-39 0,-2-22-391,-4 1-1,-5-99 0,-2 162 504,-2 0-1,0 1 1,-2-1-1,-9-31 1,-42-90 1351,52 142-35,2 16-963,3 30-638,0-29 400,5 57 374,3 0 0,20 77-1,-15-83-230,-6-26-220,25 103 107,-28-124-183,0-1 0,2 0 0,0 0 0,1-1 0,0 0 0,12 16 0,-18-29-109,0 1 1,0-1 0,0 1-1,0-1 1,1 0 0,-1 0-1,1 0 1,-1-1 0,1 1-1,-1 0 1,1-1 0,0 0-1,0 1 1,0-1 0,0 0-1,0-1 1,0 1-1,0 0 1,0-1 0,0 0-1,0 0 1,0 0 0,0 0-1,0 0 1,5-1 0,-3-1-199,0 1 1,-1-1 0,1 0 0,-1 0 0,1-1 0,-1 1 0,0-1 0,0 0-1,0 0 1,-1-1 0,1 1 0,-1-1 0,1 1 0,-1-1 0,3-5-1,31-59-4695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20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0 10789,'0'0'4375,"-6"18"-4305,-12 38 330,2 2 1,3 0 0,-9 103 0,20-135-190,0 7 98,5 62 0,-2-86-287,0 0 0,1 0 0,0 0 0,0 0 0,1 0 0,0 0 0,1-1 1,0 1-1,0-1 0,1 0 0,8 10 0,-5-8-16,1-1 1,0 0 0,0 0-1,1-1 1,0 0-1,0-1 1,1 0 0,0-1-1,1 0 1,-1-1-1,25 8 1,-9-7-292,-1-1 0,1-1 1,0-1-1,42-2 0,-66-1 85,-1 1 0,1-1 0,-1 0 0,1 0 0,-1-1 0,1 1 0,-1 0 1,1-1-1,-1 1 0,1-1 0,-1 0 0,1 0 0,-1 0 0,0 0 0,0 0 0,0-1 0,0 1 0,1-1 0,-2 1 0,1-1 0,2-2 0,3-13-3599</inkml:trace>
  <inkml:trace contextRef="#ctx0" brushRef="#br0" timeOffset="1">0 594 6371,'0'0'6995,"256"-72"-5842,-169 39-881,1 0-48,-8 4-144,-15 6-160,-10 3-1809,-29 4-1360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21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 1 7235,'0'0'384,"-17"32"323,6-10-492,-98 221 1982,-28 198 287,112-329-1901,4 2 1,-6 118-1,20-90 219,14 187-1,1-251-504,3 0 0,3-1 0,48 148 0,-33-144-214,5-2-1,2-1 1,4-2 0,68 97-1,-91-149-78,1-2-1,1 0 1,1 0 0,0-2-1,27 20 1,-35-31-86,0-1 1,0-1 0,0 0 0,1 0-1,0-2 1,1 1 0,-1-2 0,1 0-1,0 0 1,0-1 0,0-1-1,18 1 1,-10-2-477,-3 0-332,1-1 1,21-3-1,-36 2 455,0 1 0,1-2 0,-1 1 0,0 0 0,0-1-1,0 0 1,0-1 0,0 1 0,-1-1 0,1 1-1,-1-2 1,6-3 0,22-34-7102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21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10501,'0'0'1320,"21"41"-623,138 265 557,-117-225-763,-3 2 1,-4 2-1,-4 1 1,-4 2-1,-3 0 1,-4 2-1,-5 0 1,7 132-1,-20 111 575,-2-312-1006,-2 44 201,-3 0 0,-3 0 0,-19 79 0,14-97-202,-1 0 0,-2-1 0,-2-1 0,-2-1 0,-27 42 0,41-76-35,0-1 0,-1 1 0,0-2 0,-13 15 0,17-21-258,0 1 0,-1-1 0,1 1 0,-1-1 0,1 0 0,-1 0 0,1-1 0,-1 1 0,0-1 0,0 0 1,0 0-1,0 0 0,0 0 0,0-1 0,-5 1 0,9-1 33,-1 0 1,0 0-1,0 0 0,1 0 1,-1 0-1,0 0 0,0 0 1,1-1-1,-1 1 0,0 0 1,0 0-1,1-1 0,-1 1 1,0 0-1,0-1 0,1 1 1,-1-1-1,0 0 0,-11-21-5799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22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4 9877,'0'0'2040,"3"0"-1935,4-3 3026,-26 10-1807,9-1-1310,1 0 1,-1 1-1,1 1 1,0 0-1,1 0 1,-12 14 0,-41 61 144,44-56 123,1 1 0,-21 49-1,31-61-129,0 1 0,1-1 0,1 1 0,1 0-1,1 0 1,-1 28 0,2-27-118,1-11-17,0 0-1,0 0 1,0-1-1,1 1 1,2 7-1,-3-11-13,1-1-1,0 0 1,0 1-1,1-1 1,-1 0-1,0 0 1,1 0-1,-1 0 1,1 0-1,0 0 1,0-1-1,-1 1 1,1 0 0,0-1-1,0 0 1,1 1-1,2 1 1,10 2 10,0 0 0,0-1 1,0-1-1,0 0 0,1-1 1,-1 0-1,1-2 0,-1 0 1,1 0-1,-1-2 0,22-3 1,-25 1-1,1-1 0,-1 0 0,0 0 0,-1-1 1,1-1-1,-1 0 0,-1 0 0,20-18 0,8-4-238,-30 24-641,-8 5 748,1 0 1,-1 0 0,0 0-1,0 0 1,0 0 0,0 0 0,1 0-1,-1 0 1,0 0 0,0 0-1,0 0 1,1 0 0,-1 0-1,0 0 1,0 0 0,0 0 0,1 0-1,-1 0 1,0 0 0,0 0-1,0 0 1,1 0 0,-1 0 0,0 0-1,0 0 1,0 1 0,0-1-1,1 0 1,-1 0 0,0 0-1,0 0 1,0 0 0,0 1 0,0-1-1,1 0 1,-1 0 0,0 0-1,0 0 1,0 1 0,0-1-1,0 0 1,0 0 0,0 0 0,0 1-1,0-1 1,0 0 0,0 0-1,0 0 1,0 1 0,0-1 0,0 25-5190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59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1 801 4210,'0'0'11400,"2"0"-11494,5 0 83,28 0-3,-1 0 0,1 3 1,57 11-1,241 59 55,-219-48-32,-54-16-4,0-3 0,0-2 0,74-5 0,-47-1 2,-48 0 2,1-1-1,58-14 0,-59 8-2,0 3 0,60-2 0,-53 8-5,23 1 11,0-3 0,129-20 0,358-58 69,-504 74-87,465-81-6,-153 20-19,656-140 218,-803 162-86,425-32 1,188-4-1,-336 42-20,2 30 45,-309 7-104,469-30 112,11 0-94,659 30-61,-688 3 74,-345-12-10,-2-1-3,353 6-94,-173 6-7,-442-2 77,-1-1 0,48-11 0,7-1-21,358-17 26,-410 31-18,-21 0-187,-1 0 1,1 1-1,0 0 0,0 0 0,-1 2 0,12 1 1,-20-3 44,-1 1 0,1-1 0,-1 0 0,1 1 0,-1-1 0,1 1 0,0-1 0,-1 0 0,0 1 0,1-1 0,-1 1 0,1 0 0,-1-1 0,0 1 0,1-1 0,-1 1 0,0-1 0,1 1 0,-1 0 0,0 0 0,1 12-5341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01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2018 7587,'0'0'3173,"1"-3"-3011,68-152 2130,68-286-570,-44-12-1624,-68 286-12,3-331 1,-28 495-38,1 3-31,-1-1 1,0 1-1,0-1 0,0 0 1,0 1-1,0-1 1,1 1-1,-1-1 0,0 0 1,0 1-1,0-1 1,-1 1-1,1-1 0,0 1 1,0-1-1,0 0 1,0 1-1,0-1 0,-1 1 1,1-1-1,0 1 1,-1-1-1,1 1 0,0-1 1,-1 1-1,1-1 1,0 1-1,-1-1 0,1 1 1,-1 0-1,1-1 1,-1 1-1,1 0 0,-1-1 1,1 1-1,-1 0 1,1 0-1,-1-1 0,1 1 1,-1 0-1,-1 0 1,2 4 34,0 26-55,0 50-54,11 93 0,-7-149 44,0 1 0,1-1 0,2 0 0,0-1 0,1 1 0,2-2 1,0 1-1,17 25 0,-23-42-2,1 0 0,0 0 1,0 0-1,0 0 0,1-1 1,0 0-1,0 0 0,0-1 1,0 0-1,1 0 0,0 0 1,0-1-1,0 0 0,0 0 1,1 0-1,-1-1 0,1-1 1,-1 1-1,1-1 0,0 0 1,-1-1-1,1 0 0,0 0 1,11-2-1,-13 1 11,-1 0 0,0 0 0,1-1 0,-1 1 0,0-1 0,0 0 0,0-1 0,0 1 0,-1-1 0,1 0 0,-1 0 0,1-1-1,-1 1 1,0-1 0,0 0 0,-1 0 0,7-9 0,1-5-1,0 0 0,-1-1 0,10-25-1,-17 37-8,21-55-117,-2-1 1,-3-1-1,16-98 0,-22 66-682,3-176 0,-24 486 1752,7-152-871,0-12 69,6 57 1,-4-93-121,1 0 1,1 0-1,0 0 1,1 0-1,0-1 0,1 0 1,1 0-1,12 21 1,-14-28-25,-1 0 0,2-1 1,-1 0-1,1 0 0,0 0 1,0-1-1,0 1 0,0-1 1,1-1-1,0 1 0,-1-1 0,1 0 1,1 0-1,10 4 0,-3-4-83,0-1 1,0 0-1,0 0 0,1-2 0,25-1 0,-32 0-204,0 1 1,-1-2-1,1 1 1,0-1-1,-1 0 1,1-1-1,-1 1 1,0-2-1,0 1 1,0-1-1,0 0 1,-1 0-1,7-6 1,29-26-4423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02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0 129 12870,'0'0'2465,"237"-23"-2721,-135 6 256,0-2 48,-3-8-16,-19 8-64,-14 2-48,-19 11-592,-10 6-1137,-23 0-1265,-14 42-2416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2:08.4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48.5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11621,'0'0'3869,"1"7"-3875,3 10 112,1-1 0,0 1 0,2-1 0,-1-1 0,12 19 0,7 18 400,42 111 927,72 278 0,-117-358-1273,86 302 301,-100-352-415,-7-26-36,1 0 0,-1 0-1,1-1 1,1 1 0,2 6-1,-1-18-82,-1-1 0,1 0 0,-2 0 0,5-12 0,331-1093 155,-324 1059-66,4-23 22,-17 120-2186,0 27-4447,-6-28 136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02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8948,'0'0'7668,"263"-13"-7668,-150-7-64,0 1 64,-15 2-417,-14 11-1776,-18 6-1376,-30 0-3474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03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442 119 6627,'0'0'606,"-23"-12"-396,-73-36 220,93 47-402,0 0 1,0-1-1,0 1 0,0 0 1,1 1-1,-1-1 1,0 0-1,-1 1 0,1 0 1,0-1-1,0 1 1,0 0-1,0 1 0,0-1 1,0 1-1,0-1 1,0 1-1,0 0 0,0 0 1,0 0-1,1 0 0,-1 1 1,0-1-1,1 1 1,-1 0-1,1-1 0,-1 1 1,1 0-1,0 1 1,-4 4-1,-4 2 119,-13 12 285,1 2 1,2 1-1,0 0 0,1 1 1,1 1-1,-27 56 0,35-62-337,1 1-1,1 1 1,1 0-1,1 0 1,1 0-1,1 1 1,1-1-1,1 1 1,1 0-1,3 31 1,-2-51-96,1 1 0,0-1 1,0 1-1,0-1 0,0 0 0,1 0 0,-1 0 0,1 0 1,0 0-1,0 0 0,0 0 0,0 0 0,1-1 1,-1 1-1,1-1 0,-1 0 0,1 0 0,0 0 1,0 0-1,0 0 0,0 0 0,0-1 0,0 1 0,0-1 1,1 0-1,-1 0 0,0 0 0,6 0 0,6 1-5,0 0 0,1 0 0,0-2-1,-1 0 1,18-2 0,-25 0-3,0 0 1,1 0 0,-1-1-1,0 0 1,-1-1 0,1 0-1,-1 0 1,1 0 0,-1-1-1,0 0 1,-1 0 0,1-1-1,-1 0 1,0 0 0,-1 0-1,1-1 1,6-12 0,-1 2-125,0-1 0,-1 0 1,-1 0-1,-1-1 1,-1 0-1,6-26 1,-8 15-232,0 0 0,-3-1 1,-1-48-1,-1 52 207,-1 14 133,0 0 0,0 0-1,-1 0 1,-1 0-1,-1 0 1,0 0 0,0 1-1,-1-1 1,0 1-1,-1 1 1,-1-1 0,0 1-1,-15-19 1,21 29 115,-1-1 0,1 0 0,0 1 0,0-1 1,-1 1-1,1-1 0,-1 1 0,1 0 0,-1 0 0,0-1 0,0 1 0,1 0 1,-1 1-1,0-1 0,0 0 0,0 0 0,0 1 0,-3-1 0,4 2-48,0 0-1,1 0 1,-1 1-1,0-1 1,1 0-1,-1 1 1,1-1-1,-1 1 1,1-1-1,0 1 1,-1-1-1,1 0 0,0 1 1,0-1-1,0 1 1,0-1-1,1 3 1,-1 0 11,-3 64 134,4 0 0,3-1 0,3 1 0,30 128-1,-26-156-82,30 76 0,-36-105-289,0-1-1,0 1 1,1-1-1,1 0 1,0-1 0,0 1-1,1-1 1,0-1-1,0 1 1,1-2-1,16 12 1,5-7-3114,-4-10-2043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04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10149,'0'0'3761,"189"190"-3553,-123-141 81,-4-6-209,-4-14 0,-7-6-80,-3-13-48,-8-10-785,-7 0-1152,-12 0-1376,-10-13-2834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04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609 0 7780,'0'0'8307,"-178"118"-8275,101-46 48,1 1-64,-1-14 16,12-10-16,13-13-16,16-10-464,14-13-1489,8-3-1936,3-10-4867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05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20 3730,'0'0'8046,"0"-4"-7619,0-9-24,0 10 1974,0 7-2316,-18 240-41,4-100 51,-1 297 254,15-253-2778,0-169 1974,0 4-3485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05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966 0 13606,'0'0'2417,"-182"181"-2097,106-80-239,-12 27-81,-14 7 336,-4 3 80,8-14 192,10-9-512,12-16 96,17-14-192,12-20-64,18-19-48,14-16-1312,15-4-1474,0-16-2336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06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518 532 10501,'0'0'2718,"-13"-10"-2694,3 2-13,5 4-6,0 0 1,-1 0-1,1 0 1,-1 0-1,0 1 1,0 0 0,0 0-1,0 1 1,-1-1-1,1 1 1,-1 1-1,1-1 1,-1 1-1,-10 0 1,5 1 41,1 0 0,0 1 0,0 1 0,0 0 0,0 0 0,1 1 0,-1 1 0,-11 5 1,7-1 21,0 0 0,0 1 1,1 1-1,-21 19 1,13-10 12,1 1 1,1 2 0,0 0-1,-26 40 1,37-48-68,1 0-1,1 0 1,0 1-1,1-1 1,1 1 0,0 1-1,1-1 1,1 1-1,0 0 1,0 18-1,2-19-13,2 38-25,0-50 20,-1 0 1,1 0 0,0-1-1,0 1 1,0 0 0,0 0-1,0-1 1,1 1-1,-1-1 1,1 1 0,-1-1-1,1 0 1,0 1 0,0-1-1,3 2 1,2 1 0,-1-1 0,1-1 0,-1 1-1,1-1 1,0 0 0,0-1 0,0 0 0,1 0 0,-1 0 0,8 0 0,-9-1-4,0-1 0,0 1 0,0-1 0,0-1 1,0 1-1,0-1 0,-1 0 0,1 0 1,0 0-1,0-1 0,-1 0 0,1 0 0,-1-1 1,6-3-1,-1-2-49,0 0 0,-1-1-1,0 0 1,-1-1 0,0 0 0,0 0-1,10-19 1,-3 1-125,-1 0 0,11-33 1,-13 22-37,-1-1 0,-2 0 0,-1 0 0,2-47 1,-4-165-936,-6 188 1080,-1 34 301,0 0 0,-2 1 0,-1-1 0,-2 1 0,0 0 0,-13-33 0,16 60 1041,2 13-830,1 17-373,7 342 2032,-1-273-1322,35 176-1,-36-251-780,0 0-1,2-1 0,0 1 0,1-1 1,1-1-1,1 0 0,1 0 0,15 21 1,-23-37-147,0 0 0,1 0 0,-1-1 0,1 1 1,0-1-1,0 0 0,0 0 0,0 0 0,1-1 0,-1 1 1,1-1-1,6 2 0,-8-3-359,1 0 0,0 0 0,0-1 0,0 1-1,0-1 1,0 0 0,0 0 0,0 0 0,7-2 0,16-9-5800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06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1 5106,'0'0'9399,"-15"34"-9225,-49 116 293,53-120-222,0 0 1,3 0 0,0 0 0,2 1-1,2 0 1,0 0 0,2 1 0,4 59-1,-2-88-244,1 1-1,-1-1 0,1 0 1,-1 1-1,1-1 0,0 0 1,0 1-1,1-1 1,-1 0-1,1 0 0,-1 0 1,1 0-1,0 0 0,0 0 1,1-1-1,3 5 1,-2-3 2,1-1 1,0 0 0,0 0-1,0 0 1,0 0 0,1-1 0,-1 0-1,1 0 1,6 2 0,11 0-331,1-1 0,0 0 1,45-2-1,-50-2-256,-15 1 468,12 1-1049,-1-1 0,1-1 1,29-6-1,-16-5-3542</inkml:trace>
  <inkml:trace contextRef="#ctx0" brushRef="#br0" timeOffset="1">0 411 784,'0'0'12694,"190"10"-12566,-114-37-128,-10-9-176,-19 0-1265,-29 0-2448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07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 0 6147,'0'0'2681,"-24"42"-1427,0 0-878,-5 6 60,3 1-1,1 2 1,-30 92-1,11-2 330,7 2 1,6 1-1,7 2 0,-9 202 0,31-301-589,3 0-1,1-1 1,15 76-1,-13-102-167,2 0-1,0 0 1,2 0 0,0-1 0,1 0-1,1-1 1,0 0 0,1 0 0,2-1-1,20 23 1,-5-13-93,1 0-1,1-2 1,2-2-1,0 0 1,1-3-1,1 0 1,1-2 0,1-2-1,59 19 1,-29-16-1488,0-3 0,0-3 0,2-3 0,114 2 0,-22-10-6521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07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6355,'0'0'5554,"149"190"-4913,-108-114-305,-9 9 80,-10 14-160,-14 9 144,-5 7 145,-3-4 31,0-9 96,-7-20-464,-11-16-128,10-24-80,5-12-384,3-17-2065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49.2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4 260 11733,'0'0'3594,"-3"-2"-3501,3 2-58,0 0-1,1 0 0,-1 0 1,0 0-1,0 0 1,0 0-1,0 0 0,0 0 1,0 0-1,1 0 0,-1 0 1,0 0-1,0 0 0,0 0 1,0-1-1,0 1 0,0 0 1,0 0-1,0 0 0,0 0 1,0 0-1,0 0 1,0 0-1,1-1 0,-1 1 1,0 0-1,0 0 0,0 0 1,0 0-1,0 0 0,0 0 1,0-1-1,0 1 0,0 0 1,0 0-1,0 0 0,0 0 1,0 0-1,0 0 1,-1-1-1,1 1 0,0 0 1,0 0-1,0 0 0,0 0 1,0 0-1,0 0 0,0 0 1,0-1-1,0 1 0,0 0 1,0 0-1,-1 0 1,1 0-1,0 0 0,0 0 1,0 0-1,0 0 0,0 0 1,0 0-1,0 0 0,-1 0 1,1 0-1,0 0 0,0 0 1,0 0-1,0 0 0,0 0 1,-1 0-1,19-4 661,42 1-1188,-40 3 757,29-2-168,624-50 1377,-395 10-1220,640-78 238,-842 115-444,165-19 26,-250 23-4461,-15 4 2587,15 1 538,0-1 1,1 1-1,-15 9 0,-35 26-6236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08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384 0 7443,'0'0'4261,"-27"16"-4149,3-3-74,2-1 72,1 0 1,0 1-1,1 1 1,1 1-1,0 0 1,-30 34-1,26-21 389,0 1 1,2 1-1,-23 43 0,36-57-252,0 0 0,2 1 0,0-1 0,0 1 0,2 0 1,0 1-1,1-1 0,-2 33 0,5-46-233,-1 0 0,1 0 0,0 1 0,1-1 0,-1 0 0,1 0-1,0 0 1,0 0 0,0 0 0,0 0 0,1 0 0,-1 0 0,1 0 0,0 0 0,0-1 0,1 1 0,-1-1 0,1 0 0,-1 1 0,1-1 0,0 0 0,0-1 0,1 1 0,-1-1 0,1 1 0,-1-1 0,1 0 0,0 0 0,-1 0 0,1-1 0,0 0 0,0 1 0,5 0 0,17 3 0,-1 0 0,1-2 1,0-1-1,0 0 0,0-2 1,0-2-1,37-5 0,-44 3-70,-1-2-1,1 1 0,-1-2 1,0-1-1,-1 0 0,32-21 0,-33 19-706,-1-2 0,0 0 0,24-24 0,-24 17-2505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08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92 711 7491,'0'0'4149,"-11"-6"-3575,-34-18 101,42 23-384,0-1-1,0 1 1,0 0 0,-1 1 0,1-1 0,0 0 0,-5 1 0,2 0 1117,15 1-480,42-4-944,1-2 0,66-16 0,-35 6 37,16-2-29,707-92 75,-331 63-38,-336 25-21,189-54 0,-105 5-20,103-27-29,-233 73 24,148-16-1,190 23 21,-113 10 58,-53-18 67,-228 18-171,0 0 1,0-3-1,0-1 1,67-31-1,-100 40 579,7-2-3377,-11 4 2692,1 0 0,-1 1 0,0-1 0,1 0 0,-1 0 0,0 1 0,0-1 0,1 0 0,-1 1 0,0-1 1,0 0-1,0 1 0,1-1 0,-1 0 0,0 1 0,0-1 0,0 0 0,0 1 0,0-1 0,0 1 0,0-1 0,0 0 0,1 1 0,-2-1 0,1 0 0,0 1 0,0-1 0,0 1 0,0-1 0,0 0 0,0 1 0,0-1 0,0 0 0,0 1 0,-1 0 1,-5 28-4359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09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10309,'0'0'2561,"12"21"-2545,148 205 760,32 15 875,-149-190-1352,29 37 146,5-3 0,3-4 0,135 106 0,-194-174-522,10 8-676,-20-9-2521,-7 2-3499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10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1317 0 10533,'0'0'5891,"-212"89"-5283,121-20-384,-18 20-144,-22 12 208,-8 7-64,-3 4-16,11-10-160,18-7-96,18-13-32,26-13-688,25-10-1553,15-13-1249,18-17-3009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11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596 743 9012,'0'0'1166,"-10"-16"-1131,-30-49 77,38 63-78,1 0-1,-1 0 1,0 0 0,1 0 0,-1 0-1,0 1 1,0-1 0,0 1 0,0-1 0,-1 1-1,1 0 1,0-1 0,-1 1 0,1 0 0,0 1-1,-1-1 1,1 0 0,-1 1 0,1-1 0,-1 1-1,0 0 1,1 0 0,-1 0 0,-2 0-1,-5 0 214,-2 0-31,-11-1 242,0 1 1,-23 2 0,38-1-413,1 1 0,0-1-1,-1 1 1,1 0 0,0 1 0,0 0 0,1 0 0,-1 0 0,0 1 0,-7 6 0,-6 8-41,0 0 0,1 2 0,0 0 0,2 1 0,1 1 0,0 0 0,-16 33 0,10-11 15,2 0 0,2 1 0,-16 60 0,23-60 9,2 1 1,2 1-1,3-1 0,0 56 1,4-96-37,0 0 1,0-1 0,1 1 0,-1 0-1,1-1 1,0 1 0,1 0-1,2 5 1,-3-9-1,0-1-1,0 1 1,0 0-1,1 0 1,-1-1-1,1 1 1,0-1-1,-1 1 1,1-1-1,0 1 0,0-1 1,0 0-1,-1 0 1,1 0-1,1 0 1,-1-1-1,0 1 1,0 0-1,0-1 1,0 1-1,0-1 1,4 0-1,-1 1 8,0 0 0,1 0 0,-1-1 1,1 0-1,-1 0 0,1-1 0,-1 1 0,1-1 0,-1 0 0,0-1 0,0 1 0,1-1 0,-1 0 1,0 0-1,0-1 0,-1 0 0,1 1 0,0-2 0,-1 1 0,0 0 0,0-1 0,0 0 0,0 0 1,0 0-1,-1 0 0,0-1 0,4-6 0,11-20 13,-2 0-1,-1-1 1,-1 0 0,-2-1 0,8-35-1,-2-9-26,10-93 0,-15-211-347,-13 303 314,0 37 20,-2 1 1,-2-1 0,-18-78 0,16 98 28,0 1 0,-2 0 0,0 1 0,-1 0-1,-1 0 1,0 1 0,-2 0 0,0 0 0,-19-20 0,28 35 29,-1-1-1,1 2 0,0-1 0,-1 0 0,0 1 1,1-1-1,-6-1 0,9 4-9,-1 0 0,0-1 0,1 1 0,-1 0 0,0 0-1,0 0 1,1-1 0,-1 1 0,0 0 0,0 0 0,1 0 0,-1 0 0,0 1-1,0-1 1,1 0 0,-1 0 0,0 0 0,1 0 0,-1 1 0,-1 0 0,2-1 9,-1 1 0,0 0 0,1 0 0,-1 0 1,0 0-1,1 0 0,-1 0 0,1 0 0,-1 0 0,1 0 1,0 0-1,-1 0 0,1 0 0,0 0 0,0 0 1,0 0-1,0 0 0,0 2 0,-3 60-15,3-1 0,3 1 0,2-1 0,17 76 0,76 228 252,-61-255-203,63 131 0,-80-201-115,2-1-1,33 45 1,-41-66-1188,0-2-1,1 0 1,24 21-1,-14-19-4301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12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9204,'0'0'2097,"83"170"-1761,-31-107 193,2 2-337,1-2-112,3 6-48,1-4 64,-8-6-192,-4 0-16,-11-16-1473,-10-17-1408,-15-22-4003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12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894 1 8244,'0'0'7075,"-230"193"-6739,172-140-320,-8 6-32,-14 0 64,-4 3-96,-11 4-288,4 6-624,14-3-593,16 3-288,24-13-1969,22-6-3121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13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1962 0 11301,'0'0'1422,"-42"4"150,-3-2-1179,-6 1 23,0 2 1,1 2 0,-71 19-1,-186 69-166,-449 204-1,692-271-453,1 3-1,2 2 1,-90 64-1,131-80-71,0 0-1,2 1 1,-1 1-1,2 0 0,-20 30 1,28-34-224,0 0 0,1 1 0,0 0 0,2 0 0,0 0 0,0 1 0,2 0 0,-5 34 1,6 28-4384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13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607 631 10549,'0'0'2897,"-41"-2"-2729,-129-4-40,160 6-97,1-1-1,-1 2 1,0-1 0,1 1-1,-1 1 1,1 0-1,0 0 1,-1 1-1,1 0 1,0 0 0,1 1-1,-1 1 1,-15 9-1,12-6-15,-9 5 35,0 1 0,1 1 0,0 1 0,1 1 0,1 1 0,-26 33-1,34-38-45,2 1 0,-1-1-1,2 1 1,0 1-1,1-1 1,0 1-1,1 0 1,0 1 0,2-1-1,0 1 1,-2 28-1,5-38-6,-1-1-14,1 0 0,0 0 0,0 0 0,0 0 1,1 0-1,-1-1 0,2 7 0,-1-10 12,0 0 1,0 1 0,0-1 0,0 0-1,0 1 1,0-1 0,0 0-1,0 0 1,0 0 0,1 0 0,-1 0-1,0 0 1,1 0 0,-1-1 0,0 1-1,1 0 1,-1-1 0,1 1 0,-1-1-1,1 0 1,0 1 0,-1-1-1,1 0 1,1 0 0,6 1-4,-1 0 0,0 0 0,0-1 0,1 0 0,-1 0 0,0-1 0,0 0 0,1-1 0,-1 0 0,0 0 0,8-4 0,-9 3 11,-1-1 0,0-1 0,0 1 0,0-1-1,0 0 1,-1 0 0,1 0 0,-2-1 0,1 0 0,0 0 0,-1 0-1,5-10 1,9-20-55,-2 0 0,-1 0 1,-2-2-1,-2 1 0,-1-2 0,-2 1 0,3-43 0,4-279-743,-15 345 778,0-15 5,-1 0 0,-11-57 0,10 77 23,0 0 0,-1 1 0,0-1 0,-1 1 0,0 0 0,0 0 0,-1 0 0,0 1 0,-1 0 0,0 0 0,0 0 0,-10-9 0,15 16 33,0 0-1,0-1 1,-1 1 0,1 0 0,0 0 0,-1 0 0,1 0 0,-1 0 0,1 1 0,-1-1 0,0 0-1,1 1 1,-1-1 0,0 1 0,1-1 0,-1 1 0,-2 0 0,3 0-24,0 0 0,0 1 1,0-1-1,0 1 1,0-1-1,1 1 0,-1-1 1,0 1-1,0-1 0,1 1 1,-1 0-1,0-1 0,1 1 1,-1 0-1,0-1 0,1 1 1,-1 0-1,1 0 0,0 0 1,-1 0-1,1 0 0,-1 1 1,-1 8 21,0-1 1,1 1 0,0-1-1,0 19 1,1-18-84,-2 64 243,3-1 1,3 1 0,27 138 0,-23-174-124,8 31 152,25 66-1,-34-117-288,0 0-1,1-1 1,1 0-1,0 0 0,1-1 1,1 0-1,0-1 1,26 26-1,-33-38-273,0 1 1,1-1-1,-1 0 0,1 0 1,0-1-1,0 1 1,0-1-1,0 0 0,0 0 1,0-1-1,1 1 0,7 0 1,14-1-4218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14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 0 8308,'0'0'2796,"-1"35"-2572,-11 217 1163,6-168-822,-15 369 2592,21-434-3084,0-10-40,-1 0 0,2 0 0,-1 0-1,1-1 1,1 1 0,2 11 0,-3-17-37,1-1 0,-1 1 0,0-1-1,1 1 1,0-1 0,0 0 0,-1 1 0,1-1 0,0 0 0,1 0 0,-1-1 0,0 1 0,1 0 0,-1-1 0,0 1 0,1-1 0,0 0 0,-1 0 0,1 0 0,0 0-1,0 0 1,-1-1 0,6 1 0,7 2-94,0-1 1,1-1-1,-1 0 0,1-1 0,25-4 0,-35 3-232,0 0-1,0 0 0,0 0 0,-1-1 0,1 0 1,0-1-1,-1 1 0,0-1 0,1 0 0,-1 0 0,0 0 1,-1-1-1,1 0 0,-1 0 0,1 0 0,-1-1 0,4-5 1,1-8-3432</inkml:trace>
  <inkml:trace contextRef="#ctx0" brushRef="#br0" timeOffset="1">0 768 12630,'0'0'96,"256"-174"112,-162 95-208,-13 7-48,-23 13-833,-22 16-2672,-32 20-3955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0.0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1 213 4930,'0'0'10168,"-1"6"-9483,1 17-663,1-1 0,1 0 0,1 0 0,9 36 0,-1-3 103,11 112 1040,1 176 0,-18-237-542,-4-98-589,-2-6-29,1 0 0,0 0-1,0 1 1,1-1 0,-1 0 0,0 0-1,1 1 1,-1-1 0,1 0 0,0 0-1,1 2 1,-2-3-26,0-12-497,-15-301-183,-1 32 420,1-71 167,15 350 163,0 0 1,0 0-1,1 0 0,-1 0 1,0 1-1,1-1 1,-1 0-1,1 0 1,-1 1-1,0-1 1,1 0-1,0 0 0,-1 1 1,1-1-1,-1 1 1,1-1-1,0 0 1,0 1-1,-1-1 1,1 1-1,0 0 0,0-1 1,-1 1-1,1 0 1,0-1-1,0 1 1,0 0-1,0 0 1,0 0-1,-1-1 1,1 1-1,0 0 0,0 0 1,2 1-1,46-1-93,-28 1 289,23-4-79,-1-2 0,0-1 0,0-3 0,42-14 0,84-15-38,-129 26-877,-20 5-3379,-17 6 2952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14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1 7684,'0'0'832,"-91"203"-736,54-81 1521,1 9-33,14 20-543,15 23-593,7 29-80,0 17 273,51-7-225,25-9-48,26-21-272,22-25-96,15-24 32,14-35-64,4-47-464,0-45-1249,-4-7-576,-15-62-1777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14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10101,'18'29'803,"-11"-17"-741,153 230 951,85 109 1183,-205-284-1920,-3 1 1,-3 2 0,38 113 0,-51-111 11,-4 2-1,-2 0 1,4 78 0,-9 227 802,-13-321-992,-2 1-1,-3 0 1,-3-1 0,-2-1 0,-3 0 0,-2-1-1,-2-1 1,-3 0 0,-2-2 0,-3-1 0,-42 60 0,55-90-77,-1-1 0,-1-1 1,-1-1-1,-24 21 1,34-34-158,1 0 0,-1 0 1,0-1-1,-1 0 0,1 0 0,-1-1 1,0 0-1,0 0 0,0-1 1,-1 0-1,1-1 0,-1 0 0,-16 1 1,25-3-3,-1 0 1,1 0-1,0 0 1,-1 0-1,1 0 0,0 0 1,-1 0-1,1 0 1,0-1-1,-1 1 1,1 0-1,0-1 1,0 1-1,-1-1 1,1 0-1,0 1 0,0-1 1,-1-1-1,1 0-145,0 0 0,0 0-1,1 0 1,-1 0 0,1 0-1,0 0 1,-1 0 0,1 0-1,0 0 1,0 0 0,1-2-1,-1-42-4795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15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352 1 6707,'0'0'6579,"-27"27"-6141,-92 93-28,88-89 48,2 0-1,0 3 0,3 0 1,-23 39-1,41-61-228,1 1-1,0 1 1,-4 14 0,9-24-196,1 0 1,-1 1-1,1 0 1,0-1-1,1 1 1,-1-1 0,1 1-1,0 0 1,0-1-1,0 1 1,1 0-1,-1-1 1,3 8-1,-3-11-36,1 0 0,0 0 0,0 0 0,-1 1 0,1-1-1,0 0 1,0 0 0,0 0 0,0 0 0,0 0 0,0 0-1,0 0 1,1-1 0,-1 1 0,0 0 0,0-1 0,1 1-1,-1-1 1,0 1 0,3 0 0,31 2-36,-24-3 24,21 2-145,62-5 0,-79 0-40,1 1-1,-1-2 1,0 0-1,0-1 1,0 0-1,17-9 1,-3-3-969,0 0 0,-1-2 0,0-1 0,29-28 0,5-18-5250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15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263 112 13254,'0'0'5635,"132"-49"-5699,-45 33 64,-3-1 0,-7 4-16,-15 3-593,-11 4-623,-19 6-641,-21 0-992,-11 33-1746</inkml:trace>
  <inkml:trace contextRef="#ctx0" brushRef="#br0" timeOffset="1">1 516 15015,'0'0'816,"230"13"241,-110-13-641,0-30-80,-3 4-304,-8 0-32,-18 13-704,-18 13-1857,-29 0-2578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17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2243 6019,'0'0'3217,"9"-31"-1835,-1 1-1059,59-168 1043,87-292 1318,-41-14-1643,-76 326-775,3-38 476,17-355-1,-55 547-538,-1 49-154,0-8-124,1 109 41,4 105 76,-1-172-12,22 108 1,-19-134-31,17 46 1,-22-72-9,0 1 0,0-1 0,1 0 0,0 0 1,0 0-1,0-1 0,1 1 0,0-1 0,1 0 0,-1-1 0,13 10 1,-15-13 5,0 0 1,1 0 0,-1-1-1,0 0 1,1 0 0,-1 0-1,1 0 1,-1 0-1,1-1 1,-1 1 0,1-1-1,0 0 1,-1 0 0,1 0-1,-1-1 1,1 1 0,0-1-1,3-1 1,-2 0 4,1 0 0,-1-1 0,1 1-1,-1-1 1,0 0 0,0-1 0,-1 1-1,1-1 1,-1 0 0,5-5 0,10-14-61,0-2 0,-1 0 0,-2-1 0,0 0 0,-2-2 0,20-55 0,-22 49-120,-2 0 0,-2-1 0,-1 0-1,-2-1 1,2-60 0,-7-27 114,0 122 178,-8 22 28,-1 13-209,2 1 0,-5 67 1,5 79 83,7-158-2,-1 36 53,3 158 453,-2-213-503,0-1-1,0 1 0,1-1 1,-1 1-1,1-1 0,0 1 1,0-1-1,1 0 1,-1 1-1,1-1 0,-1 0 1,1 0-1,0 0 0,3 4 1,-4-6-14,1 0 0,0 0 1,-1 0-1,1 0 1,0 0-1,-1-1 0,1 1 1,0 0-1,0-1 0,0 1 1,-1-1-1,1 0 0,0 0 1,0 1-1,0-1 0,0 0 1,0-1-1,0 1 0,0 0 1,-1-1-1,1 1 1,0-1-1,0 1 0,0-1 1,-1 0-1,1 1 0,0-1 1,1-2-1,5-2 10,0-1 0,-1-1 0,0 1 0,-1-1 0,0 0 0,0 0 0,0-1 0,8-14-1,-10 15-13,31-49-1316,30-68-1,-51 85-2146,-11 10-2107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20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0 9812,'0'0'3085,"0"1"-3125,0 5 1061,-11 72-1106,11-78 42,-3 5-63,-11 3 242,1 0 1,0 1 0,1 0-1,0 1 1,1 1 0,0 0 0,-18 22-1,28-32-128,1 0 0,-1 0-1,1 0 1,-1 0-1,1 0 1,-1 0 0,1-1-1,-1 1 1,1 0-1,0 0 1,0 0 0,-1 1-1,1-1 1,0 0-1,0 0 1,0 2 0,0-3-19,1 0 1,-1 1 0,0-1 0,0 1 0,0-1-1,0 0 1,1 1 0,-1-1 0,0 0-1,0 1 1,1-1 0,-1 0 0,0 1-1,1-1 1,-1 0 0,0 1 0,1-1 0,-1 0-1,1 0 1,-1 0 0,0 1 0,1-1-1,-1 0 1,1 0 0,-1 0 0,1 0-1,0 0 2,0 0-1,0 0 1,0 0-1,0 0 0,0 0 1,0-1-1,0 1 0,0 0 1,0-1-1,0 1 0,0 0 1,0-1-1,-1 0 0,1 1 1,0-1-1,0 1 0,0-1 1,-1 0-1,1 1 1,0-1-1,-1 0 0,1 0 1,-1 0-1,1 0 0,-1 1 1,1-1-1,-1 0 0,0 0 1,1 0-1,-1 0 0,0 0 1,0 0-1,1-1 1,-1 1 17,0 0 0,1 0 0,-1 0 0,0 1 0,0-1 0,0 0 0,0 0 0,0 0 0,0 0 0,0 1 0,0-1 0,0 0 0,0 0 0,0 0 0,0 0 0,-1 0 0,1 1 0,0-1 0,0 0 0,-1 0 0,1 1 0,-1-1 1,1 0-1,-1 0 0,1 1 0,-1-1 0,1 0 0,-1 1 0,0-1 0,0 0 0,-26-1 425,15 2-344,11 0-169,2 3-2279,5 11-1720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20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6547,'0'0'9284,"102"233"-8772,-32-145-143,3-6 95,0-6-288,-4-21-112,0-12-32,-7-7-32,-7-6 0,-4-11-672,-11-2-1361,-7-7-112,-11-10-2930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20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1003 1 9124,'0'0'10149,"-237"115"-10149,146-33 64,-15 0-96,-7-4 64,-3-15-64,-5-24-817,1-16-2048,21-16-2801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21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205 127 7892,'0'0'4162,"-13"7"-3994,-39 22 53,24-8-238,51-42-318,-22 20 365,0 0 0,0 0 1,0-1-1,0 1 0,0 0 0,-1-1 1,1 1-1,0-1 0,-1 1 0,1-1 1,-1 1-1,0-1 0,1 0 0,-1 1 1,0-1-1,0 1 0,0-1 0,0 0 1,0 1-1,0-1 0,-1 1 0,1-1 1,0 1-1,-1-1 0,1 1 1,-1-1-1,0 1 0,1-1 0,-1 1 1,0-1-1,0 1 0,0 0 0,0 0 1,0-1-1,0 1 0,0 0 0,-1 0 1,1 0-1,0 0 0,-1 0 0,1 1 1,0-1-1,-4-1 0,-8-1 259,0-1 1,-1 2-1,0 0 1,1 1-1,-1 0 0,-14 2 1,22-1-280,5 0-45,9 1-80,-1 1 64,0-1 0,1 0 0,-1-1 1,1 1-1,-1-2 0,1 1 0,-1-1 0,9-2 0,-14 3 55,0-1 1,1 1-1,-1-1 1,0 0-1,1 0 0,-1 0 1,0-1-1,0 1 0,0 0 1,0-1-1,0 1 1,0-1-1,-1 0 0,1 1 1,0-1-1,-1 0 0,0 0 1,1 0-1,-1 0 0,0-1 1,0 1-1,0 0 1,0 0-1,0-1 0,-1 1 1,1-1-1,-1 1 0,1 0 1,-1-1-1,0-4 1,0 6 7,0 0 0,0-1 1,0 1-1,-1 0 1,1 0-1,0-1 1,0 1-1,-1 0 0,1 0 1,-1 0-1,1-1 1,-1 1-1,0 0 1,1 0-1,-1 0 0,0 0 1,0 0-1,0 0 1,0 0-1,0 0 1,0 1-1,0-1 0,0 0 1,0 0-1,0 1 1,0-1-1,0 1 1,-1-1-1,1 1 0,0-1 1,-3 1-1,-4-2-45,0 2 0,0-1 0,0 1 0,-10 0 0,0 1-138,17-1 139,0 0-114,-1 0 0,1 0 1,0-1-1,0 1 0,0 0 0,-1 1 0,1-1 1,0 0-1,0 0 0,0 0 0,0 1 1,-1-1-1,1 1 0,0-1 0,0 1 1,0-1-1,0 1 0,0 0 0,0-1 0,0 1 1,0 0-1,1 0 0,-1 0 0,-1 1 1,-6 17-4375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33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646 312 3970,'0'0'6299,"3"-4"-6038,-1 2 10,-1 0 0,1 0-1,-1 0 1,0-1 0,0 1 0,0 0-1,0-1 1,0 1 0,0 0 0,-1-1-1,1-4 1,-1 7-188,0-1 0,0 0 1,0 1-1,0-1 0,-1 1 0,1-1 0,0 0 0,0 1 0,0-1 0,-1 1 0,1-1 0,0 1 1,-1-1-1,1 1 0,-1-1 0,1 1 0,-1-1 0,1 1 0,-1 0 0,1-1 0,-1 0 1,-23-3-736,-14 3 594,-74 4-176,97-1 175,1 0-1,0 1 0,-1 0 0,1 1 0,-23 10 0,-5 5-10,0 2-1,2 2 1,-69 50 0,97-63 59,0 0 0,1 0-1,0 1 1,1 1 0,1 0 0,0 1 0,0-1 0,1 2 0,1-1 0,0 1 0,1 0 0,0 0 0,1 1 0,1 0-1,-4 23 1,5 1-35,1 53 0,3-52 21,-1-38 17,0 1 1,0 0-1,1 0 0,-1 0 1,1-1-1,0 1 0,0 0 0,0-1 1,0 1-1,0 0 0,1-1 1,-1 1-1,1-1 0,0 0 1,-1 0-1,1 1 0,0-1 1,0 0-1,1-1 0,-1 1 1,0 0-1,0-1 0,1 1 1,-1-1-1,1 0 0,0 1 1,-1-1-1,1-1 0,0 1 0,0 0 1,4 0-1,4 1-6,-1-1-1,1 0 0,0-1 1,0 0-1,0 0 0,0-1 1,15-4-1,-14 2 23,0-2 0,0 1 0,0-2 0,0 1 0,-1-2 0,0 1 0,-1-2 0,1 1 0,-1-2 0,-1 1 0,1-1 0,-2-1 0,1 1 0,-1-1 0,8-14 0,-2 3 10,-1-2 1,-1 0-1,-1-1 0,-1 0 1,-1 0-1,10-42 0,-9-1-14,-3 0-1,-2 0 1,-7-89-1,1 54 2,1 100 0,0-7-2,0 0 0,-1-1-1,0 1 1,-2-11 0,2 18 8,1 0 1,-1 1 0,1-1-1,-1 1 1,1-1 0,-1 1-1,0-1 1,0 1-1,0-1 1,0 1 0,0 0-1,0-1 1,0 1-1,0 0 1,0 0 0,-1 0-1,1 0 1,0 0-1,-1 0 1,1 0 0,-1 0-1,1 1 1,-1-1-1,1 0 1,-1 1 0,1 0-1,-1-1 1,0 1 0,1 0-1,-3 0 1,3 0 126,-2 140-80,3 100 507,3-202-426,1-1 0,2 0 0,1 0 0,17 48 0,-14-55-86,2-1-1,1 0 0,24 41 0,-33-63-90,1 0 0,0 0 0,0-1-1,0 1 1,1-1 0,-1 0 0,2-1-1,-1 1 1,0-1 0,1-1 0,0 1-1,0-1 1,1 0 0,-1-1 0,1 1 0,0-2-1,0 1 1,13 2 0,-18-5-144,0 1 0,0-1 0,0 0 0,1-1 0,-1 1 1,0 0-1,0-1 0,0 0 0,0 1 0,0-1 0,0 0 0,-1-1 0,1 1 0,0 0 1,0-1-1,-1 0 0,6-3 0,-5 0-349,1 1 0,0 0 0,-1-1 0,0 1 1,0-1-1,0 0 0,-1 0 0,4-11 0,11-41-6008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0.4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96 10741,'0'0'3084,"20"-3"-2657,329-50 3129,-283 43-3467,101-13 428,-56 16-4212,-105 9 624,-6 5-1406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33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427 0 8020,'0'0'6963,"-13"0"-6880,3 1-49,-1-1 1,1 1 0,-1 1-1,1 0 1,0 1 0,-1 0-1,1 0 1,0 1 0,1 0-1,-1 1 1,-11 7 0,9-4 74,0 1 0,0 0 1,1 1-1,-17 20 0,24-26-101,0 2 1,1-1-1,-1 0 0,1 1 0,0-1 1,1 1-1,-1 0 0,1 0 0,1 0 0,-1 0 1,1 0-1,0 0 0,-1 12 0,2-15-20,-1-1-1,1 1 0,0 0 1,0-1-1,0 1 0,0-1 1,1 1-1,-1 0 1,1-1-1,-1 1 0,1-1 1,0 1-1,0-1 0,0 1 1,0-1-1,0 0 0,1 0 1,-1 1-1,1-1 0,-1 0 1,1 0-1,0 0 0,0-1 1,0 1-1,0 0 0,0-1 1,0 1-1,1-1 1,-1 0-1,5 2 0,17 8-6,1-1 1,1-1-1,0-2 0,0 0 0,51 5 1,-51-9 26,-1 1 0,1 1 0,-1 2 0,0 0 0,0 2 0,31 14 0,-55-22 16,1 1 0,0-1 0,0 0 0,-1 0 0,1 1 0,-1-1 1,1 1-1,-1-1 0,0 1 0,1 0 0,-1 0 0,0-1 0,0 1 0,0 0 0,-1 0 0,1 0 0,0 0 0,-1 0 0,1 0 0,-1 0 0,0 0 0,1 0 0,-1 1 0,0-1 0,0 0 0,-1 0 0,1 0 1,0 0-1,-1 0 0,1 0 0,-1 0 0,0 0 0,-1 3 0,-1 2 100,0-1-1,0 1 1,-1-1 0,0 0 0,-1 0-1,1 0 1,-1 0 0,-6 5 0,-10 6-64,0-1-1,-1 0 1,0-2 0,-1-1 0,-1-1 0,0 0-1,-1-2 1,-31 8 0,0-3-1415,-1-4 0,-98 9 0,62-11-3189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34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1 217 10917,'0'0'3314,"313"6"-3154,-167-29 608,-4-9-64,-3-1 33,-12-3-593,-6 3-112,-12 3-32,-11 7 0,-21 10-545,-22 13-1920,-30 0-1456,-25 20-3059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34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475 168 7251,'0'0'1043,"-34"14"-368,-116 50 779,127-53-1154,0 1 0,1 0 0,1 2 0,0 0 0,-19 18-1,26-18-151,1 0-1,1 0 0,0 1 0,1 0 0,-17 33 0,20-33-81,1 0 1,1 1-1,0 0 0,1 0 1,1 1-1,-3 21 1,3 6 18,1 52 0,3-89-90,0-1 0,0 1 1,1-1-1,-1 1 1,1-1-1,1 1 1,-1-1-1,1 1 0,0-1 1,1 0-1,0 0 1,-1 0-1,2 0 0,-1-1 1,1 1-1,0-1 1,0 0-1,0 0 1,1 0-1,0 0 0,0-1 1,0 0-1,0 0 1,1-1-1,-1 1 0,1-1 1,0 0-1,0 0 1,0-1-1,1 0 0,7 2 1,1 0-30,0-1 0,0 0 0,0-1 0,0-1 0,19 0 0,-29-1 34,1-1-1,0 1 1,0-1 0,-1 0 0,1-1 0,0 1-1,-1-1 1,1 0 0,-1 0 0,0-1-1,0 0 1,0 0 0,0 0 0,0 0-1,0-1 1,6-7 0,0-2 26,-2-1-1,0 0 1,0 0 0,-2-1 0,1-1 0,8-28-1,20-103 110,-24 75-304,4-103 0,-12-75-305,-5 190 445,2 51 40,-1 8-4,0 0 0,1-1 0,-1 1 1,0 0-1,0 0 0,0-1 0,0 1 0,0 0 0,-1 0 0,1-1 0,0 1 0,-1 0 0,1 0 0,0-1 0,-1 1 0,-1-2 0,2 3 0,0 0 0,0 0 0,0 0 0,0 0 0,0 0 0,0 0 0,-1 0 1,1 0-1,0 0 0,0 0 0,0 0 0,0 0 0,0 0 0,0 0 0,-1 0 0,1 0 0,0 0 0,0 0 0,0 0 0,0 0 0,0 0 0,0 0 1,-1 0-1,1 0 0,0 1 0,0-1 0,0 0 0,0 0 0,0 0 0,0 0 0,0 0 0,0 0 0,0 0 0,0 0 0,-1 1 0,1-1 1,0 0-1,0 0 0,0 0 0,0 0 0,0 0 0,0 0 0,0 0 0,0 1 0,0-1 0,0 0 0,0 0 0,0 0 0,0 0 0,0 0 1,0 0-1,0 1 0,0-1 0,0 0 0,0 0 0,0 0 0,1 0 0,-1 0 0,0 1 0,-3 36 208,5 69 1,-1-66-76,5 53 275,4-1 0,3 0 0,52 178-1,-61-256-399,1 0-1,0 0 0,1 0 0,1-1 0,12 20 0,-16-29-86,0-1 1,0 1-1,0-1 1,0 0-1,1 0 0,-1 0 1,1 0-1,0-1 0,0 1 1,0-1-1,0 0 0,0 0 1,0-1-1,1 1 1,-1-1-1,0 0 0,1 0 1,-1 0-1,1-1 0,-1 1 1,7-1-1,-7 0-134,-1-1 1,0 1-1,1 0 0,-1-1 0,0 0 0,0 0 1,0 0-1,0 0 0,0 0 0,0-1 0,0 1 1,0-1-1,0 0 0,-1 0 0,6-4 0,-3 0-308,0-1 0,0 1-1,-1-1 1,0 0 0,5-11-1,26-66-4842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35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0 11381,'0'0'3975,"8"32"-3924,-4-17-43,18 69 198,12 97-1,-21-45 242,7 49 191,-14-145-520,2 0-1,20 58 1,-23-84-111,1-1 0,0 1 1,15 23-1,-18-33-41,-1 0 0,1 0 1,0-1-1,0 0 0,0 1 0,1-1 1,-1 0-1,1-1 0,0 1 1,0-1-1,-1 1 0,1-1 1,1 0-1,-1-1 0,0 1 0,7 1 1,-7-2-293,0 0 0,1-1-1,-1 1 1,0-1 0,0 0 0,0 0 0,1-1 0,-1 1 0,0-1 0,0 0 0,0 0 0,0 0 0,5-2 0,-6 0-173,-1 0-1,1 0 1,-1 0-1,0 0 1,0-1 0,0 1-1,2-8 1,-4 11 487</inkml:trace>
  <inkml:trace contextRef="#ctx0" brushRef="#br0" timeOffset="1">1 535 11941,'0'0'4018,"270"-66"-4242,-168 40 176,-7-3 32,-4-1 16,0 1-1152,-15 6-1490,-14 0-2176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35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2545,'0'0'15351,"183"-7"-15383,-118 4 48,1-7-48,-8 0 16,-7 0-160,-7 4-1825,-19 6-1472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36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9941,'0'0'5074,"248"33"-5250,-161-33 240,1 0-128,-5-4 32,-6 1-1697,-19 3-1424,-21 0-3474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37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 6643,'0'0'7035,"0"-6"-3212,0 873-3583,0-865-1432,-7-42-9770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37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7299,'0'0'2826,"36"10"-1701,119 36-428,-136-40-561,1 0 0,-2 1 0,1 1 0,-1 1 0,0 1 0,-1 0 0,0 1 0,24 21 0,-34-26-88,6 5 45,-1 0 0,0 1 0,0 0 0,-1 1 0,-1 0 0,0 1 0,-1 0 0,-1 1 0,0 0 0,-1 0 0,0 0 0,-1 1 0,-1 0 0,-1 0 0,0 1 0,-1-1 0,-1 1 0,1 19 0,-1 22 460,-7 78 0,3-114-423,-1-1 1,-1 1-1,-1-1 1,-1 0-1,-1-1 1,-18 37-1,13-35-41,-2-1-1,0 0 1,-1-1 0,-1-1-1,-1 0 1,-1-1 0,0-1-1,-2-1 1,1 0 0,-2-2-1,0 0 1,-45 21 0,8-5-527,54-22-1553,2-3-2021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38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1 2017,'0'0'14433,"3"-1"-14153,-3 1-275,1 0 1,-1 0-1,1 0 0,-1 0 0,0 0 0,1 0 0,-1 0 0,1 0 1,-1 0-1,1 1 0,-1-1 0,1 0 0,-1 0 0,1 0 1,-1 0-1,0 1 0,1-1 0,-1 0 0,1 0 0,-1 1 0,0-1 1,1 0-1,-1 1 0,0-1 0,1 0 0,-1 1 0,0-1 0,0 0 1,1 1-1,-1-1 0,0 1 0,0-1 0,0 1 0,1 0 0,0 23 98,-11 32 20,-47 108 332,19-64-56,-55 198 767,80-244-979,2 0-1,3 1 1,-2 92-1,10-115-163,-1-15-25,1 0 1,0 0-1,4 18 0,-3-30-4,0-1-1,0 1 1,0-1-1,1 0 1,0 0-1,0 1 0,0-1 1,0 0-1,0-1 1,1 1-1,0 0 0,0-1 1,0 1-1,0-1 1,0 0-1,5 3 0,0-1-228,0 0 0,0-1 0,1 0 0,-1 0 0,1-1 0,0 0 0,0 0 0,17 2 0,2-2-4523,43-1 0,-71-2 4656,21 0-7971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38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1 9925,'0'0'4692,"-16"18"-4572,3-1-102,-5 4 16,1 0 0,1 2 1,-24 43-1,14-16 166,4-10 392,-17 48 1,38-85-605,-1 0 1,1 1-1,0-1 0,0 0 1,1 1-1,-1-1 1,1 0-1,-1 1 0,1-1 1,0 1-1,0-1 1,1 1-1,-1-1 0,1 0 1,0 1-1,1 3 1,0-4 2,-1 0 0,1-1 0,0 0-1,0 1 1,0-1 0,0 0 0,1 0 0,-1 0 0,0 0 0,1-1 0,-1 1 0,1 0 0,0-1 0,0 0 0,-1 0 0,1 0 0,5 1 0,54 16-46,65 21-97,-110-33 115,0 2 1,-1 0-1,1 1 0,-1 0 0,15 13 1,-26-18 34,-1 0 0,0 0 0,0 0 0,0 0 0,0 1 0,-1 0 0,1 0 1,-1 0-1,0 0 0,-1 0 0,1 1 0,-1-1 0,2 11 0,-1 0 34,-1 0-1,0 1 1,-2 25-1,0-37-16,0 3 42,0-1-1,-1 0 0,0 1 0,0-1 0,-1 0 0,0 0 1,0 0-1,-1 0 0,0 0 0,0 0 0,0-1 0,-1 1 1,0-1-1,0 0 0,-1 0 0,0-1 0,0 1 0,0-1 1,-1 0-1,1 0 0,-1-1 0,0 0 0,-12 6 0,3-2 9,0-2 0,-1 0 1,0 0-1,-1-2 0,1 0 0,-1 0 0,1-2 0,-1 0 0,-22-1 0,13-1-489,13 0-2693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0.9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 14583,'0'0'3311,"7"-1"-3408,56-4 577,91 4 0,-39 2-124,125-3-428,-139 2-4085,-91 0 564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39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0 497 9812,'0'0'2903,"5"-29"-2617,1-8-267,28-136 36,-25 140-13,1 0 0,1 1 0,27-52 0,-37 82-24,0 0-1,0 0 0,0 0 0,0 1 0,0-1 1,0 0-1,1 1 0,-1-1 0,0 1 1,1-1-1,0 1 0,-1 0 0,1-1 0,0 1 1,-1 0-1,1 0 0,0 0 0,0 1 0,0-1 1,0 0-1,0 1 0,0-1 0,0 1 1,0 0-1,0-1 0,0 1 0,1 0 0,-1 0 1,0 1-1,0-1 0,0 0 0,0 1 1,0-1-1,0 1 0,3 1 0,1 1 28,1 1 0,-1-1 0,-1 1 0,1 0 0,0 1 0,-1 0 0,0 0 0,8 10 0,4 10 163,-1 0 1,-1 1-1,-1 0 1,16 47-1,24 45 679,-54-118-885,0 0 0,0 0 1,1 0-1,-1 0 0,0 0 1,0 0-1,0 1 0,1-1 0,-1 0 1,0 0-1,0 0 0,1 0 1,-1 0-1,0 0 0,0 0 0,1 0 1,-1-1-1,0 1 0,0 0 1,1 0-1,-1 0 0,0 0 1,0 0-1,0 0 0,1 0 0,-1 0 1,0-1-1,0 1 0,0 0 1,1 0-1,-1 0 0,0 0 0,0-1 1,0 1-1,0 0 0,0 0 1,1 0-1,-1-1 0,0 1 1,0 0-1,0 0 0,0-1 0,0 1 1,0 0-1,0 0 0,0-1 1,0 1-1,0 0 0,0 0 0,0 0 1,0-1-1,0 1 0,0 0 1,0 0-1,0-1 0,0 1 0,14-73-1134,3 2 0,52-136 0,-67 204 1120,-1 1 0,0-1-1,0 1 1,1-1 0,0 1-1,-1 0 1,1 0-1,0 0 1,0 0 0,0 0-1,4-2 1,-5 3 14,0 1-1,0-1 1,0 1 0,0 0-1,0-1 1,0 1-1,0 0 1,0 0 0,0 0-1,0 0 1,0 0 0,0 0-1,0 0 1,0 0-1,0 0 1,0 0 0,0 1-1,0-1 1,0 0 0,-1 1-1,1-1 1,0 1-1,0-1 1,0 1 0,0-1-1,0 1 1,-1 0 0,1-1-1,0 1 1,-1 0-1,1 0 1,0-1 0,-1 1-1,1 0 1,-1 0 0,1 1-1,12 21 221,-2 1-1,0-1 1,-2 2-1,-1 0 1,8 38-1,0-5 392,-14-46-352,-1-9-218,-1-1 0,0 0 1,0 1-1,1-1 0,-1 0 0,1 1 1,0-1-1,0 0 0,0 0 0,0 1 1,0-1-1,0 0 0,1 0 0,-1 0 1,3 3-1,-2-7-73,0 0 0,0 0 0,0 0 0,-1 0 0,1 0 1,-1 0-1,1-1 0,-1 1 0,0 0 0,0-1 0,0 1 0,0-1 0,-1 1 0,1-1 1,0-2-1,2-5-127,9-25-503,3 1-1,1 0 1,37-59 0,-52 92 637,0-1 1,0 1-1,0 0 0,0-1 1,0 1-1,0 0 1,0 0-1,1 0 1,-1 0-1,0 0 1,1 0-1,-1 0 0,1 0 1,-1 0-1,1 1 1,-1-1-1,1 0 1,2 0-1,-3 2 36,0-1-1,0 0 1,1 0 0,-1 0-1,0 1 1,0-1 0,0 0 0,0 1-1,1 0 1,-1-1 0,0 1-1,0-1 1,0 1 0,0 0-1,0 0 1,0 0 0,0-1-1,1 3 1,3 5 161,0 0 1,0-1-1,-1 2 0,0-1 0,3 10 0,-5-13-108,17 46 717,-8-21-523,1 1 0,30 52 0,-41-81-490,0 0 1,0 0-1,0-1 0,0 1 0,1 0 0,-1-1 1,0 1-1,1-1 0,-1 1 0,1-1 0,0 0 1,-1 0-1,1 0 0,2 2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39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13222,'0'0'2737,"142"23"-2657,-106-13-64,-3 0 16,-7 0 0,-8-7-64,-4 4-656,-3 3-1713,-3 6-2449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40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0 9284,'0'0'4042,"-10"18"-3965,-52 105 139,50-95-15,1 0 1,1 1 0,-9 40-1,17-57-181,-1 3-23,1 0-1,-1 24 0,3-35-2,0-1 1,0 1 0,1-1-1,-1 1 1,1-1 0,0 1-1,0-1 1,0 0-1,0 1 1,0-1 0,1 0-1,0 0 1,-1 0 0,1 0-1,0 0 1,5 5 0,110 80-42,-84-65 75,0 1 0,48 47 0,-69-59-15,-1 0-1,-1 1 1,14 21 0,-21-28 92,1 1 0,-1 0 0,-1 0 1,1 0-1,-1 0 0,0 0 0,-1 0 1,0 0-1,0 1 0,0 9 0,-1-8 121,0 5 139,0-1-1,-1 0 0,-3 16 1,3-24-307,0-1-1,-1 1 1,1 0 0,-1-1-1,-1 1 1,1-1 0,-1 0-1,1 0 1,-1 0 0,0 0-1,0 0 1,-5 3 0,-7 7 53,-2-2 1,1 0-1,-2 0 1,0-2-1,0 0 1,0-1-1,-37 11 1,-144 29-3940,187-46 3186,1-2-2826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41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 9076,'0'0'3538,"17"35"-2933,57 117 129,-37-71 231,-4 2 1,-4 1-1,-3 1 0,27 161 0,-39-131-326,-4 1 1,-7 133-1,-3-175-505,1-23-27,-2-1-1,-3 0 1,-1 0 0,-3 0-1,-20 70 1,15-82-43,-3 1 0,-1-2 0,-1-1 0,-3 0 0,0-1 0,-3-1 0,0-1 0,-35 34 0,-59 71-224,115-135-5,3-21-14530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41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12998,'0'0'4485,"7"0"-4523,322-5 2249,-184 7-1871,-166-2-13773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46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95 414 7283,'0'0'5510,"3"-12"-5444,20-100 1169,13-56-2,-28 136-1209,-5 19 2,1-1 0,0 1 1,0 0-1,14-24 1222,-20 58-1376,2 40 1,0-3 24,-30 222 148,-25 0 90,19-103 0,22-109-50,7-36-6,0 1 0,3-1-1,-2 48 1,6-80-98,0-2-426,0-11-605,0 1 1,-2 0-1,1-1 0,-1 1 1,-1 0-1,-5-16 1,-12-12-7721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46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0 237 3970,'0'0'9922,"37"0"-9720,25 0-207,358-9 1400,-63-49-589,-6-28 25,-44 11-509,-295 72-492,0 1-1,0 0 1,22 1 0,-33 0-205,2 2-750,-3 7-285,0-3 1068,-1-1 1,0 0-1,0 1 1,0-1-1,0 0 1,-1 0-1,1 0 1,-1 0-1,0 0 1,0 0-1,-1-1 1,1 1-1,-1-1 1,0 1-1,0-1 1,0 0-1,-7 5 1,-47 38-7364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47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1825,'0'0'10722,"8"8"-9679,25 27-806,-2 1-1,-1 2 0,-3 1 1,0 1-1,30 66 1,-16-19 193,54 171 0,-86-229-430,-1 0 1,-1 0-1,-2 1 1,4 47-1,-10-77-107,0 1-1,0-1 1,1 0-1,-1 0 0,0 1 1,0-1-1,0 0 1,1 0-1,-1 0 1,0 0-1,0 0 0,0 0 1,1 0-1,-1 0 1,0-1-1,0 1 1,1 0-1,-1 0 1,0-1-1,0 1 0,-1-1 1,-32-20-3257,-8-20-2695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47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1 335 5683,'0'0'6819,"193"-184"-6227,-142 138-64,-4 10-400,-10 7-32,-8 9-16,-11 10-96,-11 4 16,1 2-384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47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7059,'0'0'3167,"31"23"-2180,102 81-120,-95-71-522,-2 2-1,-1 1 1,35 48-1,-9-11-156,-10-16-270,-50-86-11465</inkml:trace>
  <inkml:trace contextRef="#ctx0" brushRef="#br0" timeOffset="1">408 99 7059,'0'0'8868,"-73"102"-8868,22-33 0,0-4-32,8-9 64,10-20-48,7-16 16,19-10-112,3-7-1072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1.2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14743,'0'0'3201,"246"56"-2689,-143-48-255,-6-2-257,-10-3 96,-6-1-208,-6 1-97,-13-3-1215,-15 0-1650,-16 0-2496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48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420 0 6259,'0'0'8857,"-13"16"-8288,-190 254 842,183-244-1303,-18 27-22,-3-3 1,-63 63 0,105-129-7554,8-13 1808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48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409 1 6787,'0'0'7126,"-8"5"-6969,-31 22-89,-55 49-1,35-27 321,-35 43 800,93-92-1201,1 0 0,0 0 1,0 1-1,0-1 0,0 0 1,0 0-1,0 1 1,0-1-1,0 0 0,0 0 1,0 1-1,0-1 1,0 0-1,0 0 0,0 1 1,0-1-1,0 0 0,0 1 1,0-1-1,0 0 1,0 0-1,0 0 0,0 1 1,0-1-1,1 0 0,-1 0 1,0 1-1,0-1 1,0 0-1,0 0 0,1 0 1,-1 1-1,0-1 1,0 0-1,0 0 0,1 0 1,6 5-10,0-1 0,1 0 0,-1 0 0,1-1 0,0 0 0,-1-1 0,1 1 0,9 0 0,10 4 12,67 18 18,-60-18-3,0 2 1,-1 1 0,0 1 0,-1 2 0,43 24-1,-70-34 22,-1 1 0,0-1 0,-1 1 0,1 0 0,-1 0 0,1 0 0,-1 0 0,0 1 0,0-1 0,-1 1 0,0-1 0,0 1 0,0 0 0,0 0 0,-1 0 0,1 0 0,-1 1-1,-1-1 1,1 0 0,-1 0 0,0 1 0,0-1 0,-1 10 0,-1-4 58,0-1 1,0 0-1,-1 1 0,0-1 1,0-1-1,-1 1 0,-1 0 0,0-1 1,0 0-1,-1 0 0,-7 9 0,0-3 83,-1 0-1,0-1 1,-1 0-1,0-2 1,-1 1-1,-1-2 1,0 0-1,-1-1 1,0-1-1,0-1 1,-1 0-1,0-1 1,0-2-1,0 1 1,-1-2-1,0-1 1,-37 2-1,-111-5-546,166 1 291,1-1 0,0 0 1,-1 0-1,1 0 0,0 0 0,-1 0 0,1 0 0,0-1 0,-1 1 0,1 0 0,0-1 0,-1 1 0,1-1 1,0 1-1,0-1 0,-1 0 0,1 0 0,0 1 0,0-1 0,0 0 0,0 0 0,0 0 0,0 0 0,-1-2 1,1 0-397,0 0 0,0 0 0,1-1 1,-1 1-1,1 0 0,0-1 0,0 1 1,0-6-1,0 3-227,0-35-5750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49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15 5603,'0'0'7032,"0"-1"-7000,0 0-1,0 1 1,0-1 0,-1 1-1,1-1 1,0 1 0,0 0-1,-1-1 1,1 1 0,0-1-1,-1 1 1,1-1 0,0 1-1,-1 0 1,1-1 0,-1 1-1,1 0 1,0-1-1,-1 1 1,1 0 0,-2-1-1,-5 0 142,-1 0 0,1 0-1,-1 0 1,1 1-1,-1 0 1,1 1 0,-1-1-1,1 1 1,-1 1-1,-13 4 1,18-5-174,0 1 0,0-1 0,1 1-1,-1 0 1,0 0 0,1 0 0,-1 0 0,1 0 0,0 1 0,0-1-1,0 1 1,0-1 0,0 1 0,0 0 0,1 0 0,-1 0-1,1 0 1,0 0 0,0 0 0,0 0 0,0 0 0,1 1 0,-1-1-1,1 0 1,0 0 0,0 7 0,0-9-19,-1 0 0,1 0 1,0 1-1,0-1 0,0 0 1,0 0-1,1 1 0,-1-1 0,0 0 1,0 0-1,1 0 0,-1 0 0,1 1 1,-1-1-1,1 0 0,-1 0 1,1 0-1,1 1 0,-1-1 15,1-1 1,-1 1-1,1-1 0,0 1 1,-1-1-1,1 0 0,0 0 1,-1 1-1,1-1 0,0 0 0,2-1 1,5 1 29,-1 0-18,0 0 0,0 0 0,0-1 0,0 0 0,-1 0 0,1-1-1,9-3 1,-16 5 8,1-1-1,0-1 1,-1 1-1,1 0 1,0 0-1,-1 0 0,1-1 1,-1 1-1,0-1 1,1 1-1,-1-1 1,0 0-1,0 1 0,0-1 1,0 0-1,0 0 1,-1 0-1,1 0 1,-1 1-1,1-1 1,-1 0-1,1 0 0,-1 0 1,0 0-1,0 0 1,0 0-1,0 0 1,0 0-1,-1 0 1,1 0-1,-1 0 0,1 0 1,-1 0-1,-1-3 1,1 3 13,0 1 0,0-1 0,0 1 0,0-1 0,0 1 0,0-1 0,-1 1 1,1 0-1,-1 0 0,1-1 0,0 1 0,-1 0 0,0 1 0,1-1 0,-1 0 0,0 0 1,1 1-1,-1-1 0,0 1 0,0-1 0,1 1 0,-1 0 0,-2-1 0,-49-2 469,46 4-436,4-2-65,0 1-1,0 0 0,0 0 1,0 0-1,0 0 0,0 1 1,0-1-1,0 1 0,0 0 1,0 0-1,0 0 0,0 0 1,0 1-1,1-1 1,-1 1-1,1-1 0,-1 1 1,1 0-1,-1 0 0,1 0 1,0 0-1,0 1 0,0-1 1,0 1-1,0-1 0,1 1 1,-1-1-1,1 1 0,0 0 1,0 0-1,0 0 0,0 0 1,0 0-1,0 5 1,0-6-16,0 0 1,1-1-1,0 1 1,-1 0 0,1 0-1,0 0 1,0 0-1,0 0 1,0 0 0,0 0-1,0 0 1,1-1-1,-1 1 1,1 3 0,0-4 8,0 0 1,-1 0 0,1 0-1,0-1 1,0 1 0,0 0-1,-1 0 1,1-1 0,0 1-1,0-1 1,0 1 0,0-1-1,0 1 1,0-1-1,0 1 1,0-1 0,1 0-1,-1 0 1,0 1 0,0-1-1,0 0 1,0 0 0,0 0-1,2 0 1,6 0 4,0 0-31,-1 0 1,0 0 0,0-1-1,0 0 1,15-4 0,-21 4 29,0 1 1,0-1 0,0 0-1,-1 0 1,1 0 0,0-1-1,-1 1 1,1 0 0,-1 0-1,1-1 1,-1 1 0,1-1-1,-1 0 1,0 1 0,0-1-1,0 0 1,0 0 0,0 1-1,0-1 1,-1 0-1,1 0 1,0 0 0,-1 0-1,0 0 1,1 0 0,-1 0-1,0 0 1,0-4 0,0 4 18,0 1-1,0-1 1,0 0 0,0 1 0,0-1 0,0 0 0,0 1 0,-1-1-1,1 1 1,-1-1 0,1 1 0,-1-1 0,1 1 0,-1-1 0,0 1-1,0-1 1,0 1 0,1 0 0,-1 0 0,-2-3 0,0 3 33,0 0 1,1 0-1,-1 0 1,0 1-1,0-1 1,0 1-1,0-1 1,0 1-1,1 0 1,-7 0-1,-29 0 561,23 0-1175,26 0-2933,8-2 621,-3-9-1337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51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687 508 3570,'0'0'9769,"0"-2"-9641,3-31 93,-3 32-184,0 0-1,0-1 0,-1 1 0,1 0 1,0 0-1,-1-1 0,0 1 1,1 0-1,-1 0 0,1 0 1,-1 0-1,0 0 0,0 0 1,0 0-1,0 0 0,0 0 1,0 0-1,0 0 0,0 0 0,0 1 1,0-1-1,0 0 0,0 1 1,-3-2-1,-20-4 202,1 2-1,-1 0 1,0 1 0,-1 2-1,-34 2 1,33-1-229,3 1-5,0 1 0,1 1 0,-1 0 0,1 2 0,0 1 0,0 1 0,0 1 0,1 0 0,0 2 0,1 1-1,0 0 1,-23 18 0,30-20-12,0 1 0,1 0-1,1 1 1,0 1 0,0 0 0,1 0-1,0 1 1,1 0 0,1 0-1,0 1 1,1 1 0,0-1-1,1 1 1,1 0 0,0 0 0,1 1-1,1-1 1,-2 23 0,4-30-23,1 0 1,0-1-1,0 1 0,0 0 1,1-1-1,1 1 1,-1-1-1,4 12 1,-3-17 25,-1 1 0,1-1 1,0 1-1,0-1 0,0 1 1,0-1-1,0 0 0,0 0 1,1 0-1,-1 0 0,1 0 1,-1-1-1,1 1 0,0-1 1,-1 0-1,1 1 0,0-1 1,0-1-1,0 1 0,0 0 1,0-1-1,0 1 0,6-1 1,-3 1 3,0-1 0,1 1 0,-1-1 0,0-1 0,1 1 0,-1-1 0,0 0 0,0-1 0,0 1 0,0-1 0,0-1 0,0 1 0,0-1 0,5-3 0,-2-1 7,0 0-1,-1-1 1,0 0-1,0 0 1,-1-1-1,0 0 1,7-12-1,9-15-122,-2-2 0,-1-1 0,-2 0-1,-1-1 1,-3-1 0,-1 0 0,-2-1 0,-2-1 0,-2 1-1,-1-1 1,-1-54 0,-4 56 17,0 11 53,-2 1 0,-4-36 1,4 57 65,0 0 0,-1 1 1,0-1-1,-1 0 0,0 1 1,0-1-1,0 1 0,-1 0 1,0 0-1,-1 0 0,1 0 1,-11-9-1,-4 3 512,19 13-514,-1 0 0,1 0 0,-1-1 0,1 1 0,-1 0 0,1 0 0,-1 0 0,1-1 0,-1 1 0,1 0 0,-1 0 0,1 0 0,-1 0 0,1 0 0,-1 0 0,1 0 0,-1 0 0,1 0 0,-1 0 0,1 0 0,-1 1 0,1-1 0,-1 0 0,1 0 0,-1 0 0,1 1 0,-1-1 0,1 0 0,-1 1 0,1-1 1,-1 0-1,1 1 0,0-1 0,-1 0 0,1 1 0,0-1 0,-1 1 0,1-1 0,0 1 0,0-1 0,-1 1 0,-5 30-13,1 0 0,2 0 0,1 0 0,3 53 0,0-28 61,0-19 55,1-1 0,1 0 1,2 0-1,18 62 0,-16-75-63,1-1 1,1 0-1,1 0 1,1-1-1,1 0 1,1-1-1,1-1 1,21 24-1,-30-38-223,0 1 1,1-1-1,0 0 1,0-1-1,0 0 1,1 0-1,12 6 1,-15-8-20,-1-1 0,1 0 0,0 0 0,0 0 0,-1 0 0,1 0 0,0-1 0,0 0 0,0 0 0,0 0 0,0 0 0,0-1 0,0 1 0,0-1 0,-1 0 0,6-2 0,11-13-4283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51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10853,'0'0'2865,"178"217"-2433,-119-168-31,-1-3-257,-3-7-48,-4-3-48,-4-3-64,-3-10 16,3-7-432,-7-12-1713,-7-4-2482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52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1047 0 9957,'0'0'5794,"-193"43"-5057,113 3-481,-11 13-192,-11 0 16,-11 0-64,3-3-16,4-4-48,15-2-1025,18-1-1056,22-3-1312,15-10-4483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52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1 233 7812,'0'0'4914,"291"59"-4290,-149-59 160,12 0-223,-1-10-97,-4-26-224,-14-3-176,-18 0-16,-15-1-48,-11 7-96,-14-3-1377,-16 0-1280,-28 13-2817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53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362 375 2625,'0'0'8730,"-23"0"-4910,13 3-3684,0-1 0,0 1 0,1 1 1,-1 0-1,1 0 0,-1 1 0,1 0 0,1 1 0,-10 7 1,-5 6-233,-40 42 1,48-45 96,0 1-1,1 0 1,1 1-1,1 1 1,0 0-1,2 0 1,0 1-1,1 1 1,1 0-1,1 0 1,1 0 0,0 1-1,2 0 1,-3 41-1,7-50-4,-1 0-12,0 1-1,2 0 1,0 0-1,3 15 1,-4-25 9,1-1 1,1 1-1,-1 0 1,1 0-1,-1-1 0,1 1 1,0-1-1,0 1 1,1-1-1,-1 0 1,1 0-1,0 0 1,-1 0-1,1-1 1,0 1-1,1-1 0,-1 1 1,6 2-1,2 0 6,1 0-1,-1-1 1,1 0 0,0 0-1,1-2 1,-1 1-1,0-2 1,14 1-1,-19-1-1,1-1-1,-1 0 1,0-1-1,1 0 0,-1 0 1,1 0-1,-1-1 1,0 0-1,0-1 1,0 1-1,0-1 0,-1-1 1,1 1-1,10-8 1,-5-1-45,-1-1 1,0 1 0,0-2-1,-1 1 1,-1-1-1,-1-1 1,0 0 0,6-16-1,1-6-211,-2 0 0,11-51 0,-14 24-48,-2 0-1,-3-1 0,-5-83 0,0 84 219,0 35 92,0 0 0,-2 0 0,-1 0 0,-2 0 0,0 1 0,-2-1 0,-14-36 0,20 63 42,0 1 25,1 0 0,0-1-1,-1 1 1,1 0-1,-1 0 1,0 0 0,1-1-1,-1 1 1,0 0 0,0 0-1,0 0 1,1 0-1,-1 0 1,0 0 0,0 0-1,-1 1 1,1-1 0,0 0-1,-2 0 1,3 1 362,-7 223-288,5-105 132,8 196 1177,-2-282-1348,0 0 0,2 0 0,2-1 0,0 0 0,2 0 0,2-1 0,23 45 0,-32-70-128,1 1 0,0 0-1,1-1 1,0 0-1,-1 0 1,2 0 0,-1 0-1,0-1 1,1 0 0,0 0-1,12 6 1,-15-9-164,-1 0 0,1 0 0,0 0 1,0 0-1,0 0 0,0-1 0,0 1 0,0-1 0,0 0 1,0 0-1,0 0 0,0 0 0,0 0 0,0-1 0,0 1 1,0-1-1,0 0 0,-1 0 0,1 0 0,0 0 1,0-1-1,-1 1 0,1-1 0,-1 1 0,1-1 0,-1 0 1,0 0-1,1 0 0,-1 0 0,2-4 0,20-38-4842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53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 10917,'0'0'1083,"-9"29"-576,3-12-407,-52 204 1054,45-139-212,4 1-1,2 102 1,7-178-922,0-1 0,0 0 1,1 1-1,0-1 0,0 0 0,1 1 0,0-1 0,0 0 0,0 0 0,1 0 0,-1 0 1,2-1-1,-1 1 0,0-1 0,8 8 0,-5-7-14,1 0 0,-1-1 0,1 0 0,0 0 0,1-1 1,-1 1-1,1-2 0,0 1 0,0-1 0,0-1 0,12 4 0,-1-2 8,0-1-1,0-1 1,1 0-1,-1-1 0,1-1 1,-1-1-1,1-1 1,23-5-1,-33 5-276,1-1 0,-1 1 0,0-2 1,0 0-1,0 0 0,-1-1 0,0 0 0,1 0 0,-2-1 0,1 0 0,-1-1 0,0 0 0,0 0 0,-1-1 0,0 0 0,9-13 0,-4-9-4221</inkml:trace>
  <inkml:trace contextRef="#ctx0" brushRef="#br0" timeOffset="1">1 509 10805,'0'0'208,"240"-167"-208,-178 118-208,-18 6-3458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53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0 7860,'0'0'1744,"-18"30"-1037,1-4-506,-4 7-19,1 1 1,1 0-1,2 1 1,-13 42-1,-11 58 798,6 3 1,6 0-1,-19 236 1,31 422 1684,21-652-2399,6 0-1,6 0 1,7-1-1,6-2 1,6-1 0,80 204-1,-111-334-260,60 134 58,-55-125-59,2-1 0,0-1 1,1 1-1,1-2 0,20 21 1,-29-33-135,1 0 1,0 0-1,0 0 0,0-1 1,1 1-1,-1-1 1,1-1-1,0 1 0,0-1 1,9 3-1,-1-3-1372,0 0 1,0-1-1,20 0 0,-3-1-3538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2.2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10 370 448,'0'0'12374,"-9"1"-8036,11-43-4455,3 0-1,1 0 1,23-77 0,-6 24 42,-22 85-38,3-11 759,-2 21-265,1 15-178,6 99 266,-5 141 0,-5-149-214,-4 90 387,1-153-389,-1 0 0,-18 67 0,23-109-395,0-8-2931,0-4 1938,1 1-1,1-1 1,-1 1 0,2-1 0,3-9 0,12-23-3547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54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8564,'0'0'1737,"16"34"-956,103 222 2109,-71-146-2261,-5 1 0,-5 2 1,-4 2-1,-6 1 0,-5 2 0,-5 0 1,3 163-1,-21 231 598,-3-454-1064,-2 0 0,-3-1 0,-3 0 0,-1-1 0,-4 0 0,-2-1 0,-2-1 0,-2-1 0,-3 0 0,-58 89 0,75-130-104,-1 1 0,-1-1 0,0-1 0,0 0-1,-17 13 1,22-19-196,-1-1 1,0-1-1,0 1 0,-1-1 0,1 0 0,-1 0 0,1-1 0,-1 0 0,0 0 0,0-1 0,0 0 1,0 0-1,-10 0 0,9-1-710,7 0 698,1 1 0,-1-1 1,1 0-1,-1 0 0,1 0 0,-1 0 0,1 1 0,-1-1 0,0 0 0,1 0 0,-1 0 0,1 0 0,-1 0 0,1-1 0,-1 1 0,1 0 0,-1 0 0,0 0 0,1 0 0,-1-1 0,1 1 0,-1 0 0,1 0 0,0-1 0,-1 1 0,1 0 0,-1-1 0,1 1 0,-1-1 0,1 1 1,0 0-1,-1-1 0,1 1 0,0-1 0,0 1 0,-1-1 0,1 1 0,0-1 0,0 1 0,0-1 0,-1 1 0,1-1 0,0 0 0,0 1 0,0-1 0,0 1 0,0-1 0,0 1 0,0-2 0,0-27-5824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0:54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351 5 10405,'0'0'3423,"5"-1"-2915,-5 1-504,0-1 0,0 1 0,0 0 0,0 0 0,0 0 0,0 0 0,0 0 0,0 0 0,0 0 0,0 0 0,0 0 0,0 0 0,0 0 0,0 0 0,0 0 0,0 0 0,0 0 0,0-1-1,0 1 1,0 0 0,1 0 0,-1 0 0,0 0 0,0 0 0,0 0 0,0 0 0,0 0 0,0 0 0,0 0 0,0 0 0,0 0 0,0 0 0,0 0 0,0 0 0,0 0 0,0 0 0,0 0 0,-10-1 108,-1 1 1,1 0-1,-1 0 0,0 1 1,1 1-1,-1 0 1,1 0-1,0 1 1,0 0-1,0 1 1,-15 8-1,2-1 151,1 2-1,0 0 1,1 1 0,-20 18-1,34-25-197,-1 0-1,1 0 0,0 0 1,0 1-1,1 0 1,0 0-1,1 0 1,0 1-1,0 0 0,0 0 1,1 0-1,1 1 1,0-1-1,0 1 1,1 0-1,0 0 0,0 0 1,1 0-1,1 15 1,0-21-58,1 1 1,-1 0 0,1-1-1,1 1 1,-1-1-1,0 1 1,1-1-1,0 0 1,0 1 0,1-1-1,-1 0 1,1 0-1,0 0 1,0-1-1,0 1 1,0-1 0,1 0-1,-1 0 1,1 0-1,0 0 1,0 0-1,0-1 1,0 0 0,5 2-1,4 2-6,1 0-1,-1-1 0,1-1 1,0-1-1,1 0 0,25 2 1,-4-2 31,0-2 0,43-4 0,-70 3-388,0-1 1,0-1-1,0 1 1,-1-2-1,1 1 0,-1-1 1,1 0-1,-1-1 1,0 0-1,0-1 1,0 1-1,-1-1 1,0-1-1,9-7 1,-5-2-5771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28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588 548 7587,'0'0'2324,"15"-3"862,-15 0-3169,0 1 0,-1 0 0,1 0 0,0 0 0,-1 0 0,1 0 0,-1 0 0,0-1 0,1 1 0,-1 0 0,0 1 0,0-1 0,-1 0 0,1 0 0,0 0 1,-1 1-1,1-1 0,-1 0 0,-2-1 0,0 0-6,0 1 0,0-1 1,0 1-1,0 0 0,-1 0 0,1 1 1,-1-1-1,-7-1 0,-9 1-20,1 0 0,-1 1 0,-26 2 0,39-1 16,-3 2-16,0-1 0,0 2 0,0-1 0,0 2 0,1-1 0,0 2 0,-1-1 0,2 1 0,-1 1 0,0 0 0,1 0 0,-13 12-1,-8 9 1,1 1-1,-28 35 0,31-33 68,1 2 1,-32 54-1,49-72-41,1-1 0,1 1 0,0 1 0,1-1 0,1 1 0,0 0 0,1 0 0,0 0 0,0 27 0,3-39-25,0 0 1,0 0-1,0 0 1,0 1-1,1-1 1,-1 0-1,1 0 1,0 0 0,0 0-1,0-1 1,2 6-1,-1-7 2,-1 1 0,1-1-1,-1 1 1,1-1 0,-1 0-1,1 0 1,0 0 0,0 0 0,0 0-1,-1 0 1,1-1 0,0 1-1,0-1 1,0 1 0,0-1-1,0 0 1,4 1 0,12 1 7,0-1-1,27-1 1,-39 0 2,-1-1 0,1 0-1,0 0 1,-1 0 0,1-1-1,-1 0 1,1 0 0,-1 0-1,0-1 1,0 0 0,0 0 0,7-5-1,3-7 8,-1 0-1,-1-1 0,0-1 1,-1 0-1,-1 0 1,0-1-1,11-28 0,-1-5-8,25-89 1,-32 83-48,-2-1 0,5-91 0,-10-117-406,-6 250 456,-1 0-29,0 1 0,-3-21-1,2 33 43,1 1-1,0-1 1,-1 1-1,1-1 1,-1 1-1,0-1 1,0 1-1,0 0 1,0-1-1,-1 1 1,1 0-1,0 0 1,-1 0-1,0 0 1,1 0-1,-1 0 1,0 0-1,0 1 1,0-1-1,-3-1 1,5 3 8,-1-1 0,1 1 0,0 0 0,0 0 0,0 0 0,-1 0 0,1 0 0,0 0 0,0-1 0,0 1 0,-1 0 0,1 0 0,0 0 0,0 0 0,-1 0 1,1 0-1,0 0 0,0 0 0,0 0 0,-1 0 0,1 0 0,0 0 0,0 0 0,-1 0 0,1 0 0,0 0 0,0 1 0,0-1 0,-1 0 0,1 0 0,0 0 0,0 0 0,0 0 0,0 0 0,-1 1 0,1-1 1,0 0-1,0 0 0,-1 12 137,1-5-210,-2 149-41,9 239 689,-2-340-488,2-1-1,2 0 0,3-1 1,2 0-1,25 61 0,-31-95-119,0 0 1,1-1-1,0 0 0,2-1 1,0 1-1,1-2 0,15 16 1,-25-30-74,1 0 1,-1 0-1,0 0 1,1-1-1,0 1 1,-1-1-1,1 0 1,0 0-1,0 0 1,-1 0-1,1 0 1,0 0-1,0-1 1,0 0-1,0 1 1,0-1-1,3-1 1,-3 1-174,-1 0 0,0 0 0,1-1 0,-1 1-1,0-1 1,0 0 0,1 0 0,-1 0 0,0 0 0,0 0 0,0 0 0,0 0 0,0-1 0,-1 1 0,1-1 0,0 1 0,0-1 0,-1 0 0,1 0 0,-1 1 0,2-5 0,13-39-6013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29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566 0 8148,'0'0'4282,"-29"8"-3895,-90 24-97,113-31-254,0 1 0,1 0 0,-1 0 1,0 1-1,1 0 0,-1 0 0,1 0 0,0 0 0,0 1 0,1 0 0,-1 0 0,1 0 0,-1 1 0,1-1 0,1 1 0,-1 0 0,-4 8 0,-3 4 78,6-11-66,1 0 0,0 1 0,0-1 0,1 1 0,0 0-1,0 0 1,0 0 0,1 0 0,0 1 0,0-1 0,1 1 0,0-1-1,1 1 1,-1-1 0,2 11 0,-1-15-53,1-1 0,-1 1 0,1 0 0,0-1 0,0 1 0,0-1 0,0 1 0,1-1 0,-1 1 0,0-1 0,1 0 0,0 0 0,0 0 0,-1 0 0,1 0 0,1 0 0,-1 0 0,0-1 0,0 1 0,0-1 0,1 1 0,-1-1 0,1 0 0,-1 0 0,6 1 0,8 4 2,1-1-1,32 5 1,-47-10 4,108 13 85,-82-12-61,0 1 0,-1 2-1,1 1 1,-1 1 0,0 2-1,31 12 1,-55-19-18,0 0 0,-1 1 0,1-1 0,0 1 0,0 0-1,-1 0 1,1 0 0,-1 0 0,0 0 0,1 0 0,-1 1 0,0-1 0,3 6 0,-4-4 75,1 1 0,-1-1 1,0 1-1,0 0 0,0 0 1,-1-1-1,0 1 0,0 7 1,0-3 34,-2 0 0,1 0 0,-1 0 0,0-1 0,-1 1 0,0-1 0,0 1 0,-1-1 0,0 0 0,-1 0 1,1-1-1,-1 1 0,-1-1 0,1 0 0,-13 11 0,-7 5-40,-2-1 0,-48 33 1,52-41-67,-1 0 1,0-2-1,-1 0 1,0-2-1,-1-1 1,0-1-1,-1-1 1,-27 4-1,-18-3-2834,-127-1-1,131-7-2208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29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10629,'0'0'2561,"222"23"-1392,-87-23-481,15 0 240,3-19-335,-4-7-113,-14 6-400,-15 0-64,-18 10-32,-14 0-48,-19 10-496,-18 0-1489,-29 0-1025,-22 30-2608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30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416 516 9412,'0'0'1809,"-37"0"-1091,-119 9-321,151-8-389,0 0 0,-1 0 0,1 0 0,0 0 1,0 1-1,-1 0 0,1 0 0,1 1 0,-1-1 0,0 1 0,1 0 0,-1 1 0,1-1 0,0 1 0,0-1 0,0 1 0,1 0 0,-1 1 0,1-1 0,0 1 0,0-1 0,-4 10 0,-2 1 34,-7 15 133,0 0 0,2 2 0,1-1 0,2 1-1,1 1 1,1 0 0,2 0 0,1 1 0,2 0 0,0 61 0,4-91-168,1 0 1,-1 0 0,0 0-1,1 0 1,0 0 0,0 0 0,0 0-1,1 0 1,-1 0 0,1 0-1,0-1 1,0 1 0,0-1 0,0 1-1,1-1 1,4 5 0,-2-3-2,0-1 1,1 0 0,0 0 0,-1-1 0,1 1-1,0-1 1,1 0 0,-1-1 0,10 3-1,1-1 4,1 0-1,0-2 0,0 0 1,0-1-1,0-1 0,35-4 1,-39 2-2,1-2 1,-1 0 0,0-1 0,0 0-1,0-1 1,-1-1 0,0 0-1,0-1 1,-1 0 0,0-1 0,0 0-1,-1-1 1,14-15 0,-1-2-20,-1-2 0,-1 0 0,-2-1-1,24-46 1,-24 34-58,-1-1 0,-3 0 0,-1-2 0,-2 0-1,10-70 1,-12 29-49,-4 0 1,-5-93-1,-2 168 129,0-1-1,0 1 0,-1-1 1,-1 1-1,0 0 1,0 0-1,-1-1 1,-1 2-1,0-1 1,0 0-1,-12-19 0,6 20 574,3 11 277,6 1-809,0 0 1,0 0-1,0 0 1,1 0 0,-1 0-1,1 0 1,-1 0-1,1 0 1,0 0-1,0 3 1,-4 485 326,6-437-269,1-1 0,19 92 1,-17-121-114,1 0 0,1 0 0,1-1 0,1 0 0,1-1 0,1 0 0,1 0 0,25 32 0,-34-49-74,0-1 0,0 1 0,1-1 0,0 0 0,0 0 0,0 0 0,0 0 0,0-1 0,0 0 0,1 1 0,-1-2 0,7 3 0,-4-2-458,1-1-1,-1 0 1,1 0-1,0-1 0,-1 0 1,1 0-1,7-2 1,23-6-4225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30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64,'0'0'15122,"-1"29"-14274,-16 420-152,17-412-547,-1 0 92,2 1 0,11 73 1,-10-100-226,1 1 1,0-1 0,1 0-1,1 0 1,-1-1-1,2 1 1,-1-1-1,2 0 1,-1 0 0,1-1-1,1 0 1,-1 0-1,17 13 1,-17-16-16,1 0 0,0-1 0,0 0 0,1 0 0,-1-1 0,1 0 0,0 0-1,0-1 1,18 3 0,-2-2-107,0-2 0,36 0-1,-56-2-21,0-1 1,0 1-1,0-1 0,-1 0 0,1 0 0,0 0 0,-1 0 0,1-1 0,-1 0 0,1 0 1,-1 0-1,0-1 0,0 1 0,0-1 0,0 0 0,0 0 0,5-6 0,-5 4-351,0 0 0,-1 0 0,1-1 0,-1 1 0,0-1 0,0 0 0,-1 0 0,0 0-1,0-1 1,0 1 0,-1 0 0,0-1 0,1-6 0,-1-32-6644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31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0 204 11333,'0'0'1937,"186"0"-1553,-69-26-80,11-14-256,-12-2-16,-10 2-32,-26 8-1696,-29 9-2386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31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10709,'0'0'4034,"186"17"-3218,-99-17-16,5 0-335,-1 0-209,-8 0-192,-6 0 16,-15 0-160,-18 0-368,-11 0-1665,-30 13-2161,-3 36-4178</inkml:trace>
  <inkml:trace contextRef="#ctx0" brushRef="#br0" timeOffset="1">0 456 11717,'0'0'497,"212"36"495,-92-36-80,4 0-623,-4 0-145,-7-13-144,-7-13-176,-7 16-1569,-23 0-1393,-14 7-3937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31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6835,'0'0'10581,"18"177"-10421,-14-72 160,-4 0 16,0-7-272,0-12 32,0-18-32,0-12-128,0-20 16,0-13-1024,0-16-1505,-11-27-7684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2.6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0 112 9861,'0'0'3572,"4"25"-3175,17 82 113,-19-101-483,0 0 0,0 0 1,1 0-1,0 0 0,0 0 0,0 0 1,1-1-1,0 0 0,0 0 0,0 0 1,1 0-1,0-1 0,0 1 0,0-1 0,0 0 1,1-1-1,-1 1 0,1-1 0,0 0 1,0-1-1,0 1 0,0-1 0,1-1 1,-1 1-1,1-1 0,-1 0 0,1 0 1,-1-1-1,1 0 0,-1 0 0,1 0 0,-1-1 1,1 0-1,-1 0 0,1-1 0,-1 0 1,0 0-1,0 0 0,0-1 0,0 0 1,0 0-1,8-7 0,-6 2-102,0-1-1,-1 0 1,0 0-1,-1 0 1,0-1-1,0 0 1,-1-1-1,0 1 1,-1-1-1,-1 0 1,1 0-1,-2 0 1,1 0-1,-1 0 1,-1-1-1,0 1 1,-1-1-1,0 1 1,-2-12-1,1 20 103,0 0 0,0 0 0,0 0 0,-1 0 0,1 0 0,-1 1 0,1-1 0,-1 0 0,0 1 0,0-1 0,0 1 0,0 0 0,-1 0 0,1 0 0,-1 0 0,1 0 0,-1 1 1,-3-3-1,-9-4 170,0 1 0,-18-6 0,26 10-147,-6-2-25,0 0-1,0 1 0,0 1 1,-1 0-1,1 1 0,-1 0 0,1 1 1,-26 1-1,37 1-27,0 0 0,0-1 0,0 1-1,0 0 1,0 0 0,0 0 0,0 0 0,0 1 0,0-1-1,1 0 1,-1 1 0,0-1 0,1 1 0,-1 0 0,1-1 0,0 1-1,-1 0 1,1 0 0,0 0 0,0 0 0,0 0 0,1 0-1,-1 0 1,0 0 0,1 1 0,-1-1 0,1 4 0,-3 8-160,2 1 1,0 0 0,1 15 0,0-21-40,-1-3-147,1 0 0,0 1 0,1-1 0,0 0 0,0 0-1,0 0 1,0 0 0,1 0 0,0 0 0,0-1 0,1 1 0,3 5 0,15 10-3434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32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1 270 2017,'0'0'11464,"33"12"-10736,108 40 38,-124-45-637,-2 0 0,1 1-1,-1 1 1,0 0 0,0 1 0,-1 1 0,-1 0-1,0 1 1,0 0 0,-1 1 0,-1 0 0,0 1 0,9 16-1,-7-10-13,0 2-1,-1 0 0,-1 0 0,-1 1 0,-1 0 1,-1 1-1,-1 0 0,4 24 0,-4 5 40,-1-1-1,-3 90 1,-3-119-101,-2 0 0,-1 0-1,0 0 1,-2 0 0,-11 33 0,12-45-38,-1 0-1,1 0 1,-2 0 0,0-1 0,0 0 0,-1 0 0,0 0-1,-1-1 1,0 0 0,0-1 0,-1 1 0,-15 10 0,18-15-165,0-1 0,0 1 0,-1-1 0,1 0 0,-1-1 0,0 0 0,1 0 0,-1 0 0,0-1 0,0 0 1,0 0-1,0-1 0,0 0 0,-1 0 0,1-1 0,0 1 0,0-2 0,1 1 0,-1-1 0,0 0 0,0 0 0,1-1 0,-1 0 1,1 0-1,0 0 0,0-1 0,0 0 0,0 0 0,1-1 0,-6-5 0,3 1-923,2 0 0,-1 0 0,-8-19 0,-7-27-5210</inkml:trace>
  <inkml:trace contextRef="#ctx0" brushRef="#br0" timeOffset="1">1175 1 7395,'0'0'9581,"-28"32"-9200,16-17-343,-17 18 37,1 2 0,2 1 0,1 1 0,2 1 0,-25 56 1,5 8 483,5 1 1,4 1-1,-20 113 1,48-184-473,2 1 1,1 0-1,1 0 1,6 65-1,-3-95-119,0 0 1,0 1-1,0-1 0,0 0 0,1 0 0,-1 0 0,1 0 0,0 0 0,0-1 0,1 1 0,-1-1 0,1 1 0,0-1 0,0 0 0,5 5 0,-2-4-107,0 0-1,0 0 1,1 0-1,0-1 0,0 0 1,0 0-1,0 0 1,9 1-1,7 0-478,0-1 1,0 0-1,0-2 0,40-3 1,-54 2 65,1-1 1,0-1 0,0 0-1,-1 0 1,14-5 0,-10 1-766,-1-1 0,-1 0 1,17-13-1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32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438 1 12374,'0'0'4042,"-36"20"-3914,-113 73-120,141-87-6,1 0 0,-1 0 0,1 0 0,1 1 0,-1 0 0,1 0 0,0 1 0,1-1 0,-1 1 0,2 1 0,-8 15 0,-1 3 14,3-11 60,1 1 1,1 0 0,0 0 0,2 0 0,0 1 0,0 0 0,2 0 0,0 1 0,2-1-1,-1 21 1,3-37-78,0-1 0,0 0 0,0 1-1,1-1 1,-1 1 0,1-1 0,-1 0-1,1 1 1,-1-1 0,1 0-1,0 0 1,0 1 0,0-1 0,0 0-1,0 0 1,0 0 0,0 0 0,0 0-1,0 0 1,0 0 0,0 0 0,1-1-1,1 2 1,36 12-54,-25-10 23,71 15-177,-57-14 192,0 1-1,30 11 1,-51-15 18,0 1 0,-1 0 1,1 0-1,-1 1 0,0 0 1,0 0-1,0 0 0,0 1 1,-1 0-1,0 0 0,0 0 1,0 1-1,5 6 0,-8-7-7,1 1-1,-1-1 0,0 1 1,0-1-1,0 1 0,-1 0 1,0 0-1,1 11 1,-3 50 77,0-49 19,1-11-20,-1-1 0,0 1-1,0-1 1,-1 1 0,0-1 0,0 0 0,0 0 0,-1 0 0,0 0 0,-7 10 0,2-5 37,0-2-1,0 1 0,-1-1 0,0 0 0,-13 9 0,-3-1 0,0-1-1,-1-2 1,0 0-1,-32 11 1,-32 2-107,66-21-857,0 0 0,-35 16 0,59-22 811,-16 11-2067,14-3-1784,2-1-946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33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0 473 2785,'0'0'11080,"10"-32"-10608,33-105-373,10-11 81,-42 122-127,2 1 0,24-39 0,-34 61 1,-1 0-1,1-1 1,0 2 0,0-1 0,0 0-1,0 0 1,0 1 0,0 0 0,1-1 0,-1 1-1,1 1 1,0-1 0,0 0 0,-1 1 0,8-2-1,-8 3-32,0-1-1,0 1 0,0 0 1,0 0-1,0 0 0,0 0 1,0 0-1,0 1 0,0-1 1,0 1-1,0 0 1,0 0-1,0 0 0,-1 0 1,1 0-1,0 1 0,-1-1 1,1 1-1,-1 0 0,1 0 1,-1-1-1,2 4 0,7 7 108,-2 1-1,0 0 1,-1 0-1,0 1 1,-1 0-1,6 16 1,28 96 492,-16-41-310,-17-71-260,-1-16-9,4-23-92,-10 19-3,22-54-455,2 1-1,36-59 1,-60 115 502,0 1 4,0 0 0,0-1-1,0 1 1,0 0 0,0 0-1,1 0 1,-1 0 0,1 0-1,0 0 1,-1 1 0,1-1-1,0 0 1,0 1 0,0-1-1,0 1 1,0 0 0,1 0-1,2-2 1,-4 5 9,0-1 0,0 0 1,0 1-1,0-1 0,-1 1 0,1-1 0,-1 1 1,1-1-1,-1 1 0,0-1 0,1 1 0,-1-1 0,0 1 1,0 1-1,1 3 43,6 27 373,2-2 0,25 61 1,-34-91-422,1-1 0,-1 1 0,1 0 0,-1 0 0,1-1 0,0 1 0,-1 0 0,1-1 0,0 1 0,-1 0 0,1-1 0,0 1 0,0-1 0,0 1 0,0-1 0,-1 0 0,1 1 0,0-1 0,0 0 0,0 0-1,0 1 1,0-1 0,0 0 0,0 0 0,0 0 0,0 0 0,0 0 0,0 0 0,0-1 0,0 1 0,0 0 0,-1 0 0,1-1 0,0 1 0,0 0 0,0-1 0,0 1 0,0-1 0,-1 1 0,1-1 0,0 0 0,0 1 0,-1-1 0,1 0 0,0-1 0,16-18-165,-1-2 0,24-45 0,14-19-616,-52 82 740,0 1 1,0 0 0,1 0-1,-1 1 1,1-1 0,-1 0-1,1 1 1,0 0 0,0 0-1,0-1 1,0 2 0,1-1 0,-1 0-1,7-2 1,-9 5 46,0-1 0,0 1 0,0 0 0,0-1 0,-1 1 0,1 0 0,0-1 0,0 1 0,0 0 1,-1 0-1,1 0 0,0-1 0,-1 1 0,1 0 0,-1 0 0,1 0 0,-1 0 0,0 0 0,1 0 0,-1 0 0,0 1 0,1 0 0,7 33 406,-6-27-225,5 23 22,0 3 97,1 0-1,2-1 0,23 53 0,-33-85-307,0 0-113,1 0 0,-1 0 0,1 0 0,-1 0 0,0 0 0,1 0 0,0 0 0,-1 0 0,1 0 0,-1-1 0,1 1 0,0 0 0,0 0 0,0 0 0,-1-1 0,1 1 0,0-1 0,0 1 0,0 0 0,0-1 0,0 0 0,0 1 0,0-1 0,0 0 0,0 1 0,0-1 0,0 0 0,1 0 0,-1 0 0,1 0 0,5 0-4594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34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3522,'0'0'15543,"73"-4"-15591,-40 4 48,-1 10 0,-2 0 16,-1-3-48,4-4-1041,-4 0-1792,4 4-2466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34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289 1 2561,'0'0'12723,"-31"8"-12432,-99 35-19,125-42-237,0 2-1,0-1 1,0 1 0,0-1-1,1 2 1,-1-1-1,1 0 1,0 1-1,0 0 1,0-1-1,0 2 1,1-1 0,0 0-1,-1 1 1,2 0-1,-1-1 1,-3 10-1,-2 2 177,1-5-71,1 1 1,1 0-1,-1 0 1,2 0 0,0 1-1,0-1 1,1 1-1,1 0 1,-2 25 0,5-36-141,-1 0 1,1 0-1,-1 0 1,1 1-1,0-1 1,0 0-1,0 0 1,0 0-1,0-1 1,0 1-1,0 0 1,1 0-1,-1 0 1,0-1-1,1 1 1,0-1-1,-1 1 1,1-1-1,0 0 1,3 2-1,46 22-46,-37-19 31,50 21-50,41 19 49,-90-39 15,-1 1 1,0 1 0,-1 0-1,22 19 1,-30-22 24,0-1-1,-1 1 0,0 0 1,0 0-1,0 0 0,0 1 1,-1 0-1,0-1 1,-1 1-1,0 0 0,0 0 1,0 0-1,-1 1 0,0-1 1,0 0-1,0 0 0,-1 1 1,-1-1-1,1 0 1,-1 1-1,0-1 0,-3 10 1,-1 0 83,-1 1 1,0-1-1,-1 0 1,-1 0 0,-1-1-1,0 0 1,-18 23-1,10-17-92,-1-1 0,0 0 0,-41 32 1,49-45-355,0-1 1,-1 0 0,0-1-1,-15 6 1,18-9-472,0 0 0,-1-1 0,0 1 0,1-2-1,-1 1 1,-16-1 0,-10-1-6436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34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0 12230,'0'0'1568,"62"220"193,-37-122-432,1 1-817,-5 6-112,-10-7-80,-11-6-160,0-10-16,0-10-64,-14-13-160,-23-9 48,-14 2-1376,-7 7-1778,0 0-1424,3 13-2417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35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14006,'0'0'4835,"84"0"-4835,-33 0 16,-3 0 64,-1 0-112,-7 0 128,-3 0-144,-8 0 64,-7 0-32,-11 0-1553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36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1 388 4610,'0'0'11034,"20"-14"-10953,-2 2-66,0 0 3,-1 0-1,0-1 0,-2-1 1,1 0-1,23-30 1,-9 3 52,35-66 0,-4 5 278,-56 99 917,-5 13 347,0-3-1992,0 103 635,-19 151 0,15-235-568,-40 319 1205,38-194-8144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37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 8324,'0'0'11029,"22"1"-10872,371 2 238,-252-10-219,215-37 0,-127 11-557,-220 32 194,4-1-682,0 1 1,1 0 0,20 2-1,-33-1 789,-1 0-1,0 0 0,1 0 0,-1 0 0,0 0 0,1 0 0,-1 0 1,0 0-1,0 0 0,1 0 0,-1 1 0,0-1 0,1 0 0,-1 0 0,0 0 1,0 1-1,0-1 0,1 0 0,-1 0 0,0 0 0,0 1 0,0-1 1,1 0-1,-1 0 0,0 1 0,0-1 0,0 0 0,0 1 0,0-1 1,0 0-1,0 0 0,0 1 0,1-1 0,-1 0 0,0 1 0,0-1 1,0 0-1,-1 1 0,1-1 0,0 0 0,0 1 0,1 35-4734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37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12038,'0'0'5602,"99"124"-5106,-52-58 129,-3 6-289,-4 10 128,-7-3-416,-8-7 48,-7-19-96,-7-11 0,-7-15-896,-4-8-1185,0-12-1297,-18-7-3201</inkml:trace>
  <inkml:trace contextRef="#ctx0" brushRef="#br0" timeOffset="1">288 338 12838,'0'0'4946,"171"-180"-4562,-127 134-176,-7-3-192,-12 16-32,-10 13-272,-12 10-960,-10 46-12214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3.1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12230,'0'0'4239,"3"36"-3660,2 13-394,11 170 758,-16-73-3,2 44 463,-2-188-1399,0 0 0,0 0-1,0-1 1,0 1 0,1 0 0,-1 0 0,1-1 0,-1 1 0,1 0 0,-1-1 0,1 1 0,0-1 0,0 1 0,0-1 0,0 1-1,0-1 1,0 0 0,0 1 0,1-1 0,-1 0 0,0 0 0,1 0 0,-1 0 0,1 0 0,2 1 0,2 0-14,0 0 1,0-1-1,0 0 1,0 0 0,1-1-1,5 0 1,-6 1 7,435 5-371,-431-9-426,-30 0-15429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38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7828,'0'0'8243,"193"138"-7698,-146-92-305,-7-3-144,-3-14-64,-8 1-64,-7-11-144,-7-2-1729,-12-11-2241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38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438 1 11365,'0'0'6547,"-157"200"-6531,103-105-16,-5 0 0,5-6-32,6-17-352,8-19-672,18-21-689,19-22-1121</inkml:trace>
  <inkml:trace contextRef="#ctx0" brushRef="#br0" timeOffset="1">974 63 13542,'0'0'3426,"-98"233"-3330,39-131-48,-3-14 64,8-9-224,6-13-16,15-27-817,15-9-1248,11-11-2145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38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379 0 11333,'0'0'4287,"-20"8"-4206,-68 28-49,83-33-1,-1 0 1,1 1 0,0 0 0,0 0 0,0 0 0,0 0 0,1 1 0,0 0 0,0 0 0,0 0 0,0 0 0,1 1-1,0 0 1,0-1 0,0 1 0,1 0 0,0 0 0,0 0 0,1 1 0,0-1 0,0 0 0,0 1 0,0-1 0,1 0 0,1 1-1,-1-1 1,2 7 0,-2-11-36,1 1 1,0-1-1,0 0 0,0 0 0,0 0 1,0 0-1,0 0 0,1-1 0,-1 1 0,1 0 1,-1-1-1,1 1 0,0-1 0,-1 1 1,1-1-1,0 0 0,0 1 0,0-1 0,3 1 1,47 15-117,-36-12 73,63 15-29,-33-9 41,60 23 1,-95-29 35,1 0 0,-1 0 1,0 1-1,0 1 0,-1 0 0,0 0 1,0 1-1,-1 0 0,0 0 0,9 12 1,-14-14 37,1 1 1,-1 1-1,-1-1 0,1 1 1,-1-1-1,0 1 0,-1 0 1,0 0-1,0 0 1,-1 0-1,0 0 0,0 1 1,-1-1-1,-1 15 1,0-12 89,-1 0 0,0-1 0,0 1 0,-1-1 0,0 0 1,-1 1-1,0-2 0,-1 1 0,0 0 0,-10 14 0,2-9-43,0 0 0,0-1-1,-1 0 1,-1-1 0,0-1-1,-1 0 1,0-1 0,-1-1 0,0 0-1,-1-1 1,0-1 0,0-1-1,-1-1 1,1 0 0,-2-1-1,-21 2 1,6-3-377,-67-3-1,88-2-222,1 0-1,0-1 1,0 0-1,0-1 1,1-1-1,-1 0 1,1-1-1,-17-8 1,13 2-1334,0 0 0,-17-16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39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88 111 8404,'0'0'3895,"1"-8"-3786,1 0 65,2-12-571,0-3 2931,-37 23-456,29 0-1997,3-1-78,0 1 1,0 0 0,0-1 0,0 1 0,-1 0-1,1 0 1,0 0 0,0 0 0,0 0 0,-1 0-1,1 0 1,0 1 0,0-1 0,0 0-1,-1 1 1,1-1 0,0 1 0,0-1 0,0 1-1,0-1 1,0 1 0,0 0 0,0 0 0,0-1-1,0 1 1,1 0 0,-1 0 0,0 0-1,0 0 1,1 0 0,-1 0 0,0 0 0,1 0-1,-1 0 1,1 0 0,0 1 0,-1-1 0,1 0-1,0 2 1,0-3-6,0 1 0,0 0 0,0-1 0,1 1 0,-1 0 0,0-1 0,0 1 0,1-1 0,-1 1 0,1 0 0,-1-1-1,0 1 1,1-1 0,-1 1 0,1-1 0,-1 0 0,1 1 0,-1-1 0,1 1 0,0-1 0,-1 0 0,1 1 0,-1-1 0,1 0 0,0 0 0,-1 0 0,1 1 0,0-1-1,1 0 1,23 2-49,-20-1 36,8-1-66,0 0 0,0 0 1,0-1-1,22-4 0,-28 3-59,-1 0 1,1-1 0,-1 1-1,0-1 1,1-1 0,-1 1 0,-1-1-1,1 0 1,0 0 0,6-7-1,20-25-1677,-32 36 1830,0 1-1,0-1 0,0 0 0,0 0 1,0 0-1,0 0 0,-1 0 0,1 0 1,0 0-1,0 0 0,0 0 1,0 0-1,0 0 0,-1 0 0,1 0 1,0 0-1,0 0 0,0 0 0,0 0 1,0 0-1,-1 0 0,1 0 0,0 0 1,0 0-1,0 0 0,0 0 0,0-1 1,-1 1-1,1 0 0,0 0 1,0 0-1,0 0 0,0 0 0,0 0 1,0 0-1,0 0 0,0-1 0,0 1 1,-1 0-1,1 0 0,0 0 0,0 0 1,0 0-1,0 0 0,0-1 1,0 1-1,0 0 0,0 0 0,0 0 1,0 0-1,0 0 0,0-1 0,0 1 1,0 0-1,0 0 0,0 0 0,0 0 1,0 0-1,0-1 0,0 1 0,1 0 1,-1 0-1,0 0 0,0 0 1,0 0-1,0-1 0,-2 1 209,-24 0 955,12-1-921,1 1 0,-1 0 0,1 1 0,-1 0 0,1 1-1,-1 1 1,-20 6 0,18-2-307,5-4-119,1 2 1,-1 0-1,1 0 1,0 1-1,0 0 1,-13 10-1,21-12-2675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40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1053 6371,'0'0'7849,"28"-37"-7785,92-131 35,-101 138-142,-1 0-1,-2-1 1,-1-1 0,19-56 0,-27 68-3,11-34-45,-3-2-1,-3 1 0,9-84 1,-9-173 785,-24 329 883,2 16-1465,1 0-1,1 0 1,2 1 0,-2 34-1,4-35 54,-4 52 575,4 85 1,4-159-676,0 0 1,1 0-1,0 0 1,1 0-1,4 15 0,-5-23-60,0 0 0,0 0-1,0-1 1,1 1 0,-1 0-1,1-1 1,0 1 0,-1-1 0,1 1-1,0-1 1,1 0 0,-1 0-1,0 0 1,1 0 0,-1 0-1,1 0 1,-1-1 0,1 1-1,0-1 1,0 0 0,-1 0-1,1 0 1,0 0 0,5 0-1,-2 0-4,0 0 0,0-1 1,1 0-1,-1 0 0,0 0 0,0-1 0,0 0 0,1-1 0,-1 1 0,0-1 0,0 0 0,-1 0 0,8-5 0,-3 1-41,-1 0 0,0 0-1,-1-1 1,0 0 0,0-1-1,0 1 1,6-11-1,8-12-350,-3-1 0,0-1-1,21-51 1,-17 29-737,-2-1 1,23-102-1,-43 154 1060,-1 21 69,-15 286 2878,15-290-2640,0-10-149,0 1-1,0 0 0,0 0 0,0 0 1,1 0-1,0 0 0,2 7 0,-2-10-84,0-1 0,0 1-1,0-1 1,0 1 0,1-1-1,-1 0 1,0 0 0,1 0-1,-1 0 1,1 0 0,-1 0-1,1 0 1,-1 0-1,1 0 1,0-1 0,-1 1-1,1 0 1,0-1 0,-1 0-1,1 1 1,0-1 0,0 0-1,-1 0 1,4 0 0,-2 0-148,0 1 1,0-1 0,0 0 0,0 0 0,0 0 0,0-1-1,1 1 1,-1-1 0,0 0 0,0 1 0,-1-1-1,1 0 1,0-1 0,0 1 0,0-1 0,-1 1 0,5-4-1,19-32-4204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40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78 4946,'0'0'8084,"-15"12"-7737,-47 38 18,60-48-247,-1 0-1,1 0 1,0 0-1,1 0 1,-1 0-1,0 0 1,1 1-1,-1-1 1,1 1-1,0-1 1,-1 1-1,1-1 1,1 1-1,-1 0 1,0-1-1,1 1 0,-1 0 1,1 0-1,0 0 1,0 4-1,0-4 41,0-2-13,4-1-149,0 0 1,0-1 0,0 1-1,-1-1 1,1 1 0,0-1 0,0 0-1,0-1 1,-1 1 0,1-1 0,-1 1-1,1-1 1,-1 0 0,0-1-1,1 1 1,4-6 0,-3 2-121,0 0 1,0 0 0,-1 0-1,0-1 1,-1 0-1,1 0 1,3-14-1,-3 11-158,-2-1 0,1 0 0,-2 0 0,1-1 0,-2 1 0,1-13 0,-2 23 287,1 0 1,-1 0-1,1 0 0,0 0 0,-1 1 0,0-1 1,1 0-1,-1 0 0,1 0 0,-1 1 1,0-1-1,0 0 0,1 0 0,-1 1 0,0-1 1,0 1-1,0-1 0,0 1 0,0-1 1,0 1-1,0 0 0,0-1 0,0 1 0,0 0 1,0 0-1,0 0 0,0-1 0,0 1 0,0 0 1,0 0-1,0 1 0,-1-1 0,-3 0-25,1 0-1,-1 0 0,0 1 0,1-1 0,-1 1 1,-8 3-1,8-1-156,0 0 0,0 1 0,1-1 0,0 1 0,-1 0 0,1 0 0,1 1 0,-1-1 0,-3 6 0,1-2-449,-19 25-3168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41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376 1 9236,'0'0'8292,"62"226"-7652,-22-147 17,4 16-113,-1 0 16,5 10-80,-8-7-304,-4-19-176,-3-23 96,-7-23-192,-4-14-464,-1-15-1793,-2-4-1665,-5 0-2161</inkml:trace>
  <inkml:trace contextRef="#ctx0" brushRef="#br0" timeOffset="1">1039 174 17688,'0'0'2769,"-233"66"-2769,120 19-16,-26 24-512,-32 25-1265,-18 1-2673,-5-14-7443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1:49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509 724 1985,'0'0'1929,"0"-18"-1353,0-53 0,-5 44 1454,-1 21-896,6 6-811,-5 0 2369,28 2-2703,1 0 0,-1 2 0,0 1 0,0 0 0,31 13 0,-31-11 10,56 18 51,2-3 0,0-5-1,2-2 1,130 5 0,405-27 222,-312-2-179,21-1-40,-217 0 75,185-41 1,-236 41-24,0 1 1,1 4-1,117 3 1,-99 3-83,283 15 129,93 17-135,-40-1-2,-376-31-12,234 0 8,-188-5 34,101-16 0,53-24 84,-48 7-84,217-13 0,-316 45-6,-1-5 1,-1-3-1,148-42 0,-161 34-4,1 4 0,1 3-1,1 3 1,93-1 0,-14 4 9,246-44 0,461-81 41,-537 108-52,71-10 17,-359 30-43,158-25-23,264-4 1,-232 35 231,272-2 5,-254-15-204,26 0 41,415 9-45,-301-25-5,-313 26 25,98 4-1,-90 3-62,158 17 55,-110-4-93,-57-5 57,0 3 0,0 3 0,-1 3 0,75 31-1,4 17-40,-97-40 61,97 32 0,20-5 10,118 31-19,-228-70 8,1-2 1,111 5 0,250-17 36,-216-22-37,-56 5-8,202 4 86,17-3-11,-272 17-58,-18 1 35,159-17-1,234-23 442,-288 19 45,-116 9-412,78 0 0,82 8-80,357 11 372,-519-5-357,-1 3-1,129 31 0,-192-36-42,1 0-1,0 0 0,-1 1 0,1 0 0,-1 0 0,0 0 1,0 0-1,0 1 0,0-1 0,-1 1 0,1 0 0,-1 0 0,0 1 1,0-1-1,0 0 0,-1 1 0,0 0 0,3 7 0,3 9 122,-2 1 0,8 43-1,-6 7 99,-3 0-1,-6 88 1,0-66-66,12 455 56,0 0 221,-11-73-395,11-203 8,-11-269-59,0 60-121,-14 120-1,13-178 118,-5 31-11,-1 0 0,-23 67 1,13-59-8,4-10-64,-1-1 1,-26 45-1,34-68 64,-1-1 1,0-1-1,-1 1 0,0-1 1,0-1-1,-1 0 0,0 0 1,0 0-1,-1-1 0,0-1 1,-16 9-1,-27 7-69,-74 20 1,-31 13 305,123-41 109,-1-1 0,0-2 0,-1-1 0,-53 7 0,51-11-309,0 3 0,1 1-1,0 1 1,-40 19 0,-143 77 23,130-60-36,37-21 109,-2-3 0,0-2 1,-1-2-1,-1-4 0,0-1 0,-70 6 0,47-7 199,-140 42 1,31-5-113,-95 20-327,207-46-82,-118 53 1,136-49 207,-168 70 116,197-88-98,-1-1-1,0-1 1,0-2-1,-1-1 0,-54 1 1,36-6-27,-182 5-189,189-1 157,1 1-1,0 3 1,-55 16-1,39-5 54,0-3 1,-1-3-1,0-2 0,-99 5 0,-164-16-54,-277 16-15,406 6 77,-394 25-198,472-46 84,0 5 1,-164 28 0,62 14 119,-45 8 29,189-43-39,-120 3 0,-47-15-2,-299 18 25,-327 46-115,750-60 26,-500 27-416,3 30 24,205-2 222,-365 48 231,315-38-12,19-3 2,104-23-55,-304 35 110,-171-51 78,733-29-141,1-3 0,-121-23 0,-172-55-30,14 3 41,-336-118-15,412 108-2,-25 1 39,-209-68-56,-241-105-102,679 235 97,1-3 1,-70-40-1,27 15-126,101 45 97,0-1 0,0 0 1,1-1-1,-19-18 1,28 23 17,1-1 1,0-1 0,0 1-1,1-1 1,0 0 0,1 0-1,-1 0 1,1-1 0,1 1-1,0-1 1,-4-15 0,0-12-81,-4-62 0,6 41 43,-5-22-145,-20-249 12,6-138 183,19 384 20,-4-47 38,-11-319-58,18 205-66,5-263-251,7 389 322,5 1 1,36-137-1,-33 173 40,84-337-80,-93 388 60,1 0-1,2 1 1,0 1 0,2 0-1,27-40 1,-34 60-8,0 1 0,0-1 0,0 2 0,1-1 0,0 1 0,0 0 0,0 1-1,0 0 1,1 0 0,10-2 0,31-17-41,-40 18 32,2-1 0,-1 2 0,1-1 0,-1 2 0,1 0 0,0 0 0,22-2 0,5 3-135,43 3 1,-22 1 100,-58-2 1,0 0 1,0 0-1,1 0 1,-1 1-1,0-1 0,0 1 1,0-1-1,0 1 1,0 0-1,0 0 1,0 0-1,0 0 0,0 0 1,0 0-1,0 1 1,-1-1-1,1 0 1,0 1-1,-1 0 0,1-1 1,-1 1-1,0 0 1,0 0-1,1-1 1,-1 1-1,0 0 1,-1 0-1,2 4 0,1 3-828,-1-1-1,-1 1 0,1 0 1,-2 0-1,1 14 0,-1 7-4416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2T23:54:06.2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48,'20'17,"1"-1,0-1,31 17,24 16,-44-26,1-2,0-2,2-1,38 14,151 38,-105-46,-67-14,8-2,0-3,106-5,-52-1,-102 1,0 1,0 1,-1 0,1 0,0 1,0 1,-1 0,0 1,16 6,-14-4,0-1,0-1,0 0,1-1,-1-1,27 3,86-7,-59 0,20 2,4 1,133-17,-82-7,99-13,-113 13,15-2,-115 23,-11 1,0-1,-1 0,1-1,-1-1,25-9,-20 4,1 0,0 2,0 0,1 2,0 0,0 2,27-2,19 7,60-4,-116 1,0-1,-1 0,1-1,0-1,-1 0,0 0,19-10,-6 2,0 2,0 1,0 1,1 2,1 0,-1 1,31 0,-29 2,0 0,0-2,-1-1,1-1,-1-1,35-17,-24 7,-25 12,0 0,-1 0,0-1,0-1,19-15,-15 7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2T23:54:06.3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1 199,'112'2,"123"-4,-228 1,1-1,-1 1,0-1,0-1,0 1,0-1,0 0,-1-1,1 0,9-7,5-7,31-31,-5 4,-10 10,-23 19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3.8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36 200 10165,'0'0'4794,"-9"0"-4485,-18 0 461,48 0 834,67 0-613,303 3 141,234-1-445,-271-34-606,-5-29 349,-340 59-407,136-27 481,106-18 154,-180 37-301,111-2-1,71 12-2250,-325-8-6953,1 5-1368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2T23:54:06.3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0 150,'5'0,"4"0,7-4,3-2,4-8,1-1,1 1,5-1,6-2,0-6,3 0,-5 5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15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87 3554,'0'0'6949,"-4"11"-4257,-14-43-2570,16 27-99,0 0 0,0 0 1,-1 1-1,1-1 0,-1 1 1,0 0-1,0 0 0,-1 0 0,1 0 1,-1 1-1,0-1 0,-4-3 1,7 7 6,-3-1 1354,1 10-1032,6 17-350,1-1 0,1 1 1,1-1-1,1 0 0,19 45 1,-8-22 89,41 135 256,-37-103-217,5-2 1,66 139-1,-53-153-120,-40-64-6,0 0 1,1 0 0,-1 0-1,1 0 1,-1 0 0,0 0-1,1 0 1,-1 0 0,0 0-1,1 0 1,-1 0 0,1 0-1,-1 0 1,0 0 0,1 0-1,-1 0 1,0 0 0,1 0-1,-1-1 1,1 1-1,-1 0 1,0 0 0,0 0-1,1-1 1,-1 1 0,0 0-1,1 0 1,-1-1 0,0 1-1,0 0 1,1-1 0,-1 1-1,0 0 1,0-1 0,0 1-1,0 0 1,0-1 0,1 1-1,-1-1 1,0 1 0,0-1-1,12-32 109,-2-1 0,0-1 0,6-55 0,-6 32-12,46-201 131,18-101-23,-72 354-3682,-1 12 1408,0 14-1420,-1 14-3955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15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12294,'0'0'6387,"0"-3"-7188,0-7-479,0 0-1202,0 4-1775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16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376 379 8084,'0'0'5522,"0"-4"-4980,0-4-316,0 7-167,1 0-1,-1 0 1,0 0 0,0 0 0,0 0 0,0 0 0,0-1 0,0 1-1,0 0 1,0 0 0,0 0 0,-1 0 0,1 0 0,0 0 0,-1-1-1,1 1 1,0 0 0,-1 0 0,0 0 0,1 0 0,-1 0 0,0 1-1,1-1 1,-1 0 0,0 0 0,0 0 0,0 0 0,0 1 0,0-1-1,1 1 1,-1-1 0,0 0 0,-1 1 0,1-1 0,0 1 0,0 0-1,-1-1 1,-27-3 194,-1 2 0,1 0 0,-34 4-1,57-2-252,-1 1 0,1 1 0,0-1 0,0 1 0,0 0 0,0 1 0,1-1 0,-1 1 0,1 1 0,-1-1 0,1 0 0,0 1 0,0 0 0,1 1 0,-1-1 0,1 1 0,0-1 0,0 1 0,0 1-1,-4 8 1,-4 7 0,1 1-1,1 0 0,1 1 0,-7 26 0,7-12 7,1 1 0,1 0 0,-1 47 1,7 119 37,1-188-40,1 1-1,1 0 0,1-1 0,1 0 1,0 1-1,0-1 0,2-1 0,12 25 0,-15-34-1,0 0-1,1 0 0,-1 0 0,1-1 0,1 0 0,-1 0 0,1 0 0,0 0 1,0-1-1,1 1 0,-1-1 0,1-1 0,0 1 0,0-1 0,0 0 0,0 0 1,0-1-1,1 0 0,-1 0 0,1 0 0,0-1 0,-1 0 0,13 0 0,-13-1 0,0 0 0,0 0-1,-1-1 1,1 0 0,0 0-1,0-1 1,-1 1-1,1-1 1,-1 0 0,1-1-1,-1 1 1,6-5 0,-5 2 7,1 0 1,-1-1-1,0 0 1,-1 0-1,0-1 1,1 1 0,-2-1-1,5-8 1,10-20-18,-2 0 0,-2-2-1,-1 0 1,-2-1 0,-1 0 0,-2 0 0,6-63 0,-1-283-548,-15 305 402,1 34 123,1-13 41,-2 0 0,-13-76 0,16 151 188,-2 0-1,-1 21 1,0 7-192,38 601 1369,-34-615-1393,2 0 0,2 0 0,1 0 0,1-1-1,23 52 1,-31-80-120,0 0 0,0-1 0,0 1-1,0 0 1,0-1 0,0 1-1,1-1 1,-1 1 0,0-1 0,1 0-1,2 2 1,13-1-5713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16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13014,'0'0'2049,"4"223"-1553,7-128-176,-4 0 241,1-3 79,-1-10-432,0-16-144,0-17-64,-3-16-48,-4-17-272,0-58-8020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17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30 112 10837,'0'0'4581,"23"-18"-4341,73-52 8,-92 67-224,0 0 1,0 0-1,0 1 0,1 0 1,-1 0-1,1 0 0,0 1 0,0-1 1,-1 1-1,1 0 0,0 0 1,0 1-1,0-1 0,0 1 1,0 0-1,9 2 0,7 0 78,-20-2-88,1 0 0,0 0 0,-1 1 0,1-1 0,-1 1 0,1 0 1,-1-1-1,0 1 0,1 0 0,-1 0 0,0 0 0,1 0 0,-1 0 0,0 0 0,0 0 1,0 0-1,0 0 0,0 1 0,0-1 0,0 0 0,0 1 0,-1-1 0,1 1 0,0-1 0,-1 1 1,1-1-1,-1 1 0,0-1 0,1 1 0,-1-1 0,0 3 0,2 10 143,-1-1 0,-1 24 0,0-23 7,0-4-58,-5 103 745,4-99-752,-2 1 0,0-1-1,0 0 1,-2 0 0,-9 23 0,7-22-5,-1-1 0,0 1 0,-1-2 0,-16 21 0,21-30-66,0 0 1,0 0 0,0 0-1,-1-1 1,1 1 0,-1-1 0,0 0-1,0-1 1,0 1 0,0-1-1,0 0 1,-1 0 0,1-1-1,-1 1 1,1-1 0,-10 0-1,6 0-111,0-1-1,0 0 0,0 0 1,0-1-1,-13-3 0,20 3-36,-1 1-1,1-1 0,0 0 1,0-1-1,-1 1 0,1 0 1,0 0-1,0-1 0,1 0 1,-1 1-1,0-1 0,0 0 1,1 0-1,-1 1 0,1-1 1,0-1-1,-1 1 0,1 0 1,0 0-1,0 0 0,0-1 1,1 1-1,-1 0 0,0-5 1,0 2-717,0-1 1,1 1 0,-1-1 0,1 1 0,1 0-1,0-9 1,5-3-3819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18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15207,'0'0'3868,"1"3"-3961,1-1 88,0 0-1,0 0 1,0-1 0,0 1-1,0 0 1,0-1 0,0 1-1,0-1 1,1 0 0,-1 0-1,0 0 1,1 0 0,-1 0-1,1 0 1,0 0 0,2-1-1,56 11 232,-39-8-156,42 6 113,95 1-1,-63-9-3455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18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12870,'0'0'5106,"200"40"-4433,-123-34-193,-1-2-80,-3 2-256,-11-2-96,-14 2-48,-19 1-32,-15-7-1008,-14 3-769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23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8100,'0'0'547,"8"38"394,29 123-82,-28-129-629,1-1 0,2 0-1,1 0 1,21 35-1,-1-3 304,3 13 112,-4 0 0,-4 3 1,-3 0-1,26 141 0,-43-196-412,-8-24-226,1 1-1,-1-1 1,0 0-1,0 0 1,0 0-1,0 1 1,1-1-1,-1 0 1,0 0-1,0 0 0,0 0 1,1 0-1,-1 0 1,0 1-1,0-1 1,1 0-1,-1 0 1,0 0-1,0 0 1,1 0-1,-1 0 1,0 0-1,0 0 1,0 0-1,1 0 1,-1 0-1,0 0 1,0 0-1,1 0 1,-1 0-1,0 0 1,0-1-1,1 1 1,9-14 83,30-97 77,-14 32-121,47-120 30,54-238 0,-126 487-1773,1-5-3294,-2-7-2135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23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6915,'0'0'11221,"3"-3"-13430,1-14-368,-4 7-2049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07T01:51:27.1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6490 4060 205 0,'0'0'28'0,"0"0"-24"16,0 0-3-16,0 0 34 15,0 0-14-15,0 0-4 16,0 0-9-16,-98-1-7 15,89 1 12-15,-2 0-1 16,-3 0-2-16,-1 0-9 16,-3 0 5-16,0 7-6 15,-2 9 8-15,-3 5-7 16,2 4-1-16,-4 8-2 16,-2 1 2-16,3 2-3 0,2-4 11 15,4-4-11-15,2-2 6 16,3-2-6-16,2 0 3 15,-3 4-1-15,3 7 1 16,3 3 0-16,0 2-4 16,4 2 8-16,4 0-8 15,0 0 3-15,0-2 1 16,0-2 0-16,16 3-2 16,1-6 2-16,4 3 0 15,5-2-1-15,1-1 2 0,2 1 0 16,0 0 3-1,-3-2 0-15,3-1-4 0,-2-6 2 16,4-3-1-16,0-4 0 16,3 1 0-16,7-4 0 15,1 3 2-15,5 1-2 16,3-2 11-16,6 4-11 16,2-4 11-16,3 8-10 15,1-3 10-15,-2 0-9 16,0 2 3-16,1-5-1 15,-3 2-5-15,-4-4 8 16,2-5-5-16,0 1 3 16,-2-5-6-16,0 2 4 15,-2-5-1-15,7 0 1 16,3-3 0-16,9-4 1 0,3 0-2 16,-1 0 0-16,3 0-2 15,0 0 1-15,-2-6 2 16,3-5-3-16,6 3 12 15,4-5-12-15,1 1 1 16,4-6 5-16,-3-2-1 16,2 2 4-16,3 0-8 15,-1 0 7-15,3-1-9 16,1 4 13-16,-6-2-13 16,-3 4 2-16,0-3 3 15,-4-5-5-15,6-3 5 16,3-3-1-16,1-4 17 0,-5 0-19 15,-2-2 2 1,-3-1 1-16,-1 0-2 0,0-3-3 16,-4-5 0-16,0 1 7 15,-6-1-3-15,-3-3 10 16,-8 3-12-16,-2 2 12 16,-5 0-13-16,-1-2 7 15,-7 2-2-15,-5-3 4 16,-4 2 2-16,-7-1-2 15,-2-7 10-15,-4-1-2 16,-1-6 6-16,-2-8-16 16,0 2 6-16,-3-2-13 15,-6 2 15-15,-7 3-14 0,-3 4 16 16,-3-5-11 0,0-1-2-16,-3 1 9 0,-14-1-14 15,-4 7 10-15,-3 4-4 16,0 6-2-16,-5 6-4 15,0 1 1-15,-4 8-1 16,-1-3 1-16,-7 4-2 16,-1 0 5-16,-5 1-8 15,-6 4 11-15,-7-4-14 16,-4 3 12-16,-6 3-11 16,-1 0 5-16,-2 2 1 15,-6 0-2-15,6 3 5 0,-1 2-6 16,3 4 5-1,0 2-8-15,-1 4 9 0,1-2-6 16,0 2 3-16,-1 2 0 16,5 0-3-16,5 0 2 15,6 2-6-15,6 0 14 16,0 0-18-16,0 0 7 16,-2 0 2-16,-2 0-3 15,-2 10 5-15,4 0-6 16,0 1 6-16,3-3-3 15,2 3 3-15,2 3-2 16,8-1-4-16,-1-2 5 16,5 1 1-16,1-2-1 15,1 2-1-15,0-2 2 16,0 2-1-16,-2 0-1 0,-3 4-1 16,0 4-5-16,2 1 6 15,1-2-7-15,2 4 8 16,0-6 1-16,-1 2-4 15,1-1 4-15,0 0-4 16,2 0 4-16,2-2 0 16,0 0-3-16,1 0 8 15,2 0-10-15,-5 0 12 16,2-2-11-16,0 0 4 16,-2 0 0-16,2-4-3 15,-4 0 7-15,0-2-5 16,-9 0 5-16,-7 5-4 0,-2-2 4 15,-5 3-8 1,3-2 9-16,5 1-9 0,0-2 4 16,9 0-1-16,6-2-3 15,2 0 8-15,5-1-8 16,-1-5 10-16,3 1-11 16,-3-1 14-16,0-3-15 15,4 1 7-15,-8 4-1 16,0-3 0-16,2 1 1 15,-2 6-3-15,2-6 6 16,-4 6-10-16,-1-1 13 16,-3-2-7-16,-3-1 0 15,3 0 4-15,-2-3-4 0,2 0-1 16,4 2 0 0,2-3 2-16,2-1-3 15,10 5 8-15,0-3-10 16,7-2 8-16,1 0-7 0,-1 0 3 15,2 0 0-15,-1 0-1 16,-3 0 3-16,-3 0-5 16,-3 0 6-16,-1 0-6 15,-4 1 9-15,1-1-10 16,6 3 8-16,3 1-8 16,0-2 5-16,2 0-2 15,-1 2-1-15,3-4 2 0,-1 4-2 16,0 2 7-16,1-4-10 15,1 5 5-15,0-4-4 16,0 2 7-16,1 0-6 16,3 1 2-16,0 2-3 15,-4 0 2-15,2 3 1 16,-1 0-3-16,-1 1 6 16,-2 2-8-16,3 4 10 15,-1-4-7-15,-1 2 3 16,2-1-1-16,0-6 1 15,1 1 0-15,4-1-3 16,0-4 10-16,-3 6-13 16,1-4 8-16,-4 6-4 15,4-2 3-15,2 0-1 16,0-2 0-16,2-3-3 0,-2 2-1 16,0 1 8-16,2-1-8 15,0-1 9-15,-3-3-11 16,3 1 11-16,0-2-8 15,-2-3 3-15,2 0 0 16,0 0-3-16,0 0 6 16,0 0-6-16,0 0 9 15,0 0-10-15,0 3 6 16,0-3-4-16,0 0 2 16,0 0 0-16,0 0-2 15,0 0-57-15,0 6-65 16,11-1 13-16,3-2-64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2:09.2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0,'0'4,"0"2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4.5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0 232 11477,'0'0'2057,"21"-19"-1923,64-63 44,-53 51 340,32-40 0,-61 67-374,0 0 301,16-15 690,-18 19-1108,0 0 1,-1-1-1,1 1 1,0 0-1,-1 0 1,1 0-1,0 0 1,-1 0-1,1 0 1,0 0-1,-1 0 1,1 0-1,0 0 1,-1 0 0,1 0-1,0 0 1,-1 0-1,1 0 1,0 1-1,-1-1 1,1 0-1,-1 1 1,1-1-1,0 0 1,-1 1-1,1-1 1,-1 1 0,1-1-1,-1 1 1,1-1-1,-1 1 1,0-1-1,1 1 1,-1-1-1,0 1 1,1 0-1,-1-1 1,0 1-1,0-1 1,1 1-1,-1 0 1,0 0-1,8 20 240,-1-1 0,-1 1 0,0 1 0,3 32-1,1 94 481,-9-74-429,-3 215 530,-7-242-744,7-37-330,0-1 0,0 1 0,0 16 0,2-48-16584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32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658 775 288,'0'0'11664,"-13"-9"-11269,-61-41 1080,64 45-1206,0 1 0,0 0 0,0 0-1,-16-3 1,14 4-172,-11-2-79,-1 1-1,0 1 1,-1 1-1,1 1 1,0 1-1,-32 4 1,42-2-29,1 1 0,-1 1 0,1 0 0,0 0 0,0 2 1,0-1-1,1 2 0,0 0 0,0 0 0,1 1 0,-21 18 0,19-14 8,1 0 0,0 1 1,1 0-1,0 1 0,1 0 0,1 1 0,0 0 0,1 0 0,-6 19 0,11-23 4,0 0 1,1-1-1,1 1 1,0 0 0,0 0-1,2 16 1,-1-7-11,0-16 7,1-1-1,0 1 1,-1-1 0,1 1-1,1-1 1,-1 0-1,0 1 1,1-1 0,0 0-1,0 0 1,0 0-1,0 0 1,0 0 0,1-1-1,-1 1 1,1-1-1,-1 1 1,1-1 0,0 0-1,0 0 1,0 0-1,5 2 1,5 3 14,1-1 0,0 0 0,1-1 0,16 4 1,-9-5 6,0 0 0,0-2 0,1 0 0,-1-1 0,0-1 0,29-5 0,-43 4-13,-1-1 0,1 0 1,0-1-1,-1 0 0,0 0 0,0-1 0,0 0 1,0 0-1,-1 0 0,1-1 0,-1 0 0,0 0 0,0-1 1,-1 0-1,0 0 0,0 0 0,4-7 0,5-9 32,-2 1-1,0-2 1,-2 1-1,11-31 1,-6 5-29,-2-1-1,-2 0 1,7-74 0,-10-154-175,-9 252 146,-1 1 0,-2-1 1,0 1-1,-1 0 0,-12-32 0,-2 7 17,-36-64 0,53 108 14,-15-19 92,16 23 42,1 12-84,8 151 649,37 201 0,-28-241-220,-9-64-234,18 114 75,-19-136-314,2 0 0,21 54 0,-29-87-162,14 29 465,-14-31-439,-1 0-1,1 0 0,0 0 1,0 1-1,0-1 0,-1 0 1,1 0-1,0 0 0,0 0 1,1-1-1,-1 1 1,0 0-1,0 0 0,0-1 1,0 1-1,1 0 0,-1-1 1,0 1-1,1-1 0,1 1 1,0-7-2541,-3-27-1881,0-14-2838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32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102 261 10901,'0'0'3271,"4"39"-2292,0 7-780,21 186 712,-16-157-497,11 75-25,-16-142-348,-4-9-54,0 1 1,0 0-1,0 0 1,0 0-1,0 0 1,0 0-1,0 0 1,0 0 0,0 0-1,0 0 1,1 0-1,-1-1 1,0 1-1,0 0 1,0 0-1,0 0 1,0 0-1,0 0 1,0 0-1,0 0 1,0 0-1,0 0 1,0 0-1,0 0 1,0 0-1,1 0 1,-1 0-1,0 0 1,0 0-1,0 0 1,0 0-1,0 0 1,0 0-1,0 0 1,0 0-1,0 0 1,1 0-1,-1 0 1,0 0-1,0 0 1,0 0-1,0 0 1,0 0-1,0 0 1,0 0-1,0 0 1,0 0-1,0 0 1,0 0 0,1 0-1,-1 0 1,-5-84-3144,-22-128 1,9 95 1526,9 33 1722,2-93 1,7 172 26,0 0 1,0-1 0,0 1-1,1 0 1,0 0 0,0 0 0,0 0-1,1 0 1,0 0 0,0 1-1,0-1 1,0 0 0,1 1 0,4-7-1,-3 7 27,1 0-1,0-1 1,0 1 0,0 1-1,1-1 1,-1 1-1,1 0 1,0 0 0,0 1-1,0-1 1,7 0-1,6-2 152,-1 2-1,1 0 0,0 2 0,0 0 1,21 2-1,-12-1 110,-19 0-270,0 0 1,0 1-1,-1 0 1,1 0 0,0 1-1,-1 0 1,0 1-1,1 0 1,10 5-1,-14-5-51,1 1 0,-1 0-1,1 0 1,-1 0 0,0 1-1,-1 0 1,1-1 0,-1 2-1,0-1 1,0 0-1,0 1 1,5 11 0,-5-3 45,1 0 1,-2 0 0,0 1 0,0-1-1,-1 1 1,-1 0 0,-1-1-1,-1 16 1,1-19-45,0-4-31,0 0 0,-1 0 0,0 0 0,0 0 0,-1 0-1,0 0 1,0 0 0,-1-1 0,0 1 0,0-1 0,0 1-1,-1-1 1,0 0 0,0-1 0,0 1 0,-1-1 0,0 0-1,0 0 1,-6 5 0,2-4-29,0 1 0,-1-2 0,0 1 0,0-1 0,0-1 0,0 0 0,-1 0 0,0-1 0,0 0 0,0-1 0,-19 1 0,-13 0-424,-54-4 0,79-1-338,-1 0 0,1-1 1,0-1-1,-1 0 0,-21-10 1,-2-4-2748,14 6-1128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33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 0 3314,'0'0'6354,"-28"34"-4105,-91 114-1368,107-131-730,0 0 0,1 1 1,1 0-1,1 1 0,1 0 1,1 0-1,0 1 0,-5 24 1,1-3 151,-21 78 316,6 1 1,4 2 0,6 0-1,5 1 1,5 1 0,13 138 0,-3-219-547,2 0 0,2 0 0,2-1 0,2-1 0,2 0 0,21 45 0,-24-63-70,1 0-1,0-1 1,2 0-1,1-1 1,0-1-1,2 0 1,0-1-1,1-1 1,1-1-1,1 0 1,36 23-1,-44-34-112,1 0 0,0 0 0,0-1 0,0-1 0,1 0 0,-1-1 0,1-1 0,0 0 0,0 0 0,0-2 0,21-1 0,-18 0-360,1-1 0,-1-1 1,0-1-1,-1-1 1,1 0-1,-1-1 1,0-1-1,25-14 1,53-42-3744,-5-5-1672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33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2 5330,'0'0'10261,"17"0"-10143,-13 0-108,3-1 42,0 1 0,1 0 0,-1 0 1,0 1-1,0 0 0,0 0 0,0 1 0,0 0 1,0 0-1,-1 1 0,1 0 0,0 0 0,-1 0 0,0 1 1,0 0-1,0 0 0,10 10 0,-1 3 108,-1 2 1,-1 0-1,-1 1 0,0 0 0,-1 0 1,-2 1-1,0 1 0,-1 0 0,-1 0 0,4 27 1,1 18 212,-3 0 0,1 79 0,-11 151 490,-3-252-736,-1 0-1,-3-1 1,-1 1 0,-23 62-1,7-42 128,-50 92-1,59-128-170,-2 0-1,-1 0 1,-2-2 0,0-1 0,-28 26-1,43-46-120,-1-1 0,0 1 0,0-1-1,0 0 1,-1-1 0,0 0 0,1 0 0,-2-1-1,1 0 1,0 0 0,-1 0 0,1-1-1,-1-1 1,0 0 0,1 0 0,-1 0-1,-10-2 1,17-8-3470,2 5 2929,1 1 0,-1-1-1,0 1 1,1-1 0,0 1 0,0-1 0,0 1 0,0 0 0,0-1 0,1 1-1,-1 0 1,1 0 0,3-5 0,22-16-5698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36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384 128 6947,'0'0'6635,"2"-33"-3375,-3 32-3215,0 0 0,-1-1 0,1 1 0,-1 0 0,1 0 0,-1 0 0,1 0 0,-1 0 0,0 1 0,0-1 0,1 0 0,-1 1 0,0-1 0,0 1 0,0 0 0,1-1 0,-1 1 0,-3 0 0,-42 1 433,32-1-349,10 0-125,0 0 0,1 0 0,-1 0 0,0 0 0,1 1 0,-1 0 0,0 0 0,1 0 0,-1 1 0,1-1 0,0 1 0,-1 0 0,1 0 0,0 1-1,0-1 1,0 1 0,1 0 0,-1 0 0,0 0 0,-5 7 0,-5 6 12,0 0-1,1 1 1,0 1 0,2 0 0,0 1-1,1 0 1,1 0 0,0 1-1,2 0 1,0 1 0,2-1-1,0 1 1,1 1 0,1-1-1,1 0 1,1 24 0,2-42-16,-1 0 0,1 0 1,-1 0-1,1 0 0,0 0 0,0-1 0,0 1 1,1 0-1,-1-1 0,1 1 0,-1-1 0,1 1 1,0-1-1,0 0 0,3 3 0,0-1 1,0 1 0,1-1 0,-1-1 0,1 1 0,0-1 0,10 4 1,-2-2-1,1 0 1,-1-1 0,1-1 0,0 0-1,23 1 1,173-4 967,-214 0-652,-11 0-293,0 0-1,0-2 1,0 1 0,0-2-1,0 0 1,1-1-1,-1 0 1,1-1 0,0 0-1,0-1 1,1-1-1,-20-13 1,19 11-48,1-1 0,0 0 1,1-1-1,0 0 0,1-1 1,0-1-1,-8-13 0,12 17-52,0 0 0,1-1 0,1 0 1,0 0-1,0-1 0,1 1 0,0-1 0,1 0 0,0 0 0,-1-19 0,3 5-38,-1 5 21,2 0 1,4-35-1,-3 48 85,0 0 0,0 0 0,0 0 0,1 1 0,0-1 0,0 0 0,1 1 0,0 0 0,0 0 0,0 0 0,6-5 0,-2 3-4,0 1 0,0 1 0,1 0 0,0 0 0,0 0 0,0 1 0,1 0 0,0 1 0,-1 0 0,2 1 0,-1 0 0,0 1 0,17-3-1,15 1-10,-1 2 0,50 3 0,-30 0 757,-63-1-597,-168 0 4,161 1-151,0 0 0,0 0 0,0 1 0,0 0 0,1 1 0,-1 0-1,0 0 1,1 1 0,-11 6 0,-11 8-6,-31 24 0,22-13-14,23-19 27,1 1-1,1 1 1,0 1 0,1 0-1,-13 16 1,20-22-9,1 0 0,1 0 0,-1 1 0,1-1-1,0 1 1,1 0 0,0 0 0,0 0 0,1 1 0,0-1 0,1 0 0,-1 1 0,1 11 0,1-17 9,0 17-48,4 37 1,-2-50 44,-1 1 0,2-1 0,-1 0 0,1 0 0,0 0 0,0 0 0,1 0 0,5 7 0,9 13 1,1-2-1,1 0 1,43 40-1,-54-57 8,0 0 0,1-1 0,0 0-1,1-1 1,-1 0 0,1 0 0,0-2-1,0 1 1,1-1 0,-1-1 0,1 0 0,0 0-1,16 0 1,-11-1 7,2-1 5,0 0 1,1-1-1,28-4 1,-45 3-2,0 0 0,0 0-1,0-1 1,0 1 0,0-1 0,-1 0 0,1 0 0,-1 0 0,1 0 0,3-4 0,0 0 42,-5 6-15,-1-3 9,0 1 1,0 0-1,0 0 0,0 0 0,0 0 0,0 0 1,-1-1-1,1 1 0,-1 0 0,0 0 0,1 0 1,-1 0-1,0 0 0,0 0 0,0 1 0,-1-1 1,0-2-1,-2 2-50,1-1 0,-1 1 0,0 0-1,1 0 1,-1 1 0,0-1 0,-7-1 0,7 2-1,-44-15-85,-87-44 0,118 51 73,0-1 0,0-1 0,1-1-1,1 0 1,0-1 0,1-1 0,0 0 0,-12-18 0,22 27 3,1 0 0,1 0-1,-1 0 1,1 0 0,0-1 0,0 1 0,0-1 0,1 0 0,0 1-1,-1-10 1,3-62-123,0 60 127,0 7-2,1-1 1,0 0 0,1 0-1,0 1 1,1-1 0,0 1-1,0 0 1,1 0 0,0 1-1,1-1 1,0 1 0,1 0-1,0 1 1,0 0 0,1 0-1,0 0 1,0 1 0,0 0-1,1 1 1,0 0 0,1 0-1,0 1 1,-1 0 0,1 1-1,1 0 1,-1 0 0,1 1-1,-1 1 1,1 0 0,0 0-1,21 0 1,150 2 8,-218-1 11,-1-1 35,-67 6-1,92-2-41,1 0 0,-1 0-1,0 1 1,1 0 0,0 1 0,-1 0 0,2 1-1,-1 0 1,0 1 0,-18 13 0,19-11-26,1 1 1,0 0-1,1 0 1,0 1-1,0 0 1,1 0-1,0 1 0,1 0 1,1 0-1,-5 12 1,4-6 0,1 0 0,1 1 1,1-1-1,0 1 1,1 0-1,1 24 0,1-27 10,0-10-4,0 1-1,0 0 1,0 0 0,1 0-1,0-1 1,1 7-1,-1-10 11,1 1 0,-1 0 0,1-1 0,-1 0 0,1 1 0,0-1 0,0 0 0,0 0 0,0 0 0,0 0 0,0 0 0,1 0 0,-1-1 0,5 3 0,7 4 5,-1 0 0,1-1 0,0-1 0,1 0 0,-1-1 0,1-1 0,0 0 0,0-1 0,1 0 0,21 0 0,94-3 128,-131 0 0,6-1 633,-45 5-17161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37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 9925,'0'0'6939,"-8"0"-6547,-38 0 2676,46 0-3049,-1 0-1,1 0 1,0 1-1,0-1 1,0 0-1,0 0 1,0 1-1,0-1 1,0 0-1,0 1 1,0-1 0,0 0-1,0 1 1,0-1-1,0 0 1,0 0-1,0 1 1,0-1-1,0 0 1,0 1-1,0-1 1,0 0 0,0 0-1,1 1 1,-1-1-1,0 0 1,0 0-1,0 1 1,0-1-1,1 0 1,-1 0 0,0 0-1,0 1 1,1-1-1,-1 0 1,0 0-1,0 0 1,1 0-1,-1 1 1,0-1-1,1 0 1,18 9 9,1-2 0,0 1 0,0-2 0,0-1 0,38 5 0,12-2 623,91 0 1,-58-7-5656,-77-1 2267,-44 0-3804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40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26 8564,'0'0'6910,"0"-6"-6137,0-14 1905,0 59-2034,1 140-670,-3 247 119,-43-8-61,30-311-38,15-106-23,0-1-1,0 0 0,0 1 1,0-1-1,0 0 0,0 1 1,-1-1-1,1 0 1,0 1-1,0-1 0,0 0 1,0 0-1,0 1 0,-1-1 1,1 0-1,0 0 0,0 1 1,-1-1-1,1 0 0,0 0 1,0 1-1,-1-1 0,1 0 1,0 0-1,-1 0 1,1 0-1,0 0 0,0 1 1,-1-1-1,1 0 0,0 0 1,-1 0-1,1 0 0,0 0 1,-1 0-1,1 0 0,-1 0 1,-15-5-2648,1 1-3356,11 4 2450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40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3906,'0'0'11376,"16"-2"-10856,207-30 408,147-12 860,-207 40-2218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41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99 11429,'0'0'2753,"186"-3"-1408,-87-7-384,10 0-481,-7-3 0,-7 0-208,-11 0-192,-19 0-80,-14 0-96,-18 6-656,-11 4-1361,-18 3-1057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41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0 13622,'0'0'7876,"-22"0"-8532,7 10-7700,-14 13-3122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5.1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8580,'0'0'7499,"3"12"-5903,-3 293 71,21-305-1894,-11 0 190,125-4 116,-115 2-135,0-2-1,0 0 0,0 0 0,32-14 0,-36 13-411,12-5-1654,-15-1-2622,-10 0 344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42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792 866 8260,'0'0'4943,"-33"-7"-4775,-113-23 14,136 28-133,0 1-1,0 0 1,0 1 0,0 0 0,0 0 0,0 1 0,0 0-1,0 1 1,1 0 0,-1 1 0,0 0 0,1 0-1,0 1 1,-15 8 0,6-3 67,-19 8 116,1 2-1,1 2 0,1 1 1,1 1-1,0 2 0,-30 32 1,47-40-141,0 0 0,1 1 0,1 1 0,1 1 0,1-1 1,0 2-1,1 0 0,2 0 0,0 1 0,1 0 0,-9 46 0,12-31-30,2 1-1,1 37 1,2-70-60,0 1 1,0-1-1,0 0 0,0 0 1,1 0-1,0 1 0,0-1 1,0 0-1,1 0 0,0 0 1,-1-1-1,2 1 0,-1 0 1,1-1-1,-1 1 0,1-1 1,1 0-1,-1 0 0,0 0 1,1 0-1,0-1 0,0 0 1,0 1-1,0-1 0,1-1 1,-1 1-1,1 0 0,-1-1 1,8 2-1,-3 0 0,1-1-1,0 0 1,-1-1 0,1 0 0,0-1-1,0 0 1,0 0 0,0-1-1,1 0 1,-1-1 0,0 0 0,0-1-1,-1 0 1,1-1 0,0 0-1,-1 0 1,1-1 0,-1 0 0,0 0-1,0-1 1,-1-1 0,1 1-1,-1-1 1,0-1 0,8-9 0,7-10-5,-1-2 0,-1-1 0,-2-1 0,-1-1 0,-1 0 0,16-44 0,0-13-122,24-107-1,-28 64-250,24-243-1,-35-142 659,-18 514 538,0 7-382,-14 1258 2407,14-1232-2825,6 51-1,-4-70-37,1-1 0,-1 0 0,2 0 0,0 0 0,0-1 0,1 1 0,9 14 0,-13-23-133,1 1 0,0-1 0,-1 0 0,1 1-1,0-1 1,1 0 0,-1 0 0,0 0 0,1 0-1,-1-1 1,1 1 0,-1-1 0,1 1-1,5 1 1,-7-3-103,1 0-1,0 1 1,-1-1-1,1 0 1,0 0-1,-1 0 1,1-1-1,0 1 1,-1 0 0,1-1-1,0 1 1,-1-1-1,1 1 1,-1-1-1,1 0 1,-1 1-1,1-1 1,-1 0-1,0 0 1,1 0-1,-1 0 1,0 0-1,0-1 1,0 1 0,1 0-1,-1-1 1,1-1-1,20-38-6331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42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0 10261,'0'0'5317,"-11"32"-5170,-71 248 42,55-163 190,-42 208 1001,61-268-1070,2 0 0,3 0 0,7 103 0,-4-155-304,1 1 0,0 0 1,0 0-1,1-1 1,-1 1-1,1-1 0,0 1 1,1-1-1,-1 0 1,1 0-1,0 0 0,0 0 1,1-1-1,-1 1 1,1-1-1,0 0 0,1 0 1,-1 0-1,0 0 0,1-1 1,0 0-1,0 0 1,0 0-1,6 2 0,5 1-6,0-2-1,0 0 1,0-1-1,0 0 0,1-1 1,-1-1-1,18-1 0,-26 0-28,1 0 0,-1-1 0,0 0-1,0 0 1,-1-1 0,1 0 0,0 0-1,0-1 1,-1 0 0,0-1 0,11-5 0,-6 0-353,-1 0 0,1-1 0,-2 0 1,0-1-1,13-16 0,-16 19-83,-1 1-491,-1 0 0,0 0 0,0 0 0,6-12 0,-9 4-3294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42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0 184 12614,'0'0'2929,"237"-62"-2673,-153 32-160,-8 4-192,-14-4-992,-18 7-2226,-29 10-4914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45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66 608,'0'0'9012,"0"3"-7264,-27-3 744,23 0-2397,1-1 0,-1 1 0,0 0 1,0 1-1,0-1 0,1 1 0,-1-1 1,0 1-1,1 0 0,-1 1 1,0-1-1,1 1 0,0-1 0,-1 1 1,1 0-1,-6 5 0,8-4-83,1 1 0,-1 0 0,1 0 0,0 0-1,0 0 1,0 0 0,0 0 0,2 6 0,0-9-15,0 0 0,0 0 0,0 0 0,-1-1 0,1 1-1,0-1 1,0 1 0,0-1 0,0 0 0,0 0 0,0 0 0,0 0 0,0 0 0,0 0 0,4-1 0,2 1-7,-4-1-6,0 1 0,-1-1 0,1 0 0,-1 0 0,1 0 0,-1-1 0,1 1 0,-1-1 0,0 1 0,0-1 0,0 0 0,0-1 0,0 1 0,0 0 0,-1-1 0,1 0 0,-1 1 0,0-1 0,1 0 0,-1 0 0,0 0 0,-1 0 0,1-1 0,-1 1 0,1-1 0,-1 1 0,0-1 0,0 1 0,-1-1 0,1 1 0,-1-1 0,1 0 0,-1 1 0,0-1 0,-1 0 0,0-3 0,0 4 33,-1 1 0,0-1 1,1 1-1,-1 0 0,0 0 0,0 0 1,0 0-1,0 0 0,-1 1 0,1-1 1,-1 1-1,1-1 0,-1 1 1,1 0-1,-1 0 0,1 0 0,-1 0 1,0 0-1,0 1 0,0-1 0,1 1 1,-5 0-1,-2-1 92,1 0 1,-1 1-1,0 0 1,1 0-1,-1 1 1,-11 2-1,16-1-92,1-1-1,0 1 0,0 0 1,0 0-1,0 0 1,0 0-1,0 1 1,1-1-1,-1 1 1,1-1-1,-1 1 1,1 0-1,0 0 1,0 0-1,0 0 1,1 0-1,-1 1 1,1-1-1,-1 0 1,0 7-1,-1 3 32,0-1-1,1 0 1,0 1 0,0 21-1,2-33-46,0 0-1,0-1 0,1 1 0,-1 0 1,0 0-1,0 0 0,1-1 1,-1 1-1,0 0 0,1 0 1,-1-1-1,1 1 0,-1 0 0,1-1 1,-1 1-1,1 0 0,0-1 1,-1 1-1,1-1 0,0 1 0,-1-1 1,1 1-1,0-1 0,0 1 1,-1-1-1,1 0 0,0 0 1,0 1-1,0-1 0,0 0 0,-1 0 1,1 0-1,1 0 0,35 0-21,-25-1-5,-5 2 3,-1-2 1,0 1-1,0-1 1,0 1-1,0-2 1,0 1-1,0-1 1,0 0-1,0 0 1,0 0-1,-1-1 1,1 0-1,-1 0 1,0 0-1,0-1 1,0 0-1,0 0 1,-1 0-1,0-1 1,0 1-1,0-1 1,0 0-1,-1 0 1,5-8-1,-7 12 30,-1 1 0,0-1 0,1 1 0,-1-1 0,0 0 0,1 1 0,-1-1 0,0 1 0,0-1 0,0 0 0,1 1 0,-1-1 0,0 0 0,0 1 0,0-1 0,0 0 0,0 1 0,0-1 0,0 0 0,0 1 0,-1-1 0,1 1 0,0-1 0,0 0 0,0 1 0,-1-1 0,1 1 0,0-1 0,-1 0 0,1 1 0,-1-1 0,1 1 0,0-1 0,-1 1 0,1-1 0,-1 1 0,1 0 0,-1-1 0,1 1 0,-1 0 0,0-1 0,1 1 0,-1 0 0,1 0 0,-1-1 0,0 1 0,1 0 0,-1 0 0,0 0 0,1 0 0,-1 0 0,0 0 0,0 0 0,-46 0 427,32 1-398,-3-1-1215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54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7619,'0'0'5083,"-11"1"-1020,11 38-4007,29 868 1828,-22-848-1658,8 167 1562,-14-236-2498,1 0-1,-1 1 1,2-1 0,-1 1 0,7-16 0,4-15-3841,-7 3-3770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2:55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2 157 1905,'0'0'9911,"-1"-4"-9772,1 1-103,-1 0 1,1 1-1,0-1 1,0 1 0,0-1-1,1 0 1,-1 1-1,0-1 1,1 0-1,0 1 1,0-1-1,0 1 1,0-1 0,0 1-1,0 0 1,0-1-1,1 1 1,-1 0-1,1 0 1,0 0-1,-1 0 1,1 0-1,0 0 1,0 1 0,0-1-1,1 1 1,-1-1-1,0 1 1,5-2-1,15-8 165,1 1-1,0 2 1,0 0 0,37-7-1,98-9 137,-119 19-309,0 2 1,0 2 0,52 5-1,-83-2 11,0 0 0,1 0 0,-1 1 0,-1 0-1,1 0 1,0 1 0,-1 0 0,0 0 0,1 1-1,-2 0 1,1 0 0,-1 1 0,0 0 0,0 0-1,0 0 1,-1 1 0,0-1 0,5 10 0,-2-3 83,-1 0 1,0 0 0,-1 0-1,-1 1 1,0 0-1,-1 0 1,0 0 0,-1 0-1,2 27 1,-4-17 83,1 7 395,-4 36 1,2-58-500,-1 0 1,-1 0 0,0 0 0,0-1 0,-1 1 0,0-1 0,0 1-1,-8 12 1,-1-2 53,0-2 1,-1 0-1,0 0 0,-2-1 0,0-1 1,0 0-1,-2-2 0,0 1 0,0-2 0,-1 0 1,-1-2-1,1 1 0,-2-2 0,0-1 1,0 0-1,0-2 0,-35 7 0,-32-3 248,67-10-4588,-3 1-4559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09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537 425 7587,'0'0'6854,"0"-4"-6598,0 0-314,0 1 163,0 0-1,0 1 1,0-1-1,0 0 1,0 0 0,0 0-1,-1 1 1,1-1-1,-1 0 1,0 0 0,0 1-1,0-1 1,0 1-1,0-1 1,0 1 0,-1-1-1,1 1 1,-1 0-1,0-1 1,0 1-1,0 0 1,0 0 0,-4-2-1,1 0-87,-1 1 0,0 0 0,0 0 0,-1 1 0,1 0 0,0 0 0,-1 0 0,0 1 0,1 0 0,-9 0 0,-67 2-37,81-1 21,-10 2-10,1 0 0,-1 1-1,1 0 1,0 1 0,0 0-1,0 1 1,1 0 0,-1 0-1,1 1 1,0 0 0,1 0-1,-9 9 1,-6 5 5,2 2-1,0 0 1,-19 28 0,27-31-2,1 1 1,0 0 0,2 0 0,0 1 0,1 0 0,1 1 0,2 0 0,-6 26 0,4 1-22,2 1 1,2 81-1,4-128 22,0-1 0,0 0-1,0 1 1,0-1 0,1 0 0,-1 1 0,1-1-1,-1 0 1,1 1 0,0-1 0,0 0-1,0 0 1,0 0 0,1 0 0,-1 0-1,0 0 1,1 0 0,0 0 0,-1-1 0,1 1-1,0 0 1,0-1 0,0 0 0,0 1-1,0-1 1,0 0 0,0 0 0,4 1 0,3 1-18,0-1 1,1 0 0,-1-1-1,1 0 1,18-1 0,-22 0 20,0-1 1,1 0-1,-1-1 1,0 1 0,0-1-1,0 0 1,0-1 0,0 1-1,-1-1 1,1-1-1,-1 1 1,1-1 0,-1 1-1,-1-2 1,1 1-1,0 0 1,6-9 0,6-10 23,0 0 0,23-41 1,-29 44-17,12-19-17,-3 0-1,-1-1 1,-2-1 0,-1 0 0,-3-2 0,-1 1 0,-2-2-1,-2 1 1,-2-1 0,0-54 0,-5 68-4,0 14 10,-1 0 0,0 0 0,-1-1 0,-1 1 1,0 0-1,-2 0 0,1 0 0,-10-22 0,-21-28 8,30 60 18,0-1 0,-1 1 0,1-1 0,-2 1 0,1 1 0,0-1 0,-9-6 0,9 12 354,5 9-185,0-1-245,52 602 372,-38-505-250,-12-85-39,46 285 243,-46-295-303,-1-6-15,-1 1 0,1-1 0,0 0 1,0 0-1,1 0 0,-1 0 0,1 0 0,0 0 1,0-1-1,0 1 0,1 0 0,3 4 0,-5-7-768,-1-1 741,0 0 0,0 0 0,0 0 0,1 0 0,-1 0-1,0 0 1,0 0 0,0 0 0,0 0 0,0 0 0,0 0 0,0-1 0,0 1 0,1 0-1,-1 0 1,0-3-2594,1-8 1337,-1 8 566,0-38-3264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10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98 166 9476,'0'0'3951,"11"39"-3182,33 132-174,-31-112-277,-3 0-1,6 111 1,-12-104-263,-3-51-71,-1-20-96,-3-25-197,-27-105-1086,18 93 765,-11-88 0,19-90 291,4 213 347,0 0-1,1-1 1,0 1-1,1 0 1,0 0-1,0 0 0,0 0 1,1 0-1,0 0 1,0 1-1,1-1 1,0 1-1,0 0 1,0 0-1,1 0 0,0 1 1,0 0-1,8-7 1,-4 6 39,0 0 1,0 0-1,1 1 1,0 0 0,0 1-1,0 0 1,0 1-1,1 0 1,-1 0-1,1 1 1,20-1 0,-12 1 120,0 1 0,0 1 1,19 3-1,-33-2-121,1 0-1,-1 0 1,0 1-1,0-1 0,0 1 1,0 0-1,0 0 1,0 1-1,-1 0 1,1 0-1,-1 0 1,0 0-1,0 0 0,0 1 1,4 4-1,-2 0 30,-1-1 0,0 1-1,0 0 1,-1 0 0,0 0-1,0 1 1,-1 0 0,0-1-1,0 1 1,1 11 0,-1 7 182,-1 0-1,-1 30 1,-1-54-239,-1 8 42,0 0 0,-1 0-1,0 0 1,-1-1 0,0 1 0,0-1 0,-1 1 0,-1-1-1,0-1 1,0 1 0,-1 0 0,0-1 0,-1 0-1,0-1 1,0 0 0,-17 15 0,12-13-18,0 0-1,-1 0 1,0-1 0,0-1 0,-1 0 0,-1-1-1,1-1 1,-1 0 0,0-1 0,0 0 0,-23 3-1,-1-4-244,-72-2 0,14-9-4575,70 6 677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10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8612,'0'0'1056,"186"29"-159,-69-25 944,14-4-737,11 0 113,8 0-337,-8 0-47,-7-13-417,-11 6-384,-8 4 48,-14 3-80,-11 0-192,-14 0-913,-33 0-1840,-33 33-2850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11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333 449 10565,'0'0'3647,"-31"5"-3551,-4 0-52,-60 18 0,89-20-41,0-1 1,0 1-1,1 1 1,-1-1-1,1 1 1,0 0-1,0 0 1,0 0-1,1 1 1,0 0-1,-1 0 1,1 0-1,1 0 1,-1 1-1,1-1 1,0 1-1,1 0 1,-1 0-1,-1 7 1,-5 8 17,-5 11 79,1 1 1,2 0 0,1 1 0,2 0 0,2 0-1,0 1 1,3 0 0,0 45 0,3-75-93,0 0 1,0-1-1,0 1 1,1-1-1,0 1 1,0-1 0,0 1-1,0-1 1,4 7-1,-4-9-9,0 0 0,1 0 0,-1 0 0,1-1-1,0 1 1,-1 0 0,1-1 0,0 0 0,0 1 0,0-1 0,0 0-1,0 0 1,0 0 0,1 0 0,-1 0 0,0-1 0,0 1 0,1-1-1,-1 1 1,3-1 0,2 1 0,0-1 1,0 0-1,0 0 1,0-1-1,0 0 0,0 0 1,0-1-1,0 0 1,0 0-1,0 0 0,-1-1 1,1 0-1,-1 0 1,0-1-1,0 1 0,0-1 1,0-1-1,-1 1 1,0-1-1,0 0 0,0 0 1,0-1-1,5-8 0,7-12 36,-1-2-1,0 0 1,21-58-1,-32 75-32,24-66 24,-3-2 0,-4 0-1,-2-2 1,-5 0-1,-3 0 1,3-147-1,-15 159 471,-1 164 1301,-1-15-1612,3 0 0,4-1 0,17 93 1,-20-162-184,28 103 60,-27-103-77,1 0 0,0 0 0,1 0 0,0-1-1,1 1 1,0-2 0,0 1 0,12 12 0,-16-18-193,1-1 0,0 0 0,-1 0 0,1 0 1,0 0-1,0 0 0,0-1 0,0 1 0,0-1 1,1 0-1,-1 0 0,0 0 0,1 0 0,-1 0 0,1-1 1,-1 0-1,0 0 0,1 0 0,-1 0 0,1 0 1,-1 0-1,1-1 0,-1 0 0,0 0 0,1 0 1,-1 0-1,0 0 0,0-1 0,0 1 0,0-1 1,0 0-1,0 0 0,0 0 0,0 0 0,-1-1 1,4-3-1,24-47-3781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5.5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162 0 7267,'0'0'6691,"-12"165"-5090,-4-86-688,-3 8-113,-5 8-400,2 0 464,-3-8-751,3-14-81,10-25-32,2-23-48,10-17-1089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11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8724,'0'0'6344,"1"37"-5786,0 5-397,13 221 870,-6-158-475,6-1 0,37 145 0,-47-233-536,2 1-1,0 0 1,1-1 0,15 25 0,-18-36-24,-1 0-1,1 0 1,0 0 0,0-1 0,0 1-1,1-1 1,-1 0 0,1 0 0,0 0-1,0-1 1,1 0 0,-1 0 0,1 0-1,-1-1 1,1 0 0,8 2-1,-6-2-79,1 0-1,-1-1 0,1 0 0,0-1 0,-1 0 0,1-1 0,0 1 0,10-3 0,-14 1-74,0 1 1,0-1-1,0 0 0,-1 0 0,1 0 1,-1-1-1,1 1 0,-1-1 0,0 0 1,0-1-1,0 1 0,-1-1 1,1 1-1,4-8 0,-3 3-442,0 0 0,0 0 1,-1 0-1,0-1 0,-1 0 0,0 0 0,-1 0 1,1 0-1,0-13 0,-1-22-5076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12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1244 11429,'0'0'1985,"204"-132"-1761,-76 77 48,7 2-240,-4 4-16,-7 3-16,-11 10-1504,-18 6-2322,-22 1-2625</inkml:trace>
  <inkml:trace contextRef="#ctx0" brushRef="#br0" timeOffset="1">1699 33 12198,'0'0'4978,"255"0"-4690,-182-7-208,-4-2-32,-10-1-48,-8 3-160,-15 7-1249,-14 0-896,-22 10-1873,0 33-5362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12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5987,'0'0'8356,"186"49"-6676,-91-46-991,10-3-129,-3 0-496,-3-6-64,-8-11-32,-22 1-1377,-21 9-928,-26 4-2609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33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572 783 8132,'0'0'4218,"-18"-6"-3709,-61-16 27,71 20-444,-1 1-1,0 0 0,1 0 0,-1 1 0,0 0 1,1 1-1,-1 0 0,0 0 0,1 0 0,-1 1 1,1 1-1,0 0 0,-1 0 0,1 0 0,1 1 1,-1 0-1,-12 9 0,0 3 117,0 1 0,1 1 0,0 1-1,-18 24 1,27-30-194,-94 124 636,90-116-559,1 1-1,1 1 0,1 0 1,-13 40-1,21-49-71,1-1 0,0 1 0,1 0-1,0 22 1,1-32-28,0-3 6,0 1 0,1-1 0,-1 1 0,1-1 0,-1 1 0,1-1 0,-1 0-1,1 1 1,0-1 0,-1 0 0,1 0 0,0 1 0,0-1 0,0 0 0,0 0 0,0 0-1,0 0 1,0 0 0,1 0 0,-1 0 0,0-1 0,0 1 0,1 0 0,-1-1 0,0 1 0,1-1-1,-1 1 1,1-1 0,-1 1 0,1-1 0,-1 0 0,1 0 0,1 0 0,8 1-14,0-1 0,0 0 1,15-2-1,-24 2 16,8-2 0,-1-1 1,1 0 0,0 0-1,-1-1 1,0 0 0,0-1-1,0 0 1,0 0-1,-1-1 1,0 0 0,0 0-1,-1-1 1,0 0 0,0-1-1,8-10 1,11-16 18,-2 0 0,27-50 0,-21 26-22,-2-1 0,-3-2 0,-2 0 0,27-123 0,-33 92-87,-4-1 0,2-172-1,-13 196 70,0 39 57,-2 0 0,-4-45 0,4 74-17,-1 1-1,1-1 0,0 1 1,0 0-1,-1-1 1,1 1-1,0 0 1,0-1-1,-1 1 1,1 0-1,0-1 1,-1 1-1,1 0 0,-1-1 1,1 1-1,0 0 1,-1 0-1,1 0 1,-1-1-1,1 1 1,0 0-1,-1 0 0,1 0 1,-1 0-1,1 0 1,-1 0-1,1 0 1,-1 0-1,1 0 1,-1 0-1,1 0 1,0 0-1,-1 0 0,1 0 1,-1 0-1,1 1 1,-1-1-1,1 0 1,0 0-1,-1 0 1,1 1-1,-1-1 1,1 0-1,0 1 0,-1-1 1,1 0-1,-1 1 1,-10 24 94,-14 64-4,4 1-1,-16 167 1,19 189 732,18-426-947,-1 3 199,2 0 0,0 0 1,8 42-1,-8-61-173,0 0 0,0 0 1,0 1-1,0-1 0,1 0 0,0-1 1,0 1-1,0 0 0,0 0 0,0-1 1,1 1-1,0-1 0,-1 0 0,1 0 1,1 0-1,-1 0 0,0 0 0,1-1 1,-1 0-1,1 1 0,-1-1 1,1-1-1,0 1 0,0 0 0,0-1 1,9 2-1,-10-2-426,15-2-1571,-18 1 1875,1 0 1,-1-1-1,1 1 1,-1 0 0,0-1-1,1 1 1,-1 0-1,1-1 1,-1 1 0,0-1-1,1 1 1,-1-1-1,0 1 1,1-1-1,-1 1 1,0-1 0,0 1-1,1-1 1,-1 0-1,0 1 1,0-1 0,0 0-1,1-33-6811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34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252 120 11973,'0'0'2722,"0"36"-985,3 254 111,-3 149-3070,0-837-9829,0 130 8024,0 259 3064,0-7 523,1-1-1,0 1 0,1 0 0,1 0 0,0 0 0,8-22 0,-9 34-320,-1 0-1,1 0 1,0 0-1,0 0 0,1 0 1,-1 0-1,1 0 1,-1 1-1,1-1 0,0 1 1,1 0-1,-1 0 0,1 0 1,-1 0-1,1 1 1,0-1-1,0 1 0,0 0 1,0 0-1,0 0 1,0 1-1,1 0 0,-1-1 1,1 2-1,-1-1 0,1 0 1,5 1-1,0 0-12,-1-1 18,1 0 1,-1 1 0,1 1 0,-1 0-1,0 0 1,1 1 0,-1 0-1,0 0 1,0 1 0,0 0 0,0 1-1,12 7 1,-12-5-130,-1 0-1,0 1 1,0 0-1,-1 1 0,0 0 1,0 0-1,-1 0 1,0 1-1,0 0 1,-1 0-1,0 1 1,-1-1-1,4 13 1,-6-15-68,0 0 1,0 0-1,-1 0 0,0 0 1,0 1-1,-1-1 1,0 0-1,0 0 1,-1 1-1,0-1 0,0 0 1,-1 0-1,0 0 1,0 0-1,0 0 1,-1-1-1,0 1 0,-1 0 1,1-1-1,-6 7 1,1-4-24,0 0 0,-1 0 0,0-1 0,0 0 1,0 0-1,-1-1 0,-1-1 0,1 0 0,-1 0 1,0-1-1,0 0 0,0-1 0,-1 0 0,-21 4 0,-9-2-810,0-1 0,-79-2 0,108-3 405,-25-2-3681,-62-10 0,40 6-4153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34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1 125 10901,'0'0'2641,"281"20"-880,-117-20-624,18 0-433,11 0-208,-10-4-272,-16-15-160,-32-7 48,-26 6-224,-28-3-144,-19 3-1377,-30 0-1248,-24 7-1521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34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469 362 6019,'0'0'10882,"-37"2"-10516,-116 11-54,145-12-289,0 0 1,1 1-1,-1 0 1,1 0-1,-1 1 1,1 0-1,0 0 1,-7 4-1,9-3-1,0 0 0,0 0-1,1 1 1,-1-1 0,1 1 0,-4 6 0,-1 1 14,-11 14 40,2 2-1,1 0 1,1 1 0,1 0 0,1 2-1,2-1 1,2 2 0,0-1-1,2 1 1,2 1 0,1-1 0,-2 58-1,6-65 6,1-15-65,-1 0 0,1 0 0,1 0 0,0-1 0,3 14 1,-4-21-17,1 0 0,0 1 0,0-1 0,0 0 0,0 0 0,1 0 0,-1 0 0,0 0 0,1 0 0,0 0 0,-1 0 0,1-1 0,0 1 0,0-1 0,0 1 0,0-1 1,0 0-1,0 1 0,0-1 0,0 0 0,1-1 0,-1 1 0,0 0 0,0-1 0,1 1 0,2 0 0,4 0 3,0 0 1,0 0-1,1-1 0,-1 0 0,0-1 0,0 0 1,0 0-1,0-1 0,0 0 0,0-1 1,0 0-1,0 0 0,7-5 0,-2 0 0,-1 0 0,-1-1-1,0-1 1,0 0 0,0-1-1,-2 0 1,13-15 0,0-5-49,0-1 0,-2-1 0,-2-1 0,-1-1 0,-1 0 1,-2-1-1,11-42 0,-12 26-128,-2-1 1,-3 0-1,-2 0 0,1-88 1,-9-75 154,1 214 40,-3-23-44,3 24 43,0 0 0,0 1 0,0-1-1,0 0 1,0 1 0,0-1 0,0 1 0,0-1 0,-1 0 0,1 1 0,0-1 0,-1 1-1,1-1 1,0 0 0,-1 1 0,1-1 0,-1 1 0,1-1 0,-1 1 0,1-1 0,-1 1-1,1 0 1,-1-1 0,1 1 0,-1 0 0,0-1 0,0 1 0,0 8 364,-4 355 147,4 264 557,1-621-1082,1 1-1,-1 0 0,1-1 1,1 1-1,-1-1 0,1 1 0,0-1 1,1 0-1,0 0 0,-1 0 1,2 0-1,5 9 0,-7-13-83,1 0 0,-1 0 0,0 0-1,1 0 1,-1 0 0,1 0 0,-1-1 0,1 1 0,0-1-1,0 0 1,0 1 0,-1-1 0,1-1 0,0 1 0,0 0-1,1-1 1,-1 0 0,0 1 0,0-1 0,0 0-1,0-1 1,0 1 0,0 0 0,0-1 0,0 0 0,0 0-1,0 0 1,3-2 0,-1 1-244,0 0 1,-1-1-1,1 1 0,-1-1 1,0 0-1,1-1 0,-2 1 1,1-1-1,0 0 0,4-6 1,28-48-4294,1-22-4667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35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0 13622,'0'0'2908,"-7"41"-1248,-1-1-1342,-4 22 133,3 0 1,-2 87-1,9-86-92,0-13-56,7 89-1,-3-126-286,0 0 0,0 0 1,1 0-1,1 0 0,0 0 0,1 0 0,0-1 1,1 0-1,1 0 0,0-1 0,12 16 0,-15-22-15,1 0 0,-1 0 0,1-1-1,1 0 1,-1 0 0,1 0 0,-1 0-1,1-1 1,0 0 0,0 0 0,12 3-1,-5-3-102,1-1-1,0 0 0,0 0 1,20-2-1,-30 0-12,0 0 1,-1 0-1,1 0 0,0-1 1,-1 1-1,1-1 0,-1 0 0,1 0 1,-1 0-1,0-1 0,1 1 1,-1-1-1,0 0 0,0 0 1,0 0-1,0 0 0,0 0 1,-1-1-1,6-5 0,-5 4-406,-1-1 0,1 0 0,-1 0 1,1 0-1,-2 0 0,1-1 0,0 1 0,-1 0 0,0-1 0,0 1 0,-1-1 0,0-9 1,0-24-5505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35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0 437 12694,'0'0'4370,"285"-105"-3570,-176 49-736,0-3-64,-21 0-80,-15 3-1937,-29 1-2033,-26 9-5538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36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502 1 9780,'0'0'3111,"-32"38"-2244,4-8-666,-1 0 18,2 2 1,1 1 0,2 1 0,1 1 0,1 1 0,-25 59 0,1 29 803,5 2 0,-35 191 1,44-126-62,-7 204 0,29 185-306,13-480-606,3 0 0,25 123 0,-22-178-53,2 0 0,3 0 0,1-1 0,2-1 0,2 0 0,2-2 0,27 41 0,-34-61-219,0-2 0,2 0 0,0-1 0,1 0 0,1-1 0,1-2 0,0 1 0,1-2-1,0-1 1,1 0 0,1-2 0,0 0 0,0-2 0,1 0 0,1-1 0,-1-2 0,30 5 0,-7-6-2356,0-2 0,77-5 0,-30-9-5700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6.0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0 593 11045,'0'0'203,"23"-27"-51,72-89-131,-75 91-67,-1-1 0,29-56-1,-40 65-43,-2 0 0,1 0 0,-2-1-1,-1 1 1,4-23 0,-5 11 89,-2-53 0,-1 46 3,-1 34 1,1 1 1,0-1-1,0 0 1,-1 1-1,1-1 0,0 0 1,-1 1-1,0-1 1,1 1-1,-1-1 1,0 1-1,0-1 0,0 1 1,0-1-1,0 1 1,0 0-1,0 0 1,-1-1-1,1 1 0,0 0 1,-1 0-1,1 0 1,-1 1-1,1-1 1,-1 0-1,-2-1 0,0 1 259,-1 0 0,1-1 0,0 2 0,0-1-1,-1 0 1,1 1 0,-1 0 0,1 0 0,-7 1-1,10-1-204,0 1-1,0-1 0,0 1 1,0-1-1,0 1 0,0-1 0,0 1 1,0-1-1,1 1 0,-1 0 1,0-1-1,0 1 0,1 0 0,-1 0 1,1 0-1,-1 0 0,0-1 0,1 1 1,0 0-1,-1 0 0,1 0 1,-1 2-1,-6 26 225,5-19-125,-4 26 413,1 1 0,1 0-1,3 0 1,3 55 0,-1-87-536,-1 1 0,1 0 0,0 0 0,1-1 0,-1 1 0,1-1 0,0 1 0,1-1 0,-1 0 0,1 0 1,0 0-1,0 0 0,1-1 0,0 1 0,-1-1 0,1 0 0,1 0 0,7 7 0,-4-7-60,-1 1 1,1-1-1,0-1 1,0 1-1,0-1 1,0-1-1,1 0 1,-1 0-1,1 0 0,-1-1 1,1 0-1,9-1 1,-4 1-238,1-1 1,0-1 0,0-1 0,0 0 0,0 0-1,-1-2 1,1 0 0,14-6 0,-19 6 80,0 0 1,0 1 0,1 0-1,-1 1 1,1 0 0,-1 1-1,1 0 1,13 0 0,-21 2 272,0-1-1,0 1 1,-1 0 0,1-1 0,-1 1-1,1 0 1,0 1 0,-1-1-1,0 0 1,1 1 0,-1-1 0,0 1-1,4 3 1,31 34 1406,-7-7-657,-20-24-636,0 0 1,1-1-1,12 8 1,8-4-1168,1-10-3614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36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289 1 12342,'16'33'957,"2"1"-838,170 356 4509,-149-296-4355,-5 1 1,-3 1-1,-5 1 0,-4 2 1,-5 0-1,-4 1 1,1 133-1,-21 116 55,0-272-193,-3 0-1,-30 112 0,13-95 20,-4 0 1,-5-2-1,-3-2 0,-77 128 0,101-193-106,-1 0 0,-2-2 0,0 0-1,-37 35 1,47-51-106,0 0 0,0 0 0,-1-1 0,0-1 0,0 0 0,-1 0 0,1-1 1,-1 0-1,0 0 0,0-1 0,0 0 0,-1-1 0,1 0 0,0-1 0,-19 0 0,25-1-181,0 0 1,1 0-1,-1 0 0,1-1 1,-1 1-1,0-1 1,1 0-1,0 0 0,-1 0 1,1-1-1,-1 1 0,1-1 1,0 0-1,0 0 1,0 0-1,0 0 0,0 0 1,1-1-1,-1 1 0,1-1 1,-1 0-1,1 0 1,0 0-1,0 0 0,0 0 1,-2-6-1,-14-43-4985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36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17 7059,'0'0'6558,"6"-4"-6374,-3 2-333,14-9 967,-16 15 55,-11 15 34,-24 28-270,-16 24 473,-53 100 0,91-148-851,1 1-1,0 0 1,2 1 0,2 1 0,0-1 0,1 1 0,2 0 0,-3 48-1,7-67-206,-1-1 0,2 0 0,-1 0 0,1 0 0,0 1-1,0-1 1,1 0 0,2 7 0,-2-11-45,-1 1 0,1-1 0,0 0 0,-1 1 0,1-1 0,1 0 0,-1 0 0,0-1 0,0 1 0,1 0 0,-1-1 0,1 1 0,-1-1 1,1 0-1,-1 0 0,1 0 0,0 0 0,5 1 0,4 1-1,-1-1 0,1 0 0,0-1 1,0-1-1,0 0 0,0 0 0,0-1 1,0 0-1,0-1 0,-1-1 0,1 0 1,0 0-1,-1-1 0,0-1 0,0 0 1,19-11-1,-11 3-501,0 0 0,32-29 0,27-40-4655,-71 72 559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37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14391,'0'0'3233,"288"49"-2545,-171-49-47,-1 0-225,-6-3-272,-12-17-16,-18 7-96,-18 0-16,-22 6-16,-14 7-384,-15 0-1057,-29 0-10836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39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12310,'0'0'2209,"11"262"352,-4-131-1072,0-3-705,-3-16-176,3-27-336,1-32-224,-1-27-48,0-20-48,-3-2-112,3-4-1120,-3 0-705,0-17-1713,-1-19-2385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40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55 187 11141,'0'0'4063,"33"-26"-2537,-33 26-1526,145-108 1121,-135 101-1032,0 1 1,1 0-1,0 1 1,0 1-1,0-1 1,1 2 0,-1-1-1,1 2 1,0-1-1,0 2 1,0 0-1,23 0 1,-9 1 45,14-2 34,4 0 72,46 3 0,-79 0-179,0 0-1,-1 0 1,1 1-1,-1 1 1,1 0 0,-1 0-1,0 1 1,0 0 0,15 10-1,-20-11-20,0 1-1,-1 1 0,1-1 0,-1 1 1,0 0-1,0 0 0,-1 0 0,1 0 0,-1 1 1,0-1-1,-1 1 0,1 0 0,-1 0 1,0 0-1,-1 0 0,1 0 0,-1 0 1,-1 0-1,1 1 0,-1 10 0,-1-5 43,1 0 0,-2 0 0,0 0 0,0 0 1,-1 0-1,-1 0 0,0-1 0,0 0 0,-12 21 0,0-8-46,-2-1 0,0 0 0,-1-2 0,-1 0 0,-1-1-1,-1-1 1,-30 20 0,19-17-195,0-2 0,-1-1-1,0-2 1,-73 26 0,80-36-714,-1 0 0,1-2 0,-42 2 0,-31-4-5298,36-3-1255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38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6643,'0'0'12547,"0"9"-11437,10 311 340,-1-62-811,5-47-493,-7-131-217,-7-74 878,1 23-4816,-1-29 3910,0 0 0,0 0 0,0 0 0,0 1 0,0-1 0,0 0 0,0 0 0,0 0 0,0 0 0,0 1 0,-1-1 0,1 0 0,0 0 0,0 0 0,0 0 0,0 0 0,0 1 0,0-1 0,0 0 0,0 0 0,0 0 0,-1 0 0,1 0 0,0 0 0,0 0 0,0 0 0,0 1 0,0-1 0,-1 0 0,1 0 0,0 0 0,0 0 0,0 0 0,0 0 0,0 0 0,-1 0 0,1 0 0,0 0 0,0 0 0,0 0 0,0 0 0,-1 0 0,1 0 0,0 0 0,-11-13-4103,-10-25-4178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38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3 9332,'0'0'7409,"25"-1"-7310,-8 1-36,14-2 132,1 2 0,-1 2 0,1 1 0,33 7 0,-43-5-45,1 2 1,-1 0 0,0 2 0,0 0-1,-1 2 1,0 0 0,-1 1 0,20 16 0,-29-19-97,0 2 0,0-1 1,-1 1-1,0 1 0,0-1 1,-2 2-1,1-1 1,-2 1-1,0 1 0,0-1 1,-1 1-1,-1 0 0,6 25 1,-5-1 139,-1-1 0,-2 1 0,-3 42 0,0-67-138,-1 20 88,-2-1-1,0 1 1,-3 0-1,-1-1 0,-1 0 1,-2-1-1,-20 47 1,12-40-65,-2-1 0,-1 0 0,-2-2 0,-1 0 0,-42 44 0,55-67-54,-2 0-1,1-1 1,-1-1-1,-1 0 1,0 0-1,0-1 0,-1-1 1,-21 9-1,24-13-128,0 0-1,0-1 0,0 0 1,-1 0-1,1-2 1,-1 1-1,0-2 1,1 0-1,-1 0 0,1-1 1,-22-4-1,32 4-15,-1 1 0,1-1 0,-1 0 0,1 0 0,0 0 0,-1 0 0,1-1 0,0 1 0,0 0 0,-1-1 0,1 0 0,1 1 0,-1-1 0,0 0 0,0 0 1,1 0-1,-1 0 0,1-1 0,-1 1 0,1 0 0,0-1 0,0 1 0,-1-5 0,-1-3-695,2 1 1,-1-1 0,1 0-1,1-19 1,0 25 557,0-54-4890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39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1 10181,'0'0'7224,"-5"1"-6653,3 0-527,-1 0 0,0 0 0,0 0 0,1 1 0,-1-1 0,1 0 0,-1 1 0,1 0 0,0-1 0,0 1-1,-1 0 1,1 0 0,0 1 0,1-1 0,-1 0 0,0 1 0,1-1 0,-1 1 0,1-1 0,0 1 0,0-1 0,0 1 0,0 0 0,0 0-1,1 0 1,-1 0 0,1-1 0,0 1 0,0 3 0,0 0-55,2 14-451,0-19 430,-1 0 0,0-1 1,0 1-1,1-1 0,-1 1 0,0-1 1,0 0-1,1 0 0,-1 1 0,0-1 0,1 0 1,-1 0-1,0 0 0,3-1 0,-3 1 24,-1 0-1,1-1 0,-1 1 0,1-1 1,0 1-1,-1-1 0,1 1 1,-1-1-1,1 1 0,-1-1 0,1 1 1,-1-1-1,0 1 0,1-1 0,-1 0 1,0 1-1,1-1 0,-1 0 0,0 1 1,0-1-1,1 0 0,-1 0 1,0 1-1,0-1 0,0 0 0,0 0 1,0 1-1,0-1 0,-1-1 0,2 1 17,-1 0-1,0 0 1,0 0-1,-1 0 0,1 0 1,0 0-1,0 0 1,0 0-1,-1 0 1,1 0-1,0 0 0,-1 0 1,1 0-1,-1 0 1,1 0-1,-1 1 0,0-1 1,1 0-1,-1 0 1,0 1-1,1-1 0,-1 0 1,0 1-1,0-1 1,-1 0-1,-14-3 153,0 2-1,0 0 1,0 1-1,-29 2 1,14 0-166,28-1 17,-1 0-1,1 1 0,-1 0 1,1-1-1,-1 1 1,1 0-1,0 1 0,-1-1 1,1 1-1,0-1 0,0 1 1,0 0-1,0 0 0,0 0 1,1 0-1,-1 1 0,1-1 1,-1 1-1,1 0 0,0-1 1,0 1-1,0 0 0,0 0 1,-2 7-1,1-4-4,1 0 0,0 0 1,0 1-1,0-1 0,1 1 0,0 0 0,0-1 0,1 1 1,0 0-1,0 0 0,0-1 0,3 11 0,-3-16-8,1 0 0,0 1 0,0-1-1,0 0 1,0 0 0,0 1 0,0-1 0,0 0-1,1 0 1,-1 0 0,0 0 0,1 0 0,-1-1-1,0 1 1,1 0 0,-1-1 0,1 1-1,-1-1 1,1 1 0,0-1 0,-1 0 0,1 0-1,-1 1 1,1-1 0,0 0 0,-1 0 0,4-1-1,1 1 1,9 2-21,0-1-1,0-1 1,0-1 0,1 0-1,24-5 1,-35 5 14,1-1-1,-1 0 1,0 0-1,0-1 1,1 1-1,-2-1 1,1 0-1,0 0 1,-1-1-1,1 1 1,-1-1-1,0 0 1,0 0-1,0-1 1,-1 1-1,0-1 1,1 0 0,1-5-1,-3 8 12,-1 0 0,1-1 0,-1 1-1,0-1 1,0 0 0,0 1 0,0-1 0,-1 0-1,1 0 1,-1 1 0,1-1 0,-1 0 0,0 0 0,0 0-1,0 1 1,-1-1 0,1 0 0,0 0 0,-1 0-1,0 1 1,0-1 0,0 0 0,0 1 0,0-1 0,-1 1-1,1-1 1,-1 1 0,1 0 0,-1-1 0,0 1 0,0 0-1,0 0 1,0 0 0,0 1 0,0-1 0,-1 0-1,1 1 1,-1 0 0,1-1 0,-4 0 0,-6-2 124,0 1 1,0 1-1,0 0 1,0 1 0,-15-1-1,-12 2-4948,23 0-90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3:41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54 6707,'0'0'4306,"-15"-6"-3314,-51-18-341,63 22-599,0 1-1,0 1 0,0-1 1,0 0-1,0 1 0,0 0 1,0 0-1,0-1 0,0 2 1,0-1-1,-1 0 0,1 1 0,0-1 1,0 1-1,0 0 0,0 0 1,1 0-1,-1 1 0,0-1 1,0 1-1,1-1 0,-1 1 0,1 0 1,-1 0-1,1 0 0,0 0 1,0 0-1,0 1 0,0-1 1,0 1-1,0-1 0,1 1 1,-1 0-1,1 0 0,0-1 0,0 1 1,0 0-1,-1 3 0,2-5-32,-1-1-1,1 1 0,0-1 0,-1 1 0,1-1 1,0 1-1,0-1 0,0 1 0,-1-1 1,1 1-1,0 0 0,0-1 0,0 1 0,0-1 1,0 1-1,0-1 0,0 1 0,0 0 0,0-1 1,0 1-1,0-1 0,1 1 0,-1-1 0,0 1 1,0-1-1,0 1 0,1-1 0,-1 1 1,0-1-1,1 1 0,-1-1 0,0 1 0,1-1 1,-1 0-1,1 1 0,-1-1 0,1 0 0,-1 1 1,1-1-1,-1 0 0,1 1 0,-1-1 1,1 0-1,-1 0 0,1 0 0,-1 1 0,1-1 1,-1 0-1,1 0 0,-1 0 0,1 0 0,1 0 1,-1 0-7,0 0 0,1-1 0,-1 1 0,1 0 0,-1-1 0,0 1 0,1 0 0,-1-1 0,0 0 1,0 1-1,1-1 0,-1 0 0,0 1 0,0-1 0,0 0 0,0 0 0,0 0 0,0 0 0,0 0 1,1-1-1,-1-4 16,1 1 0,-1 0 0,0-1 0,0 1 0,-1-1 0,0 1 0,0-1 0,-1-8 0,1-2 93,-1 15-97,1 0-1,-1 1 1,1-1-1,-1 1 1,1-1-1,-1 1 1,1-1 0,-1 1-1,0-1 1,1 1-1,-1-1 1,0 1-1,1 0 1,-1-1-1,0 1 1,1 0 0,-1 0-1,0-1 1,0 1-1,1 0 1,-1 0-1,0 0 1,0 0-1,1 0 1,-1 0 0,-1 0-1,-32 1 681,25-1-659,7 0-46,0 1 0,0-1-1,1 1 1,-1-1 0,0 1 0,0-1 0,1 1 0,-1 0 0,1 0 0,-1 0 0,1 0-1,-1 0 1,1 0 0,0 1 0,-1-1 0,1 0 0,0 1 0,0-1 0,0 0 0,0 1-1,0 0 1,0-1 0,0 1 0,1-1 0,-1 1 0,1 0 0,-1 0 0,1-1 0,-1 1-1,1 0 1,0 2 0,-2 10-18,1 0 0,0 29 0,1-30 16,0-11 5,0 0 1,0 0 0,1 0 0,-1 0-1,0 0 1,1 0 0,-1 0-1,1 0 1,0 0 0,-1 0 0,1-1-1,0 1 1,0 0 0,0 0 0,0-1-1,1 1 1,-1 0 0,0-1-1,1 1 1,-1-1 0,1 0 0,0 1-1,-1-1 1,1 0 0,0 0-1,-1 0 1,1 0 0,0-1 0,0 1-1,0 0 1,2 0 0,7 1 25,0-1 0,-1 0 0,1 0 1,20-2-1,-8 0 0,-22 1-25,1 0 1,-1 0 0,1 0-1,-1 0 1,1 0-1,-1 0 1,1-1 0,-1 1-1,0-1 1,1 1 0,-1-1-1,1 1 1,-1-1-1,0 0 1,0 0 0,1 1-1,-1-1 1,0 0-1,0 0 1,0 0 0,0 0-1,0-1 1,0 1 0,0 0-1,-1 0 1,1-1-1,0 1 1,0-2 0,1-3 51,-1 0 0,0 1 0,0-1 0,-1 0 0,0-11 0,0 16 49,0 2-246,1 0 128,-1-1 1,0 1-1,0 0 1,0-1-1,0 1 0,0 0 1,0-1-1,1 1 1,-1-1-1,0 1 0,1 0 1,-1-1-1,0 1 1,1-1-1,-1 1 0,1-1 1,-1 1-1,2 0 1,5 1-14,1 0 0,0 0 0,0-1 0,0 0 0,0-1 0,0 0 0,10-1 0,0 1-214,-17 0 240,-1 0 0,0 0-1,0 0 1,1 0 0,-1-1 0,0 1-1,1 0 1,-1 0 0,0 0-1,0 0 1,1-1 0,-1 1-1,0 0 1,0 0 0,0-1 0,1 1-1,-1 0 1,0 0 0,0-1-1,0 1 1,0 0 0,0-1 0,0 1-1,1 0 1,-1 0 0,0-1-1,0 1 1,0 0 0,0-1-1,0 1 1,0 0 0,0-1 0,0 1-1,0 0 1,0 0 0,-1-1-1,1 1 1,0 0 0,0-1-1,0 1 1,-7-13 209,-1 11-144,1 0 1,-1 0-1,0 1 0,0 0 1,0 0-1,0 1 0,0 0 0,-10 2 1,-7-1-121,23-1 46,0 0 0,0 1 0,0 0 0,1 0 0,-1-1 0,0 1 0,0 0 0,1 0 0,-1 1 0,0-1 0,1 0 0,-1 0 0,1 1 0,-1-1 0,1 1 0,0-1 0,0 1 0,0 0 0,0-1 0,0 1 0,0 0 0,0 0 0,0 0 0,1 0 0,-1 0 0,1 0 0,0 0 0,-1 0 0,1 0 0,0 0 0,0 2 0,0-3-25,6-4-535,-6 3 548,1 0-1,-1 0 0,0 0 0,1-1 0,-1 1 0,0 0 0,1 0 0,-1-1 1,0 1-1,1 0 0,-1 0 0,0-1 0,0 1 0,1 0 0,-1-1 0,0 1 0,0-1 1,0 1-1,1 0 0,-1-1 0,0 1 0,0-1 0,0 1 0,0 0 0,0-1 1,0 1-1,0-1 0,0 1 0,0 0 0,0-1 0,0 1 0,0-1 0,0 1 1,0-1-1,0 1 0,0 0 0,0-1 0,-1 0 0,1 0 26,0 0 0,0-1 0,0 1 1,-1 0-1,1-1 0,0 1 0,-1 0 0,1 0 0,-1-1 0,0 1 0,1 0 0,-1 0 1,0 0-1,0 0 0,1 0 0,-1 0 0,0 0 0,0 0 0,0 0 0,0 0 0,0 0 1,0 1-1,-1-1 0,1 0 0,0 1 0,0-1 0,0 1 0,-1-1 0,1 1 0,0 0 1,-3-1-1,-4 0 44,0 0 1,-1 0 0,-16 1 0,13 1 40,11 0-94,0 1-1,1-1 1,-1 1-1,0-1 1,1 1 0,-1 0-1,1-1 1,-1 1-1,1 0 1,0-1 0,0 1-1,0 0 1,0 0 0,0-1-1,0 1 1,1 3-1,-1-1-7,0 0 8,0 0-1,0 0 1,0 0 0,0 0-1,1 0 1,-1 0-1,1 0 1,3 7 0,-3-10 11,0 0 1,0 1 0,1-1 0,-1 0-1,0 0 1,1 0 0,-1 0 0,1 0-1,-1-1 1,1 1 0,-1 0 0,1-1-1,0 1 1,-1-1 0,1 1 0,0-1-1,0 0 1,-1 0 0,1 0 0,0 0-1,-1 0 1,4-1 0,11 2 20,-12-1-49,-1 1 0,1-1 0,0 0 0,0-1 0,0 1 0,7-2 0,-10 1 18,0 1-1,0-1 1,0 1 0,0-1 0,0 0-1,0 1 1,0-1 0,0 0-1,-1 0 1,1 0 0,0 0 0,-1 1-1,1-1 1,0 0 0,-1 0-1,1 0 1,-1 0 0,0 0 0,1-1-1,-1 1 1,0 0 0,1 0 0,-1 0-1,0 0 1,0 0 0,0 0-1,0 0 1,0-2 0,0-7-38,0 6 42,0 1 0,0-1-1,0 1 1,0-1-1,-1 0 1,1 1 0,-1-1-1,-1-3 1,1 5 6,-1 1 1,1 0-1,0-1 0,0 1 1,0 0-1,-1 0 1,1-1-1,-1 1 1,1 0-1,-1 0 0,1 1 1,-1-1-1,1 0 1,-1 1-1,0-1 1,0 1-1,1-1 0,-1 1 1,-2-1-1,-14 0 279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06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127 302 5827,'0'0'3895,"0"21"-808,0 816-833,1-899-1555,-33-83-711,2 12-40,13-6-64,4-252 0,13 373 90,2 0 0,0 1 0,0-1-1,2 1 1,10-31 0,-10 36 15,1 1-1,0-1 0,1 1 0,1 0 0,-1 1 0,1-1 0,1 1 1,0 1-1,10-10 0,-13 15-2,0 0 0,0 1 0,0-1 0,0 1 0,0 1 0,1-1 0,-1 1 0,1 0 0,0 0 0,11-2 0,1 2-38,0 0-1,23 2 1,-27 0 45,-5 0 2,-1 1 0,0 1-1,1 0 1,-1 0 0,0 0-1,0 1 1,0 0-1,-1 1 1,1 0 0,-1 0-1,0 0 1,0 1 0,0 0-1,-1 1 1,1-1-1,7 10 1,3 5-13,0 1 0,-1 1 1,26 46-1,-30-46 29,-2 0 1,0 1-1,-1 1 1,-2-1 0,0 1-1,-2 1 1,0-1-1,-2 1 1,-1 0-1,-1 0 1,-3 46-1,0-61 25,0 0-1,-1 0 1,0 0-1,-1-1 0,0 1 1,0-1-1,-1 0 0,0 0 1,-1 0-1,0-1 0,0 0 1,-1 0-1,0-1 0,0 0 1,-1 0-1,-16 11 0,8-7 96,0 0-1,0-2 0,-1 0 1,-1-1-1,1-1 1,-1 0-1,0-1 0,-24 4 1,11-6 97,1-2 1,-34-1 0,47-1-91,15 0-135,5 0-219,35 0 110,0 1 0,-1 3 0,1 1 0,43 11 0,-65-12 106,0 2 0,-1-1 0,1 2 0,-1 0-1,0 1 1,-1 0 0,0 1 0,0 1 0,-1 0 0,0 1 0,-1 0 0,12 15 0,-20-20-2,1 0 1,-1 1 0,-1-1 0,1 1 0,-1 0-1,0 1 1,0-1 0,-1 0 0,0 1-1,-1-1 1,1 1 0,-1 0 0,-1-1-1,1 1 1,-2 10 0,0-9 24,0 1 1,0-1-1,-1 0 1,-1 0-1,0 0 1,0 0-1,0 0 0,-1 0 1,0-1-1,-1 1 1,-10 13-1,-4 0 49,0-1 0,-1 0 1,-1-2-1,-1 0 0,0-2 0,-1 0 0,-2-1 0,1-2 1,-1-1-1,-1 0 0,-1-2 0,1-1 0,-2-1 1,1-2-1,-1 0 0,0-2 0,-1-1 0,-37 0 0,-7-4-48,72 0-53,1 0-1,0 0 0,-1 0 0,1 1 0,0-1 0,-1 0 0,1 0 1,0 0-1,-1 0 0,1 0 0,-1 0 0,1 0 0,0 0 1,-1 0-1,1-1 0,0 1 0,-1 0 0,1 0 0,0 0 0,-1 0 1,1 0-1,0-1 0,-1 1 0,1 0 0,0 0 0,-1-1 1,1 1-1,0 0 0,0 0 0,-1-1 0,1 1 0,0 0 0,0-1 1,0 1-1,0 0 0,-1-1 0,1 1 0,0 0 0,0-1 1,0 1-1,0 0 0,0-1 0,0 1 0,0 0 0,0-1 0,0 1 1,0-1-1,0 1 0,0 0 0,0-1 0,0 1 0,0-1 1,1-1-201,0 0 0,0 1 0,1-1 1,-1 0-1,0 0 0,1 1 0,-1-1 1,1 1-1,3-3 0,15-8-1749,1 0 1,36-14-1,-38 18 872,53-22-3610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6.5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12005,'0'0'5843,"146"0"-5683,-99 9 32,-7-6-64,4-1-224,-4-2 96,-9 0-320,-2 0-528,-11 0-657,1-5-496,-13-1-1264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07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490 749 3298,'0'0'7280,"0"-4"-6768,0 3-481,-1-1-1,1 1 0,0-1 0,-1 0 0,1 1 1,-1-1-1,1 1 0,-1-1 0,1 1 0,-1 0 1,0-1-1,0 1 0,0 0 0,0-1 0,0 1 1,0 0-1,0 0 0,-2-2 0,-1 0 8,-1 0 0,1 1 0,-1-1-1,1 1 1,-10-4 0,-3 1 46,0 1-1,-31-5 1,-20 4 531,-94 4-1,157 1-596,0 0-1,0 0 0,0 0 1,0 1-1,0 0 1,0 0-1,0 0 0,0 1 1,0-1-1,1 1 0,-1 1 1,0-1-1,1 0 0,0 1 1,-1 0-1,1 0 0,0 0 1,1 1-1,-1-1 0,0 1 1,1 0-1,0 0 0,0 0 1,0 1-1,1-1 0,-1 0 1,1 1-1,0 0 0,0 0 1,1-1-1,-1 1 0,1 0 1,0 0-1,1 0 0,-1 9 1,0-9-21,1 0-9,-1 0 0,1 0 0,0 0 0,0 0 0,1 0 0,1 5 0,-2-8 9,1-1-1,-1 0 1,1 1-1,0-1 0,-1 0 1,1 1-1,0-1 1,0 0-1,0 0 0,0 0 1,0 0-1,0 0 1,1 0-1,-1 0 1,0 0-1,0 0 0,1-1 1,-1 1-1,0 0 1,1-1-1,-1 1 0,1-1 1,-1 0-1,2 1 1,11 2-24,0-2 0,0 1-1,-1-2 1,1 0 0,0 0 0,15-3 0,-27 2 12,1 0-1,-1 1 1,0-1-1,1 0 1,-1 0-1,0-1 1,0 1-1,0 0 1,0-1-1,3-2 1,-4 3-1,1-1-1,-1 1 1,1 0-1,-1 0 1,1 0 0,0 0-1,0 0 1,-1 0 0,1 0-1,0 1 1,0-1 0,0 1-1,0-1 1,0 1-1,4-1 1,220 1-115,-211 0 136,0-1 0,0-1-1,0 0 1,0-1 0,0-1-1,-1 0 1,0-1 0,1 0-1,-2-1 1,23-13 0,-18 7 14,-1-1-1,0 0 1,0-2 0,-2 1 0,0-2 0,25-33-1,-20 20-1,-1-2-1,-1 0 1,-2-1-1,-1-1 0,-2-1 1,-1 0-1,-2 0 1,11-65-1,-16 49 3,-1-71-1,-4 109-15,0 8 4,0 0-1,-1 0 1,1 0 0,-1 0-1,1 0 1,-1 0-1,0 0 1,-1 0 0,1 0-1,-1 0 1,0 0 0,0 1-1,0-1 1,0 0-1,0 1 1,-1 0 0,0 0-1,0 0 1,0 0 0,0 0-1,0 0 1,0 1-1,-1-1 1,1 1 0,-7-3-1,0 1 11,0 1-1,0 0 0,-1 0 1,1 1-1,0 1 1,-1 0-1,1 0 0,-1 1 1,-10 1-1,17-1-15,1 1 0,-1 0 0,0 0 0,1 0 0,-1 0-1,1 1 1,0 0 0,-1-1 0,1 1 0,0 0 0,0 1-1,0-1 1,0 0 0,1 1 0,-1 0 0,1-1 0,-1 1-1,1 0 1,0 0 0,0 1 0,1-1 0,-3 6 0,-3 5-1,1 1-1,1-1 1,1 1 0,-3 18 0,1 4 67,3 1 0,2 75 0,2-57 23,-2-40-72,2 0 0,0 0 1,2-1-1,-1 1 0,2 0 0,0-1 1,0 0-1,2 0 0,0 0 0,1 0 1,0-1-1,1 0 0,0-1 0,2 0 1,-1 0-1,1-1 0,1 0 0,17 14 1,-16-16-10,1 0 1,0-1 0,0 0 0,1-1 0,0-1 0,1 0-1,0-1 1,0-1 0,23 6 0,-9-6-219,-1-1 0,1-2 0,0 0 0,39-4 0,-59 1-187,0 1 1,0-2 0,0 1-1,0-2 1,0 1 0,0-1-1,-1 0 1,1-1 0,-1 0-1,8-5 1,23-17-3970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08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301 141 2497,'0'0'4263,"3"-8"-3910,1 1-252,-2 4-35,-1 1-1,1-1 1,-1 0-1,0 1 1,0-1-1,0 0 0,0 0 1,-1 0-1,1 0 1,0-5-1,-13 4 1355,-8 2-1214,0 1 1,0 1 0,-37 5 0,48-3-168,0 0 0,0 0 0,0 1 0,1 0 0,-1 1 0,1 0 1,0 0-1,0 1 0,0 0 0,0 0 0,-7 7 0,8-4 5,-1 0 0,1 0 1,0 1-1,1 0 0,0 0 0,1 0 0,0 1 0,0-1 0,1 1 1,0 0-1,-3 14 0,3-8 12,1 0 1,1 0 0,0 1-1,2-1 1,-1 1-1,5 29 1,-4-43-56,1 0 0,-1 1 0,1-1 1,0 0-1,0 0 0,1 0 0,-1-1 0,0 1 0,1 0 0,0 0 1,-1-1-1,1 1 0,0-1 0,1 0 0,-1 1 0,4 1 1,-1 0-4,0-1 0,0 0 0,0 0 0,1-1 0,-1 1 0,1-1 0,0-1 1,6 2-1,8 1 20,0-2 1,0-1 0,1 0-1,21-3 1,-39 1-14,0 1-1,0-1 1,0 0-1,0 0 1,0-1 0,0 1-1,0 0 1,0-1 0,-1 0-1,1 0 1,0 0-1,-1 0 1,0 0 0,1 0-1,-1-1 1,0 1-1,0-1 1,2-4 0,5-7 27,0-1 1,7-20-1,-11 24-14,5-15-26,-1 0 0,-2-2 0,0 1 0,5-51 0,-5 28 0,-7 50 4,0-1-1,0 0 1,0 0 0,0 1 0,1-1-1,-1 0 1,0 1 0,0-1 0,1 0-1,-1 1 1,0-1 0,1 1 0,-1-1-1,0 0 1,1 1 0,-1-1 0,1 1-1,-1-1 1,1 1 0,-1-1 0,1 1-1,0 0 1,-1-1 0,1 1 0,-1 0-1,1-1 1,0 1 0,-1 0 0,1 0-1,0-1 1,-1 1 0,1 0 0,0 0-1,0 0 1,-1 0 0,1 0 0,0 0-1,-1 0 1,1 0 0,0 0 0,-1 1-1,1-1 1,0 0 0,-1 0 0,1 1-1,0-1 1,-1 0 0,1 1 0,0-1-1,0 1 1,3 1-2,0 1 0,-1-1 0,1 1 0,0 0 0,-1 0 0,0 0 1,4 4-1,29 43 160,-26-35-83,1 1 1,0-2-1,1 1 1,0-2-1,1 0 0,1 0 1,18 13-1,-31-26-63,-1 0-1,1 0 0,0 0 1,-1 1-1,1-1 1,-1 0-1,1 0 0,-1 0 1,1-1-1,0 1 1,-1 0-1,1 0 0,-1 0 1,1 0-1,-1 0 0,1-1 1,-1 1-1,1 0 1,-1-1-1,1 1 0,-1 0 1,1-1-1,-1 1 1,1 0-1,-1-1 0,0 1 1,1-1-1,-1 1 0,0-1 1,1 1-1,-1-1 1,0 1-1,1-2 0,11-20 19,-10 17-4,12-25 40,56-102 17,-58 113-82,0 1-1,0 0 0,2 1 1,25-25-1,-37 40-4,0 1 0,0-1 1,0 1-1,0 0 0,0 0 0,0 0 1,0 0-1,0 0 0,0 0 1,1 1-1,-1-1 0,0 1 0,0-1 1,1 1-1,-1 0 0,0 0 0,1 0 1,-1 0-1,0 0 0,0 1 1,1-1-1,2 2 0,-2-1 5,1 0 1,-1 0-1,0 1 0,1 0 0,-1 0 1,0 0-1,0 0 0,0 0 0,0 1 1,-1-1-1,1 1 0,3 4 0,34 59 343,-35-54-234,1 0 1,1 0 0,0-1-1,1 0 1,0 0 0,1-1-1,0 0 1,15 13 0,-22-22-99,1 1 0,-1 0 0,0-1 0,1 0 0,-1 1 0,1-1 1,-1 0-1,1 0 0,-1-1 0,1 1 0,0 0 0,-1-1 0,1 0 0,0 1 0,0-1 1,-1 0-1,1-1 0,0 1 0,0 0 0,-1-1 0,6-1 0,-1-1 21,-1-1-1,0 0 0,0 0 1,0 0-1,-1-1 0,9-7 0,-11 8-27,1 0 0,-1 0-1,1 1 1,0 0 0,0 0-1,1 0 1,-1 0-1,1 0 1,-1 1 0,1 0-1,0 0 1,0 0 0,-1 1-1,1-1 1,6 0 0,-6 2-10,-1 0 1,0 1-1,1-1 1,-1 1-1,0 0 1,0 0-1,1 0 1,-1 1-1,0-1 1,0 1-1,0 0 1,-1 0-1,1 1 1,0-1-1,-1 1 1,1-1-1,-1 1 1,0 0-1,3 4 1,4 3-7,-3-5-118,0 1 0,-1-1 0,1-1 0,1 1 0,-1-1 0,1-1 0,0 1 0,-1-1-1,10 2 1,-6-3-1277,-1 0 0,1 0 0,21 0 0,0-2-3872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09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4 4370,'0'0'3975,"-1"-1"-3795,-1 1 1,1-1-1,0 1 0,-1-1 0,1 1 1,-1 0-1,1 0 0,-1-1 0,1 1 1,-1 1-1,1-1 0,-1 0 0,1 0 1,-1 0-1,-2 2 0,-2 0-115,0 0 0,0 1 0,0-1 1,1 2-1,-1-1 0,1 0 0,0 1 0,0 0 0,0 1 0,0-1 0,1 1 0,-1 0 1,1 0-1,1 0 0,-1 0 0,1 1 0,0-1 0,0 1 0,0 0 0,1 0 0,-2 7 1,0-1 18,0 1 1,1 0 0,1 0 0,0 0 0,1 0 0,0 0 0,1 0-1,1 1 1,2 19 0,-2-30-86,0-1 0,0 1 0,0 0 1,0 0-1,1-1 0,-1 1 0,1-1 0,-1 1 0,1-1 0,0 0 0,0 0 0,0 0 1,0 0-1,0 0 0,0 0 0,1 0 0,-1-1 0,1 1 0,-1-1 0,1 1 0,0-1 0,-1 0 1,1 0-1,0 0 0,5 0 0,8 2-20,-1-1 1,0-1 0,28-2-1,-23 1-7,-7 0-123,-1 0 0,1-1 0,-1-1 0,1 0 0,-1 0 0,0-1 0,0-1 0,0 0 0,12-7 0,91-39-1973,-70 33 1825,-1-3-1,50-30 0,-68 35 332,8-9 3469,-52 22-3275,-17 1 35,22 0-133,-1 0-1,1 1 1,-1 1 0,-24 4-1,37-5-116,-1 1-1,0 0 1,0-1-1,1 1 0,-1 0 1,0 0-1,1 0 1,-1 0-1,1 1 1,-1-1-1,1 0 1,-1 1-1,1-1 1,0 1-1,0-1 0,0 1 1,0 0-1,0-1 1,0 1-1,0 0 1,1 0-1,-1 0 1,0 3-1,-1 3-17,1 0 0,1 1-1,-1-1 1,2 10 0,-1-5 0,0-11 7,0 0-1,0 1 1,0-1-1,0 0 0,1 1 1,-1-1-1,1 0 1,0 0-1,0 1 0,-1-1 1,2 0-1,-1 0 1,0 0-1,0 0 1,0 0-1,1 0 0,-1 0 1,1-1-1,0 1 1,-1-1-1,1 1 1,0-1-1,0 1 0,0-1 1,0 0-1,0 0 1,0 0-1,1 0 0,-1 0 1,0 0-1,4 0 1,7 1 1,0 0 1,0-1 0,0-1-1,22-1 1,-6 0 8,-20 1 10,0-1 0,0 0-1,0-1 1,0 0 0,0 0-1,-1-1 1,1 0 0,-1-1-1,0 1 1,0-2 0,0 1-1,13-11 1,-16 12-98,0-1 0,0-1 1,-1 1-1,1-1 0,-1 0 0,0 0 1,0 0-1,-1-1 0,0 1 0,0-1 1,0 0-1,0 0 0,-1 0 0,0 0 0,0 0 1,-1 0-1,0 0 0,1-14 0,-2 20-16,0-1 0,0 0 0,0 0 1,0 0-1,0 0 0,0 0 0,0 0 0,0 0 0,-1 0 0,1 1 0,0-1 0,-1 0 0,1 0 0,0 0 0,-1 1 0,1-1 0,-1 0 0,1 0 0,-1 1 0,0-1 0,1 0 0,-1 1 0,0-1 0,1 1 0,-1-1 0,-1 0 0,-26-4-2748,23 5 2352,-53-1-5585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09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1 576,'0'0'13206,"-26"203"-11925,-7-137-609,-10-7-352,6-13-240,-3-17-80,-4-19-608,1-10-1425,6-13-4018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10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288 493 6787,'0'0'5893,"1"-7"-5626,0 3-219,0 3-37,-1 1 1,0-1 0,1 0 0,-1 0 0,0 1-1,1-1 1,-1 0 0,0 0 0,0 1-1,0-1 1,0 0 0,0 0 0,0 0-1,0 1 1,0-1 0,0 0 0,0 0-1,0 0 1,0 1 0,-1-1 0,1 0-1,0 0 1,-1 1 0,1-1 0,0 0-1,-1 1 1,1-1 0,-1 0 0,1 1 0,-1-1-1,1 0 1,-1 1 0,0-1 0,1 1-1,-1-1 1,1 1 0,-1 0 0,0-1-1,0 1 1,1 0 0,-1-1 0,0 1-1,0 0 1,1 0 0,-1 0 0,0-1-1,0 1 1,0 0 0,1 0 0,-1 0-1,-1 1 1,-17-1 131,0-1 21,-1 2 0,-25 3 1,38-3-125,0 1 0,1 0 1,-1 0-1,0 1 1,1-1-1,0 1 1,0 1-1,0-1 1,0 1-1,-7 6 1,4-2-34,1 0 0,0 1 1,1 0-1,0 0 0,0 1 0,1-1 1,0 1-1,0 1 0,1-1 0,1 1 1,0 0-1,1 0 0,0 0 1,0 1-1,1-1 0,0 1 0,1-1 1,1 1-1,0 0 0,1-1 1,2 18-1,-3-27-11,1 0 0,0 0 0,0-1 0,-1 1 0,1 0 0,0 0 0,1-1 0,-1 1 0,0 0 0,0-1 0,1 1 0,-1-1 0,1 0 0,-1 1 0,1-1 0,0 0 0,-1 0 0,1 0 0,0 0 0,0 0-1,0 0 1,0-1 0,0 1 0,0-1 0,0 1 0,0-1 0,0 0 0,3 1 0,4-1 2,-1 1 1,1-1-1,-1 0 0,1-1 0,14-3 0,-17 2-2,0 0 1,0 0 0,0-1-1,-1 0 1,0 0 0,1 0-1,-1-1 1,0 0 0,0 0-1,-1 0 1,1 0 0,6-10-1,4-5-96,22-42 0,-34 57 80,12-24-122,-2 0 0,0-1 0,-2 0 0,-1-1 0,7-40 0,-9 22 61,-2-1-1,0-81 0,-4 94 131,-1 22-44,0-1 0,-1 0 0,-1 1 0,0-1 0,-5-17 0,6 29 34,-1 0 1,0 0 0,0 1 0,0-1-1,-1 0 1,1 1 0,-1-1 0,1 1-1,-1-1 1,0 1 0,0 0-1,0 0 1,0 0 0,0 0 0,-1 0-1,1 0 1,-1 0 0,1 1 0,-1-1-1,1 1 1,-1 0 0,0 0 0,0 0-1,0 0 1,1 0 0,-1 1-1,0-1 1,0 1 0,0 0 0,0 0-1,-3 0 1,4 0-41,1 1 0,0-1 0,-1 1 0,1-1 0,0 1 0,0 0 0,-1 0 0,1-1 0,0 1 0,0 0 0,0 0 0,0 0 0,0 0 0,0 0 0,0 1-1,0-1 1,1 0 0,-1 0 0,0 1 0,1-1 0,-1 0 0,1 1 0,-1 0 0,-13 41-39,12-33 25,-6 21 39,2 0 0,1 0 1,0 52-1,8 96 234,-2-162-236,1-1 0,1 1 0,1-1 1,0 0-1,1 0 0,0 0 0,1-1 0,1 0 0,1 0 1,0 0-1,14 18 0,-16-25-24,1 1 0,0-1 0,1 0 0,-1-1 0,1 0 0,1 0 0,-1-1 1,1 0-1,0 0 0,1-1 0,-1 0 0,1-1 0,0 0 0,0 0 0,1-1 0,-1 0 0,1-1 0,16 1 0,-19-3 10,2 1-69,-1-1-1,1 0 1,16-3 0,-22 3 17,-1-1 0,0 0 0,0-1 0,1 1 1,-1 0-1,0-1 0,0 0 0,0 0 0,-1 0 0,1 0 1,0 0-1,-1 0 0,5-6 0,-3 3-57,0 0 1,0-1-1,-1 0 0,0 1 0,0-1 0,0 0 1,-1 0-1,0-1 0,0 1 0,1-8 0,-1-5-298,0 0 1,-2-23-1,0 32 204,0 6 153,0 0 0,0 0 0,0 1 0,-1-1 0,1 0-1,-1 1 1,0-1 0,0 1 0,0-1 0,-1 1-1,1-1 1,-1 1 0,0 0 0,0 0 0,0 0 0,0 0-1,0 0 1,-1 0 0,1 0 0,-1 1 0,0-1-1,0 1 1,0 0 0,0 0 0,0 0 0,-1 0 0,1 1-1,0-1 1,-1 1 0,1 0 0,-1 0 0,0 0-1,1 0 1,-1 1 0,0-1 0,-4 1 0,4 0 91,-1-1 0,1 1 1,-1 0-1,1 0 0,-1 0 1,1 0-1,-1 1 1,1 0-1,-8 2 0,10-2-7,0 0-1,0 0 0,0 1 0,1-1 1,-1 1-1,1-1 0,-1 1 1,1-1-1,-1 1 0,1 0 0,0 0 1,0-1-1,0 1 0,0 0 1,0 0-1,0 0 0,0 0 1,1 0-1,-1 1 0,1-1 0,0 0 1,-1 3-1,-1 22 275,0-1-1,2 1 0,5 44 1,-4-64-297,0 0 0,1-1 0,0 1 0,0 0 0,0-1 1,1 0-1,0 0 0,0 0 0,1 0 0,-1 0 0,1 0 0,1-1 0,-1 0 0,1 0 0,0 0 0,0 0 1,0-1-1,1 0 0,-1 0 0,1-1 0,9 5 0,0-2-426,0 0 0,0-1 0,0-1-1,1-1 1,-1 0 0,1-1 0,-1 0 0,21-1 0,19-1-3096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10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 62 5378,'0'0'6451,"5"-10"-5535,0-2-620,11-28 3063,-27 43-2538,-6 8-821,0 0-1,1 1 1,0 1-1,1 1 1,-25 30-1,9-11 18,11-13 1,1 1 0,0 1 0,-21 33 0,34-44-38,1-1 1,-1 1-1,2 0 1,-1 0 0,2 0-1,-1 1 1,1-1-1,1 1 1,0 0 0,0 20-1,3-30 16,-1 0 0,0 0-1,1-1 1,0 1 0,-1 0-1,1 0 1,0-1 0,0 1 0,0-1-1,0 1 1,0-1 0,0 1-1,1-1 1,-1 1 0,0-1 0,1 0-1,-1 0 1,1 0 0,-1 0-1,1 0 1,0 0 0,-1 0 0,1 0-1,0-1 1,2 2 0,55 13-45,-47-13 41,29 7-27,-1 1 1,75 30-1,-103-34 9,1 0 0,-1 0 1,1 1-1,-2 1 1,1 0-1,-1 0 0,0 1 1,-1 1-1,0-1 0,-1 2 1,0-1-1,12 20 1,-17-22 61,-1 0 1,0 0 0,0 0 0,-1 0-1,0 0 1,-1 1 0,0-1 0,0 1 0,-1-1-1,0 1 1,0-1 0,-1 1 0,0-1-1,0 0 1,-1 1 0,0-1 0,-1 0 0,0 0-1,0 0 1,0 0 0,-1-1 0,-1 1-1,1-1 1,-1 0 0,0 0 0,-1-1 0,-9 10-1,7-10 29,0-1 0,0 0-1,0 0 1,-1 0-1,0-1 1,0-1 0,0 0-1,0 0 1,-1 0-1,-18 1 1,-4-1-85,-63-3 1,62-2-167,14 1-368,1-1 0,-24-6 0,-18-2-5150,30 9-1571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14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15 451 6419,'0'0'2876,"0"25"-2775,0 154 342,0 312 2633,-11-599-3094,8-449-812,8 481 827,4 1 1,4 0-1,28-95 0,-40 166-8,0-4 8,1 0 1,1 1 0,-1-1 0,1 1 0,6-11-1,-7 16-9,-1 0 0,1 1 0,-1-1-1,1 0 1,0 1 0,-1-1 0,1 1-1,0-1 1,0 1 0,0 0-1,1 0 1,-1 0 0,0 0 0,0 0-1,0 0 1,1 1 0,-1-1 0,0 1-1,1-1 1,-1 1 0,1 0 0,2 0-1,1 0 15,0-1-1,0 2 0,0-1 0,0 1 1,0-1-1,0 2 0,0-1 0,0 1 1,0-1-1,-1 2 0,1-1 1,-1 1-1,1-1 0,-1 2 0,0-1 1,0 0-1,0 1 0,4 5 0,3 3 61,-1 0 1,0 1-1,-2 0 0,1 1 0,-2 0 0,1 1 0,-2-1 0,0 1 0,-1 1 0,-1-1 1,0 1-1,-1 0 0,0 1 0,-2-1 0,0 0 0,-1 1 0,-1 19 0,0-33-42,0-1 1,-1 1-1,1-1 0,-1 0 0,0 1 0,0-1 0,0 0 1,0 1-1,0-1 0,-1 0 0,1 0 0,-1 0 1,1 0-1,-1 0 0,0 0 0,1 0 0,-1-1 0,0 1 1,0-1-1,0 1 0,-1-1 0,1 0 0,0 0 1,0 0-1,-1 0 0,1 0 0,-1-1 0,1 1 0,-4 0 1,-10 3 90,-1-2 1,1 0-1,-21 1 1,26-3-41,-65 1 399,74-1-494,15 0-478,23-1 414,12 1 43,56 6-1,-86-3 54,-1 0 0,0 1-1,0 1 1,0 0 0,-1 1-1,30 16 1,-33-15-11,-1 1 1,1 1-1,-2 0 1,1 0-1,-1 1 0,10 12 1,-16-15 2,1 0 0,-1 0 0,0 0 1,-1 1-1,0 0 0,0 0 0,-1 0 0,0 0 0,0 0 1,-1 1-1,2 13 0,-2-8 34,-1 1 0,0-1 0,-1 1 0,-1-1 1,-1 1-1,0-1 0,0 1 0,-1-1 0,-1 0 0,-1 0 0,0 0 0,-1-1 1,0 0-1,-1 0 0,0 0 0,-1-1 0,-1 0 0,-15 17 0,4-6 119,-2 0-1,0-1 1,-1-2-1,-42 29 1,50-39-58,0-1 0,-1-1 1,-1 0-1,1-1 0,-1-1 0,0-1 1,0 0-1,-1-1 0,-25 2 1,24-4-67,0-1 0,-1-1 1,-19-3-1,38 3-52,-1 0-1,1-1 1,-1 1 0,1-1-1,0 1 1,-1-1 0,1 0-1,0 0 1,-1 1 0,1-1-1,0 0 1,0 0-1,0 0 1,0-1 0,0 1-1,0 0 1,0 0 0,0 0-1,0-1 1,0 1 0,1-1-1,-1 1 1,1 0-1,-1-1 1,1 1 0,-1-1-1,1 1 1,0-1 0,0-1-1,-1-6-449,1 0-1,0 0 0,2-16 0,-1 19 157,-1 0-48,1 1 1,0-1-1,1 1 1,-1-1-1,1 1 1,0-1-1,3-5 1,1 2-673,1 0 1,-1 0-1,14-11 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15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450 661 3506,'0'0'5533,"-37"1"-5074,-120 8 37,147-8-422,0 0 0,0 0 0,0 0-1,1 1 1,-1 1 0,0 0 0,1 0 0,0 1 0,-16 8 0,10-4 89,3-2-28,0 1 1,1 0-1,0 1 0,0 0 1,-18 18-1,25-22-108,0 1 0,0 0 0,0 1 0,0-1 0,1 1 0,0 0 0,0-1 0,1 1 0,0 0 0,0 1-1,0-1 1,1 0 0,-1 1 0,1 8 0,0-7-29,1 1-1,0-1 1,0 0-1,1 0 1,0 0-1,1 0 1,0 0-1,4 12 1,-4-16-3,-1-1 1,1 0 0,0 1-1,0-1 1,1 0-1,-1 0 1,1-1 0,0 1-1,-1-1 1,1 1-1,0-1 1,0 0 0,1 0-1,-1 0 1,0 0-1,1-1 1,-1 1 0,1-1-1,-1 0 1,7 1-1,-2 0-11,1 0 0,-1-1 0,1 0 0,-1-1-1,1 0 1,-1 0 0,1-1 0,13-3-1,-16 3-21,-1-1 0,1 0-1,-1 0 1,0 0 0,0-1-1,0 0 1,0 0 0,-1 0-1,1 0 1,-1-1 0,0 0-1,0 0 1,6-8 0,1-4-370,0-1 1,8-20 0,-1 4-546,-18 32 902,7 8 79,0-1 0,1 0 0,-1 0 0,1 0 0,1-1-1,-1 0 1,1-1 0,-1 0 0,1 0 0,17 4-1,-4-3-20,0-2 0,0-1 0,37-1 0,-51-2-3,0 0 0,1 0 0,-1-1 0,0 0-1,0-1 1,0 0 0,0 0 0,0-1 0,-1 0 0,1 0 0,-1 0 0,0-1 0,0 0 0,-1-1-1,0 0 1,0 0 0,0 0 0,6-9 0,5-7 15,-1-1 1,-1-1-1,-1 0 0,14-36 1,-14 25-54,-2 0 1,-1 0 0,-2-1-1,-1-1 1,2-37 0,-4 3-58,-7-118 0,0 179 85,0 1 0,0-1-1,-1 1 1,-1-1 0,1 1-1,-1 0 1,-1 0 0,0 0-1,0 1 1,-1-1 0,0 1-1,-9-12 1,10 16 41,1 0 0,-1 0 0,0 0-1,0 1 1,-1-1 0,1 1 0,-1 0 0,1 0 0,-1 1 0,0-1 0,0 1 0,0 0-1,-1 1 1,1-1 0,0 1 0,0 0 0,-1 0 0,1 1 0,-1-1 0,1 1 0,-1 0-1,1 1 1,-8 1 0,12-2-9,-1 0 0,0 1-1,1-1 1,-1 1 0,1 0 0,-1 0-1,1-1 1,-1 1 0,1 0 0,0 0-1,-1 0 1,1 0 0,0 1 0,0-1-1,0 0 1,0 0 0,0 1 0,0-1-1,-1 2 1,-9 32 177,9-30-174,-5 30 150,1 1 0,-2 64 0,11 73 359,-2-154-503,1-1 0,1 1 0,0 0-1,2-1 1,0 0 0,1 0-1,1 0 1,0-1 0,2 0-1,19 31 1,-21-38-54,0-1-1,0 0 1,1-1 0,0 1-1,1-1 1,0-1 0,0 0-1,0 0 1,1-1 0,0 0-1,0-1 1,1 0 0,-1 0-1,1-1 1,0-1-1,1 0 1,-1 0 0,0-1-1,13 1 1,-5-2-438,1-1-1,30-3 1,-42 1 242,1 1-1,-1-2 1,1 1-1,-1-1 1,0 0 0,0-1-1,-1 1 1,9-7-1,81-61-4092,-58 35 2064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16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73 208,'0'0'3180,"16"-8"-2846,52-28-54,-17 15 1307,-53 21-482,-12 0-926,0 0 1,0 2 0,0 0 0,0 0-1,1 1 1,-1 1 0,1 0-1,0 1 1,0 0 0,-14 8 0,8-3 145,0 0 1,1 1-1,0 1 1,-19 17 0,31-25-293,1 1 1,0 1 0,1-1 0,-1 1 0,1-1 0,0 1 0,0 0-1,1 1 1,-1-1 0,1 1 0,1-1 0,-1 1 0,1 0 0,1 0 0,-1 0-1,0 11 1,1-1-32,0 5-4,0 1-1,4 23 1,-3-40 1,1 0 0,0 0 0,1 0 1,-1 0-1,1 0 0,0 0 0,1-1 0,-1 1 1,1-1-1,0 0 0,1 0 0,5 7 0,-3-5-3,-1-2 1,2 1-1,-1-1 0,0 0 0,1 0 0,0 0 0,0-1 0,1 0 0,-1-1 0,1 0 1,0 0-1,0 0 0,0-1 0,0 0 0,0-1 0,0 0 0,0 0 0,1-1 1,-1 0-1,0 0 0,11-2 0,-16 1 2,0 0 1,0 0-1,0 0 1,0-1-1,0 1 1,0-1-1,0 1 0,0-1 1,-1 0-1,1 0 1,-1 0-1,1-1 1,-1 1-1,0-1 0,0 1 1,0-1-1,0 0 1,0 1-1,2-6 1,3-8-72,0 0 0,7-24 0,-11 32 21,18-66-1043,12-80 0,-33 153 1094,1 0 1,-1 1-1,0-1 1,1 1-1,-1-1 0,1 1 1,-1-1-1,1 1 0,-1-1 1,0 1-1,1 0 1,0-1-1,-1 1 0,1 0 1,-1-1-1,1 1 0,-1 0 1,1 0-1,0-1 1,-1 1-1,1 0 0,-1 0 1,1 0-1,0 0 0,-1 0 1,1 0-1,0 0 1,-1 0-1,1 0 0,0 0 1,-1 0-1,1 0 0,-1 1 1,1-1-1,0 0 1,-1 0-1,1 1 0,-1-1 1,1 0-1,-1 1 0,1-1 1,-1 0-1,1 1 0,-1-1 1,1 1-1,-1-1 1,1 1-1,-1-1 0,0 1 1,1 0-1,11 15 151,-2 0-1,14 26 1,2 4 39,29 32 105,-48-69-286,0-1 0,1 0 0,0 0-1,0-1 1,1 0 0,13 8 0,-20-14-13,0 0 0,0 1 1,0-1-1,0 0 0,1-1 0,-1 1 0,0 0 0,1-1 0,-1 1 1,1-1-1,-1 0 0,0 1 0,1-1 0,-1-1 0,1 1 0,-1 0 0,1 0 1,-1-1-1,0 0 0,1 1 0,-1-1 0,0 0 0,0 0 0,1 0 1,-1 0-1,0-1 0,0 1 0,0 0 0,0-1 0,0 0 0,-1 1 0,1-1 1,0 0-1,-1 0 0,0 0 0,1 0 0,-1 0 0,2-3 0,4-10-76,0 0-1,-1 0 1,-1-1-1,6-26 1,-6 26-31,1-8-50,5-21-128,3 0-1,31-72 1,-45 116 294,1 0 1,-1 0-1,0 0 1,1 0-1,-1 0 0,1 1 1,-1-1-1,1 0 0,-1 0 1,1 0-1,-1 0 0,1 1 1,0-1-1,0 0 1,-1 1-1,1-1 0,0 0 1,0 1-1,0-1 0,0 1 1,0-1-1,0 1 0,0 0 1,0-1-1,0 1 1,0 0-1,0 0 0,0-1 1,0 1-1,0 0 0,0 0 1,0 0-1,0 0 0,0 1 1,0-1-1,0 0 1,0 0-1,1 1 0,0 0 46,0 1-1,0-1 0,0 1 1,0 0-1,-1-1 1,1 1-1,0 0 0,-1 0 1,1 0-1,-1 0 1,0 0-1,0 1 0,2 3 1,10 28 416,2 7-79,2 0 1,2-1 0,25 41 0,-42-79-383,0 1 1,0-1-1,0 0 1,1 0-1,-1 0 1,0 0-1,1 0 1,0 0-1,-1-1 1,5 3-1,-5-3-2,-1-1-1,0 1 0,0-1 0,0 0 1,0 1-1,0-1 0,1 0 1,-1 0-1,0 0 0,0 0 0,0 0 1,1 0-1,-1 0 0,0 0 1,0-1-1,0 1 0,1 0 0,-1-1 1,0 1-1,0-1 0,0 1 1,0-1-1,0 1 0,0-1 0,0 0 1,0 1-1,0-1 0,0 0 1,0 0-1,-1 0 0,1 0 1,1-2-1,7-12-13,-1-1 1,7-19 0,-11 22-95,1 1-1,1-1 1,0 1 0,1 0 0,16-20 0,-22 30 89,1 0 0,0 0 0,0 0 0,0 0 0,1 1 0,-1-1 0,0 1 0,1-1 0,-1 1 0,1 0 0,-1 0 0,1 0 0,-1 0 0,1 1 0,0-1 0,0 1 0,-1-1 1,1 1-1,0 0 0,0 0 0,-1 0 0,1 0 0,0 1 0,-1-1 0,4 2 0,3 1-7,0 1 0,1 0 0,-2 0 0,1 1 0,10 8 0,-3-3 59,-12-7-252,1 0-1,-1-1 1,1 1 0,0-1 0,0 0 0,0-1 0,5 2 0,12-2-2551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16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8 2097,'0'0'2014,"-11"-2"-1115,4 1-698,3 0-103,0 0 1,0 0 0,0 0 0,0 1 0,0 0 0,-1 0 0,1 0-1,0 0 1,0 0 0,0 1 0,0 0 0,0 0 0,0 0 0,0 0-1,0 1 1,-7 3 0,6 0 91,0 0 1,0 0-1,1 0 0,-1 0 0,1 1 0,0-1 0,0 1 1,1 0-1,0 0 0,0 1 0,1-1 0,-1 0 0,1 1 1,1 0-1,-2 7 0,1 0-97,0 0 0,1 0 0,0 0 1,2 0-1,-1 0 0,5 22 0,-3-29-90,0 0 0,1 0 1,-1-1-1,1 0 0,0 1 0,1-1 0,0 0 0,0 0 0,0-1 0,0 1 0,1-1 1,0 0-1,0 0 0,1-1 0,-1 0 0,1 0 0,0 0 0,0 0 0,0-1 1,0 0-1,12 4 0,0-1-22,2 0 1,-1-1-1,1-1 0,0-1 1,0-1-1,28 0 1,-24-2-104,-6 1-280,0-1 0,0-1 0,0 0 1,0-1-1,-1-1 0,30-9 0,154-79-5838,-196 88 6393,0 0 1,0 0-1,0-1 1,0 0-1,-1 0 0,1 0 1,-1 0-1,0-1 1,0 0-1,-1 0 0,0 0 1,1 0-1,-2 0 1,1-1-1,-1 1 0,1-1 1,-2 0-1,1 0 1,-1 0-1,1 1 0,-2-1 1,1-1-1,-1-5 2034,-5 12-1914,0 0 1,0 0 0,-1 0 0,1 1 0,0 0-1,0 0 1,0 0 0,0 1 0,0 0 0,-9 4 0,12-4-250,-1 0 1,1 0 0,-1 1 0,1-1 0,0 0 0,0 1 0,0 0-1,0-1 1,0 1 0,1 0 0,-1 0 0,1 0 0,0 0 0,0 0-1,0 1 1,0-1 0,0 0 0,0 6 0,0 0 18,0-1 1,0 1-1,1 0 0,0 0 1,0 0-1,3 11 0,-2-18-46,-1 0 0,1 0 0,0 1 0,-1-1 0,1 0 0,0 0-1,1 0 1,-1 0 0,0 0 0,1 0 0,-1 0 0,1-1 0,-1 1 0,1 0-1,0-1 1,-1 1 0,1-1 0,0 0 0,0 1 0,0-1 0,1 0 0,-1 0 0,0 0-1,0-1 1,0 1 0,1-1 0,3 1 0,0 1 2,1-2 1,0 1-1,0-1 1,0 0-1,-1 0 1,1-1-1,0 0 1,0 0-1,7-3 0,-9 2 10,-1 0 0,1 0 0,-1 0 0,0-1 0,0 1 0,0-1 0,0 0 0,-1 0 0,1-1 0,-1 1 0,0-1 0,0 0 0,5-7 0,-1-2 8,1 0 1,-2-1-1,0 0 1,0 0-1,3-15 0,-7 20-54,0 0 1,0 0-1,-1 0 0,0-1 0,-1 1 0,0 0 0,0 0 1,-1-1-1,-3-14 0,4 22-14,-1 0-1,0 1 1,0-1 0,0 0 0,0 1-1,0-1 1,0 0 0,0 1-1,0-1 1,-1 1 0,1 0 0,0-1-1,-1 1 1,1 0 0,-1 0 0,0 0-1,1 0 1,-1 0 0,0 0-1,1 1 1,-1-1 0,0 1 0,-3-2-1,-5 1-495,1 0 0,-1 0-1,-15 1 1,13 0-94,-45 0-2093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6.8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60 15927,'0'0'3586,"215"8"-2770,-147-8-255,1-11-337,-7-3 224,-12 0-448,-6 0 0,-13 5-881,-12 4-607,-7 5-945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17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1 6323,'0'0'3409,"-18"193"-1071,-11-107-834,-1-1-623,-2-16-289,-5-17-32,8-15-480,0-21-160,-4-13-272,11-3-1345,4-10-2545,11-29-3105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17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261 745 3874,'0'0'8825,"3"-3"-8651,-1 2-130,-1 0-32,0 1 0,0-1 0,-1 0 0,1 1 0,0-1 0,0 1-1,-1-1 1,1 0 0,0 0 0,-1 1 0,1-1 0,0 0 0,-1 0 0,1 0 0,-1 0 0,0 0 0,1 0 0,-1 1 0,0-1 0,0 0-1,1-1 1,-18 1 639,7 1-627,1 1 0,0-1 0,-1 2 0,1-1 0,0 1-1,0 1 1,0 0 0,0 0 0,0 1 0,1 0 0,-1 0-1,1 1 1,0 0 0,0 0 0,-10 10 0,9-8-17,1 0 1,-1 0-1,1 0 1,1 1-1,-1 0 1,1 0-1,1 1 1,0 0-1,0 0 1,0 1-1,2-1 0,-1 1 1,1 0-1,0 1 1,1-1-1,0 1 1,1-1-1,0 1 1,0 17-1,1-14-28,1 24-26,0-36 45,0-1-1,1 1 0,-1-1 0,0 0 1,1 1-1,-1-1 0,1 0 1,-1 1-1,1-1 0,0 0 0,-1 0 1,1 1-1,0-1 0,0 0 0,0 0 1,0 0-1,0 0 0,0 0 0,0 0 1,0 0-1,1-1 0,0 2 1,7 0-8,-1 0 1,1 0-1,-1-1 1,1 0-1,0-1 1,-1 0-1,1 0 1,0-1 0,-1 0-1,1 0 1,-1-1-1,11-3 1,-10 0 8,0 0 0,-1-1 1,1 0-1,-1 0 0,0-1 0,-1 0 1,0-1-1,0 1 0,0-1 1,5-9-1,7-12-24,26-54-1,-23 35-51,-3-1 0,-1-1 0,-3 0 0,16-96 0,-19 46 36,0-159 0,-12 249 44,-1-1 0,0 1 0,0 0 0,-1 0-1,0 0 1,-1 0 0,0 0 0,0 0 0,-8-14 0,9 21 21,0 0 1,0 0 0,0 0 0,0 1-1,0-1 1,-1 0 0,1 1 0,-1-1 0,0 1-1,0 0 1,1 0 0,-1 0 0,-1 0 0,1 1-1,0-1 1,0 1 0,-1 0 0,1 0 0,-1 0-1,1 0 1,-1 1 0,1-1 0,-1 1 0,1 0-1,-1 0 1,1 0 0,-1 1 0,1-1 0,-1 1-1,1 0 1,-4 1 0,5-2-13,0 1 0,1 0 0,-1-1-1,0 1 1,1 0 0,-1 0 0,1 0 0,-1 0 0,1 0 0,0 1-1,-1-1 1,1 0 0,0 1 0,0-1 0,0 1 0,0-1 0,0 1-1,-1 1 1,-9 35 31,8-25-26,-9 50 36,3 1 0,3-1 0,4 108 0,2-147-30,0-4 13,1 0 0,1 0 0,1 0 0,1 0 0,0 0 0,2-1 0,13 33 0,-13-39-33,0-1 0,1 0 1,0-1-1,1 1 0,0-2 0,1 1 0,0-1 0,1 0 0,0-1 0,1 0 0,-1-1 0,19 10 0,-15-11-60,0-2 0,0 1 0,1-2-1,0 0 1,-1-1 0,2 0 0,-1-1-1,0-1 1,0-1 0,1 0-1,-1 0 1,19-5 0,-29 4-54,0 0-1,0 0 1,0-1-1,-1 0 1,1 0-1,-1 0 1,1-1-1,-1 1 1,0-1-1,0 0 1,0 0 0,-1-1-1,1 1 1,-1-1-1,1 0 1,-1 0-1,0 0 1,-1 0-1,1 0 1,-1-1 0,0 1-1,0-1 1,3-8-1,-1 1-158,-1-1 0,0 0 0,-1 0-1,-1 0 1,0 0 0,0 0 0,-1 0 0,-3-14 0,3 25 264,-1 0 1,0 0 0,1 0 0,-1 0 0,0 0-1,0 0 1,-1 0 0,1 0 0,0 0 0,-1 0-1,1 1 1,-1-1 0,1 0 0,-1 1 0,0 0-1,0-1 1,0 1 0,1 0 0,-1 0-1,0 0 1,-1 0 0,1 0 0,0 0 0,0 1-1,0-1 1,-4 0 0,-1 0 201,1 0 0,0 1 0,-1-1-1,1 1 1,0 0 0,-1 1 0,1-1 0,-12 4 0,17-3-153,-1-1 0,0 1 0,1 0 0,-1 0 0,1 0 0,0 0 0,-1 0 1,1 1-1,0-1 0,0 0 0,0 0 0,0 1 0,0-1 0,0 1 0,0-1 0,0 1 1,0 0-1,1-1 0,-1 1 0,1 0 0,-1-1 0,1 1 0,-1 3 0,-1 47 310,2-39-228,0-2-100,1 0-1,-1 0 1,2 0-1,-1 0 0,1-1 1,1 1-1,0-1 1,1 1-1,0-1 0,0 0 1,1 0-1,0-1 0,1 0 1,0 0-1,1 0 1,-1 0-1,2-1 0,-1 0 1,1-1-1,10 8 1,-9-8-256,0-1 0,0 0 1,0 0-1,1-1 1,0 0-1,0 0 1,0-2-1,0 1 0,1-1 1,-1 0-1,1-1 1,0-1-1,22 1 0,15-2-2834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18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3217,'0'0'12790,"13"29"-12448,163 328 1573,-126-253-1584,82 159 310,-100-207-582,2-1-1,63 76 1,-88-119-164,-8-10-1,0 0-1,0 0 1,0 0-1,1-1 0,-1 1 1,0-1-1,1 1 1,-1-1-1,1 1 1,-1-1-1,1 0 0,0 1 1,0-1-1,-1 0 1,1 0-1,0-1 1,0 1-1,0 0 0,2 0 1,-3-2-59,0 1 1,0-1 0,0 0-1,-1 1 1,1-1-1,0 0 1,-1 0 0,1 0-1,-1 1 1,1-1-1,-1 0 1,1 0 0,-1 0-1,1 0 1,-1 0-1,0 0 1,0 0 0,1 0-1,-1 0 1,0 0-1,0 0 1,0 0-1,0 0 1,-1-2 0,2-35-2817,-1 31 1860,0-36-4930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18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664 0 11109,'0'0'4802,"-150"200"-3809,92-105-257,-11 14-128,-4-8-207,0-9-17,0-16-336,14-14-32,16-16-16,10-13-176,15-14-1313,10-5-1761,1-8-2576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23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2097,'0'0'4645,"0"-1"-4532,0 1-1,0-1 1,0 1 0,0-1 0,0 1 0,0 0 0,0-1 0,0 1 0,0-1-1,1 1 1,-1 0 0,0-1 0,0 1 0,0-1 0,0 1 0,1 0 0,-1-1-1,0 1 1,1 0 0,-1-1 0,0 1 0,0 0 0,1-1 0,-1 1 0,1 0-1,0 0-118,1 1 0,-1-1 0,1 1 0,-1-1 0,0 1 0,1 0 0,-1 0 0,0 0 0,1-1-1,-1 1 1,0 0 0,0 1 0,0-1 0,0 0 0,0 0 0,0 0 0,1 3 0,17 27 121,-16-23-81,35 65 443,-3 3 0,48 157-1,16 168 1097,-92-366-1419,-2-15-103,24 131 239,-28-145-258,-1-2-1,1 1 1,-1-1-1,0 1 0,0-1 1,0 0-1,0 1 0,-2 4 1,6-9-74,-2 1-1469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23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1 752 2577,'0'0'3138,"5"-31"-2394,16-104-384,-6 59-63,3 0 0,34-91 0,-21 73 1013,-23 68-923,0 7-276,-2-1 0,-1 0-1,0-1 1,-2 1 0,2-26-1,-5 46-299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24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4274,'0'0'5517,"0"0"-5483,0 0 0,0-1 0,0 1 0,0 0 0,0 0 0,0 0 0,0 0 0,1-1-1,-1 1 1,0 0 0,0 0 0,0 0 0,0 0 0,0 0 0,0 0 0,1-1 0,-1 1 0,0 0 0,0 0 0,0 0 0,0 0 0,0 0-1,1 0 1,-1 0 0,0 0 0,0 0 0,0 0 0,0 0 0,1 0 0,-1 0 0,0 0 0,0 0 0,0 0 0,1 0 0,-1 0 0,0 0-1,0 0 1,0 0 0,0 0 0,1 0 0,-1 0 0,0 0 0,0 0 0,0 0 0,0 1 0,0-1 0,1 0 0,-1 0 0,0 0-1,0 0 1,0 0 0,0 0 0,0 1 0,0-1 0,0 0 0,0 0 0,1 0 0,-1 0 0,0 1 0,8 10 52,-1 0 0,0 1 0,-1 0 0,0 0 0,7 24 0,2 1 163,132 257 742,-106-219-952,-29-53-36,-8-17-1,-1-1 0,-1 1-1,1 0 1,-1 0 0,0 0 0,0 0-1,0 0 1,0 0 0,-1 0 0,0 1-1,0 5 1,2-2-201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25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 0 4802,'0'0'3895,"0"16"-3689,0-1-123,0-7-28,0-1 0,0 1 0,-1-1 0,0 1 0,0-1 0,0 1 0,-1-1 1,-1 1-1,1-1 0,-1 0 0,-5 9 0,-85 185 1904,62-128-892,-40 70 0,64-130-979,5-9-67,1 0-1,-1-1 1,0 1 0,0-1 0,-1 0 0,1 0-1,-1 0 1,1 0 0,-1 0 0,0 0 0,0-1-1,0 1 1,-1-1 0,-3 3 0,-5-4-5349,2 5 230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25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1 3249,'0'0'6115,"0"8"-5536,0 2-400,-1 1 0,-1-1 1,0 0-1,0 1 0,-1-1 0,-5 13 0,-13 34 850,-16 76 0,4-15-680,22-81-284,-59 160 710,67-191-665,0 0 0,0 1 0,-1-1 0,-7 8 1,10-12-356,-1 0 1,1-1 0,-1 1 0,1 0 0,-1-1 0,0 0-1,0 1 1,0-1 0,0 0 0,0 0 0,0 0 0,0 0-1,0 0 1,0-1 0,0 1 0,0-1 0,-4 1 0,-2-1-4113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27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379 1 3762,'0'0'4338,"0"0"-4258,0 1 0,0 0 1,0-1-1,0 1 0,0 0 0,0-1 1,0 1-1,0 0 0,-1-1 0,1 1 1,0-1-1,0 1 0,-1 0 1,1-1-1,0 1 0,-1-1 0,1 1 1,-1-1-1,1 1 0,0-1 1,-2 1-1,-177 143 1598,154-120-1592,0 0 0,2 2 0,1 0 0,-33 52-1,48-66-106,1 1-1,0 0 1,1 0-1,0 1 1,1-1-1,1 1 0,0 0 1,1 0-1,0 0 1,1 26-1,2-38 17,0 0-1,0 0 1,0 0-1,0 0 1,0 0-1,0-1 1,0 1-1,1 0 1,-1-1-1,1 1 1,-1-1-1,1 0 1,-1 1-1,1-1 1,0 0-1,0 0 1,0 0-1,0 0 1,-1 0 0,1 0-1,4 0 1,51 15-38,-16-12-161,1-1-1,65-4 1,-26-1-4,43-2-427,-122 5 634,-1-1 1,1 1 0,-1-1 0,1 1-1,-1-1 1,1 1 0,-1 0 0,0 0 0,1 0-1,-1 0 1,0 0 0,0 0 0,0 0-1,0 0 1,0 0 0,0 1 0,0-1-1,0 0 1,0 1 0,0-1 0,-1 0-1,1 1 1,0-1 0,-1 1 0,1-1-1,-1 1 1,0 0 0,1 2 0,5 49 76,-5-49-65,-1 7 10,2 9 298,-2 1 0,0 0-1,-4 28 1,3-42-174,-1-1 0,1 1-1,-1-1 1,-1 0 0,1 0 0,-1 0 0,0 0-1,-1 0 1,1 0 0,-1-1 0,0 1 0,0-1-1,-1 0 1,-8 6 0,3-3 52,-1 0 1,-1-2-1,1 1 1,-1-1-1,0-1 1,-1 0-1,1-1 1,-1 0-1,0-1 1,-19 2-1,-16 0-1843,-73-1 0,103-4 271,-7 0-3152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8.8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4 384 11301,'0'0'4258,"-2"1"-4084,1-9-14,1-5-21,2-1 1,-1 1 0,2-1 0,0 1 0,6-18 0,32-69 229,-7 18-270,-3-14 53,-31 96-132,0 0 0,0 0 0,0 0 0,0 0 1,0 0-1,0 0 0,0 0 0,0 0 0,0 1 0,0-1 0,0 0 0,0 0 1,0 0-1,1 0 0,-1 0 0,0 0 0,0 0 0,0 0 0,0 0 1,0 0-1,0 0 0,0 0 0,0 0 0,0 0 0,0 0 0,1 0 0,-1 0 1,0 0-1,0 0 0,0 0 0,0 0 0,0 0 0,0 0 0,0 0 0,0 0 1,0 0-1,1 0 0,-1 0 0,0 0 0,0 15 231,1 165-116,-16 563 822,11-598-771,6-157-4793,14-46 458,3 8-634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32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581 126 4274,'0'0'6232,"-25"-7"-5253,7 2-565,-1 2-1,0 0 1,0 1 0,0 1-1,0 0 1,-30 4 0,-8-1-391,42-2-71,8-1 43,-1 1 0,0 0 1,1 0-1,-1 1 0,0 0 0,1 0 1,-1 1-1,1 0 0,-1 0 1,1 1-1,0 0 0,-13 7 1,6-1-11,0 2 0,0 0 1,1 0-1,0 1 1,1 1-1,1 0 1,0 1-1,1 0 1,0 0-1,-12 27 0,2-6 43,15-27-17,0 0 1,0 1-1,1 0 1,0 0-1,1 0 1,0 0-1,0 1 1,-1 12-1,-7 244 814,11-247-685,-1-13-120,1 0 0,0 0 0,0 0 0,1 0 0,-1 0 0,1 0 0,0-1 0,1 1 0,0 0 0,3 8 0,10 32 22,-3-23 104,-5-10-138,0-1 1,1 1-1,0-1 0,11 13 0,-6-14-10,-1 0 0,1-1 0,1 0 0,0-1 0,0-1 0,1 0 0,0-1 0,0-1 0,1 0 0,0-1 0,24 5 0,-27-8 14,1-1-1,0 0 1,0-1 0,16-2-1,6 1 1,-32 0-6,-1 1 0,0-1 0,1 0 1,-1 0-1,0-1 0,0 1 0,0-1 1,0 1-1,0-1 0,0 0 0,0 0 1,-1 0-1,1-1 0,-1 1 0,1-1 1,-1 1-1,0-1 0,3-4 0,5-8 44,17-34-1,-26 49-48,8-18 22,0 0 0,-1-1 0,-1 1 0,-1-2 0,-1 1 0,0 0 0,-2-1 0,0 0 0,0-36 0,1-106-36,-1-55-39,-5 164 42,-2 0-1,-11-55 1,14 105 49,0-1 1,-1 1-1,1 0 1,0-1 0,-1 1-1,0 0 1,0 0-1,0 0 1,0 0 0,0 0-1,-1 1 1,1-1-1,-1 1 1,0-1 0,0 1-1,-4-3 1,-6-2 279,0 0 0,-25-8 0,21 8-215,9 3-90,0 1 0,0 0 1,0 1-1,0 0 0,-10-1 0,17 3-161,-4 17-6021,-5 18-2115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35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533 223 2657,'0'0'5709,"-9"-1"-5300,-40-7 211,9 1 1189,-59-3 1,-75 10 39,171 0-1843,0 1-1,1-1 1,-1 1 0,0 0-1,0 0 1,1 0 0,-1 0 0,1 0-1,-1 0 1,1 1 0,-1-1-1,1 1 1,0 0 0,0 0-1,0 0 1,0 0 0,0 0 0,0 0-1,0 0 1,1 1 0,-1-1-1,-1 5 1,-1 1 13,0 0-1,1 0 1,0 0-1,0 1 1,-3 16 0,-13 51 47,-6 28 1228,-11 122 0,32-178-995,3 69 0,2-55-310,0-53 9,0 0 1,1-1-1,0 1 1,1-1-1,0 1 1,0-1-1,8 13 0,4 13-1,25 41 67,-38-69-68,1 0 0,1-1-1,-1 1 1,1-1 0,-1 0 0,2 0-1,-1 0 1,7 6 0,43 31-35,-50-39 39,8 5-2,0 0 0,1-1 1,0 0-1,0-1 1,1 0-1,21 5 0,1-3-1,50 4-1,7-9 39,-69-3-57,-19-1 16,0 0 1,-1 0-1,1-1 0,0 1 0,0-1 0,0 0 0,-1 0 0,0-1 0,1 1 0,-1-1 0,0 0 0,0 0 0,0-1 0,0 1 1,-1-1-1,4-4 0,3-4-17,0 0 0,-1-1 0,15-27 0,-17 25-7,-1 0 0,-1-1 0,0 1 0,-1-1 0,-1 0 0,2-25 0,-2-101-243,-4 91 204,1 1 80,-3 0-1,-11-67 1,8 86 1,-1 0-1,-13-33 1,8 31 3,-27-64 138,-16-40-146,25 58 47,26 69 70,-1 1 0,0 0-1,-1 0 1,0 1 0,0 0 0,-1 0-1,-11-11 1,-1 2 109,-40-27 1,55 41-305,-2 0 0,1 1-1,0-1 1,-1 1 0,1 1 0,-1-1 0,1 1 0,-1 0-1,-11-1 1,-29 2-4267,1 6-2842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40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1419 1 224,'0'0'12304,"-18"0"-12205,-140 3 888,-80 6 1158,202-5-2105,0 2 0,1 1 0,0 2 0,-55 22 0,-430 212 120,501-232-178,0 0 0,1 1 0,1 1 0,0 1 0,1 0-1,0 2 1,2-1 0,-1 2 0,2 0 0,0 1-1,1 0 1,1 0 0,1 2 0,1-1 0,-9 26 0,13-21-6,0 0 0,2 0 0,1 0 0,1 0 0,2 27 0,-1 24 26,0 162-55,0-233 37,1 1 1,0-1-1,0 1 1,0-1-1,0 1 0,1-1 1,0 1-1,0-1 1,0 0-1,1 0 1,-1 0-1,1 0 1,0-1-1,0 1 0,0-1 1,0 1-1,1-1 1,0 0-1,-1-1 1,1 1-1,0-1 1,6 3-1,6 4-4,0-1 1,1-1-1,1-1 0,24 6 1,-12-7 22,1-1 0,0-1 0,-1-2 0,49-4 1,-61 0 2,1 0 0,-1-1 0,0-1 0,0-1 0,29-15 0,4 1 24,33-13-2,68-22 8,-137 48-30,-13 6-2,1-1-1,0 1 1,0 0-1,-1 0 1,1 0-1,0 0 1,0 0-1,4 0 1,-6 1 188,-1 10-8014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40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4834,'0'0'6819,"3"1"-6621,107 22 140,-76-14-161,15 1-20,-11-2 123,50 16-1,-79-21-229,1 1 0,-1 0 0,1 1 0,-1 0-1,0 0 1,-1 1 0,0 0 0,1 0 0,-2 1-1,8 8 1,-11-9-11,0-1-1,-1 1 1,0 0-1,0 0 1,-1 0-1,1 0 0,-1 1 1,-1-1-1,1 1 1,-1-1-1,1 14 1,-2 8 104,-3 41 0,2-51-56,0-11-39,0 0-1,-1 0 0,0-1 1,0 1-1,-1 0 1,0-1-1,0 1 0,-7 10 1,-41 52 358,31-43-230,-6 9-22,-1-2 1,-2-1 0,-49 44 0,42-53 344,35-22-491,-8 4-4498,-7 6-161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42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1366 8 6147,'0'0'6344,"-5"-1"-6107,-27-3 385,-1 2-1,-47 2 1,33 0-219,38 1-323,-1 0 0,1 0-1,-1 1 1,1 0 0,0 0 0,0 1-1,0 1 1,0-1 0,-12 8-1,-7 6-1,-37 29 0,7-5 10,-226 136-37,152-97-20,97-58-45,1 1-1,-43 39 0,62-48-16,1 1 0,0 0 0,1 1 0,0 1 0,2 0 0,-18 33 0,-152 358 7,169-382-35,2 1 0,1 0 1,1 0-1,2 1 0,0 0 0,-2 40 0,6 173-179,4-130 264,-2-71-26,1 0 0,3 0 0,1-1 0,14 56 0,-10-59-10,-5-18 1,1 0 0,0 0 0,16 32 0,-19-46-2,1-1 0,0 1 0,0-1 0,0 0 0,0 0-1,1 0 1,-1-1 0,1 1 0,0-1 0,0 1 0,-1-1 0,2 0 0,-1-1-1,0 1 1,0-1 0,0 0 0,1 0 0,4 1 0,11 0-75,0 0 1,32-1 0,-40-1 77,152 0 75,-159-1-60,1 0-1,-1 0 1,0 0 0,1-1-1,-1 0 1,0 0 0,0-1-1,0 1 1,7-6-1,24-11-24,-14 12 55,0-1 1,-1-1-1,39-23 1,-41 21 26,26-20 192,-44 30 26,1 0 19,-1 1-361,0 0 1,-1 0-1,1-1 1,-1 1 0,1 0-1,-1 0 1,1-1-1,0 1 1,-1 0 0,1-1-1,-1 1 1,1 0-1,-1-1 1,0 1-1,1-1 1,-1 1 0,1-1-1,-1 1 1,0-1-1,1 1 1,-1-1 0,0 1-1,0-1 1,1 1-1,-1-1 1,0 0 0,0 0-1,0 0-96,0 0 0,0 0 0,0 0 0,0 0 0,-1 0 0,1 0 0,0 0 0,-1 0 0,1 0-1,0 0 1,-1 0 0,1 0 0,-1 1 0,0-1 0,1 0 0,-1 0 0,0 1 0,1-1 0,-1 0 0,0 1 0,0-1 0,1 1 0,-3-2-1,-20-13-3567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4:43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5939,'0'0'4530,"36"0"-2092,-3 0-2033,-4-1-48,0 2 0,42 6 0,-61-6-303,0 2 0,-1 0 0,1 0-1,-1 0 1,0 1 0,0 1 0,0-1-1,0 2 1,-1-1 0,15 13 0,-3-6 101,-3-3-158,-6-2-4,-9-7 8,-1 1 0,0 0 0,1-1 1,-1 1-1,0 0 0,1 0 0,-1 0 1,0 0-1,0 0 0,0 0 0,0 0 0,0 0 1,0 0-1,0 0 0,-1 1 0,1-1 0,0 0 1,1 3-1,-2-3 39,0 18 1798,-1-13-1839,0-1 0,0 0 0,0 1 0,0-1 0,-1 0 1,0 0-1,0 0 0,0 0 0,-4 6 0,-31 44-35,20-30 28,5-4 5,1 1 0,1 0 0,1 1 0,1 0 1,1 0-1,-5 29 0,6-22 0,-2 0 0,-22 52-1,26-66-92,4-15 99,0-1-1,0 1 1,0 0 0,0 0-1,-1-1 1,1 1 0,0 0-1,0 0 1,0-1-1,-1 1 1,1 0 0,-1 0-1,1-1 1,0 1 0,-1-1-1,1 1 1,-1 0-1,0 0 1,-14 2-6424,-11-3-240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22.6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620 95 3970,'0'0'6592,"-3"-6"-6000,1 1-399,0-1-1,0 1 0,-1 1 0,1-1 0,-1 0 0,0 1 0,-1-1 0,1 1 0,-1 0 0,0 0 0,0 0 0,0 1 1,-1-1-1,-5-3 0,3 5 106,0 1 0,-1-1 0,1 1 1,-1 0-1,1 1 0,-1 0 0,1 0 0,-12 2 1,-10 0 45,7-3-272,2 1-17,0 0-1,-24 4 0,38-3-59,1 0 0,0 0 0,0 1 0,-1 0 0,1-1 0,0 2 0,0-1 0,1 1 0,-1-1 0,1 1 0,-1 1 0,1-1 0,-5 5 0,-43 42-56,35-35 56,1 1-1,0 0 1,-14 21 0,17-21-14,1 2 1,0-1 0,2 1 0,0 1 0,1 0 0,0 0 0,2 1 0,-6 23 0,5-1-2,-30 217 26,35-191-15,6 77 0,1-117-2,1 0 0,1 0 1,2-1-1,1 0 0,1 0 1,1-1-1,16 28 0,-25-51 4,1 1 0,0-1 0,1 1 0,-1-1 0,1 0 0,-1 0 0,1 0 0,0-1-1,0 1 1,0-1 0,0 0 0,0 0 0,1 0 0,-1-1 0,1 0 0,-1 0 0,1 0 0,5 1-1,14 1-48,1-1-1,29-2 0,-35 0 50,29 1 10,45-1-32,-83-1 32,0 0 0,-1-1 0,1 0 0,-1 0 0,0-1 0,1-1 0,11-5 0,-8 0 11,1-1 0,-2 0 0,1-1 0,-2-1 0,1 0 1,-2 0-1,1-1 0,14-25 0,-9 15-4,0 2 0,20-21 0,-28 33 1,-1-1 0,0 1 0,-1-1 0,0 0 0,0-1-1,-1 1 1,0-1 0,4-16 0,1-9 11,8-48-1,-13 42 19,-2 1 0,-5-70-1,1 33-19,0 64-4,-1-1-1,0 0 1,0 1-1,-2-1 1,0 1-1,0 0 1,-1 0-1,-1 1 1,0-1-1,-9-12 1,-12-16 126,-52-62 0,68 90-95,2 4 107,0 0 0,-1 1 1,0 0-1,-1 0 0,0 1 1,-16-9-1,-1-4 475,-9-4 92,26 21-8834,-5 1 611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26.9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3968 8540 7203,'0'0'5851,"-11"-1"-5622,-21-3-23,-94-8 2040,-390 28 190,165-5-1826,340-11-609,-11-1-1,1-1 1,0 0-1,0-2 1,-29-8-1,-82-35 3,83 28-3,-188-81 16,-229-135 0,424 211-18,2-2 0,1-1 0,-60-57 0,-87-114-6,117 107 9,-110-198 0,4 6 8,131 219-3,-80-103-1,92 132-17,3-2 1,1-1-1,2-1 1,1-1-1,2-1 1,-33-85 0,14 3 18,19 49 8,-3 1 1,-4 2-1,-49-88 1,20 56-34,4-4 0,5-1 0,-49-153 0,74 189 6,11 36 9,2-1 0,-9-46 0,-10-137-71,0-5 52,-16-42 46,31 177-22,-6-150 1,18-93 7,5 207-7,3 36-3,21-117-1,-6 63 0,4-47-30,52-202 0,4 159-9,-70 216 21,0 0-1,20-30 1,-12 22 2,165-223-13,-40 61 34,-108 145-23,1 2 0,78-69 1,-58 58 10,-17 18-11,1 2-1,2 1 1,77-44 0,-40 34-13,111-41-1,-111 56 29,1 4-1,113-18 1,-190 40 4,77-14 13,-1-3-1,88-31 0,-75 16 6,99-21-1,-150 46-19,42-2 1,11-2-4,-6-4-1,67-10 1,-106 19 12,58-6-6,111-28-1,-146 23-14,2 3 0,115-8 0,133-20 0,-260 32-20,22-2 39,-26 4 9,83-21 1,-131 26-15,34-10 7,49-21 0,-81 29 9,-1-1 1,1 0 0,-1-1 0,-1 0-1,1 0 1,-1-1 0,0 0 0,-1-1-1,0 0 1,0 0 0,-1-1 0,-1 0-1,1 0 1,-1-1 0,-1 1 0,0-1-1,5-18 1,19-29 2,-25 47-32,-3 4 15,1 0 0,1 0 0,-1 0 0,1 1 0,0-1 0,0 1 0,1-1 0,5-5 0,-5 8 18,-3 4-20,-1-1 1,1 0-1,-1 1 1,1-1 0,-1 0-1,1 1 1,-1-1 0,1 0-1,-1 1 1,0-1-1,1 0 1,-1 0 0,0 0-1,0 1 1,1-1-1,-1 0 1,0 0 0,0 0-1,0 1 1,0-1-1,0 0 1,0 0 0,0 0-1,-1-1 1,8-11 12,2-21 10,-7 29-13,0-1 0,-1 1 0,1-1 0,-1 1 0,1-10 0,-2 12-3,0-1 0,1 1 1,-1 0-1,1-1 0,0 1 0,0-1 1,0 1-1,2-4 0,6-18-5,-7-4 93,-3 7 114,1 21-31,1-22-154,2 9-11,4-31 73,-7 36-82,1-1 0,1 0-1,-1 1 1,5-12 0,-4 13-12,0 0 1,-1 0 0,1-1-1,-1-7 1,6-11-52,1-2 152,-4 24-653,-11 15-4883,-23 21-901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28.6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21 296 2001,'0'3'12321,"-4"6"-11161,-12 3-507,29-13-513,35-16-168,-20 2 73,-1-2-1,-1 0 0,-1-2 1,40-36-1,26-45 36,-55 72-13,-23 8 29,-12 16-79,1 1 0,-1 0 0,1 0 0,0 0 0,0 0 0,1 0 0,4-5 0,-7 80 1567,0-57-1585,0 0 0,1 0 0,0 0 0,2-1 0,0 1-1,0 0 1,1-1 0,7 15 0,0 0 0,-9-23-4,1 1 1,-1-1 0,1 1-1,1-1 1,-1 0-1,1 0 1,0 0-1,0 0 1,6 5-1,16 25 8,-19-34-1030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39.8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337 164 3890,'0'0'7019,"-2"-13"-1499,-3 13-5438,0 0-55,-1-1 0,0 1 0,0 0 0,0 1 0,1 0 0,-1-1 0,0 2 0,1-1 0,-1 1 0,1 0 1,-1 0-1,1 0 0,0 1 0,0 0 0,-5 3 0,-13 15-7,1 0-1,1 2 1,1 1 0,1 0 0,2 1 0,-29 53-1,33-51-7,2 0-1,1 1 0,2 0 0,0 0 0,2 1 0,1-1 0,1 2 0,2-1 1,0 0-1,3 0 0,4 38 0,-4-63-14,0 0 1,0 0-1,0 0 0,1 0 1,0 0-1,0 0 1,0-1-1,0 1 0,1-1 1,-1 1-1,1-1 0,0 0 1,0 0-1,0 0 1,0-1-1,1 1 0,-1-1 1,1 0-1,0 1 1,5 1-1,7 3-5,-1 0-1,1-1 1,28 6 0,-16-7 2,0-1 0,0-2 0,47-2 0,-37 0-2,-22-1-4,0-1 0,0 0 0,-1-1 0,1-1 0,-1 0 0,0-1 0,0-1 0,0 0 0,-1-1 0,0-1 0,-1 0 0,1-1 0,-2 0 0,1-1 0,12-12 0,-3-1-36,0 0 0,-2-1 0,-1-1 0,0 0 0,-2-2 0,23-48 0,-32 56 30,-1 1 0,-1-1 0,0 0 0,-2-1 0,4-31 0,-2-100-184,-6 138 191,-1 5 21,0 0-1,0 1 1,-1-1-1,0 1 1,-1 0-1,1-1 0,-1 1 1,-1 0-1,1 1 1,-1-1-1,0 1 1,-1-1-1,-9-10 0,1 4 57,0-1-1,-1 2 1,0 0-1,-25-16 0,27 20 47,0 1-1,0 1 1,0 0-1,0 0 0,-1 2 1,0-1-1,0 1 1,-1 1-1,1 1 1,-1 0-1,1 0 1,-17 1-1,-6 1 46,-1 2-1,1 2 1,-61 13 0,79-13-590,0 2 0,1 0 0,-1 1 0,2 1 0,-1 0 0,1 1 0,0 1 0,1 0 0,-16 15 0,-4 10-3222,-1-2-2564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00.3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253 305 9652,'0'0'5534,"0"-22"-4937,-22 190 694,21-141-1312,-2 19 55,1 1 0,7 54 0,-4-95-37,0 0 0,1 0 0,0 0 0,0-1 0,0 1 1,1 0-1,0-1 0,0 0 0,0 1 0,1-1 1,-1-1-1,1 1 0,1 0 0,-1-1 0,0 0 0,1 0 1,0 0-1,0-1 0,0 0 0,1 1 0,6 1 1,1 1-11,0-1 0,0 0 1,1-1-1,0-1 0,0 0 0,0-1 1,0-1-1,17 1 0,-21-3 15,0-1 0,0 1 0,1-2-1,-1 1 1,-1-1 0,1-1 0,0 0-1,-1 0 1,0-1 0,0 0 0,0-1-1,0 0 1,-1 0 0,0-1 0,7-7-1,2-3-21,0-1-1,-2-1 0,0 0 1,-1-1-1,17-33 0,-23 34 4,-1 0 0,-1 0 0,0-1 0,-2 1 0,0-1 0,-2 0 0,0-1-1,-1 1 1,-1 0 0,0 0 0,-8-38 0,5 43 31,-1-1 1,0 1-1,-2 0 1,1 1-1,-2-1 1,0 1-1,-1 0 1,0 1-1,-1 0 1,-1 0-1,0 1 1,-16-16-1,13 16 3,0 1-1,0 0 0,-1 0 1,0 2-1,-1-1 0,0 2 1,0 0-1,-1 1 0,0 1 1,0 0-1,-22-4 0,24 7-13,0 0 0,0 1 1,0 1-1,0 0 0,-1 1 0,1 1 0,0 0 0,0 1 1,-1 0-1,1 1 0,1 1 0,-1 0 0,1 1 0,-1 0 1,-21 13-1,13-3-81,0 1 0,1 1 0,1 0 0,-23 27 0,35-35-145,1 0-1,0 1 1,0 0-1,1 0 1,0 1 0,0 0-1,2 0 1,-1 0-1,1 1 1,1-1 0,-4 23-1,5 27-2815,2-2-1192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40.4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5907,'0'0'8585,"28"0"-7473,10 2-669,45 7 0,-44-3-157,47 0-1,107-6-421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40.9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4466,'0'0'9074,"18"1"-8664,288 23 2693,-25-22-1933,-155-3-1924,-125 1 634,-1 0-1,0 0 0,0 0 0,1 0 0,-1-1 1,0 1-1,0 0 0,1 0 0,-1 0 0,0 0 1,0 0-1,1 0 0,-1 0 0,0 0 1,0 0-1,1 0 0,-1 1 0,0-1 0,0 0 1,1 0-1,-1 0 0,0 0 0,0 0 0,1 0 1,-1 0-1,0 1 0,0-1 0,0 0 1,0 0-1,1 0 0,-1 1 0,0-1 0,0 0 1,0 0-1,0 0 0,1 1 0,-1-1 0,0 0 1,0 0-1,0 1 0,0-1 0,0 0 0,0 0 1,0 1-1,0-1 0,0 0 0,0 0 1,0 1-1,0-1 0,0 1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46.7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0 604 3666,'0'0'6179,"3"-10"-5779,21-103 2692,-19 88-2860,2 0-1,14-35 1,-12 37-148,-8 19 61,0 0 0,0 0 0,-1 0 0,1 0 0,-1 0 1,0-7-1,1-15 106,45-260-19,-46 286-211,0 0 0,0 0 0,0 0 0,1 0-1,-1 0 1,0 0 0,0 0 0,0 0 0,0 0 0,0 0-1,0 0 1,0 0 0,0 0 0,0 0 0,0 0 0,0 0 0,1 0-1,-1 0 1,0 0 0,0 0 0,0 0 0,0 0 0,0 0 0,1 21 118,0 38-109,-2 134 343,7 285 1001,-5-454-1294,-2-16-61,1 0 1,1 1-1,0-1 1,0 0-1,0 1 0,1-1 1,0 0-1,1 0 1,0 0-1,4 8 1,-7-16-54,0 1 0,0-1 0,0 0 0,1 1-1,-1-1 1,0 0 0,0 1 0,1-1 0,-1 0 0,0 1 0,0-1 0,1 0 0,-1 1 0,0-1 0,1 0 0,-1 0 0,0 0 0,1 1 0,-1-1 0,0 0 0,1 0 0,-1 0-1,1 0 1,-1 0 0,0 0 0,1 0 0,-1 0 0,1 0 0,-1 0 0,0 0 0,1 0 0,-1 0 0,1 0 0,-1 0 0,0 0 0,1 0 0,-1 0 0,1-1 0,0 1-289,-1-1 1,1 0-1,-1 0 0,1 1 1,-1-1-1,0 0 1,1 0-1,-1 0 1,0 1-1,1-1 1,-1 0-1,0 0 1,0 0-1,0 0 1,0 0-1,0-1 1,0-22-4726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47.3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5 423 10517,'0'0'8662,"-4"0"-8440,65-11-281,280-38 852,387-110-1,-491 97-723,369-46 1,-530 98-306,102-9 573,-61 14-3578,-116 21-956,-1-14 3788,0 1 0,0-1 0,-1 0 0,1 0 0,0 1 0,-1-1 1,1 0-1,-1 0 0,0 0 0,-1 3 0,-25 24-7637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48.5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339 1 9764,'0'0'6534,"-5"0"-5984,1 0-482,0 0-1,1 0 1,-1 0 0,0 0 0,0 1 0,1 0-1,-1-1 1,1 1 0,-1 1 0,1-1 0,-1 0 0,1 1-1,-1 0 1,1-1 0,0 1 0,0 1 0,0-1-1,-4 5 1,-16 16 14,2 1-1,1 1 1,1 1 0,1 1-1,1 1 1,1 0-1,-16 42 1,11-15 5,2 2 0,3 0 0,-11 69 0,18-52 14,4 1 1,4 92-1,2-148-68,0-1-1,1 1 1,1-1 0,0 0 0,2 1-1,0-2 1,1 1 0,14 29 0,-15-39-35,-1 0 0,1 0 0,1 0 1,0-1-1,0 0 0,0 0 0,1 0 0,0-1 1,0 0-1,0 0 0,1-1 0,0 0 0,0 0 1,1-1-1,-1 0 0,1 0 0,0-1 0,0 0 0,10 1 1,-8-1-137,1-2 0,-1 1-1,1-1 1,-1-1 0,1 0 0,22-4 0,-29 3-80,0 0-1,0-1 0,0 0 1,0 0-1,0 0 1,0 0-1,-1-1 1,1 0-1,-1 0 0,0 0 1,0-1-1,0 1 1,0-1-1,-1 0 1,1 0-1,4-8 1,13-29-3112,-11 1-2131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48.9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9444,'0'0'5960,"8"20"-5677,24 48 53,2-2-1,3-1 1,3-2 0,53 64-1,-68-97-290,1-1-1,1-1 0,2-2 0,45 34 1,-72-59 51,19 10-1483,-20-11 1231,-1 0-1,0 0 0,1 0 1,-1 0-1,1 0 0,-1 0 0,1 0 1,-1 0-1,0-1 0,1 1 1,-1 0-1,1 0 0,-1 0 1,0 0-1,1 0 0,-1-1 0,1 1 1,-1 0-1,0 0 0,1-1 1,-1 1-1,0 0 0,1-1 1,-1 1-1,0 0 0,0-1 0,1 1 1,-1 0-1,0-1 0,0 1 1,0-1-1,0 1 0,1 0 1,-1-1-1,0 1 0,0-1 0,0 1 1,0 0-1,0-1 0,0 1 1,0-1-1,0 1 0,0-1 0,0 1 1,0 0-1,0-1 0,-1 0 1,1-25-5193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49.3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497 1 8852,'0'0'7491,"-197"105"-6866,135-43-225,4 4 272,-1-4-432,16-6-128,6-14-112,15-19-16,8-10 16,10-13-784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49.6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2401,'0'0'13302,"135"10"-13142,-95-7 96,0-3-224,0 0 32,-3 0-64,-4 0-16,-1 0-352,-2 0-1457,-9 0-1056,-10 0-2850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8996,'0'0'6899,"109"187"-6098,-72-135-177,3 1-256,-4-7-304,1-10-64,-1-4 64,-3-9-160,-7-6 48,-5-4-752,-2-7-1329,-1-2-801,-7-4-2720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50.4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449 1 11877,'0'0'6163,"-175"216"-5987,124-111 369,0 0 15,3-13-96,5-10-432,10-19-16,7-14-16,12-16-304,6-17-913,8-9-1296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01.8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1137 12086,'0'0'4466,"1"-2"-4314,4-5-125,0 1 0,0-1 1,1 2-1,0-1 0,0 0 1,1 1-1,6-4 1,22-19 313,-8-1-129,-1-1-1,-1 0 1,-1-2 0,36-66 0,-29 38-207,-3-2 1,22-68-1,-38 90-153,-2 0 0,-2-1 0,-2 1 0,-1-2 0,-1-63 0,-4 93 121,-1-1 0,0 1 1,-1 0-1,0 0 0,-1 0 1,0 0-1,-1 0 0,0 0 1,-1 1-1,0 0 0,-1 0 1,-1 0-1,1 1 0,-1 0 0,-1 0 1,0 1-1,-1 0 0,1 0 1,-2 1-1,1 0 0,-1 0 1,0 1-1,-1 1 0,1 0 1,-18-7-1,23 11 80,0 0 0,-1 0 0,1 1 0,-1 0 0,1 0 0,-1 0 0,-11 0 0,15 1-42,0 0 1,0 1 0,0-1 0,0 0 0,1 1 0,-1-1-1,0 1 1,0-1 0,1 1 0,-1 0 0,0 0 0,1 0-1,-1 0 1,1 0 0,-1 0 0,1 1 0,-1-1 0,1 0-1,0 1 1,0-1 0,0 1 0,0-1 0,0 1 0,0-1 0,0 1-1,0 0 1,0 2 0,-7 28-13,3 0 0,0 1 1,2 0-1,1 0 0,4 48 0,-1-19 107,0-13 43,2-1 0,2 0-1,3 0 1,1-1-1,3 0 1,1 0 0,3-2-1,1 0 1,40 74-1,-50-109-147,0 0 0,0 0 0,1-1 0,1 0 0,-1 0 0,1-1 0,1 0 0,0-1 0,0 0 0,0 0 0,1-1 0,0 0 0,0-1 0,0 0 0,1-1 0,-1-1 0,1 0 0,0 0 0,0-1 0,0 0 0,1-1 0,-1-1 0,0 0 0,0 0 0,1-1 0,19-5 0,-24 4-42,-1 0-1,1-1 1,-1 1-1,1-2 1,-1 1 0,0-1-1,0 0 1,7-6-1,47-46-511,-2 3-10,-55 50 541,0 1 0,0 0 0,0 0-1,1 0 1,-1 0 0,0 1-1,1 0 1,0 0 0,-1 0-1,1 0 1,-1 1 0,1 0 0,0 0-1,8 1 1,-3 0 47,1 1-1,-1 0 1,1 1-1,-1 0 1,16 8 0,84 44 754,36 17 100,-120-62-755,1 0 1,0-2-1,52 10 0,-25-13-209,0-1 0,81-7-1,-126 3-304,0-1-1,0 0 1,0-1-1,-1 0 1,1 0-1,0-1 1,-1 0-1,0 0 1,1-1-1,8-6 1,6-8-4436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50.7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0 258 7523,'0'0'5747,"11"37"-4888,35 121-208,-39-137-354,-2 0 0,0 1 0,-1 0 0,-1-1 0,0 42 0,-15-286-1451,-1-9 3,12 208 1097,0 11 41,1 0 0,1 0-1,0 1 1,5-26-1,-6 36 14,1-1-1,0 0 0,0 0 0,1 0 0,-1 1 0,0-1 0,1 1 1,0-1-1,0 1 0,-1-1 0,1 1 0,1 0 0,-1 0 0,0 0 1,0 0-1,1 0 0,-1 1 0,1-1 0,-1 1 0,1 0 0,0-1 0,0 1 1,0 1-1,-1-1 0,1 0 0,4 0 0,-2 0 12,-1 0-1,1 1 0,0 0 1,-1-1-1,1 2 1,0-1-1,-1 0 1,1 1-1,0 0 1,-1 0-1,1 0 0,-1 1 1,0-1-1,1 1 1,-1 0-1,0 1 1,0-1-1,0 1 1,-1-1-1,5 5 0,-3-1 28,0-1 0,-1 1 0,0 0-1,0 1 1,-1-1 0,0 1-1,0-1 1,0 1 0,-1 0 0,0 0-1,-1 0 1,2 11 0,-2-13-3,1 4 71,0 1 0,-1-1 0,0 0 0,-1 0 0,0 1 0,-1-1 0,-2 15 0,3-23-82,-1 0 1,0 0-1,0 0 0,0 0 1,1 0-1,-1 0 1,0 0-1,0 0 0,0-1 1,0 1-1,0-1 0,-1 1 1,1 0-1,0-1 1,0 0-1,0 1 0,0-1 1,-1 0-1,1 1 1,0-1-1,0 0 0,-2 0 1,-35 0 147,26 0-155,-49 0-49,71 13-390,71 60 726,119 82 0,-171-138-5311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51.1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9332,'0'0'5499,"37"28"-4504,118 97-293,-139-112-526,0 2 1,0 0 0,-2 0 0,0 2 0,0 0 0,19 34 0,-21-31-47,10 17 42,-2 2 1,-2 1-1,-1 0 0,-2 1 0,-2 1 0,-2 0 1,7 49-1,-5 15 5,-2 184 0,-11-248-120,-8 63 0,6-93-58,0 1 0,-1-1 0,-1 1 0,1-1 0,-2 0 0,0 0 0,0-1 0,-1 1 0,-10 12 0,14-21-87,1-1 0,-1 0-1,0 0 1,-1 0 0,1-1 0,0 1 0,-1 0 0,1-1 0,-1 0 0,1 1 0,-1-1 0,1 0 0,-1 0-1,0 0 1,0-1 0,-4 1 0,-29 1-4817,27-2 2560,-13 0-5566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52.7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604 765 8308,'0'0'3100,"-9"-16"-2849,0 1-30,0-1 1,-12-14-1,19 28-171,-1 0 0,1 0 1,0 0-1,0 0 0,-1 1 0,1-1 0,-1 1 0,1 0 1,-1 0-1,0 0 0,1 0 0,-1 0 0,0 0 1,0 1-1,0-1 0,0 1 0,1 0 0,-1 0 1,0 0-1,0 0 0,-5 2 0,-7-1 145,3-1-108,0 2-1,0 0 1,-1 0-1,1 1 1,0 1-1,1 0 1,-1 0-1,1 1 1,0 1-1,0 0 1,-19 14-1,0 3 0,1 1 1,-42 45-1,35-29 63,2 2 1,-55 88-1,85-123-144,0 1 0,0-1 0,1 1 0,0 0 0,0 0 0,1 1 0,0-1 0,0 1 0,0 16 1,2-22-13,0-1 1,0 1 0,0 0 0,0 0 0,1 0 0,-1 0-1,1-1 1,0 1 0,0 0 0,0 0 0,0-1 0,1 1-1,-1-1 1,1 1 0,-1-1 0,1 0 0,0 0 0,0 1-1,0-1 1,0 0 0,0-1 0,0 1 0,1 0 0,-1-1-1,1 1 1,-1-1 0,1 0 0,0 0 0,-1 0 0,1 0-1,5 1 1,6 1 0,1-1 0,0 0 0,0-1 0,0 0 0,29-4 0,-35 2 8,0 0 0,0-1 0,0-1 1,0 0-1,0 0 0,-1 0 0,1-1 0,-1 0 0,0-1 0,13-9 0,-4-1-33,-2-1 0,0 0 0,-1-1 0,0-1 0,-1 0 0,-2 0 0,1-2 0,-2 1 0,-1-1 0,0-1 0,-2 1 0,9-39 0,-3-2-244,-4 0-1,-2-1 1,-1-80-1,-5 84 70,1-16-65,-9-88-1,4 140 252,0 0-1,-1 1 1,-2-1-1,0 1 1,-1 0-1,-1 1 1,-1 0-1,-17-29 1,21 41 26,0 1 0,0 0 0,0 0 0,-1 1 0,-9-8 0,12 11 70,-1 1 0,1 0 0,0 0 1,0 0-1,-1 0 0,1 1 0,-1-1 0,0 1 0,1 0 0,-1 0 0,0 1 0,0-1 0,-7 0 0,11 1-53,-1 0 0,0 0 0,0 0 0,1 0 0,-1 0 0,0 1-1,1-1 1,-1 0 0,0 0 0,1 0 0,-1 1 0,0-1 0,1 0 0,-1 1-1,0-1 1,1 1 0,-1-1 0,1 1 0,-1-1 0,1 1 0,-1-1 0,1 1-1,-1-1 1,1 1 0,-1-1 0,1 1 0,-1 1 0,-3 22 35,4-18-31,-3 35 7,2-1 1,1 1-1,3 0 0,1 0 1,2-1-1,1 0 0,14 40 1,27 58 400,109 217 0,-145-332-388,2 0-1,0-1 1,29 35 0,-39-52-250,1 0-1,-1 0 0,1 0 0,0-1 1,1 0-1,-1 0 0,1 0 0,0 0 1,0-1-1,0 0 0,0-1 0,0 1 1,1-1-1,-1 0 0,1-1 0,-1 0 1,1 0-1,0 0 0,6-1 0,8-2-3741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53.1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4994,'0'0'9813,"211"171"-9269,-134-102-288,-1 0 192,1-7-448,-8-13 64,-3-6-64,-19-13-16,-7-14-1200,-11-9-721,-14-7-1729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53.4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766 0 11029,'0'0'6371,"-200"230"-6179,134-145-32,-7 4-128,0-11-64,-7-5-16,4-11-368,6-16-1409,12-13-512,14-17-1185,19-13-3521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54.9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18 270 8612,'0'0'6646,"-4"0"-6278,-10 0-102,29 0-111,37 0-128,4 0 63,71 0 579,150-18-1,-29-24-365,-1-11-1,258-92 0,-498 142-501,0 1 1,0 0-1,0 1 0,0-1 0,1 2 0,11-1 0,-19 7-1199,-1 26-1059,-9 18-1436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55.6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449 667 2289,'0'0'9095,"-24"-5"-8991,-76-12-16,91 15-26,0 1 0,1 0 0,-1 0 0,0 1 0,0 0 0,1 1 0,-1-1 0,0 2 0,1-1 0,-1 1-1,1 1 1,-1 0 0,1 0 0,0 0 0,0 1 0,-8 5 0,6 0 19,-1 1-1,1-1 0,1 2 1,0-1-1,1 1 1,0 1-1,0 0 0,-6 13 1,1-1 6,1 1 0,0 0 1,2 1-1,2 1 0,0-1 0,1 1 0,2 0 1,1 1-1,-2 42 0,6-69-87,0 0 0,0 0 0,0 0 0,1 0 0,-1 0 0,0 0-1,1 0 1,-1 0 0,0 0 0,1 0 0,-1 0 0,1 0 0,-1 0 0,1 0 0,0-1 0,-1 1-1,1 0 1,0 0 0,0 0 0,-1-1 0,1 1 0,0 0 0,1 0 0,1 0-1,0 0 0,0 1 1,0-1-1,0 0 1,0-1-1,0 1 0,0-1 1,4 1-1,3-1 0,0 0-1,0 0 0,0-1 1,17-4-1,-20 2 0,1 0 0,-1 0-1,0 0 1,0-1-1,-1 0 1,1 0 0,-1-1-1,0 0 1,0 0 0,0 0-1,0-1 1,-1 1 0,6-10-1,5-9-38,0-1-1,15-33 1,-12 17-189,-1 0 1,-3-2-1,-1 0 1,-3 0-1,10-69 1,-10 9-495,-2-135-1,-9 216 827,-1 0 0,-1 0-1,-1 0 1,-1 0 0,-1 1-1,0 0 1,-2 0 0,0 0-1,-20-37 1,27 57-30,-1 0-1,1 0 1,0 0-1,-1 1 1,1-1 0,0 0-1,-1 0 1,1 0-1,-1 0 1,1 1-1,-1-1 1,0 0 0,1 1-1,-1-1 1,0 0-1,1 1 1,-1-1 0,0 1-1,-1-1 1,1 18 1283,2 2-1610,1 67 683,4 0 1,27 133 0,-32-215-413,49 219 726,-37-173-666,3-2 1,30 68-1,-41-107-68,-1 0 1,2 0 0,-1-1-1,1 1 1,0-1-1,13 13 1,-16-18-242,1-1 1,-1 1-1,1-1 1,-1 1-1,1-1 1,0 0-1,0 0 1,0-1-1,1 1 1,-1-1-1,0 0 1,0 0-1,1-1 1,-1 1-1,1-1 1,7 0-1,-10 0-15,-1 0-1,0 0 0,1 0 0,-1 0 0,0 0 0,1-1 1,-1 1-1,0 0 0,0-1 0,1 1 0,-1-1 1,0 0-1,0 1 0,0-1 0,0 0 0,0 0 0,0 1 1,2-3-1,0-2-1156,-1 0 1,1 0-1,-1 0 0,0-1 1,2-7-1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56.0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 0 12310,'0'0'464,"-7"34"128,0 0-461,-3 12 11,2-1 1,-3 89-1,9-60 40,5 233 1362,-1-295-1488,-1 1-1,2-1 1,-1 0 0,2 0-1,-1-1 1,2 1 0,0-1 0,0 1-1,1-1 1,10 14 0,-11-18-46,0-1 0,0-1-1,0 1 1,1-1 0,0 0 0,0 0 0,0 0-1,1-1 1,-1 0 0,1-1 0,0 1 0,0-1-1,1 0 1,-1-1 0,1 0 0,-1 0 0,14 1 0,-7-1-42,1-2 1,-1 0-1,25-2 1,-33 1-59,-1 0 1,1-1 0,-1 1-1,1-1 1,-1 0 0,0-1-1,1 1 1,-1-1 0,0 0-1,-1 0 1,10-8 0,-8 5-401,1-1 1,-1 0-1,-1-1 0,1 1 1,-1-1-1,0 0 1,-1 0-1,0-1 1,5-14-1,-6-14-4958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56.3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0 377 10773,'0'0'2609,"241"-183"-2577,-161 130-64,-18 1-624,-22 6-2466,-25 3-4209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56.7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312 1 9524,'0'0'2308,"-21"32"-1649,6-9-587,-8 11-5,2 0 0,2 1 1,1 1-1,-26 76 0,3 36 531,6 2-1,6 1 1,7 1 0,-1 163-1,26 203 498,4-423-931,4-1 0,5 0-1,39 134 1,-12-101-55,68 144 0,-70-188-107,4-2 0,84 117 1,-112-176-17,1 0 0,1-1 0,21 19 0,-32-33-80,1 0 0,0-1-1,0 0 1,1 0 0,0-1 0,-1 0 0,2-1 0,-1 0 0,0-1-1,16 3 1,-10-3-598,-1-2-1,1 0 0,0 0 0,0-2 1,26-3-1,4-13-3613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18.3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12 3121,'0'0'6830,"0"-11"-2377,-4 82-4324,-19 111 0,-3 21-43,24-172-59,-2 24 18,2 0-1,10 90 0,-7-134-45,1 0-1,1 0 1,0 0-1,1-1 0,0 1 1,0-1-1,1 0 1,0 0-1,1-1 1,0 0-1,1 0 1,0 0-1,0-1 1,1 0-1,0 0 1,0-1-1,1 0 0,0 0 1,0-1-1,1 0 1,-1-1-1,1 0 1,1-1-1,-1 0 1,22 6-1,-12-7-2,0-1 0,0 0 0,0-1 0,0-2 0,24-2 0,-32 1 0,0-1-1,0 0 0,0 0 1,-1-1-1,0 0 1,1-1-1,-2-1 1,1 0-1,17-12 1,-12 5-1,-1-1 0,0-1 0,-1 0 1,0-1-1,-1 0 0,-1-1 0,-1 0 1,0-1-1,15-37 0,-16 29-24,-1 0 1,-2 0-1,0-1 0,-2 0 1,-1 0-1,-1 0 0,-1-28 0,-2 30 4,1 10 7,0 0 0,-2-1 0,0 1-1,0 0 1,-2 0 0,0 0-1,0 0 1,-10-24 0,5 23 17,-1 0 0,0 0 0,-1 1 0,0 0 0,-1 1 0,-1 0 1,-1 1-1,-15-14 0,19 20 20,0 0 1,-1 1 0,1 0-1,-1 0 1,-1 1 0,1 1-1,-1-1 1,0 2-1,0 0 1,0 0 0,0 1-1,-1 0 1,-22 0 0,26 2-13,-4-1 1,1 1 0,-1 1 1,-18 3-1,25-3-29,1 1 0,0-1 0,0 1 0,1 0 0,-1 0 0,0 0 0,1 0 0,-1 1 0,1-1 0,-1 1 0,1 0 0,0 0 0,-3 4 0,-1 3-412,0 0 0,1 1-1,0-1 1,1 1 0,0 0-1,-4 13 1,-12 32-3211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57.1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9476,'0'0'1137,"16"29"-443,-10-18-570,177 354 3305,-131-232-3002,-7 2-1,-5 1 1,31 197-1,-44-129 236,4 358 1,-31-498-543,1 59 456,-28 236 0,21-326-496,-4 31 111,-28 88 0,37-147-230,-4 7-1064,3-28-1023,2-29-1041,0-15-867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5:57.5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526 1 9316,'0'0'3901,"-21"3"-3853,9-2-38,-1 0 0,0 1-1,0 0 1,1 1-1,-1 0 1,1 1-1,0 1 1,0 0-1,0 0 1,0 1-1,-12 9 0,-9 10 305,0 1-1,2 2 0,1 1 0,1 1 0,1 2 0,-25 38 0,39-49-139,1 0-1,1 1 1,0 0-1,2 1 1,1 0-1,0 1 1,2-1-1,1 2 1,1-1-1,0 1 1,0 38-1,5-61-156,0 0 0,0 0 0,1 0-1,-1 1 1,1-1 0,-1 0-1,1 0 1,0 0 0,0 0-1,0 0 1,0 0 0,0 0-1,0-1 1,0 1 0,1 0 0,-1-1-1,1 1 1,-1 0 0,1-1-1,0 0 1,0 1 0,-1-1-1,1 0 1,0 0 0,0 0 0,0 0-1,0 0 1,0-1 0,0 1-1,5 0 1,6 1 27,0 0 0,0 0 0,0-2 0,14 0 0,-14 0-29,2-1 6,-1 0 1,0 0 0,1-2-1,-1 0 1,0-1 0,0 0-1,0-1 1,-1 0 0,17-10-1,9-8-121,59-46 0,10-6-4692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00.7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321 2 8388,'-2'-1'9522,"1"1"-9405,-90 152 19,-51 97 43,127-217-118,1 1 1,1 1-1,2 0 0,2 0 1,1 1-1,-3 37 0,7 82 21,5-103-22,0-19-3,1-1 0,1 0-1,2 0 1,1 0 0,2-1 0,1 0 0,1 0 0,2-1 0,1-1 0,19 33 0,-19-39-15,2 0 1,0-1-1,1-1 0,2 0 1,0-1-1,0-1 0,2-1 1,0-1-1,1 0 0,1-2 1,0 0-1,40 17 0,-54-28-232,12 7-1911,-19-9 1994,-1-1 1,1 1 0,0-1-1,-1 1 1,0-1-1,1 1 1,-1 0-1,1-1 1,-1 1 0,0 0-1,1-1 1,-1 1-1,0 0 1,0-1-1,0 1 1,1 0 0,-1 0-1,0-1 1,0 1-1,0 0 1,0 0-1,0-1 1,0 1-1,-1 0 1,1 0 0,0 1-1,-3 4-3388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01.3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238 10 1201,'0'0'12504,"0"-1"-12496,1 1 0,-1 0-1,0-1 1,0 1 0,-1 0 0,1 0-1,0-1 1,0 1 0,0 0 0,0-1 0,0 1-1,0 0 1,0-1 0,0 1 0,-1 0 0,1 0-1,0-1 1,0 1 0,0 0 0,0 0-1,-1-1 1,1 1 0,0 0 0,0 0 0,-1 0-1,1-1 1,0 1 0,0 0 0,-1 0 0,1 0-1,0 0 1,-1 0 0,1 0 0,0 0 0,-1 0-1,1-1 1,-3 1 18,1 0 1,-1 0-1,0 0 0,1 0 1,-1 1-1,1-1 0,-1 0 1,1 1-1,-1 0 0,1 0 1,-1 0-1,1 0 0,-1 0 1,1 0-1,0 0 0,0 1 1,0-1-1,0 1 0,0 0 1,0 0-1,-3 3 0,-41 48 625,44-51-584,-14 19 75,2 1 0,0 0 1,1 1-1,1 1 0,1 0 1,1 1-1,2-1 0,0 2 1,2-1-1,0 1 1,2 0-1,1 0 0,0 46 1,3-70-153,0 1 1,0-1 0,0 1-1,1-1 1,-1 1 0,1-1-1,-1 0 1,1 1 0,0-1-1,-1 1 1,1-1 0,1 0-1,-1 0 1,0 0-1,0 1 1,3 1 0,0-1-14,1 1 0,-1 0 0,1-1 0,0 0 0,11 4 0,11 5-2,1-1-1,34 8 1,-39-13-5,-1 1 0,1 1 0,-1 1 0,34 19 0,-52-25 35,0-1 0,-1 2 1,0-1-1,0 0 0,0 0 1,0 1-1,0 0 0,-1 0 1,1-1-1,-1 1 0,0 1 1,0-1-1,-1 0 0,1 0 1,-1 1-1,0-1 0,0 1 0,0 8 1,0-7 13,-1 1 1,0-1 0,-1 0-1,1 0 1,-1 1 0,0-1-1,-1 0 1,1 0 0,-1 0-1,-1 0 1,1-1 0,-1 1-1,-5 8 1,0-4 28,0 0 0,0 0 0,-1-1-1,-1 0 1,1-1 0,-1 0 0,-1 0 0,0-1 0,0-1 0,0 0 0,-1 0 0,1-1-1,-2 0 1,1-1 0,0-1 0,-1 0 0,1 0 0,-1-2 0,0 1 0,-23-2 0,-49 0-3247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02.1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1 439 5715,'0'0'4885,"5"-31"-4299,18-99-204,-17 96 86,0-1 0,3 1 0,0 0 0,28-61 0,-37 93-433,1 1 0,0-1 0,0 0 0,0 1 1,0-1-1,0 1 0,0 0 0,0-1 0,1 1 0,-1 0 1,0 0-1,1-1 0,-1 1 0,1 0 0,-1 0 0,1 1 1,0-1-1,-1 0 0,1 1 0,0-1 0,0 0 0,-1 1 1,1 0-1,0 0 0,0-1 0,0 1 0,-1 0 0,1 0 1,0 0-1,0 1 0,2 0 0,1 0-16,-1 0 0,1 1 0,-1-1 0,0 1 0,1 0 0,-1 1 0,0-1 0,0 1 0,-1-1-1,1 1 1,4 5 0,10 13 246,0 1-1,-2 0 1,0 1-1,20 43 0,39 108 856,-66-153-979,0-2 23,-9-19-162,0 0 0,0 0 0,0 0 0,0 0 1,1 0-1,-1 0 0,0 0 0,0 0 0,0 0 0,0 0 0,0 0 1,0 0-1,0 0 0,1 0 0,-1 0 0,0 0 0,0 0 0,0 0 1,0 0-1,0 0 0,0 0 0,0 0 0,1 0 0,-1 0 0,0 0 0,0 0 1,0 0-1,0 0 0,0 0 0,0 0 0,0 0 0,0 0 0,0 0 1,1 0-1,-1 0 0,0 0 0,0-1 0,0 1 0,0 0 0,0 0 1,0 0-1,0 0 0,0 0 0,0 0 0,0 0 0,0 0 0,0-1 0,0 1 1,0 0-1,0 0 0,0 0 0,0 0 0,0 0 0,0 0 0,0 0 1,0-1-1,0 1 0,0 0 0,0 0 0,0 0 0,0 0 0,0 0 1,0 0-1,-1-38 116,0 18-185,0-49-35,-1 39 10,1 1 1,1-1-1,2 1 0,1-1 0,1 1 0,10-34 1,-13 60 79,1-1 0,-1 0-1,1 1 1,0 0 0,0-1 0,0 1 0,1 0 0,-1 0 0,1 0 0,5-5 0,-6 7 8,-1 0 0,0 0 0,1 1 0,-1-1 0,1 0 1,-1 1-1,1-1 0,-1 1 0,1-1 0,0 1 0,-1-1 0,1 1 0,0 0 0,-1 0 1,1 0-1,0 0 0,-1 0 0,1 1 0,-1-1 0,1 0 0,0 1 0,-1-1 0,1 1 0,-1-1 1,1 1-1,-1 0 0,1 0 0,-1 0 0,0 0 0,2 1 0,7 7 41,0 0 0,0 1 0,-1 0 0,-1 1 0,14 21 0,30 65 213,-44-75-200,-6-15-28,0-1 0,1 1 0,0-1 0,5 11 1,-7-17-22,-1 0 0,0 1 0,1-1 0,-1 0 0,1 0 0,-1 1 0,1-1 0,-1 0 0,1 0 0,-1 0 0,1 0 0,-1 0 0,1 0 0,-1 0 0,0 0 0,1 0 0,-1 0 0,1 0 0,-1 0 0,1 0 0,-1 0 0,1 0 0,-1 0 0,1 0 0,-1 0 0,1-1 1,-1 1-1,1 0 0,-1 0 0,0-1 0,1 1 0,-1 0 0,1-1 0,-1 1 0,1-1 0,8-13-245,0-1 0,-1 0 1,9-22-1,12-22-651,-24 49 742,24-32-581,-28 40 713,1 0-1,0 1 0,0-1 1,0 0-1,0 1 1,0-1-1,0 1 0,1 0 1,-1 0-1,0 0 1,1 0-1,-1 0 0,1 0 1,-1 1-1,1-1 1,-1 1-1,5-1 0,-6 2 34,0-1-1,1 0 1,-1 1 0,0-1-1,0 1 1,0-1-1,0 1 1,0-1-1,1 1 1,-1 0-1,0 0 1,0-1-1,-1 1 1,1 0-1,0 0 1,0 0-1,0 0 1,0 0-1,-1 0 1,1 0-1,-1 1 1,2 0-1,12 36 578,-8-22-263,14 48 627,-15-47-872,0 1 1,2-1-1,0 0 1,13 25-1,-16-38-206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02.5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10485,'0'0'9348,"48"0"-9444,-15 0 96,3 0 64,4 0-16,-7 3 0,4 1-48,-5-1 0,-3-3-736,1 0-1153,-5 0-1120,-10 7-1778,-4 6-4465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03.2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146 1 1745,'0'0'13905,"-10"4"-12814,-3 9-959,0 1 0,0 0 0,2 1 0,0 0 0,0 1 0,2 1 0,0-1 0,0 1 0,2 1 0,0 0 0,1 0-1,-6 35 1,10-43-131,1-1-1,0 1 0,1 0 0,0-1 0,0 1 0,1 0 1,1-1-1,-1 1 0,4 9 0,-3-14-8,0-1 0,0 0 1,1 1-1,-1-1 0,1 0 0,0 0 0,0-1 1,0 1-1,1-1 0,-1 1 0,1-1 0,0 0 0,0 0 1,0-1-1,0 1 0,0-1 0,1 0 0,-1 0 1,8 2-1,7 1-101,-1-1 0,1-1 0,25 1 0,-23-2 8,1 0 1,36 10-1,-52-10 75,0 0 1,0 0 0,-1 0-1,1 1 1,0 0-1,-1 1 1,0-1-1,0 1 1,0 0 0,0 0-1,-1 0 1,1 1-1,6 8 1,-9-8 33,1 0 0,-1-1 1,0 1-1,0 0 0,0 0 1,-1 0-1,0 0 0,0 1 1,1 8-1,-3 52 244,0-51-155,0-5-15,0-1 0,-1 0 1,-1 0-1,1-1 0,-2 1 0,1 0 0,-1-1 1,0 0-1,-1 0 0,0 0 0,0 0 0,0-1 0,-10 10 1,10-11-80,-1 0 1,0 0-1,0-1 1,-1 0 0,0 0-1,0 0 1,0-1 0,0 0-1,-1 0 1,1-1-1,-1 0 1,0 0 0,0-1-1,0 0 1,-10 1 0,-27-2-3128,29-1-1044,5 0-2587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03.9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10501,'0'0'2985,"20"28"-2571,69 94 189,-67-88-173,-1 1 0,-1 1 0,-2 1 1,17 50-1,-12-29-122,86 241 230,-89-232-479,-4 0 0,13 111 0,-14 541 1041,-19-672-983,-2 0 1,-16 60 0,4-22-135,16-72 19,-1-1 1,0 0 0,-1 0-1,-10 22 1,14-33-58,0-1-1,0 1 1,0-1-1,0 1 1,0-1-1,-1 1 1,1-1-1,0 1 1,0-1 0,-1 1-1,1-1 1,0 1-1,-1-1 1,1 1-1,-1-1 1,1 0-1,0 1 1,-1-1-1,1 0 1,-1 1 0,1-1-1,-1 0 1,1 0-1,-1 0 1,1 1-1,-1-1 1,1 0-1,-1 0 1,1 0-1,-2 0 1,-9-16-4508,11 14 4357,-14-20-6285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08.2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24 7603,'0'0'7188,"0"0"-7082,0-1 0,0 1 0,0 0 1,0 0-1,0 0 0,0-1 0,0 1 0,0 0 0,0 0 1,0 0-1,0-1 0,0 1 0,0 0 0,0 0 1,0 0-1,0-1 0,0 1 0,0 0 0,0 0 0,0-1 1,0 1-1,0 0 0,0 0 0,0 0 0,0 0 1,1-1-1,-1 1 0,0 0 0,0 0 0,0 0 0,0 0 1,0-1-1,1 1 0,-1 0 0,0 0 0,0 0 1,0 0-1,1 0 0,-1 0 0,0 0 0,0 0 0,0 0 1,1 0-1,-1-1 0,0 1 0,0 0 0,0 0 1,1 0-1,-1 0 0,0 0 0,0 1 0,1-1 0,-1 0 1,0 0-1,185-11 84,-84 6 153,77 5 87,-178 0-273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09.9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550 807 9620,'0'0'3333,"0"-12"-3285,-1-39 93,1 48-98,-1 0 0,1 1-1,-1-1 1,1 0 0,-1 1 0,0-1-1,0 1 1,0-1 0,-1 1 0,1-1-1,-1 1 1,1 0 0,-1 0 0,0 0-1,1 0 1,-1 0 0,0 0 0,-1 0 0,1 1-1,0-1 1,0 1 0,-1-1 0,1 1-1,0 0 1,-1 0 0,-3-1 0,-5-2 258,-1 1-1,0 1 1,1 0 0,-16-1 0,26 3-263,-19-2 271,1 1-1,-1 1 1,-38 5-1,49-4-277,-1 1 0,1 1 0,-1 0 0,1 0-1,0 1 1,0 0 0,0 0 0,1 1-1,-14 10 1,1 4-16,1 0 1,1 2-1,0 0 0,2 1 0,0 0 1,2 2-1,1 0 0,0 1 0,-19 50 0,29-62-20,0-1-1,1 0 0,0 1 0,1-1 0,1 1 0,0 0 1,0 0-1,1-1 0,1 1 0,3 17 0,-3-27-1,0 0 0,0 0 0,1 0 0,-1 0 0,1-1 0,0 1 0,0 0 0,0-1 0,0 1 0,1-1 0,-1 0 0,1 0 0,-1 0 0,1 0 0,0 0 0,-1-1 0,1 1 0,0-1 0,0 1 0,0-1 0,1 0 0,-1 0 0,0-1 0,6 1 0,0 1-6,0-1-1,0 0 1,1-1-1,-1 0 1,0 0 0,0-1-1,17-3 1,-21 2 10,0 0 1,0 0 0,0-1 0,0 0 0,0 0 0,0 0 0,-1-1 0,1 1 0,-1-1 0,0 0 0,0 0 0,0-1 0,-1 1 0,0-1-1,5-8 1,4-9-7,-1-1 0,10-30 0,-16 40 3,16-50-159,-2-1 0,-4-1 1,-2-1-1,5-77 0,-5-271-1244,-13 401 1393,-1 1 0,0 0 0,0-1 0,-2 1 0,1 0 0,-1 0 0,-8-17 0,9 23 42,-1 1 0,0-1 0,0 1-1,-1-1 1,0 1 0,0 0 0,0 1 0,0-1 0,-1 1 0,0-1 0,0 1 0,0 1-1,0-1 1,-1 1 0,1 0 0,-8-3 0,6 2 58,-12-5 617,18 9-678,1 0-1,0 0 1,-1 0-1,1 0 1,-1 0-1,1 0 1,-1 1-1,1-1 1,0 0 0,-1 0-1,1 0 1,-1 0-1,1 0 1,0 1-1,-1-1 1,1 0-1,0 0 1,-1 1-1,1-1 1,0 0 0,-1 1-1,1-1 1,0 0-1,0 1 1,-1-1-1,1 0 1,0 1-1,0-1 1,0 0-1,-1 1 1,1-1 0,0 1-1,0-1 1,0 0-1,0 1 1,0-1-1,0 1 1,0-1-1,0 1 1,0-1-1,0 0 1,0 1-1,0-1 1,0 1 0,0 0-1,0 33 33,-1 41 52,4 1 0,17 112 0,103 256 1097,-116-422-1172,32 87 78,-33-96-112,0 0 0,1 0 0,1-1 0,0 0 0,17 19 0,-23-29-43,0 0 1,0 0-1,0 0 0,0 0 0,1 0 0,-1 0 1,1-1-1,-1 1 0,1-1 0,0 0 0,0 0 1,-1 0-1,1 0 0,0 0 0,0-1 0,0 1 1,0-1-1,0 0 0,0 0 0,5 0 0,-6-1-149,1 1-1,-1-1 0,1 0 1,-1 0-1,0 0 0,1 0 1,-1 0-1,0-1 0,0 1 1,0-1-1,0 1 0,0-1 0,0 0 1,0 0-1,0 0 0,-1 0 1,1 0-1,-1 0 0,0-1 1,1 1-1,-1 0 0,0-1 1,0-2-1,15-55-5223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2:10.0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10,'5'-4,"1"-1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18.6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7988,'0'0'4418,"227"25"-4290,-118-19 208,-3 3-48,-3-1-160,-6 0-80,-7-2-96,-12 5-32,-10 0-832,-24 3-1874,-25 3-3168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10.4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424 11 8548,'0'0'5437,"0"0"-5420,0-1 1,0 1-1,0 0 0,0-1 0,0 1 0,0 0 1,0-1-1,0 1 0,0 0 0,0-1 1,0 1-1,0 0 0,0 0 0,0-1 1,0 1-1,0 0 0,0-1 0,0 1 0,0 0 1,0-1-1,-1 1 0,1 0 0,0 0 1,0-1-1,0 1 0,0 0 0,-1 0 1,1-1-1,0 1 0,0 0 0,-1 0 0,1 0 1,0-1-1,0 1 0,-1 0 0,1 0 1,0 0-1,-1 0 0,1 0 0,0 0 1,-1-1-1,1 1 0,0 0 0,-1 0 1,1 0-1,0 0 0,-1 0 0,1 0 0,0 0 1,0 0-1,-1 1 0,1-1 0,0 0 1,-1 0-1,1 0 0,0 0 0,-1 0 1,1 0-1,0 1 0,-1-1 0,-14 12 93,-1 0 0,2 2 0,0-1 0,1 2 0,-19 24 0,12-11 200,2 1 0,-24 48 0,36-63-245,0 0-1,-7 26 1,12-35-69,0 1 0,0 0 1,0 0-1,1 0 0,0-1 0,0 1 0,0 0 1,1 0-1,-1 0 0,4 8 0,-3-11-2,1 0-1,0-1 1,0 1-1,0-1 1,0 1-1,0-1 1,1 0-1,-1 0 1,1 0-1,-1 0 1,1 0-1,0-1 1,0 1-1,0-1 1,0 0-1,0 1 1,5 0-1,0 1-6,39 13-3,80 17 1,25 7-5,-149-39 28,1 1 0,-1-1 0,1 1-1,-1 0 1,0 0 0,1 0 0,-1 0 0,0 0 0,0 1 0,-1-1-1,1 1 1,0 0 0,-1 0 0,0 0 0,0 0 0,0 0 0,0 0-1,0 1 1,0-1 0,-1 1 0,2 6 0,-1 0 150,0 1 0,-1 0-1,-1 0 1,0 0 0,0 0 0,-3 16 0,1-17-46,0-1 0,-1 1 0,0-1 0,-1 0 0,0 0 0,0 0-1,-1 0 1,0-1 0,-1 1 0,0-1 0,-13 13 0,-8 6 353,-51 41 0,46-43-125,-1-2 1,-1-1-1,0-2 1,-56 24-1,60-33-777,0 0 0,-35 6-1,38-12-2316,0-1-1,-50 1 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10.8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0 246 4786,'0'0'11416,"12"-1"-11186,115-1 509,-61 3-236,-1-3 0,114-18 1,-113 4-511,-1-3 1,-1-2-1,-1-3 1,-1-3-1,-1-3 1,58-38-1,-86 51-3394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11.3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216 220 9204,'0'0'4685,"-22"13"-4389,-72 44-146,89-54-145,1 1 1,-1-1-1,1 1 1,0 0 0,0 1-1,0-1 1,1 1-1,-1-1 1,1 1 0,0 0-1,1 0 1,-1 1 0,1-1-1,0 0 1,0 1-1,-1 5 1,-2 7 8,-4 10 118,2 1-1,1 0 1,-4 48-1,5 90 653,5-152-741,1 0 1,0-1 0,1 1-1,1 0 1,7 22-1,-9-32-41,1 0 0,0 0 0,0 0 0,1 0 0,-1-1 0,1 1 0,0-1 0,0 0 0,1 0 0,-1 0 0,1 0 0,0 0 0,0-1 0,0 0 0,0 0 0,1 0 0,-1 0 0,1-1 0,7 4 0,-10-5-4,0-1 0,0 1 0,0 0 0,0-1-1,0 1 1,0-1 0,1 1 0,-1-1 0,0 0-1,0 0 1,1 0 0,-1 0 0,0-1 0,0 1 0,0-1-1,1 1 1,-1-1 0,0 0 0,0 0 0,0 1-1,0-2 1,0 1 0,0 0 0,-1 0 0,1 0-1,0-1 1,0 1 0,-1-1 0,1 0 0,-1 1-1,0-1 1,2-2 0,2-6 8,-1 1-1,0-1 1,-1 0-1,0 0 1,3-19-1,-2 10 0,10-57-85,8-142 0,-18-84-444,-4 219 519,0 71-16,0-1-1,-1 1 1,-3-16-1,3 24 134,0 0 1,0 0-1,-1 0 0,0 0 1,1 0-1,-2 1 0,1-1 1,0 0-1,-1 1 0,1 0 1,-1 0-1,-5-6 1035,8 11-920,2 75 112,4-1 0,16 80 0,47 146 899,-11-102-662,-46-167-492,2-1 0,0 0 0,36 55 0,-46-81-161,-1-1 0,2 0 0,-1-1 0,0 1 0,1-1 0,0 0 0,0 0 0,0 0 0,1-1 0,-1 1 0,1-1 0,0-1 0,0 1 0,8 2 0,-11-4-11,1-1 0,0 1 0,-1-1-1,1 0 1,0 0 0,0 0 0,-1 0-1,1 0 1,0-1 0,0 0 0,-1 1-1,1-2 1,-1 1 0,1 0-1,-1-1 1,1 1 0,-1-1 0,0 0-1,0 0 1,0 0 0,0-1 0,0 1-1,0-1 1,-1 1 0,5-7-1,4-8-1096,-1-1-1,-1 0 0,0-1 0,-1 0 0,10-39 0,5-32-5734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11.7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7283,'0'0'8914,"0"11"-8824,0 560 2562,0-554-2575,0 0 0,1 0 0,1 0 0,1 0-1,9 32 1,-9-42-62,0 0 0,1 1 0,0-1 0,0 0 0,0-1 0,1 1 0,0-1 0,0 0 0,1 0 0,-1 0 0,1-1 0,0 0 0,1 0 0,11 6 0,-7-5-42,1-2 0,0 1 0,1-2 0,-1 1 0,0-2 0,1 0 1,0 0-1,0-1 0,-1 0 0,17-2 0,-22 0-150,0 1 0,0-1-1,0 0 1,0 0 0,0-1 0,0 0 0,0 0 0,0-1 0,-1 0 0,1 0-1,-1 0 1,0-1 0,8-6 0,-10 7-403,0-1-1,0 0 0,0 0 1,0 0-1,-1-1 1,0 1-1,0-1 1,0 0-1,0 0 1,3-9-1,-3-8-6681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12.1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1 377 13638,'0'0'2145,"222"-147"-2065,-149 81-80,-15 0-1200,-21 11-2322,-26 12-3025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12.5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305 0 2945,'0'0'8153,"-14"30"-7328,1-4-641,-80 194 1104,48-82-517,6 2 1,7 1-1,5 1 0,7 2 0,-1 160 0,21 59 217,5-274-736,4 1 0,21 89 0,6-38-45,6-2 0,6-2 0,5-1-1,7-4 1,5-2 0,6-3 0,151 204-1,-90-145-152,-110-151-228,-2 1 0,-1 1 0,19 53 0,-38-88-17,1-1 1,-1 1 0,1-1 0,-1 1-1,1 0 1,0-1 0,0 1 0,0-1-1,-1 0 1,1 1 0,1-1 0,-1 0 0,0 1-1,0-1 1,0 0 0,1 0 0,1 1-1,-2-2-18,0 0 0,1 0-1,-1-1 1,0 1-1,0-1 1,0 1 0,0-1-1,0 1 1,0-1 0,0 0-1,0 1 1,0-1-1,0 0 1,0 0 0,0 0-1,0 1 1,-1-1-1,1 0 1,0 0 0,0 0-1,-1-1 1,1 1 0,-1 0-1,1 0 1,-1 0-1,0 0 1,1-2 0,20-47-4815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13.1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9172,'0'0'6502,"5"3"-6382,12 12 167,0 0 0,0 1 0,-2 1 0,0 1 0,-1 0 1,14 24-1,-1-4 5,25 38 137,-3 2-1,-4 3 1,-3 1-1,53 151 1,-58-116-311,-5 1 0,-6 2 0,13 133 0,-15 52 285,-16 375 0,-14-581-187,-4-1 1,-5 0-1,-4-1 1,-4-1-1,-39 102 1,55-178-155,3-8-5,0 1-1,-1-1 1,0 0 0,-1-1-1,-1 1 1,-15 20 0,22-31-84,-1 0 1,0 0 0,0 0 0,0 0-1,0-1 1,0 1 0,0 0 0,0 0-1,0-1 1,0 1 0,-1-1-1,1 1 1,0-1 0,0 1 0,0-1-1,-1 0 1,1 1 0,0-1 0,0 0-1,-1 0 1,1 0 0,0 0 0,-2-1-1,2 1-41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13.6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361 16 13446,'0'0'3935,"-2"-2"-3857,-3 0-31,1 0 0,-1 0 0,0 0 0,0 1 0,0-1 0,0 1 0,0 1 0,0-1 0,0 1 0,0-1 0,0 2 1,0-1-1,-6 1 0,-8 0 153,10 0-163,1 0 0,-1 1 0,0 0 0,1 0 1,-1 1-1,1 0 0,0 0 0,0 1 0,0 1 0,1-1 1,-1 1-1,1 0 0,0 1 0,0-1 0,1 2 1,0-1-1,-9 12 0,1-1 14,2 0-1,0 1 1,1 0 0,1 1 0,0 0-1,-8 27 1,10-20 78,2-1-1,0 1 0,2 0 1,1 0-1,1 0 0,1 0 1,1 0-1,5 31 0,-4-51-108,0-1 0,1 0 0,0 1-1,0-1 1,1 0 0,-1 0 0,1 0 0,0 0-1,0-1 1,1 1 0,-1-1 0,1 0-1,0 0 1,0 0 0,1 0 0,-1-1 0,1 0-1,0 0 1,-1 0 0,2 0 0,-1-1-1,0 0 1,0 0 0,1 0 0,9 1-1,-6 0-11,1-2 0,-1 1 0,1-1-1,0-1 1,-1 1 0,1-2-1,0 1 1,-1-1 0,1-1 0,-1 0-1,1 0 1,-1-1 0,0 0-1,16-8 1,-7-1 6,-1-1 0,-1 0-1,0-1 1,-1-1 0,22-27 0,16-26-2035,-9 4-4962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33.7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825 636 7668,'0'0'4604,"-3"-3"-4174,-5-5-196,0 0 1,-1 1 0,0 1-1,-1-1 1,0 1 0,0 1-1,0 0 1,0 0 0,-1 1-1,0 0 1,-18-3 0,0 1-248,0 1 1,0 2 0,-42 0-1,49 3-8,1 0-1,-23 5 0,35-3 18,0 0 1,0 1-1,0 0 1,0 0-1,0 1 1,1 0-1,-11 8 1,-8 6-16,2 2-1,0 1 1,1 1 0,1 1 0,2 1-1,-26 36 1,21-22 4,1 2 0,1 1 0,-30 75 0,46-96-8,1 1-1,1-1 0,0 1 0,2 0 1,0 0-1,2 1 0,0-1 0,1 1 1,4 32-1,-2-50 19,0 0-1,0-1 1,0 1 0,1-1-1,-1 1 1,1-1 0,0 0-1,0 1 1,0-1 0,1 0-1,-1 0 1,1-1 0,0 1-1,0 0 1,0-1 0,0 0-1,0 1 1,0-1 0,1-1-1,-1 1 1,0 0 0,1-1 0,0 0-1,-1 1 1,1-2 0,0 1-1,5 0 1,-2 1 0,1-1 0,-1-1-1,0 1 1,1-1 0,-1-1 0,0 1 0,1-1-1,-1 0 1,0-1 0,0 0 0,0 0 0,0-1-1,0 1 1,7-5 0,-5 0 6,0 0 0,-1-1 1,0 1-1,0-2 0,0 1 0,6-11 0,39-64 23,-22 26-140,-3-2 0,-2-1-1,-2-1 1,-4-1 0,16-77-1,-19 44-139,-3-2-1,2-180 1,-15 233 223,0 17 19,-4-47 0,2 67 29,0 0-1,0 1 1,0-1 0,-1 1 0,0 0-1,-1-1 1,1 1 0,-1 0 0,-1 0-1,1 0 1,-1 1 0,-4-6-1,-7-1 429,14 11-422,1 1 0,0 0 0,-1 0 0,1 0 0,0 0 0,-1 0 0,1 0 0,0 0 0,-1 0 0,1 0 0,-1 0 0,1 0 0,0 0 0,-1 0 0,1 0 0,0 0 0,-1 0-1,1 0 1,0 1 0,-1-1 0,1 0 0,0 0 0,-1 0 0,1 0 0,0 1 0,0-1 0,-1 0 0,1 1 0,-2 1 13,1 1-1,0 0 0,0 0 1,0 0-1,0 0 1,0 0-1,1 0 0,-1 0 1,1 6-1,-11 435 266,12-303 29,-2-78-133,4 91 226,-2-139-393,1 1 1,1-1-1,1 0 1,0 0-1,0-1 0,2 1 1,11 22-1,-14-33-67,0-1-1,-1 1 1,1 0-1,1-1 0,-1 0 1,0 0-1,1 0 1,0 0-1,0-1 1,-1 1-1,1-1 1,8 3-1,-11-4-115,1 0 1,-1-1-1,1 1 0,-1-1 0,1 0 0,0 1 0,-1-1 1,1 0-1,0 0 0,-1 0 0,1 0 0,-1 0 0,1 0 1,0-1-1,-1 1 0,1 0 0,-1-1 0,1 1 0,-1-1 1,1 0-1,-1 0 0,1 1 0,-1-1 0,0 0 0,1 0 1,-1 0-1,0 0 0,0 0 0,0-1 0,0 1 0,0 0 1,0 0-1,0-1 0,0 1 0,0-1 0,-1 1 0,1-1 1,0-2-1,8-40-4869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34.1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1178 12 9620,'0'0'4723,"-32"-3"-4283,-109-6-21,133 10-400,0-1 1,-1 1 0,1 1-1,0-1 1,0 2 0,0-1-1,0 1 1,0 0 0,1 0 0,-1 1-1,1 0 1,0 1 0,-11 8-1,-2 1 18,-2 0 26,1 2 0,1 0 0,0 1 0,0 1 1,-26 34-1,39-44-58,1 0-1,0 1 1,1 0 0,0 0 0,0 0 0,1 0 0,0 1 0,1 0 0,0 0 0,1 0-1,0 0 1,0 0 0,1 1 0,0-1 0,1 0 0,0 1 0,3 13 0,-3-21-9,2 0 0,-1 1 0,0-1 1,1 0-1,-1 0 0,1 0 0,0 0 1,0 0-1,0-1 0,0 1 1,1-1-1,-1 1 0,1-1 0,-1 0 1,1 0-1,0 0 0,0 0 0,0 0 1,3 1-1,9 4 5,0-1-1,27 7 1,-36-11 2,141 28-5,-104-24 19,85 25 0,-125-30-2,0-1 0,0 1 0,0 0 0,-1 1 0,1-1 0,0 0 0,0 1 0,-1 0 0,1-1 0,-1 1 0,1 0 0,-1 0 0,0 0 0,0 1 0,0-1 0,0 1 0,0-1 0,0 1 0,-1-1 0,1 1 0,-1 0 0,0 0 0,0 0 0,0 0 0,0 0 0,0 0 0,-1 0 0,1 0 0,-1 0 0,0 0 0,0 0 0,0 0 0,-1 4 0,0 1 92,0 0 1,0-1-1,-1 1 0,0 0 1,0-1-1,-1 1 1,0-1-1,0 0 0,-1 0 1,0 0-1,0 0 1,-1 0-1,0-1 0,0 0 1,0 0-1,-8 6 1,-9 8 2,-1-2 1,-1 0-1,-31 17 1,-1-4-271,-2-2 0,-1-3 1,0-2-1,-2-3 1,-1-3-1,0-3 0,-2-2 1,1-3-1,-1-2 1,-92-2-1,2-6-6451,100 0-157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19.2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188 325 9124,'0'0'1724,"-1"31"-1324,1-8-347,-1 42 535,-12 79 1,-19 89-40,32-232-542,0 0 0,0 0 1,0 0-1,0 1 0,0-1 0,0 0 0,0 0 0,0 0 0,-1 1 0,1-1 0,-1 0 1,1 0-1,-1 0 0,1 0 0,-1 0 0,1 0 0,-1 0 0,0 0 0,0 0 0,1 0 0,-1 0 1,-2 1-1,2-2 5,-1-1 1,1 1 0,0-1-1,0 0 1,-1 1 0,1-1 0,0 0-1,0 0 1,0 0 0,0 0-1,0 0 1,0 0 0,0 0 0,1 0-1,-1 0 1,0 0 0,0-1-1,1 1 1,-1 0 0,1-1-1,-1-1 1,-14-30-144,1-1-1,1-1 1,-14-70-1,-5-114-566,25 0 530,7 199 162,0 12 4,0-1 0,1 1 0,0-1 0,1 1 0,-1-1 0,2 1 0,-1 0 0,1 0 0,0 0-1,1 0 1,8-13 0,-9 17 4,0 0-1,0 1 0,0-1 0,1 1 1,-1 0-1,1 0 0,0 0 0,0 0 1,0 1-1,0 0 0,0 0 0,0 0 1,1 0-1,-1 0 0,1 1 0,-1 0 1,1 0-1,0 0 0,-1 1 0,1-1 1,0 1-1,-1 0 0,6 1 1,-6 0 27,1 0 1,-1 0-1,0 0 1,1 0-1,-1 1 1,0-1-1,0 1 1,0 0 0,0 0-1,-1 1 1,1-1-1,5 6 1,-2-1 45,0 0-1,-1 0 1,0 0 0,-1 1 0,8 13-1,-3-1 57,-1-1 0,-2 1-1,0 0 1,8 36 0,-10-19 67,-1 1 0,-2 61 1,-2-74-87,0-18-84,0-1 0,-1 1 0,1-1 0,-1 0 0,-1 1 0,1-1 0,-1 0 0,0 0 0,0 0 0,-5 7 0,6-10 21,-1-1 1,0 1-1,0-1 1,0 1 0,-1-1-1,1 0 1,0 0-1,-1 0 1,0 0 0,1 0-1,-1-1 1,0 1-1,0-1 1,0 0-1,0 0 1,0 0 0,0 0-1,0 0 1,0-1-1,0 1 1,-1-1 0,-5 0-1,1 0 33,-39-3-30,45 3-56,1 0 0,0 0 0,-1 0 0,1-1 0,0 1 1,0 0-1,0-1 0,-1 1 0,1-1 0,0 0 0,0 1 1,0-1-1,0 0 0,0 0 0,0 0 0,0 1 0,0-1 1,0 0-1,1 0 0,-1 0 0,0 0 0,0-1 0,1 1 1,-1 0-1,1 0 0,-1 0 0,1-1 0,0 1 0,-1 0 1,1 0-1,0-2 0,0 2-47,4 3-229,7 4 264,-1 0 0,1 1 0,-1 0-1,0 1 1,14 13 0,46 56 303,-36-39-74,13 14 11,-5-4-138,2-2 1,70 55-1,-110-97-204,25 14-213,-29-17 213,1-1 0,-1 0 0,1 0 0,-1 0-1,1 1 1,-1-1 0,1 0 0,0 0 0,-1 0-1,1 0 1,-1 0 0,1 0 0,-1 0-1,1 0 1,-1 0 0,1-1 0,-1 1 0,1 0-1,0 0 1,-1 0 0,1-1 0,-1 1 0,1 0-1,-1 0 1,0-1 0,1 1 0,-1 0 0,1-1-1,-1 1 1,0-1 0,1 1 0,-1-1 0,0 1-1,1 0 1,-1-1 0,0 1 0,0-1 0,1 0-1,-1 1 1,0-1 0,0 1 0,0-1 0,0 1-1,0-1 1,0 1 0,1-1 0,-2 1 0,1-1-1,0 0 1,0 1 0,0-2 0,0-37-4866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34.5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1 204 6675,'0'0'7382,"35"-4"-6982,278-44 1081,-225 29-1203,375-71 1406,-336 71-3321,209-4-1,-316 25-2145,-17 6-2465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35.0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300 540 8948,'0'0'1702,"-35"10"-853,-109 38-310,139-46-507,-1 1 1,0-1 0,1 1 0,-1 0 0,1 1-1,0-1 1,0 1 0,-8 8 0,10-8-8,1 0-1,-1-1 1,1 1-1,0 0 1,0 0-1,1 1 1,-3 5 0,-1 4 21,-3 9 21,1 1 0,0 0 0,2 1-1,-3 33 1,3 100 707,4-149-715,2 1 1,-1-1 0,1 0 0,1 1 0,2 8 0,-3-15-48,0 0 1,0 0-1,0-1 0,0 1 1,1 0-1,-1-1 0,1 1 0,0-1 1,0 0-1,0 0 0,0 0 1,0 0-1,0 0 0,1 0 1,-1 0-1,1-1 0,-1 1 1,1-1-1,4 2 0,0 0-1,0-1-1,0 0 1,0 0-1,0-1 0,0 0 1,1 0-1,-1-1 1,0 0-1,1 0 1,-1-1-1,0 0 0,0 0 1,1 0-1,-1-1 1,0 0-1,0-1 1,-1 0-1,1 0 0,0 0 1,-1-1-1,0 1 1,0-2-1,8-5 1,2-5 20,-1 0-1,0-1 1,-1-1 0,-1 0 0,0-1 0,17-33 0,-6 4-34,-2-1-1,-2-1 1,-2-1-1,-2-1 1,11-68 0,-13 29-229,-4 0 1,-1-118-1,-9 199 253,0-11-50,0 0 0,-6-35 0,5 51 70,0 0 0,0 1 1,0-1-1,0 0 0,0 0 1,-1 1-1,0-1 0,1 1 1,-1-1-1,-1 1 0,1 0 1,0 0-1,-1 0 0,0 0 1,1 0-1,-1 0 0,0 1 1,-1-1-1,-5-3 0,8 6 25,1-1-1,-1 1 0,0 0 0,1-1 0,-1 1 0,1 0 0,-1 0 1,1-1-1,-1 1 0,0 0 0,1 0 0,-1 0 0,0 0 0,1 0 0,-1 0 1,1 0-1,-1 0 0,0 0 0,1 0 0,-1 0 0,0 0 0,1 0 1,-1 1-1,1-1 0,-1 0 0,0 0 0,1 1 0,-1-1 0,1 0 1,-1 1-1,1-1 0,-1 1 0,1-1 0,-1 1 0,1-1 0,0 1 1,-1-1-1,1 1 0,0-1 0,-1 1 0,1-1 0,-1 2 0,-2 31-135,3-21 239,-5 396 168,6-249-204,-1-157-133,0 40 40,10 80 0,-9-111-52,1 0-1,1-1 0,0 1 1,0-1-1,1 0 1,0 0-1,1 0 1,0 0-1,1-1 1,0 0-1,0 0 1,13 13-1,-17-20-153,0 1 0,0-1 0,1 0 0,-1 0 0,1 0 1,0 0-1,-1-1 0,1 1 0,0-1 0,0 0 0,0 1 0,0-1 0,0 0 0,0-1 0,1 1 0,-1-1 0,0 1 0,0-1 0,0 0 0,1 0 0,-1 0 0,0-1 0,0 1 0,0-1 0,0 0 0,1 0 0,-1 0 0,0 0 0,0 0 1,-1-1-1,1 1 0,0-1 0,3-3 0,1-2-495,-1-1 0,0 0 0,0-1 1,-1 1-1,4-11 0,28-63-4939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35.4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376 0 9012,'0'0'8233,"-4"41"-8115,-28 283 340,24-218-121,6 111-1,2-208-336,1 0 1,0-1 0,0 1-1,1 0 1,0-1 0,1 0 0,-1 1-1,2-1 1,-1 0 0,1 0-1,0-1 1,1 1 0,11 13-1,-11-16-20,0 0-1,1 0 0,0-1 1,0 0-1,0 0 0,0 0 1,1-1-1,-1 1 0,1-2 1,0 1-1,0-1 1,0 0-1,0 0 0,0-1 1,1 0-1,11 0 0,-7 0-380,0-1-1,-1 0 1,1-1-1,0 0 1,16-4-1,-25 4 121,1-1-1,-1 1 0,1-1 0,-1 1 1,0-1-1,1 0 0,-1 0 0,0 0 0,0-1 1,0 1-1,-1-1 0,1 1 0,-1-1 0,1 0 1,-1 0-1,0 0 0,0-1 0,0 1 0,-1 0 1,2-4-1,2-24-4870</inkml:trace>
  <inkml:trace contextRef="#ctx0" brushRef="#br0" timeOffset="1">1 808 880,'0'0'14967,"182"-96"-15143,-62 34 272,-3-4-96,-15 4-864,-25 3-1633,-34 7-2225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35.8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602 1 4002,'0'0'7969,"-24"25"-7708,-7 8-133,-42 59 0,62-74-5,0 2-1,2 0 0,0 0 1,-10 35-1,18-52-101,-278 991 4514,233-773-4054,9 1 0,-13 351 0,48-501-436,4 0-1,15 104 0,-13-149-47,2 0 0,2-1 0,0 1 0,2-2 0,0 1-1,2-1 1,1-1 0,0 0 0,24 30 0,-20-33-95,1 0 0,2-1 0,-1-1 0,2 0 0,1-2 0,0-1-1,1 0 1,0-2 0,1 0 0,1-2 0,0-1 0,1-1 0,0-1 0,1-1 0,39 6 0,-33-9-749,1-2 0,-1-2 0,1-1 1,-1-2-1,1-1 0,53-12 0,-59 7-831,-1-2-1,38-21 1,-61 30 1508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36.2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155 0 11845,'0'0'1142,"22"29"-333,-13-18-676,28 37 410,-1 2 0,-3 1 0,26 56 0,-23-22-276,-3 2 0,-4 1 0,-4 2 0,24 171 1,-31-95 295,-8 306 0,-14-409-372,-3-1 0,-2 1 0,-3-1 0,-3-1 0,-2-1-1,-3 0 1,-3-1 0,-2-2 0,-3 0 0,-58 89 0,74-129-195,-1 1 0,0-2 0,-2 0 0,1 0 0,-2-2 0,0 0 0,-1 0 1,0-2-1,-1 0 0,0-1 0,-1-1 0,0 0 0,-1-2 0,-39 12 0,41-11-631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36.7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518 8 9412,'0'0'3362,"-6"-3"-2786,4 2-548,0 0 0,-1 1 0,1-1-1,0 1 1,0-1 0,0 1 0,-1 0 0,1 0-1,0 0 1,-1 0 0,1 0 0,0 0 0,0 1 0,-1-1-1,1 1 1,0-1 0,0 1 0,0 0 0,-2 1-1,-5 3 47,0 0 0,1 1 0,0 0 0,-7 7 0,-44 46 760,2 1-1,2 4 1,-89 136 0,124-169-105,-31 65 1,45-82-588,1 0 0,0 0 0,1 0 0,1 1 0,0 0 1,1-1-1,-1 23 0,3-35-142,0 0 0,1 0 0,-1 0 0,0 0 1,1 0-1,-1 0 0,1 0 0,0 0 1,0 0-1,0 0 0,0 0 0,0-1 0,0 1 1,0 0-1,0-1 0,1 1 0,-1-1 1,1 1-1,-1-1 0,1 1 0,0-1 0,-1 0 1,1 0-1,0 0 0,0 0 0,0 0 1,0 0-1,0-1 0,3 2 0,6 0-7,1 1-1,0-2 1,0 1-1,13-1 1,-16-1 6,28 1-24,67-5 1,-86 1-35,-1 0 0,0-1 0,0 0 0,0-2 0,-1 0 0,18-9 0,3-4-774,-1-2 0,43-33 0,-61 39-820,0 0 1,31-36-1,-8-8-4968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37.1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0 6099,'0'0'11106,"-7"0"-10076,-14 2-263,28 1 102,48 6-280,29-2-258,130-6 0,-100-3-753,-60 2-3147,-48 1-369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37.5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12246,'0'0'4812,"35"1"-4326,233 1 792,-149-2-697,139 1-204,-249-1-613,1 1 1,-1 0-1,1 0 1,-1 1-1,0 0 1,16 6-1,-24-1-5439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44.7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661 111 7395,'0'0'5768,"0"-27"-2275,0 24-3479,0 0 1,0 1 0,0-1 0,-1 0 0,1 1 0,-1-1 0,1 0 0,-1 1-1,0-1 1,0 1 0,0-1 0,0 1 0,-3-4 0,2 3-11,-1 0 1,0 1-1,0-1 1,0 1-1,-1 0 1,1 0-1,0 0 1,-1 0 0,-7-2-1,-7-1-24,0 1-1,-1 0 1,1 2 0,-1 0-1,0 1 1,0 1 0,-30 3-1,36-1-2,0 0-1,1 1 0,0 1 1,0 0-1,0 1 0,0 0 1,1 0-1,0 1 0,0 1 1,-18 14-1,13-8 2,0 0 0,1 1 0,1 1 0,0 0 0,-22 34 0,25-31-3,2 0-1,0 1 0,1 0 1,1 0-1,0 0 1,2 1-1,0 0 1,1 0-1,1 1 0,1-1 1,2 39-1,0-56 16,1 1 0,-1 0 0,1 0 0,0 0 0,0-1 0,1 1 0,-1 0 0,1-1 0,0 1 0,0-1 0,0 0 0,0 0 0,0 1 0,1-1 0,0-1 0,-1 1 0,1 0 0,0-1 0,0 1 0,1-1 0,-1 0 0,0 0 0,1 0 0,-1-1 0,1 1 0,5 1 0,8 3-10,0-1 0,1-1 0,0 0 0,24 2 0,13-4 1,-41-2 21,-1 0 0,0 1-1,1 0 1,-1 1 0,0 0 0,1 1 0,-2 1 0,1 0 0,14 7 0,-25-10 13,-1 1 0,0 0 0,1 1 0,-1-1 0,0 0 0,0 0 1,0 0-1,0 1 0,0-1 0,-1 0 0,1 1 0,-1-1 0,1 1 0,-1-1 1,0 1-1,0-1 0,-1 5 0,1-2 54,0 0 1,0 0-1,-1 0 0,0 0 1,0 0-1,0 0 0,-1 0 1,-3 9-1,-7-1-22,0 0 0,-1-1 0,0 0 0,-1-1 0,0-1 0,-1 0 0,-23 12 0,21-13-23,-1-1 1,0 0-1,-1-2 0,1 0 0,-1-1 0,-28 4 1,-2-4-164,-67-1 1,115-4 44,0 0-1,-1 0 1,1 0-1,0-1 0,-1 1 1,1 0-1,0-1 1,-1 1-1,1-1 0,0 1 1,0-1-1,-1 0 1,1 1-1,0-1 1,0 0-1,0 0 0,0 0 1,0 0-1,0 0 1,0 0-1,0 0 0,1 0 1,-1 0-1,0 0 1,1-1-1,-1 1 0,1 0 1,-1 0-1,1-1 1,-1 1-1,1 0 1,0-1-1,0 1 0,0 0 1,0-1-1,0 1 1,0-1-1,0 1 0,0 0 1,0-1-1,1-1 1,0-4-781,0 0 0,1-1 0,0 1 0,0 0-1,1 0 1,5-12 0,19-22-4620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45.5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0 302 6627,'0'0'5608,"7"-12"-5453,57-134 211,-8 14 108,-55 131-468,-1 0-1,1 1 1,-1-1 0,1 0-1,-1 1 1,1-1 0,0 1-1,-1-1 1,1 1 0,0-1-1,0 1 1,-1-1 0,1 1-1,0 0 1,0-1 0,-1 1-1,1 0 1,0 0 0,0 0-1,0 0 1,0 0 0,-1-1-1,1 1 1,0 1 0,0-1-1,0 0 1,-1 0 0,1 0-1,0 0 1,0 1 0,0-1-1,-1 0 1,1 1 0,0-1-1,0 0 1,-1 1 0,1-1-1,0 1 1,-1-1 0,1 1-1,0 0 1,-1-1 0,1 1-1,-1-1 1,1 1 0,-1 0-1,0 0 1,1 0 0,11 22 218,-1 0 1,-2 0 0,0 1-1,-2 0 1,0 0 0,5 41 0,-5-27 75,20 63 1,-26-99-272,1-2-33,-1-1 0,0 1 0,0-1 0,0 1 0,0-1 0,0 1 0,0-1 0,0 0 0,0 0 0,0 1 0,0-1 0,0 0 0,-1 0 0,1 0 0,0 0 0,0 0 0,-1 0 0,1 0 0,-1 0 0,1 0 0,0-2 0,12-31-16,-9 22 11,-1 6 6,18-48-368,2 1 0,57-92 1,-78 141 340,1 1 1,-1-1-1,1 1 1,0 0-1,0 0 1,1 0-1,-1 0 1,0 0-1,7-3 1,-9 5 28,0 1 0,1 0 1,-1-1-1,0 1 1,0 0-1,0 0 1,0 0-1,1 0 0,-1 0 1,0 0-1,0 0 1,0 0-1,0 0 1,0 0-1,1 1 1,-1-1-1,0 0 0,0 1 1,0-1-1,0 1 1,0 0-1,0-1 1,0 1-1,0 0 1,0-1-1,0 1 0,-1 0 1,1 0-1,0 0 1,0 0-1,-1 0 1,1 0-1,0 0 1,-1 0-1,1 0 0,-1 0 1,0 0-1,1 0 1,-1 2-1,29 70 785,-20-48-603,1 0 0,0-1 0,16 24 0,-26-47-184,0-1 1,1 1 0,-1 0 0,0-1 0,1 1 0,-1-1 0,1 1 0,-1-1 0,1 1 0,-1-1 0,1 1 0,-1-1 0,1 0 0,-1 1 0,1-1 0,0 0-1,-1 0 1,1 1 0,0-1 0,-1 0 0,1 0 0,0 0 0,-1 0 0,1 0 0,0 0 0,-1 0 0,1 0 0,0 0 0,-1 0 0,1 0 0,0 0 0,-1 0 0,1 0-1,0-1 1,-1 1 0,1 0 0,-1-1 0,1 1 0,0 0 0,-1-1 0,1 1 0,-1 0 0,1-1 0,-1 1 0,1-1 0,-1 1 0,0-1 0,1 0 0,-1 1 0,0-1-1,1 1 1,-1-1 0,0 0 0,1 0 0,19-40-102,-18 36 89,-1 4 14,5-14-139,1 0-1,1 0 1,16-23-1,-22 35 114,0 0 0,0 1-1,0-1 1,0 1 0,1-1-1,-1 1 1,0 0-1,1 0 1,0 0 0,-1 0-1,1 1 1,0-1 0,0 1-1,0-1 1,0 1 0,0 0-1,0 0 1,1 1-1,-1-1 1,0 1 0,0-1-1,1 1 1,-1 0 0,0 0-1,0 0 1,7 2-1,-8-1 33,0 0-1,0 0 1,0 1-1,0-1 0,0 0 1,0 1-1,-1 0 1,1-1-1,0 1 0,-1 0 1,1 0-1,-1 0 1,0 0-1,0 0 0,0 0 1,0 0-1,2 4 1,11 44 416,-13-43-303,10 47 544,-8-33-539,1 0-1,12 37 1,-8-48 137,-8-10-326,0 0 1,0-1 0,0 1-1,0 0 1,0 0 0,0 0-1,0 0 1,0 0 0,0-1-1,0 1 1,0 0-1,0 0 1,0 0 0,0 0-1,0-1 1,0 1 0,0 0-1,1 0 1,-1 0 0,0 0-1,0 0 1,0-1 0,0 1-1,0 0 1,0 0 0,0 0-1,0 0 1,1 0-1,-1 0 1,0 0 0,0 0-1,0-1 1,0 1 0,0 0-1,1 0 1,-1 0 0,0 0-1,0 0 1,0 0 0,0 0-1,0 0 1,1 0 0,-1 0-1,0 0 1,0 0-1,0 0 1,0 0 0,1 0-1,-1 0 1,0 0 0,0 0-1,0 0 1,0 0 0,0 0-1,1 1 1,-1-1 0,0 0-1,0 0 1,0 0-1,0 0 1,0 0 0,1 0-1,-1 0 1,0 1 0,0-1-1,0 0 1,0-27-5772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19.6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 11797,'0'0'2722,"159"3"-2626,-90-3 144,-1 0-240,-5 0 0,-10-3 0,-10 1-96,-15 2-561,-9 0-1440,-19 25-8307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46.0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0 5346,'0'0'11512,"-3"1"-11090,3-1-412,0 0 0,-1 0 0,1 0-1,0 0 1,0 0 0,0 0 0,-1 0 0,1 0 0,0 0 0,0 0 0,-1 0-1,1 0 1,0 0 0,0 0 0,0 0 0,-1 0 0,1 0 0,0 0 0,0 0-1,0 1 1,-1-1 0,1 0 0,0 0 0,0 0 0,0 0 0,0 0 0,-1 1 0,1-1-1,0 0 1,0 0 0,0 0 0,0 0 0,0 1 0,0-1 0,0 0 0,0 0-1,-1 0 1,1 1 0,0-1 0,0 0 0,0 0 0,0 1 0,0-1 0,0 0-1,0 0 1,0 0 0,0 1 0,0-1 0,0 0 0,0 0 0,1 0 0,-1 1-1,0-1 1,16 6 211,38 1-29,-45-6-82,208 7 765,-165-8-1056,-52 0-331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46.4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774 3 9620,'0'0'5395,"7"-1"-4882,-5 0-346,-6 1 732,-5 2-864,0 0-1,-1 1 1,1 0-1,1 1 0,-1 0 1,0 1-1,1 0 1,0 0-1,0 0 1,-13 13-1,-1 2 76,0 1 1,-24 30-1,45-49-106,-5 5 33,1 0-1,-1 1 0,-6 13 0,11-20-44,1 0 1,-1 1-1,0-1 0,1 0 0,-1 1 1,0-1-1,1 1 0,0 0 0,-1-1 1,1 1-1,0-1 0,0 1 0,0-1 1,0 1-1,0 0 0,0-1 1,1 1-1,-1-1 0,0 1 0,1-1 1,-1 1-1,1-1 0,0 1 0,-1-1 1,1 0-1,0 1 0,0-1 0,0 0 1,0 1-1,1 0 0,12 6-5,0 0 0,0-1-1,0 0 1,1-1 0,0-1 0,0-1-1,0 0 1,20 2 0,-6 0 11,32 12 0,-58-17 6,0 0-1,0 1 0,0-1 0,0 1 0,-1-1 1,1 1-1,-1 0 0,1 0 0,-1 0 0,0 1 1,0-1-1,0 0 0,0 1 0,0 0 0,0-1 1,-1 1-1,1 0 0,-1 0 0,0 0 0,0 0 1,0 0-1,0 0 0,0 0 0,-1 0 0,1 0 1,-1 0-1,0 0 0,0 1 0,0-1 0,-1 5 1,-1 0 23,1 0 0,-1-1 0,0 1 0,-1 0 0,1-1 0,-2 0 0,1 0 0,-1 0 0,0 0 0,0 0 1,-8 8-1,-13 11-50,0-2 0,-1-1 1,-2 0-1,0-3 1,-2 0-1,0-1 0,-1-2 1,0-2-1,-1 0 1,-1-3-1,0 0 1,-1-2-1,-1-2 0,1-1 1,-1-1-1,-40 0 1,-41-7-2470,-4-10-2094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46.9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369 0 6003,'0'0'4226,"-223"233"-2017,169-144-993,10 9-591,11 4 127,19 0-288,14-4-256,0-3-112,32 0-48,34-6-96,14-4 96,19-9-96,10-14-1088,15-13-673,0-16-1537,0-20-1680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47.3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347 0 6771,'0'0'4381,"8"28"-2978,27 93 38,-25-93-969,2 0 0,27 51 0,-5-15-93,-20-29-272,-1 1 0,-2 0 0,-1 0 0,-1 1 0,-3 0 0,-1 0 0,-1 1 0,-4 61 0,-1-78-90,-1-1-1,-2 1 0,0-1 0,-1 0 0,-1 0 1,0-1-1,-2 1 0,0-2 0,-14 22 1,-5 5-297,-3-1 1,-50 58 0,33-50-1441,-2-1 1,-77 61-1,-6-16-3277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48.0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0 409 9220,'0'0'4987,"28"-2"-4742,401-32 939,1125-143 596,-717 91-1756,-532 60 5,471-56 150,-765 81-1940,-32 5-704,-33 13-1305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48.7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283 24 3378,'0'0'10535,"0"-4"-9545,0 3-997,-1-13 1023,1 14-998,0-1 0,-1 1 1,1 0-1,0 0 0,0-1 1,-1 1-1,1 0 0,0 0 0,0-1 1,-1 1-1,1 0 0,0 0 0,-1 0 1,1 0-1,0-1 0,-1 1 0,1 0 1,0 0-1,-1 0 0,1 0 0,0 0 1,-1 0-1,1 0 0,0 0 0,-1 0 1,1 0-1,-1 0 0,1 0 0,0 0 1,-1 0-1,1 0 0,0 0 0,-1 1 1,1-1-1,0 0 0,-1 0 0,1 0 1,0 1-1,0-1 0,-1 0 0,1 0 1,0 0-1,0 1 0,-1-1 0,1 0 1,0 1-1,0-1 0,0 0 0,-1 1 1,1-1-1,0 1 0,-8 7 11,1 0 1,0 0-1,0 1 0,1 0 1,0 1-1,-6 12 0,-27 69-2,30-68-24,-29 79 92,4 1-1,-23 119 1,43-144 24,3 1-1,3 0 0,4 130 1,5-201-128,-1 0 1,2 0 0,-1-1 0,1 1 0,0 0-1,1 0 1,0-1 0,0 1 0,0-1 0,1 0 0,0 0-1,1 0 1,-1-1 0,1 0 0,1 0 0,-1 0-1,1 0 1,0-1 0,0 0 0,1 0 0,-1 0 0,1-1-1,0 0 1,0-1 0,1 1 0,-1-1 0,1-1-1,-1 1 1,15 1 0,-5 0-332,0-2 0,0 0-1,0 0 1,0-2 0,0 0 0,1-1-1,27-5 1,-33 3-294,-1 0 0,0-1 0,0 0 1,0 0-1,-1-2 0,1 1 0,-1-1 0,0 0 0,-1-1 0,0 0 0,0-1 1,8-8-1,18-27-5900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49.1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8980,'0'0'4450,"51"171"-4066,-7-76 209,-4 0-33,4-10-112,-4-12-192,0-11-224,-4-16-48,-3-10 16,-4-13 0,-7-13-1232,-4-10-1250,-10 0-2224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49.5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529 1 11381,'0'0'3986,"-234"154"-4018,176-92 128,-4-6-176,4-7 112,10-9-64,8-14-448,18-6-176,15-10-689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49.8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0 437 7251,'0'0'5731,"237"-43"-4963,-167 37-239,-5 2-193,-3 1-288,-7 0-48,-8 3-112,-7 0-993,-11 0-1536,-14 0-1825</inkml:trace>
  <inkml:trace contextRef="#ctx0" brushRef="#br0" timeOffset="1">675 0 6531,'0'0'6563,"91"181"-5699,-47-99 97,-1 10-561,5 0-16,-8-10-304,0-14-32,-11-18-48,-3-17-48,-8-14-384,-7-12-1473,-4-7-1248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50.2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551 1 8900,'0'0'7011,"-204"213"-6995,127-105 160,1-6-112,7-17-32,10-22-64,19-21-112,18-19-1456,19-16-2050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19.9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13670,'0'0'416,"215"6"-127,-128-6-257,-3 0-32,-6 0 0,-10-3-32,-12 3-1345,-21-3-1664,-20 3-2514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50.6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7796,'0'0'2913,"7"206"-1681,0-150-879,-7-7-65,0-9-288,0-14 96,0-13-64,0-6-64,0-14-1617,0-39-1088,-7-16-529,3-10 849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50.9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0 443 2305,'2'-3'87,"4"-7"441,1 0 1,-1 0 0,12-12 0,-15 20-368,0-1 1,-1 1 0,1 0 0,0-1-1,0 1 1,0 1 0,1-1-1,-1 0 1,0 1 0,1 0-1,-1-1 1,1 1 0,-1 1 0,1-1-1,5 0 1,-5 0-78,1 1 1,-1 0 0,0 0-1,1 0 1,-1 0-1,1 1 1,-1 0-1,0-1 1,1 2-1,-1-1 1,0 0-1,0 1 1,0 0 0,0 0-1,0 0 1,0 1-1,0-1 1,-1 1-1,0 0 1,1 0-1,-1 0 1,0 0-1,0 1 1,-1-1 0,1 1-1,-1-1 1,1 1-1,2 8 1,3 6 139,-2-1 1,0 1-1,-1 0 1,-1 1 0,-1-1-1,0 1 1,-1 0-1,-2-1 1,1 1 0,-5 31-1,3-47-197,1 0-1,-1 0 1,1-1-1,-1 1 1,0 0 0,0-1-1,0 1 1,0-1-1,-1 1 1,1-1-1,-1 1 1,1-1 0,-1 0-1,0 0 1,0 0-1,0 0 1,0 0 0,0 0-1,-1 0 1,1-1-1,0 1 1,-1-1-1,1 0 1,-1 0 0,0 0-1,1 0 1,-1 0-1,0 0 1,-2 0-1,-10 1 130,1-1-1,0 0 1,-1-1-1,-20-2 0,18 1-141,14 1-15,0 0-1,-1 0 1,1 0 0,0-1 0,-1 0 0,1 1 0,0-1 0,0 0 0,0-1 0,-1 1 0,1-1 0,0 1 0,1-1 0,-1 0 0,0 0 0,0 0 0,1 0 0,0-1 0,-1 1 0,1-1 0,0 1 0,-3-5 0,5 6-10,0 1 1,-1 0 0,1-1 0,0 1-1,0 0 1,-1-1 0,1 1-1,0 0 1,0-1 0,0 1 0,0 0-1,-1-1 1,1 1 0,0-1 0,0 1-1,0 0 1,0-1 0,0 1 0,0-1-1,0 1 1,0 0 0,0-1 0,0 1-1,0-1 1,1 1 0,-1 0 0,0-1-1,0 1 1,0-1 0,0 1 0,1 0-1,-1-1 1,0 1 0,0 0 0,1-1-1,-1 1 1,0 0 0,0 0-1,1-1 1,-1 1 0,0 0 0,1 0-1,-1-1 1,1 1 0,-1 0 0,1 0-1,20-2-199,-16 2 214,5-1-13,0 1 1,-1 0-1,1 1 0,0 0 0,0 0 0,-1 1 0,1 0 1,-1 1-1,0 0 0,1 0 0,-1 1 0,8 5 1,2 3 47,-2 1 1,0 0 0,0 1-1,-1 1 1,-1 1 0,21 28-1,-28-34-168,-1 1-1,0 0 1,-1 1-1,0-1 1,-1 1-1,-1 0 1,1 0-1,-2 0 1,0 1-1,0 0 1,-1-1-1,0 18 1,-2-11-3094</inkml:trace>
  <inkml:trace contextRef="#ctx0" brushRef="#br0" timeOffset="1">587 0 8020,'0'0'2961,"142"201"-1840,-90-106-593,-9 29 64,-6 27 144,-19 13 1,-14 0-113,-4-19-32,-4-24-304,-25-26-15,-8-26-241,1-29-32,-1-34-417,1-6-2112,-1-52-3201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51.5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204 0 6819,'0'0'1481,"0"1"-1948,0 1 360,-19-1 902,13-1-667,1 1 0,-1 1 0,1-1 0,0 1 0,-1-1 0,1 1 0,0 1 0,0-1-1,0 1 1,1 0 0,-1 0 0,1 0 0,0 1 0,-1 0 0,1 0 0,1 0 0,-5 5 0,-2 4 333,0 0 1,0 1-1,2 0 1,-11 23-1,17-33-253,1 1 1,-1-1-1,1 0 0,0 0 0,0 0 0,1 1 0,-1-1 0,1 0 0,0 6 0,1-9-209,-1-1 0,1 0 0,-1 1 0,1-1 0,0 1 0,-1-1 0,1 0 0,-1 0-1,1 1 1,0-1 0,-1 0 0,1 0 0,0 0 0,-1 0 0,1 0 0,0 0 0,-1 0 0,1 0-1,0 0 1,-1 0 0,1 0 0,0 0 0,1 0 0,17-3-15,-16 1 24,1 0 1,-1 0 0,0 0-1,0-1 1,0 1 0,0-1-1,0 1 1,-1-1 0,1 0-1,-1 0 1,0 0 0,0-1-1,0 1 1,0 0 0,-1-1-1,1 1 1,1-6 0,-1 2-24,0 1 1,0-1 0,-1 1 0,0-1-1,0 0 1,0 0 0,-1 0 0,0 1-1,-1-9 1,0 14-32,0 0 0,1 1 0,-1-1 0,0 0 0,0 0 0,0 1-1,1-1 1,-1 1 0,0-1 0,0 1 0,0-1 0,0 1 0,0 0 0,0-1 0,0 1 0,0 0 0,0 0 0,0 0 0,0-1-1,0 1 1,0 0 0,-1 1 0,1-1 0,0 0 0,0 0 0,0 0 0,-1 1 0,-3-1-259,-1 0 56,2 0-167,-1 0 1,1 0-1,-1 0 1,1 1 0,-1-1-1,1 1 1,-1 0 0,1 0-1,0 1 1,-7 2-1,-15 19-4495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52.2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475 769 1825,'0'0'7921,"3"-13"-7812,-2 7-65,3-8 69,-1 0 0,-1 1-1,0-1 1,0-1 0,-2-16 0,0 29-57,-1 1 1,0-1-1,1 1 1,-1-1-1,0 1 1,0-1-1,0 1 1,0-1-1,0 1 1,0 0-1,-1 0 1,1 0-1,0-1 1,-1 1-1,1 0 1,0 1-1,-1-1 1,0 0 0,1 0-1,-1 1 1,1-1-1,-1 1 1,0-1-1,-1 0 1,-44-7 532,46 8-569,-37-3 271,1 2-1,-65 5 1,92-2-241,-1 0-1,1 0 1,0 1 0,0 0-1,0 1 1,0 0 0,0 1-1,1 0 1,0 0 0,0 1-1,0 0 1,1 0 0,0 1-1,0 0 1,0 1 0,1 0-1,0 0 1,1 0 0,-8 15-1,6-10 13,1 1 0,0 0 0,1 0 0,1 0 0,1 1 0,0 0 0,0 0 0,2 0 0,0 1 0,0-1-1,2 0 1,1 29 0,0-40-55,0-1-1,0 1 0,1 0 0,-1 0 1,1 0-1,-1-1 0,1 1 1,0-1-1,1 1 0,-1-1 0,0 0 1,1 0-1,0 0 0,0 0 0,0-1 1,0 1-1,0-1 0,1 1 1,-1-1-1,1 0 0,-1-1 0,1 1 1,0 0-1,-1-1 0,1 0 0,0 0 1,0 0-1,5 0 0,-1 0-16,0 0-1,0 0 1,0-1-1,-1 0 1,1 0-1,0-1 1,0 0-1,-1 0 1,1-1-1,0 0 0,-1-1 1,0 1-1,1-1 1,11-8-1,-3-1-124,-2 0-1,1-2 0,-2 0 1,0 0-1,-1-1 0,0-1 1,-1 0-1,12-23 0,1-7-886,35-97 0,-40 85 489,-3-2 0,-2 1 0,7-75 0,-14 48 1247,-6-146 0,-8 205-82,7 26-608,0 1-1,0-1 1,0 1 0,0 0 0,0-1 0,0 1 0,0-1 0,-1 1 0,1 0 0,0-1-1,0 1 1,0-1 0,-1 1 0,1 0 0,0 0 0,0-1 0,-1 1 0,1 0 0,0-1-1,-1 1 1,1 0 0,0 0 0,-1-1 0,1 1 0,0 0 0,-1 0 0,1 0 0,0 0-1,-1 0 1,1-1 0,-1 1 0,1 0 0,-1 0 0,1 0 0,0 0 0,-1 0 0,1 0-1,-1 0 1,1 0 0,0 0 0,-1 1 0,1-1 0,-1 0 0,1 0 0,0 0 0,-1 0 0,1 1-1,0-1 1,-1 0 0,1 0 0,0 1 0,-1-1 0,1 0 0,0 0 0,-1 1 0,1-1-1,0 0 1,0 1 0,0-1 0,-1 0 0,1 1 0,0-1 0,0 1 0,0 0 0,-5 8 53,2 0 0,-1 1 0,1-1 1,1 1-1,0 0 0,0 0 0,0 17 1,0-6-38,-6 74 570,7 157 0,2-222-602,1 0 1,2-1-1,1 1 1,2-1-1,0-1 1,2 1-1,1-1 1,1-1 0,30 52-1,-38-73-199,1 0 0,0 0 0,0 0-1,0-1 1,1 1 0,0-1 0,0 0 0,0 0 0,1-1 0,-1 0-1,1 0 1,0 0 0,0-1 0,1 1 0,-1-1 0,9 2 0,27-2-4139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52.6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4018,'0'0'8548,"58"167"-7300,-18-88-655,8 0-353,-1-4-160,-3-12-48,-4-21-32,-4-15-416,1-18-1361,-12-9-1601,-6-3-2993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53.0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1991 0 10837,'0'0'5763,"-259"154"-5171,135-59-352,-22 7-176,-3-3-64,3-8-64,22-9-960,26-13-2770,25-16-1617</inkml:trace>
  <inkml:trace contextRef="#ctx0" brushRef="#br0" timeOffset="1">0 1345 1745,'0'0'6931,"288"-72"-4754,-116 49-480,17 0-289,5 0-175,-12 4-593,-18-4-320,-25 0-176,-16 0-80,-20-4-112,-23-5 48,-18 2-944,-26-3-1457,-21 0-1937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53.4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344 549 7027,'0'0'576,"-33"24"393,-109 82 154,131-96-982,1-1-1,0 2 0,0-1 1,1 1-1,1 1 0,0-1 1,0 1-1,1 1 1,1-1-1,0 1 0,-6 20 1,6-16-9,-7 21 252,1 0 0,3 1-1,1 0 1,2 1 0,1-1 0,1 51 0,4-87-368,0 1 0,0-1 1,0 1-1,1-1 1,-1 0-1,1 1 1,0-1-1,-1 0 1,2 1-1,-1-1 0,0 0 1,1 0-1,-1 0 1,1 0-1,0 0 1,0 0-1,0-1 1,4 5-1,-2-4-15,1-1-1,-1 1 1,1-1 0,0 1-1,-1-1 1,1-1 0,0 1-1,0-1 1,0 0-1,0 0 1,9 0 0,-5 0-13,1-1 0,0 0 1,-1 0-1,1-1 0,0-1 1,-1 0-1,1 0 0,-1 0 1,0-1-1,0-1 0,0 0 1,0 0-1,-1-1 0,1 1 1,-1-2-1,0 1 0,-1-1 1,9-9-1,5-7-248,0-1 0,-2 0 1,-1-2-1,24-42 0,-8 7-814,-3-2 1,-2-2-1,-4 0 0,-2-2 0,-3 0 1,-3-1-1,-2-1 0,-4-1 1,-3 0-1,-1-84 0,-5 106 1660,-1 20 661,-2-41 0,0 62-781,0-1-1,0 1 1,0 0 0,-1 0-1,1 0 1,-1 0 0,-1 0-1,1 0 1,-1 1 0,0-1 0,-7-9-1,0 8 1123,5 11-386,1 21-413,4-22-841,-8 462 1948,8-314-1127,0-84-445,2 115 261,1-149-540,0 0 0,3 0 0,11 41 0,-14-64-47,0 0 1,1 0-1,0 0 1,1-1-1,0 0 1,12 16-1,-16-23-93,1 0 0,-1 0 0,1 0 0,0 0 0,0 0 0,0-1-1,0 1 1,0-1 0,0 1 0,1-1 0,-1 0 0,0 0 0,1 0 0,-1 0-1,1 0 1,-1 0 0,1-1 0,-1 0 0,1 1 0,-1-1 0,1 0-1,-1 0 1,1 0 0,0 0 0,-1-1 0,1 1 0,-1-1 0,1 1 0,-1-1-1,1 0 1,3-2 0,-2 0-288,0 0 1,0 0-1,0 0 1,0 0-1,-1 0 0,0-1 1,1 0-1,-1 1 1,-1-1-1,1 0 0,2-6 1,9-17-3851,10-33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53.8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88 1 2721,'0'0'5427,"-25"190"-3394,3-85 160,0 23-881,4 3-95,18 4 47,0-17-559,4-29-193,36-24-368,11-32-64,7-17-80,0-12-32,4-4-320,-7-17-1185,-8-32-992,-17 0-2049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54.3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1 358 9508,'0'0'4034,"175"-177"-3490,-91 121-544,-4 7-368,-18 6-2849,-22 10-3090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54.7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802 0 4994,'0'0'3901,"-36"44"-2719,4-7-872,-219 269 2848,181-215-2216,4 4 0,4 2 0,-65 140 1,98-171-589,2 0 1,4 2-1,3 1 1,2 1 0,4 0-1,-9 115 1,20-92-85,12 155 0,-1-185-212,2 0-1,3-1 1,29 82 0,-6-45 8,79 154 1,-94-213-203,2-2 0,2-1 0,1-1 0,2-1 0,1-1 0,52 45 0,-67-67-281,0-2 1,1 0-1,0 0 1,0-1-1,1-1 1,1-1-1,-1 0 1,1-1-1,0-1 0,1-1 1,-1 0-1,1-1 1,0-1-1,-1-1 1,29-1-1,39-3-3990</inkml:trace>
  <inkml:trace contextRef="#ctx0" brushRef="#br0" timeOffset="1">1954 171 8628,'0'0'2881,"132"269"-528,-78-141-496,1 29-1024,-8 27-49,-18 23-224,-18 9-368,-11 8 80,0-1-256,-43-7 80,-16-19-80,-3-39 81,11-47-97,15-49-16,3-42-1457,7-20-3057,5-16-5875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20.2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1 190 11621,'0'0'2559,"13"5"-2231,-8-2-304,3-1 9,0 1-1,0 1 1,-1 0 0,1 0 0,-1 0 0,0 1 0,0 0 0,0 1 0,-1-1 0,0 1 0,6 7 0,13 24 348,-1 1 0,22 50 0,33 52 69,-70-126-436,-4-6-10,0 0 0,1 0 0,0-1 0,0 1 0,1-1 0,10 8 0,-16-14 0,-1-1 0,0 0 0,0 0 0,0 0 0,1 0 0,-1 0 0,0 0 0,0 0 0,1 0 0,-1 0 0,0 0 0,0 0 0,0 0 0,1 0 0,-1 0 0,0 0 0,0 0 0,0 0 0,1 0 0,-1 0 0,0 0 0,0-1 0,0 1 0,1 0 0,-1 0-1,0 0 1,0 0 0,0 0 0,0-1 0,1 1 0,-1 0 0,0 0 0,0 0 0,0 0 0,0-1 0,0 1 0,0 0 0,0 0 0,1 0 0,-1-1 0,0 1 0,0 0 0,0 0 0,0 0 0,0-1 0,0 1 0,0 0 0,0 0 0,0-1 0,0 1 0,0 0 0,1-5-24,296-561 367,-294 561-347,4-8-1,-6 9 1,1 0 0,0 0-1,0 1 1,1-1-1,-1 0 1,1 1-1,-1-1 1,1 1-1,1 0 1,3-4-1,-4 32-2421,-3 0-1025,0 0-2187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6:55.1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374 0 4770,'0'0'5328,"-8"2"-4861,0 1-419,1 0 1,-1 0-1,1 1 0,0 0 1,0 0-1,1 1 1,-1-1-1,1 1 1,0 1-1,-6 6 0,-11 13 490,-21 33-1,34-45-330,-21 31 620,1 1-1,2 1 1,-25 60 0,40-77-380,2 0 0,2 1 1,0 1-1,2-1 0,1 1 0,-3 60 1,9-68-226,-1-9-69,0 0 1,2 0-1,3 25 1,-3-36-136,0 1 0,0-1 0,0 1 1,0-1-1,1 1 0,-1-1 0,1 1 0,0-1 1,0 0-1,0 0 0,1 0 0,-1 0 0,1-1 1,-1 1-1,1-1 0,0 1 0,0-1 0,5 3 0,1-1-45,0 0 0,0-1 0,0 0 0,0-1 0,0 0 0,1 0 0,-1-1 0,1 0 0,0-1-1,-1 0 1,1 0 0,-1-1 0,1 0 0,-1-1 0,1 0 0,-1-1 0,0 0 0,0 0-1,0-1 1,0 0 0,-1 0 0,1-1 0,-1 0 0,8-7 0,-5 2-568,-1 1-1,0-1 1,-1-1 0,0 0-1,-1 0 1,0-1 0,9-19 0,-2-14-4520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16.5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613 801 6979,'0'0'5024,"-1"-3"-4885,-3-2-5,1 0 0,-1 0 1,1 1-1,-1-1 1,-1 1-1,1-1 1,-1 1-1,1 1 1,-1-1-1,0 1 0,0 0 1,-1 0-1,1 0 1,-9-3-1,-2 0 59,0 1 0,0 0-1,0 1 1,-23-2 0,14 3-61,-1 1 1,0 1 0,1 2 0,-29 3 0,42-2-118,1 0 1,0 1-1,0 0 1,0 1 0,0 0-1,0 1 1,1 0-1,0 1 1,0 0-1,1 0 1,-14 12 0,10-6-27,0 1 0,1 0 1,1 1-1,0 0 0,1 1 1,1 0-1,0 1 0,1-1 1,0 2-1,2-1 0,0 1 1,0 0-1,2 0 0,0 1 1,1-1-1,-1 20 0,4-35-3,0 0 1,1-1-1,-1 1 0,0 0 1,0 0-1,1-1 0,-1 1 0,1 0 1,0-1-1,0 1 0,-1 0 0,1-1 1,0 1-1,0-1 0,0 1 1,0-1-1,1 0 0,-1 1 0,0-1 1,3 2-1,0-1-1,-1 0 0,1 0-1,0-1 1,0 1 0,-1-1 0,1 0 0,0 0 0,0 0 0,5 0 0,0 0-9,1 0 0,-1-1 0,0-1 0,1 0 1,-1 0-1,0 0 0,0-1 0,11-4 1,-11 2-8,0-1 0,-1 0 0,1-1 0,-1 0 1,0 0-1,12-12 0,42-52-311,-33 32 98,-2-1 0,-1-1-1,-2 0 1,-2-2 0,-2-1 0,-2-1 0,-2 0-1,-1-1 1,-3-1 0,-2 0 0,-1-1-1,3-93 1,-11 112 167,0-11-41,-6-60 0,4 87 143,-1 1 0,-1-1 0,0 1-1,0 0 1,-1 0 0,-1 0 0,0 0 0,0 1 0,-10-15 0,13 23 75,0-1 0,0 1 1,-1-1-1,1 1 0,0 0 0,-1 0 0,1 0 0,-1 0 0,0 0 1,0 1-1,1-1 0,-7-1 0,7 2-63,1 1 0,0 0 1,0 0-1,-1 0 0,1 0 0,0 0 0,0 0 1,-1 0-1,1 1 0,0-1 0,0 0 1,-1 1-1,1-1 0,0 1 0,0-1 0,0 1 1,0 0-1,0-1 0,0 1 0,0 0 0,0 0 1,0-1-1,0 1 0,0 0 0,0 0 1,1 0-1,-1 0 0,0 0 0,1 1 0,-1-1 1,1 0-1,-1 0 0,1 0 0,0 0 0,-1 1 1,1-1-1,0 2 0,-6 28 31,1-1 0,2 1 0,1 1 0,2-1 0,4 42 0,-2-37 42,1 1-9,1-1 1,2 0 0,2 0-1,1-1 1,16 41 0,-3-22 38,3-1-1,47 76 1,-59-108-126,1 0 0,1-1 0,1-1-1,26 25 1,-34-36-56,1-1 1,-1-1-1,1 1 1,1-2-1,-1 1 0,1-1 1,0 0-1,0-1 1,1 0-1,-1-1 0,1 0 1,12 1-1,-17-3-91,0 0-226,-1 0 1,1 0-1,0-1 0,0 1 1,0-1-1,0-1 1,0 1-1,0-1 0,0 0 1,-1 0-1,11-4 1,-13 2-219,-1 1 0,1-1 1,-1 0-1,0 0 1,0 0-1,0 0 1,-1-1-1,3-5 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16.9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12342,'0'0'272,"88"174"464,-37-105-448,-4-4-128,4-2-112,-7-8-48,-4-12-48,-11-13-624,-7-14-1105,-15-13-1456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17.2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799 0 10485,'0'0'5746,"-190"161"-4641,121-102-337,-11-3-352,-8-7-143,1-13-257,3-20-16,15-9-337,10-7-863,15 0-545,23 0-384,13 3-1264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18.4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1354 0 1201,'0'0'13019,"4"2"-11742,-11 11-1012,-106 102 823,47-51-786,-61 65 385,-205 198 812,250-253-1139,-4-4 0,-108 67-1,28-44-112,143-82-253,-1-1-1,0-1 1,0-2-1,0 0 1,-32 4-1,46-10-3874,18-1 2291,26-5-819,34-21-2829,13-12-2013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19.1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636 434 6115,'0'0'1262,"-37"-8"-766,-122-23 171,148 29-566,0 1 0,0 0 0,0 0 0,0 1 0,-1 1 0,1-1 0,0 2 0,0 0 0,1 0 0,-12 4 0,9 0 101,1 0 0,-1 1 1,1 0-1,0 1 0,-12 11 1,9-7 33,-12 8 367,1 2-1,1 0 1,-34 41-1,51-53-464,1-1 1,0 1-1,0 0 0,1 0 1,1 1-1,0-1 0,0 1 0,1 1 1,0-1-1,1 0 0,1 1 1,0 0-1,-1 18 0,2-17-122,1-7-9,0-1 0,0 1 0,1 0 0,-1-1 0,3 9 0,-2-12-8,-1 0 1,1 0-1,0 0 1,1 0-1,-1 0 1,0-1-1,0 1 0,1 0 1,-1-1-1,1 1 1,-1-1-1,1 1 1,0-1-1,0 0 1,-1 0-1,1 0 1,4 2-1,3 0-1,-1 0 0,1 0-1,1-1 1,-1 0 0,0 0 0,1-1-1,-1-1 1,0 0 0,1 0 0,-1 0-1,1-1 1,-1-1 0,0 0-1,0 0 1,0 0 0,0-1 0,0-1-1,0 0 1,-1 0 0,0 0 0,0-1-1,0 0 1,0-1 0,-1 0 0,12-11-1,5-9-232,-1-1-1,0-2 1,-3 0-1,0-1 0,-2 0 1,-1-2-1,-2 0 0,12-36 1,-12 26-301,-3-2 0,-1 0 0,-2 0 0,-3-1 1,3-87-1,-7 94 155,-1 29 213,0-1 0,-1 0-1,0 1 1,0-1 0,-1 1 0,-1-1 0,1 1 0,-4-11-1,5 20 132,0-1 0,-1 1-1,1-1 1,0 1 0,0-1-1,-1 1 1,1-1 0,0 1-1,-1-1 1,1 1 0,-1-1-1,1 1 1,0 0 0,-1-1-1,1 1 1,-1 0-1,1-1 1,-1 1 0,1 0-1,-1 0 1,0-1 0,1 1-1,-1 0 1,1 0 0,-1 0-1,1 0 1,-1 0 0,0 0-1,1 0 1,-1 0 0,1 0-1,-1 0 1,1 0 0,-1 0-1,0 0 1,1 0-1,-1 0 1,1 1 0,-1-1-1,1 0 1,-1 0 0,1 1-1,-1-1 1,1 0 0,-1 1-1,1-1 1,-1 1 0,1-1-1,0 1 1,-1 0 0,-3 14 48,1 1-1,1 1 1,1-1 0,0 0 0,1 0 0,2 20 0,-1 9 241,-1-28-133,-1 20 204,2-1 0,1 1 0,2-1 0,15 69 0,-1-45 899,-3 1 0,-3 1 0,6 71-1,-18-128-1117,1 11 250,0 0-1,1 1 1,0-1 0,2-1 0,0 1-1,7 20 1,-10-35-350,0 0-1,0 0 1,0 0 0,0 0-1,0 0 1,0 0-1,0 0 1,0 0-1,0 0 1,0 0-1,0 0 1,1-1 0,-1 1-1,0-1 1,1 1-1,-1-1 1,0 1-1,1-1 1,-1 1 0,0-1-1,1 0 1,-1 0-1,1 0 1,-1 0-1,1 0 1,1-1 0,0 1-35,0 0 0,0-1 0,0 0 1,1 0-1,-1 0 0,0 0 1,0 0-1,-1-1 0,1 1 1,0-1-1,4-2 0,9-14-724,-1 0-1,0 0 0,-1-2 1,-2 0-1,22-42 1,-33 61 673,33-70-4139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19.5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161 1 9476,'0'0'2257,"-84"196"-224,55-97-560,3 9-64,12-3-497,6-10-256,8-16-303,0-17-289,0-16-16,29-20-48,8-9 0,7-7-145,3-10-543,-3 0-897,-8-13-1136,-10-17-1185,-19 1-2432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19.9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0 243 10709,'0'0'3746,"270"-92"-3362,-182 53-352,-8-1-32,-22 1-1889,-25 6-2113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20.3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380 1 8100,'0'0'4119,"-38"25"-2764,-9 8-795,-63 55 1,102-80-480,0 0 1,1 0 0,0 1 0,1 0-1,0 1 1,0-1 0,1 1 0,0 0-1,1 1 1,-5 15 0,-20 70 521,4 1 1,5 2 0,-8 102-1,17-54 190,10 213-1,4-319-757,1 0 0,2-1-1,2 0 1,2-1 0,1 0 0,2 0 0,2-1 0,1-1-1,39 65 1,-38-77-113,1 0 0,1 0 0,1-2-1,2-1 1,0 0 0,1-2 0,0 0-1,2-2 1,1 0 0,0-2 0,1-1-1,0-1 1,48 16 0,-29-16-667,2-2 0,-1-2 0,1-3 0,67 3 0,89-14-4558,-41-18-2418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20.8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154 0 12902,'0'0'960,"73"253"417,-41-161-545,-3-7-335,-7 4-353,-11 2 48,-11 5-144,0 2 336,-36 0-192,-19-2-32,-3-18-160,3-19-16,8-19-144,10-17-1281,15-7-1216,11-13-2177</inkml:trace>
  <inkml:trace contextRef="#ctx0" brushRef="#br0" timeOffset="1">879 850 9588,'0'0'4362,"-35"11"-3927,10-4-375,8-3-29,0 0 0,1 1 0,0 1 0,0 1 0,1 0 0,-1 1 0,2 1 0,-1 0 0,1 1 0,1 0 0,0 1 0,0 1 0,-13 16 0,-3 8 395,2 2 0,1 1 1,-23 48-1,39-65-161,1-1 1,1 1 0,0 1-1,2-1 1,0 1-1,2 0 1,1 1-1,-1 29 1,4-49-248,0-1 0,0 1 0,1 0 0,-1-1 0,1 1 0,0-1 0,0 1 0,0-1 0,0 0 0,1 1 0,0-1 0,-1 0 0,1 0 0,0 0 0,0 0 0,1 0 1,-1-1-1,1 1 0,-1 0 0,1-1 0,0 0 0,0 0 0,0 0 0,0 0 0,0 0 0,0-1 0,1 1 0,-1-1 0,1 0 0,4 1 0,10 2-33,0-1 0,0-1-1,0 0 1,32-3 0,-37 1-235,-1-2 0,0 1 0,0-2 0,0 1 0,0-2 0,-1 1 0,1-2 0,-1 0 0,0 0 1,0-1-1,0 0 0,-1-1 0,0 0 0,0 0 0,-1-1 0,0-1 0,-1 1 0,11-14 0,-14 15-574,1 1 0,-1-1 0,0 0 0,-1-1 0,5-11 0,-7 15-212,-1-1 0,0 1-1,0-1 1,0 0-1,-1 1 1,1-1-1,-1-5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20.6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49 11445,'0'0'2858,"1"1"-2744,1 0-112,0 1 0,0-1 0,0 0 0,-1-1-1,1 1 1,0 0 0,0 0 0,0-1 0,0 1 0,1-1-1,-1 0 1,0 0 0,0 1 0,0-1 0,0-1-1,0 1 1,0 0 0,4-1 0,7 0 25,406-18 2470,198-18-1732,-616 37-817,0 0-1,0 0 0,0 0 0,0 0 0,0 0 0,0 0 0,0 0 0,0 0 0,0 1 0,0-1 0,0 0 1,0 1-1,0-1 0,0 0 0,0 1 0,0-1 0,0 1 0,-1 0 0,1-1 0,0 1 0,0 0 1,-1-1-1,1 1 0,0 0 0,-1 0 0,1 0 0,-1 0 0,1-1 0,-1 1 0,1 2 0,0 0-421,-1 0-1,1 1 0,-1-1 1,0 0-1,-1 1 0,1-1 1,0 0-1,-3 6 0,-7 21-4999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21.3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51 538 6147,'0'0'7318,"-11"0"-6112,-28 0 132,84 0 18,779-44 304,856-136-836,-1664 178-824,772-109-222,-100 13-340,-558 82 531,260-42-53,-370 54-150,33-8 13,-19 0-3995,-44 11-3452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22.0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360 857 10085,'0'0'3921,"2"-25"-3843,1-9-52,1-3 202,-2-40 1,-3 76-187,1 0 0,-1 0 0,1 0 0,-1 0 1,0 0-1,1 1 0,-1-1 0,0 0 0,0 1 1,1-1-1,-1 0 0,0 1 0,0-1 0,0 1 1,0-1-1,0 1 0,0 0 0,0-1 0,0 1 0,0 0 1,0 0-1,0-1 0,0 1 0,0 0 0,0 0 1,-1 0-1,-40-2 452,33 2-367,-14-2-9,0 2 0,0 1-1,1 0 1,-37 8-1,52-7-110,-1 0 0,1 1-1,0 0 1,-1 0 0,2 1 0,-1 0 0,0 0-1,1 0 1,-1 1 0,1 0 0,1 0-1,-1 0 1,1 1 0,0 0 0,0 0 0,0 0-1,-5 11 1,5-6-23,1 0 1,0 0-1,0 1 0,1-1 0,0 1 0,1 0 1,0 0-1,1 0 0,1 0 0,0 0 0,0 0 1,4 16-1,-4-24 8,1-1 1,0 0-1,0 1 1,1-1-1,-1 0 1,1 0-1,-1 0 1,1 0-1,0 0 1,0 0-1,0-1 1,1 1-1,-1-1 1,1 1-1,-1-1 1,1 0-1,0 0 1,0 0-1,0 0 1,0 0-1,0-1 1,0 0 0,1 1-1,-1-1 1,0 0-1,5 0 1,8 3-30,2-2 0,-1 0 0,33-1 0,-37-1 25,0-1 1,0 0-1,-1-1 0,1-1 1,-1 0-1,0 0 0,0-1 0,0-1 1,0 0-1,0-1 0,-1 0 0,0-1 1,-1 0-1,1-1 0,-1 0 0,-1 0 1,0-1-1,0 0 0,9-12 0,4-8-186,0-1-1,-2-2 0,-1 0 0,-2 0 0,-1-2 0,-2 0 0,-1-1 1,11-47-1,-9 17-114,-3 0 0,-3 0 0,1-118 0,-10 157 338,-2-44-72,1 64 111,0 1 0,0 0 0,0 0-1,-1 0 1,1 0 0,-1 0 0,-1 0 0,1 1 0,-1-1 0,-4-5-1,7 8-1,-1 1 0,1 0 0,-1 0 0,0 0-1,0 0 1,1 0 0,-1 0 0,0 0 0,0 0-1,0 1 1,0-1 0,0 0 0,0 1 0,0-1 0,0 0-1,-1 1 1,1-1 0,0 1 0,0 0 0,0-1-1,-1 1 1,1 0 0,0 0 0,0-1 0,-1 1-1,1 0 1,0 1 0,-1-1 0,1 0 0,0 0 0,0 0-1,-3 1 1,2 1-2,1 0 0,-1 0 0,0-1 0,1 1 0,-1 0 0,1 0 0,0 0 0,0 1 0,-1-1 0,1 0 0,1 0-1,-1 1 1,0-1 0,1 0 0,-1 1 0,1-1 0,-1 4 0,-5 68 44,6 109-1,2-101-11,0-4 73,17 111-1,-12-150-124,1 0 0,2-1 0,2 0-1,28 62 1,-37-94-80,0 0 0,0-1 0,1 1 0,-1-1 0,1 0 0,1 0 0,-1 0 0,1 0 0,0-1 0,0 0 0,0 0 0,0 0 0,1-1 0,-1 1 0,1-1 0,7 2 0,-8-3-199,1-1 0,-1 0 0,1 0 1,-1-1-1,1 1 0,0-1 0,-1 0 1,1-1-1,-1 1 0,1-1 0,-1 0 0,1-1 1,-1 1-1,1-1 0,-1 0 0,0 0 1,0-1-1,0 1 0,5-5 0,5-4-1460,-1-1 0,18-19-1,-31 30 1609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22.4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468 37 10501,'0'0'3388,"-20"-7"-3364,-65-20 8,81 26-23,0 1 0,0-1 0,0 1 0,0 0 0,0 0 0,0 0 0,0 1-1,0-1 1,0 1 0,0 0 0,0 0 0,0 1 0,0-1 0,0 1 0,1 0 0,-1 0 0,1 0 0,-1 0 0,1 0 0,0 1-1,0 0 1,0 0 0,0-1 0,-4 7 0,-3 2 64,-16 14 431,2 0 0,1 2 0,1 1-1,2 1 1,-21 38 0,38-61-400,0-1 0,0 1 1,1 0-1,0 0 0,-2 11 0,4-15-104,-1 0-1,1-1 0,0 1 1,0 0-1,0-1 1,0 1-1,0 0 0,0 0 1,1-1-1,-1 1 1,1 0-1,-1-1 0,1 1 1,-1-1-1,1 1 1,0-1-1,0 1 0,0-1 1,0 1-1,0-1 0,0 0 1,0 1-1,0-1 1,0 0-1,1 0 0,-1 0 1,3 2-1,6 1-22,0 1-1,1-2 1,0 1 0,-1-1-1,1-1 1,18 2 0,76 2-142,-38-4 45,-58-1 83,9 0-20,-1 1 1,0 0-1,17 6 0,-31-8 58,0 1-1,1 0 1,-1 0-1,0 0 1,0 1-1,-1-1 1,1 1-1,0-1 0,0 1 1,-1 0-1,1 0 1,-1 0-1,1 0 1,-1 1-1,0-1 0,0 1 1,0-1-1,0 1 1,-1 0-1,1 0 1,-1 0-1,3 5 1,-2 4 83,-1-1 0,0 1 0,-1-1 0,0 0 1,-1 1-1,0-1 0,-1 1 0,0-1 0,-1 0 1,0 0-1,-1 0 0,0-1 0,-1 1 0,0-1 1,0 0-1,-1 0 0,-1-1 0,-9 12 0,-7 6 128,-1 0-1,-2-2 1,0-1-1,-45 32 1,55-44-305,-1-1 0,0 0 0,0-1 1,-1-1-1,0-1 0,0 0 0,-1-2 1,0 0-1,0-1 0,-1-1 0,1 0 1,-24 0-1,42-4-32,0 0 0,-1 0 0,1 1 0,0-1 0,0-1 0,-1 1 0,1 0 1,0 0-1,0 0 0,0-1 0,-1 1 0,1 0 0,0-1 0,0 1 0,0-1 0,0 0 0,0 1 0,0-1 0,0 0 0,-2-1 1,3 0-232,-1 0 1,0 0-1,1 0 1,-1 0-1,1 0 1,0 0-1,0 0 1,0 0-1,0 0 0,0-3 1,0-1-416,0-44-8289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22.8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752 0 11589,'0'0'2690,"-157"230"-1698,58-72 1569,-3 29-976,0 3-753,4-10-175,18-32-401,18-36-176,25-34-160,23-25-32,14-24-1185,0-19-1920,29-10-1986,14-6-3729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23.4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524 754 7347,'0'0'6345,"-30"-9"-6116,-100-31-26,123 38-159,0 1 1,-1-1 0,1 1-1,-1 1 1,1-1-1,-1 1 1,1 1-1,-1-1 1,1 1 0,-1 1-1,1-1 1,0 1-1,-10 4 1,5 0 77,0 1 0,1 0 0,0 1 0,0 0 1,-10 10-1,9-7-36,-8 6 180,0 1 0,2 1-1,-29 38 1,40-48-205,1 1 0,0 0 0,0 0 0,1 0 0,1 1 0,-1 0 0,2 0 0,0 0 0,0 0 0,-2 23 0,4-23-13,0 27 49,1-37-98,0 1 1,0-1 0,0 0-1,0 0 1,1 0 0,-1 0 0,0 0-1,1 1 1,-1-1 0,0 0-1,1 0 1,0 0 0,-1 0-1,1 0 1,-1 0 0,1 0-1,0 0 1,0-1 0,0 1-1,0 0 1,-1 0 0,1-1-1,0 1 1,0 0 0,2 0-1,1 0-8,1 0 0,-1 0-1,1 0 1,-1 0 0,1-1-1,0 0 1,-1 0 0,1 0-1,0-1 1,-1 1-1,1-1 1,-1 0 0,1 0-1,-1-1 1,5-2 0,-2 1-17,-1-1 1,0 0-1,0 0 1,0-1-1,0 1 1,-1-1-1,0-1 1,9-9-1,0-7-135,-1 0-1,0 0 0,-2-1 1,14-38-1,-2-4-418,-4-2-1,-2 0 0,-4 0 1,6-71-1,-3-276-267,-16 404 926,-2-31 129,2 40-163,0 0 0,0 0 0,0-1 0,0 1 0,-1 0 0,1 0 0,-1-1 0,1 1 0,0 0 0,-1 0 0,0 0 0,1 0 0,-1 0 0,0 0 1,0 0-1,1 0 0,-1 0 0,0 0 0,0 0 0,0 0 0,0 1 0,0-1 0,-2-1 0,3 3-4,-1-1-1,1 0 1,-1 0 0,1 1-1,0-1 1,-1 1 0,1-1-1,-1 0 1,1 1 0,0-1-1,0 1 1,-1-1 0,1 1-1,0-1 1,0 0 0,0 1-1,-1-1 1,1 1 0,0-1-1,0 1 1,0 0 0,0-1-1,0 1 1,0-1 0,0 1-1,0-1 1,0 1 0,-1 23 204,1-24-222,-5 658 2993,5-423-1764,0-196-1050,-1 7 18,2 1 0,13 81 1,-13-120-211,1 0 0,1 0 0,-1-1 0,1 1 0,0 0 0,1-1 0,6 9 0,-9-14-60,0 0 1,1 0-1,-1 0 1,1-1-1,0 1 0,-1-1 1,1 1-1,0-1 1,0 1-1,0-1 0,0 0 1,0 0-1,0 0 1,0 0-1,1-1 0,-1 1 1,0 0-1,0-1 0,1 0 1,-1 1-1,0-1 1,1 0-1,-1 0 0,0 0 1,1-1-1,-1 1 1,0 0-1,4-2 0,-2 0-190,1 1 0,0-1-1,-1-1 1,0 1 0,0-1-1,1 1 1,-1-1 0,-1 0 0,1-1-1,0 1 1,4-6 0,2-4-884,-1-1 0,10-17 1,26-57-5055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24.1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340 0 10389,'0'0'3705,"-2"41"-2915,-29 299 1043,25-304-1603,-19 125 1905,-6 238 1,31-396-2125,-1 1 1,1-1 0,1 1 0,-1-1-1,0 1 1,1-1 0,0 1-1,0-1 1,0 1 0,0-1 0,0 0-1,1 1 1,-1-1 0,1 0 0,0 0-1,2 3 1,-1-4-14,0 0-1,0 0 1,1 0-1,-1 0 1,0-1-1,1 1 1,-1-1 0,1 0-1,-1 0 1,1 0-1,-1 0 1,1-1-1,0 0 1,5 1-1,-1 0-132,0-1 0,0 1 0,0-1 0,0-1 0,-1 1-1,1-1 1,0-1 0,0 1 0,-1-1 0,1-1 0,-1 1-1,1-1 1,-1-1 0,0 1 0,0-1 0,-1 0 0,1-1-1,-1 0 1,0 0 0,8-8 0,-1-2-813,-1 1 1,0-2-1,-1 0 1,-1 0-1,11-24 1,0-19-4531</inkml:trace>
  <inkml:trace contextRef="#ctx0" brushRef="#br0" timeOffset="1">1 663 8228,'0'0'7539,"186"-118"-6898,-95 52-561,-15-3-80,-14 4-1393,-25 12-2065,-30 17-4017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24.5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628 0 4722,'0'0'11000,"-40"11"-10186,11-5-675,7-1-51,0 0 0,1 2 0,-31 13 0,40-14-57,0 0 0,0 2 0,1-1 0,0 2-1,0-1 1,1 1 0,0 1 0,0 0 0,-14 20 0,-18 32 93,2 1 0,4 3 0,2 0 0,3 2 0,3 2 0,3 0 0,4 2 0,2 0 0,4 1 1,2 1-1,4 0 0,4 1 0,6 139 0,3-176-116,2-1-1,1 0 1,1 0 0,2 0 0,2-1 0,1-1 0,2 0-1,2-1 1,1-1 0,1 0 0,2-2 0,1 0 0,1-1-1,2-1 1,54 48 0,-48-50-333,1-2 0,2-1 0,0-2 0,1-1 0,2-1 0,0-3 0,0-1 0,61 17 0,-45-19-658,0-3 1,1-3-1,0-2 1,0-2 0,107-6-1,37-22-5724,-188 23 6334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25.0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12694,'0'0'960,"121"256"1121,-74-151-672,0 10-353,-7 13-239,-14 3 15,-11 4-416,-15-14-16,0-16-287,-19-20-1,-21-25-112,0-24-273,0-20-1135,4-16-1137,10 0-2210,11 0-5457</inkml:trace>
  <inkml:trace contextRef="#ctx0" brushRef="#br0" timeOffset="1">821 863 6243,'0'0'4653,"-10"6"-4480,-11 9 6,2 1 0,0 0 0,1 1 0,0 1 1,1 1-1,-23 34 0,2 4 1556,-41 82 1,66-114-971,2 0 0,-11 33 0,19-48-545,1 1 0,-1-1-1,2 1 1,-1 0 0,1 0 0,1 0 0,0 0 0,2 14 0,-1-23-218,-1-1 0,0 0 0,0 0 0,1 0 0,-1 0 0,1 0 0,-1 0 0,1 0 0,-1 0 0,1 0 0,0 0 0,-1 0 0,1 0 0,0 0 0,0-1 1,0 1-1,0 0 0,0 0 0,0-1 0,0 1 0,0-1 0,0 1 0,2 0 0,26 4-27,-22-5 25,3 1-112,0 0-1,-1-1 1,1 0-1,0-1 1,0 0 0,-1-1-1,1 0 1,-1 0 0,1-1-1,-1 0 1,13-7 0,-10 3-511,-1 0 1,0-1-1,0-1 1,0 0-1,-1 0 1,0-1-1,11-15 1,19-31-4370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25.4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21 11973,'0'0'5987,"190"0"-5507,-121 0-400,1 0-31,-8 0-98,-11-14-815,-11 8-561,-15 6-1136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25.9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1 204 5987,'0'0'13270,"280"-128"-12326,-174 95-848,-15 11-64,-11 8-32,-14 8-736,-22 6-833,-15 0-880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21.5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0 121 10229,'0'0'3812,"7"20"-3703,6 24 132,-1 0-1,-3 1 0,5 67 0,-12 147 1016,-2-256-1178,0-15-1,-12-317-67,4 166-12,3 42 2382,23 121-2503,78 0 75,205-5 208,-277 4-154,-20 2-13,0-1 0,0 0 0,0 0 1,0 0-1,0 0 0,1-1 0,-1 1 1,0-1-1,-1 0 0,1-1 0,0 1 1,0-1-1,0 1 0,5-5 0,-9 6-209,-13-3-6496,-17 3 2072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35.2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500 30 6435,'0'0'6715,"-4"-5"-5928,-11-14-29,12 14 1920,-3 15-2355,-192 471-217,78-201-89,14 14 87,93-247-83,2 1-1,2 0 1,2 0 0,-1 71 0,9-111-21,0 0-1,0 1 1,1-1-1,0-1 1,1 1 0,-1 0-1,1 0 1,1-1 0,0 0-1,0 0 1,0 0 0,1 0-1,0 0 1,0-1-1,1 0 1,-1 0 0,1-1-1,1 1 1,7 5 0,15 8-7,0 0 0,1-2 0,38 16 0,-28-17-913,1-2 1,0-2-1,77 13 0,-114-25-1926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35.6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5635,'0'0'7651,"230"125"-6658,-161-66-353,4 6-144,-7-2-304,-8-11-160,-7-3 48,-11-16-32,-7-7-96,-4-13-736,-7-6-1137,-4-7-976,-7 0-1281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36.0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624 1 3378,'0'0'13174,"-204"102"-12966,131-50 176,-11 1-256,4-4-32,7-13-64,18-3-32,19-14 0,18-2-592,18-1-1457,0-6-1137,11-3-2432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36.4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1 368 11013,'0'0'2481,"193"-36"-1456,-120 33-481,7-1-256,-11 4-272,-7 0-16,-3 0-272,-19 0-1281,-15 0-1920</inkml:trace>
  <inkml:trace contextRef="#ctx0" brushRef="#br0" timeOffset="1">792 1 9108,'0'0'6579,"204"174"-6195,-139-106-304,1 1 0,-4 7-80,-4-4 0,-7-16-208,-14-10-1568,-12-14-930,-21-18-2368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36.8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569 0 7908,'0'0'9300,"-186"119"-9284,114-47 80,-1-3-128,0-10 32,11-20 0,14-9 0,16-11-592,17-6-1505,8-3-993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37.2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11 243 9540,'0'0'5616,"0"38"-5509,3 122 16,-3-15-369,-11-427-3118,10 223 2820,0-42 183,1 90 377,1 0-1,1 0 0,0 1 0,0-1 1,1 1-1,7-17 0,-9 23 48,1 1-1,0 0 0,0-1 0,0 1 0,0 0 0,1 0 1,-1 1-1,1-1 0,-1 1 0,1-1 0,0 1 0,0 0 0,0 0 1,1 0-1,-1 0 0,0 0 0,4-1 0,-1 2 46,-1 0-1,0 0 1,0 0-1,1 1 1,-1 0-1,0 0 1,1 0-1,-1 0 1,0 1-1,0 0 1,9 3-1,-8-2-51,0 1-1,0 0 0,0 1 0,0-1 0,-1 1 0,0 0 0,0 0 0,0 1 0,0 0 0,0 0 0,-1 0 1,0 0-1,0 1 0,3 5 0,0 1 8,0 0-1,-1 1 1,0 0 0,-1 0 0,6 25 0,-9-21 24,0 1 1,-1 29-1,-1-38-37,0-9-37,0 1 0,0-1 0,0 1 0,-1-1 0,1 1 0,0-1 0,-1 1 0,1-1 0,0 0 0,-1 1 0,1-1 0,0 1 0,-1-1 0,1 0 0,-1 1 0,1-1 0,-1 0 0,1 1 0,-1-1 0,1 0 0,-1 0 0,1 0 0,-1 1 0,1-1 0,-1 0 0,1 0 0,-1 0 0,0 0 0,1 0 0,-1 0 0,0 0 0,-25 0 301,18-1-190,0 1-88,0-1 1,0 0 0,0 0-1,0-1 1,0 0 0,0-1-1,1 0 1,-9-4 0,-54-34 22,65 38-43,5 3-5,0 0-1,-1-1 1,1 1 0,0 0-1,0 0 1,0-1-1,-1 1 1,1 0 0,0 0-1,0 0 1,-1 0-1,1-1 1,0 1 0,-1 0-1,1 0 1,0 0-1,-1 0 1,1 0 0,0 0-1,-1 0 1,1 0 0,0-1-1,0 1 1,-1 0-1,1 1 1,0-1 0,-1 0-1,1 0 1,0 0-1,-1 0 1,1 0 0,0 0-1,-1 0 1,1 0-1,0 0 1,-1 1 0,1-1-1,0 0 1,0 0 0,-1 0-1,1 1 1,4 15 37,7 3-66,1-1 0,0-1 1,29 30-1,-15-18 46,65 69 133,-79-86-180,1-1-1,0-1 1,0 0 0,1-1 0,29 14-1,-39-21-340,1-1 0,-1 1 0,0-1 0,1 0-1,-1-1 1,1 1 0,0-1 0,-1 1 0,6-2 0,2-2-3701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37.6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10261,'0'0'3585,"211"210"-2224,-127-98-353,-7 2-319,-12 8-81,-17-1-48,-16-3-352,-21-9-32,-11-4-144,-7-4-64,-58-9-288,-34-3-1969,-29-14-2913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38.0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1 403 5619,'0'0'2222,"32"-8"-928,293-59 2577,75 21-891,510 6 0,-552 41-2729,475-3 269,-540-11-392,488-84 0,-25-30 240,-730 124-973,-26 3 563,0 0 0,-1 0 0,1 0 0,0 0 0,0 0 0,0 0 0,0 0 0,0 0 0,0 0 0,0 0 0,0 1 1,0-1-1,0 0 0,0 0 0,0 0 0,0 0 0,0 0 0,0 0 0,0 0 0,0 0 0,0 0 0,0 0 0,0 1 0,0-1 0,0 0 0,0 0 0,0 0 0,0 0 0,0 0 0,0 0 0,0 0 0,0 0 0,0 0 0,0 0 0,0 1 0,0-1 0,0 0 0,0 0 0,1 0 0,-1 0 0,0 0 1,0 0-1,0 0 0,0 0 0,0 0 0,0 0 0,0 0 0,0 0 0,0 0 0,0 0 0,0 0 0,1 0 0,-1 0 0,0 0 0,0 0 0,-37 18-5478,16-8 4554,-72 33-8353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38.7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213 130 9540,'0'0'4909,"0"-20"-4725,0-87 515,-20 106 430,7 1-1089,9-1-30,0 1-1,-1 0 0,1-1 0,0 2 1,0-1-1,0 0 0,0 1 0,0 0 1,0 0-1,0 0 0,0 0 0,0 1 1,0-1-1,0 1 0,1 0 0,-1 0 1,1 1-1,0-1 0,-1 1 0,-3 3 1,-7 10-42,0 1 1,-21 32-1,31-42 18,0 1 1,0-1-1,0 1 0,1 0 0,0 0 1,1 0-1,0 1 0,0-1 1,1 1-1,-1 9 0,2-16 2,0 5-16,0 0-1,0 0 0,1 0 1,0 0-1,1 7 1,0-11 20,-1 0 1,0 0 0,1-1 0,0 1 0,-1 0 0,1-1 0,0 1 0,0-1 0,1 0 0,-1 0 0,0 0 0,1 0-1,3 3 1,14 7-10,1 0 0,0-1-1,0-1 1,36 12-1,97 19-19,-1-1 31,-145-37 7,0 0 1,0 0 0,0 0 0,0 1 0,-1 0-1,1 1 1,-1 0 0,0 0 0,6 6-1,-10-8 11,-1 0-1,1 1 0,-1-1 0,0 1 1,0 0-1,0 0 0,-1 0 0,1 0 0,-1 0 1,0 0-1,0 0 0,0 0 0,-1 0 1,1 0-1,-1 1 0,0-1 0,0 0 0,-1 0 1,1 1-1,-2 3 0,0-2 12,0 0 0,0 0 0,0-1 0,-1 1 0,0 0 0,0-1-1,-1 0 1,0 0 0,0 0 0,0 0 0,0-1 0,-1 1 0,1-1 0,-1 0 0,0 0-1,0-1 1,-8 4 0,-11 7 74,-1-2-1,-40 15 1,22-13-8,0-2 1,0-2-1,-1-2 0,0-2 1,-89 2-1,133-9-119,0 1-1,0 0 1,-1 0-1,1 0 1,0 0-1,0 0 1,0 0 0,0 0-1,0 0 1,0 0-1,0-1 1,-1 1-1,1 0 1,0 0 0,0 0-1,0 0 1,0 0-1,0 0 1,-1 0-1,1 0 1,0 0 0,0 0-1,0 0 1,0 0-1,0 0 1,-1 0-1,1 0 1,0 0 0,0 0-1,0 0 1,0 0-1,0 1 1,0-1-1,-1 0 1,1 0 0,0 0-1,0 0 1,0 0-1,0 0 1,0 0-1,0 0 1,0 0-1,0 1 1,-1-1 0,1 0-1,0 0 1,0 0-1,0 0 1,0 0-1,0 0 1,0 1 0,0-1-1,0 0 1,0 0-1,0 0 1,0 0-1,0 0 1,0 1 0,0-1-1,0 0 1,0 0-1,0 0 1,13 4-3087,29-1-965,12-3-1161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39.4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0 679 6755,'0'0'2716,"10"-28"-1523,64-177 151,-52 131-772,25-69 485,-39 125-806,0-1 0,1 1 0,1 0 0,1 1 0,15-19 0,-25 35-243,0-1-1,1 1 1,-1 0-1,0 0 1,1 0 0,-1 0-1,1 0 1,-1 0-1,1 1 1,-1-1 0,1 0-1,-1 1 1,1-1-1,0 1 1,-1 0 0,1-1-1,0 1 1,0 0-1,-1 0 1,1 0 0,0 0-1,-1 0 1,1 1-1,0-1 1,-1 1 0,1-1-1,0 1 1,-1-1 0,1 1-1,-1 0 1,1 0-1,-1-1 1,1 1 0,-1 0-1,2 2 1,4 3 1,0-1 0,0 2 0,-1-1 0,0 1 0,7 9 0,19 32 183,-2 3 0,-2 0 0,22 61 0,10 18 102,-59-128-277,-1-1-13,0-1 1,1 1-1,-1-1 1,0 1 0,0-1-1,0 1 1,1-1-1,-1 1 1,0-1-1,1 1 1,-1-1 0,0 0-1,1 1 1,-1-1-1,1 1 1,-1-1 0,0 0-1,1 1 1,-1-1-1,1 0 1,-1 0 0,1 1-1,-1-1 1,1 0-1,0 0 1,0-29 155,-2-106-94,2-171-682,0 298 572,-2 3 21,1-1 0,0 0 0,1 1-1,0-1 1,-1 0 0,2 1 0,-1-1 0,1 1 0,0 0 0,3-8 0,-4 12 14,-1 1 0,1 0 0,-1-1 0,1 1 0,0 0 0,-1-1 0,1 1 0,-1 0 0,1-1 0,0 1 0,-1 0 0,1 0 1,0 0-1,-1 0 0,1 0 0,0 0 0,0 0 0,-1 0 0,1 0 0,0 0 0,-1 0 0,1 0 0,0 0 0,-1 1 0,1-1 0,-1 0 0,1 0 1,0 1-1,-1-1 0,1 0 0,-1 1 0,2 0 0,17 16-67,5 24 153,-2 1 0,30 84 1,-9-22 103,-36-89-162,-3-3 2,2 0 0,0 0 0,0-1 0,1 1-1,12 13 1,-19-24-23,1-1 0,0 1-1,0 0 1,0-1-1,0 1 1,0-1 0,0 0-1,0 1 1,0-1-1,0 0 1,0 1 0,0-1-1,0 0 1,0 0-1,0 0 1,0 0-1,1 0 1,-1 0 0,0 0-1,0-1 1,0 1-1,0 0 1,0-1 0,0 1-1,0 0 1,0-1-1,0 1 1,0-1 0,-1 0-1,1 1 1,0-1-1,0 0 1,0 1 0,-1-1-1,1 0 1,0 0-1,-1 0 1,1 1-1,0-1 1,0-2 0,13-19-61,-1 0 1,13-29-1,-19 34-2,0 1 1,2 0-1,0 0 1,0 1-1,2 0 1,0 1-1,24-25 0,-34 38 61,0 0-1,0 0 0,1 0 0,-1 0 0,0 0 1,1 0-1,-1 0 0,1 1 0,-1-1 0,1 1 1,0-1-1,-1 1 0,1-1 0,-1 1 0,1 0 0,0 0 1,-1 0-1,1 0 0,0 0 0,-1 0 0,1 0 1,0 0-1,-1 1 0,1-1 0,-1 1 0,1-1 1,-1 1-1,1 0 0,-1-1 0,1 1 0,-1 0 1,1 0-1,-1 0 0,0 0 0,2 2 0,3 4 50,0 0 0,0 0 0,-1 1 0,0 0 0,5 10 0,1 1 141,42 76 225,-33-58-259,1-1-1,1 0 0,28 32 1,-47-65-257,-1 0 1,1 0 0,0 0-1,0-1 1,0 1 0,0-1-1,1 0 1,-1 0 0,1 0-1,-1 0 1,1 0 0,0-1 0,0 0-1,-1 0 1,1 0 0,0 0-1,0 0 1,0-1 0,7 0-1,-10 0-66,-1 1 0,1-1 0,0 0 0,0 0-1,-1 0 1,1 0 0,0 0 0,0-1 0,-1 1-1,1 0 1,0 0 0,-1 0 0,1-1 0,0 1 0,-1 0-1,1-1 1,0 1 0,-1 0 0,1-1 0,0 1-1,-1-1 1,1 1 0,0-2 0,5-28-6376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21.9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43 4130,'0'0'9092,"44"5"-9028,9-5 544,12 0 49,7-5-113,-4-6-272,-5-6-96,-14 8-176,-8 4-80,-10 5-496,-12 0-1617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39.8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1 144 3378,'0'0'11877,"193"-49"-10837,-127 23-623,-12 0-241,-14 6-96,-7 7-160,-11 3-240,-7 10-1569,-8 0-1521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40.2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824 83 2353,'0'0'13886,"-5"-14"-13779,3 5-87,1 6-15,1 0-1,-1 1 1,1-1 0,-1 0-1,0 1 1,0-1-1,0 0 1,0 1 0,0-1-1,-1 1 1,1 0-1,-1-1 1,0 1 0,0 0-1,1 0 1,-1 0-1,-1 0 1,1 0 0,0 1-1,0-1 1,-1 1-1,1-1 1,-1 1 0,1 0-1,-1 0 1,1 0-1,-1 0 1,0 0 0,1 1-1,-6-1 1,-3 1 10,0 0 0,-1 0 0,1 2 0,0-1 0,0 2 0,0-1 0,0 1 0,0 1 0,1 0 1,-1 1-1,1 0 0,0 0 0,1 1 0,-1 0 0,1 1 0,-9 8 0,10-8 5,-4 2 42,1 1-1,0 0 1,-14 16 0,22-21-65,0-1 1,0 0-1,1 1 1,0 0-1,-1-1 1,1 1-1,1 0 1,-1 0-1,1 0 1,0 0 0,0 1-1,0-1 1,1 8-1,1-10-5,-1 1-1,1-1 1,0 0 0,0 0-1,1 1 1,-1-1 0,1 0-1,0 0 1,-1-1 0,1 1-1,0 0 1,1-1 0,-1 1-1,0-1 1,1 1 0,0-1 0,-1 0-1,1 0 1,0 0 0,0-1-1,0 1 1,0-1 0,5 2-1,13 6-14,0-1-1,30 6 1,-41-11 16,32 7 7,42 11 32,-77-18-29,1-1 0,-1 1 0,0 1 0,0 0 0,0 0 0,0 0 0,11 10 0,-15-10 37,0 0 1,-1 0-1,1 0 1,-1 0-1,0 1 0,0-1 1,-1 1-1,1-1 1,-1 1-1,0-1 1,0 1-1,-1 0 1,1 0-1,-1 6 1,0-2 88,0 1 0,-1-1 0,0 0 0,0 1 0,-1-1 0,-4 14 0,1-14-61,1 1 0,-2-1 0,1 0 0,-1 0 0,0-1 0,-12 12 0,-52 46 56,36-38-327,-2-1 1,-1-1-1,-1-2 0,0-2 1,-80 33-1,80-42-799,-1-1-1,0-1 0,-77 9 1,-73-9-3358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40.6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495 0 9044,'0'0'1107,"-37"29"574,-122 97-270,144-114-1302,0 1 0,1 1 0,0 0 0,2 1 1,-1 1-1,2-1 0,0 2 0,0 0 0,-8 20 0,7-14-34,-14 32 82,2 0-1,2 2 1,3 0-1,2 1 0,3 1 1,3 0-1,2 1 1,3 0-1,2 1 1,6 80-1,1-104-150,1 0-1,2 1 1,2-2-1,1 1 1,2-1-1,1-1 0,2 0 1,2 0-1,1-2 1,37 56-1,-36-64-260,1-1-1,0 0 0,2-2 1,1 0-1,1-2 0,1 0 1,0-1-1,1-2 0,1-1 1,1 0-1,0-2 0,1-1 1,48 14-1,-32-15-1402,82 9 0,58-10-2890,-184-11 4539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41.2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121 5 1681,'0'0'12275,"30"-1"-11430,99-3-263,-120 5-510,1-1 0,-1 1-1,0 1 1,1-1 0,-1 2 0,0-1-1,0 1 1,0 1 0,-1 0 0,1 0 0,-1 0-1,13 10 1,-10-7-2,4 3 37,-1 0 1,0 1-1,-1 1 0,0 0 1,-1 1-1,0 0 0,-1 1 1,0 0-1,-1 0 0,-1 1 1,-1 1-1,0 0 0,-1 0 0,0 0 1,-1 1-1,-1 0 0,2 18 1,0 19 296,-3 1 1,-6 100 0,-2-110-358,-1-1 1,-3 0 0,-1 0 0,-2-1 0,-2 0-1,-2-1 1,-24 47 0,20-52-348,-1 0-1,-2-1 1,-2-2 0,-1 0 0,-1-2-1,-2 0 1,-58 49 0,63-62-838,-1-2-1,-52 27 1,-55 12-4069,129-55 5137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43.4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555 365 9172,'0'0'3495,"4"1"-2839,-11 3 1225,-23 4-1862,1 1 0,0 1 0,0 2-1,1 1 1,1 2 0,0 0-1,1 2 1,1 0 0,-44 41 0,45-35-17,2 0 0,0 1 1,2 1-1,1 1 0,1 1 1,1 1-1,2 0 0,0 1 1,-15 47-1,22-46-10,0 0-1,3 1 1,0 0-1,2 0 1,2 45-1,1-74 0,0 0 1,0 0-1,0 0 0,0 0 0,1 0 0,-1 1 0,1-1 0,0 0 0,0 0 0,-1 0 0,1-1 0,0 1 1,1 0-1,-1 0 0,0 0 0,0-1 0,1 1 0,-1-1 0,1 1 0,2 1 0,-1-1 1,1 0 0,-1 0-1,1 0 1,0 0 0,0-1-1,0 0 1,0 0 0,0 0-1,0 0 1,5 0 0,-1 0-5,-1-1 1,1 0-1,-1 0 1,1-1-1,-1 0 1,1-1 0,-1 1-1,0-1 1,0-1-1,1 1 1,-2-1 0,11-5-1,-9 1 7,1-1-1,-1 0 1,0 0-1,-1 0 1,0-1-1,0 0 1,-1 0-1,10-20 1,-1-2-113,18-55 0,-21 46-115,-2-1-1,-2 0 0,6-75 1,-11-128-784,-4 151 928,-2 6 87,-14-92 0,13 135 222,3 28 149,1 13 6,0 4 175,4 28-361,1 0 0,2 0 0,19 55 0,-2-10 277,34 142 350,40 129-13,-94-335-924,4 13 289,15 31-1,-21-50-380,0 0-1,0 0 0,0-1 1,1 1-1,-1-1 0,1 1 1,0-1-1,0 0 1,0 0-1,0 0 0,0-1 1,1 1-1,-1-1 0,1 1 1,5 1-1,2-3-3894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43.8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13542,'0'0'1505,"146"193"-1329,-88-120 0,1-1-160,-8-3-16,0-10 112,-8-10-224,-2-20-1857,-16-22-1472,-10-7-2594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44.2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657 1 9700,'0'0'7076,"-219"187"-7076,146-105 64,-3-3-64,-4-14 0,7-16-160,14-16-1313,19-10-512,15-13-1200,14-10-3635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45.0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399 1 5314,'0'0'5923,"-35"30"-4994,-115 105 487,136-122-1293,0 1-1,1 0 1,1 1 0,0 0-1,1 1 1,0 0-1,2 1 1,0 0 0,-10 26-1,17-37-99,-16 39 135,3 2 1,1-1-1,3 2 0,-9 79 1,13-48-81,4 0 1,8 87-1,-3-148-86,0-1 1,1 0-1,0 1 1,2-1-1,0 0 0,1-1 1,0 1-1,2-1 1,0-1-1,0 1 0,2-1 1,0-1-1,0 0 0,1 0 1,1-1-1,1 0 1,0-1-1,0-1 0,19 13 1,2-2-324,1-1 0,0-2 1,2-1-1,0-2 0,61 17 1,-10-10-2623,121 16 1,-68-23-3616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45.4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0 11717,'0'0'1217,"80"253"1104,-58-125-1265,-7 7-431,-8-4-161,-7-10 144,0-16-176,-4-6-416,-21-21-32,-8-15 48,4-24-80,-1-23-992,-10-16-1457,4 0-2353,3-39-3010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45.7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340 8 7235,'0'0'3842,"-23"-2"-3543,10 0-253,3 0-22,0 1-1,0 0 1,0 1-1,0 0 0,-12 2 1,16-1 1,1 0 1,0 1 0,0 0-1,0 0 1,0 0 0,0 0-1,0 1 1,0 0 0,1 0-1,-1 0 1,1 0 0,0 1-1,0 0 1,0 0 0,-3 4-1,-20 26 688,2 0 0,-24 43 0,41-62-387,0 0 0,2 1 0,-1 0-1,2 0 1,0 0 0,1 0 0,1 1 0,-2 23 0,4-38-310,1 1-1,0-1 1,0 1-1,0-1 1,0 0-1,1 1 1,-1-1-1,1 1 0,-1-1 1,1 1-1,0-1 1,0 0-1,0 0 1,0 1-1,0-1 1,1 0-1,-1 0 1,0 0-1,1 0 1,0 0-1,-1-1 1,1 1-1,0 0 1,0-1-1,0 0 1,0 1-1,0-1 1,1 0-1,-1 0 1,4 1-1,4 1-21,1-1 0,0 0 0,0-1 0,0 0 0,18-1 0,-16 0 18,-1-1-60,0 0-1,-1-1 0,1 0 0,-1 0 1,1-1-1,-1-1 0,0 0 0,0-1 0,-1 0 1,1 0-1,-1-1 0,13-10 0,-4 1-1031,0-1-1,-1-1 0,-1 0 1,28-38-1,-8-2-5981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22.8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6915,'0'0'5272,"1"3"-4997,6 15-86,-2 1 0,0 0 0,-2 0 0,0 1 0,-1-1 0,-1 1 0,-1 25 0,0-19-18,0 150 436,1 56-325,0-228-408,1 27 390,-2-30-340,0 0-1,0 0 0,0-1 1,1 1-1,-1 0 1,0 0-1,0-1 0,0 1 1,1 0-1,-1 0 1,0-1-1,1 1 0,-1 0 1,1 0-1,-1-1 1,0 1-1,1-1 0,0 1 1,-1 0-1,1-1 1,-1 1-1,1-1 0,0 1 1,-1-1-1,1 0 1,0 1-1,0-1 0,0 0-87,0 0 1,0 0-1,-1-1 0,1 1 0,0-1 0,-1 1 0,1-1 1,-1 1-1,1-1 0,-1 1 0,1-1 0,-1 1 0,1-1 1,-1 0-1,1 1 0,-1-1 0,0 0 0,1 1 0,-1-1 1,0 0-1,0 0 0,1 1 0,-1-1 0,0 0 0,0 0 1,0 1-1,0-1 0,0 0 0,0 0 0,0 1 0,0-2 1,0 0-235,1-32-3259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46.6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54 372 5250,'0'0'10867,"-11"0"-10286,-31 0-12,352-13-299,-102 3 236,572-31 406,-1-50-704,-402 24-119,166-26 34,2 38-161,-306 54-1766,-239 1 1719,1 0 0,-1 0-1,0 0 1,1 0-1,-1 0 1,1 0-1,-1 0 1,0 0 0,1 0-1,-1 0 1,0 0-1,1 0 1,-1 0 0,0 0-1,1 0 1,-1 0-1,1 0 1,-1 0-1,0 0 1,1 0 0,-1 1-1,0-1 1,1 0-1,-1 0 1,0 1 0,0-1-1,1 0 1,-1 0-1,0 1 1,0-1-1,1 0 1,-1 0 0,0 1-1,0-1 1,0 0-1,1 1 1,-1-1 0,0 0-1,0 1 1,0-1-1,0 1 1,0-1-1,0 0 1,0 1 0,0-1-1,0 0 1,0 1-1,0-1 1,0 1 0,0-1-1,0 0 1,0 1-1,0-1 1,0 0 0,-1 1-1,1-1 1,0 0-1,0 1 1,0-1-1,-1 0 1,1 1 0,-12 15-4774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47.2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439 477 4274,'0'0'3279,"-33"-10"-3039,-106-30-107,129 37-48,0 1-1,-1 0 1,1 0-1,-1 1 1,0 0-1,-17 2 1,7-1 246,15 0-253,0 1 0,0-1 0,0 1 0,0 0 0,1 0 0,-1 1 0,0-1 0,0 1 0,1 1 0,-1-1 0,1 1 0,0 0 0,0 0 0,0 0 0,0 1 0,1 0 0,-1 0 0,1 0 1,-7 8-1,6-4-23,0 0 1,0 1 0,1-1 0,0 1 0,1-1 0,-1 1 0,2 0-1,-1 1 1,2-1 0,-1 0 0,1 0 0,0 11 0,0-2 3,1 0 0,0 0 1,1 0-1,1 0 1,1 0-1,10 33 0,-11-45-44,1 0-1,-1-1 1,1 1-1,0-1 1,0 0-1,1 0 1,0 0 0,0-1-1,0 1 1,0-1-1,1 0 1,-1 0-1,1 0 1,0-1-1,0 0 1,1 0-1,-1 0 1,1-1 0,-1 1-1,1-1 1,0 0-1,0-1 1,0 0-1,9 1 1,-4 0 1,0-1 0,0 0 0,0-1-1,0-1 1,21-3 0,-26 3-8,0-1 0,0 0 0,0 0 0,0-1-1,0 0 1,-1 0 0,1 0 0,-1-1 0,0 1 0,0-1-1,8-9 1,1-4 9,0 0 0,-2 0 0,0-1 0,-1-1 0,-1 0 0,-1 0 0,0-1 0,6-24 0,1-14 33,15-100 1,-21 43 950,-4-133 1,-6 213-812,0 60 11,-1 39 78,3 0 0,17 106-1,-10-126-86,2-1-1,3 0 0,1-1 0,2 0 0,25 44 1,-37-77-191,1-1 0,-1 0 1,2 0-1,-1 0 0,1-1 0,0 0 1,1 0-1,0-1 0,0 0 1,0 0-1,1-1 0,0 0 0,9 4 1,-11-7-206,0 1 1,0-1-1,0 0 0,0-1 1,0 0-1,1 0 1,-1-1-1,0 1 1,1-1-1,-1-1 0,0 0 1,1 0-1,-1 0 1,0-1-1,0 0 1,0 0-1,0-1 0,10-5 1,-7 1-742,1 0 1,-1-1 0,11-11-1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47.7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349 1 6211,'0'0'4271,"-31"1"-3401,-1 1-692,0 1 0,-35 8-1,61-9-127,0 0 0,1 0 0,-1 1 0,1 0-1,-1 0 1,1 0 0,0 1 0,0 0 0,1 0 0,-1 0-1,1 0 1,0 1 0,0 0 0,0 0 0,1 0-1,-1 0 1,1 0 0,-2 7 0,-7 7 92,-6 9 116,2 1 0,-14 33 1,26-53-220,0 0 1,1 0 0,0 0 0,1 1-1,0-1 1,1 1 0,-1-1-1,2 1 1,0-1 0,0 1 0,0 0-1,3 12 1,-2-20-42,0 0 1,0 0-1,0 0 0,0-1 0,0 1 1,0 0-1,1-1 0,-1 1 0,0 0 0,1-1 1,-1 0-1,1 1 0,0-1 0,0 0 1,-1 0-1,1 0 0,0 0 0,0 0 1,0 0-1,4 1 0,46 8-104,-41-8 76,100 5-99,5 2-107,-103-7 204,0 0 1,0 1 0,-1 1-1,1 0 1,-1 1 0,20 10 0,-28-12 46,-1 0 1,1 0 0,-1 0 0,1 0 0,-1 1 0,0 0 0,0-1-1,-1 1 1,1 0 0,-1 0 0,0 1 0,0-1 0,0 0 0,-1 1 0,1-1-1,-1 1 1,0-1 0,0 1 0,-1 0 0,0-1 0,1 1 0,-2 8 0,0-3 118,1 0 1,-2-1 0,1 1 0,-1-1-1,-1 0 1,0 1 0,0-1 0,-1-1 0,-9 18-1,5-13-76,-2 0 0,0-1 0,0 0 0,-1-1 0,-1 0-1,0 0 1,0-1 0,-1-1 0,-1 0 0,1-1 0,-1 0-1,0-1 1,-1-1 0,0 0 0,0-1 0,0 0 0,-1-2 0,1 1-1,-1-2 1,0 0 0,-16-1 0,-37-2-3414,58-3-534,9-11-2380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48.3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338 0 8324,'0'0'1430,"-25"38"224,-82 125-704,81-122-666,2 0 0,1 2 1,2 0-1,-25 79 0,46-122-283,-17 52 192,3 2 1,2 0-1,3 0 1,1 1 0,4 0-1,2 88 1,3-125-190,1 0 1,0-1-1,1 1 0,1 0 0,1-1 1,0 0-1,1 0 0,1-1 1,1 1-1,0-1 0,1-1 1,1 0-1,0 0 0,1-1 0,1 0 1,0-1-1,25 21 0,-19-18-144,1-1-1,1 0 0,0-2 0,1-1 1,1 0-1,0-1 0,0-2 1,33 10-1,-18-9-940,1-2-1,0-2 1,0-2 0,61 0 0,19-4-3697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48.7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8292,'0'0'3954,"200"229"-2306,-156-153-671,-11 12-321,-15 4-48,-11 3 81,-7 0-145,0-3-448,-29-23 128,-7-10-128,3-19-192,-11-24-288,8-16-1697,3 0-1809,11-23-3361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49.1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307 0 4338,'0'0'3455,"-23"33"-2038,-3 2-1032,-6 7 414,2 1 0,-44 88 0,58-98-278,-55 125 2242,63-138-2428,2 1 0,0 0 0,1 0 0,1 0 0,2 1 0,-1 21 0,3-41-333,0-1 0,0 0 0,0 1 0,0-1 0,1 1 0,-1-1 0,0 0 0,1 1 0,-1-1 0,1 0-1,0 1 1,-1-1 0,1 0 0,0 0 0,0 0 0,0 0 0,0 0 0,0 0 0,0 0 0,0 0 0,0 0 0,0 0-1,1 0 1,-1-1 0,0 1 0,0 0 0,1-1 0,-1 1 0,0-1 0,1 1 0,2-1 0,4 2-20,1-1 1,0-1 0,0 1 0,11-2 0,-4 1-7,-2-1-125,0 0-1,0-1 1,0-1-1,-1 0 1,1 0-1,-1-2 1,0 1-1,0-2 1,0 0-1,17-11 1,-2-1-1083,-1-2 1,0-1-1,28-30 0,9-15-4488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49.6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234 0 14647,'0'0'3585,"230"0"-3649,-172 0-400,-7 0-1137,-11 0-592,-14 10-1664,-15 13-3091</inkml:trace>
  <inkml:trace contextRef="#ctx0" brushRef="#br0" timeOffset="1">1 457 12230,'0'0'4706,"266"-79"-4610,-182 33-96,-15 3-2017,-29 7-1761,-29 13-5970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55.6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 6371,'0'0'6643,"3"-3"-6574,0 2-40,-1-1-1,1 1 0,-1 0 0,1 0 0,0 0 1,-1 0-1,1 1 0,0-1 0,0 1 0,0-1 0,-1 1 1,1 0-1,0 0 0,0 1 0,0-1 0,0 0 1,-1 1-1,1 0 0,0-1 0,0 1 0,-1 0 1,1 1-1,4 2 0,9 4 371,-1 2 0,27 20 1,-23-15-124,23 18-54,-1 1 0,-2 2 1,-2 2-1,-1 2 0,-2 1 1,-2 1-1,-1 2 0,-3 1 1,-2 2-1,-1 0 0,-3 2 1,-2 0-1,-2 1 0,12 56 1,-23-64 208,-5-28-1941,-6-24-5855,-8-34 1818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56.0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394 0 8564,'0'0'9140,"-22"13"-8692,-14 43-416,-15 23 64,-4 9-192,-3 1 208,7-17-224,3-16 112,16-17-496,6-16-977,12-16-1168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56.3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82 12342,'0'0'4114,"244"20"-3970,-171-20 288,0 0-352,-4-6 80,-11-14-160,-7-3 0,-10 0-608,-9 3-1249,-2 10-720,-20 10-1825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23.3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32 5923,'0'0'3199,"21"-6"-2581,69-17 55,-87 22-629,0 1 0,0-1 0,0 1 0,0 0 0,0 0 1,0 0-1,0 0 0,0 0 0,0 1 0,0-1 0,0 1 0,0 0 1,0 0-1,-1 0 0,1 0 0,0 0 0,-1 1 0,1-1 0,-1 1 1,1-1-1,-1 1 0,1 0 0,2 4 0,5 3 92,8 6 18,-1 1 1,0 1-1,-1 0 0,-1 2 0,-1-1 1,0 2-1,-2 0 0,0 0 1,-1 2-1,-1-1 0,-1 1 1,-1 0-1,-1 1 0,-1 0 0,-1 0 1,-1 0-1,1 31 0,-1 18 313,-5 87 0,0-151-408,0 1 1,-1 0-1,0 0 0,0-1 0,0 1 1,-1-1-1,-1 1 0,-7 12 1,9-17-15,0-1 0,-1 1 0,0-1 0,1 1 1,-1-1-1,0 0 0,-1 0 0,1-1 1,0 1-1,-1-1 0,0 1 0,1-1 0,-1 0 1,0-1-1,0 1 0,0-1 0,0 1 1,0-1-1,-8 1 0,-3 0-53,-1-1 0,1 0 0,-1-1 0,1-1 0,-1 0 0,0-1 0,1-1 0,-26-8 0,29 7-392,0-3-655,9-5-3237,3-1-19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56.8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14070,'0'0'3202,"207"183"-3042,-152-107 112,3-1-224,1 1-48,-8-7 144,-11-13-288,-4-14 144,-14-19-496,-7-6-1521,-4-17-1681</inkml:trace>
  <inkml:trace contextRef="#ctx0" brushRef="#br0" timeOffset="1">482 24 8932,'0'0'8868,"-142"167"-8868,80-75 288,-4 3-272,0-13 96,12-16-16,10-27-192,15-23-176,22-9-1809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57.2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150 430 7924,'0'0'8110,"0"17"-7990,0 91 179,-1-108-279,1 1 0,0-1 0,-1 0 0,1 1-1,0-1 1,-1 0 0,1 1 0,0-1 0,-1 0 0,1 0 0,-1 1 0,1-1 0,0 0 0,-1 0 0,1 0 0,-1 0 0,1 1-1,-1-1 1,1 0 0,-1 0 0,1 0 0,-1 0 0,1 0 0,-1 0 0,1 0 0,-1-1 0,1 1 0,0 0 0,-1 0 0,1 0-1,-1 0 1,1-1 0,-1 1 0,1 0 0,-1-1 0,-1 1-1,0-1 0,0 1 0,0-1 0,1 0 0,-1 0 0,0 0 0,0 0 0,1 0 0,-1 0 0,-1-2 0,-10-14-36,2-1 1,0 0 0,1 0 0,0-1 0,2-1-1,0 1 1,1-1 0,-5-27 0,4 5-37,2-1 0,1 1 0,1-51 0,4 87 46,0 0-1,1 0 1,-1 0 0,1 1-1,0-1 1,0 0 0,1 1 0,0-1-1,0 1 1,0-1 0,1 1-1,4-6 1,-4 7-4,0 0 1,0 1-1,0 0 1,1-1-1,0 1 1,0 1-1,0-1 0,0 0 1,0 1-1,0 0 1,1 0-1,-1 0 1,1 1-1,-1-1 1,9 0-1,-1-1 14,1 1 1,0 0-1,0 1 0,0 1 1,0 0-1,0 1 0,22 3 1,-28-2 15,-1 0 0,0 0 0,0 0 0,0 1 0,0-1 1,0 2-1,0-1 0,-1 0 0,0 1 0,1 0 0,-1 1 0,-1-1 0,1 1 0,-1 0 1,1 0-1,-1 0 0,3 6 0,-2 1 20,0 0 0,0 0 0,-1 0 1,-1 0-1,0 1 0,-1-1 0,0 1 1,-1 0-1,0 0 0,-1 0 0,-1 13 0,1-7 24,0-15-49,0-1-1,-1 1 0,1 0 1,0 0-1,-1 0 0,0 0 0,0 0 1,0-1-1,-1 1 0,-1 4 1,1-6-5,1 0 0,0 0 0,-1-1 0,0 1 0,1 0 0,-1-1 0,0 1 0,0-1 0,0 1 0,0-1 0,0 0 0,0 0 0,0 0 0,0 0 0,-1 0 0,1-1 0,0 1 0,-3 0 0,-8 1-41,-1 0 0,1-1 0,-1 0 0,0-1 0,1-1 0,-1 0 0,1-1 0,-1 0 0,-24-8 0,193 107-654,-16-7 1388,-112-75-635,1-1-1,0-1 1,38 12 0,-51-22 496,-12-3-2051,-40-2-9734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57.7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135 0 4082,'0'0'3906,"-77"184"-3714,45-50 1601,13 27-17,12 36-543,7 13-609,7-3-80,48-24 65,25-32-577,19-39-32,17-43-48,23-43-1057,3-26-2352,4-46-3394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58.2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9668,'0'0'3330,"222"43"-2033,-149 12-193,-3 18-400,-8 18 145,-15 18-49,-18 12-192,-22 10 209,-7 7-465,-3-7-48,-41-9-288,-11-17-32,-14-30-720,-11-22-1409,-11-27-2978,-11-20-6562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59.1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73 654 6771,'0'0'8655,"-11"-6"-7689,-35-18-54,32 15 995,13 5-305,19 4-93,-6 0-1970,358 1 207,484-3 614,-642-7-311,277-48-1,204-77 61,-567 108-99,847-167 92,2 37-123,-953 153-9,96-13-205,123 1 1,-249 15-399,1 0 1,0 1-1,-1 0 1,1 0 0,-14 5-1,4-1-449,-79 27-5177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7:59.9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223 44 5747,'0'0'7366,"1"-7"-7142,2-29 2129,-22 36-1761,1 0-532,5-1-55,0 1 0,0 1 1,1 0-1,-24 5 0,31-4-12,0 0 1,0 0-1,1 0 1,-1 1-1,1 0 1,-1-1-1,1 2 1,0-1-1,0 0 1,0 1-1,0 0 1,1 0-1,0 0 0,0 0 1,-4 6-1,2-2-24,1-1 0,0 1 0,0-1 0,1 1 0,0 0 0,1 0 0,-1 1-1,1-1 1,1 0 0,0 1 0,0 14 0,1-21 20,0 0 0,0 0 1,1 0-1,-1 0 0,1 0 0,0 0 1,-1 0-1,1 0 0,0-1 0,0 1 1,0 0-1,1-1 0,-1 1 0,0-1 0,0 1 1,1-1-1,-1 1 0,3 1 0,37 22-134,-23-15 121,21 10 1,0-1-1,70 22 1,32 14 59,-124-46-27,1 0 0,-2 1 1,1 1-1,-1 0 0,25 25 1,-36-31-7,-1 0 0,1 1 0,-1 0 1,0 0-1,0 0 0,-1 0 0,1 1 1,-1-1-1,-1 1 0,1 0 0,1 10 0,-2-4 27,0-1 0,-1 0-1,-1 1 1,0-1-1,-4 23 1,2-27-5,0-1 1,-1 1-1,1 0 1,-2-1-1,1 1 0,-1-1 1,-1 0-1,1-1 1,-1 1-1,0-1 0,0 0 1,-1 0-1,0 0 1,-11 8-1,2-3 21,0 0 1,-1-1-1,0 0 0,-1-2 1,-21 10-1,17-12-307,-1 0 0,1-1 0,-1-1 0,0 0 0,-44-1 0,82-3-13786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00.6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0 461 7587,'0'0'3175,"13"-39"-2316,43-128-560,-45 132-99,2 0-1,1 0 1,2 2-1,32-54 1,-46 85-154,0 0 0,-1-1 0,1 1 1,0 0-1,0 0 0,1 0 0,-1 1 0,0-1 0,0 0 0,1 1 1,-1-1-1,1 1 0,0 0 0,-1 0 0,1 0 0,0 0 1,0 1-1,-1-1 0,1 1 0,0-1 0,0 1 0,0 0 0,0 0 1,0 0-1,0 1 0,-1-1 0,1 1 0,0 0 0,0-1 1,-1 1-1,1 0 0,0 1 0,-1-1 0,1 0 0,-1 1 0,1-1 1,-1 1-1,0 0 0,4 3 0,15 19 188,-1 0-1,0 2 1,27 48 0,-26-39 11,42 52 0,-49-77-207,-5-13-19,0-24-12,-7 18-7,11-32-145,2 0 0,2 1 1,38-68-1,-54 108 144,-1-1 0,0 1 0,1 0 0,-1 0 0,0 0 0,1-1 0,-1 1 0,0 0 0,1 0 0,-1 0 0,0 0 0,1 0 0,-1-1 0,1 1 0,-1 0 0,0 0 0,1 0 0,-1 0 0,1 0 0,-1 0 0,0 0 0,1 1 0,-1-1 0,1 0 1,-1 0-1,0 0 0,1 0 0,-1 0 0,0 1 0,1-1 0,-1 0 0,0 0 0,1 1 0,-1-1 0,0 0 0,0 0 0,1 1 0,-1-1 0,0 0 0,1 1 0,11 12 1,0 7 70,0 0 0,8 21 0,-12-23-3,1 0 1,1-1-1,20 29 1,-29-45-70,0 0-1,0 0 1,-1 0-1,1 0 1,1 1-1,-1-1 1,0-1-1,0 1 1,0 0-1,0 0 1,1 0-1,-1-1 1,0 1-1,1 0 1,-1-1 0,0 1-1,1-1 1,-1 0-1,1 1 1,-1-1-1,1 0 1,-1 0-1,1 0 1,-1 0-1,1 0 1,-1 0-1,1-1 1,-1 1-1,0 0 1,1-1-1,-1 1 1,1-1 0,-1 0-1,0 1 1,1-1-1,-1 0 1,0 0-1,0 1 1,2-3-1,5-5-37,-1 1 0,-1-1-1,0 0 1,10-16-1,-5 8-23,-4 6 21,47-61-520,-48 65 504,-1 0 1,1 1 0,0-1 0,0 2 0,0-1 0,1 1 0,-1 0 0,1 0-1,10-4 1,-15 8 66,0 0 0,-1 0 0,1 0-1,0 0 1,0 0 0,0 0 0,-1 0-1,1 1 1,0-1 0,0 0 0,-1 1-1,1 0 1,0-1 0,-1 1 0,1 0-1,-1 0 1,1 0 0,-1 0 0,1 0-1,-1 0 1,0 1 0,1-1 0,-1 0-1,0 1 1,0-1 0,2 4 0,27 48 876,-23-40-689,15 35 194,-17-35-359,0-1 0,1 0-1,0-1 1,0 1 0,2-1 0,11 14 0,-16-23-226,0 0-1,1 0 1,-1 0 0,0 0 0,1-1 0,-1 1 0,1-1 0,0 0 0,-1 0 0,1-1 0,0 1 0,0-1 0,-1 0 0,1 0 0,0 0 0,0 0 0,0 0 0,5-2 0,19-4-4587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01.0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0 204 10677,'0'0'4786,"208"-36"-4130,-135 0-383,-7 7 15,-12-1-160,-6 4-128,-15 9-32,-8-2-1697,-10 9-1345,-8 10-3184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01.5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489 16 1024,'0'0'12195,"-22"-4"-12077,6 1-96,9 1-3,-1 0-1,0 0 1,1 1-1,-1 0 1,0 1-1,0-1 1,0 2-1,0-1 0,0 1 1,0 0-1,0 1 1,1-1-1,-1 2 1,1-1-1,-1 1 0,-13 7 1,-9 8 126,6-4 168,0 1 0,1 1 1,-33 30-1,55-46-313,1 1 0,-1-1-1,1 1 1,-1-1 0,1 1 0,-1-1 0,1 1-1,-1-1 1,1 1 0,-1 0 0,1-1 0,0 1-1,-1 0 1,1-1 0,0 1 0,0 0 0,0-1-1,0 1 1,-1 0 0,1 0 0,0-1 0,0 1-1,0 0 1,0 0 0,0-1 0,1 1 0,-1 0 0,0-1-1,0 1 1,0 0 0,1-1 0,-1 1 0,0 0-1,1-1 1,-1 1 0,1 0 0,-1-1 0,0 1-1,1-1 1,-1 1 0,2 0 0,26 13-251,12-1 200,1-3 0,60 8-1,-64-13 72,0 2 0,0 1 0,60 23-1,-91-29 11,-1 0-1,1 1 0,-1 0 1,0 0-1,0 0 0,0 1 1,-1-1-1,1 1 0,-1 0 1,0 1-1,0-1 0,0 1 0,3 5 1,-3-3 131,-1 0 0,-1 1 0,0-1-1,0 0 1,0 1 0,-1-1 0,0 1 0,0-1 0,-1 15 0,0-14-33,0 0 0,-1-1 0,0 1 0,-1-1 0,1 1 0,-2-1 0,1 0 0,-1 0 0,0 0 0,0 0 0,-7 11 0,0-5-36,0-1-1,0 0 0,-1 0 1,-23 17-1,13-12-161,-1-1-1,0-1 1,-2-1-1,1-1 1,-2-2 0,0 0-1,-44 13 1,38-16-772,-1-2 0,0-1 1,-48 2-1,-62-5-3605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02.0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199 1 9044,'0'0'3885,"-13"21"-3693,-4 5-138,1 2 0,1 0 0,1 1 1,2 0-1,-10 34 0,-7 53 762,-16 138-1,37-180-491,3 1 0,3 0 0,8 77 0,-4-135-318,1 1 1,0-1 0,2 0-1,0 0 1,0 0-1,2 0 1,0-1 0,1 0-1,0-1 1,1 0-1,1 0 1,1-1 0,0 0-1,0-1 1,16 14-1,-10-13-102,2 0-1,-1 0 1,2-2-1,0 0 0,0-1 1,1-2-1,0 0 0,1-1 1,0-1-1,0-1 1,24 3-1,0-3-1400,88 0 1,54-10-3307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2:10.4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23.6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 4178,'0'0'9796,"165"5"-9107,-103-5-257,1 0-176,-4 0-224,-6-5-16,-13-7 0,-5 7-32,-11 5-688,-5 0-705,-6 0-832,-13 36-4850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02.4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197 0 13238,'0'0'2097,"18"35"-1337,2 3-577,5 7 3,-2 0 0,-3 2-1,17 55 1,-25-57 236,-2 1 0,-3 1 0,4 73 1,-14 142 1186,1-225-1327,-1-1-1,-3 0 1,-18 69 0,17-84-234,-1 0 0,0 0 0,-2-1-1,0-1 1,-1 1 0,-1-1 0,-23 27 0,30-41-91,0 0 1,0 0 0,-1-1-1,0 1 1,1-2-1,-1 1 1,-1 0 0,1-1-1,0 0 1,-1-1 0,1 1-1,-14 2 1,8-3-733,0-1 1,0 0-1,-1 0 0,1-2 1,0 1-1,-18-4 0,-18-10-5268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05.5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883 17 3970,'0'0'3978,"-30"-1"-3543,-95-3-43,119 4-328,0 0 1,1 0 0,-1 1 0,1 0-1,-1 0 1,1 0 0,-1 0 0,-5 3-1,9-3-31,0 0-1,1 0 1,-1 1-1,0-1 0,0 1 1,1-1-1,-1 1 1,1-1-1,-1 1 0,1 0 1,-2 2-1,-6 9 149,-17 22 115,2 1 0,1 0-1,-34 80 1,53-108-257,-119 292 542,-34 69-276,47-142 216,89-175-504,2 1-1,-17 78 1,21-47 29,-6 136 1,16 87 58,5-265-68,1-5-15,1-1 0,3 1 0,0 0 0,3-1 0,1 0 0,21 56 0,-8-41 9,3-1 1,1-1-1,56 78 1,-17-35-25,-11-13 21,2-3 0,123 127-1,-117-147-24,2-3 0,3-3 0,99 58 0,-121-83-6,1-2-1,1-2 1,0-2-1,2-3 0,0-1 1,89 14-1,-56-19-27,-12-2 39,0 2-1,69 21 1,403 99-16,-317-72 17,43 7 25,-134-49-8,266-4 0,-293-13-22,-54-1 17,0-2 1,98-21 0,102-42 92,-84 20-72,168-54 4,-328 97-30,0 0 0,-1 0 0,0 0 0,0-1 0,0-1 0,0 1 0,-1-1 0,0 0 0,0-1 1,7-7-1,-5 0 136,1 1 0,-2-1 1,0-1-1,12-30 1,102-238 426,66-173 488,-173 407-996,-2-1 0,-2 0 0,-2-1 0,-2 0 0,-3-1 0,-2 1 0,-6-81 0,1 106 17,-1 0-1,-1 0 1,-15-46 0,-37-76 1,27 77-99,-32-98-6,-15-37 19,55 156 6,-2 1 1,-33-50 0,-61-68 2,101 146 3,-1 1 0,-1 1 1,-1 0-1,-1 2 0,-35-24 1,-94-41-39,-26-16 36,155 84-17,1-1 0,1-1-1,0 0 1,1-2 0,-31-38 0,-105-162-167,138 195 173,0 1 0,-2 1 1,0 0-1,-24-19 0,1 2 8,18 15-26,-2 1-1,-1 0 1,0 2 0,-1 1-1,-49-25 1,19 20-70,-1 2 0,-1 3 1,0 2-1,-1 3 0,-1 2 1,0 3-1,-108-1 0,74 9-12,25-1-39,1 3 0,-106 14 0,-301 56-389,227-38 342,-117-31 245,189-3-45,155-1-21,0 0 0,0-2 0,1-1 0,-37-12-1,28 8 35,-47-8 0,23 12-53,-86 3-1,76 3-16,62-2 22,1 1 0,-1 0 0,1 0 1,-1 0-1,1 1 0,-1-1 0,1 0 1,-1 0-1,1 1 0,-1-1 1,1 1-1,-1 0 0,1-1 0,-1 1 1,1 0-1,0 0 0,0 0 0,-1 0 1,1 0-1,0 0 0,0 0 1,0 0-1,0 0 0,0 0 0,0 1 1,0-1-1,1 0 0,-1 1 0,0-1 1,1 1-1,-1 2 0,0 3-553,0 0 0,0 0 0,1 0 0,0 0 0,2 13 0,-1-10-289,5 35-2973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06.9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1 308 160,'0'0'6603,"31"6"-5781,104 21 90,-44-12 915,112 3 0,-13-1-438,-77 3-648,193 59 1,-203-50-667,130 20 1,110-3-18,-157-23-70,-1 2 16,276 34 28,4-33 63,-232-24-49,445-14-31,371-38 9,-878 43-10,0-7-1,227-50 0,699-208 230,-964 231-24,82-23 128,17 3-286,-105 25-7,1 5 0,138-14 1,310-4 785,-294 47 1379,-217 3-5276,0-1-4458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07.4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 0 4498,'0'0'9503,"0"5"-9378,0-1-63,1 0 0,0 0 0,0-1 0,0 1 0,1 0 0,0-1 0,-1 1 0,1-1-1,0 0 1,0 0 0,1 1 0,-1-1 0,1-1 0,3 5 0,53 44 1212,-38-33-1046,16 10 26,0-2-1,68 36 1,-56-35-188,-47-26-61,0 0-1,0 0 1,0 0-1,0 1 1,-1-1 0,1 1-1,0-1 1,-1 1 0,1 0-1,-1-1 1,0 1-1,1 0 1,-1 0 0,0 0-1,0 0 1,0 0 0,0 0-1,-1 0 1,1 1-1,0-1 1,-1 0 0,0 0-1,1 0 1,-1 1-1,0-1 1,0 0 0,0 1-1,-1-1 1,1 0 0,0 0-1,-1 0 1,0 1-1,1-1 1,-1 0 0,0 0-1,0 0 1,-2 3 0,-4 8 44,-2-1 0,1 1 0,-2-2 0,-16 18 1,14-16-29,-58 67 124,-130 133 809,185-200-1132,0 0 0,-32 21 0,37-32-2762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07.9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11605,'0'0'5392,"12"16"-5269,-12-16-123,11 14 96,-1 1 0,0 0 0,-1 1 0,-1 0 0,-1 1 0,0-1 0,7 29 0,2 37 785,10 156 0,-21 87-683,-5-278-509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08.3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1 644 6051,'0'0'7795,"72"-226"-6498,-24 137-945,3 0-304,0 11 112,-4 12-144,-7 17 32,-14 19 48,-4 14-192,-15 16-192,-3 0-624,-4 13-4547,0 33 17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08.9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11797,'0'0'5155,"95"203"-4419,-66-144-352,0 0 80,0-10-399,-7-6 79,-4-4-144,-3-19-96,-1 0-49,5-7-1295,-9-7-1169,1-6-1057,-3 0-2289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09.3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482 1 368,'0'0'16280,"-234"147"-15880,172-71 112,0-4-64,11-10-240,15-6-192,10-20-32,15-6-112,11-17-800,0-10-1745,22-3-9493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09.7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296 0 1553,'0'0'14806,"-99"207"-14021,66-135-97,-3 13-80,-1-3-31,8-9-545,4-14 16,7-17-32,7-12-32,3-7-1393,8-7-816,0 4-832,0-7-1121,0-3-1681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10.2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566 10 6915,'0'0'6278,"-12"-2"-6198,5 0-48,2 1-2,0-1 0,0 1 0,0 1 0,0-1 0,0 1 0,0 0 0,-1 0 0,1 0 0,0 1 0,0-1 0,0 2 0,0-1 0,0 0 0,0 1 0,-6 3 0,-6 5 251,1 2 1,1 0-1,0 1 0,0 0 1,-13 18-1,-59 82 1555,83-107-1802,0 1-1,0 0 1,0 0 0,1 0-1,0 0 1,1 1-1,-1 0 1,2-1-1,-1 1 1,1 0 0,-1 12-1,2-19-38,1 0-1,-1-1 1,0 1-1,0 0 1,1-1 0,-1 1-1,1 0 1,-1-1-1,1 1 1,-1 0-1,1-1 1,-1 1-1,1-1 1,0 1 0,-1-1-1,1 1 1,0-1-1,-1 0 1,1 1-1,0-1 1,-1 0 0,1 1-1,0-1 1,1 0-1,25 7-93,-17-6 46,84 20-84,40 10 143,-132-31 15,-1 1 0,0 0 1,1 0-1,-1 0 0,0-1 0,0 1 0,1 0 0,-1 1 0,0-1 0,0 0 0,0 0 1,0 0-1,0 1 0,-1-1 0,1 0 0,0 1 0,0-1 0,-1 0 0,1 1 0,-1-1 0,1 1 1,-1-1-1,0 1 0,0-1 0,0 1 0,0 0 0,0-1 0,0 1 0,0-1 0,0 1 1,0-1-1,-2 4 0,1 0 39,0 1 1,0-1-1,-1 1 1,0-1-1,0 0 0,-1 0 1,0 0-1,-5 8 1,-7 6-36,-2-1 1,0 0-1,-1-1 1,0-2-1,-2 0 0,1 0 1,-2-2-1,0-1 1,-1 0-1,-34 12 0,33-16-853,0 0-1,-1-2 0,0-1 0,0-1 0,-1-1 0,-31 0 0,-11-3-4450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23.9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7555,'0'0'6515,"177"39"-6210,-102-28-305,-7-11 192,-5 6-192,-17-6 0,-5 6-64,-13 2-1185,-6 3-1664,-13-5-1905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11.3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174 181 4498,'0'0'3015,"-22"37"-1492,-69 126 81,83-146-1434,0-1 1,1 1 0,1 1 0,0-1 0,1 1 0,1 0 0,1 0 0,-1 22 0,2-14 1,-5 66 1163,7 140 0,3-200-1095,2 1-1,1-1 0,1 0 1,2-1-1,1 0 1,2 0-1,0-1 1,33 53-1,5-3 210,110 131-1,-114-156-421,1-2-1,3-2 0,2-2 1,2-3-1,1-2 0,3-2 1,105 56-1,-78-56 88,147 49 0,-176-74-47,1-2 0,0-3 0,108 9 0,14-20 491,-162-2-517,-1-1 1,0-1-1,1 0 1,-1-1-1,0-1 1,-1 0-1,1-1 1,-1-1-1,0 0 1,-1-1-1,20-14 1,10-11-47,-1-1 0,43-46 0,-60 53 33,-1-2 0,-1 0 0,-2-2 1,30-52-1,56-141 88,-92 189-112,2-9 19,-2 0-1,-2-1 0,-2 0 1,-2-1-1,6-60 0,-4-235 108,-13 313-136,-1-1-1,-2 1 1,-1 0 0,-1 0-1,-1 1 1,-1 0-1,-23-49 1,9 33 2,-1 1 0,-2 1 0,-57-70 1,61 88 10,0 0 1,-1 1 0,-2 2 0,0 0-1,-1 2 1,-36-21 0,24 19-2,-2 2 0,0 1 0,0 2 0,-45-10 0,-8 6 53,-1 4 0,0 4 0,-144 1 0,203 10-41,-169 3 73,167-1-82,-1 3 1,1 1-1,-54 16 1,37-5-379,-98 49 1,125-52 93,0 1 1,1 1-1,1 1 0,0 2 0,-27 27 0,42-37-728,1 1-1,0 0 0,1 1 0,0 0 0,1 0 0,-7 14 0,-2 7-7432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15.9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0 3970,'0'0'1344,"-26"99"-2320,26-79-241,0 2-1184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17.6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66 2209,'0'0'7812,"-10"-10"-6641,-29-34-219,29 33 3802,10 26-4481,23 739-84,15-283-108,30 326 276,33-2 72,23 55-330,-116-800-98,-4-34 33,-2-1 0,0 0-1,0 29 1,-1-44-29,1 0 6,-1 0-3,31 0-6,228 4 211,360-15 594,476-107-281,-1019 109-495,211-17 9,182-27 8,273-40-32,-590 82 54,290-59-1,-337 49-65,0 5 0,113-3 1,219 14 17,-102 3-14,-129-14-247,-143 10 168,-16 1-582,0-2 1,79-23-1,-126 29 587,19-7-1379,-19 8 1301,-1 0 1,1 0-1,-1 0 1,0-1-1,1 1 1,-1 0 0,0 0-1,1 0 1,-1-1-1,0 1 1,0 0-1,1 0 1,-1-1-1,0 1 1,0 0-1,1-1 1,-1 1-1,0 0 1,0-1 0,0 1-1,1 0 1,-1-1-1,0 1 1,0 0-1,0-1 1,0 1-1,0-1 1,0 1-1,0 0 1,0-1-1,0 1 1,0 0 0,0-1-1,0 1 1,0-1-1,0 1 1,0 0-1,0-1 1,-1 1-1,1 0 1,0-1-1,0 1 1,0 0-1,-1-1 1,1 1 0,-12-7-6837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20.4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319 3278 2881,'0'0'6875,"-6"-16"-6122,-35-125 904,20 42-726,-13-160 0,14 57 239,-83-365-1,72 424-1013,5-2 0,-9-217-1,34 27 1146,2 177 2043,-1 157-3162,0 1-182,0-1 0,0 0 0,1 0 0,-1 0 0,0 1 0,1-1 0,-1 0 0,0 0 0,1 1 0,-1-1 0,1 0 0,-1 1 0,1-1 0,-1 0 0,1 1 0,0-1 0,-1 1 0,1-1 0,0 1 0,-1-1 0,1 1 0,0 0 0,0-1 0,-1 1 0,1 0 0,0 0 0,0-1 0,0 1 0,1 0 0,82-12-97,101-2 1,-67 7 270,1366-79 239,-762 31-297,-10-46-106,-58 32 17,-46-5 82,-540 63-121,244-35 24,-97 9-363,-142 22 240,113-10-1,-127 19-229,0-3-1,88-24 1,-2-1-27,-65 17-530,98-34 0,-122 34 461,-34 11 157,-1-1-1,0-1 1,39-20 0,-49 23 251,-1 1 0,1 0 0,-1 1 0,1 0 0,0 0 0,1 1 0,15-1 0,39-9 88,11 2-62,-54 5 398,0 1 1,1 1-1,-1 1 1,43 3-1,-33-1-11,-26-2-1941,-25 1-1720,-25 1-3355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22.2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20 5507,'0'0'8857,"-4"-3"-7750,-16-10-24,15 10-61,29 19 2276,14 20-3429,-14-12 291,98 101-106,112 148 0,-146-166-154,-75-91-37,-7-10-43,0 1 0,0 0 0,-1 0-1,8 14 1,-13-20 51,0-1-1,0 0 1,1 1 0,-1-1-1,0 1 1,0-1 0,0 0-1,1 1 1,-1-1 0,0 1-1,0-1 1,0 0 0,0 1-1,0-1 1,0 1 0,0-1-1,0 1 1,0-1-1,0 0 1,0 1 0,0-1-1,0 1 1,0-1 0,0 1-1,-1-1 1,1 0 0,0 1-1,0-1 1,0 0 0,-1 1-1,1-1 1,0 0 0,-1 1-1,1-1 1,0 0 0,0 1-1,-1-1 1,1 0-1,-1 0 1,1 1 0,0-1-1,-1 0 1,-19 2-4424,15-3 4461,-27 1-4180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22.6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0 296 1649,'0'0'14972,"7"-11"-14740,151-210 179,-153 214-840,26-30-237,-12 23-2180,1 9-4277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23.0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9877,'0'0'6579,"223"180"-6035,-158-121-368,1-6-128,-11-14-48,-11-13-32,-12-12 16,-10-8-1393,-7-6-512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23.4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208 1 11557,'0'0'5539,"-37"177"-5411,12-98 144,-4-4-160,0-6-96,3-10 32,1-10-96,6-13-1136,8-13-1474,4-16-2288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23.8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102 0 6547,'0'0'12982,"-21"217"-12662,6-132 128,0 7-256,-3-7-192,4-9 0,3-11-272,3-19-576,8-10-929,0-16-1200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24.3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237 1 4898,'0'0'9461,"-3"1"-8981,-3 4-447,0 1 0,1-1 1,-1 1-1,1 0 0,1 1 1,-1-1-1,1 1 0,0 0 1,0 0-1,-2 9 0,-5 4 4,0 2-26,-44 87 803,50-96-723,1 0 1,0 0 0,0 0 0,1 1-1,1 0 1,-1 23 0,3-35-97,0-1 0,0 0 0,1 0-1,-1 0 1,1 0 0,-1 0 0,1 0 0,-1 0 0,1 0-1,0 0 1,-1 0 0,1 0 0,0 0 0,0-1 0,0 1-1,-1 0 1,1 0 0,0-1 0,0 1 0,0-1 0,0 1-1,0-1 1,0 1 0,0-1 0,1 0 0,-1 1 0,0-1-1,0 0 1,0 0 0,2 0 0,41 4-123,-36-4 88,364 1-1705,-371-1 1750,0 0 0,0 0 0,0 0 0,0 1 0,0-1 0,0 0 0,0 1 0,0-1 0,0 1 0,-1-1-1,1 1 1,0 0 0,0-1 0,0 1 0,-1 0 0,1-1 0,0 1 0,-1 0 0,1 0 0,-1 0 0,1 0 0,-1 0 0,1-1 0,-1 1 0,1 0 0,-1 0 0,0 0 0,0 0 0,1 0 0,-1 0-1,0 0 1,0 0 0,0 2 0,0 44 643,-1-28-367,0-5-139,-1 0 1,0-1-1,-1 1 0,0-1 1,-1 1-1,0-1 1,-2 0-1,1-1 1,-1 1-1,-1-1 1,0 0-1,-1-1 1,0 0-1,-1 0 1,-15 14-1,12-13-105,0-1 0,-1 0 0,0-1 0,-1 0 1,0-1-1,0-1 0,-1 0 0,0-1 0,0-1 0,-1 0 0,0-1 0,-30 6 0,14-8-875,-37 1-1,61-4 339,-1 0-1,1-1 0,-1 0 1,1 0-1,-1-1 0,1 0 1,0 0-1,-1-1 0,-10-5 1,14 4-168,1 1 0,-1-1 0,1-1 0,0 1 0,0-1 0,0 1 0,-3-7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32.6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7203,'0'0'3466,"1"1"-3246,0-1-1,0 1 1,0 0 0,-1 0-1,1 0 1,0 0 0,0 0 0,-1 0-1,1 0 1,-1 1 0,1-1 0,-1 0-1,1 1 1,14 323 1399,-15-284-1427,0-22-5143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24.8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92 11189,'0'0'7990,"-4"0"-7757,-2-1-328,11 1 57,25-3 74,36-3 82,203-50-591,-171 33-4758,-88 20 1421</inkml:trace>
  <inkml:trace contextRef="#ctx0" brushRef="#br0" timeOffset="1">21 512 11189,'0'0'8020,"237"-168"-7972,-186 145-16,-11 10-32,-7 3-32,-11 10-721,-8 0-623,-7 0-1137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25.7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10261,'0'0'5183,"41"35"-4497,21 17-362,175 154 713,-103-79-517,147 180 0,-281-307-552,13 18-1816,-13-17 1651,1-1 0,-1 0-1,0 1 1,1-1-1,-1 1 1,0-1 0,0 1-1,1-1 1,-1 1 0,0-1-1,0 1 1,0-1-1,1 1 1,-1-1 0,0 1-1,0-1 1,0 1-1,0-1 1,0 1 0,0-1-1,0 1 1,0-1 0,-1 1-1,1-1 1,0 1-1,0-1 1,0 1 0,0-1-1,-1 1 1,1-1 0,0 0-1,0 1 1,-1-1-1,1 1 1,0-1 0,-1 0-1,0 1 1,-11 0-5865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26.1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438 1 11269,'0'0'5731,"-153"229"-5651,113-130-64,-4 2 96,0-5-16,1-18-192,6-15 96,4-21-128,8-15-929,10-18-607,12-9-770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26.5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1 113 14102,'0'0'3778,"135"-40"-3570,-81 24-160,1 3-16,-8-4 0,-6 7 0,-9 4-64,-2-1-560,-9 4-240,-2 3-1089,-1 0-432,-7 0-1649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26.9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37 5955,'0'0'10501,"186"135"-9845,-113-83-640,7-3 192,-3-3-176,-8-6-16,0-8-16,-10-5-224,-12-8-785,-14-6-1088,-11-3-832,-11-6-2770</inkml:trace>
  <inkml:trace contextRef="#ctx0" brushRef="#br0" timeOffset="1">543 1 13222,'0'0'2353,"-76"190"-1841,50-104-400,1 5-80,-1-9-32,12-9-32,-1-11-64,11-13-1104,4-6-1153,0-17-2273,8-13-2978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27.4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68 216 9284,'0'0'1886,"17"33"-984,55 104-259,-51-98-411,-10-19-140,-1 0 1,0 1-1,-2 0 0,9 31 1,-24-65 2,-1 0 0,0 0 0,-1 1 0,-11-12 0,-18-25-335,12 11 79,1-1 1,-21-47-1,38 68 106,1 1 0,0-1 0,2 0-1,0 0 1,1-1 0,0 0 0,-1-35-1,5 36 57,-1 11 1,1 1 1,0 0-1,0 0 0,1-1 1,1-6-1,-2 12 3,1 0-1,-1-1 0,1 1 1,-1 0-1,1 0 0,-1 0 1,1-1-1,0 1 0,0 0 1,0 0-1,0 0 0,-1 0 1,1 0-1,1 0 0,-1 0 1,0 1-1,0-1 0,0 0 1,0 1-1,0-1 0,1 0 1,-1 1-1,0-1 0,1 1 1,-1 0-1,0 0 0,3-1 1,7-1 100,0 1 0,0 0 0,0 1 1,1 0-1,-1 1 0,0 0 1,16 4-1,-21-3-78,-1 0 0,0 0 1,0 1-1,0-1 0,0 1 0,0 0 0,-1 1 0,1-1 1,-1 1-1,0 0 0,0 0 0,0 0 0,-1 0 1,1 1-1,-1-1 0,4 9 0,-2-4 7,-1 0 0,-1 0 0,0 1-1,0-1 1,0 1 0,-1 0 0,1 12 0,-2 71 37,-1-57-149,0-35 69,0 0 0,0 0-1,0 0 1,0 0 0,0 0-1,0 0 1,-1 1-1,1-1 1,0 0 0,-1 0-1,1 0 1,-1 0 0,1 0-1,-1 0 1,1 0 0,-1 0-1,0 0 1,1-1 0,-1 1-1,0 0 1,0 0 0,1 0-1,-1-1 1,0 1 0,0-1-1,0 1 1,0 0 0,0-1-1,0 0 1,0 1 0,-1-1-1,-4 1-140,1 0 0,0 0 0,0-1 0,0 0 0,-9-1 1,-2 0-454,14 1 460,2 1 127,0-1 0,-1 0-1,1 0 1,0 0 0,-1 0 0,1 0 0,0 0 0,-1 0-1,1 0 1,-1 0 0,1 0 0,0 0 0,-1-1 0,1 1-1,0 0 1,-1 0 0,1 0 0,0 0 0,0 0 0,-1-1-1,1 1 1,0 0 0,-1 0 0,1 0 0,0-1 0,0 1-1,0 0 1,-1 0 0,1-1 0,0 1 0,0 0 0,0-1-1,-1 1 1,1 0 0,0-1 0,0 1 0,6-1 120,7 1 106,-1 2-1,1-1 1,-1 2 0,0 0 0,0 0 0,0 1-1,17 8 1,84 49 1582,-46-23-799,-40-23-974,66 31 1208,-82-42-1741,0 0 0,0-1 0,0 0 0,1 0-1,-1-1 1,21 0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27.9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1 3009,'0'0'8740,"-87"253"-6499,72-139-688,12 31-865,3 22-31,0 4-241,43 3 144,30-17-480,37-16-48,35-33-64,23-39-608,22-59-1393,-1-13-2161,-14-66-4274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28.3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1393,'0'0'13958,"215"227"-12789,-139-149-497,1 8-320,0-1 352,-12 0-255,-7-3-113,-10-6-256,-12-1-80,-10-3 0,-12 4-945,-6-7-896,-8-7-2016,0-9-2994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29.2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1783 6355,'0'0'8537,"-5"-4"-7544,-14-14-124,18 17-767,1 1 0,-1-1 0,1 0 0,-1 1 0,1-1 0,-1 0 0,1 1 0,-1-1-1,1 0 1,0 1 0,-1-1 0,1 0 0,0 0 0,0 1 0,0-1 0,-1 0 0,1 0-1,0 1 1,0-1 0,0 0 0,0 0 0,0 0 0,1 1 0,-1-1 0,0 0 0,0 0 0,1-1-1,0 0-109,0 1 0,0-1 0,0 0 0,1 1 0,-1-1 0,0 1 0,1-1 0,0 1-1,-1 0 1,3-2 0,47-27 289,102-45-1,-44 24 96,971-512 750,-1054 549-1118,818-484 66,-504 291-129,13 38-79,-277 137 43,-24 9-732,1 3-1,55-14 1,-105 33 515,1 0 0,0 0 0,0 1 0,0-1 0,0 1 0,0 0 0,0 0 0,7 1 0,-10 0 161,1-1 1,-1 1-1,0 0 1,0-1-1,0 1 0,0 0 1,0 0-1,0 0 1,0-1-1,0 1 1,0 0-1,0 1 1,0-1-1,-1 0 1,1 0-1,0 0 0,-1 0 1,1 1-1,-1-1 1,0 0-1,1 0 1,-1 1-1,0-1 1,1 0-1,-1 1 1,0-1-1,0 2 1,1 40-3728,-1 10-3474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30.8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366 127 2177,'0'0'8374,"-8"-19"-8184,-26-59-27,33 77-172,-11-25 1189,12 26-1129,0 0 0,0 0 0,0-1-1,0 1 1,0 0 0,0 0 0,0 0 0,0 0-1,-1-1 1,1 1 0,0 0 0,0 0 0,0 0 0,0 0-1,-1 0 1,1 0 0,0 0 0,0 0 0,0 0 0,0-1-1,-1 1 1,1 0 0,0 0 0,0 0 0,0 0-1,-1 0 1,1 0 0,0 0 0,0 0 0,0 0 0,0 0-1,-1 0 1,1 0 0,0 1 0,0-1 0,0 0-1,-1 0 1,1 0 0,0 0 0,-9 2 477,-57-3-91,-77 2-375,139 0-61,0-1-1,1 1 1,-1 0 0,1 0-1,-1 0 1,1 0 0,-1 1-1,1-1 1,0 1-1,0 0 1,0 0 0,0 0-1,0 0 1,0 1 0,0-1-1,1 1 1,-1 0 0,1 0-1,0 0 1,0 0 0,0 0-1,0 0 1,0 0 0,1 1-1,-3 5 1,2 0-27,-1 1 0,1-1-1,0 0 1,1 1 0,0-1 0,1 0 0,0 1-1,2 18 1,0-22 20,0 0 0,0 0 0,1-1 0,0 1 0,0-1 0,0 0 0,0 0 0,1 0 0,0 0 1,0 0-1,0-1 0,1 0 0,0 0 0,0 0 0,0-1 0,6 4 0,0 0 15,0 0-1,1-1 1,-1-1 0,1 0 0,0 0-1,25 5 1,7-6-9,1-1 1,61-4-1,-28-1 10,-68 2-8,1 0-2,0 0 1,0 0-1,-1 1 1,19 5 0,-26-6 4,1 2 1,-1-1-1,0 0 1,0 1 0,-1-1-1,1 1 1,0 0-1,0 0 1,-1 0 0,1 0-1,-1 0 1,0 1 0,1-1-1,-1 1 1,0 0-1,-1-1 1,1 1 0,0 0-1,-1 0 1,2 3 0,1 10 134,0 0 0,-2 0 0,0 1 0,0-1 0,-2 0 0,-1 28 0,0-6-69,1-28-60,-1 0 0,0 0 0,0 0 0,-1-1 0,0 1 1,-1 0-1,0-1 0,0 1 0,-1-1 0,0 0 0,-1 0 0,0 0 1,-1-1-1,1 0 0,-2 0 0,1 0 0,-1-1 0,0 0 0,-1 0 1,1-1-1,-1 0 0,-1 0 0,1-1 0,-1 0 0,0 0 0,0-1 1,0 0-1,-1-1 0,1 0 0,-1 0 0,0-1 0,0-1 0,-10 1 1,-39-1-4161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33.1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1809,'0'0'9730,"10"0"-9365,12 1 10,1 0-1,32 7 0,17 7 266,-1-2-1,146 5 1,-217-18-809,-24 0-10078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31.6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59 689 3265,'0'0'7150,"-1"-30"-6749,-7-94 57,6 108-252,0 0-1,-2 1 1,0-1-1,0 1 0,-9-18 1,9 24 168,1 0-1,0 0 1,0 0 0,1 0 0,0 0 0,0 0 0,0-18 0,16 27-340,-2 1 47,-1 0 0,0 0 0,0 1 0,0 1 0,0 0 0,0 0 0,0 1 0,-1 0 0,0 1 0,0 0 0,14 10 0,69 51 192,-44-29-245,-49-37-51,0 0 1,0 0-1,0 0 0,0 1 1,1-1-1,-1 0 1,0 0-1,0 0 0,0 0 1,0 0-1,0 0 0,1 0 1,-1 0-1,0 0 1,0 0-1,0 0 0,0 0 1,0 0-1,1 0 0,-1 0 1,0 0-1,0 0 0,0 0 1,0-1-1,0 1 1,1 0-1,-1 0 0,0 0 1,0 0-1,0 0 0,0 0 1,0 0-1,0 0 1,0 0-1,1-1 0,-1 1 1,0 0-1,0 0 0,0 0 1,0 0-1,0 0 0,0-1 1,0 1-1,0 0 1,0 0-1,0 0 0,0 0 1,0 0-1,0-1 0,3-14-507,-4-21 216,1 33 252,-3-37-248,-13-57 0,8 61 35,3 1-1,-2-50 1,6 84 306,1 0 1,0 0 0,0 1-1,0-1 1,0 0 0,0 0-1,0 1 1,0-1 0,0 0-1,0 0 1,0 1 0,0-1-1,0 0 1,1 1-1,-1-1 1,0 0 0,1 1-1,-1-1 1,0 0 0,1 1-1,-1-1 1,1 0 0,-1 1-1,1-1 1,-1 1 0,1-1-1,-1 1 1,1-1-1,0 1 1,-1 0 0,2-1-1,0 1 43,0 0-1,0 0 0,0 1 1,0-1-1,0 1 1,0-1-1,0 1 0,0 0 1,0 0-1,2 1 0,20 11 227,-1 1 0,24 19-1,-27-17-64,1-2 0,39 20 0,-59-34-249,-1 0 0,1 0 0,-1 0 0,1 0 0,-1 0 0,1 0 0,-1 0 0,1 0 0,-1 0 0,1 0 0,-1 0 0,1 0 0,-1-1 0,1 1 0,-1 0 0,1 0 0,-1-1 0,1 1 0,-1 0 0,1-1 0,-1 1 0,0 0 0,1-1 0,-1 1 0,1 0 0,-1-1 0,0 1 0,0-1 0,1 1 0,-1-1 0,0 1 0,0-1 0,0 1 0,1-1 0,-1 1 0,0-1 0,0 1 0,0-1 0,0 0 0,7-30-21,-6 22-13,4-15 62,14-57-237,-17 73 160,1 0 0,0 1 0,0-1 0,1 1 0,-1 0 0,2 0 0,6-10 0,-9 16 71,0-1-1,-1 0 1,1 1-1,0 0 1,0-1-1,0 1 1,0 0 0,0 0-1,0 0 1,0 0-1,0 0 1,0 1-1,0-1 1,0 1-1,1-1 1,-1 1-1,0 0 1,0 0-1,1 0 1,-1 0-1,0 0 1,0 0-1,1 1 1,-1-1-1,0 1 1,0 0-1,0-1 1,0 1-1,0 0 1,0 0-1,0 0 1,3 3-1,7 4 260,-1 0-1,0 1 1,-1 0-1,11 12 1,-6-6-132,19 19 100,-22-20-204,2 0 1,0-1-1,0-1 1,28 18-1,-34-26-200,-5-20-12644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32.0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96 720,'0'0'16712,"88"-30"-16696,-52 20 32,-3 1-48,-4-5-400,-7 1-833,-4 0-1536,-7 7-929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32.5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107 1 5394,'0'0'8100,"-10"5"-6710,2 1-1266,0 2-1,0-1 0,1 1 1,0 0-1,0 0 0,1 1 1,0-1-1,0 2 1,1-1-1,0 0 0,1 1 1,0 0-1,0 0 1,1 1-1,1-1 0,0 0 1,0 1-1,1 0 1,0 18-1,1-27-126,1 0 0,-1 0 0,1 0 0,0 0 0,0 0 1,0 0-1,0 0 0,0 0 0,0 0 0,0-1 0,1 1 0,-1 0 0,1-1 0,-1 1 1,1-1-1,0 1 0,-1-1 0,1 0 0,0 0 0,0 0 0,0 0 0,0 0 0,0 0 1,0 0-1,2 0 0,11 4-43,-1-1 1,22 4 0,-32-7 35,33 4-278,0-2 1,51-1 0,-63-3 269,1 1-1,-1 1 1,1 1 0,-1 1-1,0 2 1,0 0-1,26 10 1,-48-14 60,-1 0 0,0 0 0,0 1 0,0-1-1,0 0 1,0 1 0,0 0 0,0-1 0,0 1 0,0 0 0,-1 0-1,1 0 1,-1 0 0,0 0 0,1 0 0,-1 1 0,0-1 0,0 0 0,0 0-1,-1 1 1,1-1 0,0 3 0,0 2 6,-1 0-1,0-1 1,0 1 0,0 0-1,-1-1 1,-2 14 0,0-13-169,1 0 1,-1 0 0,-1 0 0,1-1 0,-1 1 0,0-1-1,0 0 1,-1 0 0,0-1 0,0 1 0,0-1-1,-1 0 1,-10 7 0,-7 4-1348,-1-1-1,-31 15 1,-20 4-3428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33.2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104 0 7652,'0'0'4812,"-15"32"-3158,-47 109-821,56-125-755,1 0-1,0 1 1,2-1 0,0 1 0,0 0 0,2 0 0,0 0-1,2 24 1,0 0 108,9 176 998,-6-188-1001,1 0 0,2-1-1,1 0 1,0-1 0,22 45 0,-4-24 47,2-1 1,2-2-1,2 0 1,2-3-1,59 59 1,-27-39-54,3-2-1,113 74 1,-131-101-171,1-2 1,1-3 0,2-2-1,61 20 1,-78-34-269,0-2 0,1-1 0,0-2 0,0-1 0,1-3 0,0-1 0,46-3 0,-65-1-270,0 0 0,0-2-1,-1 0 1,1-2 0,-1 0 0,0-1 0,0-1-1,-1 0 1,0-2 0,0 0 0,20-17-1,60-56-5525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34.0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9284,'0'0'7364,"2"0"-7052,9 1-155,1 0 0,-1 0 0,0 1 0,0 1 0,0 0 0,0 0 0,17 9 0,72 44 360,-60-32-369,33 21 58,-1 3 0,-3 3 1,123 119-1,-144-120-123,-1 3 0,-4 1 0,-1 3 0,-3 1 0,42 83 0,-42-61-44,49 141-1,-83-201-269,0 0 0,-1 1-1,1 23 1,-5-8-2807,-4-3-3460,-2-19-249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50.1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1575 5442,'-8'-47'2767,"4"22"-2550,-10-66 256,-4-168 0,21 164-103,25-157 0,40-93 345,-7 44 122,-57 272-596,1 0 383,15-54 0,-19 82-600,0-1 0,-1 1 0,1 0 0,0 0 1,-1 0-1,1 0 0,0 0 0,0 0 0,0 0 0,0 0 1,0 0-1,0 1 0,0-1 0,1 0 0,-1 1 0,0-1 1,0 1-1,0-1 0,1 1 0,-1-1 0,0 1 0,0 0 1,1 0-1,-1 0 0,0 0 0,3 0 0,1 0-52,0 0-1,0 0 0,0 1 0,0 0 0,-1 0 0,8 3 1,-1 1 62,0 0 0,-1 0 0,0 1 0,0 1 0,0 0 0,-1 0 0,0 1 0,9 10 0,6 9 289,31 45 0,-23-22-71,-2 1 0,-2 2 0,-2 1 0,-3 1 0,18 64 0,60 294 206,-95-388-454,-4-15-52,60 307 491,-50-227-2379,3 144 1,-15-234 1902,0 1 1,0-1-1,0 0 0,0 0 0,0 0 1,0 1-1,0-1 0,0 0 1,0 0-1,0 0 0,0 1 0,0-1 1,0 0-1,0 0 0,0 0 1,0 0-1,-1 1 0,1-1 1,0 0-1,0 0 0,0 0 0,0 0 1,-1 0-1,1 1 0,0-1 1,0 0-1,0 0 0,0 0 0,-1 0 1,1 0-1,0 0 0,0 0 1,0 0-1,-1 0 0,1 0 1,0 0-1,0 0 0,0 0 0,-1 0 1,1 0-1,0 0 0,0 0 1,0 0-1,-1 0 0,1 0 0,0 0 1,0 0-1,0 0 0,-1 0 1,1 0-1,0-1 0,0 1 1,0 0-1,-45-5-3286,-27-23-3802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50.5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1 142 10757,'0'0'976,"211"-20"193,-124 0-817,-3-3 32,-3-3-256,-16 3-80,-7 3-48,-14 11-576,-11 9-1793,-22 0-2689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50.9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0 767 5795,'0'0'3254,"3"-30"-2944,-2 27-294,5-54 461,2 1-1,22-75 1,-2 33 408,5 2 0,83-168-1,-116 262-859,1 0 0,0 0-1,0 1 1,-1-1-1,1 0 1,1 1-1,-1-1 1,0 1 0,0-1-1,0 1 1,1-1-1,-1 1 1,1 0-1,-1 0 1,1 0 0,0 0-1,-1 0 1,1 0-1,0 0 1,0 1-1,-1-1 1,1 0 0,0 1-1,0 0 1,0-1-1,0 1 1,0 0-1,0 0 1,0 0 0,-1 0-1,1 0 1,0 1-1,0-1 1,0 0-1,0 1 1,0 0 0,-1-1-1,1 1 1,0 0-1,0 0 1,-1 0-1,3 1 1,7 7 139,0 0 0,-1 1 0,0 0-1,-1 0 1,0 1 0,11 18 0,45 79 659,-59-97-784,57 109 301,22 40-107,-83-159-236,18 29-13,-19-29 13,0 1 1,0-1 0,0 0 0,0 0-1,1 0 1,-1 0 0,0 0-1,1 0 1,-1 0 0,1 0-1,-1-1 1,1 1 0,-1 0-1,1-1 1,-1 1 0,1-1-1,2 1 1,-3-2-1,0 1 0,-1 0 0,1-1 0,0 1 0,0 0 0,-1-1 0,1 1 0,0-1 0,-1 1 0,1-1 0,-1 1 0,1-1 0,0 0 0,-1 1 0,1-1 0,-1 0 0,0 1 0,1-1 0,-1 0 0,0 1 0,1-1 0,-1 0 0,0 0 0,0 0 0,1 1 0,-1-1 0,0 0 0,0 0 0,0-1 0,2-7 8,12-32 49,60-165 123,-65 185-178,2 0 0,0 1 0,1 0 1,1 1-1,1 0 0,0 1 0,23-22 0,-34 38-13,-1 0 1,0 0 0,0 0-1,1 0 1,-1 1-1,1-1 1,-1 0 0,1 1-1,0 0 1,0 0-1,-1 0 1,1 0-1,0 0 1,0 1 0,0-1-1,0 1 1,0-1-1,0 1 1,0 0 0,0 1-1,0-1 1,0 0-1,0 1 1,0 0-1,0-1 1,0 1 0,0 0-1,0 1 1,-1-1-1,1 0 1,-1 1 0,1-1-1,-1 1 1,5 3-1,7 15 127,-1 1-1,-1 0 1,18 42 0,-13-26 114,9 19-189,26 52 359,-46-97-597,0-1-1,1-1 0,0 1 0,1-1 0,0 0 0,0-1 1,15 12-1,-16-16-495,0-1 0,0 1 0,1-2 0,-1 1 0,1-1 0,-1 0 0,1-1 0,0 1 0,0-2 0,0 1 0,0-1 1,0 0-1,10-2 0,25-1-5406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51.5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420 1037 5378,'0'0'7724,"0"-5"-7457,0 4-245,0 0-1,0-1 1,0 1 0,0 0 0,-1-1-1,1 1 1,0 0 0,0 0 0,-1-1-1,1 1 1,-1 0 0,1 0 0,-1 0 0,0 0-1,1-1 1,-1 1 0,0 0 0,0 0-1,0 0 1,0 0 0,0 1 0,0-1 0,0 0-1,-1 0 1,-2-1 41,1 0 0,-1 1 0,0 0 1,-1 0-1,1 0 0,0 1 0,0-1 0,-7 1 0,-16-1 116,-14-1 231,-76 6-1,106-3-321,0 1 0,0 0 0,0 1 0,0 0 0,1 0 0,0 1 0,-1 0 0,1 1 0,1 1 0,-1-1 1,-16 15-1,22-18-70,1 1 0,1 0-1,-1 1 1,0-1 0,1 0 0,0 1 0,-1-1 0,1 1 0,1 0 0,-1 0 0,0 0 0,0 5 0,0 1 9,1 1 0,0-1 0,0 17 0,1-24-27,0 0-4,0 0-1,1-1 1,-1 1-1,1 0 1,-1-1 0,1 1-1,0 0 1,0-1 0,0 1-1,0-1 1,0 1-1,0-1 1,1 0 0,-1 1-1,1-1 1,0 0-1,0 0 1,3 3 0,-1-2-18,1 0 1,-1 0 0,1 0 0,0-1 0,0 0-1,0 0 1,0 0 0,11 2 0,0-1-36,0-1 0,0-1 0,0 0 0,0-1 0,28-4 0,-39 4 34,-1-1-1,-1 0 1,1-1 0,0 1-1,0-1 1,0 1 0,-1-1 0,1 0-1,-1 0 1,1-1 0,-1 1 0,0-1-1,0 0 1,0 0 0,5-6 0,0-2-145,0-1 0,-1 0 1,7-17-1,-14 29 165,1-2-14,-1 1 1,1 0 0,0 0-1,0 0 1,0 1-1,0-1 1,0 0-1,0 0 1,0 0-1,0 1 1,0-1-1,1 0 1,-1 1-1,0-1 1,0 1-1,0 0 1,1-1-1,-1 1 1,0 0 0,1 0-1,-1 0 1,0 0-1,0 0 1,1 0-1,-1 0 1,0 0-1,1 0 1,1 1-1,43 13-286,-37-10 302,19 6 21,1-2 0,0-1 0,0-1 0,1-1-1,-1-2 1,35-1 0,-45-2-4,0-1 1,0 0-1,0-2 1,0 0-1,-1-2 1,1 0-1,-1 0 1,0-2-1,-1 0 1,30-18-1,-22 8-9,-1-1-1,-1-2 1,0 0-1,-2-2 1,0 0-1,-2-1 0,0-1 1,-2-1-1,0 0 1,17-39-1,-16 27-100,-3-2-1,-1 0 1,-2 0-1,-1-1 0,-2-1 1,-2 1-1,1-47 1,-7 75 75,2-35-55,-2 0 0,-6-62 0,4 96 73,-1 0-1,-1 0 1,0 0-1,-1 1 1,0-1-1,-1 1 1,0 0-1,-1 0 1,0 1-1,-1-1 1,-1 1-1,1 1 1,-12-12-1,10 13 55,0 1-1,-1-1 0,-1 2 0,1 0 1,-1 0-1,0 1 0,0 0 1,-1 1-1,0 0 0,0 1 1,0 0-1,0 1 0,-1 0 0,-24-2 1,34 5-13,-1 0 1,0 0-1,1 0 1,-1 0 0,1 0-1,-1 1 1,1-1-1,-1 1 1,1 0 0,-1 0-1,1 1 1,0-1-1,-1 0 1,1 1 0,0 0-1,0 0 1,0 0-1,0 0 1,1 1 0,-1-1-1,1 1 1,-1-1-1,-2 5 1,0 3 17,0-1 0,0 1 0,1 0-1,1 1 1,0-1 0,-3 19 0,-6 39 136,4 1 0,2 0 0,7 124 0,1-170-170,0 0-1,1-1 0,2 1 1,0-1-1,1 0 0,1 0 1,1 0-1,18 32 0,-17-38-148,1-1 0,1 0-1,1 0 1,0-1 0,1-1-1,0 0 1,1 0 0,0-2-1,1 1 1,0-2 0,20 11-1,-13-11-751,1 0 0,0-2 0,0 0 1,1-2-1,0-1 0,49 5 0,30-4-4243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51.9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310 107 3282,'0'0'9671,"1"-15"-9559,-1-44-224,0 58 111,0 0-1,0-1 1,0 1 0,0 0 0,-1-1 0,1 1 0,0 0 0,-1 0 0,1-1 0,-1 1 0,1 0-1,-1 0 1,0 0 0,0-1 0,1 1 0,-1 0 0,0 0 0,0 0 0,0 0 0,0 1 0,0-1-1,0 0 1,0 0 0,0 1 0,-1-1 0,1 0 0,-2 0 0,-1 0 11,1 1 0,-1-1 0,0 1 0,0-1 0,0 1 0,-7 1 0,2 0 15,-1-2 47,0 2 0,0-1 0,0 1-1,0 0 1,-14 5 0,18-4-24,1 1 1,0-1-1,0 1 0,0 0 0,0 0 0,0 1 0,1 0 0,-1 0 0,1 0 0,-7 8 0,-2 4 79,2 0 0,0 1 0,0 0 0,2 1 0,0 0 0,1 0 0,0 1 0,-5 23 0,7-14 90,1 0-1,1 0 0,1 0 1,1 0-1,3 35 0,-1-57-205,1-1-1,0 0 1,0 1-1,0-1 1,0 1-1,1-1 1,0 0-1,0 0 0,0 0 1,1 0-1,0 0 1,0-1-1,0 1 1,0-1-1,1 0 1,5 5-1,-4-4-12,1 0 0,0-1 0,1 0 0,-1-1-1,1 1 1,0-1 0,-1 0 0,1-1 0,1 0 0,-1 0-1,8 1 1,-3-1-12,0-1 0,0-1-1,-1 0 1,1 0 0,0-1-1,0 0 1,0-1 0,-1-1-1,1 0 1,-1 0-1,0-1 1,0-1 0,0 0-1,-1 0 1,12-8 0,-6 1-119,-2-1-1,1 0 1,-2-1 0,0 0 0,-1-1-1,0-1 1,15-27 0,-19 30-64,-2-1 1,0 1-1,0-1 1,-1-1-1,-1 1 1,0-1-1,-2 0 0,1 0 1,-2 0-1,1-23 1,-3 35 203,1-1 1,-1 1 0,0-1 0,0 1 0,0 0-1,-1 0 1,1 0 0,-1-1 0,1 1-1,-1 1 1,0-1 0,0 0 0,-1 0-1,1 1 1,0-1 0,-1 1 0,1 0-1,-1 0 1,0 0 0,0 0 0,0 0 0,0 0-1,0 1 1,0 0 0,-1-1 0,1 1-1,-7-1 1,-7-2 289,-1 0-1,0 2 0,0 0 1,-19 0-1,29 2-207,-6-1 89,0 1 0,-1 0 0,1 1 0,0 1 1,-15 3-1,25-3-161,1-1 0,-1 0 1,0 1-1,1-1 0,0 1 0,-1 0 0,1 0 1,0 0-1,0 1 0,0-1 0,0 1 1,1 0-1,-1 0 0,1 0 0,-1 0 1,1 0-1,0 0 0,0 1 0,1-1 1,-1 1-1,1-1 0,-1 1 0,0 6 1,0-1-76,0-1 0,0 0 1,1 1-1,1-1 1,0 1-1,0-1 1,0 1-1,1-1 1,0 1-1,1-1 1,3 12-1,-3-16-103,0 1 0,1 0 0,-1-1 0,1 1 0,0-1 0,0 0 0,0 0 0,1 0 0,-1 0 0,1-1 0,0 1 0,0-1 0,0 0 0,0 0 0,1 0 0,-1-1 0,1 0-1,0 1 1,5 0 0,2 1-536,0-2 0,0 1-1,0-1 1,13 0-1,57-1-4525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33.4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7555,'0'0'4515,"84"37"-3651,-53-35-320,-3 1-256,0-3-64,0 0-224,0 0 80,-3 0-64,0 0-32,-10-11-960,-2 5-1441,-13-2-1809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52.5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424 102 2657,'0'0'10106,"-3"-15"-10042,0 1-39,0 1 0,-8-23 0,9 34-11,1 1 1,0-1-1,-1 0 1,0 0-1,1 1 0,-1-1 1,0 1-1,0 0 1,0-1-1,0 1 1,0 0-1,0 0 0,0 0 1,0 0-1,-1 1 1,1-1-1,0 1 1,-1-1-1,1 1 0,0 0 1,0 0-1,-1 0 1,1 0-1,0 0 1,-1 0-1,1 1 0,-3 0 1,-8 0 72,9-1-55,-17-1 240,1 2 0,-30 4-1,43-3-207,-1 0-1,1 0 0,-1 1 1,1 0-1,0 0 0,0 1 1,0-1-1,1 2 0,-11 7 0,3 0 46,1 0-1,0 1 0,1 0 0,1 1 0,0 0 0,0 1 0,2 0 0,0 1 0,0 0 0,2 1 0,0-1 0,1 1 0,0 1 0,1-1 0,2 1 0,-1 0 0,0 31 0,4-48-120,0 0 0,0 0 1,0 0-1,0 0 0,0 0 0,1 0 0,-1 0 0,0 0 0,0 0 0,1-1 0,-1 1 0,1 0 0,-1 0 0,1 0 0,-1-1 0,1 1 0,-1 0 0,1 0 0,0-1 0,-1 1 1,1-1-1,0 1 0,0-1 0,0 2 0,2-2-56,-1 1 1,0 0-1,0 0 0,1-1 1,-1 1-1,0-1 1,0 0-1,1 0 1,4 0-1,-2 0-61,1-1 0,-1 0-1,0 0 1,1 0 0,-1 0 0,0-1 0,0 0 0,9-5-1,-7 2 1,0-1-1,0 0 1,-1 0-1,0 0 0,0-1 1,10-15-1,26-50-1034,-27 44 632,-15 27 518,1 1 0,-1-1 0,1 0 0,-1 1 1,1-1-1,0 1 0,0-1 0,-1 0 0,1 1 1,0 0-1,0-1 0,0 1 0,-1-1 0,1 1 0,0 0 1,0 0-1,0-1 0,0 1 0,0 0 0,0 0 1,-1 0-1,1 0 0,0 0 0,0 0 0,0 0 1,0 0-1,0 1 0,0-1 0,0 0 0,-1 0 1,1 1-1,0-1 0,0 1 0,0-1 0,-1 1 1,1-1-1,0 1 0,0-1 0,-1 1 0,1-1 1,0 1-1,-1 0 0,1 0 0,-1-1 0,1 2 1,11 14 61,-1 1 0,-1 0 0,13 27 0,-10-17 98,262 509 2191,-264-515-2292,69 143 156,-70-140-173,-1 0-1,-2 1 1,0 1 0,6 49 0,-10-51 5,-2 0 0,-1-1 1,-4 43-1,3-58 12,0-1-1,-1 0 1,0 0 0,0 0 0,-1 0-1,0-1 1,0 1 0,0-1-1,-1 0 1,0 1 0,0-2 0,-1 1-1,1 0 1,-1-1 0,-1 0 0,-8 7-1,1-3 155,-1-1 0,0-1-1,-1 0 1,0 0 0,0-2-1,0 0 1,-1 0 0,1-2-1,-24 3 1,-14-2 535,-79-3 0,124-1-656,-6 0-3,0-1 1,1-1 0,-1 0 0,1-1 0,-19-7 0,28 9-67,0 0 1,0-1-1,0 1 1,1-1-1,-1 0 1,0 0 0,1 0-1,0-1 1,0 1-1,-1-1 1,2 0-1,-1 0 1,0 0-1,0 0 1,1 0 0,0-1-1,0 1 1,0-1-1,0 0 1,0 1-1,1-1 1,-2-6 0,2 2-41,0-1 0,0 0 0,1 0 0,0 1 0,1-1 0,0 0 0,1 0 1,-1 1-1,2-1 0,-1 1 0,6-12 0,4-4-76,1 1 0,23-32 0,-22 35 30,181-256-6913,-136 190 1420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54.1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435 35 11029,'0'0'4151,"0"-5"-3988,-1-17 122,1 22-274,0-1-1,0 1 1,0 0-1,0 0 0,0-1 1,0 1-1,0 0 1,0 0-1,0 0 0,0-1 1,0 1-1,0 0 1,0 0-1,0 0 0,0-1 1,-1 1-1,1 0 1,0 0-1,0 0 0,0 0 1,0-1-1,0 1 1,0 0-1,-1 0 0,1 0 1,0 0-1,0 0 1,0 0-1,-1-1 0,1 1 1,0 0-1,0 0 0,0 0 1,-1 0-1,1 0 1,0 0-1,0 0 0,0 0 1,-1 0-1,1 0 1,0 0-1,0 0 0,0 0 1,-1 0-1,1 0 1,0 0-1,-1 0 0,1 0 4,-15-1 102,1 1 1,-1 0 0,0 1 0,1 1 0,-1 0 0,1 1 0,0 0 0,0 1 0,0 1 0,-21 10 0,10-1-9,1 0 1,1 2 0,0 1 0,1 0 0,-23 26-1,36-34-59,1 1-1,0 0 1,0 0-1,1 1 1,1 0-1,-1 0 1,2 0-1,0 1 1,0 0-1,1 0 1,1 0-1,0 1 0,-3 24 1,5-20-37,0 0-1,1 0 1,1 0 0,3 18 0,-3-30-17,0 1 1,1-1-1,0 1 1,0-1-1,0 0 1,0 0-1,1 0 1,0 0-1,0 0 1,0-1-1,1 1 1,-1-1-1,1 0 1,0 0-1,9 7 1,-3-5-22,1-1 0,0 0 0,0 0 0,0-1 0,1-1 0,-1 1 1,1-2-1,0 0 0,0 0 0,0-1 0,0-1 0,17-1 0,-20 1-22,0-1-1,0 0 0,0 0 0,-1-1 0,1 0 0,0-1 0,-1 0 0,1 0 1,-1-1-1,13-7 0,-9 3-32,0-1 1,-1 0-1,0 0 0,-1-1 1,1 0-1,9-14 0,-5 3-163,-1 0 0,-1-1 0,0-1 0,-2 0 0,-1 0 0,-1-1 0,8-32 0,-12 31 147,-1 0 1,-1 0 0,-2-48-1,-1 64 147,0 7 462,7 27-387,67 112 222,-49-93-99,-23-42-239,41 68 344,-38-63-323,0 0 1,1 0-1,0-1 0,0 1 0,0-1 0,15 10 1,-19-15-32,-1 0 0,1 0 0,-1-1 0,1 1 1,0 0-1,0 0 0,-1-1 0,1 1 0,0-1 0,0 0 1,-1 0-1,1 1 0,0-1 0,0 0 0,0 0 1,0-1-1,-1 1 0,1 0 0,0-1 0,0 1 0,0-1 1,-1 1-1,1-1 0,0 0 0,-1 0 0,1 1 0,0-1 1,-1-1-1,0 1 0,1 0 0,-1 0 0,1 0 1,0-3-1,4-4-6,0 0 0,0 0 0,-1-1 0,-1 0 0,5-10 1,1-3 0,-4 10 1,5-10-48,1-1-1,1 2 1,1 0-1,1 0 1,26-27 0,-40 47 40,-1 1 0,1-1 0,0 1 0,-1-1 0,1 1 0,0-1 0,-1 1 0,1 0 1,0-1-1,-1 1 0,1 0 0,0-1 0,0 1 0,-1 0 0,1 0 0,0 0 0,0 0 1,-1 0-1,1 0 0,0 0 0,0 0 0,0 0 0,-1 0 0,1 0 0,0 0 0,0 1 1,-1-1-1,1 0 0,0 1 0,-1-1 0,1 0 0,0 1 0,-1-1 0,1 1 0,0 0 1,17 23-175,-15-20 232,4 8 12,10 17 110,1 0 1,2-1-1,1-1 0,32 34 1,-48-58-156,-1 1 1,1-1-1,0 0 1,0 0-1,9 4 1,-12-7-21,-1 1 0,1 0 0,0-1 0,-1 1 0,1-1 0,0 1 0,0-1 0,-1 0 0,1 0 0,0 0 0,0 0 0,0 0 0,-1 0-1,1 0 1,0 0 0,0-1 0,-1 1 0,1-1 0,0 1 0,-1-1 0,1 0 0,-1 0 0,3-1 0,2-5-118,0-2 0,0 1 0,-1-1 0,0 1 0,-1-2 0,0 1 0,0 0 0,3-12 0,12-26-1192,-16 39 997,2 0 0,-1 1 0,1 0 0,0 0 0,7-7 0,-10 12 257,0-1-1,1 1 0,-1 0 1,1 0-1,0 1 0,-1-1 1,1 0-1,0 1 0,0 0 1,0 0-1,0 0 0,0 0 1,0 0-1,0 0 0,0 1 1,6-1-1,-5 1 114,0 1 0,0-1 0,-1 1-1,1 0 1,0 0 0,0 0 0,0 1 0,-1-1 0,1 1-1,-1 0 1,1 0 0,-1 0 0,0 1 0,5 3 0,4 5 342,0 1 1,12 17-1,-16-19-235,0 0-1,0-1 0,1 0 1,13 10-1,-14-15-212,0 0-1,0-1 1,0 0 0,0-1 0,1 1-1,-1-1 1,0-1 0,1 0 0,0 0-1,-1-1 1,1 0 0,-1 0-1,1-1 1,10-2 0,-4-6 102,-14 8-45,0 0 0,0 0 1,0 0-1,0 0 0,0 1 1,0-1-1,0 0 0,0 1 1,0-1-1,0 1 0,0-1 0,1 1 1,-1 0-1,0-1 0,0 1 1,1 0-1,-1 0 0,2 0 1,62 0-56,85 13 0,-96-7-96,69-2 1,-120-4 100,0-1 0,1 1 1,-1 0-1,0-1 0,0 0 1,1 0-1,-1 0 1,0 0-1,0-1 0,0 1 1,0-1-1,0 1 0,0-1 1,-1 0-1,1 0 0,0-1 1,-1 1-1,0 0 0,1-1 1,-1 1-1,0-1 0,0 0 1,-1 0-1,1 0 0,-1 0 1,1 0-1,-1 0 0,2-6 1,0-2-84,-1-1-1,0 0 1,0 1 0,-1-1 0,0 0 0,-1 0 0,-2-13 0,1 23 168,1 0 1,-1 0 0,0-1 0,0 1 0,0 0 0,-1 0 0,1 0 0,0 0-1,-1 0 1,1 0 0,-1 1 0,0-1 0,1 0 0,-1 1 0,0 0 0,0-1-1,0 1 1,0 0 0,0 0 0,-1 0 0,1 0 0,0 0 0,0 0-1,-1 1 1,1-1 0,0 1 0,-4-1 0,-10-1 532,1 0-1,-28 0 1,42 2-530,-3 0 76,1 0 0,-1 0 0,0 0 0,1 1 0,-1-1 0,1 1 0,-1 0 0,1 0 1,-7 2-1,9-1-84,-1-1 0,1 0 0,-1 1 1,1-1-1,-1 1 0,1 0 1,0-1-1,0 1 0,0 0 1,0 0-1,0 0 0,0 0 0,0-1 1,1 1-1,-1 0 0,1 1 1,-1 1-1,-2 18 268,0-1-1,2 1 1,2 29-1,-1-15 90,0-28-294,1-1 1,-1 1-1,1 0 1,0-1 0,1 1-1,0 0 1,0-1-1,1 0 1,0 1-1,0-1 1,8 12 0,-8-15-85,0 0 0,1 0 0,-1 0 0,1-1 0,0 0 0,0 1 0,0-1 0,0-1 0,0 1 0,1-1 1,-1 1-1,1-1 0,0 0 0,-1-1 0,1 1 0,0-1 0,0 0 0,0-1 0,7 1 0,-8 0-23,-1 0 0,1-1 1,-1 0-1,1 0 0,-1 0 0,1 0 0,-1 0 0,0-1 0,1 1 0,-1-1 0,1 0 0,-1 0 0,0 0 1,0-1-1,1 1 0,-1-1 0,0 0 0,0 1 0,-1-2 0,1 1 0,0 0 0,-1 0 0,1-1 0,-1 1 0,0-1 1,0 0-1,2-3 0,88-150-2104,-14 21-17,-78 134 2150,1 1 0,-1-1 0,0 1 0,0-1 0,1 0 0,-1 1 0,0-1 0,0 1 0,1 0 0,-1-1 0,1 1 0,-1-1 0,0 1 0,1-1 0,-1 1 0,1 0 0,-1-1 0,1 1 0,-1 0 0,1 0 0,-1-1 0,1 1 0,-1 0 0,1 0 0,-1 0 0,1 0 0,0-1 0,-1 1 0,1 0 0,-1 0 0,1 0 0,0 0 0,-1 0 0,1 1 0,-1-1 0,1 0 0,-1 0 0,1 0 0,-1 0 0,1 1 0,-1-1 0,1 0 0,-1 0 0,1 1 0,-1-1 0,1 0 0,-1 1 0,1-1 0,-1 1 0,1-1 0,-1 1 0,17 33 957,-11-22-694,2 5 34,2 0 0,0-1 0,1 0 1,0 0-1,22 21 0,-27-31-263,0-1 1,0 1-1,1-1 1,-1-1-1,1 1 1,0-1 0,0-1-1,1 1 1,-1-1-1,1 0 1,-1-1-1,1 0 1,0 0 0,0-1-1,15 1 1,-4-2 5,-14-1-35,0 1 1,1 0-1,-1-1 0,0 2 0,1-1 1,-1 1-1,0-1 0,1 2 0,-1-1 1,0 0-1,0 1 0,0 0 0,0 0 1,0 1-1,-1-1 0,1 1 0,-1 0 1,5 4-1,46 50 115,-32-31 102,2 0 1,36 27 0,-53-47-567,0 0 1,1-1 0,-1 0-1,1 0 1,0-1 0,0 0 0,0-1-1,1 0 1,-1-1 0,1 1-1,-1-2 1,20 2 0,-27-3-97,1 0 1,0 0 0,-1 0 0,1 0 0,0-1-1,-1 1 1,1-1 0,0 0 0,3-1 0,20-23-7012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54.5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0 14118,'0'0'1881,"-3"36"-584,-16 479 1582,19 80-3,1-547-2712,2-1 1,16 87 0,-13-111-157,0-1 0,1 0 0,1 0 0,1-1 0,1 0-1,1 0 1,22 30 0,-26-42-96,1 1-1,0-2 1,0 1-1,1-1 0,0-1 1,1 1-1,0-2 1,20 12-1,-23-15-462,1 1 1,0-1-1,0-1 0,0 0 0,0 0 1,0 0-1,0-1 0,0 0 0,1 0 0,-1-1 1,0 0-1,1-1 0,7-1 0,-15 1 348,0 1-1,0 0 1,0 0 0,0-1-1,0 1 1,0 0-1,0-1 1,0 1-1,0-1 1,0 1 0,0-1-1,-1 0 1,1 1-1,0-1 1,0 0-1,-1 1 1,1-1 0,0 0-1,0-1 1,5-27-6155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54.9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1 224 16776,'0'0'1889,"259"-63"-1921,-135 14-625,3 0-415,-17 13-1585,-16 16-1954,-21 13-2800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55.2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1 588 8308,'0'0'4279,"39"-27"-3980,130-98-158,-148 108-125,-1 0 0,-1-2 0,-1 0-1,-1-1 1,18-27 0,-14 19-15,-4 5 64,4-4-154,31-53-1,-48 72 45,0 0-1,0 0 1,-1-1-1,0 0 1,0 1 0,-1-1-1,0 0 1,-1 0-1,1 0 1,-2 0 0,0-16-1,0 24 88,-1 0-1,1 0 1,0 0-1,-1 0 1,1 0-1,-1 0 1,1 0-1,-1 1 0,0-1 1,1 0-1,-1 0 1,0 1-1,1-1 1,-1 0-1,0 1 1,0-1-1,0 1 1,1-1-1,-1 1 1,0-1-1,0 1 0,0 0 1,0-1-1,0 1 1,0 0-1,0 0 1,0 0-1,-2 0 1,-36-1 1154,27 1-679,8 0-426,-1 0-1,0 1 0,0-1 1,1 1-1,-1 0 0,0 1 0,1-1 1,-1 1-1,1-1 0,0 2 0,-1-1 1,1 0-1,0 1 0,0-1 1,0 1-1,-3 4 0,1-1 20,1 1-1,0-1 1,0 1 0,0 0-1,1 0 1,0 1-1,1-1 1,-5 14 0,1 4 267,1-1 0,2 1 0,0 0 0,2 0 0,0 30 0,2-48-274,0 0-1,0 0 1,1 0 0,0-1-1,0 1 1,0 0-1,3 7 1,-2-11-95,-1-1-1,1 1 0,0 0 1,-1-1-1,1 1 1,0-1-1,1 0 1,-1 0-1,0 0 1,1 0-1,-1 0 0,1 0 1,0-1-1,-1 1 1,1-1-1,0 0 1,5 2-1,17 3-316,-1-1-1,1-1 1,0-1-1,0-1 1,0-1-1,1-1 1,28-5-1,-49 5-95,0 0 0,-1-1-1,1 0 1,0 0-1,0 0 1,0 0 0,-1-1-1,1 0 1,-1 0 0,1 0-1,-1 0 1,0-1 0,1 0-1,4-4 1,-1-12-5755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56.2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9236,'0'0'5496,"22"33"-4890,3 4-327,18 29 499,46 88 0,-60-92-322,-2 1-1,-4 1 1,-2 1-1,21 109 0,-26-68-70,-5 1 0,-2 129-1,-9-197-395,1 20 90,-11 86 1,7-125-128,0-1 0,-2 0 0,0 0 0,-1-1 1,-1 0-1,-1 0 0,-1 0 0,-15 24 0,21-39-121,1-1 0,0 0 1,-1 1-1,1-1 0,-1 0 0,1 0 0,-1 0 0,0-1 0,0 1 0,0-1 0,0 0 0,0 1 1,0-1-1,0-1 0,-1 1 0,1 0 0,0-1 0,-1 0 0,-5 1 0,5-2-403,0 1-1,0 0 1,0-1-1,0 1 1,0-1-1,0 0 1,0-1-1,0 1 1,-6-4-1,3 0-1141,1 1-1,0-2 0,0 1 0,-5-8 0,10 13 1616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56.5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0 722 12998,'0'0'1969,"131"-203"-1521,-51 111-320,8-7-96,-8 1 0,-11 9 32,-14 24-128,-15 19-464,-18 23-913,-11 16-976,-11 27-6819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56.9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9476,'0'0'3762,"41"207"-2129,-20-86-609,-2 7-511,-1-3 79,0-20-400,-3-26-80,-8-33-112,0-23-272,-7-69-4771,-33-30 321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57.2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0 7523,'0'0'4632,"32"2"-3930,8-1-320,54 9 1,-89-9-326,1 1 0,-1-1 0,0 1-1,1 0 1,-1 1 0,0-1 0,0 1 0,-1 0-1,1 0 1,0 1 0,-1-1 0,0 1-1,0 0 1,0 0 0,0 0 0,-1 1 0,0 0-1,0-1 1,0 1 0,0 0 0,3 10 0,-1-6 9,1 8 84,0 0 1,0 0-1,-2 0 1,0 1-1,-1-1 1,-1 1 0,-1 0-1,-2 35 1,1-41-53,0-1 1,-1 0-1,-1 0 1,0 0-1,-1 0 1,0 0-1,0-1 1,-1 1-1,0-1 1,-1 0-1,0 0 1,-9 12-1,9-16-37,-1 1 0,1 0 0,-1-1 0,-1 0 0,1-1 0,-1 1-1,0-1 1,0-1 0,-1 1 0,1-1 0,-1 0 0,0-1 0,0 0 0,0 0 0,0-1 0,-13 2 0,7-2-48,0 0 1,0-1 0,0-1 0,0-1 0,0 0 0,-21-4 0,31 5-208,1-1 1,-1 0-1,1 0 0,0 0 1,0 0-1,-1 0 1,1 0-1,0-1 1,0 0-1,0 0 1,1 0-1,-1 0 1,0 0-1,1 0 1,-1-1-1,1 1 0,0-1 1,0 0-1,0 1 1,0-1-1,0 0 1,0 0-1,1 0 1,0-1-1,-1 1 1,1 0-1,0 0 1,1-1-1,-1 1 0,1-1 1,-1-3-1,2-16-3613,2 0-1841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57.6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493 1 6787,'0'0'10885,"-48"196"-10485,1-54 177,-19 22 111,-3 3 432,0-10-463,3-25-465,15-37-176,11-33-16,14-29-368,15-23-1489,11-56-16632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34.0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1 8356,'0'0'5168,"-7"-1"-5155,4 2-25,4 0-27,43 10 516,0-1-1,53 4 0,94-1 688,-163-11-1089,372 13 339,-363-16-414,-31 0 0,1 1 0,0-1 0,-1 1 0,1 1 0,-1-1 0,13 4 0,-13-1 67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57.9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537 0 10405,'0'0'7054,"-34"9"-6622,-11 3-344,-52 21 0,88-29-58,-1 1 0,1 1 0,1-1 0,-1 1 0,1 1 0,0 0 0,0 0 0,1 0 0,0 1 0,0 0 0,1 1 0,0-1 0,-7 14 0,-1-1 57,-4 8 64,1 1 1,1 0-1,-13 35 0,21-45-82,2 0-1,0 0 0,2 0 0,0 1 1,1-1-1,0 28 0,3-37-70,-1-5-8,1-1 0,0 1 0,1 0 0,-1-1 0,4 11 0,-3-14 6,0 1-1,0-1 1,0 0-1,0 0 1,1 0-1,-1 0 1,1 0-1,0-1 1,-1 1-1,1 0 0,0-1 1,0 1-1,0-1 1,0 0-1,0 0 1,4 2-1,14 5-21,1-2 0,0 0-1,0-1 1,0-1 0,1-1-1,43 0 1,36 7-107,-94-9 77,15 2-43,-1 1 1,0 1-1,24 9 1,-41-12 87,0-1 0,1 1 0,-1 0 1,0 1-1,0-1 0,0 0 0,0 1 0,-1 0 0,1 0 0,-1 0 1,1 1-1,-1-1 0,0 1 0,0-1 0,-1 1 0,1 0 1,-1 0-1,0 1 0,0-1 0,0 0 0,1 5 0,-1 4 103,0-1-1,-1 1 0,-1 0 1,0-1-1,-1 1 0,0-1 0,0 1 1,-2-1-1,0 1 0,0-1 1,-1 0-1,0 0 0,-1-1 0,0 1 1,-9 11-1,0-1 113,-2 0 0,0-1 0,-1-1 0,-1-1 1,-1-1-1,-26 20 0,32-27-135,-2-2 0,0 1 0,0-2 0,0 0 0,-1 0 0,0-2 0,-1 0 0,1-1 0,-24 5 0,6-5-287,-1-2 0,1-1 0,-57-3 0,87 1 94,1 0 0,-1 0 0,1-1 0,-1 1 0,1-1 0,-1 0 0,1 0 0,-1 0 0,1 0 0,0 0 0,-1-1 0,1 0 0,0 1-1,0-1 1,0-1 0,-3-2 0,4 2-224,0 0 0,0 0-1,0-1 1,1 1 0,-1-1-1,1 0 1,0 1 0,0-1-1,0 0 1,0 0 0,1 1-1,0-1 1,-1 0 0,2-6-1,2-39-5544,12 0-2100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58.3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14215,'0'0'5874,"215"0"-5810,-135 0 112,0 0-160,-3 0-16,-11 0 0,-12 0-752,-10 0-625,-15 0-784,-18 16-1088,-11 17-2738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8:58.6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20 14519,'0'0'3681,"226"7"-2912,-113-7-417,-7 0-256,-4-4-80,-14-5-32,-19 2-112,-14 0-945,-23 7-1776,-24 0-1505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01.0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0 493 7171,'0'0'3338,"3"31"-1823,24 219-141,5 223 206,-33-666-1555,4-254-93,0 403 74,2 1 1,1-1-1,3 1 1,17-54-1,-14 65-12,0 1-1,2 0 1,1 1-1,1 1 1,2 0-1,24-29 1,-36 50-4,0 0 1,1 1 0,0 0-1,0 0 1,1 0 0,0 1 0,0 0-1,1 1 1,-1 0 0,1 0 0,0 1-1,1 0 1,-1 1 0,1 0-1,-1 0 1,1 1 0,0 0 0,15 0-1,-17 1 9,14 1 38,37 2-1,-51-1-10,0 0-1,-1 1 1,1 0-1,-1 0 1,0 1-1,1 0 1,-1 0-1,10 7 1,-6-2 57,0 0 0,0 1-1,-1 0 1,0 1 0,-1 0 0,0 0 0,-1 1-1,0 0 1,-1 1 0,0 0 0,-1 0 0,0 0-1,0 1 1,-2 0 0,4 15 0,-5-16-10,0 1 0,-2-1 0,1 1-1,-2-1 1,1 1 0,-2 0 0,0-1 0,0 1 0,-1-1 0,-1 0 0,0 1-1,-1-1 1,0 0 0,-1-1 0,0 1 0,-12 18 0,-2-2-22,-2-1-1,-1-1 1,-1-1 0,-1-1 0,-1-1 0,-1-1 0,-1-2-1,-1 0 1,-1-2 0,-1-1 0,0-2 0,-1 0 0,0-2-1,-1-2 1,-1-1 0,0-1 0,-37 4 0,-24-2-1057,93-11 822,0 0-1,-1 0 1,1 0 0,0 1-1,-1-1 1,1 0 0,0 0-1,0 1 1,-1-1-1,1 1 1,0-1 0,0 1-1,0 0 1,-1-1 0,1 1-1,0 0 1,0 0 0,0 0-1,0 0 1,0 0-1,1 0 1,-1 0 0,0 0-1,0 0 1,1 0 0,-1 0-1,1 0 1,-2 3 0,-2 20-5491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00.1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60 614 8580,'0'0'6304,"-10"-4"-5578,-31-9 80,33 7 940,19 6-2072,-8 0 458,412-23 3,4-26 285,-236 26-217,689-112 284,213-24-387,-153 96-73,2 31 33,-730 26-59,432-62 927,-519 52-410,200-1-1,-316 17-1141,-10 0-1545,0 1 1360,1-1 0,-1 2 1,-10 2-1,-6 1-467,-74 16-3596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02.0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502 60 5699,'0'0'6616,"0"-9"-6219,0-41 2237,-13 50-1818,0 0-816,0 0-1,0 1 1,0 0 0,0 1 0,0 1-1,0 0 1,0 0 0,1 2-1,0-1 1,0 2 0,0-1-1,1 2 1,-1-1 0,2 2-1,-1-1 1,-10 11 0,1 0-14,0 1 0,1 1 1,1 1-1,2 0 0,-28 44 1,37-52-44,0 1 0,1-1 0,0 1 1,1 1-1,0-1 0,1 1 1,1 0-1,0-1 0,2 1 1,-1 0-1,2 1 0,1 17 1,-1-31 42,1 0 1,-1 0-1,1-1 1,0 1 0,-1-1-1,1 1 1,0 0-1,0-1 1,0 0-1,1 1 1,-1-1 0,0 1-1,0-1 1,1 0-1,-1 0 1,1 0-1,-1 0 1,3 1 0,36 17 9,-25-13-31,87 34-46,27 12 77,-113-44 4,-1 0-1,0 1 1,-1 1-1,0 0 1,24 24-1,-33-28-3,-1 0-1,0 0 1,-1 0-1,1 0 1,-1 1 0,0 0-1,-1 0 1,1-1-1,-1 1 1,-1 1-1,1-1 1,-1 0 0,0 12-1,-1-10 44,1 0 0,-2 0 0,1 0 0,-2 1-1,1-1 1,-1 0 0,0 0 0,-1-1 0,0 1 0,-6 13 0,0-8 66,-1-1 0,0 0 0,-1 0 0,-1-1 0,0 0 1,0-1-1,-1 0 0,-1-1 0,1-1 0,-2 0 0,1-1 1,-22 9-1,12-7 19,-1-1 0,1-1-1,-1-1 1,-1-2 0,1 0 0,-1-2 0,-35 0 0,-34-3-191,95 0 31,-1 0 1,1 0-1,0 0 0,-1 0 0,1 0 0,-1 0 0,1 0 0,0 0 0,-1 0 0,1 0 0,-1 0 0,1-1 0,0 1 0,-1 0 1,1 0-1,0 0 0,-1-1 0,1 1 0,0 0 0,-1 0 0,1-1 0,0 1 0,0 0 0,-1-1 0,1 1 0,0 0 0,0-1 0,0 1 1,-1-1-1,1 1 0,0 0 0,0-1 0,0 1 0,0-1 0,0 1 0,3-21-1986,-1 16 1293,0 0-1,0 0 1,1 0 0,0 0-1,4-6 1,27-19-4055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02.8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0 705 5426,'0'0'6641,"2"-29"-6206,0-9-386,14-155 211,14-4 413,-22 159-401,2 0 0,1 1 0,19-41 0,-28 72-168,1 1 1,0-1-1,0 1 0,0 0 1,1 0-1,0 0 0,4-5 1,-7 9-96,1 0 1,-1 0-1,0 0 1,1 1-1,-1-1 1,0 0-1,1 0 1,-1 1-1,1-1 1,-1 1-1,1-1 1,-1 1-1,1 0 1,0 0-1,-1-1 1,1 1-1,-1 0 1,1 0-1,0 1 1,-1-1-1,1 0 1,-1 0-1,1 1 1,-1-1-1,1 1 1,-1 0-1,1-1 1,-1 1-1,0 0 1,1 0-1,-1 0 1,0 0-1,2 1 1,3 3 53,-1 0-1,0 0 1,-1 1 0,1-1 0,-1 1 0,0 0-1,5 11 1,21 52 451,-23-52-367,15 46 229,24 111 0,-15-48-181,-27-118-212,-4-9 19,0 1 1,0 0-1,0 0 0,0 0 0,0 0 0,0 0 1,0 0-1,0 0 0,0 0 0,0 0 0,0 0 0,0 0 1,0-1-1,1 1 0,-1 0 0,0 0 0,0 0 1,0 0-1,0 0 0,0 0 0,0 0 0,0 0 0,0 0 1,0 0-1,0 0 0,0 0 0,1 0 0,-1 0 1,0 0-1,0 0 0,0 0 0,0 0 0,0 0 0,0 0 1,0 0-1,0 0 0,0 0 0,1 0 0,-1 0 1,0 0-1,0 0 0,0 0 0,0 0 0,0 0 0,0 0 1,0 0-1,0 0 0,0 1 0,0-1 0,0 0 1,0 0-1,1 0 0,-1-365-754,0 349 708,1 0 1,5-29 0,-5 39 25,0 1 0,0 0 0,1 0 0,0 0 0,0 0-1,0 0 1,1 0 0,0 1 0,-1-1 0,2 1 0,6-8 0,-9 11 3,1 1 0,0 0 1,0-1-1,-1 1 0,1 0 0,0 0 1,0 0-1,-1 0 0,1 0 0,0 0 1,0 1-1,-1-1 0,1 0 1,0 1-1,-1 0 0,1-1 0,0 1 1,-1 0-1,1 0 0,-1 0 1,1 0-1,-1 0 0,0 0 0,1 0 1,-1 0-1,2 3 0,8 9 74,-1 2 0,0 0 0,-1 0 0,13 29 0,25 77 435,-23-56-282,-16-43-123,0 0-21,1 0 0,16 26 0,-25-47-67,0-1 1,0 0-1,0 1 0,0-1 0,0 1 0,1-1 1,-1 1-1,0-1 0,0 1 0,1-1 1,-1 0-1,0 1 0,1-1 0,-1 0 0,0 1 1,1-1-1,-1 0 0,1 1 0,-1-1 1,0 0-1,1 0 0,-1 0 0,1 1 1,-1-1-1,1 0 0,-1 0 0,1 0 0,-1 0 1,1 0-1,-1 0 0,1 0 0,-1 0 1,1 0-1,-1 0 0,1 0 0,-1 0 0,0 0 1,1 0-1,-1 0 0,1-1 0,-1 1 1,1 0-1,-1 0 0,1 0 0,-1-1 0,0 1 1,1 0-1,-1-1 0,0 1 0,1 0 1,0-1-1,12-24-49,-11 19 83,68-134-23,-56 116-41,0 1 1,2 1 0,32-37-1,-45 57 19,-1-1-1,1 1 0,0 0 0,0 0 1,0 0-1,0 0 0,0 0 0,1 0 1,-1 1-1,1 0 0,-1 0 1,1 0-1,-1 0 0,1 0 0,-1 1 1,1-1-1,0 1 0,-1 0 0,1 0 1,0 1-1,-1-1 0,1 1 0,0-1 1,-1 1-1,1 0 0,-1 1 0,0-1 1,1 1-1,-1-1 0,0 1 0,0 0 1,0 0-1,0 0 0,0 1 0,0-1 1,4 6-1,8 11 69,-1 1 0,0 0 0,-2 1 0,11 25 1,36 97 439,-19-40-327,-34-92-242,-5-8-54,1-1-1,-1 1 1,0 0-1,0 0 1,0 0-1,0-1 1,-1 1-1,1 5 1,2-19-6233,1-7 3554,-3-25-4794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03.2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47 10869,'0'0'5186,"186"0"-3937,-117 0-609,-3 0-144,-4-7-239,-4 4-113,-7 0-32,-14-1-176,-8 4 64,-7-3-369,-8 0-943,-3-1-913,-11-5-1601,0-1-2705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03.8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620 19 10661,'0'0'5066,"-6"-4"-5042,-1 2-20,0-1-1,0 1 1,0 0 0,0 0-1,0 0 1,0 1-1,-1 1 1,1-1 0,0 1-1,-1 0 1,1 1 0,0 0-1,-1 0 1,1 0-1,0 1 1,-11 4 0,2 3 61,0 0 0,0 0 0,1 2 1,1 0-1,-1 1 0,2 0 0,0 1 1,-17 21-1,-2 7 447,-45 76 0,72-107-460,0-5-35,1 1-1,0 1 0,1-1 1,-1 0-1,1 1 1,1 0-1,-1 0 1,1 0-1,0 0 1,1 0-1,0 0 1,0 0-1,0 9 1,2-14-29,0-1-1,-1 1 1,1-1 0,0 1 0,0-1 0,1 0 0,-1 1-1,0-1 1,0 0 0,0 0 0,1 0 0,-1 0-1,1 0 1,-1 0 0,1 0 0,-1 0 0,1-1 0,0 1-1,-1-1 1,1 1 0,0-1 0,2 1 0,4 2-10,163 51-45,-124-42 68,-1 2-1,-1 2 1,0 1 0,43 26-1,-79-38 1,0 0 1,0 1-1,0 1 0,-1-1 0,0 1 0,0 1 1,-1-1-1,0 1 0,-1 1 0,1-1 0,-2 1 1,1 0-1,-1 0 0,0 1 0,-1 0 0,0 0 1,-1 0-1,0 0 0,2 16 0,-3-8 184,-1 0 0,-1 0 0,0 0 0,-1 0 0,-5 23 0,3-31-120,0 1 0,0-1-1,-1 0 1,-1 0 0,1 0 0,-1-1 0,-1 1 0,0-1 0,-13 16-1,-2-4-87,0 0 0,0-2 0,-2 0 0,-1-2 0,0 0 0,-1-1 0,-1-2 0,0-1 0,-35 13 0,21-13-968,0-1 1,-1-2-1,0-2 1,0-2-1,-81 2 1,-12-8-4837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04.5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497 1 8324,'0'0'2465,"-186"210"-1168,131-99-769,-3 27 0,-1 33 224,1 32 289,11 33-417,18 14 160,25 9-351,4-6-289,47-21-144,41-28 0,21-43-705,26-50-943,22-62-1586,7-49-2336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34.6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85 6611,'0'0'6542,"13"25"-6057,80 150 558,-47-72-136,2 2 430,-47-104-1285,1-1 0,-1 0 0,0 1 0,0-1 0,1 0 0,-1 0 0,0 0 0,1 0 0,-1 0 0,0 0 0,0-1 0,1 1-1,-1 0 1,0-1 0,0 1 0,0 0 0,1-1 0,0 0 0,12-13-4,-1 0-1,-1 0 0,21-32 1,-3 4 96,-9 16-71,96-113 136,-114 135-188,0-1-1,-1 1 0,1-1 0,-1 0 0,0 0 0,0 0 0,0 1 0,-1-2 0,0 1 0,0 0 0,0 0 0,0 0 0,-1-6 0,1-5-981,-1 0 1,-1 1-1,-4-21 1,-5-2-3442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05.1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1 4258,'0'0'11397,"102"219"-10356,-51-74-385,-4 22-384,-7 30 592,-14 16-639,-23 7 63,-3-10-208,-3-13-80,-37-30 0,-8-32-464,-14-27-561,-7-36-1632,-15-23-2305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07.1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20 544,'0'0'64,"0"-3"-112,0 0 48,0-4-48,0 0-48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08.4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1 464,'0'0'2764,"-2"3"-2710,1 0 68,-1 0 222,1 1 1,-1 0 0,1 0-1,-1 0 1,1 0-1,0 0 1,0 8 2355,-2-4-2468,0 1 0,0-1 0,1 0-1,0 0 1,1 1 0,0-1 0,0 1 0,1-1 0,1 12 0,-1-11-203,10 150 138,-6-107-108,-3 33 542,-1-84-508,0-11-37,37-254-331,-28 204 259,0 19 26,-6 29 20,0-1-1,-1 0 1,0-17-1,-2 30 364,0 16-369,0 410 1235,0-425-1222,0-25 118,0-9-206,-3-101-219,2 112 245,-2 1-1,-1 0 1,0 0-1,-10-26 1,9 41 25,3 10-72,-13 553 1379,15-529-1075,1-21-193,-1-1 0,0 0 0,0 0 0,0 0-1,-1 0 1,0 0 0,0 0 0,-3 8-1,3-12-78,0-1-344,-2-10 11,-12-91-3987,1 27-658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44.5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 5955,'0'0'5776,"11"34"-5504,32 115 232,-23-73 195,-4 1 0,-4 0 0,5 119 0,-15-166-552,12 667 1299,-14-688-1428,0-9 150,0-11-164,0 1 0,-1-1 0,0 0 0,-1 0 0,0 1 0,-1-1 0,0 1 0,-9-20-1,-3-13-115,-5-34 56,4-1 0,3 0 1,-3-85-1,12-243 44,5 373-3,1 0-1,2 0 0,13-49 1,-12 65-4,0 0 1,1 0-1,1 0 1,1 1-1,0-1 1,1 2-1,1-1 0,13-14 1,-20 25 6,2 1-1,-1 0 1,0 1 0,1-1 0,-1 1-1,1 0 1,0 0 0,0 0 0,1 1 0,-1-1-1,0 1 1,1 1 0,7-3 0,4 2-18,0 0 0,0 1 1,18 1-1,-16 0 29,-17 0 1,0 0-1,-1 1 1,1-1 0,0 0-1,-1 0 1,1 1-1,0-1 1,-1 1-1,1-1 1,0 1 0,-1 0-1,1 0 1,-1 0-1,1 0 1,-1 0 0,0 0-1,1 0 1,-1 0-1,0 0 1,2 2 0,-1 0 11,-1 0 1,1 1 0,0-1 0,-1 0 0,0 0 0,0 1-1,0-1 1,0 1 0,0 5 0,1 7 102,-2 0 0,0 0 0,-4 24 0,3-31-37,-1 1-25,0 1 0,-1-1-1,0 0 1,0 0 0,-1 0 0,-1-1 0,0 1 0,0-1-1,0 0 1,-1-1 0,-1 1 0,1-1 0,-2 0-1,-10 9 1,-12 9-98,0-2 0,-52 30 0,76-50-11,4-3-126,0 0-1,1 0 1,-1 0 0,1 1 0,0-1 0,-1 1 0,1-1 0,0 1 0,0-1-1,0 1 1,0-1 0,-1 4 0,-3 12-4207,4-7-1224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45.9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0 477 7924,'0'0'3935,"5"0"-3767,-4 1-151,0-1 0,-1 0 0,1 0 0,0 0 0,0 0 0,0 0 0,-1 0 0,1 0 0,0 0 0,0 0 0,0 0 0,0 0 0,-1 0 0,1-1 0,0 1 0,0 0 0,-1-1 0,1 1 0,0 0 0,0-1 0,-1 1 0,1-1 0,0 1 0,-1-1 0,1 0 0,0 0 0,5-28 755,-5 15-645,2-11 26,3-39 35,16-63 0,-18 108-205,2 0-1,0 0 1,1 0-1,1 1 1,0 0-1,2 1 1,19-28-1,-27 42 3,0 0 0,1 0-1,0 0 1,-1 0 0,1 1-1,0-1 1,0 1 0,1 0 0,-1 0-1,0 0 1,1 1 0,-1-1-1,1 1 1,-1 0 0,1-1-1,0 2 1,0-1 0,-1 0-1,1 1 1,0 0 0,0 0-1,5 0 1,-7 0 10,0 1-1,-1-1 1,1 1-1,0 0 1,0-1 0,0 1-1,0 0 1,0 0-1,-1 0 1,1 0 0,0 0-1,-1 1 1,1-1-1,-1 0 1,1 1-1,-1-1 1,0 1 0,1 0-1,-1-1 1,0 1-1,1 3 1,20 46-29,-19-42 38,34 125 146,-2-7 106,-28-108-225,0 0 0,1 0-1,1-1 1,15 22 0,-22-37-121,0 0 0,1 0 1,0-1-1,-1 1 0,1-1 0,0 0 0,0 0 1,0 0-1,0 0 0,0-1 0,1 1 0,-1-1 1,0 0-1,1 0 0,-1 0 0,1 0 0,-1 0 1,5-1-1,-3 1-392,0-1 0,-1 0 0,1 0 0,-1-1 0,1 1 0,-1-1 0,1 0 0,-1-1 0,1 1 0,-1-1 0,0 1 0,0-1-1,8-5 1,17-20-4000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46.3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252 50 5026,'0'0'3410,"0"-3"-3191,0 2-203,-1 0 0,1 0 0,0 1 0,0-1 0,0 0 0,0 1 0,-1-1-1,1 0 1,0 1 0,-1-1 0,1 1 0,-1-1 0,1 0 0,0 1 0,-1-1 0,1 1 0,-1-1 0,0 1 0,1 0 0,-1-1 0,1 1 0,-1-1 0,0 1 0,1 0 0,-1 0 0,1-1 0,-2 1 0,-30-4 698,25 5-550,-1-1 0,1 1 0,-1 1 0,1-1 1,-1 1-1,-12 6 0,11-4-94,2 2 0,-1-1 0,0 1 0,1 0 0,0 0 0,0 1 0,1 0 0,0 0 0,0 0 0,1 1 0,0 0 0,0 0 0,1 0 0,0 1 1,0 0-1,1-1 0,0 1 0,0 1 0,1-1 0,1 0 0,-1 0 0,2 1 0,-1 14 0,1-22-73,1 0-1,-1-1 1,1 1 0,-1 0 0,1-1 0,-1 1 0,1 0-1,0-1 1,0 1 0,0-1 0,0 1 0,0-1-1,0 0 1,0 1 0,0-1 0,0 0 0,1 0 0,-1 0-1,1 0 1,-1 0 0,1 0 0,-1 0 0,1-1 0,-1 1-1,1 0 1,0-1 0,-1 1 0,1-1 0,0 0-1,2 1 1,8 1 1,0-1 0,0 0-1,14 0 1,-23-1 0,4 0 9,-1-1 0,1 0 0,-1 0 0,1 0-1,-1-1 1,1 0 0,-1 0 0,0-1 0,0 1-1,0-1 1,0-1 0,0 1 0,-1-1 0,0 0 0,0 0-1,0-1 1,0 1 0,0-1 0,-1 0 0,0-1-1,0 1 1,0-1 0,-1 1 0,0-1 0,0 0-1,0 0 1,-1-1 0,3-11 0,-3 12-12,-1-1 0,1 1 0,-1-1 0,-1 1 0,1-1 0,-1 0 1,0 1-1,0-1 0,-2-7 0,1 11 7,0 0 0,0-1 1,-1 1-1,1 0 0,-1 0 1,0 0-1,1 0 0,-1 0 0,-1 0 1,1 0-1,0 1 0,-1-1 0,1 1 1,-1 0-1,0-1 0,0 1 1,-4-2-1,-4-2 11,1 1-1,-1 1 1,0 0 0,0 0 0,0 1-1,0 1 1,-14-2 0,-81 0-176,91 4 93,14 0 22,0-1-1,0 1 1,1 0-1,-1 0 1,0 0-1,0 0 0,0 0 1,0 0-1,1 1 1,-1-1-1,0 0 1,0 0-1,1 1 1,-1-1-1,0 0 1,0 1-1,1-1 1,-1 0-1,0 1 1,1-1-1,-1 1 1,0 0-1,1-1 1,-1 1-1,1-1 1,-1 2-1,1 21-2576,0-22 2532,0 1-82,1-1 0,-1 0 1,0 1-1,1-1 1,-1 0-1,0 0 0,1 0 1,-1 0-1,1 1 1,0-1-1,-1 0 0,1 0 1,0 0-1,0 0 1,0 0-1,0 0 0,1 1 1,36 13-3633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47.1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334 708 1873,'0'0'9738,"-16"-10"-9023,-52-34-579,62 41-130,0 0 0,0 0 0,-1 1 0,1-1 0,-1 1-1,1 1 1,-1-1 0,0 1 0,1 0 0,-1 1 0,0 0 0,0 0 0,1 0 0,-1 1 0,0 0 0,-7 2 0,8-1 15,0 0 0,1 0 0,0 0 0,-1 1 1,1 0-1,0 0 0,1 0 0,-1 1 0,0-1 0,1 1 0,0 1 0,0-1 0,0 0 0,0 1 1,1 0-1,0 0 0,0 0 0,0 0 0,1 0 0,-4 9 0,-1 3 43,1 2 0,0-1 0,2 1 0,-5 35 0,7-37-51,0-3-19,0 0 1,2 0-1,-1 0 0,2-1 0,2 16 1,-3-28-1,1 0 1,0 0-1,-1 0 1,1 0-1,0 0 1,0 0-1,0 0 1,0-1-1,0 1 0,0 0 1,0 0-1,0-1 1,0 1-1,0-1 1,0 1-1,1-1 1,-1 1-1,0-1 1,0 0-1,1 0 1,-1 1-1,0-1 1,0 0-1,1 0 0,-1 0 1,0 0-1,3-1 1,37-5-38,-35 3 43,1 1 0,-1-2 0,0 1 0,-1-1 0,1 0-1,0 0 1,-1 0 0,0-1 0,0 1 0,-1-1 0,1-1 0,-1 1-1,0-1 1,4-6 0,6-14-22,22-54-1,-28 61-10,15-36-413,-4-1 0,-2-1-1,-2 0 1,-3-1 0,-2-1-1,3-105 1,-11 124 116,-1 15 92,0-1-1,-7-49 1,6 69 247,-1 1 0,0-1 0,-1 1 1,1 0-1,-1 0 0,0 0 0,0 0 0,-1 0 1,0 0-1,0 0 0,0 1 0,0-1 0,0 1 0,-1 0 1,0 0-1,0 0 0,0 1 0,0-1 0,-6-2 0,7 4 62,-1 0 0,1 1 0,0-1 0,-1 1 0,1 0-1,-1 0 1,0 0 0,1 0 0,-1 1 0,0 0 0,1-1-1,-1 1 1,0 0 0,0 1 0,1-1 0,-1 1 0,0 0-1,1 0 1,-1 0 0,1 0 0,-1 0 0,1 1 0,0 0-1,-1-1 1,1 1 0,0 0 0,0 1 0,0-1 0,1 1-1,-1-1 1,0 1 0,1 0 0,0 0 0,-1 0 0,1 0-1,1 0 1,-1 0 0,0 1 0,-1 4 0,-4 16 4,0 0 1,2 0-1,1 1 1,1 0 0,0 0-1,2 0 1,3 33-1,-1-15 73,-1-10-92,3 0-1,0-1 0,2 0 1,2 1-1,0-2 1,3 1-1,0-1 0,2-1 1,1 0-1,2-1 1,0 0-1,23 30 0,-30-48-51,0-1-1,1 1 1,0-1-1,1-1 1,0 0-1,0-1 1,19 12-1,-24-16 2,1-1 0,0 0 1,0 0-1,0-1 0,1 0 0,-1 0 0,0-1 0,1 1 0,-1-1 0,1-1 1,0 1-1,-1-1 0,1 0 0,-1-1 0,1 0 0,0 0 0,7-2 1,-10 1-6,0 1 0,-1-1 0,1 0 0,-1-1 0,1 1 0,-1-1 0,0 1 0,0-1 0,0 0 0,0 0 0,-1 0 0,1-1 0,-1 1 0,0-1 0,0 1 0,0-1 0,0 0 0,1-4 0,3-11-35,0-1 0,5-27 0,-10 42 22,8-61-389,-2-1 0,-3-96 0,-8 127 366,4 36 54,0-1 0,0 0 0,-1 1 0,1-1 0,0 0 0,0 1 0,-1-1 0,1 1 0,-1-1 0,1 1-1,0-1 1,-1 1 0,1-1 0,-1 1 0,1-1 0,-1 1 0,1-1 0,-1 1 0,0 0 0,1-1 0,-1 1 0,1 0-1,-1 0 1,0 0 0,1-1 0,-1 1 0,0 0 0,1 0 0,-1 0 0,0 0 0,1 0 0,-1 0 0,0 0-1,1 0 1,-1 0 0,0 0 0,1 1 0,-1-1 0,0 0 0,1 0 0,-1 1 0,0-1 0,0 1 0,-5 12 382,-1 46-238,3 0-1,6 115 1,-1-161-135,0 0-1,1 0 1,0-1-1,1 1 0,1 0 1,0-1-1,10 23 1,-11-30-31,-1-1 0,1 1 1,0 0-1,0-1 0,1 0 1,-1 0-1,1 0 0,0 0 1,0-1-1,0 1 0,1-1 1,-1 0-1,1 0 0,0 0 1,0-1-1,0 0 0,0 0 1,0 0-1,0-1 0,0 1 1,9 0-1,-9-2-9,1 1 0,-1-1 0,0 0 0,0 0 0,1 0 0,-1-1 0,0 0 0,1 0 0,-1-1 0,0 1 0,0-1 0,0 0 0,7-4 0,-7 2-45,1-1 0,-1 1 0,0-1 1,0 0-1,-1-1 0,1 1 0,-1-1 0,0 0 0,-1 0 0,4-7 0,4-8-193,-1 0 0,-1-1 1,-1 0-1,-1-1 0,-1 0 0,0 0 1,-2 0-1,2-39 0,-6 61 590,1 5 325,8 21-583,0 0 0,2-1 0,0 0 1,2 0-1,1-2 0,1 0 0,0 0 0,31 31 0,-34-41-140,0 0 0,1-1 0,0-1 0,1 0-1,0-1 1,1 0 0,0-1 0,0-1 0,1 0 0,0-1-1,0-1 1,0 0 0,0-2 0,30 4 0,-39-6-216,-1 0 0,1-1 1,0 0-1,-1 0 0,1-1 1,0 0-1,-1 0 0,1 0 1,-1-1-1,1 0 1,-1 0-1,0-1 0,0 0 1,0 0-1,0 0 0,0-1 1,-1 1-1,10-10 0,-3-1-1080,-1 1-1,16-26 0,-27 39 1312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47.5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478 0 3714,'0'0'7523,"-7"220"-6338,7-99-417,0 14 16,0 12-63,7 1-33,4-23-544,-4-37-64,1-42-80,-1-29-96,-3-17-1072,-1 0-1089,-3-40-1377,0-35-912</inkml:trace>
  <inkml:trace contextRef="#ctx0" brushRef="#br0" timeOffset="1">1 236 8964,'0'0'5090,"269"95"-5202,-167-95-176,-3 0-1745,-19 0-1824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47.9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1 355 3666,'0'0'7859,"42"23"-7461,12 6-354,75 29 0,-125-56-41,1 0-1,0-1 1,0 0 0,1 0-1,-1 0 1,0 0 0,0-1-1,0 0 1,1 0 0,-1 0 0,0-1-1,0 1 1,0-1 0,0-1-1,0 1 1,0-1 0,0 0 0,5-2-1,-3-1 2,-1 0-1,1 0 1,-1 0-1,0-1 1,0 0-1,-1-1 1,7-10-1,-1 4-2,6-10-106,-1 0 1,-1-2-1,-1 0 0,-1 0 1,-1-1-1,-1-1 0,-2 0 1,0-1-1,-2 1 0,-1-1 1,-2-1-1,3-49 2175,-6 91-326,0-2-1684,1 0 0,0-1 0,1 1 0,0-1 0,1 0 0,0 0 0,0 0 0,11 15 0,-12-20-71,0 0 0,1 0-1,-1 0 1,1-1 0,0 1 0,1-1 0,-1 0 0,1 0 0,0-1-1,0 1 1,0-1 0,0 0 0,1 0 0,-1-1 0,1 0-1,-1 0 1,11 2 0,-16-4-16,5 1-394,-1 0-1,1 0 1,-1-1-1,1 0 1,-1 0-1,1 0 1,-1 0-1,1-1 1,-1 0-1,1 0 1,4-1-1,8-20-5975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48.2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0 500 9188,'7'-40'-512,"-1"-4"432,3-11 19,1-1-1,27-81 1,-29 116-65,-2-1-349,2 0-1,0 1 1,1 0 0,20-32-1,-20 45 394,-8 16 252,-1-5-90,2 31 601,24 212 2814,-21-219-3216,1-1 1,1-1 0,1 1 0,1-1 0,1-1-1,2 0 1,19 31 0,-26-48-241,0-1 0,0 1 1,1-1-1,0-1 0,0 1 0,0-1 0,0 0 0,1-1 1,0 1-1,0-1 0,14 5 0,-17-7-37,0-1 1,0 0-1,0 0 0,0 0 1,0 0-1,1-1 0,-1 1 1,0-1-1,1 0 0,-1-1 1,0 1-1,1-1 0,-1 0 1,0 0-1,0 0 0,0 0 1,0-1-1,0 0 0,0 0 1,0 0-1,-1 0 0,1-1 1,-1 1-1,6-6 0,4-5-95,-1-1 0,-1-1 0,0 0 0,-1 0-1,0-1 1,12-29 0,-9 13-464,-1 0 0,14-58 0,-22 67 715,0 0 1,-1-1 0,-1-35 3254,11 77-2482,-6-12-952,0 0 0,0 0 0,0-1 0,1 1 0,0-2 0,0 1-1,0-1 1,0 0 0,0-1 0,1 0 0,0 0 0,13 2 0,2-2-524,-1 0 1,1-2 0,38-2 0,-51 1 16,0-1 0,0-1 0,-1 0 1,1-1-1,-1 0 0,1 0 0,-1-1 1,0 0-1,0-1 0,14-10 0,30-23-4378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37.2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6 6355,'0'0'4839,"-3"0"-4286,-14-2 969,0-1-1042,4 2-3384,241 17 6929,-16 1-3344,442-16 89,-293-4-457,-361 3-166,0 13-118,-13 515 564,-11 211 52,29-640-539,5-1 0,38 169 0,-37-212-114,37 349 473,-30-193-287,-17-205-180,0 1 1,1-1-1,0 1 1,0-1-1,5 10 1,-5-12-1,0 0 0,0 1 0,-1-1 0,1 1 0,-1 0 0,0-1 0,0 1 0,0 5 0,-1-5 2,1-1 0,0 0 0,0 0 0,0 0 0,1 0 0,-1 0 0,1 0-1,0 0 1,0 0 0,3 3 0,30 41 10,-20-29-8,100 149-2,-96-142 16,-19-26-51,0 26-26,1-17 110,-1 14 232,0-23-275,0 1 0,0-1 0,0 1 0,0-1 0,0 1 0,0-1 0,0 1 0,0-1 0,-1 1 0,1-1 0,0 1 0,0-1 0,0 1 0,-1-1 0,1 0 0,0 1 0,0-1 0,-1 1 0,1-1 0,0 0 0,-1 1 0,1-1 0,-1 0 0,1 0 0,0 1 0,-1-1 0,1 0 0,-1 0 0,1 1 0,-1-1 0,1 0 0,-2 0 0,2 0 423,-4 12-487,-21 39 51,-2-1 0,-3-1 1,-2-1-1,-1-2 0,-50 51 1,37-45 10,-57 83 0,96-126 3,6-8-9,0 0 1,0 1-1,0-1 1,0 0-1,0 1 1,0-1 0,0 1-1,0-1 1,1 1-1,-1-1 1,0 1-1,1 0 1,-1 1-1,1-2-43,-19 24 16,10-19 75,0-1 1,0 0-1,0 0 0,-1-1 1,0 0-1,-19 4 1,-65 6 26,58-9-76,-144 12 303,-209-8 0,347-9-124,23 0-82,1 0 1,0-1-1,0 0 0,-1-2 1,1 0-1,1-1 1,-27-10-1,43 14-117,0 0 1,1-1-1,-1 1 1,0 0-1,1-1 1,-1 1-1,0-1 1,1 1-1,-1-1 0,1 0 1,-1 1-1,1-1 1,-1 1-1,1-1 1,0 0-1,-1 1 1,1-1-1,0 0 1,-1 0-1,1 1 0,0-1 1,0-1-1,0 0-719,0 0 0,0-1 0,0 1-1,0 0 1,1 0 0,-1 0 0,1-1-1,0 1 1,-1 0 0,1 0 0,2-2-1,8-15-8352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48.6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227 286 2273,'0'0'6408,"0"24"-5879,-6 161 1453,2-136-767,3 0 1,6 50 0,-5-96-1203,1 0 0,0 0 1,0 0-1,1 0 1,-1 0-1,1 0 0,-1 0 1,1-1-1,0 1 0,0 0 1,0-1-1,0 0 0,1 1 1,-1-1-1,0 0 0,1 0 1,0-1-1,-1 1 0,1 0 1,0-1-1,0 0 0,0 1 1,0-1-1,0-1 0,0 1 1,0 0-1,1-1 0,2 1 1,-3 0-151,0-1 1,1 0-1,-1 1 1,0-1-1,0 0 1,0 0-1,0-1 0,0 1 1,1-1-1,-1 0 1,0 1-1,0-1 1,0-1-1,0 1 1,-1 0-1,1-1 1,0 1-1,0-1 1,-1 0-1,1 0 1,-1 0-1,0 0 1,1-1-1,-1 1 1,0 0-1,-1-1 1,1 0-1,2-3 0,9-49-4134</inkml:trace>
  <inkml:trace contextRef="#ctx0" brushRef="#br0" timeOffset="1">1 1 10997,'0'0'0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49.1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358 725 5763,'0'0'1910,"3"-7"-1558,8-24 470,-10 31-801,-1 0 0,0-1 0,0 1 0,0 0 0,1-1-1,-1 1 1,0-1 0,0 1 0,0 0 0,0-1 0,0 1 0,0-1 0,0 1 0,0-1 0,0 1 0,0 0 0,0-1 0,0 1 0,0-1 0,0 1 0,-1 0 0,1-1 0,0 1 0,0-1 0,0 1 0,-1 0 0,1-1 0,0 1 0,0 0 0,-1-1 0,1 1 0,0 0-1,-1 0 1,1-1 0,0 1 0,-1 0 0,1 0 0,0-1 0,-1 1 0,1 0 0,-1 0 0,-11-3 132,0 0 1,0 1-1,0 1 0,-1 0 1,1 0-1,0 1 0,0 1 1,-1 0-1,1 1 0,0 0 1,0 1-1,0 0 0,1 1 1,-13 5-1,13-1-23,0 0 1,0 1-1,1 0 1,0 0 0,1 1-1,0 1 1,1-1-1,0 1 1,-11 22-1,7-12 119,2 0-1,1 1 1,0 1-1,-8 37 1,12-33 53,2-1 0,1 55 1,1-76-267,2 1 0,-1 0 0,0 0 0,1-1 0,0 1 1,1-1-1,-1 1 0,1-1 0,0 1 0,1-1 0,-1 0 0,1 0 0,5 8 1,-4-9-22,-1-1 0,1 1-1,-1-1 1,1 0 0,0 0 0,0-1 0,0 1 0,0-1 0,1 0 0,-1 0 0,1 0 0,-1-1 0,1 0 0,-1 0 0,1 0 0,7 1 0,-5-2-4,-1 2-9,1-1 0,-1-1 0,1 1 0,0-1 0,-1-1 0,1 1 0,-1-1 0,1 0 0,-1 0 0,0-1 0,1 0 0,6-3 0,-6 0-5,-1 0-1,1-1 0,-1 0 0,0 0 0,0 0 0,-1-1 0,0 0 0,6-9 0,3-9-67,16-35-1,-6-1-405,-3-1 1,-2-1-1,18-120 1,2-200-1649,-31 85 2874,-13 575 371,5 224 393,0-481-1573,2 0 0,0 0 0,1-1 0,1 1 0,0 0-1,2-1 1,0 0 0,13 24 0,-17-39-157,-1-1 0,1 0 0,0 0 0,0 0 1,1 0-1,-1 0 0,1 0 0,-1-1 0,1 1 0,0-1 1,0 0-1,0 1 0,0-1 0,1-1 0,-1 1 0,0 0 0,1-1 1,-1 0-1,1 0 0,-1 0 0,1 0 0,0-1 0,-1 1 1,8-1-1,32 1-5975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49.5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229 1 2465,'0'0'9012,"-13"0"-8574,4 2-316,-1-1 0,1 1 0,0 1 1,0 0-1,0 0 0,0 1 0,0 0 0,0 0 1,1 1-1,0 0 0,0 0 0,0 1 1,1 0-1,0 1 0,0-1 0,-9 14 0,8-11 78,1 1 0,1 0 0,0 0-1,0 1 1,1 0 0,0 0 0,1 0-1,0 0 1,1 1 0,0-1 0,1 1-1,0 0 1,1 16 0,0-9-33,0 27 61,1-44-224,0 0 0,0-1 0,0 1 0,0 0 0,1-1 0,-1 1 0,0 0 0,1-1 0,0 1-1,-1-1 1,1 1 0,0-1 0,0 1 0,0-1 0,0 0 0,0 1 0,0-1 0,0 0 0,0 0 0,3 2 0,0-1-28,1 0 0,0 0 0,0-1 0,0 1 0,1-1 0,-1 0 0,0-1 0,0 1 0,0-1 0,1 0 0,-1-1 0,0 1 0,0-1 0,1 0 0,-1 0 0,8-4 0,-5 2-36,0-1 0,0 0 0,0 0 0,0-1 0,-1 0 0,0 0 0,0-1 0,12-12 0,1-6-93,-9 12 86,-1 0 0,21-17 0,-28 28 29,0 0 0,-1 0 1,1 0-1,0 0 0,0 0 1,0 1-1,-1-1 0,1 1 1,0-1-1,0 1 0,0 0 1,0 1-1,0-1 0,3 1 1,10 0-506,55-1-4037,-32 0-815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50.1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237 886 9540,'0'0'3271,"2"-7"-3135,6-19-32,-8 26-99,0 0 0,0 0-1,0 0 1,0 0 0,0 0 0,0 0-1,1-1 1,-1 1 0,0 0-1,0 0 1,0 0 0,0 0 0,0 0-1,0 0 1,0-1 0,0 1-1,0 0 1,0 0 0,0 0 0,0 0-1,0 0 1,0-1 0,1 1 0,-1 0-1,0 0 1,0 0 0,-1 0-1,1-1 1,0 1 0,0 0 0,0 0-1,0 0 1,0 0 0,0 0-1,0-1 1,0 1 0,0 0 0,0 0-1,0 0 1,0 0 0,0 0-1,-1-1 1,1 1 0,0 0 0,0 0-1,0 0 1,0 0 0,0 0-1,0 0 1,-1 0 0,1 0 0,0 0-1,0 0 1,0-1 0,0 1-1,0 0 1,-1 0 0,1 0 0,0 0-1,0 0 1,0 0 0,0 0-1,-1 0 1,1 0 0,0 0 0,0 0-1,0 1 1,-1-1 0,-5-1 33,0 1 0,0 0 0,-1 0 1,1 1-1,0-1 0,0 1 0,0 1 0,-1-1 0,1 1 1,1 0-1,-1 1 0,0-1 0,0 1 0,1 1 1,-9 5-1,0 4 61,1 1-1,1 1 1,0-1 0,1 2 0,1 0 0,0 0 0,1 1 0,1 0 0,0 0-1,1 1 1,1 0 0,1 0 0,1 1 0,0-1 0,2 1 0,-2 26 0,5-44-104,-1-1 0,0 1 0,0-1 0,1 1 0,-1 0 0,0-1 0,1 1 0,-1-1 0,0 1 0,1-1 0,-1 0 0,1 1 0,-1-1 0,1 1 0,-1-1 0,1 0 0,-1 0 0,1 1 0,-1-1 0,1 0 0,-1 0 0,1 1 0,0-1 0,-1 0 0,1 0 0,-1 0 0,1 0 0,0 0 1,-1 0-1,1 0 0,-1 0 0,1 0 0,0 0 0,-1 0 0,2-1 0,25-6-227,-22 4 183,0 0-1,0-1 1,0 1 0,-1-1 0,0-1 0,0 1 0,0-1 0,6-8 0,27-50-243,-3-10-112,-3-1 0,24-85 1,23-165-1777,-67 255 1639,-3 0-1,0-101 0,-8 161 597,0 0 0,0 0-1,-1 0 1,0 0 0,-1 0-1,0 1 1,0-1 0,-1 0-1,-4-8 1,5 14 41,0 0 1,0 0-1,-1 0 1,1 0-1,-1 0 1,1 0-1,-1 0 1,0 1-1,0 0 1,0-1-1,-1 1 1,1 0-1,0 1 1,-1-1-1,1 1 1,-1-1-1,0 1 1,1 0-1,-1 0 1,0 1-1,0-1 1,0 1 0,-4 0-1,5-1-29,1 1 0,0 0 0,0 0 0,0 1 0,0-1 0,0 0 0,-1 1 0,1-1 0,0 1 0,0-1 0,0 1 0,0 0 0,0 0 0,0 0 0,1 0 0,-1 0 0,0 1 0,-3 2-1,2 0-6,-1 1 0,1 0 0,0 1 0,0-1 0,1 0 0,-4 10-1,-7 23 202,1 2-1,3-1 0,1 1 0,-6 79 0,11 173 1791,4-227-1689,0-34-169,0-1-1,3 1 1,0-1 0,11 38-1,-12-56-162,1-1 0,0 0 0,1 1 1,0-2-1,1 1 0,0 0 0,1-1 0,0 0 0,0-1 0,1 0 0,0 0 1,1-1-1,15 12 0,-18-16-53,0 0 0,1 0 0,-1-1-1,1 0 1,0 0 0,0-1 0,0 0 0,0 0 0,1-1 0,-1 0 0,0 0 0,1 0 0,-1-1 0,0 0-1,1-1 1,-1 0 0,0 0 0,9-3 0,-4 1-177,-1-1 0,0 0-1,0-1 1,0 0 0,-1-1 0,0 0 0,0-1-1,0 0 1,-1-1 0,11-10 0,-13 10-147,0 0 0,0 0 0,0-1 0,-1 0 0,0-1 1,-1 1-1,0-1 0,-1 0 0,0 0 0,5-19 1,-5 4-1314,0 0 1,-2 1-1,0-38 1,-2 40-1959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50.6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12 316 7619,'0'0'4843,"-5"1"-4008,6-1-824,-1 0 0,0 0 1,0 0-1,0 0 0,0 1 0,0-1 0,0 0 0,0 0 0,0 0 0,0 0 0,0 0 0,0 0 0,0 0 1,0 0-1,0 0 0,0 0 0,0 0 0,0 0 0,0 0 0,0 0 0,0 0 0,0 0 0,0 0 0,0 0 1,0 0-1,0 0 0,0 1 0,0-1 0,0 0 0,0 0 0,0 0 0,0 0 0,0 0 0,0 0 0,0 0 1,0 0-1,5-1 13,0 0 0,0 0 0,0 0 0,0-1 1,0 1-1,0-1 0,0-1 0,0 1 1,-1-1-1,1 0 0,-1 0 0,1 0 0,-1 0 1,0-1-1,6-7 0,6-7 135,28-40 0,-44 57-157,7-9-13,-1 1 0,0-1 1,0 0-1,-1-1 0,-1 1 1,0-1-1,0 0 0,-1 0 1,-1 0-1,1-1 0,-2 1 1,0 0-1,0-1 0,-1 1 1,-1-14-1,0 24 29,1 0 1,-1 0 0,0 1-1,0-1 1,1 0 0,-1 0-1,0 1 1,0-1-1,0 0 1,0 1 0,0-1-1,0 1 1,0-1 0,0 1-1,0 0 1,0-1 0,0 1-1,0 0 1,0 0-1,0-1 1,0 1 0,0 0-1,0 0 1,0 0 0,-1 0-1,1 1 1,-1-1-1,-3 0 138,-3 0-14,1-1-1,-1 1 0,1 0 0,-1 1 0,0 0 1,1 0-1,-1 1 0,1 0 0,0 0 0,-9 4 1,11-3-129,1 0 0,-1 0 1,1 1-1,0-1 0,0 1 1,0 0-1,1 0 0,0 0 0,-1 0 1,1 1-1,0-1 0,1 1 1,-1 0-1,1 0 0,-2 8 1,-1 3 46,1 1 0,0-1 0,1 1 1,1 0-1,1 0 0,1 18 0,0-31-95,0-1 0,0 1 0,1 0 0,-1-1 0,1 1 0,0-1 0,0 1 0,0-1 0,1 0 0,-1 1-1,1-1 1,-1 0 0,1 0 0,0 0 0,0 0 0,1 0 0,-1-1 0,1 1 0,-1-1 0,1 1 0,0-1 0,0 0 0,0 0 0,0 0 0,6 2 0,2 0-471,0 0 0,0-1 0,0 0 0,0-1 0,1 0 0,-1-1 0,14 0 0,40-1-4073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51.0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4882,'0'0'10901,"186"29"-10373,-109-26-207,-4-3-209,0 4-96,-19-4-16,-17 6-320,-12 1-1441,-25 6-1569,0 10-2673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51.4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20 768,'0'0'12310,"241"4"-11382,-157-4-399,-4-7-513,-11 1-32,-21-1-401,-26 4-1776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53.1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97 470 6163,'0'0'6021,"-8"-13"-5170,-32-56 1432,40 69-2270,0 0 1,-1 0-1,1 0 1,0 0-1,0 0 1,0 0-1,-1 0 0,1 0 1,0 0-1,0 0 1,0 0-1,-1 0 1,1 0-1,0 0 1,0 0-1,0 0 0,-1 0 1,1 0-1,0 0 1,0 0-1,0 0 1,0 0-1,-1 0 1,1 0-1,0 0 1,0 0-1,0 1 0,0-1 1,-1 0-1,1 0 1,0 0-1,0 0 1,0 0-1,0 1 1,0-1-1,0 0 1,-1 0-1,1 0 0,0 0 1,0 1-1,0-1 1,0 0-1,0 0 1,0 0-1,0 1 1,0-1-1,0 0 0,0 0 1,0 0-1,0 1 1,0-1-1,0 0 1,0 0-1,0 0 1,0 1-1,0-1 1,0 0-1,-32 648-312,32-640 331,0 4-33,-2-25 248,-5-102-565,6-120 1,3 96 82,-1-5 22,21-146-1,-12 246 241,-8 44-5,0 8-68,15 87 138,4 109 0,6 43 89,-26-241-182,5 19-18,-6-24 19,1 0 0,-1 0 0,0-1-1,0 1 1,1 0 0,-1-1 0,1 1-1,-1-1 1,0 1 0,1 0 0,-1-1-1,1 1 1,-1-1 0,1 1 0,0-1-1,-1 0 1,1 1 0,-1-1 0,1 1-1,0-1 1,-1 0 0,1 0 0,0 1-1,0-1 1,-1 0 0,2 0 0,4-5 8,7-23 34,0-1 0,12-46 0,-3 10 40,-21 60-80,86-215-9,-69 178-126,3 1 0,1 1 0,33-42 0,-53 78 119,3-2-10,-1 0 1,1 1-1,0-1 1,10-7-1,-14 12 13,-1 0 1,1 1-1,0-1 1,0 1-1,0-1 1,0 1-1,0-1 0,0 1 1,0-1-1,0 1 1,0 0-1,0-1 1,0 1-1,0 0 0,0 0 1,0 0-1,0 0 1,0 0-1,0 0 1,0 0-1,0 0 0,0 0 1,0 1-1,0-1 1,0 0-1,0 1 1,0-1-1,0 1 0,-1-1 1,1 1-1,0-1 1,0 1-1,0-1 1,0 1-1,-1 0 0,1 0 1,0-1-1,-1 1 1,1 0-1,0 0 1,-1 0-1,1 0 0,0 1 1,7 17-26,-1 1 0,0 1 1,-2-1-1,6 40 0,2 39 529,-1 176-1,-6-58-58,-5-203-423,0-2-2,0-1-1,0 1 1,1 0 0,0-1 0,5 14 0,-6-23-105,0-1-1,0 1 1,0-1-1,1 1 0,-1-1 1,0 0-1,1 0 1,-1 1-1,1-1 0,-1 0 1,1 0-1,-1 0 0,1-1 1,0 1-1,-1 0 1,1-1-1,0 1 0,0-1 1,0 1-1,-1-1 1,1 0-1,0 0 0,0 0 1,0 0-1,0 0 0,-1 0 1,1-1-1,0 1 1,0 0-1,0-1 0,-1 0 1,1 1-1,0-1 1,-1 0-1,1 0 0,0 0 1,-1 0-1,1 0 0,-1 0 1,0 0-1,3-3 1,1-2-505,-1-1 0,1-1 0,-1 1 0,3-8 1,19-43-4181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54.1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511 255 7443,'0'0'4554,"0"-13"-4487,-2-40 29,2 51-76,-1 0 0,1 0 0,-1 0-1,1 0 1,-1 0 0,1 0 0,-1 1 0,0-1 0,0 0-1,0 0 1,0 1 0,0-1 0,0 1 0,-1-1-1,1 1 1,0-1 0,-1 1 0,1 0 0,-1 0 0,0-1-1,1 1 1,-1 0 0,0 1 0,-3-2 0,-1 0 78,-1 0 0,0 0 1,1 1-1,-1 0 0,-8 1 0,6-1 20,-11 0 32,1 0-1,-32 4 1,42-2-139,1 0 1,0 1-1,0 1 1,0-1-1,0 1 0,0 0 1,1 1-1,-1 0 1,-7 6-1,-4 4-16,1 1-1,0 1 1,1 1-1,1 1 1,-23 31-1,20-21-7,0 2 0,2 0 0,-16 41 0,26-53 22,2 0 1,0 1-1,1-1 0,0 1 1,2 0-1,0 0 0,2 35 1,0-51-15,0 0 1,0 0-1,0 0 1,1 1-1,-1-1 1,1 0-1,0 0 1,0 0-1,0-1 1,0 1 0,0 0-1,0 0 1,1 0-1,0-1 1,-1 1-1,4 3 1,-2-4-3,0 1 1,0-1-1,1 0 1,-1 0-1,1 0 1,-1-1-1,1 1 1,-1-1-1,1 1 1,0-1 0,0-1-1,7 2 1,-3-1 7,1 0 0,-1 0 1,1-1-1,-1 0 0,1-1 0,-1 0 1,1 0-1,-1-1 0,0 0 1,1 0-1,-1-1 0,0 0 1,0 0-1,11-8 0,-3 0 12,0-1 0,-1-1-1,-1 0 1,0-1 0,17-22 0,-4 4-327,-2-2 1,-2 0-1,36-69 1,-49 81 172,-1 0 0,-1 0-1,-1-1 1,0 0 0,-2-1 0,-1 1 0,-1-1 0,0-28 0,-3 52 152,0 0 1,0-1-1,0 1 1,0 0-1,0-1 1,0 1-1,0 0 0,-1-1 1,1 1-1,0 0 1,0 0-1,0-1 1,-1 1-1,1 0 1,0 0-1,0-1 1,-1 1-1,1 0 0,0 0 1,0 0-1,-1-1 1,1 1-1,0 0 1,-1 0-1,1 0 1,0 0-1,0 0 1,-1 0-1,1 0 0,0 0 1,-1 0-1,1 0 1,0 0-1,-1 0 1,1 0-1,0 0 1,-1 0-1,1 0 0,0 0 1,-1 0-1,1 0 1,0 0-1,-1 0 1,1 0-1,0 1 1,-1-1-1,1 0 1,0 0-1,0 0 0,-1 1 1,1-1-1,0 0 1,0 0-1,0 1 1,-1-1-1,1 0 1,0 1-1,0-1 1,0 0-1,0 0 0,-1 1 1,1-1-1,0 0 1,0 1-1,-6 11-1,1-1-1,1 1 0,0 0 1,0 0-1,1 0 0,-2 14 1,5-25-9,-8 54 216,3-1 0,2 104 0,3-98 15,0-53-202,0 0 0,0 0 0,1 0 0,0 0 0,0 0-1,0 0 1,1 0 0,3 9 0,-3-14-27,-1 0 0,1 0-1,-1 1 1,1-1 0,0 0-1,0 0 1,0-1 0,0 1-1,0 0 1,1-1 0,-1 1-1,0-1 1,1 0 0,-1 1-1,1-1 1,0 0 0,-1-1-1,1 1 1,0 0 0,-1-1-1,1 0 1,0 1 0,4-1-1,-4 0 6,1 0-1,0-1 1,-1 1-1,1 0 1,0-1-1,-1 0 1,1 0-1,0 0 1,-1 0-1,1-1 1,-1 1-1,0-1 1,0 0-1,1 0 1,-1 0-1,0 0 0,-1-1 1,1 1-1,0-1 1,3-4-1,3-5 44,-1-1 0,0 0 0,11-25 0,-4 8-9,23-43 53,-3 3-128,3 2 1,83-111 0,-118 174 7,0 1 1,1-1 0,0 1 0,0 0-1,0 0 1,0 1 0,1-1 0,-1 1-1,1 0 1,0 0 0,0 1 0,0-1-1,0 1 1,1 0 0,-1 1 0,1-1-1,-1 1 1,1 0 0,-1 0 0,1 1-1,8 0 1,-12 0 20,-1 0 0,1 0 0,0 1 0,0-1 0,0 1-1,0-1 1,0 1 0,0 0 0,-1 0 0,1 0 0,0 0 0,-1 0 0,1 0 0,0 0 0,-1 0 0,0 1-1,1-1 1,-1 0 0,0 1 0,1 0 0,-1-1 0,0 1 0,0 0 0,0-1 0,-1 1 0,1 0-1,0 0 1,-1 0 0,1 2 0,2 7 16,-1 1-1,0-1 0,0 22 1,-1-5 64,-1 84 250,-1-101-292,0 1 0,-1-1 0,0 0 0,-1 0 0,0 0 0,-1 0 1,-9 17-1,5-13 0,-1-1 0,-1 1 0,0-2 0,-1 1 0,0-1 0,-1-1 0,-27 21 0,30-26 120,-1-1-1,0 0 1,0 0-1,-1-1 1,0-1-1,0 0 1,0 0-1,0-1 1,-1-1-1,1 0 0,-1 0 1,-19-1-1,30-1-126,3 1-368,10 1 255,-1 0 0,1-1 0,0 0 0,0-1 0,20-2 0,2 0 71,-15 1 39,-1-2 1,1 0 0,-1 0 0,0-2 0,0 0-1,-1-2 1,1 1 0,31-19 0,-8 0 60,0-2-1,46-41 1,-53 40-48,-2-1-1,0-2 1,42-55-1,-64 73-30,-1-1 0,0 0-1,-1 0 1,0-1-1,-1 0 1,-1 0-1,0-1 1,-1 1 0,-1-1-1,-1-1 1,0 1-1,1-27 1,-4-17 199,1 70-262,0 0 1,0 0-1,1 0 0,0 0 0,1 0 0,0-1 0,1 1 0,4 9 0,47 75 97,-20-35-18,-34-59-16,0 1 0,-1 0 1,0 0-1,1-1 1,-1 1-1,1 0 1,-1 0-1,0 0 1,0-1-1,1 1 0,-1 0 1,0 0-1,0 0 1,0 0-1,0 0 1,0-1-1,0 1 1,0 0-1,0 0 1,0 0-1,-1 0 0,1 0 1,0-1-1,-1 1 1,1 0-1,0 0 1,-1 0-1,1-1 1,-1 1-1,1 0 1,-1 0-1,1-1 0,-1 1 1,0-1-1,1 1 1,-1 0-1,0-1 1,1 0-1,-2 2 1,-3 0 52,0 0 0,1-1 0,-1 1 0,0-1 0,-8 1 1,8-1-36,-38 5 228,1-2-1,-1-3 0,-73-5 1,110 3-303,-3 1-84,1 0-1,0-1 0,0-1 1,0 1-1,-15-6 1,51 2-4497,29-7 449,14-4-225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54.5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333 0 4562,'0'0'9154,"-32"0"-9077,-99 2-34,124-2-42,1 1 0,0 0-1,-1-1 1,1 2 0,0-1 0,-9 4 0,13-4-1,0 1 0,0-1 0,0 0 0,0 1 0,0-1 0,0 1 0,1 0 0,-1-1-1,-2 5 1,-4 3 0,-1 1 6,0-1-1,1 1 1,1 1 0,-1-1-1,2 1 1,0 0 0,0 1-1,1 0 1,0-1 0,1 2-1,0-1 1,1 0 0,0 1-1,1 0 1,0 19 0,2-31-14,1 0 0,-1 0 0,1 1 0,-1-1 0,1 0 0,-1 0 0,1 0 1,0 0-1,0 0 0,-1 0 0,1 0 0,0 0 0,0 0 0,0 0 0,0 0 0,0-1 0,0 1 1,0 0-1,1-1 0,-1 1 0,0-1 0,0 1 0,0-1 0,1 0 0,-1 1 0,0-1 0,0 0 1,1 0-1,-1 0 0,0 0 0,1 0 0,1 0 0,53-2-39,-47 1-3,-2 0-7,1 0-1,-1 0 1,1-1 0,-1-1-1,0 1 1,0-1-1,0 0 1,0-1-1,0 0 1,7-5 0,8-8-269,30-28 0,-9 6-306,-42 38 635,0 0 0,0 0 0,0 0 0,0 1 0,0-1 1,0 0-1,1 1 0,-1-1 0,0 1 0,0-1 0,1 1 1,-1 0-1,0-1 0,0 1 0,1 0 0,-1 0 0,0 0 1,1 0-1,-1 0 0,0 0 0,1 0 0,-1 1 0,0-1 1,1 0-1,-1 1 0,0-1 0,0 1 0,2 0 0,2 2 248,-1 1 0,0-1 0,1 1 0,-2 0 0,7 8 0,8 7 281,-12-13-460,1-1 0,0 1 0,0-1 0,0-1 1,1 1-1,-1-1 0,1-1 0,0 1 0,1-1 1,-1-1-1,0 1 0,1-1 0,0-1 0,-1 0 0,1 0 1,11-1-1,-11 0-67,6 1-48,-1-2-1,27-3 0,-36 3-100,0-1 0,0 1 0,-1-1 1,1 0-1,-1 0 0,1 0 0,-1-1 0,0 0 1,0 1-1,0-2 0,7-5 0,-5 2-808,1-1-1,-2 1 1,10-15 0,5-21-6513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38.6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69 132 7796,'0'0'1616,"-9"25"-1191,-2-2-320,3-4 79,0 0-1,1 1 1,1 0-1,0 0 1,2 0-1,-4 33 0,6 119 939,3-102-603,-1-53-415,0 0 0,2 0-1,0 0 1,0-1-1,2 1 1,0-1 0,1 1-1,10 21 1,-10-29-75,0 0 0,1 0 1,0 0-1,0-1 0,1 0 0,0 0 1,0-1-1,1 1 0,0-2 0,0 1 1,1-1-1,0 0 0,0-1 0,16 7 1,-16-8-12,-1-1 0,1 0 0,0 0 1,0-1-1,0 0 0,0-1 1,1 0-1,-1 0 0,0-1 0,0 0 1,1-1-1,-1 0 0,0 0 1,0-1-1,0-1 0,15-4 0,-12 1 23,0-1-1,0 1 0,0-2 0,-1 0 0,0 0 0,0-1 0,-1 0 0,-1-1 1,1 0-1,12-19 0,-6 6-15,-1 0 0,-2-2 0,0 1 0,-2-2 0,-1 1 0,-1-2 0,11-46-1,-12 28 28,-3 1-1,-1-1 0,-2 0 1,-4-47-1,1 83-34,0 0-1,-1 0 1,0 0-1,-1 0 1,0 1-1,0-1 1,-1 1-1,0 0 1,0 0-1,-1 0 0,0 0 1,-1 1-1,0 0 1,0 0-1,0 1 1,-1-1-1,-8-5 1,-5-3 58,0 1 1,-1 1-1,0 1 1,-2 0-1,-23-8 1,33 15-35,0 0-1,-1 1 1,1 1 0,-1 0 0,0 1 0,0 0-1,-24 1 1,31 1-106,0 1-1,1 0 1,-1 0 0,1 0-1,-1 1 1,1 0 0,0 0-1,-1 1 1,1-1 0,1 1-1,-1 1 1,0-1 0,1 1-1,-1 0 1,1 0 0,0 1-1,1 0 1,-6 5 0,-3 10-2220,-20 37 0,29-49 1442,-18 31-5696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55.8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243 1187 10453,'0'0'7155,"0"-3"-7123,-1-103-2440,-28-184 1,18 245 2130,-1 0 1,-3 0-1,-36-76 1,39 95 434,8 21 1285,1 16-714,3 83-726,-5 303 651,-2-282-133,-32 167 1,37-272-483,-6 15 74,7-23-23,0-14 292,-11-71-123,-18-201-235,30 269-39,3-403-333,1 376 321,2 1 0,2-1 0,2 2 0,29-77 1,-27 87 15,1 1 0,2 0 0,1 1 0,2 1 0,0 1 0,42-46 0,-50 62-17,0 0-1,0 1 1,1 1-1,1 0 1,-1 0-1,1 1 1,0 0-1,1 1 1,0 1-1,-1 0 1,2 1 0,-1 0-1,0 1 1,1 0-1,0 1 1,0 1-1,-1 0 1,1 1-1,0 0 1,20 4-1,-31-3 25,1 0 0,0 1-1,-1-1 1,1 1-1,-1 0 1,0 0-1,0 0 1,0 0-1,0 0 1,0 1-1,0-1 1,0 1 0,-1 0-1,1 0 1,-1 0-1,0 0 1,0 1-1,0-1 1,0 0-1,-1 1 1,1-1-1,-1 1 1,1 4 0,2 7 13,-1 0 0,0 0 0,-1 0 0,0 24 0,-1-16 56,-1 0 0,-1 0 0,0 0 1,-2-1-1,-1 1 0,-1-1 0,-1 1 0,0-1 0,-2-1 0,-1 0 1,-13 26-1,-4-4 53,-1-2 0,-48 58 0,57-78-95,-1-1 0,0-1 0,-2-1 0,0-1 0,-1 0 0,-28 15 0,41-28-118,0 1 1,-1-2 0,1 1-1,-1-1 1,1-1 0,-1 1-1,0-2 1,0 1 0,0-2-1,0 1 1,0-1 0,0-1-1,-16-2 1,24 3-152,0-1 1,0 0-1,0 1 0,0-1 1,0 0-1,0 0 0,0 0 0,1-1 1,-1 1-1,0 0 0,1-1 1,-1 1-1,1-1 0,-1 1 0,1-1 1,0 0-1,-1 0 0,1 1 1,0-1-1,0 0 0,1 0 1,-1 0-1,0 0 0,1 0 0,-1 0 1,1 0-1,-1 0 0,1-1 1,0 1-1,0-2 0,-2-35-7072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56.2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0 609 11621,'0'0'1465,"18"-37"-1236,-8 17-214,32-65-28,63-97 1,-75 138-60,134-182-558,-164 225 633,1 0 0,-1 0 0,1 0-1,0 0 1,-1 0 0,1 1 0,-1-1 0,1 0-1,0 1 1,0-1 0,-1 0 0,1 1 0,0-1-1,0 1 1,0-1 0,0 1 0,0-1 0,0 1-1,0 0 1,0-1 0,0 1 0,0 0 0,1 0-1,-1 1 25,0 1 0,0 0 1,0 0-1,0-1 0,0 1 0,-1 0 0,1 0 0,0 0 0,-1 0 0,1 0 0,-1 2 0,0-3-27,35 203 1497,-11-54-670,-22-139-809,0 0 0,1 0-1,0 0 1,1-1 0,1 1 0,-1-1 0,8 10-1,-10-16-70,1 0 0,0 0 0,0-1 0,0 1 0,1-1 0,-1 0 0,1 0 0,0 0 0,0-1 0,0 1 0,0-1 0,0 0 0,1 0 0,-1 0 0,1-1 0,-1 1 0,1-1 0,-1 0 0,6 0 0,-3 0-450,1 0-1,0-1 1,-1 0-1,1 0 0,-1-1 1,1 0-1,-1 0 1,1-1-1,-1 0 1,0 0-1,12-5 0,-8 0-697,-1-1 0,0 0 0,10-9 0,-20 17 1201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56.5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317 109 7924,'0'0'5880,"0"-5"-5443,0-4-375,0 9-58,1-1-1,-1 0 1,0 0 0,0 0 0,1 0 0,-1 0 0,0 0 0,0 0 0,0 0 0,0 0 0,-1 0 0,1 0 0,0 0-1,0 1 1,0-1 0,-1 0 0,1 0 0,0 0 0,-1 0 0,1 0 0,-1 0 0,1 1 0,-1-1 0,1 0 0,-1 0-1,0 1 1,1-1 0,-1 1 0,0-1 0,0 0 0,1 1 0,-1-1 0,0 1 0,0 0 0,0-1 0,0 1 0,0 0 0,0-1-1,1 1 1,-1 0 0,0 0 0,0 0 0,0 0 0,0 0 0,0 0 0,0 0 0,0 0 0,-1 0 0,-6-1 9,-1 1 1,1 0-1,0 1 1,0-1-1,0 1 1,0 1-1,0 0 1,0 0-1,0 0 1,0 1-1,1 0 1,-1 1-1,1 0 1,0 0-1,-9 7 1,-1 2-1,2 1 0,0 0 0,1 2 0,0-1 0,2 2 0,-19 29 0,25-35-14,0 0 0,1 1 1,0-1-1,1 1 0,1 0 1,-1 1-1,2-1 0,0 1 0,0-1 1,1 1-1,2 24 0,-1-34-5,0-1-1,1 1 0,-1-1 1,1 0-1,0 1 0,0-1 0,-1 0 1,1 0-1,1 0 0,-1 1 1,0-1-1,1 0 0,-1 0 0,1-1 1,-1 1-1,1 0 0,3 2 0,-1-1 3,0-1-1,0 0 0,0 0 1,1 0-1,-1 0 0,0-1 0,1 1 1,-1-1-1,5 0 0,2 0 11,0 0 0,0-1-1,0 0 1,0-1 0,0 0-1,0 0 1,17-6 0,-17 3-3,0-1 1,0 0 0,-1-1-1,0 0 1,0-1-1,0 0 1,0-1 0,-1 1-1,9-13 1,1 0-14,-1-1-1,28-45 1,-39 54-50,1 0 0,-2 0 0,0-1 0,0 1-1,-1-1 1,-1 0 0,0-1 0,0 1 0,-2-1 0,0 0 0,0 0-1,-1-22 1,-2 32 66,1 1-1,-1-1 0,0 1 0,0-1 0,0 1 0,0-1 0,-1 1 1,0 0-1,1 0 0,-1 0 0,0 0 0,0 0 0,-1 0 0,1 0 1,-1 1-1,1-1 0,-1 1 0,0 0 0,0 0 0,0 0 0,0 0 1,0 0-1,0 1 0,-1-1 0,1 1 0,-1 0 0,-5-1 0,-8-2 121,0 1 0,0 1 0,0 0 0,-25 2 0,28-1-63,-1 2 0,1 0 1,-1 0-1,-16 5 0,25-4-65,1 0-1,0 0 0,-1 0 1,1 0-1,0 1 1,1 0-1,-1 0 1,0 0-1,1 1 0,0 0 1,0-1-1,0 2 1,-6 7-1,4-3-84,0 0 1,1 0-1,0 1 0,0 0 1,1 0-1,1 0 0,0 1 1,0-1-1,1 1 0,0 0 0,1 0 1,0 0-1,1 13 0,0-22-79,0 0-1,0 0 0,0 1 1,0-1-1,1 0 0,-1 0 1,0 0-1,1 0 1,0 0-1,-1 0 0,1 0 1,0 0-1,0 0 0,0 0 1,0 0-1,1 0 0,-1 0 1,0-1-1,1 1 0,-1-1 1,1 1-1,0-1 1,-1 1-1,1-1 0,0 0 1,0 0-1,0 0 0,0 0 1,0 0-1,0 0 0,0-1 1,0 1-1,0-1 1,0 1-1,0-1 0,0 0 1,1 0-1,1 0 0,56 3-5291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58.1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435 893 8772,'0'0'6334,"-26"-13"-6046,-83-42-35,104 53-242,0 0-1,0 0 0,0 0 1,0 1-1,0 0 0,0 0 1,0 0-1,-1 1 0,1 0 1,0 0-1,0 0 0,-1 0 1,1 1-1,0 0 0,0 0 1,0 0-1,-5 3 0,2 0-11,0 1 0,0-1-1,1 2 1,-1-1 0,1 1-1,-10 11 1,9-9-2,-7 7 31,0 1-1,1 0 1,1 1 0,-21 36 0,28-41-23,0 0 0,0 0-1,2 0 1,-1 1 0,2-1-1,0 1 1,0 0 0,1 0 0,0 19-1,2-31-9,0 0-1,0 0 0,0 0 0,0 0 1,0 1-1,0-1 0,1 0 1,-1 0-1,1 0 0,-1 0 0,1 0 1,-1 0-1,1 0 0,-1 0 1,1 0-1,0 0 0,-1 0 0,1 0 1,0 0-1,0-1 0,0 1 1,0 0-1,0 0 0,0-1 0,0 1 1,0-1-1,0 1 0,0-1 1,0 1-1,0-1 0,0 0 0,2 1 1,4 0-8,-1-1 1,1 1 0,0-1 0,11-2-1,-7 2 21,-3-1-11,1 0 0,-1-1 1,0 0-1,0 0 0,0-1 1,0 0-1,0 0 0,0-1 1,-1 0-1,1 0 0,-1-1 1,0 0-1,-1 0 0,7-6 1,9-11-109,-2-1-1,29-41 1,-14 14-358,-3-1 0,-3-2 1,-1-1-1,-3 0 0,-3-2 0,20-73 1,-25 60 85,-3-1 1,-2 0 0,-4-1 0,-2-141 0,-7 208 535,1 0 1,-1-1-1,1 2 0,-1-1 0,0 0 0,-1 0 0,1 0 0,-1 0 0,0 1 1,-3-7-1,4 9-83,0 0 0,1 0 0,-1 0-1,0 0 1,0 1 0,1-1 0,-1 0 0,0 0 0,0 1 0,0-1 0,0 1 0,0-1 0,0 1 0,0-1 0,0 1 0,-1-1-1,1 1 1,0 0 0,0 0 0,0 0 0,0-1 0,0 1 0,-1 0 0,1 1 0,0-1 0,0 0 0,0 0 0,0 0 0,0 1 0,0-1-1,-1 0 1,1 1 0,0-1 0,0 1 0,0-1 0,0 1 0,0 0 0,1-1 0,-1 1 0,-2 2 0,-1 2-58,0 1 0,0-1 0,0 1 0,1 0-1,0 0 1,0 1 0,1-1 0,0 1 0,0-1 0,0 1 0,1 0 0,-1 7 0,-1 0-2,-11 58-1,4-1 0,-1 74 0,10 146 362,2-262-338,0-1-1,3 1 1,0-1 0,14 49 0,-14-66-30,-1-1 0,1 1 0,1-1 0,0 0 0,0 0 0,1-1-1,0 1 1,1-1 0,0-1 0,1 1 0,-1-1 0,1 0 0,1-1 0,0 0 0,11 7-1,-15-11 0,0-1 0,1 1-1,-1-1 1,1 0 0,-1 0-1,1 0 1,0-1 0,0 0-1,0 0 1,0-1-1,0 0 1,0 0 0,-1 0-1,1 0 1,0-1 0,0 0-1,0-1 1,7-1-1,-5-1-2,1 0-1,-1-1 0,0 1 0,0-1 0,-1-1 0,0 1 1,1-1-1,-2-1 0,1 1 0,9-14 0,1-1-149,-2-1-1,0 0 1,-2-1-1,0 0 1,-2-1-1,0 0 1,-2-1-1,0 0 1,-2-1-1,-1 0 1,-1 0-1,-1 0 1,0-29-1,-4 55 243,-3 5 32,-7 12-124,2 0 0,0 1 0,1 0 1,0 1-1,2 0 0,0 0 1,-3 34-1,0 143 347,8-188-318,-1 7 9,2-1-1,0 1 1,0-1 0,2 1 0,-1-1 0,8 21 0,-7-30-34,-1 1 1,1-1-1,0 1 1,0-1-1,0 0 0,1 0 1,0-1-1,0 1 1,0-1-1,1 1 0,-1-2 1,1 1-1,0 0 1,0-1-1,0 0 0,0 0 1,1 0-1,6 1 1,-7-1 0,0-1 0,1 0 0,0-1 0,-1 1 1,1-1-1,0 0 0,-1-1 0,1 1 1,0-1-1,0 0 0,0-1 0,-1 0 0,1 1 1,0-2-1,0 1 0,-1-1 0,1 0 0,-1 0 1,0 0-1,1-1 0,-1 0 0,0 0 1,-1 0-1,1 0 0,0-1 0,-1 0 0,0 0 1,0 0-1,0-1 0,5-7 0,17-30-169,-3-2 0,-1 0 0,25-73 0,24-51-199,-71 167 352,1-1 0,0 1 0,0-1 0,0 1 0,0-1 0,0 1 0,0 0 0,0-1 0,0 1 0,0 0 0,3-2 0,-3 3 6,-1 0 0,1 0 1,-1 0-1,1 0 1,0 0-1,-1 1 0,1-1 1,-1 0-1,1 0 1,0 0-1,-1 0 0,1 1 1,-1-1-1,1 0 0,-1 1 1,1-1-1,-1 0 1,1 1-1,-1-1 0,1 1 1,-1-1-1,1 0 0,-1 1 1,0-1-1,1 1 1,-1-1-1,0 1 0,1 0 1,-1-1-1,0 1 0,0-1 1,1 1-1,-1 0 1,0-1-1,0 1 0,0 0 1,8 21 34,-1 0 0,-1 0 0,-1 1 0,-1 0 0,1 29 0,-3 123 827,-2-99 944,0-80-1442,-1-31-243,0 14-209,0 0-1,2 0 1,1 0-1,0 0 1,6-24 0,-7 41 72,1-1 1,-1 1 0,1 0-1,0-1 1,0 1 0,1 0-1,-1 0 1,1 0 0,-1 0-1,1 1 1,1-1 0,-1 1-1,0 0 1,1 0 0,0 0-1,-1 0 1,1 0 0,0 1-1,0 0 1,1 0 0,-1 0-1,0 0 1,1 1 0,-1 0-1,1 0 1,0 0 0,-1 0-1,1 1 1,5-1 0,1 1-13,0-1 1,0 2 0,0-1-1,0 2 1,0 0 0,0 0-1,11 4 1,-14-3 19,0 1 0,-1 0 0,0 0 0,1 0-1,-1 1 1,-1 0 0,1 1 0,-1-1 0,0 1 0,5 7 0,5 6 30,-2 1 1,0 0-1,-1 1 0,-1 0 1,-1 1-1,-1 0 0,-1 1 1,-1 0-1,-1 1 0,-1-1 1,-1 1-1,-1 0 0,-1 1 1,-2-1-1,0 1 0,-4 34 1,3-57-9,0 0 1,0 0 0,-1 0 0,1 0 0,-1 0 0,1 0 0,-1 0 0,0 0 0,0 0 0,0-1 0,0 1 0,0 0 0,0 0 0,-1-1 0,1 1-1,0-1 1,-1 1 0,1-1 0,-1 0 0,0 0 0,1 0 0,-1 0 0,0 0 0,0 0 0,0 0 0,0 0 0,0-1 0,0 1 0,-3 0 0,-4 0-60,1 0 1,-1-1-1,0 0 1,0 0-1,-13-3 1,20 3-15,-1 0-1,1 0 1,0 0 0,0-1 0,1 1 0,-1-1 0,0 0-1,0 0 1,0 1 0,0-1 0,0 0 0,1 0-1,-1-1 1,0 1 0,1 0 0,-1 0 0,1-1 0,-1 1-1,1-1 1,0 0 0,0 1 0,0-1 0,0 0-1,0 1 1,0-1 0,0 0 0,0 0 0,1 0-1,-1-2 1,10-1-335,34-2 367,1 2 1,-1 2-1,56 2 0,-68 1 31,-20 1 1,0-1-1,1 2 1,-1-1 0,0 2 0,0-1-1,0 2 1,-1-1 0,1 1 0,-1 1 0,0 0-1,0 1 1,0 0 0,-1 0 0,1 1 0,11 11-1,-11-8 1,-1 0 0,0 1 0,0 0 0,-1 0-1,-1 1 1,0 0 0,-1 0 0,0 1 0,-1 0 0,0 0-1,-1 0 1,4 20 0,-4-13 18,-2 0 0,0 0 1,-1 0-1,-1 1 0,0-1 0,-2 0 0,-4 23 0,2-30 16,0 1 0,0-1-1,-1-1 1,0 1-1,-1-1 1,-1 0-1,0 0 1,-1-1 0,0 0-1,0 0 1,-15 13-1,11-12 32,0-1 0,-2 0-1,1 0 1,-1-2 0,-1 1-1,0-2 1,0 0 0,-1-1 0,0 0-1,0-2 1,0 0 0,-1 0-1,1-2 1,-1 0 0,-19 1-1,14-3-21,0 0 0,0-2 0,0 0 0,0-2-1,0 0 1,1-1 0,-1-2 0,-35-13 0,42 13-73,-6-2-41,1-1 0,0-1-1,0-1 1,1 0 0,-29-23-1,46 31 82,-1 0-1,1 0 1,0-1-1,0 1 1,0 0-1,0-1 1,1 1 0,-1-1-1,1 0 1,0 0-1,0 1 1,0-1-1,0 0 1,1 0-1,0 0 1,0-6-1,0 2-16,0 0-1,1 0 1,0 1 0,1-1-1,0 1 1,0-1 0,0 1-1,4-8 1,16-21-15,1 2-1,1 0 1,2 2 0,41-40 0,-51 55 21,190-189 16,24-26 10,-198 195-19,-2-1 0,-1-1 0,-2-2 0,-3-1 0,0-1 0,-3 0 0,27-82 0,-44 114-4,1-13 27,-5 23 135,0 6 138,-2 74-110,1 62-25,2-121-86,1 0 1,1 0 0,1-1 0,11 36 0,-13-50-57,0 1 1,0-1 0,1 0 0,0 1-1,0-1 1,0 0 0,1-1-1,7 9 1,-8-10-44,0-1 0,-1 0 0,1 0 0,1 0 1,-1-1-1,0 1 0,0-1 0,1 0 0,-1 0 0,0 0 0,1 0 0,-1 0 0,1-1 0,-1 0 1,7 0-1,-9 0-111,0 0 1,0 0 0,1 0 0,-1 0 0,0-1 0,0 1 0,0 0 0,0-1 0,1 1 0,-1-1 0,0 0-1,0 1 1,0-1 0,0 0 0,0 0 0,0 1 0,0-1 0,-1 0 0,1 0 0,0 0 0,0 0-1,-1 0 1,1 0 0,0-1 0,-1 1 0,1 0 0,-1 0 0,0 0 0,1 0 0,-1-1 0,0 1 0,0 0-1,1 0 1,-1-1 0,-1-1 0,6-34-5663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58.5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6003,'0'0'7715,"113"29"-19160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58.8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442 447 8036,'0'0'2278,"-11"-27"-2182,11 27-96,-10-24 103,-1 0 0,-20-33 1,29 55-78,0-1 1,0 1 0,0 0 0,-1 0 0,1 0 0,0 0 0,-1 0 0,0 1 0,1-1 0,-1 1 0,0-1 0,0 1 0,0 0-1,1 0 1,-1 0 0,0 0 0,-1 1 0,1-1 0,-4 1 0,-1 0 31,0 1 0,0 0 0,1 0 0,-1 0-1,-9 4 1,4 0 37,0 0-1,0 2 1,1-1 0,0 1-1,0 1 1,1 0-1,0 1 1,0 0-1,1 0 1,-9 12 0,2-3 166,1 2 1,2 0-1,0 1 1,-20 39-1,27-42-163,1 0 0,0 1 0,2 0-1,0 0 1,1 0 0,1 0 0,0 0 0,3 28-1,-1-44-96,0 0 0,0 0 0,0 0 0,0 0 0,0 0 0,1 0 0,-1 0 0,1 0 0,0-1 0,0 1 0,0 0 0,0 0 0,1-1 0,-1 1 0,1-1 0,-1 1 0,1-1 0,0 0 0,0 1 0,0-1 0,0 0 0,0 0 0,1-1 0,-1 1 0,0 0 0,1-1 0,3 2 0,3 0-3,-1-1 1,0 0-1,1-1 1,-1 0-1,1-1 1,-1 1-1,1-1 0,12-2 1,-13 1 0,-1-1 0,0 1 0,0-1 0,0-1 0,0 1 0,0-1 0,0 0 0,0-1 0,-1 0 0,0 0 0,0 0 0,0-1 1,0 1-1,-1-1 0,7-8 0,6-9-38,-1 0-1,24-43 1,-37 59 25,20-37-223,-1 0-1,-2-1 1,-2-2-1,-2 0 1,-2 0-1,-2-2 1,-2 1 0,-3-2-1,-1 1 1,0-54-1,-7 42 241,-3 54 21,-3 13-61,-1 8-20,1 0 1,0 1 0,2-1 0,-1 1 0,2 0 0,-3 25-1,-2 103-614,7 34-4110,1-109 1959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39:59.1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468 10 7171,'0'0'3759,"-5"-1"-2774,-15-2-742,-1 0 1,0 2 0,0 0-1,0 1 1,0 1-1,0 1 1,0 1-1,1 1 1,-39 13 0,40-11-24,1 2 0,1 0 0,-1 1 0,1 1 1,1 0-1,-21 18 0,30-23-197,1 1 1,0 0-1,0 1 0,0-1 0,1 1 1,0 0-1,1 0 0,-1 1 0,1 0 1,1-1-1,-1 1 0,1 0 0,1 1 1,0-1-1,0 0 0,-1 16 0,2-19-11,1 4-14,-1 0-1,1 0 1,1 0-1,1 11 1,-2-18-1,1 0 1,0 1-1,0-1 1,-1 0-1,1 0 1,1 0-1,-1 1 1,0-1-1,0 0 1,1-1-1,-1 1 1,1 0-1,0 0 1,-1-1-1,1 1 1,0-1-1,0 1 1,0-1-1,4 2 1,7 2 4,0-2 0,0 0 0,0 0 0,0-1 0,1-1 0,-1 0 0,1-1 0,24-2 1,-19 1-1,-10 0-1,-1-1 1,0 1-1,0-1 0,0-1 0,0 0 1,0 0-1,-1 0 0,1-1 0,-1 0 1,14-10-1,7-3-2,-21 14-14,0 1 0,1 0-1,-1 0 1,1 1-1,0 0 1,-1 0-1,1 1 1,0 0 0,-1 0-1,10 2 1,12 0 38,21 0-129,74 13 1,-94-10-645,-8 0-2433,-19 4-2651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00.5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63 493 4722,'0'0'4960,"-10"-11"-4112,-3-5-545,-26-26 1158,83 42 542,392 6-1645,-81-5-88,812-12-180,-346-76-45,-208 12 59,32 62-169,-428 15 69,-186-2 4,563-16 21,200-2 739,-433 18-442,55-25-140,-49 2-132,706 17 640,-606 8-451,259-28 496,-184 5 788,-272 16-835,147-36 212,-352 33-866,-39 0-324,-25 8 265,-1 0 0,0 0 0,0 0-1,0 0 1,0 0 0,1 0 0,-1 0-1,0-1 1,0 1 0,0 0 0,0 0 0,1 0-1,-1 0 1,0-1 0,0 1 0,0 0-1,0 0 1,0 0 0,0 0 0,0-1-1,0 1 1,0 0 0,1 0 0,-1-1 0,0 1-1,0 0 1,0 0 0,0 0 0,0-1-1,0 1 1,0 0 0,0 0 0,0 0-1,-1-1 1,1 1 0,0 0 0,0 0 0,0 0-1,0-1 1,0 1 0,-18-10-1291,-51-8-1417,-46 1-3765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01.3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4434,'0'0'7569,"0"10"-7102,11 603 960,-12-489-978,2 145 369,-1-260-776,3 30 53,-3-38-94,0 0 0,0 0 0,0 0 1,0 0-1,0-1 0,0 1 0,1 0 0,-1 0 0,0 0 0,1 0 1,-1 0-1,0 0 0,1-1 0,-1 1 0,1 0 0,-1 0 0,1-1 0,0 1 1,-1 0-1,1-1 0,0 1 0,0-1 0,-1 1 0,1 0 0,0-1 0,0 0 1,0 1-1,-1-1 0,3 1 0,-1-1-2,0-1 0,0 1 0,0 0 0,0-1 0,-1 0 0,1 1 0,0-1 0,0 0 0,-1 0 0,1 0 0,0 0 0,-1 0 0,1-1 0,-1 1 0,1 0 0,-1-1 0,0 1 0,2-3 0,23-37 10,-17 24 28,98-168 204,106-173-85,-158 276-156,4 2 0,81-85 0,-140 165-10,1-2-95,0 0-1,0 1 1,1 0 0,-1-1-1,0 1 1,1 0 0,-1-1-1,1 1 1,-1 0 0,1 0-1,0 0 1,-1 1 0,1-1-1,0 0 1,0 1 0,0-1-1,-1 1 1,3-1 0,-4 12-2995,0 19-102,0 8-1363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02.1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112 877 3362,'0'0'6373,"-13"22"-6280,-43 72-106,49-82 37,1 0 0,1 0 0,0 0 0,0 1 0,2 0 0,-1 0-1,1 0 1,1 0 0,1 0 0,0 0 0,0 0 0,1 1 0,3 19 0,-3-30-9,1 0-15,-1-1-1,0 1 1,1-1 0,-1 0 0,1 1 0,0-1 0,0 1 0,0-1 0,0 0-1,0 0 1,0 0 0,0 1 0,1-1 0,-1-1 0,1 1 0,0 0 0,0 0-1,2 2 1,0-2-6,0 1 1,1-1-1,-1 1 0,1-1 0,-1 0 1,1-1-1,0 1 0,8 1 0,3-1-13,-1-1 0,1 0 0,0-1 0,-1-1 1,18-2-1,-23 0 28,-1 0 0,1 0 0,0-1 0,-1 0 1,0 0-1,0-1 0,0 0 0,0-1 0,-1 0 1,0 0-1,0-1 0,-1 0 0,0 0 1,11-15-1,-3 2 37,-1-1 0,0 0 0,-2-1 0,19-45 0,-26 54-54,-2 0 0,0 0 0,0 0 0,-1-1 0,-1 1 0,0-1 0,-1 1 0,-1-15 0,1 26 8,-1 0 1,1 0-1,0-1 1,-1 1-1,0 0 1,1 0-1,-1 0 1,0 0 0,0 0-1,0 0 1,0 0-1,-1 0 1,1 0-1,0 0 1,-1 1-1,1-1 1,-1 1-1,-3-3 1,1 1 3,-1 0 1,0 0 0,0 1-1,0 0 1,0 0-1,0 0 1,-9-1-1,-9-1 48,1 2 1,-45 0-1,54 2-15,6 0-24,0 1 0,0-1 1,0 2-1,1-1 1,-1 0-1,1 1 0,-1 1 1,1-1-1,-1 1 0,1 0 1,0 0-1,1 1 0,-1-1 1,0 2-1,1-1 0,0 0 1,0 1-1,0 0 0,1 0 1,-1 0-1,1 1 0,1 0 1,-1-1-1,1 1 0,0 1 1,0-1-1,0 0 0,1 1 1,0-1-1,1 1 0,-1 0 1,1 7-1,-2 4 36,2 0 1,0 0-1,3 27 1,-1-39-45,-1 0-1,2 0 1,-1-1 0,1 1 0,-1-1-1,1 1 1,1-1 0,-1 1 0,1-1 0,0 0-1,0 0 1,1-1 0,-1 1 0,6 4-1,2 1 7,0-2 0,1 1-1,-1-1 1,2-1 0,-1 0-1,1-1 1,0 0-1,1-1 1,-1 0 0,27 5-1,-3-5 11,0-1 0,75-1-1,-96-4-4,0 0-1,0-1 1,0-1-1,0-1 1,-1 0 0,1 0-1,-1-2 1,0 0-1,24-14 1,-19 8 6,-2-1 0,0-1 0,0 0 0,-1-2 0,-1 1 0,18-24 0,-4-2 24,-2-2 0,-2 0-1,-1-2 1,-3-1 0,26-74 0,-25 50-51,-4-1 0,-3-1 0,-4-1 0,-2 0 0,-4 0 0,-2-74 0,-4 139 3,0 0-1,0 0 1,-1 0 0,0 0 0,-1 1 0,0-1-1,0 0 1,0 1 0,-1-1 0,-5-9 0,6 14 3,-1-1 1,0 1-1,1-1 1,-1 1-1,-1 0 0,1 0 1,0 1-1,-1-1 1,0 1-1,1-1 1,-1 1-1,0 0 1,0 0-1,0 1 1,-1-1-1,1 1 1,0 0-1,0 0 1,-6 0-1,6 0 13,0 1 0,1-1 0,-1 1-1,0 0 1,0 0 0,1 0 0,-1 0 0,0 1-1,0 0 1,1-1 0,-1 1 0,0 1 0,-6 2 0,6-1-4,0 0 1,1 0 0,-1 1 0,0 0 0,1 0-1,0 0 1,0 0 0,0 0 0,-4 9 0,-11 22 21,2 0-1,1 2 1,1 0 0,3 1 0,-13 67 0,13-30 265,3 2 1,3 79-1,4-97-19,11 74 0,-7-114-244,0 0 0,1 0 0,2-1 0,0 1-1,0-2 1,2 1 0,18 31 0,-16-34-86,0 0-1,1-1 1,1-1 0,0 0 0,0 0 0,2-2-1,-1 1 1,2-2 0,-1 0 0,1 0-1,1-1 1,0-1 0,0-1 0,0 0 0,1-1-1,0-1 1,0-1 0,0 0 0,1-1 0,27 1-1,-25-3-781,0 0-1,0-1 0,1-1 1,-1-1-1,0-1 0,39-10 1,-42 6-1396,-1-1 1,26-18-1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38.9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8580,'0'0'3025,"165"20"-2016,-87-20-721,-1 0-240,-2 0-48,-13 0-240,-18 0-2481,-16 0-4643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02.4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118 96 8900,'0'0'811,"-7"-8"-792,-22-25-17,27 32 16,1 0-1,-1 0 1,1 0-1,-1 0 0,1 1 1,-1-1-1,0 0 0,1 1 1,-1-1-1,0 1 1,0-1-1,0 1 0,1 0 1,-1 0-1,0 0 0,0 0 1,0 0-1,1 0 1,-1 0-1,0 1 0,0-1 1,1 1-1,-1-1 0,0 1 1,1-1-1,-1 1 1,0 0-1,1 0 0,-1 0 1,1 0-1,0 0 1,-1 0-1,1 1 0,0-1 1,-1 0-1,1 1 0,-1 1 1,0-1 12,0 0 0,0 0 1,1 1-1,-1-1 0,1 1 1,-1-1-1,1 1 0,0 0 0,0-1 1,0 1-1,0 0 0,0 0 1,1 0-1,-1-1 0,1 1 1,0 0-1,0 0 0,0 0 0,0 0 1,2 5-1,-2-7-34,1 0 1,0 0-1,-1 0 1,1-1-1,0 1 1,0 0-1,0-1 0,0 1 1,-1 0-1,1-1 1,0 0-1,0 1 1,0-1-1,0 1 0,0-1 1,0 0-1,0 0 1,1 0-1,-1 1 1,0-1-1,1 0 0,29-1 41,-19 1-22,-8-1-20,0 1 0,0-1 0,0 1-1,0-1 1,0-1 0,0 1 0,-1 0-1,1-1 1,0 0 0,-1 0-1,0 0 1,1 0 0,-1 0 0,0-1-1,0 0 1,0 1 0,0-1 0,-1 0-1,1-1 1,-1 1 0,1 0 0,-1-1-1,0 1 1,-1-1 0,1 1 0,-1-1-1,1 0 1,-1 0 0,0 0-1,-1 0 1,1 0 0,-1 0 0,1 0-1,-1 0 1,0 0 0,-2-8 0,2 11-22,-1-1 0,0 1 0,0-1 0,1 1 0,-1 0 0,0-1 0,0 1 0,0 0 1,-1-1-1,1 1 0,0 0 0,0 0 0,-1 0 0,1 0 0,-1 0 0,1 1 0,-1-1 0,1 0 1,-1 1-1,1-1 0,-1 1 0,0-1 0,1 1 0,-1 0 0,-3-1 0,-50 0-1988,39 1 778,-14 0-1809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03.0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186 1 6611,'0'0'5480,"-13"44"-4805,1 0-520,-69 261 904,16 52 1038,56-282-1579,3 0 1,8 140-1,-2-210-516,1 0 0,-1 0 0,1-1-1,0 1 1,0 0 0,1-1 0,-1 1 0,1-1-1,0 1 1,0-1 0,1 0 0,-1 0 0,1 0-1,0 0 1,0 0 0,0-1 0,1 1 0,5 4 0,-2-4-1,0 0 0,0-1 0,0 0 0,0 0 0,0 0-1,1-1 1,-1 0 0,1-1 0,0 0 0,14 1 0,0-1 2,43-2-1,-57 0-16,0 0 0,0-1 1,0 0-1,-1 0 0,1 0 0,-1-1 0,1-1 1,-1 1-1,7-6 0,4-3-352,-1-1-1,-1 0 1,22-24-1,-31 29-294,0 1 0,-1-1-1,0 0 1,-1-1 0,1 0 0,-2 1-1,1-2 1,-1 1 0,4-15 0,-5-4-5219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03.4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1 158 8564,'0'0'3137,"244"-55"-2784,-146 25-225,-7 7-80,-10 0-48,-19 7-1713,-22 6-2673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04.2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0 519 6563,'0'0'4349,"31"-9"-3506,-31 9-843,133-45 483,-123 41-458,1-1 1,-1 0-1,-1 0 1,1-1 0,-1-1-1,0 1 1,0-1-1,-1-1 1,0 0 0,10-13-1,-6 8 6,1-1-6,-1-2 0,-1 1 0,0-1 0,-1-1 0,-1 0 0,11-28 0,-15 33-60,-2 0 0,1 0-1,-1 0 1,-1 0 0,0-1-1,-1 0 1,-1 1 0,1-1 0,-2 1-1,0-1 1,-3-14 0,3 24 33,0 0 1,-1 0-1,1 0 1,-1 0 0,1 0-1,-1 0 1,0 1 0,0-1-1,-1 0 1,1 1-1,0 0 1,-1 0 0,1-1-1,-1 2 1,0-1 0,0 0-1,0 0 1,0 1-1,0 0 1,0-1 0,0 1-1,0 0 1,-1 1 0,-5-2-1,-9-1 37,-1 1 0,1 0-1,-23 2 1,31 0-14,3 0 14,0 1-1,-1 0 1,1 0 0,0 0-1,0 1 1,0 0 0,1 1-1,-1-1 1,0 1 0,1 0 0,-1 1-1,1 0 1,0 0 0,1 0-1,-1 1 1,1 0 0,-1 0-1,1 0 1,1 0 0,-1 1-1,1 0 1,0 0 0,0 0-1,1 0 1,0 1 0,0 0-1,0-1 1,1 1 0,0 0-1,0 0 1,0 11 0,0 3 93,1-1 0,2 32 0,0-44-114,0-1 1,0 0-1,1 0 1,0 0 0,0 0-1,0-1 1,1 1-1,0-1 1,0 1 0,8 9-1,3 1 9,0-1 0,1-1 1,1 0-1,0-1 0,1-1 0,26 15 0,-31-20-13,1-1 0,1 0 0,-1-1 0,1-1 0,0 0 0,1-1 0,-1 0 0,1-1 0,-1-1 0,18 1 0,-29-3-1,0-1-1,-1 1 0,1-1 1,0 0-1,0 0 1,0 0-1,-1 0 0,1 0 1,0 0-1,-1-1 0,1 1 1,-1-1-1,0 0 1,0 0-1,1 0 0,-1 0 1,0 0-1,-1 0 0,4-4 1,3-6 27,0-1 0,10-23 0,-9 16-16,33-73 1,11-22-87,-45 99 41,2 0 1,0 0-1,1 1 1,18-20-1,-28 34 22,0 0 1,-1 0-1,1 0 0,0 0 0,0 1 0,0-1 0,0 0 0,0 1 0,0-1 0,0 0 1,1 1-1,-1-1 0,0 1 0,0 0 0,0-1 0,1 1 0,-1 0 0,0 0 0,0 0 1,0 0-1,1 0 0,-1 0 0,0 0 0,0 0 0,1 0 0,-1 0 0,0 1 0,0-1 1,0 1-1,0-1 0,1 1 0,-1-1 0,0 1 0,0-1 0,0 1 0,0 0 0,1 1 1,3 2 26,-1 1 0,1 1 0,-1-1 0,0 1 0,4 7 0,-4-6 29,51 84 753,-33-51-586,2 0 0,2-2 0,51 59 0,-74-93-218,0-1 0,0 0-1,0 0 1,1 0 0,-1-1-1,1 1 1,0-1 0,-1 0-1,5 2 1,-6-4 0,0 0-1,-1 1 0,1-1 1,-1 0-1,1 0 1,-1-1-1,1 1 1,-1 0-1,1 0 1,0-1-1,-1 1 1,1-1-1,-1 1 1,0-1-1,1 0 1,-1 1-1,1-1 1,-1 0-1,0 0 1,0 0-1,0 0 1,1 0-1,-1 0 1,0-1-1,0 1 1,0 0-1,-1 0 1,1-1-1,1-1 1,87-153-107,-6 9-610,-69 126 480,0 2 0,1 0 0,1 1-1,34-31 1,-49 47 227,0 1-1,0 0 1,1 0 0,-1-1-1,0 1 1,1 0-1,0 0 1,-1 0 0,1 0-1,-1 1 1,1-1 0,0 0-1,0 1 1,-1-1-1,1 1 1,0 0 0,0-1-1,0 1 1,-1 0-1,1 0 1,0 0 0,0 0-1,0 1 1,0-1-1,-1 0 1,1 1 0,0-1-1,0 1 1,-1 0-1,1 0 1,0-1 0,-1 1-1,1 0 1,-1 0-1,3 2 1,1 4 18,1-1-1,-1 1 0,-1 0 1,1 1-1,-1-1 1,4 12-1,2 2 142,-2-7-114,11 21 171,26 38-1,-39-64-181,1 0 0,0-1 1,1 0-1,-1 0 0,1 0 1,1-1-1,0 0 0,0-1 1,12 6-1,-18-10-35,0-1-1,1 1 1,-1-1-1,1 0 1,-1-1 0,1 1-1,0 0 1,-1-1 0,1 0-1,0 0 1,-1 0 0,1 0-1,-1-1 1,1 0 0,0 1-1,-1-1 1,1 0 0,-1-1-1,1 1 1,4-4 0,5-3-91,-1 0 0,0-1-1,21-21 1,16-11-168,-37 33 212,1 1-1,-1-1 1,2 2-1,-1 0 1,1 1-1,0 0 1,0 1-1,1 0 0,-1 1 1,1 1-1,-1 1 1,1 0-1,0 0 1,27 4-1,-37-2 68,-1 1 1,1 0-1,-1 0 0,0 0 1,1 1-1,-1-1 0,0 1 0,0 0 1,-1 0-1,1 0 0,-1 1 1,1-1-1,-1 1 0,5 8 0,6 9 139,19 36 0,-24-40-117,46 106 40,2 1-2483,-37-93-2766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04.7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88 276 14102,'0'0'235,"0"35"-5,3 241 992,-3 156 797,0-421-1998,0-2-3,0 0-1,-1-1 0,0 1 0,0 0 0,-1 0 0,-3 10 1,5-19-16,0 0 0,0-1 1,0 1-1,0 0 1,0 0-1,0 0 1,0 0-1,0-1 1,-1 1-1,1 0 0,0 0 1,0 0-1,0 0 1,0-1-1,0 1 1,0 0-1,-1 0 1,1 0-1,0 0 0,0 0 1,0 0-1,0 0 1,-1-1-1,1 1 1,0 0-1,0 0 1,0 0-1,0 0 0,-1 0 1,1 0-1,0 0 1,0 0-1,0 0 1,-1 0-1,1 0 1,0 0-1,0 0 0,0 0 1,-1 0-1,1 0 1,0 0-1,0 0 1,0 0-1,0 1 1,-1-1-1,1 0 0,0 0 1,0 0-1,0 0 1,0 0-1,0 0 1,-1 1-1,1-1 1,0 0-1,0 0 0,0 0 1,0 0-1,0 0 1,0 1-1,-4-13-31,1 0 0,1 1 0,0-1 0,0-21 0,0-5-231,-16-148-1394,-21-457-4237,39 630 5874,0 0-1,1 0 1,1 1-1,0-1 1,4-12 0,-4 21 58,-1 1 0,0 0 0,1-1 0,-1 1 0,1 0 0,0 0 0,0 0 0,1 0 0,-1 0 0,1 0 0,-1 1 0,1-1 0,0 1 0,0 0 0,0 0 0,0 0 0,0 0 0,0 0 0,0 1 0,1-1 0,4 0 0,-1 0 71,1 0 0,0 1 0,0 0 1,0 0-1,0 1 0,0 0 1,0 0-1,0 1 0,0 0 0,0 0 1,0 1-1,0 0 0,0 1 1,-1 0-1,1 0 0,-1 0 0,0 1 1,0 0-1,0 0 0,-1 1 0,1 0 1,-1 0-1,8 9 0,-6-4 35,0 0 0,0 0 0,-1 1 0,-1 0-1,1 1 1,-2-1 0,0 1 0,0 0 0,5 24-1,-5-7 300,-1 0-1,-2 1 0,-1 34 1,-1-58-369,0 1 0,-1-1-1,0 0 1,0 1 0,0-1 0,-1 0 0,0 0 0,0 0 0,-1 0 0,0 0 0,0-1 0,0 1 0,0-1 0,-8 10 0,4-8-43,0-1 1,-1 1-1,1-1 1,-1 0-1,-1-1 1,1 0-1,-1 0 1,1-1 0,-12 4-1,8-4-330,0-1-1,-1 0 1,1-2-1,0 1 1,-1-1-1,-22-2 1,15 1-1127,18 0 1193,1 0-1,0 0 0,-1 0 0,1 0 0,-1 0 0,1 0 0,0 0 1,-1 0-1,1-1 0,0 1 0,-1-1 0,1 1 0,0-1 0,-2 0 1,-7-21-5066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05.1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244 241 11157,'0'0'2943,"-11"-6"-2879,-34-18 48,42 23-101,1 0 0,-1 0 1,1 1-1,-1-1 0,1 1 1,-1 0-1,0-1 0,1 1 1,-1 0-1,1 1 0,-1-1 1,0 0-1,1 1 0,-1-1 1,1 1-1,-1 0 0,1 0 0,0 0 1,-1 0-1,1 0 0,0 1 1,-3 1-1,-2 2 22,1 1 0,0 0 0,0 0 1,-8 12-1,9-13-6,-4 7 92,-1 1 1,1 0-1,1 1 0,1-1 0,0 2 0,0-1 0,2 1 0,0 0 0,0 0 0,1 0 0,1 0 0,1 1 0,0 0 0,1-1 0,2 26 0,-1-38-116,1 1 0,0 0 0,0 0 0,0-1 0,1 1 0,0 0 0,-1-1 0,1 0 0,0 1 0,1-1 0,-1 0 0,0 0 0,1 0 0,0 0 0,0-1 0,0 1 0,0-1 0,0 1-1,0-1 1,1 0 0,-1-1 0,1 1 0,-1 0 0,1-1 0,3 1 0,9 3 3,-1-1-1,1-1 0,0 0 1,29 1-1,-41-4-3,16 2 3,1-2 0,-1 0 0,21-4 0,-34 3-5,0-1-1,0 0 0,-1 0 1,1 0-1,-1-1 0,1 0 1,-1 0-1,0-1 0,0 1 1,-1-2-1,1 1 0,7-8 1,-1-1-57,0 0-1,0-2 1,-2 1 0,0-2 0,0 1 0,-2-1 0,0 0 0,-1-1 0,0 0-1,7-33 1,-8 19-173,-1 0-1,-1 0 1,-2 0-1,-2-1 1,-4-44-1,4 71 220,-1-1 0,0 1 0,0-1 0,-1 1 0,0 0 0,0 0 0,0 0 0,0 0 0,-1 0 0,0 0 0,0 0 0,0 1 0,-1 0 0,1-1 0,-1 1 0,0 1 0,0-1 0,-1 0 0,1 1 0,-1 0 1,1 0-1,-1 0 0,0 1 0,0 0 0,0 0 0,-1 0 0,-4-1 0,-13-3-11,-1 2 0,1 0 0,-1 2 1,-43 1-1,51 0 3,3 1 35,0 0 1,0 0-1,1 2 1,-1-1 0,-17 5-1,27-4-5,-1-1 0,1 0 1,0 1-1,0-1 0,0 1 0,0 0 0,0 0 0,0 0 0,0 1 0,1-1 0,-1 1 0,1-1 0,0 1 0,0 0 1,0 0-1,0 0 0,0 0 0,1 0 0,-1 0 0,1 1 0,0-1 0,0 0 0,0 1 0,-1 4 0,1-4 12,1 1-1,-1-1 1,0 1-1,1-1 0,0 0 1,0 1-1,1-1 0,-1 1 1,1-1-1,0 0 1,0 1-1,0-1 0,1 0 1,-1 0-1,1 0 0,0 0 1,0 0-1,1 0 1,-1 0-1,1-1 0,0 1 1,0-1-1,3 4 0,4 0 89,0-1 0,0 1-1,0-2 1,1 1 0,0-1-1,0-1 1,20 6-1,3-3 89,1-1 0,0-1 0,0-2 0,59-3 0,-65 0-175,-15 0-22,1 0-1,-1-1 1,0-1-1,0 0 1,0-1-1,0-1 0,0 0 1,-1 0-1,1-2 1,-1 1-1,-1-2 0,1 0 1,-1 0-1,0-1 1,-1-1-1,16-13 1,-25 19-134,1 0 1,-1 0-1,1 0 1,-1 0 0,0 0-1,0-1 1,2-6 0,0-13-3989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12.5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49 296 10725,'0'0'2284,"20"33"-1898,63 110 209,-77-131-463,0 1 0,0 0 0,-1 0-1,-1 0 1,-1 0 0,1 1 0,-2-1 0,0 1-1,0 25 1,-1-15 74,6 528 2163,-8-341-2142,1-209-115,0-3-32,-3-53-98,-3 1 0,-23-102 0,9 59-104,-8-83-38,7-1-1,4-234 1,17 395 151,1 0-1,1 0 1,0 0-1,2 0 1,0 1-1,1-1 1,9-20-1,-11 32-6,0 0 1,0 0-1,1 1 0,-1 0 0,2-1 0,-1 1 0,1 1 0,-1-1 0,1 1 0,1 0 0,-1 0 0,1 0 0,0 1 0,0 0 0,1 0 0,-1 1 0,1-1 0,-1 1 0,1 1 0,0-1 1,14-2-1,-8 3 6,1 0 0,-1 1 0,1 1 0,-1 0 0,1 0 0,-1 2 0,22 4 0,-29-5 14,0 1 1,0 0 0,-1 1-1,1-1 1,-1 1 0,0 0-1,0 1 1,0-1 0,0 1-1,0 0 1,-1 0 0,0 0-1,0 1 1,0 0 0,0-1-1,-1 1 1,1 1 0,-1-1-1,3 9 1,1 7 81,-2 0 0,0 1 0,-1-1 1,-1 1-1,-2 0 0,0 0 0,-1 0 0,-1 0 0,-4 24 1,2-29-63,0 0 0,-2-1 1,0 1-1,-1-1 1,0-1-1,-1 1 0,-1-1 1,0 0-1,-1-1 1,-1 0-1,0 0 0,-1-1 1,-20 19-1,18-20-28,-1 0 0,0-1 0,-1 0 0,0-1 0,-1-1 0,0 0-1,0-1 1,-1-1 0,0-1 0,0 0 0,-1-1 0,-28 4 0,-63-1-2365,108-9 2257,1 1 1,-1 0-1,1 0 1,-1 0-1,1 0 1,-1 0 0,1 0-1,-1 0 1,1 0-1,-1 0 1,1 1-1,-1-1 1,1 0 0,-1 0-1,1 0 1,-1 0-1,1 1 1,0-1-1,-1 0 1,1 0 0,-1 1-1,1-1 1,0 0-1,-1 1 1,1-1-1,0 1 1,-1-1-1,1 0 1,0 1 0,0-1-1,-1 1 1,1-1-1,0 1 1,0-1-1,0 0 1,0 1 0,-1-1-1,1 1 1,0-1-1,0 1 1,0-1-1,0 1 1,0-1-1,0 1 1,0-1 0,0 1-1,1-1 1,-1 1-1,0-1 1,0 1-1,0-1 1,0 1 0,1-1-1,-1 0 1,0 1-1,1-1 1,-1 1-1,0-1 1,0 0 0,1 1-1,-1-1 1,1 0-1,-1 1 1,1-1-1,20 19-4927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12.8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7027,'0'0'4690,"22"32"-3126,136 205 263,77 122 27,-225-341-1888,-7-12 4,0 1 0,0-1 0,1 0 0,0 0 0,0-1-1,1 1 1,-1-1 0,1 0 0,0 0 0,10 7 0,-14-36-6632,-4-17 2009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13.2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467 0 9236,'0'0'8068,"-59"46"-7812,5 0-160,-12-6-64,-3-4 64,3-3-32,8-14-128,18-2 32,11-1-208,10-6-784,12 0-1009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13.6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1 4770,'0'0'11960,"-7"1"-11525,7-1-416,-19 4 90,19-4-109,0 0 0,0 0 0,1 0 0,-1 0 0,0 0 1,0 0-1,1 1 0,-1-1 0,0 0 0,0 0 0,1 0 1,-1 0-1,0 1 0,0-1 0,0 0 0,0 0 0,1 0 1,-1 1-1,0-1 0,0 0 0,0 0 0,0 1 0,0-1 1,0 0-1,1 0 0,-1 1 0,0-1 0,0 0 0,0 0 1,0 1-1,0-1 0,0 0 0,0 0 0,0 1 1,0-1-1,0 0 0,0 0 0,0 1 0,-1-1 0,1 0 1,0 0-1,0 1 0,0-1 0,0 0 0,0 0 0,0 1 1,-1-1-1,1 0 0,0 0 0,0 0 0,0 1 0,-1-1 1,1 0-1,0 0 0,0 0 0,0 0 0,-1 0 0,1 1 1,0-1-1,0 0 0,-1 0 0,1 0 0,0 0 0,0 0 1,-1 0-1,1 0 0,33 15 146,1-2 0,0-2 1,1-1-1,49 8 0,-24-10-426,0-3 0,88-4 0,-91-1-3506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2:13.0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39.6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2 250 9925,'0'0'3679,"7"29"-2999,4 14-429,23 119 658,-26-104-548,7 35 185,-14-97-497,-1-1-1,1 1 1,-1 0-1,0 0 1,0 0-1,-2-8 0,-3-13-200,-19-47-1,-3-12-14,20 48 136,1-1 1,2 0-1,1 0 0,2 0 1,5-43-1,-4 73 20,1 0-1,1 0 1,-1 0 0,1 0-1,0 0 1,1 1 0,0-1-1,0 0 1,0 1 0,1 0-1,-1 0 1,2 0 0,-1 0-1,1 1 1,0 0 0,0 0-1,0 0 1,0 0 0,1 1-1,0 0 1,0 0 0,0 0-1,1 1 1,-1 0 0,1 0-1,0 1 1,0 0 0,0 0-1,0 0 1,0 1 0,9 0-1,-13 0 5,0 1-1,-1 0 1,1 0-1,0 1 1,-1-1-1,1 1 1,0-1-1,4 3 1,-6-3 9,0 1 1,0 0-1,1 1 1,-1-1-1,0 0 0,0 0 1,0 0-1,-1 1 0,1-1 1,0 0-1,0 1 1,-1-1-1,1 1 0,-1-1 1,1 1-1,-1 2 0,5 18 103,-2 0-1,-1 1 0,-1-1 1,-3 38-1,1-8-9,1-45-76,0 0 0,-1 0 0,1-1 1,-2 1-1,1 0 0,-1 0 0,0 0 1,-4 10-1,5-14-4,-1-1-1,1 0 1,-1 1 0,0-1 0,1 0 0,-1 0 0,0 0 0,0 0-1,0-1 1,-1 1 0,1 0 0,0-1 0,-1 1 0,1-1 0,-1 0-1,1 0 1,-1 0 0,1 0 0,-1-1 0,0 1 0,0-1-1,1 1 1,-1-1 0,-5 0 0,3 0-102,-1-1 0,1 1 0,0-1 0,0 0 0,-1 0-1,-4-3 1,8 4 55,1-1 0,-1 1 0,1-1 0,0 1 0,-1-1 0,1 0 0,0 0 0,-1 0 0,1 0 0,0 0 0,0 0 0,0 0 0,0 0-1,0 0 1,0 0 0,0-1 0,0 1 0,0 0 0,1-1 0,-1 1 0,1 0 0,-1-1 0,1 1 0,-1-1 0,1 1 0,-1-3 0,1 4 2,20 17-10,27 26 583,49 60 0,-52-53-183,56 49 0,-94-94-347,0-1-1,0 1 1,1-1-1,-1 0 0,1-1 1,11 5-1,-15-7-129,-1 0-1,0-1 1,0 1-1,1-1 1,-1 1-1,0-1 0,1 0 1,-1 0-1,1 0 1,-1 0-1,0 0 1,1 0-1,-1-1 1,1 1-1,-1-1 1,0 0-1,0 0 0,1 0 1,-1 0-1,0 0 1,0 0-1,0 0 1,0-1-1,0 1 1,2-3-1,21-35-3494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14.0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11749,'0'0'2113,"186"49"-704,-109-49-913,3 0-16,-11 0-368,-11 0-31,-6 0-81,-12-3-337,-15 3-1776,-18 0-2161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07.2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193 15 288,'0'0'1414,"-3"-2"-1158,-7-1 268,1 0 0,-1 1 0,0 0 0,0 1 0,0 0-1,0 1 1,-15 1 0,12-1-51,-59 3 3609,72-3-4049,0 0 1,-1 0-1,1 0 1,0 0 0,0 0-1,-1 0 1,1 0 0,0 0-1,0 0 1,0 1-1,-1-1 1,1 0 0,0 0-1,0 0 1,0 0 0,-1 0-1,1 1 1,0-1 0,0 0-1,0 0 1,0 0-1,0 1 1,-1-1 0,1 0-1,0 0 1,0 1 0,0-1-1,0 0 1,0 0-1,0 1 1,0-1 0,0 0-1,0 0 1,0 1 0,0-1-1,0 0 1,0 0 0,0 0-1,0 1 1,0-1-1,0 0 1,0 0 0,0 1-1,0-1 1,0 0 0,0 0-1,1 1 1,-1-1-1,0 0 1,0 0 0,0 0-1,0 1 1,1-1 0,-1 0-1,0 0 1,10 13-50,2-7 198,0 0 1,1-1-1,-1 0 0,1-1 0,21 5 1,69 5 290,-51-7-178,47 1 58,162-5 0,-128-5 1425,-171 0-1328,-66 3 1,35 0-453,-50-2-40,-129 3 100,221 0-35,-129 5 274,155-7-163,3 1-684,0-1 523,-1 1 0,1-1 0,0 0 0,-1 1 0,1-1 0,0 0 0,-1 0 0,1 0 0,0-1 0,3 0 0,6 0-7,832 1 386,-842 0-541,5-19-6900,-5 17 6318,-1-23-4775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08.4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168 88 7331,'0'0'3290,"0"2"-3050,0 8-34,1 142 1867,-31 251-1,-35-25-1287,61-319-500,4-59 121,-1-3-308,-10-73-62,-3-122 0,15 81-89,2 17 80,-18-160-1,-17-22 105,31 266-59,16 15-312,93 2 242,137-2 95,-229-1-75,0 0 1,0-1-1,0-1 0,23-8 1,10-3 17,-49 15-113,-1 0 0,1 0 0,0 0-1,0 0 1,0 1 0,0-1 0,0 0 0,0 0 0,-1 0 0,1 0 0,0 0 0,0 1 0,0-1 0,0 0 0,0 0-1,0 0 1,0 1 0,0-1 0,0 0 0,0 0 0,0 0 0,0 0 0,0 1 0,0-1 0,0 0 0,0 0-1,0 0 1,0 1 0,0-1 0,0 0 0,0 0 0,0 0 0,0 0 0,0 1 0,0-1 0,0 0 0,0 0 0,1 0-1,-1 0 1,0 0 0,0 1 0,0-1 0,0 0 0,0 0 0,1 0 0,-1 0 0,0 0 0,0 0 0,0 0-1,0 0 1,1 1 0,-1-1 0,0 0 0,0 0 0,0 0 0,0 0 0,1 0 0,-1 0 0,0 0 0,0 0 0,0 0-1,0 0 1,1 0 0,-1 0 0,-14 18-1078,-27 25-2450,-15 8-2463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08.8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0,'0'0'11605,"146"49"-10868,-99-42-17,4-7-272,-3 0-400,-1 0 0,1 0-48,-8 0-1072,0 0-1169,-7 0-1073,-15 0-1984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09.2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0 7876,'0'0'9796,"-15"0"-15527,-6 0 833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09.6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711 745 8868,'0'0'3097,"-17"-29"-2958,-4-4-65,-38-48-1,56 77-42,-1 1 0,1 0 0,-1 0 0,0 0 0,0 0 0,0 1 0,0 0 0,0-1 0,-1 1 0,1 1 0,-1-1 1,1 1-1,-1 0 0,0 0 0,1 0 0,-1 0 0,0 1 0,0 0 0,1 0 0,-1 0 0,0 1 0,-6 1 0,-13 0 61,5-1-49,1 0 1,-1 2-1,1 1 1,0 0-1,-1 1 1,2 1-1,-1 0 1,1 2-1,0 0 1,0 1 0,-26 18-1,20-10 39,1 1-1,0 1 0,1 1 1,1 1-1,1 0 1,1 2-1,-16 25 1,25-34-46,1 1 0,1 0 0,0 0 0,1 1 1,1-1-1,-6 27 0,6-11 16,1 0 1,2 49-1,1-72-53,1-1 0,1 0-1,-1 1 1,1-1-1,1 0 1,-1 0 0,1 0-1,0 0 1,1 0-1,0 0 1,0 0 0,0-1-1,1 1 1,0-1-1,0 0 1,0 0 0,1-1-1,0 1 1,0-1 0,1 0-1,-1-1 1,12 8-1,-5-4-5,1 0 1,1-1-1,0-1 0,0 0 0,0-1 0,1 0 0,-1-1 0,1-1 0,20 3 0,-24-5 8,-1-1 0,0 1 0,0-2 0,0 1 0,0-1 0,0-1 0,0 0 0,-1 0 0,1-1 0,0 0 0,-1-1 0,0 0 0,0-1 0,0 1 0,11-9 0,-1-4 28,-1 0 1,0-2-1,-1 1 1,-1-2-1,-1-1 0,-1 0 1,12-23-1,-1-4 38,-2-1-1,20-67 1,-19 34-52,-4-1-1,-3 0 1,-4-1 0,-4-1-1,-2-114 1,-7-79 396,-29 881 605,18-225-680,10-359-320,2 1-1,0-1 1,1 0-1,1 0 1,7 27-1,-9-43-130,0 0-1,0 1 0,1-1 1,-1 0-1,1 0 1,-1 0-1,1 0 1,0 0-1,0 0 1,0 0-1,1 0 1,-1-1-1,1 1 0,-1-1 1,1 0-1,0 0 1,0 0-1,0 0 1,0 0-1,0-1 1,0 0-1,1 1 1,-1-1-1,0 0 0,1 0 1,-1-1-1,1 1 1,-1-1-1,1 0 1,-1 1-1,1-2 1,-1 1-1,1 0 1,-1-1-1,1 1 0,-1-1 1,6-2-1,-4 1-245,0 0 0,1 0-1,-1 0 1,0-1 0,0 0-1,0 0 1,-1 0 0,6-6-1,44-50-3520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09.9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168 1 8644,'0'0'4130,"-17"39"-3989,-1 1-71,-5 12 141,1 0-1,3 1 1,-12 56 0,17-34 344,3 0 0,4 1-1,2 98 1,4-166-541,2 1-1,-1 0 0,1 0 1,1 0-1,-1-1 1,1 1-1,7 16 0,-7-20-14,1-1 0,0 1-1,0-1 1,0 1 0,0-1-1,1 0 1,0 0 0,0 0-1,0-1 1,0 0-1,1 1 1,-1-1 0,9 3-1,-2-1-26,0 0 0,0-2 0,0 1 0,0-1 0,1-1 0,0 0 0,-1-1-1,1 0 1,0-1 0,21-1 0,-20-1-149,1 0-1,-1 0 0,1-1 1,-1-1-1,0-1 1,0 1-1,-1-2 0,21-11 1,-17 7-478,-1-1 0,18-16 0,-29 23 208,0 0 0,0-1 0,0 1 0,0-1 0,-1 0 0,1 0 0,-2 0 0,1-1 0,0 1 0,-1-1 0,2-5 0,-2-17-4451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10.3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46 3490,'0'0'7171,"208"-23"-7075,-120 14-80,-5-1-16,-6 7-1489,-19 3-2705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10.6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16 4066,'0'0'8751,"5"-2"-8797,12-9-109,-13 8 91,-16 3-205,10 0 280,-22 1 11,23-1-10,0 0 0,1 0 0,-1 0 0,0 1 0,1-1 0,-1 0 0,0 0 0,1 0 0,-1 0 1,0 1-1,1-1 0,-1 0 0,0 1 0,1-1 0,-1 0 0,1 1 0,-1-1 0,1 1 0,-1-1 0,1 1 0,-1-1 0,1 1 0,-1-1 0,1 1 0,0-1 1,-1 1-1,1 0 0,0-1 0,-1 2 0,1-2-2,14 0-5455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11.0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11269,'0'0'3967,"16"36"-3876,115 263 379,2 4 101,-84-205-546,63 94 0,-111-191-36,36 50-328,-34-48 177,0 0 1,-1-1-1,1 1 0,0-1 0,0 0 1,1 0-1,-1 0 0,0 0 0,1 0 1,-1-1-1,1 0 0,0 1 0,6 0 1,-9-2 42,0 0 0,0 1 1,0-1-1,0 0 0,0 0 1,0 0-1,0 0 0,0-1 1,0 1-1,0 0 0,0 0 0,0-1 1,0 1-1,0 0 0,0-1 1,0 1-1,0-1 0,0 1 1,0-1-1,0 0 0,0 1 1,-1-1-1,1 0 0,0 0 1,-1 1-1,2-3 0,8-29-2975,-1-32-2202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39.9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13142,'0'0'2721,"187"2"-2369,-125-2-224,-6 0 33,-3 0-97,-13 0-80,-9 0 16,-9 0-401,-9 0-575,-7 0-1009,-9 28-8196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11.4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1014 0 8852,'0'0'7822,"-21"10"-7125,-57 27-362,2 4 1,-101 72 0,-147 130 850,20 6-1141,295-242-784,-10 11 171,14-5-7177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11.7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4 156 7043,'0'0'7849,"0"36"-7377,0 121-167,0 21 343,-4-537-1390,4 353 755,0 0 0,0-1 0,1 1 0,0 0 0,0-1 0,1 1 1,-1 0-1,1 0 0,0 0 0,1 0 0,0 0 0,0 1 0,0-1 0,0 1 0,1 0 0,0 0 0,0 0 0,0 0 0,1 1 0,0 0 0,0 0 0,0 0 0,0 0 0,0 1 0,1 0 1,-1 0-1,12-4 0,-3 2 61,0 1 0,1 0 1,-1 1-1,1 1 1,0 0-1,0 1 1,0 0-1,17 2 0,-11-1-47,-20 0-27,1 0 0,-1 1 0,0-1 0,1 0 0,-1 0 0,1 1 0,-1-1 0,0 0 0,1 1 0,-1 0 0,0-1 0,0 1-1,1 0 1,-1-1 0,0 1 0,0 0 0,0 0 0,0 0 0,0 0 0,0 0 0,1 2 0,0 0 1,-1 0-1,1 0 1,-1 0 0,0 0 0,0 0-1,0 1 1,0-1 0,0 7-1,0 3 22,-1 0-1,-1 0 0,-3 24 1,3-32-7,0 0 0,0 1 0,-1-1 0,0 0 1,0 0-1,0 0 0,-1 0 0,1-1 0,-1 1 1,0-1-1,0 1 0,-1-1 0,0 0 0,1 0 1,-1-1-1,0 1 0,-9 5 0,6-5-60,-1 0 0,1-1-1,-1 0 1,0 0 0,0 0 0,0-1 0,0 0-1,-1-1 1,1 0 0,-16 0 0,23-1 27,0 0 1,0 0-1,0 0 1,0 0-1,0 1 1,0-1 0,1 0-1,-1 1 1,0-1-1,0 0 1,0 1 0,0-1-1,0 1 1,1 0-1,-1-1 1,0 1-1,0-1 1,1 1 0,-1 0-1,0 0 1,1-1-1,-1 1 1,1 0 0,-1 0-1,1 0 1,-1 0-1,1 0 1,0 0-1,-1 0 1,1 0 0,0-1-1,0 1 1,0 0-1,0 0 1,0 0-1,0 0 1,0 0 0,0 0-1,0 0 1,0 0-1,0 0 1,1 0 0,-1 0-1,1 2 1,1 5-52,0 0 0,1-1 0,0 1 0,7 13 0,11 13 276,3-1 1,0-1-1,3-1 0,0-1 1,2-1-1,55 43 0,-50-46 268,71 41 0,-88-58-530,0-1 0,0-1 1,0 0-1,1-1 0,0-1 0,34 6 0,-44-11-1252,-20-3-7399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27.0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4 9444,'0'0'4040,"0"-3"-1732,0 17-1703,0 77-659,1 102 105,-28 219 0,-23 26-27,49-385-19,-1-203-710,1-9-4550,1 107 984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27.3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0 125 8212,'0'0'5552,"39"-2"-5363,130-8 363,-84 4-84,0-4-1,-1-3 1,152-45-1,-225 56-548,-8 1-20,1 0 0,0 0 0,-1 0 1,1 0-1,-1 0 0,1-1 0,-1 1 0,0-1 1,1 0-1,-1 0 0,4-4 0,-6 4-927,-5 1-1826,-14 1-488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27.7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3810,'0'0'9940,"201"40"-9588,-117-37 193,0-3-305,-11 0-48,-8 0-144,-14 0-96,-11 0-592,-11 0-1201,-14 6-1761,-15 11-3377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28.0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10949,'0'0'8692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28.4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500 907 5523,'0'0'7539,"-1"-14"-7555,-5-42 69,5 54-44,1 1 0,-1-1 0,0 1 0,0-1 0,0 1 0,0 0 0,0-1-1,0 1 1,0 0 0,0 0 0,0-1 0,-1 1 0,1 0 0,0 0 0,-1 1 0,1-1 0,-1 0-1,1 0 1,-1 1 0,0-1 0,1 1 0,-1-1 0,0 1 0,1 0 0,-1-1 0,0 1 0,1 0-1,-1 0 1,0 0 0,1 1 0,-4-1 0,-2 0 45,-6-1 26,0 0 0,1 1-1,-1 1 1,1 0 0,-1 0-1,1 1 1,-1 1 0,1 0-1,0 0 1,0 2 0,0-1-1,1 2 1,-1-1 0,-18 14-1,7 0-45,2 2-1,0 0 0,2 1 0,0 1 0,1 1 0,2 0 0,0 1 1,2 1-1,0 1 0,2 0 0,1 0 0,2 1 0,-10 41 1,17-52-20,0 0 1,0 0-1,2 22 1,0-20-15,0-17-3,0-1 0,0 0 0,0 0-1,0 1 1,1-1 0,-1 0-1,0 0 1,1 1 0,-1-1 0,1 0-1,-1 0 1,1 0 0,-1 0 0,1 1-1,0-1 1,-1 0 0,1 0 0,0 0-1,0 0 1,0-1 0,0 1 0,0 0-1,0 0 1,0-1 0,2 2 0,0-1-4,0 0 0,0 0 0,0 0 0,0-1 0,0 1 0,0-1 0,0 0 0,0 0 0,0 0 0,6-1 0,-2 0 6,0-1 0,0 1 1,0-1-1,0-1 0,0 1 1,0-1-1,-1-1 0,1 1 1,11-9-1,-1-8 12,0-1-1,-1 0 0,-1-1 1,-1 0-1,17-40 0,-28 57-8,32-68-107,-2-1 0,-4-2 0,-3 0-1,-4-2 1,-3-1 0,-3 0 0,-4-1-1,2-119 1,-12 136 104,0 8 23,-10-110 0,-2 119 24,10 43 11,-1 1-1,0-1 1,1 1 0,-1 0-1,0-1 1,0 1 0,0 0-1,-1 0 1,1 0-1,0 0 1,-1 0 0,0 0-1,1 0 1,-1 0 0,-2-2-1,3 4 14,1 0-45,-1 0 0,1 0 0,0-1 0,-1 1 0,1 0 0,0 0 0,-1 0 0,1 0 0,0 0 0,-1 0 0,1 0 0,0 0 0,-1 0 0,1 0 0,-1 0 0,1 0 0,0 0 0,-1 0 0,1 0 0,0 0 0,-1 0 0,1 0 0,0 0 0,-1 0 0,1 1 0,0-1 0,-1 0 0,1 0 0,0 0 0,-1 1 0,1-1 0,0 0 0,0 0 0,-1 1 0,1-1 0,0 0 0,0 1 0,-1-1 0,1 0 0,0 1 0,0-1 0,0 0 0,0 1 0,0-1 0,0 0 0,0 1 0,-1-1 0,1 0 0,0 1 1,0-1-1,0 1 0,1 0 0,-14 91 207,0 130 1,9-126-165,-4 418 686,8-416-609,0-64-119,0-1-18,4 42 0,-3-66-8,0-1-1,1 1 1,0 0 0,0-1 0,1 1 0,1-1 0,-1 0 0,1 0-1,8 11 1,-11-17-56,1 1 0,0-1 0,0 0-1,0 0 1,0 0 0,0-1 0,1 1 0,-1 0-1,1-1 1,-1 0 0,1 1 0,-1-1 0,1 0 0,0 0-1,-1-1 1,1 1 0,0 0 0,0-1 0,0 0-1,-1 0 1,1 1 0,0-2 0,0 1 0,0 0-1,0-1 1,5-1 0,-3 1-240,0-1 0,1 0 0,-1 0 0,0-1 0,0 1 0,-1-1 0,1 0 0,-1-1 0,1 1 0,-1-1 0,0 0 0,7-8 0,0-4-1122,-1-1-1,9-18 1,18-46-5842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28.8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165 1 10453,'0'0'4154,"-11"42"-3559,5-20-564,-68 286 186,46-162 549,7 1 1,-3 182-1,24-329-765,0 19 61,0 0 0,1 0 1,1 0-1,6 25 0,-7-40-55,1 0-1,-1 1 1,1-1-1,0 0 0,0 0 1,0 0-1,0 0 1,1-1-1,-1 1 1,1-1-1,0 1 1,0-1-1,0 0 1,1 0-1,-1 0 1,1-1-1,-1 1 1,1-1-1,0 0 0,0 0 1,0 0-1,0 0 1,8 1-1,-6-2-119,0 1 1,0-1-1,0-1 0,0 1 0,0-1 0,0 0 0,1 0 0,-1-1 0,0 0 0,0 0 0,0-1 0,0 1 0,0-1 0,-1 0 1,1-1-1,-1 0 0,1 1 0,-1-2 0,0 1 0,0-1 0,0 1 0,0-1 0,-1-1 0,1 1 0,-1-1 0,0 1 1,-1-1-1,1 0 0,3-8 0,1-3-503,0 0 0,-1 0 0,-1-1-1,-1 1 1,0-1 0,-1-1 0,-1 1 0,0 0 0,-1-21 0,-1-10-6035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29.2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5811,'0'0'6098,"237"13"-5921,-142-13-177,-1 0-48,-6-3-2690,-22-7-4545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29.6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0 5507,'0'0'6635,"3"1"-6742,9 1 104,-9-1 150,-12 2 424,4 2-505,-1 0 1,1 0 0,1 1-1,-1 0 1,1 0-1,0 0 1,0 0 0,-3 9-1,5-10-24,-1 0 1,1 0-1,1 0 0,-1 0 0,1 0 0,0 1 0,0-1 0,0 0 0,1 1 1,0-1-1,0 1 0,2 9 0,7-31-800,-7 8-152,-1 0-1,0-1 0,0 1 0,-1-10 0,0-1-4601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40.3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14359,'0'0'912,"197"75"-672,-107-61-240,0-8 0,-2-6-32,-14 0-1168,-15-31-1970,-18 3-4113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29.9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1857,'0'0'11712,"27"34"-10608,13 13-772,125 158 876,166 283-90,-312-462-1361,-18-49-9804,-1-6 3486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0:30.3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959 0 7972,'0'0'7318,"-2"3"-6689,-427 525 1792,210-248-1808,209-268-592,-118 141 248,100-123-134,-1-1 1,-56 42-1,78-66-245,6-4-10,0 0 1,-1 0-1,1 0 0,-1 0 0,1 0 0,-1 0 0,1 0 1,-1 0-1,1-1 0,-1 1 0,0-1 0,-2 1 1,6-11-3110,13-41-3403,-10 27-801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18.7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525 121 2481,'0'0'616,"9"-21"-525,28-63 197,-29 69 7751,-8 20-6768,-5 14-2006,-69 91 754,-79 206-9,29-27-9,39-94 4,57-130 14,-27 70-7,48-116-32,2 0-1,1 1 1,0 0 0,1-1-1,1 28 1,0-6 22,-7 41 0,-2 15-14,3 265 55,9-350-33,0 1 0,1-1 0,1 0 0,-1 0 0,2 0 0,0 0 0,9 19 0,48 79 273,-42-78-201,28 40 122,3-2 0,3-2 0,103 102 0,-33-22 777,-56-64-307,-54-71-672,8 8-235,-15-8-4315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20.1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8324,'0'0'2764,"13"3"-2602,11 3-142,75 22 1662,-86-24-1425,-1 1 0,1 0 0,-1 1 0,0 0 0,-1 1 0,13 10 0,43 45 583,91 108 1,-127-130-775,-1 0 1,-2 2 0,-2 1-1,-2 1 1,-2 1 0,-2 2-1,-1-1 1,-3 2 0,-2 0-1,-2 1 1,7 65 0,-2 4 159,19 161-47,-34-135-69,-3-81-73,-1-36 48,-2 0-1,0-1 0,-2 0 1,-1 0-1,-20 50 1,-3 14 259,18-56-23,-2 0 0,-1-1 0,-20 34 0,2-5 335,11-17-283,14-25-321,-2-1-1,0 1 0,-14 17 1,20-32 10,-10 20 311,1-16-1809,-3 15-218,7-11 256,0 1-1,0-1 0,-13 12 1,-20 11-5504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22.9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44 699 5202,'0'0'4064,"-7"-6"-3269,-30-24 939,63 41-1463,-22-9-190,63 27 289,1-4 0,99 24 0,-78-24-309,61 17 50,1-7 0,1-6-1,217 13 1,-66-12 14,66 2-87,-334-32-73,486-12 200,-16 1-104,3 1-20,-397 1-35,625-28 20,-477 38 9,304-2 5,-423-8-60,251-50 0,-247 32 18,230-14 1,426 38-14,-424 5 62,-334-2-42,0-2 1,-1-1-1,0-2 0,71-19 1,-18-5-5,-25 7 1,0 2 0,1 4-1,103-11 1,156 17 69,-135 7-41,-70 0-31,120-6-12,-178 4 8,110-25 0,97-45 2,4 0 0,-202 58 9,135-11-1,259 22-77,-170 7 155,-9-29 31,-87 4-52,-174 22-60,99-7 151,221-45-1,-245 29-69,1 5-1,2 4 1,175-2 0,147-8 851,-4-31 791,-209 18-905,143-16 265,-262 41-1018,-86 12-67,-55 1-5176,-45 1 804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24.0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46 7619,'0'0'3655,"0"0"-3650,0-1 0,0 1-1,1 0 1,-1-1-1,0 1 1,1 0-1,-1-1 1,0 1-1,1 0 1,-1-1-1,0 1 1,1 0-1,-1 0 1,1-1-1,-1 1 1,1 0-1,-1 0 1,1 0-1,-1 0 1,1-1-1,-1 1 1,1 0-1,-1 0 1,0 0-1,1 0 1,1 1 12,0 0 0,0-1 0,0 1 0,0 0 0,-1 0 1,1 0-1,0 1 0,-1-1 0,1 0 0,-1 0 0,0 1 0,1-1 0,-1 1 0,0 0 1,0-1-1,2 4 0,16 35 220,-14-29-154,34 88 836,40 160 0,-26-77-583,-29-106-286,112 323 394,-123-367-275,18 32 1,-30-63-175,0 0 1,1-1 0,-1 1-1,0 0 1,1-1 0,-1 1 0,0-1-1,1 0 1,-1 1 0,0-1 0,1 0-1,-1 0 1,1 0 0,-1 0-1,0 0 1,1 0 0,1-1 0,1 1-21,-2 0 27,0-1 0,1 1 0,-1-1 0,-1 1 0,1-1 0,0 0 1,0 0-1,0 1 0,0-1 0,0-1 0,-1 1 0,1 0 0,0 0 0,-1-1 0,1 1 0,-1 0 0,0-1 0,1 0 0,1-2 0,5-6 13,53-64 127,-3-2 0,76-135 0,-63 96-114,293-426 36,-345 514-68,1 0 0,0 2 0,36-33 0,-50 53-152,0 0 1,0 0 0,0 1-1,0 0 1,1 1-1,9-4 1,25-3-4333,-25 9 825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25.0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158 66 6851,'0'0'2022,"-6"-2"-1843,-2-1-110,1 1 0,-1 0 0,0 0-1,-11 0 1,16 1-47,0 1 0,1 0-1,-1 0 1,0 0-1,0 1 1,0-1 0,0 1-1,1-1 1,-1 1 0,0 0-1,1 0 1,-1 0-1,0 1 1,1-1 0,-1 0-1,1 1 1,0 0 0,-3 2-1,-1 2 3,2 0 0,-1 0 0,1 0 0,-1 1-1,2-1 1,-1 1 0,1 0 0,0 0 0,1 0 0,-1 1 0,1-1 0,1 1-1,-1-1 1,1 1 0,1 0 0,0-1 0,0 10 0,0-15-94,9-2-39,-1 0 105,1 0 0,-1 0 0,0 0 0,0-1 0,0-1 0,11-3 0,-16 4 20,-1 0 1,0 0 0,0 0 0,0-1 0,0 1 0,0-1 0,0 0 0,0 1 0,0-1-1,-1 0 1,1 0 0,-1 0 0,1 0 0,-1-1 0,0 1 0,0 0 0,0 0 0,0-1 0,0 1-1,0-1 1,-1 1 0,1-1 0,-1 1 0,0-1 0,1-2 0,-1 2 17,1-1 1,-1 0-1,1 1 1,-1-1-1,0 0 1,-1 1-1,1-1 1,-1 1-1,1-1 0,-2-4 1,0 7-4,1-1 1,0 1-1,0 0 1,0 0-1,-1 0 0,1 0 1,-1 1-1,1-1 1,0 0-1,-1 1 1,0-1-1,1 0 0,-1 1 1,1 0-1,-1-1 1,1 1-1,-1 0 1,0 0-1,1 0 0,-1 0 1,0 0-1,-2 1 1,3-1-22,1 0 1,-1 0 0,0 0 0,0 0 0,0 0 0,0 0 0,1 0-1,-1 1 1,0-1 0,0 0 0,0 0 0,1 1 0,-1-1 0,0 1-1,0-1 1,1 1 0,-1-1 0,0 1 0,1-1 0,-1 1-1,1-1 1,-1 1 0,1 0 0,-1 0 0,1-1 0,-1 1 0,1 0-1,0 0 1,-1-1 0,1 1 0,0 0 0,0 0 0,-1 0 0,2 30-220,0-20 179,-1-8 20,-1-1 0,2 1-1,-1 0 1,0 0 0,0 0 0,1 0-1,-1-1 1,1 1 0,0 0-1,0 0 1,0-1 0,0 1-1,1-1 1,-1 1 0,1-1-1,2 4 1,-1-4-20,0 0-1,-1 0 1,1-1-1,0 1 1,0-1-1,0 1 1,1-1-1,-1 0 1,0 0-1,0-1 1,0 1-1,1-1 1,-1 1 0,4-1-1,6 1-98,-5 0 75,0-1 0,0 1 0,0-1 0,1-1 0,-1 0 0,8-1 0,-14 1 59,0 0 0,0 1 1,0-1-1,-1 0 1,1 0-1,0 0 0,-1 0 1,1 0-1,-1-1 0,1 1 1,-1 0-1,0-1 0,0 1 1,1-1-1,-1 1 0,0-1 1,0 0-1,0 1 0,-1-1 1,1 0-1,0 0 0,-1 0 1,1 1-1,-1-1 0,1 0 1,-1 0-1,0 0 1,0 0-1,0 0 0,0-3 1,0 2 8,0-1 0,0 1 0,-1 0 0,1-1 0,-1 1 0,1 0 0,-1-1 0,0 1 0,0 0 0,-1 0 0,1 0 0,-1 0 1,1 0-1,-1 0 0,0 0 0,0 0 0,-1 1 0,1-1 0,0 1 0,-1 0 0,1-1 0,-1 1 0,0 0 0,0 1 0,0-1 1,0 0-1,0 1 0,-5-2 0,2 0 18,-1 0 1,0 0 0,0 0-1,1 1 1,-2 0-1,1 1 1,0 0-1,0 0 1,0 0 0,0 1-1,-1 0 1,1 0-1,-14 3 1,19-1-37,1-1 0,-1 0 0,1 0 0,0 0 0,-1 1-1,1-1 1,0 1 0,0-1 0,0 1 0,0-1 0,0 1 0,0 0 0,1-1 0,-1 1 0,1 0-1,-1 0 1,1 0 0,-1 2 0,-5 39-109,6-37 107,-1 6-24,-2 55-71,3-64 97,0 0 1,0 0-1,1-1 0,-1 1 0,1 0 0,0 0 1,0 0-1,0 0 0,0 0 0,0 0 0,0-1 1,1 1-1,-1-1 0,1 1 0,0-1 0,0 1 0,0-1 1,3 3-1,3-1-27,-1-1 1,2 1 0,-1-2 0,0 1-1,0-1 1,1 0 0,-1 0-1,1-1 1,14 0 0,81-5 5,-102 4 25,3-1-3,-1 1 1,1-1 0,0 0 0,-1-1 0,1 1 0,-1-1 0,0 0-1,1 0 1,-1 0 0,0-1 0,0 1 0,0-1 0,-1 0 0,1 0-1,-1-1 1,1 1 0,-1-1 0,0 1 0,0-1 0,-1 0 0,1 0-1,-1 0 1,0-1 0,0 1 0,0-1 0,-1 1 0,2-6-1,-2 4 10,1 0 0,-1-1 0,0 1 1,-1-1-1,1 1 0,-1-1 0,-1 1 0,1-1 0,-1 1 0,0-1 0,-1 1 0,1 0 0,-1 0 0,-1-1 0,1 1 0,-1 1 0,0-1 0,0 0 0,-6-7 0,3 6 42,-1 1 1,0-1 0,0 1-1,-1 0 1,1 1 0,-1 0-1,0 0 1,-1 1 0,1 0-1,-1 0 1,0 1 0,-11-3-1,-2 1 147,0 1 0,-1 1 0,1 1 0,-23 1-1,43 1-208,1 0 0,-1 0 0,1 0-1,-1 0 1,1 1 0,-1-1 0,1 0-1,-1 1 1,1-1 0,-1 1 0,1-1-1,-1 1 1,1 0 0,0 0 0,-1-1-1,1 1 1,0 0 0,0 0 0,0 0 0,0 1-1,0-1 1,0 0 0,0 0 0,0 0-1,0 1 1,0-1 0,1 1 0,-1-1-1,1 0 1,-1 1 0,1-1 0,-1 3-1,0 4-462,0-1 0,0 1-1,1 0 1,1 0 0,0 9-1,0-5-800,2 12-2349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25.9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0 145 816,'0'0'1382,"12"1"-1526,63 2 264,-74-3-22,0-1-1,0 1 1,0 0-1,0 0 1,0 0 0,-1-1-1,1 1 1,0-1-1,0 1 1,0 0-1,0-1 1,-1 0-1,1 1 1,0-1-1,0 1 1,-1-1 0,1 0-1,-1 1 1,1-1-1,0 0 1,-1 0-1,1 0 1,-1 1-1,0-1 1,1 0-1,-1 0 1,0 0-1,1 0 1,-1 0 0,0 0-1,0 0 1,0 0-1,0 0 1,0 1-1,0-1 1,0 0-1,-1-5 4082,1 29-3971,0-21-213,0-1 0,1 0 0,-1 1 0,0-1 0,1 0 1,-1 1-1,1-1 0,-1 0 0,1 0 0,0 1 0,0-1 0,-1 0 0,1 0 0,0 0 0,0 0 0,0 0 1,0 0-1,0 0 0,1 0 0,-1 0 0,0-1 0,0 1 0,0 0 0,1-1 0,-1 1 0,0-1 0,1 1 1,-1-1-1,0 0 0,1 0 0,-1 1 0,3-1 0,9 1 0,-1 0-1,1-1 1,11-1 0,-2 0 28,-20 1-22,1 0 0,0 0 0,-1-1 0,1 1 0,0 0 0,-1-1 0,1 0 0,0 1 0,-1-1 0,1 0 0,-1 0 0,0-1 0,1 1 0,-1 0 0,0-1 0,0 1 0,1-1 0,-1 0 0,-1 0 0,1 0 0,0 0 0,0 0 0,-1 0 0,1 0 0,1-5 0,-1 2 9,0-1-1,0 1 0,-1-1 1,0 0-1,0 1 1,0-1-1,-1 0 0,0 0 1,0 0-1,-1 0 0,0-6 1,0 9 21,0 0 0,0 0 0,0 0 1,-1 1-1,1-1 0,-1 0 0,1 1 1,-1-1-1,0 1 0,0 0 0,0 0 1,0 0-1,-1 0 0,1 0 1,0 0-1,-1 0 0,1 1 0,-1-1 1,0 1-1,1 0 0,-1 0 0,0 0 1,0 0-1,0 0 0,-4 0 0,-8-2 239,0 0 0,0 2-1,-25-1 1,36 2-267,0 0 0,0 0-1,0 0 1,0 0 0,0 1-1,0 0 1,0 0 0,0 0 0,0 0-1,-5 3 1,7-3-12,1 1-1,-1-1 1,1 1-1,0-1 1,-1 1-1,1-1 1,0 1 0,0 0-1,0 0 1,0 0-1,0-1 1,1 1 0,-1 0-1,0 0 1,1 0-1,0 0 1,-1 0 0,1 0-1,0 0 1,0 0-1,0 0 1,0 3-1,0 9 111,0-8-334,0-1 1,0 0 0,0 1-1,1-1 1,-1 0-1,1 1 1,2 4-1,-2-8 30,0 0-1,1 0 0,-1 0 1,0 0-1,1 0 0,-1-1 1,1 1-1,0-1 0,-1 1 1,1-1-1,0 1 1,0-1-1,0 0 0,0 0 1,0 0-1,0 0 0,1-1 1,-1 1-1,3 0 0,14 4-2872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26.8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795 879 7988,'0'0'1739,"-3"-12"-1744,1 5 6,2 4 3,0 0 0,-1 0 0,0-1 0,1 1 0,-1 0-1,-1 0 1,1 0 0,0 0 0,-1 0 0,1 1 0,-1-1-1,0 0 1,0 1 0,0-1 0,0 1 0,-1 0 0,1-1-1,0 1 1,-1 0 0,0 0 0,1 1 0,-1-1 0,0 1-1,0-1 1,-4 0 0,-30-5 166,0 2 1,1 2-1,-1 1 0,0 2 1,-42 5-1,57-3-131,0 1-1,0 1 1,1 0-1,0 2 1,0 1 0,0 1-1,1 0 1,0 2-1,0 0 1,1 1 0,0 1-1,1 1 1,-24 22-1,27-21-22,0 1-1,1 1 0,0 0 0,1 1 0,1 1 1,1 0-1,0 0 0,2 1 0,0 1 0,1-1 1,1 1-1,0 1 0,2-1 0,-4 26 0,9-42-11,-4 28 13,0 60-1,4-84-12,1 0 0,-1 0 0,2 0 0,-1-1-1,1 1 1,0 0 0,1-1 0,-1 1 0,2-1 0,-1 0 0,1 0-1,0 0 1,6 7 0,-3-6-15,1 0 1,0 0-1,1-1 1,0 0-1,0 0 1,0-1-1,1-1 1,0 1-1,0-1 0,12 3 1,-6-3-24,1 0 0,0-2 0,1 0 0,-1 0 0,32-1 0,-42-3 44,-1 0 0,1 0 0,-1 0 0,1-1 1,-1 1-1,0-2 0,1 1 0,-1-1 0,0 0 0,-1 0 0,1 0 0,0-1 1,-1 0-1,0 0 0,0-1 0,0 1 0,-1-1 0,1 0 0,-1 0 0,5-9 1,7-12 48,-1-1 1,-1 0 0,13-35 0,-25 56-51,30-80 20,-4-1 0,-4-2-1,-4 0 1,15-147 0,-13-373 41,-29 479 405,6 129-144,0 2-323,1-1 1,-1 1 0,0-1 0,1 1 0,-1-1 0,1 1 0,-1 0 0,1-1 0,-1 1 0,1 0 0,-1 0 0,1-1 0,0 1 0,-1 0 0,1 0-1,0 0 1,0 0 0,-1-1 0,1 1 0,0 0 0,0 0 0,0 0 0,0 0 0,0 0 0,0-1 0,1 1 0,-1 0 0,0 0 0,1 1 0,-1 6 8,-6 708 2264,6-654-2196,4-1-1,2 0 1,3 0 0,2 0-1,3-1 1,32 84-1,-41-132-394,0 1 0,1-1 0,1 0-1,0 0 1,13 16 0,-17-25 209,-1-1 1,0 1 0,0-1-1,1 0 1,0 0 0,-1 0-1,1 0 1,0 0 0,0 0-1,0-1 1,0 0 0,0 1-1,0-1 1,0 0-1,1 0 1,-1-1 0,0 1-1,1-1 1,-1 0 0,0 0-1,1 0 1,-1 0 0,0 0-1,1-1 1,-1 1 0,0-1-1,5-1 1,-7 1-58,0 1 1,0-1-1,1 0 1,-1 1-1,0-1 0,0 0 1,0 0-1,0 0 1,0 0-1,0 0 1,0 0-1,-1 0 0,1 0 1,0 0-1,1-2 1,10-35-3872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27.3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 1 5555,'0'0'6322,"0"26"-6185,0-21-124,0 52 436,-15 111 1,-8-8 1404,-4 317 0,27-446-1809,1 0 1,2-1-1,1 1 0,12 45 0,-13-65-44,1 0 1,-1 0-1,2-1 0,0 0 0,0 0 1,0 0-1,2-1 0,-1 1 0,1-1 0,0-1 1,1 1-1,0-1 0,0-1 0,1 0 1,15 11-1,-14-14 1,1 0 1,-1 0-1,1-1 1,0-1-1,-1 1 1,1-2-1,0 0 1,0 0-1,0-1 1,0 0 0,0-1-1,0 0 1,0-1-1,0 0 1,0-1-1,-1 0 1,1 0-1,18-10 1,1-5-382,0 0 0,-2-3 0,0 0 0,33-33 1,-60 51 13,1 1 1,0 0 0,0 0-1,-1-1 1,0 1 0,1-1 0,-1 0-1,0 1 1,0-1 0,0 0-1,-1 1 1,1-1 0,-1 0 0,1 0-1,-1 0 1,0 0 0,0 1-1,0-1 1,-1 0 0,1 0 0,-2-4-1,-7-10-2492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40.7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1 610 3794,'0'0'11533,"21"-28"-11533,70-94 40,-66 84-81,-2 0 0,-1-2 0,-2-1 0,27-78 0,-25 61 25,-7 9 18,-11 33 88,1 1-1,0 0 0,9-16 1,-12 34 1330,-1 9-1357,-19 439 1330,2-184-2511,12-248-2188,-4-7-3081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27.7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0 181 5603,'0'0'6675,"157"-45"-6067,-77 28 592,1-3-863,-5 1 79,-7-4-336,-10 0-16,-16 6-64,-13 4-576,-16 10-1137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37.1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2057 1 5939,'-4'0'5119,"-10"-1"-4732,-1 1-1,1 1 0,0 0 1,0 1-1,0 1 1,0 0-1,1 0 0,-1 2 1,1 0-1,-21 10 0,-12 12-184,2 3-1,0 1 0,-49 47 1,-111 124-178,93-89 51,-302 270 575,146-142-118,62-38-215,-39 37 625,199-210-457,22-11-446,-35 22-1,32-24-42,-29 25 1,54-41-3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38.2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1758 4 2145,'-2'-3'14905,"-3"2"-15150,0 2 271,1-1 0,0 1 0,-1 0 0,1 0-1,0 1 1,-1-1 0,1 1 0,0 0 0,0 0 0,1 0 0,-6 4 0,-45 38-58,24-18 57,-306 281 34,19 23-63,273-283 11,-722 787 1204,650-698-1169,83-131-4743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1:39.9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1715 1 5282,'-5'0'8295,"-2"0"-8193,0 1 0,0 0 1,0 0-1,0 1 0,0-1 0,0 2 1,0-1-1,1 1 0,-1 0 1,1 0-1,0 1 0,0-1 0,0 1 1,-9 9-1,-253 233 425,110-94-438,28-32-57,-363 324 315,302-290-214,149-124-112,-1-2-1,-83 40 1,118-65-47,0 0 0,0 0 0,-1-1-1,0 0 1,1-1 0,-15 1 0,-28-1-2948,25-2-515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00.6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1 4002,'0'0'7665,"-9"0"-956,66 3-6746,-2 3 0,104 25-1,-71-12 89,9-3-1,-1-4 0,143-1-1,-197-11 31,-42 0-119,1 0 0,-1-1-1,0 1 1,1-1-1,-1 1 1,1 0-1,-1-1 1,0 1-1,0-1 1,1 1-1,-1 0 1,0-1 0,0 1-1,1-1 1,-1 1-1,0-1 1,0 1-1,0-1 1,0 1-1,0-1 1,0 0-1,0 1 1,0-1 0,0 1-1,0-1 1,0 1-1,0-1 1,-1 0-1,0-13-2316,-8 7-1112,-14 6-857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01.0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8468,'0'0'4973,"12"3"-4866,147 30 1058,2-7 0,0-7 0,195-2 0,-321-17-1214,40 0-2409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01.9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6019,'0'0'7750,"0"4"-7603,15 320 2841,-15 283-353,0-481-6096,0-6-4069,0-143 1303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02.7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 2049,'0'0'9044,"10"-3"-8935,2 1 16,0 0 0,0 0 0,0 1 0,0 0 0,0 1 0,0 0-1,0 1 1,0 1 0,24 5 0,-10 4 54,-1 2 1,0 0-1,-1 2 1,0 1-1,-1 0 1,-1 2-1,0 0 0,-2 2 1,0 0-1,-1 2 1,28 41-1,-34-42-80,-1 1 0,-1 0 0,-1 1 0,-1 0 0,-1 1 0,-2 0 0,0 0 0,3 29 1,-1 22 407,-4 102 1,-4-145-395,-1-5 38,-2-1-1,0 0 1,-2 1 0,-1-1 0,-1-1 0,-1 0 0,-14 31 0,6-20 175,-2-1 0,-2-1 1,-1 0-1,-31 36 0,42-57-210,-1-2 1,1 0-1,-2 0 0,1-1 0,-2 0 0,-20 13 0,23-18-35,1 0-1,-1-1 1,-1 0 0,1-1-1,-1 0 1,1-1-1,-1 0 1,0 0 0,1-1-1,-13 0 1,-61 5-698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05.6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149 97 2257,'0'0'11963,"0"-8"-11912,0-21-74,0 7 2639,-1 22-2642,0 0 1,0 0-1,0 0 1,0 0 0,-1 1-1,1-1 1,0 0-1,0 1 1,0-1-1,0 1 1,0-1 0,0 1-1,0-1 1,-1 2-1,1-2 18,1 0-1,0 1 1,-1-1 0,1 0-1,0 0 1,-1 0 0,1 0-1,0 1 1,0-1-1,-1 0 1,1 0 0,0 1-1,0-1 1,-1 0 0,1 0-1,0 1 1,0-1-1,0 0 1,0 1 0,-1-1-1,1 0 1,0 1 0,0-1-1,0 0 1,0 1-1,0-1 1,0 0 0,0 1-1,0-1 1,0 0-1,0 1 1,0-1 0,0 0-1,0 1 1,0-1 0,0 0-1,0 1 1,1-1-1,-1 0 1,0 1 0,0-1-1,0 0 1,0 1 0,1-1-1,-1 0 1,0 0-1,0 1 1,1-1 0,-1 0-1,0 0 1,0 1 0,1-1-1,-1 0 1,0 0-1,1 0 1,-1 0 0,0 0-1,1 1 1,-1-1-1,0 0 1,1 0 0,-1 0-1,0 0 1,1 0 0,-1 0-1,0 0 1,1 0-1,1 0 6,-1 0-1,1-1 0,-1 1 0,1 0 0,-1 0 0,1-1 0,-1 1 0,1-1 0,-1 1 0,0-1 0,1 0 1,-1 1-1,0-1 0,0 0 0,3-2 0,-3 2 17,0 0 1,0 0 0,0-1-1,0 1 1,0 0-1,-1-1 1,1 1-1,0-1 1,-1 1 0,1-1-1,-1 1 1,1-1-1,-1 0 1,0 1-1,0-1 1,1 0 0,-1 1-1,0-1 1,-1 1-1,1-4 1,-1 4 12,1 0 0,-1 0 0,0 0 0,1 0 0,-1 1 1,0-1-1,0 0 0,1 0 0,-1 0 0,0 1 0,0-1 0,0 0 0,0 1 1,0-1-1,0 1 0,0-1 0,0 1 0,0-1 0,0 1 0,-1 0 0,1 0 1,0-1-1,0 1 0,0 0 0,0 0 0,-1 0 0,0 1 0,-21-2 203,13 1-208,-1-1-1,0 2 1,1-1-1,-18 5 1,26-5-31,-1 1 1,0 0-1,0 0 1,1 0-1,-1 1 1,0-1-1,1 1 1,-1 0-1,1-1 1,0 1-1,0 0 1,0 0-1,0 0 1,0 1-1,0-1 1,0 0-1,1 1 1,-1-1 0,1 1-1,-1 0 1,0 3-1,2-6-29,0 1-1,0-1 0,0 1 1,0-1-1,-1 1 1,1-1-1,0 1 0,1-1 1,-1 1-1,0-1 1,0 1-1,0 0 1,0-1-1,0 1 0,0-1 1,1 0-1,-1 1 1,0-1-1,0 1 1,1-1-1,-1 1 0,0-1 1,1 1-1,-1-1 1,0 0-1,1 1 0,-1-1 1,1 0-1,-1 1 1,1-1-1,-1 0 1,1 0-1,-1 1 0,1-1 1,-1 0-1,1 0 1,-1 0-1,1 0 1,-1 0-1,1 0 0,-1 0 1,1 0-1,-1 0 1,1 0-1,-1 0 0,1 0 1,0 0-1,32-2-1802,-28 2 1452,0-1-99,0 1 0,0-1 1,0 0-1,0 0 1,-1 0-1,7-3 0,26-22-4657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06.5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4 5042,'0'0'8972,"-3"-1"-8531,3 0-411,-1 1 0,1 0 0,0 0 0,-1 0 0,1-1 0,0 1 0,-1 0 0,1 0 0,0 0 1,-1 0-1,1 0 0,0 0 0,-1 0 0,1 0 0,0 0 0,-1 0 0,1 0 0,0 0 0,-1 0 0,1 0 1,0 0-1,-1 0 0,1 0 0,-1 0 0,1 1 0,0-1 0,0 0 0,-1 0 0,1 0 0,0 1 0,-1-1 1,1 0-1,0 0 0,0 1 0,-1-1 0,1 1 0,2 15 303,18 29-398,-16-36 218,131 309 1121,-83-184-1053,74 134-1,-105-238-263,-18-26-153,0 0 1,0 0 0,0 0-1,0 1 1,-1-1 0,1 1 0,-1 0-1,0-1 1,-1 1 0,1 0-1,-1 0 1,1 10 0,-2 97-7003,0-104 3708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41.1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13782,'0'0'2529,"181"62"-1632,-69-37-225,16-11-128,6-3-287,3-11-97,-3 0-64,-13-6-32,-18-8-128,-16 0-192,-21 9-289,-13 5-175,-13 0-865,-12 0-832,-15 0-2849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06.9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616 0 9877,'0'0'6112,"-9"4"-5709,-1 0-320,0 1 0,0 1 0,0-1 1,1 2-1,-1-1 0,-13 15 0,-56 60 95,18-16 9,-88 71 629,116-109-435,-1-2-1,-67 38 1,71-53-261,26-9-146,0 0 1,0 1-1,1-1 1,-1 1-1,0-1 1,1 1-1,-1 0 1,-3 3-1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07.5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0 9332,'0'0'8385,"-2"0"-8216,452 0-756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08.0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5475,'0'0'6696,"0"28"-5434,0 184 371,0 214 826,0-243-8072,1-193 2945,5-15-509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08.4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124 1 6275,'0'0'6035,"28"9"-5558,90 35-146,-109-40-268,0-1-1,0 2 1,0-1-1,-1 1 1,0 0-1,0 1 1,0 0-1,-1 0 1,0 1-1,0 0 1,0 0 0,-1 0-1,0 1 1,5 9-1,1 1 51,1 1 64,-2 0 1,0 1-1,-1 0 0,-1 1 0,-1 0 0,-1 0 1,8 41-1,-10-28 52,-1-1 0,-1 2 1,-2-1-1,-5 54 0,1-69-143,-1-1-1,0 0 1,-2 0 0,0 0-1,0-1 1,-2 1 0,0-2-1,-12 18 1,-93 122 726,103-143-736,-20 24 318,-1-2 0,-39 35 0,53-55-259,-1-1-1,0 0 1,-1-2-1,-1 0 1,0-1 0,-34 13-1,51-22-1245,-3-30-14580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08.9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58 126 7379,'0'0'4789,"-8"1"-4727,-27 3 50,34-3-89,0 0 1,0 0 0,0 0 0,0 0-1,0 0 1,0 0 0,0 1 0,0-1 0,0 0-1,1 0 1,-1 1 0,0-1 0,1 0-1,-1 1 1,1-1 0,0 1 0,-1-1-1,1 1 1,0-1 0,0 1 0,0-1-1,0 1 1,0-1 0,0 1 0,0-1 0,1 0-1,-1 1 1,1 1 0,0 4 220,-1-6-205,1-1-1,-1 1 0,1-1 0,0 1 0,-1-1 1,1 1-1,0-1 0,0 0 0,-1 1 0,1-1 0,0 0 1,0 0-1,0 0 0,-1 0 0,1 1 0,0-1 1,0 0-1,0 0 0,-1 0 0,1-1 0,0 1 0,0 0 1,1-1-1,23-4 614,-20 2-577,0-1 0,-1 0 0,0-1-1,1 1 1,-1-1 0,-1 0 0,1 1-1,-1-2 1,0 1 0,0 0 0,0-1 0,-1 1-1,3-9 1,-1 1 85,-1 0-1,0 0 0,-1 0 1,0 0-1,0-19 1,-5 32-155,1-1 0,0 0 1,-1 0-1,1 1 1,-1-1-1,1 1 0,0 0 1,-1-1-1,1 1 1,-1 0-1,1 1 0,-4-1 1,0 1-66,3-1-52,1 0 0,0 0 0,-1 0-1,1 0 1,0 1 0,-1-1-1,1 1 1,0 0 0,0 0 0,0 0-1,-1 0 1,1 0 0,0 0 0,0 0-1,-3 3 1,-20 30-5005,24-33 4840,-6 13-4589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09.3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9764,'0'0'6662,"6"25"-6166,69 264 489,-9-8 291,27 90-380,-86-343-872,-6-22-40,0 0 1,1 0-1,-1 0 1,1-1-1,0 1 0,0 0 1,1-1-1,0 1 1,0-1-1,7 10 1,-9-15-133,-1 0 0,0 0 0,1 0 0,-1 1 0,0-1 0,1 0 0,-1 0 0,0 0 0,1 0 0,-1 0 0,1 1 1,-1-1-1,0 0 0,1 0 0,-1 0 0,1 0 0,-1 0 0,0 0 0,1-1 0,-1 1 0,0 0 0,1 0 0,-1 0 0,1 0 0,-1 0 0,0 0 0,1-1 1,-1 1-1,0 0 0,1 0 0,-1-1 0,0 1 0,0 0 0,1 0 0,-1-1 0,0 1 0,0 0 0,1-1 0,-1 1 0,0 0 0,0-1 0,0 1 1,0 0-1,1-1 0,-1 1 0,0 0 0,0-1 0,0 1 0,0-1 0,0 0 0,4-26-3371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09.7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660 1 6371,'0'0'11648,"-19"24"-11331,-225 328 1498,186-267-1576,-231 379 869,275-441-1486,9-16-74,1 0 0,0 1 1,0-1-1,0 1 0,1 0 1,0 0-1,1 0 0,0 0 1,0 0-1,-1 10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10.4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1 208 7988,'0'0'4474,"2"29"-2692,0-11-1502,9 177 1705,-8 37 2027,-5-344-4538,6-148-1613,-2 244 2116,1 0-1,0 0 1,1 0-1,1 1 0,1-1 1,0 1-1,1 1 1,12-20-1,-8 16 21,1 0-1,1 2 0,1-1 0,0 1 0,32-26 0,-43 39 9,1 0 0,0 1-1,0 0 1,0-1 0,0 1-1,0 1 1,0-1 0,0 1-1,1-1 1,-1 1 0,0 0-1,1 1 1,-1-1 0,1 1-1,6 0 1,-9 0 5,0 1 0,-1-1 0,1 0 0,0 1 0,-1 0 0,1-1 0,-1 1-1,1 0 1,-1 0 0,0 0 0,1 0 0,-1 0 0,0 0 0,0 0 0,0 0 0,1 1 0,-1-1 0,0 0 0,-1 1-1,1-1 1,0 1 0,0-1 0,-1 1 0,1-1 0,-1 1 0,1 0 0,-1-1 0,1 1 0,-1 0 0,0 2 0,2 10 85,-1 0 1,0 24 0,-1-29-43,0 24 151,1-7-87,-2 1 1,0-1 0,-6 28 0,5-45-93,0 0 0,-1-1 0,0 1 0,0-1 0,-1 1 0,0-1 0,-1 0 1,1-1-1,-2 1 0,1-1 0,-1 0 0,-13 12 0,15-14-4,-1-1 0,0 0-1,-1-1 1,1 1 0,-1-1 0,1 0 0,-1 0 0,0-1-1,0 0 1,0 0 0,0 0 0,-1-1 0,1 1 0,0-2-1,-13 1 1,18-1-319,17 16-1661,-1 5 2102,0 0 0,15 30-1,-15-23 483,27 35-1,-37-56-514,1 0-1,0 0 1,0-1-1,1 0 1,0 0-1,0 0 1,0-1-1,1 0 1,10 5-1,-15-9-144,0 0 1,-1 0-1,1-1 0,-1 1 0,1-1 0,0 1 0,-1-1 0,1 0 0,4-1 1,0 1-2195,-7-13-6535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12.4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0 6611,'0'0'10880,"-3"0"-10622,-7 2-205,13 2-113,24 4 11,75 3 1108,103-3 0,-73-8-5140,-63 0-2423,-91 0-1025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12.7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24 12406,'0'0'2801,"201"0"-1745,-88 0-351,7-10-321,-3 3-144,-8 1-224,-11 6-32,-10 0-688,-8 0-1889,-22 0-1633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41.4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13062,'0'0'2833,"50"208"-1872,-34-113-145,-7 9-32,0-15-159,-9-10-337,4-26-96,-4-25-192,3-14 0,0-14-368,3 0-1617,-3-19-2145,0-18-4466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13.4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11301,'0'0'5891,"11"240"-5059,-11-129-528,0 4 257,0-3-289,0-11-32,0-22-224,0-26 48,0-24-64,0-19-32,0-23-7347,0-26 2032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14.1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95 0 11477,'0'0'3722,"31"10"-3333,3 1-180,-5-3 26,-1 2 0,0 1 1,0 1-1,45 28 0,-57-31-162,-1 1 1,-1 1-1,1 0 1,-2 1-1,1 1 0,-2 0 1,0 0-1,0 1 0,-2 1 1,1 0-1,-2 1 1,0 0-1,-1 0 0,-1 0 1,0 1-1,-1 1 0,-1-1 1,-1 1-1,3 19 0,-2 5 186,-2 1 0,-2-1 0,-6 51 0,2-65-131,-1 1 0,-2-1 0,-1 0 0,-1-1 0,-20 44 0,5-22 118,-3-1 0,-2-1 0,-2-1 0,-39 45 0,52-71-167,0-1 0,-1-1-1,0-1 1,-2 0 0,0-1 0,-1-2 0,0 0-1,-1-1 1,-1-1 0,-47 18 0,62-28-200,1 0 0,-1-1 0,0 1 0,1-2 0,-11 1 0,47-1-16916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14.4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333 0 13974,'0'0'1689,"-29"39"-342,2-4-1064,0-1-120,2 0 1,1 2-1,2 0 0,2 2 0,-28 68 0,24-32 153,3 1 0,4 1 0,-12 112 0,10 238 667,19-391-949,2-1 0,2 1 0,1-1 0,17 59 0,-15-70-22,1-1-1,1 0 1,1 0 0,1 0 0,1-2-1,1 1 1,26 30 0,-32-44-299,-1 0 0,1-1 0,1 0 1,-1 0-1,1-1 0,0 0 0,1 0 0,16 6 1,-22-10 126,0 1 1,0-1 0,0 0-1,1 0 1,-1-1-1,0 1 1,0-1 0,1 1-1,-1-1 1,1 0-1,-1 0 1,0-1 0,1 1-1,-1-1 1,0 1 0,0-1-1,0 0 1,1 0-1,-1-1 1,0 1 0,0-1-1,0 1 1,-1-1-1,1 0 1,0 0 0,-1 0-1,1-1 1,2-3 0,19-35-4649</inkml:trace>
  <inkml:trace contextRef="#ctx0" brushRef="#br0" timeOffset="1">606 138 11253,'0'0'4202,"0"35"-3249,0-10-733,-1 26 146,3 0-1,2 1 1,10 50 0,6-19 50,4 0 1,36 86-1,90 150 605,-144-307-1046,1-1 0,0 1-1,17 19 1,-23-30-89,-1 0 1,1-1-1,-1 1 0,1 0 0,0-1 1,-1 1-1,1-1 0,-1 1 1,1-1-1,0 0 0,0 1 1,-1-1-1,1 0 0,0 1 1,0-1-1,-1 0 0,1 0 1,0 0-1,0 0 0,0 1 0,0-1 1,-1 0-1,1-1 0,0 1 1,0 0-1,0 0 0,-1 0 1,1 0-1,0-1 0,1 1 1,-1-1-136,0 0 1,0 0-1,0 0 1,0 0 0,0 0-1,0 0 1,0 0-1,0 0 1,0 0 0,0 0-1,0-1 1,-1 1-1,1 0 1,-1 0-1,1-1 1,-1 1 0,1-2-1,4-33-4091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14.8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591 1 13062,'0'0'6275,"-211"213"-5683,138-121 0,-4 0 177,4-7-465,11-13-160,15-22-144,18-14-16,14-20-96,11-9-1137,4-4-1280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15.2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0 10309,'0'0'10453,"-10"0"-10459,44 3-36,39 6 0,8 2 83,-74-10-258,121 12 36,-74-4-6723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15.9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11669,'0'0'3869,"5"15"-2925,30 81-285,67 131-1,-41-96 29,0 15-62,-36-82-303,2-1 0,3 0 0,54 81 0,-57-116-1320,-22-24-415,0-1-1,1 0 0,-1 0 1,1 0-1,-1-1 0,13 4 1,-7-3-2923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16.3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664 1 4210,'0'0'9007,"-30"33"-8111,-100 113-90,33-19 195,63-79-500,-7 8 23,-14 19 284,-125 135 0,165-195-691,-21 30 0,-9 10-1637,45-45-4857,0-3 1338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17.3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62 316 6979,'0'0'8839,"0"25"-8236,0 79-56,1-63-49,9 52 1,-6-57-1195,-6-57 473,-1-1 0,0 1 0,-2 0 0,-7-21 0,-3-15-164,4-10 189,3 0-1,2 0 1,5-77-1,1 124 225,0 18-14,0-1 1,0 1-1,0-1 1,0 1-1,0-1 1,0 1-1,1 0 0,-1-1 1,1 1-1,-1 0 1,1-1-1,0 1 1,0 0-1,0 0 1,0 0-1,1 0 1,-1 0-1,1 0 0,-1 0 1,1 0-1,-1 0 1,1 1-1,0-1 1,3-2-1,1 2-4,0 0 0,0 1 0,0 0 1,0-1-1,0 2 0,0-1 0,0 1 0,9 0 0,-15 0-8,10 0 5,-1 0 0,0 0 0,1 1 1,-1 0-1,16 5 0,-22-5-5,0 1 0,0-1 0,0 1 1,0 0-1,0 0 0,-1 0 0,1 0 0,0 0 1,-1 0-1,0 1 0,1-1 0,-1 1 0,0 0 1,-1 0-1,1 0 0,0 0 0,-1 0 0,0 0 1,2 6-1,1 5 15,-1 0-1,-1 1 1,0-1 0,-2 1 0,1-1 0,-2 1-1,0-1 1,-3 17 0,3-27-17,0 0-1,-1 0 1,1 0-1,-1 0 1,0 0-1,-1 0 1,1 0-1,-1-1 1,1 1-1,-1-1 1,0 0-1,0 0 1,-1 0-1,1 0 1,0 0-1,-1-1 1,0 1-1,0-1 1,0 0-1,0 0 1,0-1-1,0 1 1,0-1-1,0 0 1,-6 1-1,-11 2-32,-1-1 1,0-1-1,-36-1 0,49-1 47,2 0 1,6 0 1,4 0-215,0 0 190,0 0-1,0 0 1,0 0 0,0 0-1,0 0 1,0 1 0,-1 0-1,1-1 1,0 1 0,0 0-1,0 0 1,4 3 0,36 24 197,-32-20-123,94 75 550,18 12 658,-104-82-1007,-8-6-13,0 1 1,0-2-1,1 0 0,23 10 0,-31-23-5578,-4-14 3452,0 19 767,0-33-6216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17.8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8356,'0'0'3762,"11"33"-2666,-4-9-875,14 42 609,42 95 0,94 216 2174,-130-296-2528,-3 1-1,23 153 1,-33-110-57,-6 1 0,-9 171 0,-5-254-372,-2 0 0,-2 0 0,-2-1 0,-26 63 0,37-103-47,-12 24-98,11-23 41,0 1 0,0 0 0,0 0 0,0 0 0,1 0 0,-1 0 0,1 1 0,-1 7 0,-24-12-16124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47.7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491 23 5106,'0'0'4234,"6"-4"-4369,-6 4 209,1 0 1,-1 0-1,0 0 1,0 0 0,0 0-1,0 0 1,0 0-1,0 0 1,1 0-1,-1 0 1,0 0-1,0 0 1,0 0 0,0 0-1,0-1 1,0 1-1,0 0 1,0 0-1,1 0 76,-1 0-76,0 0 1,0 0-1,0 0 1,0 0-1,0 0 1,0-1-1,0 1 1,0 0 0,0 0-1,0 0 1,0 0-1,0 0 1,0 0-1,0 0 1,0-1-1,0 1 1,0 0 0,0 0-1,0 0 1,0 0-1,0 0 1,0 0-1,0-1 1,0 1 0,0 0-1,0 0 1,0 0-1,0 0 1,0 0-1,0 0 1,0 0-1,0 0 1,0-1 0,0 1 74,-1 0-75,1 0 1,0 0-1,0 0 1,-46-7 5,-90 0 0,127 8-88,0 0 1,1 1-1,-1 0 1,1 0-1,-1 1 1,1 0-1,0 1 0,0 0 1,0 0-1,1 0 1,-1 1-1,1 1 1,0-1-1,1 1 0,-1 0 1,1 0-1,-8 11 1,1-1-14,0 2 1,0 0-1,2 1 1,0 0 0,-15 39-1,23-47-12,1 0-1,0 0 0,0 0 1,1 1-1,1-1 0,0 0 0,2 20 1,-1-29 29,-1 1-1,1-1 1,0 0 0,0 0 0,0 0-1,0 0 1,0 0 0,0 0 0,1 0 0,-1 0-1,1 0 1,-1 0 0,1-1 0,0 1-1,-1-1 1,1 1 0,0-1 0,0 0-1,0 1 1,4 0 0,51 20-69,-50-21 72,76 23 10,-40-14 2,1 3 0,-2 2 0,66 31 0,-104-44-6,0 1 0,1-1 0,-1 1 0,-1 0 0,1 0 0,0 0 0,-1 1 0,0-1 0,1 1 0,-2-1 0,1 1 0,0 0 0,-1 1 0,1-1 0,-1 0 0,0 1 0,-1-1 0,1 1 0,-1-1 0,0 1 0,0 0 0,0-1 0,-1 1 0,0 0 0,1 0 0,-2 0 0,1 0 0,-1-1 0,1 1 0,-3 7 0,1-8 19,1 1 0,-1-1 1,0 1-1,0-1 0,0 0 0,-1 0 0,1 0 0,-1 0 0,0-1 0,0 1 1,-1-1-1,1 0 0,-1 0 0,-4 3 0,-7 5 69,-1-1 0,-20 9 0,27-15-54,-26 13 54,-1-2-1,0-2 0,0-1 0,-2-2 1,1-1-1,-42 3 0,-55-4-2530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41.9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 1 11109,'0'0'4245,"35"13"-3426,116 48-267,-137-55-462,0 0 0,0 2 1,-1-1-1,0 1 0,0 1 0,-1 1 0,18 17 1,-17-14 1,-1-2 15,0 0 1,-1 1 0,-1 1-1,0 0 1,-1 0-1,0 1 1,-1 0 0,-1 1-1,0 0 1,-1 0-1,0 0 1,-2 1 0,1 0-1,-2 0 1,0 0-1,-1 0 1,0 18 0,-1-5 290,-2 1 0,-3 29 0,2-49-324,0 0 0,0 0 1,-1 0-1,0-1 0,-1 1 0,0-1 1,-1 0-1,1 0 0,-12 14 0,1-5-11,-2 0-1,0 0 1,-1-2-1,0 0 0,-1-1 1,-1-2-1,-42 23 0,37-23-55,0-2 0,-1-1 0,0-1 0,-1-1 0,1-1 0,-49 5-1,30-11-1532,41-8-2918,4-14 2193,0 19 1071,0-21-5535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48.0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19 332 7603,'0'0'187,"31"-18"-80,102-59-3,-125 72-110,0-1 1,0 1-1,-1-1 1,0 0-1,0-1 0,-1 0 1,1 0-1,-1 0 1,-1-1-1,1 0 1,-2 0-1,1 0 0,-1-1 1,0 0-1,-1 1 1,0-1-1,0-1 0,-1 1 1,0 0-1,1-15 1,-2 22-6,-1-1 0,0 1 0,1 0-1,-1 0 1,0 0 0,0 0 0,0 0 0,0-1 0,0 1 0,-1 0 0,1 0 0,-1 0 0,0 0 0,1 0 0,-1 0 0,0 0 0,0 0 0,0 0 0,0 0 0,0 0 0,-2-1 0,-1 1 72,1 0 1,0 0-1,-1 1 0,1 0 1,-1-1-1,1 1 0,-1 0 1,0 1-1,1-1 0,-1 1 1,-6-1-1,-122 0 2863,127 1-2842,1 0 0,0 0 0,0 1 0,0-1 0,0 1 1,0 0-1,0 0 0,0 0 0,0 1 0,0 0 0,0-1 0,0 1 0,1 0 0,-1 1 0,1-1 0,0 1 0,-5 4 0,5-4-51,0 1-1,0 0 1,1 1-1,0-1 1,-1 0 0,2 1-1,-1-1 1,0 1-1,1 0 1,0-1 0,0 1-1,0 0 1,1 0-1,-1 0 1,2 5-1,-2-4-28,1-1 0,0 1 0,1 0 0,0 0 0,0-1 0,0 1 0,0-1 0,1 1 0,0-1 0,0 1 0,0-1 0,1 0 0,0 0 0,0 0 0,0 0 0,0-1 0,1 1 0,0-1-1,0 0 1,0 0 0,0 0 0,1-1 0,0 1 0,-1-1 0,11 5 0,-3-2-92,0 0-1,1-1 0,-1 0 1,1 0-1,0-1 1,0-1-1,20 2 1,53-1-4119,-49-4 50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48.6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0 489 7732,'0'0'2918,"5"-34"-2792,16-109-20,-16 110-4,1 0-1,1 0 0,16-44 1,-20 68 14,1 0-1,0-1 1,11-16 0,-14 24-94,0 0 0,1 0 0,0 0 0,-1 0 0,1 0 0,0 0 0,0 0 0,0 1 0,0-1 0,0 1 0,0-1 0,0 1 0,1 0 0,-1 0 0,1 0 0,-1 0 0,0 0 0,1 1 0,-1-1 1,4 0-1,-1 1 14,-1 0 1,0 0 0,0 1 0,0-1-1,0 1 1,1 0 0,-1 0 0,0 0 0,0 0-1,-1 1 1,1 0 0,0 0 0,0 0-1,-1 0 1,1 0 0,-1 1 0,0 0-1,0-1 1,0 1 0,0 0 0,0 1 0,4 5-1,59 84 653,11 14 52,-73-102-692,-4-4-36,1 0-1,0 0 0,-1 0 0,1 0 1,0 0-1,-1 0 0,1 0 0,0 0 1,0 0-1,0-1 0,0 1 0,0 0 1,0-1-1,0 1 0,0-1 0,0 1 1,0-1-1,0 1 0,0-1 0,0 0 1,0 1-1,3-1 0,-4 0-6,1-1 1,0 1-1,-1 0 0,1-1 1,-1 1-1,1-1 0,0 1 1,-1-1-1,1 1 0,-1-1 1,1 0-1,-1 1 0,0-1 1,1 0-1,-1 1 0,0-1 1,1 0-1,-1 1 0,0-1 1,0 0-1,1 1 0,-1-2 0,2-4 12,22-53 27,-8 16 11,2 1 0,36-61 0,-51 97-80,1 1 0,0 0-1,0 1 1,0-1-1,1 1 1,7-7 0,-10 10 17,-1 0 0,1 0 1,0 0-1,-1 0 1,1 0-1,0 0 1,0 0-1,0 1 0,0-1 1,0 1-1,0-1 1,0 1-1,0 0 1,0 0-1,0 0 0,0 0 1,0 0-1,0 0 1,0 1-1,0-1 1,0 1-1,0-1 1,0 1-1,-1 0 0,4 1 1,1 3 16,1 1 0,-1-1 1,0 2-1,-1-1 0,1 0 0,-1 1 1,-1 0-1,8 14 0,4 4 79,11 20 161,-19-30-163,1 0 0,0 0 1,2-1-1,22 25 0,-26-33-79,-7-6-74,0 1 0,1-1 0,-1 0 0,1 0 1,-1 0-1,1 0 0,-1 0 0,0 0 0,1 0 0,-1 0 0,1 0 1,-1 0-1,1 0 0,-1 0 0,0 0 0,1 0 0,-1-1 0,1 1 1,-1 0-1,0 0 0,1 0 0,-1-1 0,1 1 0,-1 0 0,0 0 1,1-1-1,-1 1 0,0 0 0,0-1 0,1 1 0,-1 0 0,0-1 1,0 1-1,1-1 0,27-42-5105,-10 17 375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49.1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267 118 5122,'0'0'3978,"1"-18"-3658,-1-57 118,0 74-409,0 0-1,0 0 1,0 0 0,0 0 0,0 0 0,-1 0 0,1 0-1,0 0 1,0 0 0,-1 0 0,1 0 0,-1 1-1,1-1 1,-1 0 0,1 0 0,-1 0 0,1 1 0,-1-1-1,0 0 1,1 0 0,-1 1 0,0-1 0,0 1-1,1-1 1,-1 1 0,0-1 0,0 1 0,0-1 0,0 1-1,0 0 1,0-1 0,0 1 0,0 0 0,0 0-1,1 0 1,-1 0 0,0 0 0,0 0 0,0 0 0,0 0-1,0 0 1,0 0 0,0 0 0,0 1 0,0-1-1,-1 1 1,-4 0 260,-4-2-82,0 2 0,0-1 1,0 1-1,0 1 0,0 0 0,0 1 0,-17 6 0,20-6-156,1 1 0,-1 0 0,1 0 0,0 0 0,0 1 0,1 0-1,-1 0 1,1 1 0,0 0 0,0 0 0,-4 7 0,0 1 28,1 1 0,1 0 0,0 0 0,1 0 0,1 1 0,0 0 0,2 0 0,-1 0 0,2 0 0,0 1 0,1-1 0,1 22 0,0-36-77,1 0-1,-1 0 1,0 0-1,1 0 1,0 0-1,-1-1 1,1 1-1,0 0 1,0 0-1,0 0 1,0-1-1,0 1 1,0-1-1,1 1 0,-1-1 1,1 1-1,-1-1 1,1 0-1,-1 0 1,1 1-1,0-1 1,-1 0-1,1 0 1,0-1-1,0 1 1,0 0-1,0-1 1,-1 1-1,1-1 1,0 0-1,0 1 1,3-1-1,10 2-9,1-1 0,-1-1 0,19-1 0,-24 0 28,-6 1-36,1-1-1,-1 0 0,0 0 0,0 0 0,0 0 0,0 0 0,0-1 0,0 0 0,0 0 1,-1 0-1,1 0 0,0-1 0,-1 1 0,0-1 0,0 0 0,5-6 0,2-4-74,0 0-1,-1-1 1,8-16-1,-10 16 78,-6 13 575,4 10-129,0 0-468,0-1 0,0-1 0,0 1 1,1-1-1,0 0 0,1 0 0,0 0 0,0-1 1,0 0-1,0-1 0,1 0 0,0 0 0,0 0 0,1-1 1,-1 0-1,1-1 0,0 0 0,0 0 0,0-1 0,14 2 1,-13-3-530,0 0 1,1-1-1,-1 0 1,0 0-1,0-1 1,1 0-1,-1-1 1,0 0-1,0-1 1,-1 0-1,17-7 1,15-18-3211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49.5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205 306 4466,'0'0'7051,"0"46"-4834,0-43-2219,-1 1 0,1-1 0,1 0 0,-1 1 0,0-1 0,1 0 0,0 0 0,0 1 0,0-1 0,0 0 0,2 3 0,-2-4 3,1 0 0,0-1-1,-1 1 1,1-1 0,0 0-1,0 1 1,-1-1 0,1 0 0,0 0-1,0 0 1,1 0 0,-1-1-1,0 1 1,0 0 0,0-1-1,0 0 1,1 1 0,2-1 0,3 1 10,0 0 1,-1-1 0,1 1 0,0-2 0,0 1-1,0-1 1,12-3 0,-17 3-3,0 0 0,0 0 0,0-1 0,0 0 1,0 1-1,0-1 0,0 0 0,-1 0 0,1-1 0,-1 1 1,1-1-1,-1 1 0,0-1 0,0 0 0,0 0 0,0 0 1,-1 0-1,1 0 0,1-4 0,-1 1-30,1 0 0,-1-1-1,-1 1 1,1-1 0,-1 1 0,0-1-1,-1 1 1,1-1 0,-1 1 0,-1-1-1,1 0 1,-1 1 0,0-1 0,-1 1-1,1-1 1,-1 1 0,-1 0 0,1 0 0,-1 0-1,0 0 1,0 0 0,-1 1 0,0-1-1,0 1 1,-8-9 0,-30-16-2191,0 1 0,-2 3 1,-83-38-1,38 23-2390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49.9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6307,'0'0'7619,"208"49"-6706,-135-39-321,-8-3-320,-3-4-192,-7-3-16,-11 0-64,-15 0-176,-11 0-1841,-18 20-8884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50.9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9 968 9012,'0'0'4605,"-8"0"-4253,15-2-290,0-1 1,0 0-1,-1 0 0,1 0 1,-1-1-1,1 0 0,7-7 1,43-39 688,-50 44-667,13-14-6,-2-1-1,0 0 1,-1-2 0,-1 0-1,-2 0 1,0-1 0,-1-1-1,-2 0 1,0-1 0,-2 0-1,8-35 1,-4-4-104,-3-1 0,-2 0-1,-2-107 1,-7 163 31,0 1 0,-1-1 0,0 0 0,0 1 0,-1-1 0,-1 1 0,1 0 0,-2 0 0,1 0 0,-1 0 0,0 1 0,-1 0 0,0 0 0,0 0 0,-1 1 0,0 0 0,0 0 0,-1 1 0,1 0 0,-2 0-1,-10-6 1,17 12 34,1-1 0,-1 0-1,1 1 1,-1-1 0,1 1-1,-1-1 1,1 1 0,-1 0-1,1 0 1,-1-1 0,0 1-1,1 1 1,-1-1 0,1 0-1,-1 0 1,0 0 0,1 1-1,-1-1 1,1 1 0,-1-1-1,1 1 1,-1 0-1,1-1 1,0 1 0,-1 0-1,1 0 1,0 0 0,0 0-1,0 0 1,-1 0 0,1 1-1,0-1 1,0 0 0,1 1-1,-1-1 1,0 0 0,-1 4-1,-2 4-68,0 1 0,1 0 0,0 1 0,-2 17 0,4-22 80,-4 39-33,1 0-1,4 56 1,0-48 42,1-12 85,1 1 0,14 76-1,-12-98-106,2 0 1,0 0-1,1 0 0,1-1 0,1 0 0,0-1 1,22 30-1,-29-45-40,0 0 1,0-1-1,1 1 1,-1-1-1,1 1 1,-1-1-1,1 0 1,0 0-1,0 0 1,0 0-1,0-1 1,0 1-1,0-1 1,1 0-1,-1 0 1,0 0-1,1 0 1,-1-1-1,1 1 1,-1-1-1,0 0 1,1 0-1,-1 0 1,5-1-1,-2 0-14,-1-1-1,1 1 1,-1-1 0,0 0-1,0 0 1,0-1-1,0 0 1,0 0-1,0 0 1,0 0-1,-1-1 1,0 0-1,5-4 1,12-18-330,21-33 0,-30 40 29,1 1-1,1 0 1,1 0-1,30-27 1,-44 44 315,0 0 0,0 0 0,-1 1 0,1-1 1,0 0-1,0 1 0,0-1 0,0 0 0,0 1 0,0-1 1,0 1-1,1 0 0,-1-1 0,0 1 0,0 0 1,0 0-1,0 0 0,0 0 0,1 0 0,-1 0 1,0 0-1,0 0 0,0 0 0,0 0 0,0 1 0,0-1 1,1 0-1,-1 1 0,0-1 0,1 2 0,1 0 66,0 1-1,-1 0 1,1 0-1,-1 0 1,1 0-1,-1 0 1,2 5-1,5 6-80,-3-7 28,-1 0 0,1-1 0,1 0-1,-1 0 1,1-1 0,0 0 0,0 0-1,1 0 1,-1-1 0,1 0 0,0-1-1,12 4 1,-8-4-809,1 0-1,23 2 1,29-5-6256,-35-2 134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52.7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208 422 288,'0'0'8601,"9"-11"-8595,25-36-273,-34 46 284,0 1 0,1 0 1,-1-1-1,0 1 0,1 0 0,-1-1 1,0 1-1,0 0 0,0-1 1,1 1-1,-1-1 0,0 1 0,0 0 1,0-1-1,0 1 0,0-1 0,0 1 1,0-1-1,0 1 0,0 0 0,0-1 1,0 1-1,0-1 0,0 1 0,0-1 1,0 1-1,0 0 0,0-1 0,-1 1 1,1-1-1,0 1 0,0 0 0,0-1 1,-1 1-1,1 0 0,0-1 0,-1 1 1,1 0-1,0-1 0,-1 1 0,1 0 1,0 0-1,-1-1 0,1 1 0,0 0 1,-1 0-1,1 0 0,-1-1 1,1 1-1,0 0 0,-1 0 0,1 0 1,-1 0-1,1 0 0,-1 0 0,1 0 1,-1 0-1,-30 0 421,27 1-327,-8-1 75,0 2 0,1-1 0,-1 2 0,1 0 1,-1 0-1,1 1 0,0 0 0,-11 6 0,15-7-38,0 1 0,1 0 0,-1 0 0,1 0 0,-1 1 1,1 0-1,1 0 0,-1 1 0,1-1 0,0 1 0,0 1 0,0-1 0,-3 8 0,6-11-133,1 1-1,0-1 0,0 1 1,0-1-1,0 1 0,0-1 1,1 1-1,0-1 0,0 1 1,0 0-1,0-1 0,0 1 1,1-1-1,-1 1 0,2 3 0,-1-4-16,0-1 0,0 0-1,0 1 1,0-1 0,1 0-1,-1 0 1,1 0-1,0 0 1,-1 0 0,1 0-1,0-1 1,0 1-1,0-1 1,0 1 0,0-1-1,0 0 1,1 1-1,-1-1 1,0 0 0,5 1-1,11 3-9,1-2-1,-1 0 1,1 0 0,-1-2-1,1 0 1,0-1 0,24-4-1,-39 3 11,0-1 0,0 1 0,0-1 1,0 0-1,0 0 0,0-1 0,-1 1 0,1-1 0,-1 0 0,1 1 0,-1-2 0,0 1 0,0 0 0,-1 0 0,1-1 0,-1 0 0,0 1 0,0-1 0,0 0 0,2-5 0,1-2-3,-1-1 1,0 0-1,-1 0 0,0 0 1,2-24-1,-4 27 2,-1-1 0,0 1-1,0 0 1,0 0 0,-2 0 0,-2-15-1,3 21 16,0 1 0,0-1-1,-1 1 1,1 0-1,0-1 1,-1 1 0,0 0-1,1 0 1,-1 0-1,0 0 1,0 0 0,0 0-1,0 1 1,-1-1-1,1 1 1,0-1 0,-1 1-1,1 0 1,-1 0 0,1 0-1,-1 0 1,0 1-1,1-1 1,-1 1 0,0-1-1,-4 1 1,4-1 40,0 1 0,1 0 0,-1 0 0,0 0 0,0 0 0,1 0 0,-1 0 0,0 1 1,0-1-1,1 1 0,-1 0 0,1 0 0,-1 0 0,0 0 0,1 0 0,0 0 0,-1 1 0,1-1 0,0 1 0,-3 2 1,2 0-52,0 1 0,1-1 0,-1 1 0,1-1 0,0 1 0,0 0 0,1 0 0,-1 0 0,0 9 0,-1 4 116,1 1-1,1-1 0,2 21 0,-1-12 46,0-25-159,0 0 0,0 0-1,1 1 1,-1-1-1,1 0 1,-1 0 0,1 0-1,0 0 1,0 0 0,0 0-1,0 0 1,0 0 0,0-1-1,1 1 1,-1 0 0,3 2-1,1 0 2,-1-1 0,0 0-1,1 0 1,0 0 0,-1 0-1,9 3 1,5 0 1,0-1 0,36 7 0,-23-8-12,1-2 0,-1 0 0,0-2 0,39-5 0,-65 4-13,0 0 1,1 0-1,-1-1 0,0 1 1,0-1-1,0 0 0,0-1 1,0 1-1,0-1 0,-1 0 1,1 0-1,-1 0 1,8-8-1,-7 4-17,1 0 1,-1 0-1,0-1 0,0 1 1,-1-1-1,0 0 0,5-16 0,-2 1-36,-2 0-1,0 0 0,-2-1 0,0 0 1,-1-32-1,-2-2-204,0 57 350,0 5 78,0 15-132,1-1 1,0 1-1,2 0 0,0-1 0,1 0 1,1 0-1,9 24 0,-11-36-10,-1 0-1,2 0 0,-1 0 0,1 0 0,-1 0 0,1-1 0,1 0 0,-1 0 0,1 0 0,0 0 0,0-1 0,1 0 0,-1 0 0,1 0 0,0-1 0,0 1 0,0-1 0,0-1 0,1 1 0,-1-1 0,1-1 1,-1 1-1,1-1 0,8 1 0,-14-2-6,8 1-29,0 0-1,1-1 0,-1 0 1,0-1-1,17-2 1,-23 2 6,0-1 1,0 1-1,0-1 1,0 1-1,0-1 1,0 0-1,-1 0 1,1 0-1,-1 0 1,1-1-1,-1 1 0,0-1 1,0 1-1,0-1 1,0 0-1,-1 0 1,1 1-1,-1-1 1,2-4-1,7-16-217,-1 0 0,-1-1 0,-1 0 1,-2 0-1,0-1 0,2-28 0,-7 80 412,1 0 0,2 0 1,6 31-1,-7-50-99,0 1 0,0-1-1,1 0 1,0-1 0,0 1 0,0 0 0,1-1 0,1 0-1,-1 0 1,1 0 0,0 0 0,1-1 0,0 0 0,12 10-1,-16-14-74,1 0 0,-1-1-1,1 1 1,0-1 0,0 0-1,0 0 1,0 0-1,-1-1 1,1 1 0,0 0-1,0-1 1,1 0 0,-1 0-1,0 0 1,0 0-1,0 0 1,0-1 0,0 1-1,0-1 1,0 0 0,-1 0-1,1 0 1,0 0-1,0-1 1,-1 1 0,1-1-1,0 1 1,-1-1 0,0 0-1,1 0 1,-1 0-1,3-4 1,12-22-70,23-59 0,-27 58-42,0 0 1,21-32-1,-13 38-61,-20 23 182,-1-1 0,1 1 0,-1 0 1,0 0-1,1 0 0,-1 0 0,1 0 0,-1-1 0,1 1 0,-1 0 0,1 0 0,-1 0 0,1 0 0,-1 1 0,1-1 0,-1 0 0,0 0 0,1 0 0,-1 0 0,1 0 0,-1 1 0,1-1 0,-1 0 0,0 0 0,1 0 0,-1 1 0,0-1 0,1 0 0,-1 1 0,0-1 0,1 0 0,-1 1 0,0-1 0,1 1 0,-1 0 0,11 15 27,-10-14-12,4 7-6,1 0 13,-1 0-1,1 0 1,0-1-1,9 9 1,-13-15-25,1 1 0,0-1 1,0 0-1,0 0 0,0 0 0,0 0 0,0-1 1,0 0-1,0 1 0,1-1 0,-1 0 1,0 0-1,1-1 0,-1 1 0,1-1 1,5 0-1,-3 1-64,0-1 0,0 0 0,1-1 1,-1 0-1,0 0 0,0 0 0,0-1 1,7-2-1,-9 2-12,0-1 0,0 0 0,0 0 0,-1 0 0,1 0 0,-1 0 0,0-1 0,1 0 0,-2 1 0,6-8 0,29-52 370,-28 64-281,-1 2 1,1-1-1,0 1 1,-1 0-1,9 5 1,-9-4-24,0 0 1,0-1 0,0 0 0,1-1-1,14 3 1,-18-4-42,1 0 1,0-1-1,-1 1 1,1-1-1,0 0 1,0-1-1,-1 0 1,1 0-1,-1 0 1,1 0-1,-1-1 1,1 0-1,-1 0 1,0-1-1,0 1 1,0-1-1,0 0 1,0 0-1,0-1 0,-1 0 1,0 1-1,0-1 1,0-1-1,0 1 1,-1-1-1,1 1 1,-1-1-1,0 0 1,-1 0-1,3-6 1,1-4-402,0 0 0,-2 0 1,1 0-1,-2-1 1,0 1-1,-1-1 0,0 0 1,-2 0-1,-1-21 1,1 37 445,0-1 1,0 1-1,0-1 1,0 1-1,-1-1 1,1 1-1,0-1 1,0 1-1,-1 0 1,1-1-1,0 1 1,-1-1-1,1 1 1,0 0-1,-1-1 1,1 1-1,0 0 1,-1 0-1,1-1 1,-1 1-1,1 0 1,-1 0-1,1-1 1,-1 1-1,1 0 1,-1 0-1,0 0 1,-22-3 204,-24 6 446,44-2-582,-1 0 0,1 0 0,-1 1-1,1 0 1,0-1 0,-1 1 0,1 0 0,0 1 0,0-1 0,1 0 0,-1 1-1,0 0 1,1-1 0,0 1 0,-1 0 0,1 0 0,0 1 0,1-1 0,-1 0-1,0 1 1,1-1 0,0 1 0,-2 6 0,-1 6 349,1 1 0,0 0 0,-1 32 1,4-40-266,-2 12 173,2 0 0,0 0 0,1 0 0,2 0 1,6 29-1,-8-46-312,0 1 0,1-1 0,0 0 0,0 1 0,0-1 0,0 0 0,1 0 0,-1 0 0,1 0 0,0-1 0,1 1 0,-1-1 0,0 0 0,1 0 0,0 0 1,-1 0-1,1-1 0,1 1 0,-1-1 0,0 0 0,0 0 0,1-1 0,-1 1 0,1-1 0,-1 0 0,1 0 0,0-1 0,-1 1 0,1-1 0,6 0 0,-7-1-44,1 1 0,-1-1 0,0 0-1,0 0 1,1 0 0,-1-1 0,0 1-1,0-1 1,-1 0 0,1 0 0,0-1-1,-1 1 1,1-1 0,-1 0 0,0 1-1,1-1 1,2-4 0,7-10-318,0 1-1,14-27 1,-3 6-460,17-14-311,-37 47 1046,-1 0 1,1 1 0,0 0-1,0-1 1,0 1 0,0 1 0,1-1-1,-1 1 1,1 0 0,7-3-1,-12 5 69,1 0 0,0 0 0,0 0-1,0 0 1,0 0 0,0 0 0,0 0 0,0 0-1,0 0 1,0 0 0,0 1 0,0-1 0,0 0-1,-1 1 1,1-1 0,0 1 0,0-1-1,0 1 1,-1-1 0,1 1 0,0 0 0,0-1-1,-1 1 1,1 0 0,-1 0 0,1-1-1,-1 1 1,1 0 0,-1 0 0,1 1 0,10 32 309,-8-24-153,-2-6-87,42 127 2212,-37-114-1876,1-1 0,1 1 0,1-2 0,0 1 1,20 23-1,-26-35-322,1-1 0,-1 1 0,1-1 1,0 0-1,0 0 0,0 0 0,1 0 1,-1-1-1,1 1 0,-1-1 0,8 2 1,-1-2-66,-1 0 0,0 0 1,1-1-1,15-1 0,-23 0-20,0 0-1,0-1 0,0 1 0,0-1 0,0 1 0,0-1 0,-1 0 0,1 0 1,0 0-1,0-1 0,-1 1 0,1 0 0,-1-1 0,1 0 0,-1 0 0,3-2 1,-1 0-31,0-1 1,-1 0 0,1 1 0,-1-1-1,0 0 1,-1-1 0,5-9 0,-2 0-1106,-1 1-1,-1-1 1,0 0 0,-1 0-1,1-27 1,-3 20-4179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56.0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1 477 10053,'0'0'456,"23"-20"-315,72-68 219,-91 84-312,0 1-1,-1-1 0,1 0 1,-1-1-1,1 1 0,-1-1 1,-1 1-1,1-1 0,-1 0 0,1 0 1,-2 0-1,1 0 0,0-1 1,1-8-1,-1-1 70,3-11 93,1-47 0,-5 51-156,1 0-1,0 1 1,9-33 0,-10 52-59,0 0 0,1 1-1,-1-1 1,0 0-1,1 0 1,-1 1-1,1-1 1,0 1 0,0-1-1,-1 1 1,1-1-1,0 1 1,0 0 0,0 0-1,0 0 1,0 0-1,1 1 1,-1-1-1,0 0 1,0 1 0,1 0-1,-1-1 1,0 1-1,0 0 1,4 1 0,8-2-29,1 2 0,24 3 0,-35-3 50,1 1 1,0 0-1,-1 0 0,0 0 1,1 0-1,-1 1 1,0 0-1,0-1 1,0 1-1,-1 1 1,1-1-1,-1 1 1,0-1-1,0 1 1,5 8-1,2 2 144,-2 1-1,0 1 1,7 18-1,10 35 353,-16-39-424,1 0 1,2-1-1,22 40 0,-30-63-85,0 1 0,0-1 0,1 0-1,-1 0 1,2-1 0,-1 1 0,0-1 0,1 0 0,0-1 0,0 1 0,1-1 0,-1 0 0,1-1 0,0 0 0,0 0 0,0 0 0,0-1 0,0 0 0,10 2-1,2-2 2,-1-1 0,1 0 0,29-4 0,-39 2 0,1 0 0,-1-1 0,0-1 0,0 0 0,-1 0 0,1 0-1,-1-1 1,16-10 0,3-4 21,-1-2-1,-1 0 1,-1-2-1,32-37 1,-48 49-31,1-1 0,-2 1 1,0-2-1,0 1 0,-1-1 1,0 0-1,-1 0 0,0 0 0,-1-1 1,-1 0-1,0 0 0,-1 0 1,2-23-1,-4-26-26,0 61 36,0 0 0,0 0 0,0-1 0,-1 1 0,1 0 0,0 0 1,-1 0-1,1-1 0,-1 1 0,1 0 0,-1 0 0,1 0 0,-1 0 0,0 0 0,0 0 0,0 0 1,1 0-1,-1 0 0,0 0 0,0 1 0,0-1 0,-2-1 0,-1 0 14,1 1 0,-1-1-1,1 1 1,-1 0 0,0 0 0,0 0-1,-6-1 1,-1 1 52,-1 1-1,1 0 1,-1 1-1,-18 3 1,28-4-64,-1 1 0,1 0 1,0 0-1,-1 1 0,1-1 0,0 0 0,0 1 0,0-1 0,0 1 1,0 0-1,1-1 0,-1 1 0,0 0 0,1 0 0,-1 0 0,1 0 1,0 1-1,0-1 0,0 0 0,0 1 0,0-1 0,0 0 0,1 1 1,-1-1-1,0 5 0,-1 9-30,1-1 0,0 1 1,1 16-1,1-14-14,-1-14 33,0-1-1,1 1 1,-1-1 0,1 1 0,0-1 0,0 1 0,0-1-1,0 0 1,1 0 0,0 0 0,-1 0 0,1 0-1,0 0 1,0 0 0,1 0 0,-1-1 0,0 1 0,1-1-1,0 0 1,0 1 0,-1-1 0,1-1 0,0 1-1,1 0 1,-1-1 0,0 1 0,0-1 0,1 0 0,-1 0-1,5 0 1,12 3-4,0 0-1,0-2 0,0-1 1,21 0-1,-37-1 5,14 0-75,0 0 0,0-2-1,0 0 1,0 0 0,-1-2 0,1 0-1,-1-1 1,0-1 0,0-1 0,24-12-1,9-14-2022,-1-1 0,44-43 0,-49 40-651,-8 8 9691,-36 29-6802,-11-2 1288,-2 2-1362,-1 0 1,1 1-1,0 1 0,0 0 0,0 1 1,-22 8-1,27-8-46,0 1-1,0 0 1,1 1 0,-1 0-1,1 0 1,0 0 0,1 1 0,-1 0-1,1 0 1,1 1 0,-8 10 0,8-11-10,1 1 0,1-1 1,-1 1-1,1 0 0,0 0 0,1 1 1,0-1-1,-2 13 0,1 1-24,1 37 0,3-45 7,-2-7 10,2-1 0,-1 0 0,1 1 0,0-1-1,0 0 1,0 0 0,1 1 0,-1-1 0,1 0 0,1-1 0,-1 1 0,1 0 0,-1-1 0,1 1-1,1-1 1,-1 0 0,1 0 0,-1 0 0,1 0 0,0-1 0,1 1 0,-1-1 0,0 0 0,1-1-1,0 1 1,0-1 0,0 0 0,5 2 0,10 2 12,0-1 0,0-1 0,0-1-1,1 0 1,-1-2 0,23 0 0,-30-2-10,0-1-1,-1 0 1,1-1 0,-1 0-1,1 0 1,-1-2 0,0 1-1,-1-2 1,1 1 0,-1-2-1,0 1 1,-1-2 0,17-14-1,-13 11-110,-2-1 0,0 0-1,0-1 1,-1 0 0,-1-1-1,0-1 1,-1 1 0,-1-1-1,13-31 1,-19 40 37,0 0 0,-1 0 1,1 0-1,-1 0 0,0-11 897,3 23-327,14 12-470,0-2-1,0 0 1,2-1 0,0-1-1,31 17 1,-36-24-20,1 0 0,-1 0-1,1-2 1,1 0 0,-1-1-1,1-1 1,0 0 0,32 1-1,-47-4 2,4 0-101,0 0 0,0 0 1,0-1-1,0 0 0,10-2 0,-14 2-13,-1 1-1,1-1 0,0 0 0,-1 0 1,1 0-1,-1 0 0,1 0 1,-1-1-1,0 1 0,0 0 0,1-1 1,-1 1-1,0-1 0,0 1 1,0-1-1,0 1 0,-1-1 0,1 0 1,0 1-1,-1-1 0,1 0 1,0-2-1,2-34-3334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56.4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1 304,'0'0'0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57.0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1 834 6931,'0'0'769,"31"3"-260,106 8 110,-124-10-562,-1-1 0,1 0 0,-1 0 0,0-1 0,1-1 0,-1 0 0,0-1 0,0 0 0,0-1 0,0 0 0,-1-1 0,0 0-1,0-1 1,0 0 0,19-15 0,-15 11 8,14-9 13,-1-1-1,0-1 1,-2-1-1,-1-2 0,-1-1 1,0 0-1,-2-2 0,24-38 1,-42 58-65,0-1 0,-1 1-1,0-1 1,0 0 0,-1 0 0,0 0 0,0-1 0,0 1-1,-1-1 1,-1-11 0,0 18 1148,18 5-1172,-16-3 7,-1 0 1,0 0 0,0 0 0,0 0 0,1 0-1,-1 0 1,0 1 0,0-1 0,0 0-1,0 1 1,0-1 0,1 0 0,-1 1-1,0 0 1,0-1 0,0 1 0,1 0-1,18 21 207,-20-22-191,0 0 0,0 0 0,1 1 1,-1-1-1,0 0 0,0 0 0,0 0 0,0 1 1,0-1-1,1 0 0,-1 0 0,0 1 0,0-1 1,0 0-1,0 0 0,0 1 0,0-1 0,0 0 1,0 0-1,0 1 0,0-1 0,0 0 0,0 0 1,0 1-1,0-1 0,0 0 0,0 0 0,0 1 1,0-1-1,0 0 0,-1 0 0,1 0 0,0 1 1,0-1-1,0 0 0,0 0 0,0 0 0,-1 1 1,1-1-1,0 0 0,-4 1 144,0-1 1,0 0-1,0 0 0,0 0 0,0 0 1,0-1-1,-7-1 0,-32-3 375,18 5-445,10-1-21,-1 1 0,1 1 1,-25 4-1,34-3-64,1-1 0,-1 1 1,1 0-1,-1 1 0,1 0 0,0-1 1,0 2-1,0-1 0,0 0 0,0 1 1,1 0-1,-8 9 0,-1 3-2,2 0 0,0 1 0,2 1 0,-1 0 0,2 0 0,1 1 0,0 0-1,1 0 1,1 0 0,1 1 0,0 0 0,2 0 0,0 0 0,2 27 0,0-42 1,0 0 0,0 0-1,0 0 1,1 1 0,0-1 0,0 0 0,0 0-1,1 0 1,-1 0 0,1 0 0,0 0 0,1-1-1,-1 1 1,1-1 0,0 1 0,0-1 0,0 0-1,1 0 1,-1-1 0,1 1 0,0-1-1,0 1 1,1-1 0,-1 0 0,9 4 0,6 3 1,1-1 0,0 0 1,0-2-1,1 0 0,0-1 0,39 5 1,-18-6 0,-1-2 0,70-5 1,-96 0 0,0-1 0,-1 0 0,0-1 0,1 0 0,-2-1 0,1-1 1,0 0-1,-1-1 0,0 0 0,-1-1 0,0-1 0,0 0 0,0 0 1,-2-1-1,17-19 0,-2 0 1,-2-1 1,-1-1-1,-2 0 1,-1-2 0,15-35-1,-19 32-65,-1 0 0,-2-1 1,-1 0-1,9-61 0,-13 37-142,-2 0 0,-5-70 1,0 121 193,0 0 1,-1 1 0,-1-1-1,0 0 1,0 1 0,-1-1-1,0 1 1,0 0 0,-8-14-1,8 20 13,1-1-1,-1 0 1,1 1-1,-1-1 1,0 1-1,-1 0 1,1 0-1,-1 0 1,1 1-1,-1-1 1,0 1-1,0 0 1,0 0-1,0 0 1,0 1-1,0-1 1,0 1-1,-1 0 1,1 0-1,0 0 1,-1 1-1,-7 0 1,8 0 4,1 1 1,-1 0-1,1-1 1,0 1-1,-1 1 1,1-1-1,0 1 1,0-1-1,0 1 0,0 0 1,0 0-1,1 0 1,-1 0-1,0 0 1,1 1-1,0 0 1,-1-1-1,1 1 1,0 0-1,0 0 0,1 0 1,-1 0-1,1 0 1,-2 5-1,-5 11-11,1 1 0,-8 37 1,14-52 10,-6 38 110,1 0 1,2 0-1,2 1 1,4 52-1,-1-85-104,0 0 1,1 0-1,1 0 1,-1 0-1,2 0 1,0 0-1,0 0 1,1-1-1,0 0 1,1 0-1,0-1 0,0 1 1,1-1-1,0 0 1,1-1-1,0 0 1,12 9-1,-7-6-43,2-2 0,0 1 0,0-2 0,0 0 0,1-1 0,0 0 0,1-2 0,-1 0 0,1 0 0,31 3 0,9-4-1844,84-3 1,-45-7-1949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14T00:08:35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13789 13433 349 0,'0'0'138'15,"0"0"-133"-15,0 0 10 0,0 0 86 16,0 0-63 0,0 0 25-16,0 0-28 0,-2-28-6 15,2 28 2-15,0-2-9 16,0 2 13-16,0 0-31 16,-2-4 34-16,-6 2-38 15,0-4 5-15,-3-2-5 16,-5 0 0-16,3 4-1 15,-3-2 4-15,-1 2-1 16,-6 0 2-16,-2-1-7 16,-6 4 7-16,-4 1-8 15,-5 0 4-15,-5 0 0 16,-8 0-1-16,-5 10 2 16,-10 6-2-16,-3 6 5 15,0 0-11-15,-3-2 14 0,8 0-13 16,3-2 12-16,13-2-10 15,2-2 4-15,9-4-1 16,3 0 0-16,5-6 2 16,2 0 0-16,0 0 3 15,-4-2-8-15,-4 4 7 16,-1 0-7-16,-1 3 3 16,-3 0 1-16,-8 1-1 15,1 4 1-15,-6-2-3 16,-1 2 9-16,-2 3-12 15,-2-2 13-15,-3 6-14 16,5-3 13-16,-2 0-9 0,6 0 3 16,4-4 0-16,5-2-2 15,3 0 4-15,2 0-5 16,3-1 9-16,4 4-11 16,4-5 5-16,8 2 0 15,-2-1-6-15,5-3 5 16,-2 3 0-16,0 1-1 15,-3 2-1-15,0 2-11 16,-6 6 12-16,2-4-20 16,0 4 21-16,-2 0-3 15,2 1 3-15,-2-3 1 16,2-3 0-16,0 0-3 16,4-4 8-16,-2 0-10 15,2 1 12-15,3-1-14 16,0 0 11-16,2 1-9 0,-1 0 4 15,-2 0 1-15,3 2 0 16,1 0 5-16,1 4-12 16,1 4 4-16,-1 2 1 15,3 2 0-15,-3 0-8 16,3 0 8-16,1-6 0 16,-1 4-4-16,2 3 6 15,-1 1-2-15,0 5 1 16,-2 8-1-16,1 6 4 15,-6 1-11-15,4-5 11 16,-3 1-4-16,1-5 1 16,1 0 1-16,3 4 0 0,-1 3 1 15,3 1-5-15,2 6 8 16,5 1-8-16,2 4 4 16,2-3 0-16,0-9 0 15,0 2 0-15,0-4 0 16,0 7-3-16,0 1 1 15,6 7 4-15,-1-7-5 16,-1 0 10-16,3-5-14 16,2-9 9-16,-2-4-4 15,3-2 3-15,1 3-1 16,3-10 0-16,-3 4 1 0,1 0-5 16,-2-5 7-1,-1-2-7-15,3 2 6 0,-1-3-4 16,-1 7 2-16,4 6 0 15,-1-1 0-15,3 2 0 16,-3-7 0-16,1 2 2 16,-1 0-7-16,0 0 11 15,3 6-9-15,-3-5 5 16,1-6-2-16,-3 4 0 16,3-5-2-16,1-2 2 15,3 2 0-15,-1 0-3 16,6 2 3-16,2 2-1 15,4 2-2-15,-2-2 2 16,2 2 2-16,0-2-2 0,-4-1-2 16,4-3 3-16,-2-4 0 15,0 1 0-15,4 4-1 16,1-5 3-16,1 0-4 16,7 0 2-16,1 1-1 15,0-2 1-15,5-3 0 16,-4-5 0-16,-1-2 1 15,5 1-4-15,-2 2 8 16,1-2-8-16,-1 2 8 16,1 0-8-16,-1 1 3 15,0 0 0-15,-1-5 0 16,-3 4 1-16,0-6-3 16,-1 1 8-16,0-4-11 0,-1-1 10 15,3 5-10 1,3-8 10-16,-2 7-5 0,1-3 0 15,-1 4 0-15,3 4-1 16,-3 1 2-16,0 0-2 16,-1 2 3-16,-4 2-3 15,-1-4 4-15,1 4-6 16,-3-4 4-16,3 1-1 16,-2 0 0-16,-4-9 1 15,0 2-4-15,-2-4 7 16,2-4-8-16,3 4 9 15,3-4-9-15,-1 0 8 0,-1 0-7 16,1 0 3 0,2 0 0-16,-2 0 1 0,2 0 1 15,-3 0-4 1,-2 0 4-16,-1 0-4 0,-1 0 2 16,2 0 0-16,-2 0-2 15,6 0 2-15,-4 0 0 16,0 0 0-16,-1 0-1 15,1 0 6-15,-2 0-10 16,0 0 10-16,5 0-9 16,-1-4 8-16,1 0-4 15,1 0 0-15,6 0 0 16,-3-2-1-16,0 2 2 16,1-1-2-16,-6-1 5 15,-1 4-8-15,8-7 9 0,-2 5-9 16,2-2 6-16,0 6-2 15,-7-4 0-15,0 4 0 16,1 0 0 0,-1 0 4-16,-2-4-8 0,1 0 8 15,-1-1-7-15,-2 5 6 16,0-6-3-16,1 3 0 16,-3-1 0-16,-3-4-2 15,10-2 4-15,-1 0-3 16,-3-2 3-16,4-2 4 15,-14 5-6-15,7 0 2 16,0 0-2-16,2-4 0 0,2 4 0 16,-4-1 2-1,-2 6-3-15,-2 0 2 0,-3-1-2 16,0 0 2-16,1 1-3 16,6-4 6-16,6 2-6 15,-2-2 2-15,-1 0 0 16,-8 2-4-16,-5-2 10 15,-4 5-10-15,1-8 9 16,-1 3-8-16,1 2 8 16,-1-2-7-16,3-2 2 15,-1 6 0-15,2-4 0 16,-2 0 2-16,1 2-3 16,3-6 3-16,-2 1-4 0,4 4 5 15,-3-3-6 1,2 2 6-16,-2-2-4 0,3-2 1 15,-1 2 0-15,4-8-1 16,3-1 2-16,-2 2-2 16,2-10 7-16,-4 10-11 15,-1-10 10-15,-4 4-6 16,-2 1 1-16,0-1 0 16,-3 5 0-16,-1 1 2 15,-3-2-3-15,0 3 6 16,-2-2-5-16,2 0 4 15,-2-1 0-15,3-6-1 0,-4 0 1 16,1-4-3 0,-3 1-1-16,2 2 6 0,-2-6-6 15,-1 6 1-15,-1-1 5 16,-2 0-2-16,0-4-2 16,-2-1 9-16,0-2-7 15,0 1 8-15,0-2-6 16,0-1-3-16,0-4-3 15,0 0 3-15,0 0 9 16,0-1-11-16,-6-3 7 16,-1 0-8-16,-1-2 7 15,-4 2-4-15,1 0 3 16,-1-2 4-16,-1 2-7 16,5 0 5-16,-2-2-8 15,1 3 16-15,1 3-13 0,1 5 7 16,-2-3-8-16,0 7 6 15,0 0 0-15,-2-7-4 16,-4 1 4-16,-1-8-6 16,0-1 1-16,-4-4 3 15,3-2-10-15,-4 0 8 16,1 1-3-16,1 6 0 16,-2 4 4-16,3 12 25 15,-1-2-16-15,-6 3 11 16,2 1-12-16,-1-3-4 15,-2-1-2-15,-1-3-10 16,2-1 6-16,-2-1-2 0,3 5-1 16,2 1 1-16,-3 2 3 15,1 2 4-15,1-3 6 16,-4 5-14-16,6 3 14 16,-4 2-12-16,0 0 7 15,-2-4-7-15,0 1-2 16,1 2 0-16,0 0 1 15,-1 5-4-15,0-2 9 16,-2 3-9-16,4 2 7 16,-2 0-4-16,0-2 0 15,-2 2 0-15,-4-5-1 16,4 4 1-16,-2-5-2 16,-2 2 8-16,1-2-12 0,-1-3 9 15,4 6-6 1,0 1 3-16,2 0-1 0,3-2 1 15,0 3 0-15,1 2-3 16,1-2 10-16,2 1-14 16,-2-2 14-16,-3 2-14 15,3 0 13-15,-2 0-9 16,1 2 4-16,0-2-1 16,4 1 0-16,-1 2 4 15,-1-1-11-15,4 0 14 16,-1 2-10-16,3-3 5 15,-1 3-4-15,-2-5 1 16,2 3 1-16,1 0 0 16,3 4 1-16,2-4-7 0,-2 2 12 15,1 0-12-15,2-4 13 16,-2 2-14-16,2-2 10 16,-2-2-9-16,3 3 6 15,-2 1 0-15,1 2 0 16,3-1 2-16,-4 3-2 15,6-1 7-15,-2-3-14 16,-1 3 14-16,-2-1-13 16,4 1 9-16,-1 2-3 15,1 2 0-15,1 1 0 16,2 1-2-16,0 1 6 16,0-3-8-16,-1 2 12 15,-4-3-13-15,0-3 9 0,-1 1-8 16,-6-3 6-16,1-1-2 15,-5 1 0-15,1 1 0 16,-4 0-6-16,2-1 11 16,-6-2-11-16,0 1 11 15,1-2-9-15,1 4 6 16,8 5-4-16,2-2 2 16,3 4 0-16,2-4-4 15,1 1 9-15,1 0-12 16,-4 2 16-16,2 0-15 15,-3 2 10-15,-1-2-8 16,-1 0 3-16,1 2 1 0,-1-2-1 16,0 2 2-16,-1 0-7 15,4 0 12-15,-2 0-14 16,1 0 11-16,0 0-7 16,0 0 2-16,0 0 2 15,2 0 0-15,-3 0-8 16,4 0-5-16,-1 0-15 15,-3-2-9-15,-1-3-38 16,-5 5-55-16,-3 0-82 16,-2 0-194-16</inkml:trace>
  <inkml:trace contextRef="#ctx0" brushRef="#br0" timeOffset="76263.64">9081 10768 201 0,'0'0'15'0,"0"0"-6"15,0 0 71-15,0 0-14 16,0 0-10-16,0 0-3 15,0 0 2-15,-54-24-29 16,48 20 7-16,0 2-10 16,-2-4 5-16,2 0-23 15,1 0 31-15,-1-1-18 0,-3 1-7 16,2 2 15-16,-2 0-19 16,1-1-1-16,-4-1 0 15,3 2-10-15,-4 0 8 16,-1 0-3-16,-1 2 1 15,-3 0-2-15,1-1 0 16,-4 2 4-16,1 1-9 16,-4 0 11-16,-5-2-10 15,-2 2 8-15,-2 0-8 16,-2 0 4-16,6 0-1 16,1 0 1-16,-1 2 0 15,0 4-5-15,-2 2 10 16,0 2-10-16,0-1 14 0,-3 2-18 15,0-1 18-15,3-2-11 16,0-2 2-16,2 2 0 16,1-1 0-16,-4 4 2 15,3-1-9-15,-2 7 9 16,2 0-8-16,2 3 5 16,0 4-2-16,3 0-2 15,1 1 5-15,2-2-1 16,0 5 0-16,-4-2-3 15,1 5 8-15,-2-1-4 16,-1 0 4-16,-2 4-8 16,-2-3 7-16,4 5-4 15,-2-3 1-15,2-1 0 0,2 0-2 16,4-1 3-16,3-4-7 16,1 1 10-16,7 3-12 15,-1-1 12-15,3 2-10 16,6 0 4-16,-2 2-1 15,2-1 3-15,2 0-5 16,0-3 4-16,0 3-7 16,0-5 1-16,0-1 10 15,0 4-10-15,2-2 14 16,2 4-10-16,2-4 3 16,-2 0 0-16,2-2-4 0,5-4 8 15,1 1-10 1,1-4 8-16,1-1-7 0,1-2 5 15,1-1-4-15,1 5 2 16,-1-8 1-16,2 1-2 16,0 0 0-16,-1-3-3 15,3 3 12-15,1-1-12 16,-2 2 13-16,2-2-14 16,1 0 9-16,0-4-2 15,0 3 0-15,1 1 0 16,-4 1-1-16,0-4 6 15,1 0-10-15,1-2 12 16,2-4-14-16,4 0 14 0,0-2-13 16,0-2 6-1,-1 0 0-15,1 0 0 0,-3 0 5 16,3 0-10-16,-2 0 12 16,4 0-12-16,0-4 11 15,0-2-9-15,2 0 5 16,0-2-2-16,-2 0 0 15,2 0 1-15,3-1-5 16,-1-1 10-16,5 1-12 16,-1-1 13-16,2-1-10 15,-4 0 6-15,1-1-2 16,-5-1-1-16,-4 2 0 16,-4-2-1-16,-2 2 4 15,-3-1-6-15,0-1 9 0,4-1-8 16,1-4 5-16,-1 0-3 15,0-1 1-15,0-2 2 16,1-1-3-16,-4-4 0 16,4-3 0-16,-3 2 3 15,0-3-4-15,0 2 9 16,-2 4-15-16,-3 1 12 16,4 6-7-16,-2 0 2 15,1 1 0-15,-1 0-3 16,2-2 6-16,-3 1-7 15,1 0 10-15,-1-3-10 16,-1 2 11-16,-3 0-7 16,-3 2 1-16,-1-2 1 0,1-2 2 15,0 0-3-15,0-4 1 16,0 2 3-16,0-2-1 16,0 0 1-16,0 0-6 15,-3 3 4-15,1 2-5 16,0 0 2-16,-3 2 0 15,-2 0 1-15,1-2 1 16,-3-2-3-16,0 1 9 16,0 2-10-16,0 0 9 15,0 3 0-15,0-2 7 16,0 1-8-16,-3-4 6 16,-3 2-9-16,-3 0 1 15,2 2 2-15,-2 0 0 16,1 4-4-16,-4-2 17 0,-1 0-19 15,2 1 14-15,-3-1-8 16,1-1-2-16,-3-2 4 16,1 4-7-16,-1 0 14 15,-3 1 2-15,-2-1-5 16,-4 1-5-16,1-3-2 16,-7-1-5-16,2 5 0 15,5-4 5-15,-1 5-1 16,3 2-3-16,-1-2 3 15,1 4-8-15,-2 3 2 16,-1 3-4-16,-4 0-55 16,-2 29-55-16,-5 19-76 15,-3 5-86-15</inkml:trace>
  <inkml:trace contextRef="#ctx0" brushRef="#br0" timeOffset="78814.03">9645 12872 106 0,'0'0'22'0,"0"0"7"16,0 0 19-16,0 0-9 15,0 0 9-15,0 0-21 16,0 0 10-16,-9-31-11 15,7 23 35-15,-2 3-37 16,-1-2 29-16,2 1-24 16,-3 0-9-16,-1-1 5 15,1-4-12-15,-3 3 5 0,-3 0-7 16,4 2 10-16,-1 1-18 16,-3 0 25-16,1 2-15 15,-5-4-2-15,-3 1-6 16,1-4-3-16,-5 2 5 15,-1-1-6-15,2 4 2 16,1-1 4-16,-1 0-10 16,3 2 6-16,-2 0 1 15,-1 0-4-15,0 0 0 16,-1 2-2-16,-1 2 4 16,-1 0-6-16,1 0 12 15,0 0-15-15,-3 0 11 0,2 0-5 16,-2 0 2-16,0-2-1 15,-2 2 0-15,1 0 0 16,-3 0-4-16,0 0 10 16,0 0-9-16,0-2 10 15,2 0-10-15,-1-1 6 16,4 2-3-16,-1 1 0 16,0 0-1-16,0 0 1 15,-2 0-9-15,-4 10 9 16,1 6-4-16,-3 3 0 15,-1 4 5-15,1-3-3 16,2 2 4-16,-2-6 3 16,4-4-5-16,0 0 1 15,3-1-2-15,1 0 7 16,2 4-12-16,1 0 9 0,-1 8-9 16,0 0 4-16,1 8 1 15,-2 3-5-15,1-2 6 16,0 2-2-16,6-6 4 15,-2 0-4-15,1-1 9 16,3 2-15-16,-1 3 11 16,-3 4-8-16,4 5 4 15,-1-1 1-15,5-4-1 16,-1 4 1-16,5-2-1 16,3 1 2-16,-1-1-8 15,0-3 9-15,2 1-4 16,1-6 1-16,4 0-1 0,0-1 2 15,0-5-3-15,0 2 3 16,0 1 0-16,0-6-5 16,9 2 6-16,2 0-7 15,0-1 6-15,5 4-4 16,-1 0 4-16,2 0 0 16,0 1 0-16,-1-8 0 15,1 0-4-15,-1-7 0 16,-3-2 3-16,3-1-3 15,-1 1 1-15,4 2 2 16,-2-2-1-16,1-1 2 16,-2-1 0-16,1-4-2 15,-1 2 6-15,2-6-7 0,0 1 8 16,-1 2-9-16,4-3 8 16,-1 0-5-16,-1 0 1 15,2 0 0-15,-1 0 0 16,0 0 3-16,0 0-8 15,-2-3 13-15,-3-4-10 16,4-4 8-16,-6 4-9 16,3-3 4-16,1 4-1 15,-1-4 0-15,1 1 2 16,1 0-5-16,0-1 7 16,0-1-7-16,0 1 9 15,2-2-12-15,2 1 11 0,1 0-7 16,0 5 2-1,2-6 0-15,0 6-1 0,-3-4 2 16,-2 0-6-16,0 3 13 16,1-4-14-16,-2 1 11 15,1-2-6-15,1 1 2 16,0-4-1-16,2 3 0 16,2-3 0-16,-1 0 0 15,-2 1 3-15,0-1-6 16,-1 4 9-16,-6-3-11 15,1 4 11-15,1 0-8 16,-3-1 2-16,-1 4 0 16,3-1-2-16,-3 1 5 15,3 0-9-15,-1-5 13 16,4-2-12-16,-2-4 11 0,1 0-4 16,5-7 11-16,-4-1-5 15,-1 4 3-15,-3-2-11 16,-1 4 4-16,-1-2-3 15,1 0 13-15,-3 2-13 16,2-2 8-16,1 0-5 16,-1 2-2-16,-1-1-2 15,1 2 0-15,0 1-2 16,-2-1 7-16,2 3-10 16,-3 5 14-16,-4-4-18 15,3 0 14-15,3-2-7 16,-4 2 4-16,3-3-4 0,-2 3 1 15,0-1 1 1,0 0-1-16,0-2 7 0,0 1-11 16,-2-2 13-16,-1 5-13 15,-2 2 9-15,1 4-4 16,-3 2 0-16,1 0-2 16,-1 2 0-16,0 2 4 15,-2 0-6-15,3 0 14 16,-3 0-14-16,0-2 10 15,0-2-3-15,0-5-2 16,0 0 2-16,0 1-3 16,0-1 3-16,0 5-5 15,0 0 8-15,0 0 9 16,0 1-13-16,0-1 0 16,-3-2 4-16,3 2-9 0,-2 2 4 15,0 1-1-15,2 3 11 16,0 0-9-16,0-1 24 15,-3 1-23-15,3 0 22 16,0-2-22-16,0 2 13 16,0 0-16-16,0 0 0 15,0 0-3-15,0 0 6 16,0 0-7-16,0-3 13 16,0 3-18-16,0 0 18 15,0 0-14-15,0 0 10 0,0 0-5 16,0 0 1-16,0 0 1 15,0 0-3-15,-2 0 7 16,0 0-8-16,2 0 8 16,-3 0-12-16,3 0 8 15,0 0-4-15,0 0-25 16,0 0-40-16,0 0-25 16,0 0-60-16,0 3-30 15,3 3-1-15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57.4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245 125 6499,'0'0'5202,"-31"3"-4543,-97 10-98,125-13-532,-1 1 1,1-1-1,0 1 1,0-1-1,0 1 0,1 0 1,-1 0-1,0 1 1,0-1-1,0 0 1,1 1-1,-1 0 1,1-1-1,-1 1 1,1 0-1,0 0 1,0 1-1,-1-1 1,2 0-1,-1 1 1,0-1-1,0 1 1,1 0-1,-1-1 1,1 1-1,0 0 1,0 0-1,-1 4 1,-1 2 48,0 2 65,-1 1 0,2 0-1,0 0 1,-2 20 0,4-28-128,0 0 1,0-1 0,0 1 0,0 0-1,0-1 1,1 1 0,-1 0-1,1-1 1,0 1 0,0-1-1,0 1 1,1-1 0,0 1 0,-1-1-1,1 0 1,0 0 0,0 0-1,1 0 1,-1 0 0,3 2-1,2-1-16,0 0 0,0-1 0,0-1-1,0 1 1,0-1 0,1 0-1,-1-1 1,1 1 0,0-2-1,-1 1 1,1-1 0,-1 0-1,1-1 1,12-1 0,-11 0 15,0 1 0,-1-1 0,1-1 0,0 1 0,-1-1 0,1-1 0,-1 0 0,0 0 0,0-1 0,-1 0 0,1 0 0,7-7 0,-8 3 13,0 1 0,-1-1-1,0 0 1,0 0 0,-1-1-1,-1 0 1,1 0 0,-1 0-1,-1 0 1,0 0 0,-1-1-1,0 0 1,0 1 0,-1-1-1,0-21 1,-1 27 0,-1 0-1,1 0 1,-1 0 0,0 0 0,0 0-1,0 0 1,-1 1 0,1-1-1,-1 0 1,-1 1 0,1-1-1,0 1 1,-1 0 0,-5-7-1,2 6 21,1-1-1,-1 1 0,0 0 0,0 1 0,-1-1 0,1 1 1,-1 0-1,-13-5 0,5 4-26,-1 0 1,1 1-1,-1 0 1,0 2-1,0 0 1,-1 0 0,1 1-1,-23 3 1,36-2-66,1 0 1,0 1-1,0-1 1,0 1-1,0 0 1,0-1-1,0 1 1,0 0-1,0 0 1,0 0 0,1 0-1,-1 1 1,0-1-1,1 1 1,-1-1-1,1 1 1,-1-1-1,1 1 1,0 0 0,0-1-1,-1 1 1,1 0-1,0 0 1,1 0-1,-1 0 1,0 0-1,1 0 1,-1 0-1,0 2 1,-1 8-655,1-1 0,0 1 1,1 0-1,1 14 0,0-5-1239,-1 25-3414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58.2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84 28 5795,'0'0'1390,"1"-5"-1388,4-12 153,-5 17-136,0-1 0,0 1 0,0 0 0,0 0 0,0 0 0,0 0 0,0-1 0,0 1 0,0 0 0,0 0 0,0 0 0,0 0 0,0 0 0,0-1 0,0 1 0,0 0 0,0 0 0,0 0 0,0 0 0,-1 0 0,1-1 0,0 1 0,0 0 0,0 0 0,0 0 0,0 0 0,0 0 0,0 0 0,-1 0 0,1-1 0,0 1-1,0 0 1,0 0 0,0 0 0,0 0 0,-1 0 0,1 0 0,0 0 0,0 0 0,0 0 0,0 0 0,-1 0 0,1 0 0,0 0 0,0 0 0,0 0 0,0 0 0,0 0 0,-1 0 0,1 0 0,0 0 0,0 0 0,0 0 0,0 0 0,0 1 0,-1-1 0,1 0 0,-9 3 342,4 2-194,0-1-1,0 1 1,1 0-1,-1 0 0,1 1 1,0-1-1,1 1 1,-1 0-1,1 0 1,-3 9-1,0 0 295,0 1 0,1-1-1,-4 24 1,9-38-420,0 1 1,-1-1-1,1 1 0,0-1 1,0 1-1,0 0 1,0-1-1,0 1 1,1-1-1,-1 1 0,0-1 1,1 1-1,-1-1 1,1 1-1,0-1 1,-1 1-1,1-1 0,0 0 1,0 1-1,1 0 1,-1-1-41,0 0 0,0-1 1,1 1-1,-1-1 1,0 1-1,0-1 1,0 0-1,0 0 0,1 1 1,-1-1-1,0 0 1,0 0-1,0 0 0,1 0 1,-1 0-1,0-1 1,0 1-1,0 0 1,1 0-1,-1-1 0,0 1 1,0-1-1,0 1 1,0-1-1,0 0 0,0 1 1,0-1-1,0 0 1,1-1-1,3-2-15,0-1 0,0 0 0,0 0 0,-1 0 0,0-1 0,0 1 0,0-1 0,3-8 0,21-53-1327,-15 17-1570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58.5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190 87 8196,'0'0'5213,"-15"7"-5152,-47 24-10,61-30-43,0-1 0,-1 1 0,1 0 0,0 0 0,0 0 0,-1 0 1,1 0-1,0 0 0,0 0 0,0 0 0,0 0 0,1 1 0,-1-1 0,0 0 0,0 1 1,1-1-1,-1 0 0,1 1 0,-1-1 0,1 1 0,-1-1 0,1 1 0,0-1 0,0 1 0,0-1 1,0 1-1,0-1 0,0 1 0,0-1 0,1 4 0,0 2-16,17-6-16,-17-2 31,0 1 1,1-1-1,-1 1 1,0-1-1,0 0 1,1 1-1,-1-1 1,0 0-1,0 0 1,0 0-1,0 0 1,0 0-1,0 0 1,0 0-1,0 0 1,-1-1-1,1 1 1,0 0-1,-1 0 1,1-1-1,-1 1 1,1 0-1,-1-1 1,0 1-1,1-1 0,-1-2 1,3-41 313,-3 40-289,0 0 24,0-1 0,0 1 0,-1 0 1,1 0-1,-1-1 0,0 1 0,-1 0 1,1 0-1,-1 0 0,-3-7 0,3 10-30,0 0 0,0 0-1,1 0 1,-2 0 0,1 0-1,0 0 1,0 0 0,0 1-1,-1-1 1,1 1 0,-1-1-1,1 1 1,-1 0 0,0 0-1,0 0 1,1 1 0,-1-1-1,0 1 1,0-1 0,-5 1-1,6 0-61,0-1-1,0 1 0,-1 0 0,1 0 0,0 0 1,0 0-1,-1 0 0,1 0 0,0 1 0,0-1 0,0 1 1,0 0-1,0 0 0,0-1 0,0 1 0,0 0 1,0 1-1,0-1 0,0 0 0,0 1 0,1-1 0,-1 1 1,0-1-1,-1 3 0,1 1-211,0 0 0,0 1 0,0 0 0,0-1-1,1 1 1,0 0 0,0 0 0,1 8 0,-4 56-3060,3 8-1425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59.0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11381,'0'0'7222,"1"8"-6918,1 1-313,0 1-1,1-1 0,0 0 0,1 0 0,0-1 0,0 1 1,7 8-1,46 61 66,-24-36 33,350 440 765,-364-461-933,-15-15-202,0 0 0,1 0-1,0-1 1,1 0 0,-1 0-1,1 0 1,11 6 0,-13-9-1302,-3-25-9867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59.4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482 1 6627,'0'0'11355,"-21"33"-11030,-152 234 611,106-165-321,-103 169 107,162-257-760,0 0 0,1 1 1,0 0-1,-7 27 0,12-33-514,0 1 0,1 0 0,0 0 1,1 0-1,0 11 0,0-20 334,1 1-1,-1 0 1,0 0 0,1 0 0,-1 0 0,1-1-1,0 1 1,0 0 0,-1 0 0,1-1 0,0 1-1,1-1 1,-1 1 0,0-1 0,0 1 0,1-1-1,-1 0 1,0 1 0,1-1 0,-1 0 0,1 0-1,0 0 1,-1 0 0,1-1 0,0 1 0,0 0-1,-1-1 1,1 1 0,0-1 0,0 1 0,0-1-1,4 0 1,40 3-5691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2:59.8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95 204 9620,'0'0'4909,"4"32"-3428,2 10-1131,16 144 709,-21-173-1045,0-8 74,-5-12-62,-1-4-101,-26-51-662,-25-71 1,48 110 610,2 1 0,0-1 0,1 0 0,2 0 0,0 0 0,1 0 0,3-36 0,-1 57 124,1 0 0,-1-1-1,1 1 1,0 0 0,0 0 0,0 0 0,0 0 0,0 0 0,1 0 0,-1 0-1,1 0 1,-1 0 0,1 1 0,0-1 0,-1 0 0,1 1 0,0 0-1,0-1 1,0 1 0,0 0 0,0 0 0,1 0 0,-1 0 0,0 0-1,0 1 1,1-1 0,-1 1 0,3-1 0,11-1 19,-1 0-1,0 1 1,19 0-1,-24 2-7,-3-2 12,1 1-1,-1 1 1,1-1-1,-1 1 1,1 1-1,-1-1 1,0 1-1,1 1 1,-1-1-1,0 1 1,-1 0-1,1 1 1,0 0-1,-1 0 1,0 0-1,0 1 1,0 0-1,-1 0 1,1 0-1,-1 1 0,0-1 1,-1 1-1,0 1 1,6 8-1,-5-5 28,0-1 0,-1 1 0,0 0 0,-1 0 0,0 0 0,0 0 0,1 14 0,-2 8 239,0 35 1,-2-67-283,0 4 20,0-1 0,0 0 1,-1 0-1,1 1 0,-1-1 1,0 0-1,0 0 1,0 0-1,0 0 0,0 0 1,-1 0-1,1 0 0,-1-1 1,0 1-1,0 0 1,-3 3-1,1-3 35,0 1-1,-1-1 1,1 0 0,0 0 0,-1-1-1,0 1 1,1-1 0,-1 0 0,-7 1-1,-8 2 103,0-2 0,1 0 0,-1-2 0,-26 0 0,43-1 6,3 2-168,0 0 0,0 0 1,-1 0-1,1 0 0,0 1 0,1-1 1,-1 0-1,0 0 0,1 0 0,-1 0 1,1 0-1,-1 0 0,1 0 0,0 0 1,0-1-1,0 1 0,0 0 1,0 0-1,0-1 0,1 1 0,1 2 1,36 26-108,-30-23 98,16 8-678,-1-2-1,2 0 0,0-1 1,0-2-1,1 0 0,0-2 0,1-1 1,50 6-1,-55-12-4984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00.2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44 14070,'0'0'3554,"190"-40"-3538,-139 37-16,3 3 144,1 0-288,-8 0 112,-3 0-832,-15 10-1441,-18 26-1169,-11 7-3393</inkml:trace>
  <inkml:trace contextRef="#ctx0" brushRef="#br0" timeOffset="1">51 431 13222,'0'0'5218,"153"10"-5218,-80 6-48,4 7 48,3 6-1712,-7-2-1074,-4-4-2384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00.6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379 396 4466,'0'0'9781,"37"28"-9098,116 86-379,-141-105-280,0-1 0,1-1 0,14 7 0,-23-12-13,-1-1 0,1 0 0,0 0 0,0-1 0,-1 1-1,1-1 1,6 0 0,2 0 22,-6 1-21,-1-1 1,1 0 0,-1 0 0,1 0-1,-1-1 1,0 0 0,1 0-1,-1 0 1,10-4 0,-12 3 1,0-1-1,0 1 1,0 0 0,0-1 0,0 0-1,-1 1 1,0-1 0,1 0 0,-1 0-1,0-1 1,0 1 0,-1 0 0,1-1-1,1-6 1,4-8 11,-2-1 0,0 0 0,-1 0-1,-1 0 1,1-20 0,-4-101 18,-1 115-43,1 16 103,-1 1-1,-1-1 1,1 0-1,-1 0 1,0 0-1,-1 1 1,0 0-1,-1-1 1,0 1-1,0 0 1,0 1-1,-1-1 1,0 1-1,-1 0 1,0 0-1,0 0 1,0 1-1,-12-9 1,7 7 58,-1 0 0,0 1 0,0 0 0,-1 1 0,0 1 0,0 0 0,0 0 0,-1 2 0,1-1 0,-1 2-1,-21-2 1,5 1-423,0 2-1,0 2 0,-1 0 0,1 2 0,0 1 1,1 2-1,-39 12 0,-60 33-3629,-18 18-3853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01.5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103 136 176,'0'0'6867,"0"-4"-5359,1 4-1455,-1-1 1,0 0 0,0 0-1,0 0 1,0 1 0,0-1 0,0 0-1,0 0 1,0 1 0,-1-1 0,1 0-1,0 0 1,0 1 0,-1-1-1,1 0 1,0 0 0,-1 1 0,1-1-1,-1 0 1,1 1 0,0-1-1,-1 1 1,0-1 0,1 1 0,-1-1-1,1 1 1,-2-1 0,1 1-32,0 0 1,0 0-1,0 0 1,0 0-1,0 0 1,0 0-1,0 0 1,0 1-1,0-1 1,0 0-1,0 1 1,0-1-1,0 1 1,0-1-1,0 1 1,0-1-1,-1 2 1,-3 2-21,0 0 1,0 1 0,1-1 0,0 1 0,-1 0 0,-5 10-1,4 0 4,-1-1 0,2 1-1,0 0 1,1 0-1,0 1 1,2-1-1,0 1 1,0 0-1,1 0 1,1 0 0,3 18-1,-3-31-7,1 1 0,1-1 0,-1 0 0,0 0 0,1 0 0,0 0-1,-1-1 1,1 1 0,0 0 0,1-1 0,-1 1 0,0-1 0,1 0 0,-1 0 0,1 0-1,0 0 1,-1 0 0,1 0 0,0-1 0,0 1 0,0-1 0,1 0 0,-1 0 0,0 0-1,0 0 1,1-1 0,5 1 0,-4 0 5,-1 0 0,1-1 0,0 1 1,0-1-1,0 0 0,0-1 0,0 1 0,0-1 0,0 0 0,0 0 0,0-1 0,-1 1 1,1-1-1,-1 0 0,1 0 0,-1 0 0,0-1 0,8-5 0,-5-1 91,0 0 0,-1-1-1,-1 1 1,1-1 0,-1 0-1,-1 0 1,0-1 0,0 1-1,-1-1 1,-1 0 0,3-21-1,-2 3 114,-2 0-1,-1 0 1,-5-43-1,4 66-138,0 0-1,-1 0 0,1 1 0,-1-1 0,-1 0 0,1 1 0,-1-1 1,0 1-1,0 0 0,0-1 0,-5-4 0,6 8-30,0 0 1,0 0-1,0 0 0,0 0 0,0 0 0,0 0 0,-1 1 0,1-1 1,0 1-1,-1 0 0,0 0 0,1-1 0,-1 2 0,0-1 0,1 0 1,-1 0-1,0 1 0,0 0 0,1-1 0,-1 1 0,0 0 0,0 0 1,0 1-1,0-1 0,1 1 0,-5 0 0,6 0-56,-1 0-1,1 0 0,0 0 0,-1 0 1,1 0-1,0 0 0,0 0 1,0 0-1,0 0 0,0 0 0,0 1 1,0-1-1,0 1 0,0-1 1,1 0-1,-1 1 0,0-1 1,1 1-1,-1 0 0,1-1 0,-1 3 1,-2 39-897,2-34 558,1 81-4578,0-47 1356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02.0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267 479 720,'0'0'8679,"7"-33"-7337,19-102-542,-19 81-282,-7 46 1848,-5 14-1042,-1 1-1329,1 0 0,-1 1 1,2 0-1,-1 0 0,1 0 1,1 0-1,-1 0 1,1 1-1,1 0 0,0-1 1,0 1-1,0 0 0,1 0 1,0 14-1,2-23-1,-1 1 0,0 0-1,0-1 1,0 1 0,0-1-1,1 1 1,-1-1 0,0 1 0,1-1-1,-1 1 1,0-1 0,1 1-1,-1-1 1,1 0 0,-1 1-1,0-1 1,1 0 0,-1 1 0,1-1-1,-1 0 1,1 1 0,-1-1-1,1 0 1,0 0 0,-1 0 0,1 1-1,-1-1 1,1 0 0,-1 0-1,1 0 1,-1 0 0,2 0-1,25 0-95,-16-1 63,-7 1 38,1 0 0,-1 0 0,1-1 0,-1 0 0,0 0 1,1 0-1,-1-1 0,0 1 0,0-1 0,0 0 0,0 0 0,0 0 1,0-1-1,0 0 0,3-2 0,-2-1 9,1 0 0,-1 0 1,0 0-1,-1 0 0,1-1 0,-1 0 1,-1 0-1,4-8 0,0-3 28,-2 0-1,0 0 1,0 0-1,-2-1 1,0 0 0,-1-31-1,-1 45-33,-1 1 1,0-1-1,0 0 0,-1 0 0,1 1 0,-1-1 1,0 0-1,0 1 0,0-1 0,-1 1 1,0-1-1,0 1 0,0-1 0,0 1 1,-1 0-1,0 0 0,0 1 0,0-1 0,0 0 1,0 1-1,-1 0 0,1 0 0,-1 0 1,0 0-1,0 0 0,0 1 0,0 0 0,-1 0 1,-6-3-1,-13-3-351,-1 1-1,0 1 1,-1 1 0,1 2 0,-1 0 0,1 2-1,-1 0 1,-41 6 0,56-4-475,1 0 1,-1 1-1,-12 4 0,-26 15-4586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14T00:10:12.1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9052 5659 186 0,'0'0'186'15,"0"0"-156"-15,0 0 82 16,0 0-8-16,0 0-55 15,0 0-16-15,0 0-9 16,0 0 8-16,0 0-8 16,0 0 6-16,0 0-21 15,0 0 11-15,0 0 5 16,0 0-19-16,0 0-1 16,0 0 0-16,0 0 6 15,-4 0-10-15,0 0 1 16,-4 0 0-16,2 0-2 0,-3 0 0 15,-5 0 0-15,1 0-3 16,-5 0 3-16,1 0-2 16,-2 4-1-16,0 0 3 15,-1 2-4-15,-3 2 3 16,2 3-1-16,-2 4 0 16,-2 3 2-16,1 2-1 15,-3 0-6-15,5 4 10 16,0-2-6-16,3 2 5 15,2-2-4-15,3 0 4 16,-1 0-2-16,-1 2 0 16,1 0 1-16,-1 0-2 15,3 2 3-15,2 0-4 0,1-4 6 16,4 4-7-16,2-2 6 16,1 1-3-16,3-1 0 15,0 0 2-15,0 0 1 16,0-4-3-16,0-2 0 15,7 0 6-15,2-2-10 16,2 0 8-16,2 0-6 16,1-4 2-16,-1 0 0 15,0 0 0-15,3-4 3 16,-3 3-4-16,-1-4 2 16,1 1-1-16,-1 1 3 15,-2-1-5-15,3-1 2 16,-1 4-2-16,1-1 2 0,3-1 0 15,-1 4 0-15,1-4 3 16,2 1-6-16,0 1 7 16,1-1-7-16,2 0 3 15,-3-1 0-15,1 0 1 16,-1-1-1-16,0 0 0 16,4-4 0-16,1 2-6 15,2-4 11-15,4-2-10 16,0 3 7-16,2-3-4 15,0 0 2-15,0 0 0 16,-2 1 0-16,-1-1 0 16,-1 4-3-16,0-2 6 15,0-1-6-15,-2 2 6 16,-3-1-4-16,-5-1 1 0,2-1 0 16,-7 0-3-16,2 0 2 15,-1 0 1-15,1 0 0 16,4 0-2-16,0 0 6 15,1 0-8-15,4-3 6 16,4-3-4-16,-3 2 4 16,3-2-2-16,-3 2 0 15,1 0 1-15,-1 2-3 16,-1 0 2-16,-2 0-4 16,0 0 8-16,-1 0-8 0,-2 0 9 15,0 2-9-15,-3 0 4 16,3-2-1-16,0 2 1 15,-3 0 0-15,2 0-4 16,-7 0 4-16,3 0 0 16,1 0 0-16,-1 0 0 15,3 0 0-15,-5 0 0 16,3 0-1-16,-3 0 0 16,2 0-1-16,1 0 2 15,1 0 0-15,5 2 2 16,-3 2-2-16,6-2 0 15,-5-2 0-15,-1 0-2 16,2 0 6-16,-1 0-6 16,-3 0 4-16,1 0-4 15,-1 0 7-15,3 0-9 16,-3 0 6-16,4 0-3 0,-2 0 1 16,-1-4-1-16,1 2-3 15,-3-2 1-15,1 0 2 16,-1 0 2-16,-1-2-2 15,3 0 4-15,-1 0-5 16,-1-1 2-16,1 2 0 16,1-3-3-16,-3 2 6 15,0 1-8-15,1-1 8 16,-3 3-4-16,3-5 2 16,-1 2-2-16,-1 2 2 15,-2-3-2-15,1 3-6 16,-1 3 5-16,1-5-3 15,-3 1 4-15,1 1 1 0,3-1 0 16,-2 1 0-16,2 0 1 16,-1 1-3-16,0-3 2 15,3 2 0-15,-4 0-1 16,4-1 2-16,-3-1-4 16,-2 0 7-16,-1-3-8 15,2 1 8-15,-3-2-8 16,-3 1 10-16,0 1-6 15,-2-1 8-15,3-1 4 16,0 0 0-16,-1 0 0 16,3-1 5-16,-3-4-16 0,2 3 4 15,2-3 0-15,-4 4-7 16,1 1 4-16,-1-2-2 16,0 0 1-16,1-1 2 15,-1-2 6-15,1 3-8 16,-3-3 13-16,0 6-7 15,1-3 4-15,1 1-9 16,-2 1 2-16,0 5-4 16,0-3 0-16,-2 2 0 15,3-1 0-15,-3-1 10 16,2-2-5-16,-2 1 5 16,0-4-9-16,0 2-2 0,0-2 4 15,0 1-3-15,0 2 3 16,0 0-2-16,0-1 3 15,-2 0-3-15,-3-1 11 16,1 0-10-16,0 2 4 16,-1 3 0-16,1-2 7 15,-1 3 3-15,0 2-9 16,1-4 2-16,0 0-5 16,-3 0 0-16,0-4-2 15,-4 0-4-15,2-2 2 16,-2-3-2-16,0 6 4 15,2 1-3-15,1 2 1 16,-2 2 0-16,1 0 0 16,1 2 1-16,-2-2 2 15,-3-4 3-15,-3 2-6 0,1-5 1 16,-3 4-2-16,0-1-3 16,0-2 4-16,1 3-3 15,-1 2 4-15,3-2-2 16,-1 3 2-16,3 0 5 15,1 2-2-15,-1 0 4 16,-3-1-8-16,1-1 2 16,-1-1-2-16,-2 1 2 15,0 0-6-15,1 0 8 16,-3 5-11-16,1-2 9 16,0-1-4-16,-2 2 2 15,1 1-2-15,-1-3 2 0,-4 4 0 16,2-3-2-1,-1 3 6-15,0 0-5 0,-3 0 4 16,2 0-6-16,1 0 2 16,1 0-2-16,6 0 3 15,3 0 0-15,-1 0 0 16,3 0 0-16,1 0-2 16,0 0 6-16,-3 0-3 15,4 0-1-15,-3 3 0 16,-1-2-1-16,3 2-1 15,-3-2 2-15,-1 3-2 16,1 1 1-16,-3-1 2 16,3-2 1-16,-1-2 0 0,-3 3-4 15,0 0 4-15,-2 0-2 16,-3 1 0-16,2 0 0 16,0 0-3-16,1 1 3 15,3-1 0-15,-4-3 2 16,1 2-4-16,3 1 6 15,-4-3-8-15,4 4 5 16,3-1-4-16,1-1 3 16,1-1-1-16,4 2 0 15,-1 1 2-15,0-4-5 16,-2 3 8-16,0 0-10 16,-3 3 7-16,3-5-2 15,-2 3 1-15,2-2 0 16,-2 1-1-16,-1 2 4 0,1-3-6 15,-1 3 6-15,3-1-6 16,2-3 6-16,0 0-5 16,2-2 4-16,-1 2 0 15,-3-2-1-15,-3 0 0 16,1 0-1-16,1 0 2 16,-1 2-4-16,-3-2 4 15,-1 1-5-15,1-1-1 16,1 0 3-16,3 0 0 15,1 0 1-15,3 3 0 16,-1-3 1-16,-1 0-3 16,4 0 6-16,-1 0-6 15,1 0 2-15,-2 0 0 0,6 0-2 16,-2 0 2-16,2 0-2 16,-2 0-2-16,-1 0-1 15,-3 0-11-15,0 0 15 16,-3 0 0-16,3 0-2 15,-6 0 6-15,1 0-2 16,-3 0-1-16,1 0 1 16,-1-3 0-16,5 0 2 15,-3-1-3-15,3 4 1 16,0-2-2-16,2 0 2 16,2 2-6-16,1 0 9 15,1 0-4-15,3 0 5 0,0 0-4 16,0 0 7-16,0 0 0 15,2 0 4-15,-2 0-12 16,2 0 11-16,0 0-9 16,0 0 8-16,0 0-9 15,0 0 11-15,0 0-7 16,0 0-5-16,0 0 8 16,-3 0-6-16,3 0-4 15,0 0 5-15,0-3-2 16,0 3 2-16,0 0 0 15,0 0-3-15,-3 0 0 16,3 0 8-16,0 0-6 16,-2 0-4-16,-2 0-3 15,0 0-5-15,-5 0-41 0,-1-1-44 16,-5 1-93-16,-7 0-99 16,-5 0-242-16</inkml:trace>
  <inkml:trace contextRef="#ctx0" brushRef="#br0" timeOffset="6113.28">7818 13547 187 0,'0'0'76'0,"0"0"-76"15,0 0 18-15,0 0 1 16,0 0-11-16,0 0 1 16,0 0-1-16,-23 0 10 15,21 0 15-15,-2 0 7 16,2 0 12-16,0 0 0 16,-3 0-21-16,5 0-3 15,-2 0-19-15,2 0-1 16,0 0-2-16,-3 0-1 0,1 0-5 15,0 2 0-15,-3 7-3 16,1 2 2-16,2 2-2 16,-2 1 5-16,4-1-7 15,0-3 8-15,0 3-6 16,0-4 6-16,0-3-4 16,0 0 1-16,0 0-6 15,0 3 6-15,2-5-1 16,4 1-3-16,1 5 8 15,0-1-9-15,0-2 11 16,-1 2-7-16,-2-3 1 0,1-2 0 16,-1 0 0-16,1 0-3 15,2 2 1-15,-1-3 1 16,1-1-3-16,-3 1 7 16,0 0-5-16,2-1 4 15,-2 2-4-15,2-1 2 16,1-1-1-16,3 2-1 15,-4-4 4-15,0 4-4 16,1-4 5-16,-1 2-6 16,2 0 4-16,-4 0-1 15,0-2 0-15,3 2 0 16,-3 0 0-16,1-2 0 16,2 2-1-16,2-2 4 0,-3 0-5 15,3 0 6 1,-2 0-8-16,-2 0 6 0,-1 0-2 15,0 0 0-15,0 0 0 16,1 0-1-16,2 0 5 16,-2 0-8-16,-1-2 9 15,0-4-7-15,-2 2 5 16,0-9-1-16,1 4 1 16,-1-1 4-16,0-4 3 15,0-1-6-15,0 4-1 16,-2-1 1-16,0-1-5 15,0 3 5-15,0-2-4 0,0 2 3 16,0 0-2-16,0-2 2 16,0-1-2-16,-6 0 10 15,-1 3-6-15,1 2 4 16,-1 1-4-16,2 2 13 16,3-1-13-16,-2 2 9 15,1 1-12-15,1-4 0 16,-2-1-2-16,2 2 3 15,0 2-6-15,-3 2 7 16,5-1-2-16,-2 3-1 16,2-1 5-16,0 1-4 15,0-1 6-15,-2 1-1 16,-1 0-4-16,1-3 3 16,0 1-3-16,2-2 7 15,-3 2-8-15,1 1 6 0,0 1-6 16,0 0 2-16,2-3-4 15,-4 3 0-15,1-2 2 16,-1 0 1-16,0 0 5 16,-1-2 1-16,-2 2 0 15,1 2-7-15,-1 0 6 16,3 0-3-16,2 0 2 16,-1 0-4-16,0 0-2 15,-1 0-1-15,0 0 2 16,2 0-2-16,-3 0 5 15,1 0-2-15,0 0-2 16,-2 0 2-16,2 2-1 16,2 0-1-16,0 0-1 15,0 2 0-15,-3 2-1 0,3 0-5 16,0 1 4-16,-2 2-1 16,1-1 3-16,-2-2 1 15,1 1-1-15,0-4 0 16,1 1 1-16,-1-2 2 15,4 1 2-15,-2-2-2 16,0-1-3-16,0 0 6 16,2 0-6-16,0 0-1 15,0 0-23-15,0 0-45 16,0 0-62-16,0 0-157 16</inkml:trace>
  <inkml:trace contextRef="#ctx0" brushRef="#br0" timeOffset="10117.49">7793 14164 320 0,'0'0'172'16,"0"0"-170"-16,0 0-2 16,0 0 21-16,0 0-20 15,0 0-2-15,0 0-5 16,-8 0 2-16,16 0 2 16,5 0 4-16,5 0 0 15,3 0 10-15,-2 0 8 16,4-3-11-16,1 1 1 15,3-4-7-15,0 0 1 16,2 0 0-16,-3 0 1 16,5-2 0-16,6 3-4 0,-2 2 2 15,3 3 1-15,0-4 10 16,-3 3-11-16,2-2 8 16,-4 1-11-16,-4 0 1 15,-5 0-1-15,0-2 2 16,-3 4-2-16,-4-4 3 15,-1 2-6-15,-3 0 8 16,1 0-6-16,-1 0 1 16,-1-4 0-16,1 1 1 15,0-1 0-15,0 0 3 16,-2 2-3-16,3-1 8 16,-1-1-9-16,1-1 7 15,-1 2-6-15,5-1 3 0,-1 0-1 16,6 0-3-16,0 0 2 15,-2 2-1-15,2 0 0 16,1-1 1-16,-1 5-2 16,-1-4 0-16,0 3 0 15,3 1 0-15,-4 0 0 16,0 0 0-16,-1-3 1 16,-3 3-4-16,4-1 8 15,-1-2-8-15,4 3 4 16,-2-1-1-16,3 1 0 15,0-3-1-15,0 3 1 16,-4 0 1-16,4 0-1 16,-5 0 0-16,5 0 2 15,-6-2-2-15,6 2 0 0,-2 0 2 16,0 0-8-16,0-1 7 16,-1-2-1-16,-1 3 0 15,-2-2 4-15,-3 2-5 16,4-1 1-16,2-2 0 15,3 3 0-15,2 0-4 16,2 0 5-16,-4 0-1 16,1 0 1-16,-4 0 1 15,-2 0-4-15,0 0 5 16,0 0-7-16,1 0 8 0,-2 0-7 16,1 0 6-16,1 0-3 15,-4 0 0 1,1 0 0-16,0 0-1 0,0 0 3 15,2 0-4-15,-2 0 5 16,2 0-5-16,0 0 3 16,0 0-1-16,2 0 0 15,1 0 1-15,1 0 4 16,2 0-3-16,-1 0-2 16,6 0 2-16,-4 3 2 15,0-2-1-15,-2 1 24 16,-8-2-25-16,-1 0-1 15,-3 0-1-15,-1 0 0 16,-1 0 4-16,-1 0-4 16,2 0 3-16,-1 0-2 15,-2 0 2-15,-3 0 0 0,4 0-4 16,-2 0 1-16,3 0 0 16,1 0 1-16,-4 0 0 15,3-2-2-15,-1 1 3 16,-2-4-4-16,1 4 6 15,1-2-7-15,-2-1 7 16,3 2-5-16,3-2 1 16,-1 3 0-16,3-4-2 15,-3 1 0-15,3 2 0 16,-5 0 4-16,0-1-2 16,3 2 2-16,-4 0-4 0,1 1 3 15,3-3-1-15,-1 3 0 16,1-2 1-16,-1-2-2 15,-1 2 5-15,1-2-8 16,-3 2 8-16,4 2-7 16,-1-4 5-16,3 2-2 15,-1 2 0-15,-1-2-3 16,-1 2 2-16,3-4 1 16,-5 2-1-16,0 0 3 15,-1 2-3-15,-2 0 1 16,1 0 0-16,5-2 0 15,1 2 0-15,-1-4 0 16,1 4 0-16,-4 0 1 0,3-2-1 16,-1 2 0-1,-2-2 1-15,-2 0-4 0,4-1 5 16,-4 2-3-16,4 0 1 16,1-2 0-16,-1 1-1 15,-2 1 3-15,1-2-1 16,-1 1-1-16,-3 1 0 15,2-2 0-15,-2 3 0 16,-1 0-1-16,2 0 1 16,5 0 0-16,-4 0 1 15,4 0 10-15,-1 0-9 16,-4 0-2-16,3 0 4 0,-4 0-7 16,-1 0 6-1,2 0-2-15,-4 0-1 16,-1-2 1-16,2 2-1 0,-1 0 0 15,3 0 8-15,2 0-6 16,-1 0 4-16,-1 0-4 16,0 0 2-16,-2 0-4 15,1 0 0-15,1 0 0 16,2-2 1-16,-4 2-2 16,1 0 4-16,-3 0-6 15,-2 0 6-15,0 0-6 16,-2-2 6-16,0 2-3 15,0 0 0-15,0 0 1 16,0 0-1-16,0 0 3 16,0 0-5-16,0 0 5 0,0-2-6 15,0 0-14-15,0-2-24 16,0 0-56-16,-17-2-112 16</inkml:trace>
  <inkml:trace contextRef="#ctx0" brushRef="#br0" timeOffset="11182.2">10872 13662 101 0,'0'0'232'16,"0"0"-194"-16,0 0 0 15,0 0-10-15,0 0-20 16,0 0-6-16,0 0 21 0,0 0 12 16,3 0 16-1,3 0-4-15,2 0-9 0,0 2-1 16,5 2-6-16,1 1-17 16,1 4-7-16,1-1 2 15,1-1-7-15,-3-2-2 16,-1 1 4-16,1-2-4 15,-3 0 1-15,0 0 0 16,-2 2 0-16,-2-5-1 16,-1-1 0-16,1 3 1 15,-1-3-1-15,2 2 5 16,-4 0-5-16,5 0 1 0,-3 1 0 16,4-2 0-16,3-1 3 15,-3 1-4-15,2 2 0 16,-1-3-1-16,3 3 4 15,-5-1-6-15,-1 1 7 16,-3 1-7-16,-3-4 6 16,0 0-4-16,1 0 1 15,3 0 0-15,-1 0-1 16,1 0 2-16,1 0-2 16,0 0 4-16,-2 0-6 15,-3 0 4-15,0 0-1 16,-2 0 1-16,2 0 0 15,-2 0 2-15,0 0-2 0,0 2 2 16,0-2 1 0,0 0-5-16,0 0 3 0,0 0-4 15,0 0 4-15,0 0-4 16,0 2-1-16,0 0-4 16,0-2 6-16,0 0-3 15,0 4 1-15,0-4 3 16,0 8-1-16,-4 4-3 15,-6 2 1-15,-1 0 1 16,-4-2 2-16,-1 1-1 16,-4-2 2-16,-4 3-2 15,-1-4 5-15,-2 2-4 16,5 2 2-16,2-2 1 16,2 3 0-16,5 2 1 0,-1 3-4 15,4 5-2-15,1-2 0 16,-1-2 4-16,6-6-1 15,0-2 2-15,-1-8 18 16,5 0-8-16,-2-4 3 16,0 1-2-16,2 1-4 15,-2-2-1-15,2 1-8 16,-2-2-2-16,2 3 6 16,-3-3-7-16,3 0 7 15,0 0-7-15,0 0 2 16,0 0-6-16,0 0-16 15,-3 0-50-15,-5 0-68 16,-5 8-159-16</inkml:trace>
  <inkml:trace contextRef="#ctx0" brushRef="#br0" timeOffset="12433.96">8244 14361 422 0,'0'0'106'0,"0"0"-106"16,0 0 0-16,0 0-1 16,0 0 2-16,0 0 2 15,66 138 0-15,-53-85-1 16,-6-3 0-16,-2-11 0 15,-3-6-1-15,-2-13 0 16,0-10 9-16,0-6 1 16,0-4 15-16,0 0-23 15,0-10-2-15,-2-14-1 16,-8-9-8-16,2-2 8 0,-1-7-3 16,3-2 3-1,0 0 0-15,2-5 0 16,4 8 1-16,0 4-2 0,0 4 4 15,0 10-6-15,0 5 4 16,2 2-2-16,3 6 1 16,4 2-1-16,0 0 1 15,4 0 0-15,1-1 2 16,1 4 1-16,5-1-4 16,-2 2 3-16,2 2-2 15,-2 2 0-15,-1 0 1 16,-3 0 0-16,-3 0 4 15,-1 9 3-15,-4-1-1 0,-2 3 11 16,-4 1-4 0,0 2 15-16,0 2-9 0,-2 2 6 15,-14 4-8-15,-5-4-7 16,-4 1 6-16,-2-6-4 16,7-3 6-16,2-2-15 15,9-3-2-15,4-5-2 16,5 0-13-16,0 0-41 15,0 0-58-15,0 0-75 16,0 5-118-16</inkml:trace>
  <inkml:trace contextRef="#ctx0" brushRef="#br0" timeOffset="12691.23">8703 14556 456 0,'0'0'179'0,"0"0"-142"16,0 0 78-16,0 0-43 15,0 0-47-15,0 0-25 16,0 0-1-16,0 0-11 15,0 0-45-15,0 0-31 16,0 0-93-16,0 0-276 16</inkml:trace>
  <inkml:trace contextRef="#ctx0" brushRef="#br0" timeOffset="13837.83">9229 14462 287 0,'0'0'171'0,"0"0"-134"16,0 0 58-16,0 0-23 15,0 0-52-15,0 0-16 16,0-26-4-16,0 26 2 16,0 0 3-16,0 0 5 15,-10 0-7-15,-1 0-1 16,-7 0-2-16,-2 7-4 16,2 14-6-16,1 5 5 15,3 6 0-15,3 2 5 16,3-1-4-16,2-2 6 15,4-1-4-15,2-6 4 16,0 0-6-16,0-8 5 16,0-3-5-16,0-10 0 0,10-3-7 15,1 0 4-15,1 0 7 16,2-12-3-16,-1-16 4 16,3-10-8-16,-5-4 14 15,-4-10-9-15,0 0 2 16,-5 1-5-16,-2 10-4 15,0 0-1-15,0 7-1 16,-2 10 1-16,-12 0 8 16,1 8 2-16,-1 2 0 15,4 6 0-15,1 7 18 0,4 1-3 16,0 0 27 0,3 0-26-16,0 9-16 0,2 15-5 15,0 7 3-15,0 8 1 16,0-3 2-16,4 3-2 15,12-1 6-15,0-4-3 16,2-2-1-16,4-13 2 16,-2-2-3-16,0-7-4 15,3-6 1-15,-2-4 6 16,4 0-8-16,2 0 10 16,-2-10-10-16,-3-11 2 15,-7-6 1-15,-4-6-3 16,-1-1-6-16,-10 1-6 15,0 3-3-15,0 7-2 16,0 2-6-16,-3 6 22 16,-6 1-2-16,0 10 6 15,1 4 2-15,3 0 3 0,3 0 18 16,-1 10-21-16,3 16-2 16,0 5 2-16,0 5 4 15,3 1 2-15,12-3 13 16,6-1-12-16,-2-7-3 15,-1-8-4-15,0-5-3 16,0-7 1-16,-2-6 2 16,1 0-5-16,-1-6 10 15,-3-15-8-15,-2-5 6 16,-2 2-6-16,-2-6 4 0,-3 6-2 16,3 7 1-1,2 6 0-15,0 3 0 0,0 4-3 16,0 4 2-16,2 0-3 15,2 0 3-15,1 0 1 16,-1 18 0-16,5-1 5 16,-5 6-2-16,-4-6 4 15,0 2-2-15,-7-7 12 16,-2 0-3-16,0-2 13 16,0-4-3-16,0 2 21 15,-14-4-9-15,-1-2-9 16,-1 2-10-16,3-4-17 15,7 0-4-15,4 0-16 16,2 0-26-16,0 0-57 16,0 0-21-16,0 0-77 0,13-4 11 15</inkml:trace>
  <inkml:trace contextRef="#ctx0" brushRef="#br0" timeOffset="14203.6">9846 14361 250 0,'0'0'26'16,"0"0"-25"-16,0 0-1 16,0 0 3-16,0 0 4 0,0 0 6 15,13-15-11-15,-13 15 24 16,0 0 56-16,-5 0-12 15,-11 12-67-15,1 7-4 16,-3 3 2-16,3 6 5 16,4 3 13-16,4 1 14 15,4-4 18-15,3 0-19 16,0-4-1-16,0-3-26 16,19-6 5-16,-2-7-10 15,1-6 3-15,2-2 5 16,-2 0-3-16,4-14 5 15,1-9-9-15,-6-9-1 16,1 3-7-16,-9 1-51 0,0 6-74 16,-4 7-73-16</inkml:trace>
  <inkml:trace contextRef="#ctx0" brushRef="#br0" timeOffset="14581.41">10175 14459 538 0,'0'0'22'0,"0"0"-20"15,0 0-4-15,0 0-37 16,0 0 31-16,0 0 8 15,0-18 2-15,0 18 23 16,0 0-5-16,0 5-13 16,0 2-6-16,0-2 7 15,0-1-5-15,0 0-1 16,0-4 2-16,7 0 3 16,0 0-4-16,-3 0 3 15,0 0-5-15,-2 0 3 16,1 0 5-16,-3 0-7 15,0 0 11-15,0 0-12 0,0 0-1 16,0 0-51 0,-11 14-107-16,2 5-103 0</inkml:trace>
  <inkml:trace contextRef="#ctx0" brushRef="#br0" timeOffset="77730.72">11450 12641 18 0,'0'0'61'0,"0"0"10"16,0 0-7-16,0 0-28 0,0 0-7 15,0 0 3-15,0 0-6 16,0 0 14-16,0 0-7 15,0 0 10-15,0 0-14 16,0 0-2-16,0 0-2 16,0 0-15-16,0 0-6 15,0 0-3-15,0 0 2 16,0 0-2-16,0 0 1 16,0 0 3-16,4 0-5 15,5 0 1-15,-1 0 5 16,6 2 4-16,-1 4 0 15,1 3-4-15,-1-1-4 0,1 1 2 16,-3-3-3 0,-5 0 2-16,1-2 0 0,-4 0-1 15,-1-4 0-15,-2 2-1 16,0-2-1-16,0 0 2 16,0 0 1-16,0 0-2 15,0 0-1-15,0 0 5 16,0 0-5-16,0 0 1 15,0 0-1-15,0 0 0 16,0 0 0-16,0 0 0 16,0 0-9-16,0 0-33 15,0 0-48-15,0 0-46 16,0 4-106-16</inkml:trace>
  <inkml:trace contextRef="#ctx0" brushRef="#br0" timeOffset="78316.83">11701 12876 98 0,'0'0'82'16,"0"0"-78"-16,0 0 18 16,0 0-9-16,0 0-2 0,0 0 2 15,32 20 11 1,-24-16 2-16,2 2 18 0,1-3-9 15,-3 4-1-15,4-1-11 16,-3 0 2-16,-1-2-12 16,-1-2-5-16,-3 1 0 15,1-3-6-15,-3 3 1 16,3-2 0-16,-5-1-5 16,2 0 5-16,0 0-3 15,-2 0 1-15,0 0-1 16,2 0 0-16,-2 0-4 15,0 0-5-15,2 0-58 16,-2 0-33-16,0 0-59 16</inkml:trace>
  <inkml:trace contextRef="#ctx0" brushRef="#br0" timeOffset="78893.53">12042 13030 167 0,'0'0'62'0,"0"0"-58"0,0 0 13 16,0 0-3-16,0 0-2 15,0 0 6-15,38 4 1 16,-34-2 13-16,1 2-2 16,2 0-8-16,-1-1 14 15,1 2-20-15,-1-1-9 16,2-2-4-16,-4 0-1 15,0 0-2-15,1 0-1 16,-1-2-1-16,0 2 2 16,2-2 2-16,-2 2 0 15,0 0-3-15,3 2 1 16,-1-2-1-16,-1 2-12 16,0-1-15-16,-1-2-40 0,-4-1-34 15,0 0-37 1</inkml:trace>
  <inkml:trace contextRef="#ctx0" brushRef="#br0" timeOffset="79643.11">12341 13162 98 0,'0'0'18'16,"0"0"27"-16,0 0 10 15,0 0-21-15,0 0 11 16,0 0-8-16,111 24-1 15,-93-17-10-15,-1-4-13 16,-3 1-5-16,-5-1-7 16,1-2 0-16,-6-1 2 15,-2 0-6-15,0 0 2 16,-2 0-15-16,2 0-24 16,0 0-33-16,1 0-52 0,-3 0-37 15</inkml:trace>
  <inkml:trace contextRef="#ctx0" brushRef="#br0" timeOffset="92247.34">11581 4161 11 0,'0'0'34'16,"0"0"-5"-16,0 0 17 15,0 0 6-15,0 0-29 16,0 0 12-16,0 0-14 16,0 0 17-16,-13-2-1 15,13 2-8-15,0 0-3 16,0 0 2-16,0 0 5 15,0 0-2-15,0 0-4 16,0 0-5-16,0 0 9 16,0 0-18-16,0 0 3 15,0 0-9-15,0 0 4 0,0 0-8 16,0 0 2-16,0 0 0 16,0 0-3-16,0 0 10 15,0 0-5-15,0 0 5 16,0 0 2-16,0 0 7 15,0 0-9-15,-2 0-2 16,2 0 1-16,0 0-11 16,0 0 4-16,0 0-3 15,0 0-2-15,0 0 6 16,0 0-10-16,0 0 10 16,0 0-6-16,0 0 1 15,0 0-4-15,0 0 0 16,0 0-6-16,0 0 7 0,0 8 1 15,0 6-1-15,0 0 6 16,0 0-6-16,0 0 6 16,0 2-3-16,0 4 0 15,0-1 0-15,0-1 2 16,0 3 1-16,0-4-5 16,0-5 4-16,0 5-4 15,0-9 3-15,0 3-1 16,0-4 0-16,2-3-1 15,-2 2 0-15,2 0 1 16,0 2-2-16,0 0 5 16,-2 0-6-16,3-1 6 0,-1 6-4 15,0-3 2-15,0-2-2 16,-2 3 1-16,0-4 0 16,0 1-4-16,2 1 8 15,0-1-6-15,1 2 5 16,-1-1-4-16,0 4 4 15,-2-1-6-15,3-2 3 16,-1 2 0-16,-2 0 0 16,0-2 2-16,2 2-4 15,1-5 5-15,-1 4-5 16,-2-3 4-16,2 0-4 16,0 2 1-16,-2-3 1 0,2 4 1 15,0-1 0-15,0 0-1 16,1 1 3-16,-1-3-6 15,-2 3 8-15,2-1-11 16,0 0 11-16,-2-1-8 16,3-1 3-16,-1-3 0 15,-2 3-1-15,3-4 2 16,-3 4-1-16,2-1 3 16,-2-1-4-16,0 1 4 15,2-1-2-15,-2 0 0 16,0 1-1-16,0-2 0 15,0 1 1-15,0 2-2 16,0-2 5-16,2 0-8 16,-2 3 8-16,2-4-8 15,0 4 8-15,-2-1-4 0,0 2 1 16,0-1 0-16,0 1 4 16,0 1-4-16,0-1 6 15,0 0-1-15,0-1 6 16,0 0-12-16,0-1 10 15,0 0-10-15,0-1 0 16,0 2 0-16,0-1 3 16,0-2-6-16,0 2 6 15,0-2-4-15,0-1 5 16,0 1-7-16,0-4 5 16,0 3-3-16,0-1 1 15,0-1 0-15,0 0-1 0,0-1 3 16,0 0-4-1,0 0 9-15,0-2-8 0,0 0 3 16,0 0 0-16,0 0-1 16,0 0-1-16,0 0 5 15,0 0-5-15,0 0 3 16,0 0-2-16,0-4 6 16,-4-7-7-16,2 0 0 15,0-5-4-15,0-4 3 16,2 0-1-16,0-7 1 15,0 4 0-15,-3-1-7 16,1 0 4-16,-1-2-8 16,1 2 11-16,2-2-13 0,-2 3 4 15,2-1-1-15,-2 2 11 16,-1 0-2-16,1 2 3 16,0 2-2-16,2 0 2 15,-2 2-2-15,2 0 3 16,-2 0-5-16,2 2 3 15,0-5 0-15,0 3-1 16,0 2 3-16,0-3-4 16,0-2 4-16,0 0-4 15,0-3 5-15,0 1-7 16,0 2 8-16,0 0-4 16,0 3 0-16,0 3-1 15,0-4 1-15,0 1 0 16,0-1-2-16,0 0 6 0,0 1-9 15,0 2 10-15,0 2-9 16,0 2 8-16,0 2-5 16,0-1 1-16,0 1 0 15,0-3 0-15,0 1 5 16,0 0-10-16,0 2 11 16,0-2-11-16,-2 2 10 15,0-2-8-15,-1 0 5 16,1-1-3-16,-3 6 1 15,3-1 0-15,2 3-3 16,-2-1 9-16,2 0-7 16,-3 3 3-16,3-5-4 15,-2 2 2-15,0 0 0 0,0-2 0 16,2-1 0-16,-2 3 0 16,2-1 1-16,-2 0-2 15,-1 4 3-15,3-3-5 16,-2 1 5-16,2 2-4 15,0-2 2-15,0-1 0 16,-2 1 0-16,2-3 1 16,-2 0-6-16,2 1 12 15,0 3-12-15,0 0 10 16,0 1-8-16,-2-2 4 16,2 2-1-16,-3 1 0 15,3 0 1-15,0 0-2 16,0 0 3-16,0 0-6 15,0 0 4-15,0 0-4 0,0 0 5 16,0 0-3-16,0 0-3 16,0 0-3-16,0 11 1 15,0 7 7-15,0 4-3 16,5 4 10-16,1 2-5 16,-3 1-2-16,-1-2 3 15,-2 6-2-15,0-1 2 16,0 0-1-16,0 1 2 15,2-8 3-15,-2 1-6 16,0 0 1-16,2-2 1 16,0 3-1-16,-2-5-1 15,2-2 0-15,-2-1-1 16,3 2 0-16,-1-2-1 0,-2 0 3 16,0 1 0-16,0-5 0 15,0 0-4-15,0 1 4 16,0-4-3-16,2 1 1 15,-2 2 0-15,3-1 0 16,1-1 0-16,-1 0-3 16,1 1 6-16,-2-2-4 15,-2 1 5-15,2 2-5 16,-2 1 3-16,2 2-2 16,-2-1 0-16,0 3 3 0,2-3-3 15,-2 5 3 1,3-1-5-16,-3 1 4 0,2 0-1 15,-2-4 4-15,0-2-6 16,0 2 2-16,0-2 1 16,4 0 1-16,-1-3 4 15,-1-2-3-15,1-3 2 16,-1-2-12-16,0 0 12 16,0 0-10-16,0-2 9 15,0-1-6-15,0 2 1 16,-2 1 0-16,3 0 0 15,-1-2 3-15,-2 2 0 16,2-3-3-16,-2-2 14 16,0-1-11-16,0 0 10 15,0 0-6-15,0 0 5 0,0 0-4 16,0 5-4 0,0-4 8-16,0 4-10 0,0-3 19 15,0 3-18-15,0 1 16 16,0-2-17-16,0-2 3 15,0 0-5-15,0 0-1 16,0-2-1-16,0 2 2 16,0-2-3-16,0 0 0 15,0 0 2-15,0 0-18 16,0 0-60-16,0 0-97 16,0-20-142-16</inkml:trace>
  <inkml:trace contextRef="#ctx0" brushRef="#br0" timeOffset="95321.97">11677 4584 16 0,'0'0'152'0,"0"0"-112"16,0 0 46-16,0 0-20 15,0 0-43-15,0 0-10 16,0 0-5-16,0 0 18 15,0 0 0-15,0 0 5 16,0 0 0-16,0 0 11 16,0 0-16-16,0 0 5 15,0 0-12-15,0 0-6 0,0 0 1 16,0 0-11-16,0 0 5 16,0 0-7-16,0 0 3 15,0 0-1-15,0 0 2 16,0 0-4-16,0 0 4 15,0 0-5-15,0 0-3 16,0 0 1-16,0 0 3 16,0 0-4-16,0 0 6 15,0 0-3-15,0 0 0 16,0 0 0-16,0 0-1 16,0 0 0-16,0 0 0 15,0 0-3-15,0 2 3 0,0 0 2 16,0 0-2-16,0-2 1 15,2 2 0-15,0 0 1 16,2 0 1-16,-2 0 4 16,4 0-1-16,-4 0 8 15,2 0-9-15,1 0 8 16,-1 1-9-16,-2-2 4 16,0 0-5-16,2 2 1 15,2-1-3-15,-2 2 1 16,0-2-2-16,3-1 7 15,-1 2-7-15,4-1 4 16,-4-2-6-16,1 0 7 16,-1 2-3-16,1 0-1 15,0 0 0-15,2 0-1 16,-3 0 3-16,3 0-3 0,1-2 5 16,-4 2-8-1,1-2 9-15,-1 2-10 0,1 0 8 16,0 0-3-16,2 0 0 15,-1 2 0-15,2-2-2 16,-4 2 5-16,3 0-6 16,-3-2 8-16,2-1-8 15,-2 2 5-15,1-1-3 16,1 2 1-16,4-2 0 16,-3 2-3-16,-1 0 7 0,0 0-6 15,-2 0 6-15,1-2-8 16,-1 2 7-16,3-1-6 15,1 1 5-15,-2-1-3 16,3 3 1-16,3-5 0 16,-3 4-1-16,-2-3 3 15,2-2-6-15,-2 2 10 16,2-2-9-16,0 0 5 16,-2 2-4-16,3 0 3 15,1 0-1-15,-5 0 0 16,4-2 1-16,-3 0-4 15,-1 0 8-15,-1 0-9 16,2 0 7-16,-2 0-5 16,1 0 2-16,4 2 0 15,-1-2 0-15,2 0 0 0,1 0-1 16,1 0 4-16,-1 0-6 16,1 0 7-16,-1 0-6 15,1 0 5-15,-1 0-4 16,1 0 1-16,-1 0 0 15,1-2-1-15,-4-2 3 16,3 4-4-16,-6-2 7 16,6 0-10-16,-1 2 7 15,0-2-3-15,3 0 1 16,-1 0 0-16,1-1-1 16,3 2 2-16,-4 1-2 15,1-2 2-15,-3 2-4 0,0 0 7 16,-2 0-9-1,0 0 9-15,3 0-5 0,-3 0 1 16,2 0-1-16,1 0 0 16,-1 0 2-16,3 0-1 15,-3 0 1-15,1-3-2 16,-3 2 2-16,-1-2-3 16,0 0 5-16,1-1-4 15,-1 2 2-15,2 2-1 16,-1-2 0-16,3 2 0 15,-3 0-5-15,2 0 9 16,-2 0-7-16,0-2 6 16,0 2-3-16,-1-2 0 15,-2 2 0-15,-1 0-2 16,1 0 4-16,2 0-5 0,-1 0 6 16,-1 0-6-16,0 0 5 15,0 0-4-15,-3 0 3 16,1 0-1-16,1 0 0 15,0 0 2-15,0 0-5 16,1 0 7-16,1 0-7 16,0 0 6-16,0 0-5 15,0 0 2-15,2 0 0 16,0-2 1-16,0 0-1 16,-4 2 0-16,2-2 1 0,-2 2-3 15,-1-2 5 1,4 2-4-16,-6 0 5 0,-2 0 0 15,0 0 16-15,-2 0 3 16,0 0 7-16,0 0 0 16,0 0 10-16,0 0-13 15,0 0 5-15,2 0-12 16,-2 0 22-16,3 0-38 16,-3 0 7-16,2 0 2 15,-2 0 4-15,0 0 10 16,2-2-3-16,2 2 8 15,8-2-28-15,-1 0 12 16,3 2-13-16,1-5 4 16,-2 4-7-16,3-4 2 15,-1 4-2-15,3-1 2 0,0-1-6 16,0 3 10-16,0 0-10 16,1-1 8-16,4 1-8 15,-1 0 6-15,3 0-2 16,0-1 0-16,-4-2 0 15,0 1-1-15,-4 2 4 16,1-1-5-16,0-2 6 16,-2 1-8-16,2 0 7 15,1 2-5-15,2 0 2 16,1 0 0-16,3 0-1 16,-1-2 2-16,0 0-3 15,-1 2 7-15,-1-2-10 16,0 0 11-16,1 2-11 0,-1 0 5 15,0 0 0-15,0 0-2 16,-1-2 0-16,-2-2 1 16,1 2 0-16,-1-2-3 15,0 1 4-15,-1 0-5 16,3-1 3-16,-4-1-1 16,3 3-4-16,0-3 4 15,4 3 2-15,1-2-2 16,2 0-4-16,-2 2 8 15,-2-2-5-15,2 0 4 16,-2-1-4-16,1 2 4 16,-1-1-1-16,1-2 1 15,0 0-2-15,3 2-1 16,2-2 6-16,3-1-7 0,1 3 7 16,4 3-8-16,2-3 9 15,-1-2-4-15,4 0 0 16,-5 0-1-16,6-3 0 15,-3 1 1-15,0 1-2 16,5-1 7-16,-5 2-10 16,2 1 9-16,3 4-9 15,-7-1 5-15,-1 2 0 16,0 0 0-16,-4 0-3 16,0 0 1-16,1-3 4 0,1 3-5 15,-1 0 9 1,1-1-10-16,3-2 4 0,0 3 0 15,2-2 0-15,0 2 0 16,1-2-3-16,-1 0 6 16,-5 1-4-16,-4-3 3 15,0 1-4-15,-4 2 3 16,0-2-3-16,-2 3 2 16,-4 0 0-16,2 0 0 15,0 0-2-15,-4 0 0 16,4 0-1-16,-3 0 1 15,1 0-3-15,4 0 1 16,4 0 4-16,5 0-4 16,4 0 4-16,4 0 0 15,0-2-2-15,3-2 2 0,-5-3-3 16,-2 1 0-16,-5-3-1 16,-2 3-9-16,0 0 6 15,1 2-10-15,-1 2 6 16,-2 2-5-16,-5 0-1 15,-1 0 13-15,-6 0 2 16,-1 0 0-16,-3 0 0 16,3 0-3-16,-3 0 10 15,3 0-9-15,-3 0 4 16,1 0 0-16,-5 0-2 16,-3 0 7-16,-3 0-10 15,-3 0 11-15,0 0-12 0,0 0 5 16,0 0-13-16,0 0-42 15,0 0-31-15,0 0-43 16,-9 6-75-16,-14 5-285 16</inkml:trace>
  <inkml:trace contextRef="#ctx0" brushRef="#br0" timeOffset="96093.82">16195 4177 25 0,'0'0'352'0,"0"0"-287"16,0 0 52-16,0 0-18 16,0 0-50-16,0 0-40 0,-8 0-7 15,8 0-2 1,0 2-3-16,11 4 3 0,9 4 4 15,4-1 8-15,5 4-4 16,0 1 8-16,4 0-13 16,0-2 6-16,4 2-5 15,3-1-7-15,2-1 8 16,1 3-5-16,-4-5 2 16,-5-2-2-16,-7-2 0 15,-7-2 0-15,-5-2 1 16,-4 2 0-16,1 0-2 15,-2 0 2-15,4 0 0 16,-5 0-1-16,-2-2 0 16,-3 2 0-16,2-2-1 15,-3 2 1-15,0-4 1 0,-1 3-1 16,-2-1 3-16,2-1-7 16,-2 4 8-16,4-3-6 15,-4 3 3-15,2-3-1 16,1 3 0-16,-3 0 3 15,0 1-3-15,0 2 4 16,0 3 2-16,0 4-5 16,-7 5 6-16,-18 9-7 15,-6 2 2-15,-9 10-1 16,-11 4 5-16,-7 6-3 16,-5 5 3-16,-1 0 31 15,2-5 4-15,6-11 1 0,14-11-6 16,13-11-14-1,10-7-14-15,13-7-8 0,2-2 0 16,1-2-1-16,-3 0-40 16,-6-13-67-16,-3-12-103 15,-5-4-320-15</inkml:trace>
  <inkml:trace contextRef="#ctx0" brushRef="#br0" timeOffset="97248.81">13902 3734 368 0,'0'0'28'0,"0"0"-24"16,0 0 49-16,0 0-38 15,0 0-10-15,0 110 4 16,2-48 18-16,-2 10 23 15,0 7-9-15,0-1-17 16,0-6 15-16,0-10-12 16,0-14 7-16,0-12-4 15,0-13-16-15,0-10-11 16,0-4-2-16,0-8 2 16,0-1-3-16,0 0 10 15,0 0-9-15,0 0 13 0,0-6-10 16,-4-14 27-16,-2-7-31 15,-1-2 3-15,1-2-6 16,1 2 5-16,2 1-4 16,1 2 4-16,0-2-4 15,0-2 5-15,0-1-4 16,-1-1 1-16,-1 1 0 16,2-2 0-16,-2 1 2 15,-1-1-4-15,0-4 8 16,1-1-11-16,2 4 9 15,-1 4-8-15,3 8 5 16,0 12-1-16,0 4 0 16,-2 6 0-16,2 0-1 15,0 0 3-15,0 0-4 16,0 0-3-16,0 0 2 0,0 0-10 16,0 0 6-16,2 0-1 15,14 0 8-15,2 0-2 16,2 0 5-16,7 0-5 15,-2 0 4-15,4 0-4 16,-1-3 4-16,-1 1-4 16,-1 1 6-16,-1 1-4 15,0 0 0-15,-4-3 3 16,2 0 3-16,2-1 2 16,2-4-1-16,-1 2-7 0,-4 2 14 15,3-3-14 1,-7 6 3-16,2 1-3 0,-7-2 2 15,0 2-2-15,-3 0 3 16,-6 0-8-16,-2 0 13 16,-2 0-10-16,0 0 2 15,0 0-1-15,0 0-37 16,0 0-29-16,0 0-33 16,-20 0-84-16</inkml:trace>
  <inkml:trace contextRef="#ctx0" brushRef="#br0" timeOffset="97900.58">13952 4148 176 0,'0'0'47'16,"0"0"-34"-16,0 0 83 15,0 0-43-15,0 0-11 16,0 0 12-16,-19 0-9 16,17 0-1-16,2 0-6 15,0 0 9-15,0 0-13 16,0 0 6-16,0 0-17 15,0 0-4-15,0 0-11 16,0 0-8-16,0 0-4 16,16 0-13-16,11 0 17 15,4 0 9-15,7-7 10 16,2-3-4-16,5-3 11 0,-1 2-11 16,-1-1 0-16,-3-1-9 15,-3 5-3-15,-5 2 10 16,-5 4-1-16,-12 0-2 15,-4 1-8-15,-6 1 7 16,-3 0-6-16,-2 0 4 16,0 0-2-16,0 0 16 15,0 0-9-15,0 0-5 16,0 0-3-16,0 0-4 16,0 0 0-16,0 0-23 0,0 0-44 15,0 0-56 1,-9 0-100-16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02.3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143 235 7059,'0'0'3194,"-8"-2"-2986,-24-7-283,32 9 73,0 0 0,0 0 1,0-1-1,0 1 0,0 0 0,0 0 0,0 0 0,-1 0 1,1 0-1,0 0 0,0 0 0,0-1 0,0 1 0,0 0 0,0 0 1,0 0-1,-1 0 0,1 0 0,0 0 0,0 0 0,0 0 1,0 0-1,0 0 0,-1 0 0,1 0 0,0 0 0,0 0 1,0 0-1,0 0 0,0 0 0,-1 0 0,1 0 0,0 0 1,0 0-1,0 0 0,0 0 0,0 0 0,-1 0 0,1 0 0,0 0 1,0 1-1,0-1 0,0 0 0,0 0 0,0 0 0,0 0 1,-1 0-1,1 0 0,0 0 0,0 0 0,0 1 0,0-1 1,0 0-1,0 0 0,0 0 0,0 0 0,0 0 0,0 1 1,0-1-1,0 0 0,0 0 0,0 0 0,0 0 0,0 0 1,0 1-1,0-1 0,0 0 0,0 0 0,0 0 0,4 6 33,-4-6-32,4 2 30,-1 1 0,0-1-1,1-1 1,-1 1-1,1 0 1,-1-1 0,1 0-1,0 0 1,-1 0-1,1 0 1,0 0 0,5-1-1,-7 1 10,-1-1 0,1 0 0,0 0 0,0 0 0,0 0 0,-1 0 0,1 0 0,0 0 0,0 0 0,0-1 0,-1 1 0,1-1 0,0 1 0,0-1 0,-1 0 0,1 0 0,-1 0 0,1 1-1,-1-2 1,1 1 0,-1 0 0,1 0 0,-1 0 0,0-1 0,0 1 0,1 0 0,-1-1 0,1-2 0,0-7 191,0-1 1,-1 0-1,0 0 0,0 0 1,-3-21-1,1 20-114,0 8-97,1 0-1,-1 0 1,0 1-1,-1-1 1,1 0-1,-1 1 1,0-1-1,0 1 1,-1-1-1,1 1 1,-1 0-1,0 0 1,0 0 0,0 1-1,-1-1 1,1 1-1,-1 0 1,0 0-1,0 0 1,-6-3-1,2 1-158,0 0 0,-1 1 0,0 0 0,0 1 0,-1 0 0,1 0 0,-1 1-1,1 0 1,-14-1 0,21 3 9,1 0-8,-1 0 0,1-1-1,0 1 1,0 0 0,0 0-1,-1 0 1,1 0 0,0 0-1,-1 0 1,1 0 0,0 0 0,0 0-1,0 1 1,-1-1 0,1 0-1,0 1 1,0-1 0,0 1 0,0 0-1,-1-1 1,1 1 0,0 0-1,0 0 1,1-1 0,-1 1 0,0 0-1,0 0 1,0 0 0,0 0-1,1 0 1,-1 0 0,0 0 0,1 1-1,-1 0 1,-2 36-4449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02.9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149 663 10197,'8'29'1005,"110"435"2298,-106-405-2774,-3 0 1,4 103-1,-13-160-247,-1-5-237,0 1 0,0 0 0,0 0 0,0 0 0,0 0 0,0 0 0,-1 0 0,1 0 0,-1 1 0,-2-3 0,-9-11 21,-19-34-75,2-3 0,2 0 0,-39-104 0,37 69-71,-33-167 1,49 164 20,4 0-1,4-1 1,6-99 0,1 175 58,0 0 0,1 0 1,1 0-1,0 1 0,1-1 1,0 1-1,1 0 0,1 0 1,0 0-1,1 1 0,15-23 1,-15 28-5,-1 0 1,1 1 0,0 0 0,0 0 0,1 1-1,0 0 1,0 0 0,1 1 0,-1 0-1,1 0 1,0 1 0,1 0 0,-1 1 0,1 0-1,-1 1 1,1 0 0,0 0 0,14 0 0,77 0-93,-98 2 96,0 1 0,0-1-1,0 0 1,0 1-1,0-1 1,0 1 0,0 0-1,-1 0 1,1 0-1,0 0 1,0 1-1,-1-1 1,1 1 0,-1 0-1,1-1 1,-1 1-1,0 0 1,0 0-1,0 1 1,0-1 0,0 0-1,0 1 1,-1-1-1,1 1 1,-1 0 0,1-1-1,-1 1 1,1 5-1,2 6 53,-1 0 0,0 0 0,-1 0 0,-1 28 0,0 0 264,-5 49 1,2-73-224,-2 1 0,0 0 0,0-1 1,-2 0-1,-8 18 0,-1-1-205,-1-1 0,-2 0 0,-2-1 0,-1-1 0,-1-1 0,-1-1 0,-46 45 0,69-75-125,-1 0-1,1 1 1,-1-1-1,1 1 1,-1-1 0,1 1-1,0-1 1,-1 1-1,1-1 1,0 1 0,-1-1-1,1 1 1,0-1 0,0 1-1,-1 0 1,1-1-1,0 1 1,0 0 0,0-1-1,0 1 1,0-1-1,0 1 1,0 0 0,0-1-1,0 2 1,0 0-709,0 18-7328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03.3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7443,'0'0'7390,"22"11"-7173,-11-6-144,7 3 112,1 2-1,-2 0 0,1 1 0,-2 0 0,1 2 1,25 24-1,153 205 700,-30-33-1544,-143-188-1919,-5-12-2315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03.7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489 1 4466,'0'0'10629,"-11"14"-10362,-82 122 256,-55 71 918,128-184-1322,0 0-1,-1-2 1,-1-1 0,-1 0 0,-1-2 0,-36 22 0,54-36-214,0-1 1,0 0 0,-1 0 0,1-1-1,-7 2 1,10-4-1624,14 0-7385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04.1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37 122 10053,'0'0'7598,"16"-4"-7550,189-35 123,4 1-59,-165 27-228,-13 3-506,1 1 0,1 1 0,48-2 0,-80 8 500,-1 0 0,1 0 0,0 0 0,0 0 1,0 0-1,0 0 0,0 0 0,-1 0 0,1 0 0,0 1 1,0-1-1,0 0 0,-1 1 0,1-1 0,0 0 1,0 1-1,-1-1 0,1 1 0,0-1 0,-1 1 0,1-1 1,0 1-1,0 1 0,3 20-2976,-4-20 2847,0 41-4964</inkml:trace>
  <inkml:trace contextRef="#ctx0" brushRef="#br0" timeOffset="1">1 444 8356,'0'0'7779,"160"-16"-7875,-54-4 400,10 3-255,5 4 47,-5 10-96,-6 3-449,-23 0-1584,-21 0-1696,-30 0-5476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04.5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10101,'0'0'5858,"52"191"-5778,-42-80 224,-6 11 81,0-11 111,3-12-256,-7-21-160,4-19-80,-1-16-32,-3-17-1457,0-19-1152,-14-7-8628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04.8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9380,'0'0'2367,"33"3"-1964,-6-2-280,0 1 20,0 0 1,-1 1 0,1 2-1,-1 1 1,0 1-1,36 14 1,-37-10-30,0 2 0,-1 0-1,-1 1 1,0 2 0,-1 0-1,-1 2 1,0 0 0,-1 1-1,18 23 1,-25-25 21,0 0 1,-2 1-1,0 0 0,-1 1 0,-1 0 0,-1 0 1,0 1-1,-1 0 0,-2 1 0,0-1 0,-1 1 1,2 30-1,-4-15 90,-1 0 1,-1 1-1,-3-1 1,0 0-1,-11 41 1,12-65-147,-2-1 0,1 1 0,-2-1 0,1 0 0,-2-1 0,1 1 0,-1-1 0,-1 0 0,0-1 1,0 1-1,-1-1 0,0-1 0,-1 1 0,0-2 0,0 1 0,0-1 0,-1 0 0,0-1 0,-20 9 0,14-9 32,0-1 0,0-1 0,0 0 0,-1-1-1,-25 2 1,-87-4-522,68-2-1294,58 1 56,10 0-1552,28 1-1871,11 7-1285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05.2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57 8116,'0'0'4375,"-4"2"-3775,0 2-277,1-1 0,0 1 0,0 0 0,0 0-1,0 0 1,-3 7 0,6-11-131,1 0-223,0 1 31,-1-1 0,1 0 1,0 0-1,0 1 1,-1-1-1,1 0 1,0 0-1,0 0 1,-1 0-1,1 0 0,0 0 1,0 0-1,-1-1 1,1 1-1,0 0 1,-1 0-1,1-1 1,0 1-1,-1 0 1,1-1-1,0 1 0,-1 0 1,1-1-1,0 1 1,0-2-1,15-11 87,-14 11-57,-1 1-1,1-1 1,-1 0 0,0 0 0,1 0 0,-1 0-1,0 0 1,0-1 0,0 1 0,-1 0 0,1 0-1,0-1 1,-1 1 0,0 0 0,1-1 0,-1 1-1,0 0 1,0-1 0,0 1 0,-1-3-1,0 3-13,1 1-1,-1-1 1,1 1-1,-1 0 1,0-1-1,0 1 1,0 0-1,0-1 1,0 1-1,0 0 1,0 0-1,0 0 1,0 0-1,-1 0 1,1 0-1,0 0 1,-1 0-1,1 1 1,0-1-1,-1 0 1,1 1-1,-1-1 1,1 1-1,-1 0 1,1-1-1,-1 1 0,-3 0 1,0-1-157,0 1 1,0 0-1,0 0 1,0 0-1,-1 1 1,1 0-1,-9 2 1,11-2-185,1 0-1,0 1 1,0-1 0,0 0 0,0 1 0,0-1 0,0 1 0,0 0 0,0 0-1,1-1 1,-1 1 0,0 0 0,1 0 0,0 1 0,0-1 0,-1 0 0,0 4-1,-6 20-7077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06.3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9124,'0'0'6270,"15"21"-6081,244 310 2170,-131-180-1386,245 312 287,-355-437-1229,-8-11-81,1 0-1,0-1 0,17 16 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06.7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890 0 7652,'0'0'9871,"-14"25"-9428,-197 305 976,-41-8-260,-76 109-907,311-405-699,-23 44 1,35-57-1306,-1 0 0,-5 28 0,6-13-4763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2:56.0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7267,'0'0'0,"0"15"-7267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19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37 5074,'0'0'6902,"-8"-6"-6152,-2-1-525,-20-17 1754,29 34-1907,-15 104 155,-1 119 0,14 124 250,4-232-336,-1-51-54,7 630 260,44 3-191,-39-613-93,52 633 122,-62 152-140,-3-463 14,8-105 18,-5-269 47,10 56 0,0-5-25,6 304 296,2-396-590,190 38 88,227 13 1,409-35-78,-702-17 168,489-27-32,-158-13 19,526-62 634,168-96 22,-853 136-634,467-31 0,-425 78 72,436-36 81,276-108 28,-4-33 28,-774 133-149,172-29 75,-331 69-185,205-2 0,-291 21-4,3 0-701,-15 0-5063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21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136 135 5795,'0'0'8278,"0"31"-8027,5 101-144,-2-105 33,9 48 1,-3-30 85,30 570 2476,-38-84-1920,-1-530-558,0-1-221,-1 1 0,1-1 0,-1 0 0,1 0 0,-1 0 0,1 0 0,-1 0 0,1 0 0,-1 0 0,1 0 0,-1 0 0,1 0 0,-1 0-1,1 0 1,-1 0 0,1 0 0,-1 0 0,1 0 0,0 0 0,-1-1 0,1 1 0,-1 0 0,1 0 0,-1-1 0,1 1 0,0 0 0,-1-1 0,1 1 0,0 0 0,-1-1 0,1 1 0,0 0 0,-1-1 0,1 0 0,-8-11-71,1 0 1,0 0-1,1-1 0,0 0 1,1 0-1,-6-28 0,2 15 0,-21-82-145,-24-156-1,13-119 54,36 141 160,5 191-10,0 29-5,2 1 1,0-1-1,1 1 0,1 0 1,1 0-1,1 0 1,1 1-1,1 0 1,1 0-1,18-31 0,-20 41 3,-1 0 0,1 0-1,1 1 1,0 0-1,0 0 1,1 1-1,0 0 1,0 1-1,1 0 1,0 0 0,0 1-1,1 0 1,-1 1-1,1 0 1,1 1-1,-1 0 1,0 1 0,1 0-1,0 1 1,20-2-1,-16 4-1,0-1 0,0 2 0,-1 0 1,1 0-1,22 7 0,-31-6 9,0 1 1,0 0-1,-1 0 0,1 0 1,-1 1-1,0 0 1,0 0-1,0 0 1,-1 1-1,0 0 0,0 0 1,0 1-1,0-1 1,4 9-1,-3-5 7,0 1 1,-2-1-1,1 2 1,-1-1-1,0 0 0,-1 1 1,0-1-1,-1 1 0,1 13 1,0 12 50,-4 53 0,0-54-28,0-10 26,-1-1-1,-2 0 1,0 0 0,-2-1 0,0 1 0,-17 37-1,16-44-4,-1-1 0,-1 0 0,0 0 0,-1-1-1,-1 0 1,0-1 0,-1 0 0,0-1 0,-24 20 0,28-28 8,0 0 0,0 0 0,0-1 0,0 0 0,-1 0 0,1-1 0,-1 0 0,0-1 0,-10 2 0,-6-1-1316,0-1-1,-26-1 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22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34 353 9220,'0'0'4053,"14"39"-3528,47 128 36,-44-119-109,-3 1 1,-2 1-1,7 56 0,-18-101-410,3 59 644,-25-65-510,16-1-216,-1 0 0,1-1 1,-1 1-1,1-1 0,0 0 1,0-1-1,0 1 0,1-1 1,-1 0-1,1 0 1,0-1-1,0 1 0,1-1 1,-1 0-1,1 0 0,-4-7 1,-3-7-179,0 1 0,2-1 1,-10-32-1,9 8 134,1 0-1,2 0 0,3 0 1,1-1-1,2 1 0,6-51 1,-3 68 78,1 0 1,1 0-1,1 0 1,1 1-1,16-37 1,-19 51 7,1 0-1,1 0 1,0 1 0,0 0-1,1 0 1,0 0 0,0 1-1,1 0 1,1 1 0,-1 0-1,1 0 1,1 1 0,0 0-1,15-9 1,-19 14-8,1-1 1,-1 1-1,1 0 0,-1 1 1,1 0-1,0 0 0,-1 0 1,1 1-1,10 0 1,-14 0 23,0 0 1,0 1 0,0-1 0,0 1 0,0 0-1,0 0 1,0 0 0,0 0 0,0 1 0,0-1 0,0 1-1,-1-1 1,1 1 0,0 0 0,-1 0 0,0 0-1,1 1 1,-1-1 0,0 1 0,2 3 0,2 5 90,0 1 0,-1 1 0,0-1 0,-1 1 1,-1-1-1,0 1 0,2 17 0,-1 95 1059,-4-104-920,0-19-214,0 0 0,-1 1 0,1-1 0,-1 1 1,1-1-1,-1 0 0,0 0 0,0 1 0,0-1 1,0 0-1,-1 0 0,1 0 0,0 0 0,-1 0 0,0 0 1,1 0-1,-1-1 0,0 1 0,0-1 0,0 1 1,0-1-1,0 0 0,0 1 0,0-1 0,-1 0 1,1-1-1,0 1 0,0 0 0,-1-1 0,-3 1 0,-8 2 54,0-1 0,0 0 0,-27-1 0,36-1-88,-102 0-146,61 0-2576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22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30 11301,'0'0'7452,"-1"0"-7447,1-1 1,0 1 0,-1 0 0,1 0 0,0-1 0,0 1-1,-1 0 1,1-1 0,0 1 0,0-1 0,0 1 0,-1 0-1,1-1 1,0 1 0,0-1 0,0 1 0,0 0 0,0-1-1,0 1 1,0-1 0,0 1 0,0-1 0,0 1 0,0 0-1,0-1 1,1 0 0,2 0-2,0 0-1,1 0 1,-1 0 0,1 1-1,-1-1 1,1 1-1,-1 0 1,8 0 0,3 0 19,449-13-610,-462 12 463,0 1 1,0 1-1,0-1 0,-1 0 0,1 0 1,0 0-1,0 0 0,-1 0 0,1 1 1,0-1-1,0 0 0,-1 1 0,1-1 1,0 0-1,-1 1 0,1-1 0,-1 1 1,1-1-1,0 1 0,-1 0 0,1-1 1,-1 1-1,1-1 0,-1 1 0,0 0 1,1-1-1,-1 1 0,0 0 0,1 0 1,-1-1-1,0 1 0,0 1 0,1 28-3241,-1-18 2186,0 39-4842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23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3682,'0'0'14598,"179"16"-13877,-103-16-65,1 0-560,-8-3 64,-7-10-144,-11 6-32,-11 4-48,-7 3-1120,-4 0-609,-10 40-1169,-8 6-1712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24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4162,'0'0'10434,"0"10"-10141,0 27 98,8 56 0,31 193 1101,4 329-1,-40-562-1870,-2-44-1108,0-33-609,-1-24-1455,0-12-1859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24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7555,'0'0'4488,"35"0"-3568,114 0-85,-122 1-673,0 1-1,0 1 1,0 1-1,0 1 0,-1 2 1,0 1-1,0 0 1,-1 2-1,0 1 0,-1 1 1,0 1-1,-1 2 1,-1 0-1,0 1 0,21 20 1,-20-16-88,-1 1 1,-1 0-1,-1 2 0,0 1 1,-2 0-1,-1 2 0,-1 0 1,-1 0-1,-2 2 1,0-1-1,-2 2 0,-1 0 1,-1 0-1,-2 0 0,7 55 1,-11 84 219,-3-111-161,-1-27-16,-1 1 0,-1 0 0,-1-1 0,-2 0 1,-2 0-1,0-1 0,-2 1 0,-23 46 0,26-60-26,-2-1 0,0 0 0,-1 0 0,-1-1-1,0 0 1,-1-1 0,0 0 0,-1-1 0,-1 0-1,0-1 1,0-1 0,-1 0 0,0-1 0,-1 0-1,0-1 1,-24 8 0,18-11-105,-1-1 1,0-1-1,1 0 0,-1-2 0,-27-2 0,21 1-399,28 0 332,0 0-1,0 0 1,-1 0 0,1 0 0,0 0-1,0 0 1,0 0 0,0 0 0,-1-1-1,1 1 1,0 0 0,0-1 0,0 1 0,0-1-1,0 1 1,0-1 0,0 0 0,0 1-1,0-1 1,0 0 0,0 0 0,1 1-1,-1-1 1,-1-2 0,1 0-527,0 0-1,0 0 1,1 0 0,-1 1 0,1-1-1,0 0 1,0 0 0,0-4-1,0 3-366,0-12-4241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24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11 4674,'0'0'8289,"-15"0"-8214,-79 0 176,92 0-236,0 0 1,1 0-1,-1 0 1,1 1-1,-1-1 1,0 1-1,1-1 1,-1 1-1,1-1 1,-1 1-1,1 0 1,0 0-1,-1 0 1,1 0-1,0 0 1,-1 0-1,1 0 1,0 0-1,-2 2 1,1 1 45,0 0 0,-1 0 1,1 0-1,1 0 0,-1 0 1,1 0-1,-2 6 0,0 5 223,1 0-1,0 0 1,1 20-1,1-33-262,-1 0-1,1 0 1,0 0-1,0 0 1,1 0-1,-1 0 1,0 0-1,0 0 1,1 0-1,0 0 1,-1 0-1,1-1 1,0 1-1,0 0 1,0 0 0,0-1-1,0 1 1,0 0-1,0-1 1,0 1-1,3 1 1,-2-2-16,1 0 0,-1-1 0,1 1 0,0-1 0,0 1 1,-1-1-1,1 0 0,0 0 0,-1 0 0,1 0 0,0 0 0,0-1 0,-1 1 1,1-1-1,-1 0 0,4-1 0,-1 0 13,0 0-1,-1 0 1,1 0 0,0-1 0,-1 0 0,0 0-1,0 0 1,0 0 0,0-1 0,0 0 0,-1 1-1,0-2 1,1 1 0,-1 0 0,-1 0-1,5-8 1,-3 3-3,0 0 0,-1 0-1,0 0 1,0 0 0,-1 0 0,0 0-1,-1-1 1,1-14 0,-2 23-10,-1 0 0,1 0 0,0 0 0,0 0 0,-1 0 0,1 0 0,-1 0 0,1 0 0,-1 0 0,1 0 0,-1 0 0,1 0 0,-1 0 0,0 0 0,0 1 0,1-1 0,-1 0 0,0 0 0,0 1 0,0-1 0,0 1 0,0-1 0,0 1 0,0-1 1,0 1-1,0-1 0,0 1 0,0 0 0,0 0 0,0 0 0,0-1 0,-1 1 0,-44-1-33,33 1-62,10 0-28,-1 0 1,0 0-1,0 0 0,0 1 1,0 0-1,0 0 1,0 0-1,1 0 1,-1 0-1,0 1 0,1-1 1,-1 1-1,1 0 1,0 0-1,-4 3 1,4-2-412,0 0 0,1 0 0,-1 0 0,1 1 0,0-1 0,0 0-1,0 1 1,0-1 0,-1 6 0,-2 8-6127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25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7507,'0'0'7737,"13"23"-7526,4 9 157,-1 0-1,-2 2 1,-1-1 0,13 54-1,-9-5 309,96 501 1762,-108-519-2318,-5-38-3198,0-15 430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25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 4322,'0'0'10589,"28"-11"-10456,95-36-61,-107 41-55,0 2 0,1 0 0,-1 0 0,1 2-1,0 0 1,0 1 0,33 2 0,-8 1 120,-35-3-90,0 2 0,-1-1-1,1 1 1,-1 0 0,1 0-1,-1 1 1,1 0 0,-1 0-1,0 0 1,0 1 0,0 0-1,0 0 1,10 8 0,-10-5 66,0 0 0,0 0 0,-1 0 0,0 1 0,0-1 0,0 1 0,-1 1 0,0-1 0,0 1 0,4 13 0,-4-6 24,-1 0 1,0 1-1,-1-1 0,-1 1 0,0-1 0,-2 20 0,0-9-48,0-15-77,0 0 0,-1 0 1,0 0-1,-1 0 1,0-1-1,-1 1 0,0-1 1,-1 0-1,0 0 0,-1-1 1,0 1-1,0-1 0,-1 0 1,-10 10-1,1-1-194,-1-2-1,-1 0 0,-1 0 1,0-2-1,-35 20 1,33-24-679,0 0-1,0-2 1,-1 0 0,0-2 0,-30 6-1,-26-1-5407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2:13.8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14T00:13:06.0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24997 2096 101 0,'0'0'50'0,"0"0"-22"16,0 0 62-16,0 0-34 15,0 0-31-15,0 0 7 16,0 0-11-16,2 0 13 0,-2 0-15 15,0 0-6-15,0 0-4 16,0 0 0-16,0 0 16 16,0 0-9-16,0 0 1 15,-2 0-1-15,-4 0 4 16,2 0 0-16,2 0-3 16,2 0 3-16,0 0-8 15,0 0-4-15,0 0-4 16,0 0-8-16,0-1 2 15,0 1-1-15,0 0-8 16,0 0 4-16,9 0-3 16,11 0 10-16,9 0 3 15,8 0 8-15,6 0 14 0,6 0-19 16,5 4 10-16,1 0-13 16,8 4 8-16,4 0-5 15,1-4-2-15,4 6 1 16,-7-4-4-16,-5 3 1 15,-12 2 2-15,-2-3-5 16,-4 1 3-16,-3-3-2 16,2-5 3-16,-3 1-3 15,2-2 0-15,0 0 0 16,0 0-3-16,0 0 6 16,0 0-5-16,1 0 8 15,-2 0-11-15,1-3 10 16,-1 1-6-16,-4-2 1 15,1-1 0-15,-3 1 0 0,-2 0 1 16,1-2 0-16,-3 2 1 16,2-5-4-16,2 0 4 15,5 0-6-15,0 0 7 16,2 3-3-16,2 2 0 16,1 2 0-16,-3-2-2 15,2-2 5-15,1 2-5 16,-6-2 5-16,3 3-5 15,0 0 4-15,-1 3-3 16,-2 0 1-16,-1 0 0 16,-3 0-1-16,-4 0 2 15,2 0-4-15,1 0 10 0,3-4-12 16,1 0 7-16,2 0-4 16,0 0 3-1,0 2-3-15,-3 0 2 0,-4 2 0 16,-2 0 0-16,-4 0 0 15,2 0-5-15,2 0 12 16,2 0-11-16,2-4 9 16,-1 0-8-16,-6 2 3 15,-1-2 0-15,-3 3-4 16,-2-4 7-16,-2 5-9 16,2 0 12-16,0-1-12 15,5 1 12-15,-1 0-10 16,2 0 5-16,-1 0-1 0,-2-3 0 15,-6 3 0-15,1 0-2 16,-2 0 7-16,-1 0-10 16,4-2 13-16,-2 0-15 15,3 0 14-15,-3 0-10 16,4 0 3-16,-1-2 0 16,0 0-3-16,2 0 6 15,3 0-8-15,0 0 10 16,-4 0-10-16,4 2 9 15,0-1-8-15,-3 3 4 16,0 0-6-16,-4 0 4 16,-7 0 2-16,3 0-1 15,-6 0-3-15,-1 0 1 0,2 0-7 16,2 0 7 0,0 0-12-16,1 0-13 0,-4 0 21 15,1 0 3-15,-5 0 4 16,2 0-1-16,-2 0-4 15,-4 0 8-15,2 0-10 16,-2 3 9-16,0-3-4 16,0 2 2-16,0-2 0 15,0 1-2-15,0 4 2 16,0 1-1-16,2 2 4 16,-2 4-1-16,0 1 2 15,0 4-7-15,0-1 6 16,0 4-5-16,0 7 4 15,0-4-3-15,0 5 2 0,0 1-1 16,0-8 0-16,0 1 6 16,0 3-6-16,-2-1 1 15,0-1-1-15,-2 0 0 16,0-1 5-16,2-2 0 16,0-4-4-16,2 1-2 15,0-6 9-15,0-1-16 16,0 2 13-16,0-4-9 15,0 1 4-15,0 2 0 16,0-1 1-16,0 2-1 0,0 0 0 16,0 0 3-1,0 0-6-15,0-4 8 0,0 0-11 16,0-4 7 0,0 1-2-16,0-4 0 15,0 4-3-15,0-1 4 0,0 0-6 16,0 3 2-16,0 1 8 15,0 2-8-15,0-2 4 16,0 3-34-16,2-5 30 16,4 2 3-16,-6-1 0 15,2 2 1-15,-2 3 0 16,2 2 3-16,0-2-6 16,2 1 6-16,-1-2-4 15,-3-1 2-15,4 0-1 16,-2 1 0-16,0 0-1 0,-2 3 0 15,2 0 1-15,-2-1 0 16,3 2 4-16,2-3-7 16,-3-2 6-16,0 1-6 15,2-6 3-15,-4 3 0 16,3-2-3-16,-1 2 5 16,-2 4-4-16,2-1 4 15,0 0-4-15,0-3 11 16,-2-4-16-16,2 0 8 15,-2-2-1-15,3 2 0 16,-3-2-1-16,2 4-1 16,-2 0 4-16,3 2-4 15,-1 2 9-15,0 1-13 0,0-4 9 16,0-1-6-16,-2-1 6 16,3-1-4-16,-3-2 1 15,0 0 0-15,0 1-2 16,2 4 4-16,-2 1 1 15,0 1-2-15,2 1 0 16,-2 1-1-16,0-3 0 16,2-3 0-16,0 2-2 15,0 0 2-15,1 1 1 16,-3 1-1-16,2 1 0 16,0 2 1-16,1 1 2 15,1 4-3-15,1-3 3 16,-1 1-3-16,0-4 0 15,1 1 3-15,-1-4-7 0,-4-4 8 16,2 2-7-16,-2 0 9 16,3-1-8-16,-3 4 4 15,0 1 0-15,0-2-2 16,0 4 0-16,2-3-1 16,-2-5 2-16,0 1-5 15,3-3 8-15,-3 2-11 16,0 3 13-16,2-2-11 15,-2 1 10-15,2 5-5 16,0-4 0-16,-2 0 1 16,2 0-6-16,-2-3 10 15,2 0-11-15,0 2 13 0,1 0-15 16,-1 3 13-16,0 1-7 16,0 4 2-16,0 0 0 15,4-1 0-15,-4-2 2 16,0-1-5-16,2 0 3 15,-2-1 0-15,3 6-1 16,1 1 1-16,2 0 0 16,0 4 0-16,1 0-1 15,-3 0 3-15,2-2-10 16,-2-1 14-16,1 4-8 16,-1 1 3-16,1 1-2 0,-2 3 2 15,-1-1 1 1,-2 1-2-16,1-1 0 0,-1-7-2 15,0-8 2-15,0-2-5 16,-2-2 10-16,2 0-8 16,-2-1 6-16,0 1-6 15,0-1 6-15,0-1-3 16,0 0 0-16,0-4 0 16,0 2 1-16,0-2 5 15,0 2-9-15,0 2 10 16,0-2-7-16,0-2 2 15,0 0-4-15,0 0 0 16,0 2 2-16,0 0 0 16,0 0-5-16,0-2-18 0,0 0-90 15,0 0-88-15</inkml:trace>
  <inkml:trace contextRef="#ctx0" brushRef="#br0" timeOffset="1133.53">28786 3699 25 0,'0'0'17'15,"0"0"21"-15,0 0 2 16,0 0 16-16,0 0-4 16,0 0-7-16,0-15-3 15,0 13 8-15,-2 2 0 16,2 0 3-16,0-3-12 15,0 3 2-15,0 0-7 16,0 0-11-16,0 0-2 16,0 0-10-16,0 0-7 15,0 0-5-15,0 12-2 0,0 6 2 16,0 5 6-16,0 2-7 16,0 7 1-16,7 5 1 15,4 1 1-15,0 1-6 16,2-8 3-16,-2-1-1 15,-4-10 2-15,-2-1-1 16,-1-2 1-16,0-5-1 16,-1-2 0-16,-1 1 2 15,0-5-5-15,-2-1 8 16,2-1-10-16,-2-2 10 16,0-2-10-16,0 0 6 15,0 0-1-15,0 0 2 16,0 0 2-16,0 0 0 15,0 0-3-15,0 0 2 0,0 0 3 16,0 0-1-16,0 0-2 16,0 0-1-16,-4 0 0 15,-7-4 0-15,-3 1 1 16,-3-6 1-16,-8 1 12 16,-4 0-6-16,-4 2 6 15,-1 0-10-15,3 3 19 16,6-6-9-16,5 5-3 15,5 1-5-15,4-1-2 16,2-1-2-16,2 1-2 16,3 0-4-16,2 0-6 0,0-4-37 15,2-6-89 1,-5-6-136-16</inkml:trace>
  <inkml:trace contextRef="#ctx0" brushRef="#br0" timeOffset="1955.66">27017 1336 142 0,'0'0'70'0,"0"0"-39"16,0 0 85-16,0 0-26 16,0 0-18-16,0 0-31 15,-2 0 0-15,2 0 7 16,0 0-20-16,0 0 3 16,0 0-17-16,0 2 9 15,0 1-20-15,-5 7-1 16,1 10-2-16,-5 14 0 15,0 9 2-15,-2 5 0 16,2 0 5-16,0 4-5 16,2 0-4-16,3 2 7 15,0 2-6-15,-1-6 6 0,3-6-9 16,0-13 4-16,2-12-1 16,0-10-3-16,0-3-42 15,0-4-13-15,0-2-31 16,0 0 1-16,0-6-37 15,4-24 47-15,-4-11-92 16</inkml:trace>
  <inkml:trace contextRef="#ctx0" brushRef="#br0" timeOffset="2422.26">27002 1351 37 0,'0'0'92'0,"0"0"-7"16,0 0-11-16,0 0-17 0,0 0-47 15,0 0-9-15,17 0 2 16,-1 0 8-16,3 0 13 16,6 0 18-16,4-2-3 15,2-2-25-15,5 0 3 16,5 1-15-16,-2-3 17 15,3 1-17-15,-3 3 5 16,-8-2-7-16,-7 4 2 16,-6 0-4-16,-5 0 4 15,-5 0-6-15,0 0 1 16,1 0-13-16,-3-2-33 16,4-4-19-16,-4 0-21 15,-6 0-17-15,0 1-97 0</inkml:trace>
  <inkml:trace contextRef="#ctx0" brushRef="#br0" timeOffset="2761.34">27006 1608 197 0,'0'0'20'16,"0"0"-1"-16,0 0 13 15,0 0-6-15,0 0 26 16,0 0-3-16,96 2-17 15,-61-2-4-15,-1 0-9 16,1 0-8-16,-2 0-8 16,2 0 0-16,-2 0-6 15,5-10-4-15,-1-4-76 16,-5-3-83-16</inkml:trace>
  <inkml:trace contextRef="#ctx0" brushRef="#br0" timeOffset="6083.76">29915 4236 28 0,'0'0'66'0,"0"0"-59"16,0 0 12-16,0 0 18 15,0 0 0-15,0 0-13 16,0 0-10-16,-6-9-2 0,6 7 6 15,0 0 5-15,0 2 22 16,0 0 2-16,0 0-2 16,0 0-6-16,0 0-8 15,0 0-3-15,0 0-13 16,0 0 5-16,0 0-10 16,0 0 2-16,0 0-4 15,0 0-4-15,0 0-4 16,0 0 0-16,0 0 6 15,0 0-2-15,0 0 15 16,0 0-8-16,0 0 26 16,0 0-21-16,0 0 3 0,0 0-11 15,0 0 2-15,0 0 9 16,0-2-13-16,0-4 13 16,0-8-19-16,0-10 20 15,0-11-15-15,2-4 11 16,2-7-14-16,4-4 11 15,-4-7-5-15,0-7 7 16,-1-10-3-16,-1-4-7 16,-2-3 16-16,0 3-18 15,0 4 17-15,2 2-14 0,-2 0 7 16,0-3-9 0,0 3 1-16,0-4-5 0,0-1 2 15,0-1-4-15,0 0 9 16,0 0-14-16,0 1 12 15,0 4-10-15,2 4 7 16,2 6-2-16,-1 2 0 16,2 1 2-16,-3 0-5 15,0 4 7-15,-2 0-8 16,0 3 12-16,0 3-10 16,0-1 6-16,0 3-5 15,0 4 3-15,0 3-3 16,0 5 2-16,0 7-1 15,0 6 7-15,0 5-5 16,0 1 6-16,0 3-2 0,0-2-9 16,2-1 6-16,3 0-6 15,-3-2 2-15,2 0 1 16,-4 3-1-16,2 0 4 16,-2 6-4-16,0-2 8 15,0 0-8-15,0-6 6 16,2-2-9-16,1-4 5 15,-1-1-1-15,0 4 0 16,-2 3 1-16,0 4-4 16,0 5 11-16,0 4-12 15,0 1 9-15,0 2-2 16,0 2-3-16,0-2 0 16,0 2-2-16,0 0 2 15,0 0 0-15,0 0 0 0,0 0 1 16,0 0 4-16,0 0-4 15,0 0 3-15,0 0-2 16,0 0-1-16,0 0-1 16,0 0 0-16,0 0 0 15,0 0-8-15,0 0 9 16,0 0-6-16,0 0 3 16,0 0-2-16,3 0-8 15,4 0 6-15,5 0 1 16,11 0 3-16,8 4 1 15,9 3 2-15,3-2-1 16,5-2 3-16,4 2-5 16,4-4 4-16,2 2 1 0,4-1-3 15,1-1 0-15,-1 4-2 16,5-3 5-16,-1 0-7 16,3 0 10-16,3 0-11 15,-3 4 11-15,0 2-12 16,-7 2 8-16,-4 0-2 15,-6-2 0-15,-2 2 0 16,-2-4-5-16,-4 0 10 16,3-1-9-16,1-2 11 15,2-1-14-15,-1-2 11 16,0 1-6-16,-2-1 2 16,1 3 0-16,0-3 0 0,-4 0 2 15,-1 0-6 1,-8 0 10-16,-1 0-11 0,-3 0 9 15,-2 0-8-15,0 2 5 16,-2 0-1-16,-1 0 0 16,-2 0 5-16,1-2-10 15,-5 0 12-15,0 2-14 16,-2 0 15-16,-3 0-14 16,1 0 9-16,-3-2-3 15,1 0 0-15,-1 0 0 16,1 0-5-16,-1 2 11 15,-4-2-10-15,2 0 10 16,-4 0-10-16,-1 0 8 0,1 0-6 16,-2 0 2-1,-1 0 0-15,3 0 0 0,-3 0 1 16,5 0-5-16,-2 0 11 16,0 0-13-16,-5 0 12 15,2 0-10-15,-2 0 6 16,3 0-3-16,-1 0 1 15,-2 0 0-15,3 0-2 16,0 0 5-16,-1 0-6 16,0 0 8-16,1 0-10 15,-1 0 10-15,0 0-8 16,2 0 3-16,-2 0 0 0,0 0 0 16,0 0 1-1,-1 0-4-15,1 0 10 0,0 0-13 16,4 0 12-16,-4 0-12 15,5 0 8-15,-1 0-3 16,2 2 1-16,1 0 0 16,-1 3-2-16,2-4 4 15,-3 1-7-15,2 1 12 16,-4-3-12-16,2 1 10 16,-3-1-8-16,1 0 3 15,-1 0 0-15,-1 2 0 16,-2-2 2-16,3 0-6 15,-2 0 8-15,1 0-8 16,1 3 8-16,2-2-7 16,-2-1 5-16,-2 0-4 0,1 0 0 15,-1 0 2-15,-2 0-3 16,0 0 12-16,-2 0-18 16,6 0 17-16,-6 0-16 15,0 0 7-15,0 1-1 16,0 2-86-16,0 0-31 15,0 2-83-15,-19-3-155 16</inkml:trace>
  <inkml:trace contextRef="#ctx0" brushRef="#br0" timeOffset="6725.89">32382 1474 201 0,'0'0'152'16,"0"0"-78"-16,0 0 33 15,0 0-4-15,0 0-47 16,0 0-30-16,-22-7-23 0,22 7-3 16,0 0 0-16,0 0-7 15,0 0 1-15,0 10 6 16,2 5 6-16,11 1-4 16,1 0 6-16,6 2-7 15,-2 2 12-15,7 0-11 16,-2 0 3-16,2-2-4 15,2-2-1-15,-2 0 0 16,-3-2 6-16,-5 0-11 16,2 0 11-16,-4-1-11 15,-1-1 10-15,-4-7-4 16,-3-1-1-16,-5-2 0 16,0 1 0-16,-2-2 2 15,0 1-10-15,0 0 16 0,0 0-13 16,0 0 10-16,0-2-5 15,3 0 0-15,-3 2 0 16,0-2 3-16,0 2 0 16,0 4 5-16,0 2-6 15,-16 5 9-15,-8 5-6 16,-5-1 26-16,-5 3-16 16,1 1-4-16,0-3-1 15,4-2 2-15,2-4-3 16,2-5-7-16,3-1-4 15,0-3-1-15,-1-3-5 16,0 0-80-16,-10 0-65 16,2-10-134-16</inkml:trace>
  <inkml:trace contextRef="#ctx0" brushRef="#br0" timeOffset="7328.23">31251 926 245 0,'0'0'92'0,"0"0"-47"0,0 0 38 15,0 0-45-15,0 0-38 16,0 0 0-16,-2 62 3 16,2-22 19-16,0 6-1 15,-3 7 23-15,-4-7-15 16,-2-4-3-16,3-8-7 15,-1-6-5-15,2-6 0 16,1-4-12-16,-1 1-4 16,3-6 9-16,0-3-7 15,0-4 4-15,2-6-6 16,0 0 2-16,0 0 0 16,0 0-3-16,0 0 3 15,0 0 0-15,0 0-30 0,0 0-4 16,0-12-51-16,0-9-67 15,0-6-118-15</inkml:trace>
  <inkml:trace contextRef="#ctx0" brushRef="#br0" timeOffset="7709.45">31199 976 137 0,'0'0'105'15,"0"0"-23"-15,0 0 28 16,0 0-42-16,0 0-35 16,0 0-33-16,2-5 0 15,7 5 5-15,7 0 3 16,-1 0 33-16,3 0 1 15,5 0-4-15,-2 0-14 16,8 0 4-16,0 0-23 16,0 0 13-16,-2-2-15 15,-2-1-3-15,-5 0 0 16,-2 1 0-16,-7-1 0 16,-4 3 2-16,-1 0-5 0,-1 0 3 15,-1 0 0-15,-2 0-51 16,0 0-29-16,4 0-27 15,-4 0-37-15,-2 0-39 16</inkml:trace>
  <inkml:trace contextRef="#ctx0" brushRef="#br0" timeOffset="8007.94">31270 1175 184 0,'0'0'152'0,"0"0"-93"16,0 0 58-16,0 0-54 15,0 0-36-15,0 0-27 16,2 0 1-16,14 0 7 15,7 0 24-15,-2 0-2 16,4 0-23-16,0 0-2 16,4 0 0-16,0-4-10 15,0 0-43-15,-7 1-113 16,-15 3-174-16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3:26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31 8548,'0'0'4239,"-1"0"-4196,0 0-1,0 0 1,1-1-1,-1 1 1,0 0 0,0 0-1,0 0 1,0 0-1,0 1 1,0-1-1,0 0 1,1 0-1,-1 0 1,0 1-1,0-1 1,0 0 0,0 1-1,1-1 1,-2 1-1,-2 6 175,0 0 0,1 0 0,0 0 0,1 0-1,-1 1 1,1-1 0,1 0 0,-1 1 0,1 0 0,0 11-1,2-18-213,0 0-1,-1 0 0,1-1 0,0 1 0,0-1 0,-1 1 1,1 0-1,0-1 0,0 1 0,0-1 0,0 0 0,0 1 1,0-1-1,0 0 0,0 1 0,0-1 0,0 0 0,0 0 1,0 0-1,0 0 0,0 0 0,0 0 0,-1 0 0,1 0 1,0-1-1,0 1 0,2-1 0,4 1 1,0 0 3,1 0 0,-1-1-1,1 0 1,-1 0 0,0 0-1,1-1 1,-1 0 0,0-1-1,13-6 1,-17 8-4,0-1-1,-1-1 1,1 1-1,0 0 1,0-1-1,-1 1 1,0-1-1,1 0 1,-1 0-1,0 0 1,0 0-1,-1 0 1,1 0-1,-1 0 1,1-1 0,-1 1-1,0 0 1,0-1-1,-1 1 1,1-1-1,-1 0 1,1 1-1,-1-5 1,0 6 13,0 1 0,0-1 0,0 1 0,0-1 0,0 1 0,0-1 0,0 1 0,0-1 0,-1 1 0,1-1 0,-1 1 1,1-1-1,-1 1 0,1 0 0,-1-1 0,0 1 0,0 0 0,0-1 0,1 1 0,-1 0 0,-2-2 0,1 3 59,-1-1 0,1 0 0,-1 0 0,0 1 0,1-1 0,-1 1-1,0 0 1,1 0 0,-1 0 0,-3 0 0,-5 1 84,6-2-121,0 1 0,0 0 0,0 0 0,0 1 1,0 0-1,1-1 0,-1 2 0,-8 2 0,11-3-46,1 0 0,-1 1 0,1-1 0,-1 1 0,1-1 0,0 1 0,0-1 0,0 1 0,0 0 0,0-1 0,0 1 0,0 0 0,0 0 0,1 0 0,-1 0-1,1 0 1,0 0 0,-1 0 0,1 0 0,0 0 0,0 0 0,0 0 0,1 3 0,-1-5-44,23 0-2532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41.9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0 296 1393,'4'0'16513,"19"3"-16822,11-1 281,0 2 0,0 1 0,34 10-1,24 4 9,313 17 40,4-34 15,-227-3-23,-11-11-5,3 1-12,344 34 51,121 16 333,-587-42-358,1-2 0,-1-3 1,54-15-1,17-3-18,-52 14 17,764-120-8,-373 91-10,-176 19-10,561-13 34,-739 33-25,716-7 63,678 15-75,-887-19 59,-363 12-53,547 22 72,-526 10-89,398 30-60,-12 18 110,-272-24-19,289-8 59,-265-25-53,330-5-88,-610-17 66,416-38 55,-438 27-64,199-23 47,354-28 58,-148 27-93,-132 8 2,-192 14-15,364-13 0,-255 8 37,-80 2 72,291-26-47,-230 27 46,-9 0-105,279-47-7,-132 49 72,-355 13-22,115 14 10,-93-5 18,-64-7-50,0 1 0,35 9 0,-50-11-6,0 1 0,0 1 1,0-1-1,0 1 0,0 0 0,0 0 0,-1 1 1,0 0-1,1 0 0,-1 0 0,-1 0 0,1 1 0,4 6 1,5 11 63,-1 0 0,0 1 0,-2 0 0,-1 1 0,12 43 0,21 135 102,-27-112-79,-5-36-27,62 377 561,-67-374-594,31 486 835,-35-189-601,-4 378-153,-19-364-106,-1 117-11,9-164 40,0 1 5,13-204-55,8 541 84,-5-579-101,16 236 78,39 72-22,-49-335 231,3-1 0,32 87-1,-44-138-248,16 60 367,-2 0-1,-3 1 1,3 91-1,-11-124-294,-2-5 36,-1-18-71,0-1 0,0 0-1,1 1 1,0-1 0,0 1 0,3 7-1,3 27 247,-7-39-318,-24-3-5723,-25-13 833,-20-17-4245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44.7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19 433 5891,'0'0'3503,"4"0"-3349,24 0 30,-27 1-148,0-1 0,0 1-1,0 0 1,-1-1 0,1 1-1,0 0 1,-1-1-1,1 1 1,0 0 0,-1 0-1,1-1 1,-1 1-1,1 0 1,-1 0 0,1 0-1,-1 0 1,0 0-1,0 0 1,1 0 0,-1 1-1,6 23 627,-6-24-615,14 78 1002,-4 1 1,-1 95-1,-9-181-1027,-1 0-1,0 0 1,-1 1-1,1-1 0,-1 1 1,0-1-1,-1 1 1,1 0-1,-5-6 1,-9-22-45,2-10-3,2-1-1,1-1 1,3 0-1,-4-53 0,4-185-45,8 274 67,0 3-6,1 0 1,-1 0 0,1 0 0,0 1 0,1-1 0,-1 0 0,1 1 0,0-1 0,0 1-1,1-1 1,0 1 0,0 0 0,0 0 0,0 1 0,1-1 0,0 1 0,0-1 0,0 1 0,5-4-1,-1 3-14,-1 0 0,0 0 0,1 1 0,0 0 0,0 1 0,0 0 0,1 0 0,-1 0 0,0 1 0,1 1-1,0-1 1,10 1 0,123 0-15,-139 1 47,0 1-1,0-1 1,0 1-1,0-1 1,0 1-1,0 0 0,0 0 1,0 0-1,-1 0 1,1 1-1,0-1 1,-1 1-1,1-1 1,-1 1-1,1 0 1,-1 0-1,0 0 0,0 1 1,0-1-1,0 0 1,0 1-1,0 0 1,-1-1-1,1 1 1,-1 0-1,0-1 1,0 1-1,0 0 0,0 0 1,0 0-1,0 3 1,2 13 65,0-1 1,-1 0-1,-1 1 1,-2 19 0,1-18-10,0-12-19,0 1 0,0-1 0,-1 1 0,0-1 0,-1 1 0,0-1 0,-4 12 0,4-16-8,-1 0 1,1 0-1,-1 0 1,1 0-1,-1 0 1,0-1-1,-1 0 1,1 1-1,-1-1 1,1 0-1,-1-1 1,0 1-1,0-1 1,0 1-1,-7 1 1,-1 1 120,-1 0 1,0-2-1,0 0 1,0 0-1,0-1 1,-16 1-1,-86-4 171,51-1-277,54 2 84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45.2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6515,'0'0'4458,"19"11"-3842,-3-3-567,2 1 13,0 2-1,-1 0 1,0 0 0,-1 2-1,27 26 1,165 221 1539,-199-251-1461,4 3-566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45.6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562 0 6147,'0'0'7024,"-15"21"-6789,-53 69 3,59-79-141,-1 0 0,-1-1 0,0 0 0,0 0 0,-1-1 0,0-1 0,0 0 1,-1 0-1,0-1 0,0-1 0,-1 0 0,-19 5 0,-1-4 86,-1-1 0,1-1-1,-55-1 1,41-2-237,20 1-43,10-1-1512,4-1-2399,10-1 398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46.0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0 8772,'0'0'6728,"-4"1"-6381,0 3-464,10-1 54,27 6 60,49 3 197,1-7 5,113-7-1,-190 2-539,1 0 0,-1-1 0,0 1 0,0-2 0,0 1 0,0-1 0,0 1 0,-1-2 0,1 1 0,6-4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46.4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1 710 10389,'0'0'2097,"244"36"-1713,-164-33-128,-3 0-224,-8 0-32,-7-3 0,-7 0-1201,-12 0-1552,-17-19-2737</inkml:trace>
  <inkml:trace contextRef="#ctx0" brushRef="#br0" timeOffset="1">1269 1 6003,'0'0'9060,"0"197"-8916,0-105 320,0-4-240,0-6-144,0-16-80,-7-17 112,4-16-240,-5-17-576,1-9-1201,-15-7-1344,0 0-2562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46.9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0 8644,'0'0'1707,"33"6"-784,110 23-368,-133-27-505,0 1-1,-1 0 1,1 0-1,0 1 1,-1 1-1,0-1 1,0 1-1,0 1 0,-1 0 1,14 11-1,-11-7 0,-1-2 26,0 2 1,-1-1 0,0 1 0,-1 1 0,0-1-1,0 2 1,-1-1 0,0 1 0,-1 0-1,-1 0 1,0 1 0,-1-1 0,5 21 0,-2 8 354,-2-1 0,-2 1 1,-2 47-1,-2-62-304,-1-1 0,-2 1-1,0 0 1,-1-1 0,-2 0-1,-1 0 1,-17 39 0,15-43-35,0-1 0,-1 0 0,-2-1 0,0 0 0,0-1 0,-2-1 0,0 0 0,-1-1 0,-20 15 0,28-25-50,0 0-1,-1-1 1,0-1 0,1 1 0,-1-1 0,-1-1-1,1 0 1,-17 4 0,3-4-143,0 0 0,-34-2 0,55-1-20,1 0 1,-1 0-1,0 0 0,0 0 0,1 0 0,-1 0 0,0 0 1,1-1-1,-1 1 0,0-1 0,1 1 0,-1-1 1,0 0-1,1 0 0,-1 1 0,1-1 0,-2-2 1,2 2-188,0-1 0,0 0 0,0 0 0,0 0 0,1 0 0,-1 0 0,1 0 0,-1 0 0,1 0 0,0 0 0,-1 0 0,1 0 0,1-4 1,-1-23-4529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47.3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17 3762,'0'0'7179,"4"0"-7099,11 0 77,-12 0 2986,-36 1-904,33 0-2250,0 0 1,1 0 0,-1-1 0,0 1 0,0 0 0,0 0-1,1 0 1,-1 0 0,0 0 0,1-1 0,-1 1-1,1 0 1,-1 0 0,1 0 0,-1-1 0,1 1 0,-1 0-1,1-1 1,0 1 0,-1-1 0,1 1 0,0-1 0,0 1-1,-1-1 1,1 1 0,0-1 0,0 0 0,0 1 0,0-1-1,0 0 1,-1 0 0,1 1 0,1-1 0,40 0-92,-9 1-507,-41-15-354,4 11 415,-1 0-1,1 0 1,-1 0-1,0 1 1,0 0 0,0 0-1,-1 0 1,-9-2-1,-14 2-3933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47.8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6531,'0'0'9348,"0"4"-9084,0 0-272,0 0 0,0 0-1,0 0 1,1 0-1,0 0 1,0 0 0,0-1-1,0 1 1,0 0-1,1 0 1,0-1-1,0 1 1,3 4 0,2 6 11,102 219 723,-56-116 41,100 168-1,-148-277-787,13 19 63,24 29 0,-37-50-88,0-1-1,0 1 0,1-1 0,0 0 1,0 0-1,0 0 0,1-1 1,-1 0-1,1-1 0,12 5 1,-6-6-2309,-12-2 2141,-1 0-1,0 0 1,1 0 0,-1 0 0,0 0-1,1 0 1,-1 0 0,0 0 0,0 0-1,1 0 1,-1 0 0,0 0 0,1-1-1,-1 1 1,0 0 0,0 0 0,3-4-2786,-2-18-1535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4:09.3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591 57 352,'0'0'6697,"-12"-2"124,9 0-6914,-4-3 99,0 0 0,1 0 0,-2 1 0,1 0 1,0 0-1,-10-3 0,14 6-1,-12-4-18,0 1 0,-1 1 0,1 1 0,-1 0 0,0 1 0,1 0 0,-1 1 0,-17 3 0,-14-2-25,29 1 42,-1 1-1,1 1 1,0 0-1,0 1 0,0 1 1,-25 13-1,33-14-23,1 1-1,0 0 0,0 1 1,0 0-1,1 0 0,0 1 1,-8 9-1,14-11-30,-1 1 0,1 0 0,0 0-1,1 0 1,-1 0 0,1 0 0,1 0 0,-1 0 0,1 0 0,1 0 0,-1 0 0,3 11 0,-1-16 48,-1 0-1,1-1 1,0 1 0,0 0 0,0-1 0,0 1 0,0-1 0,0 0 0,0 0 0,0 0 0,1 0 0,-1 0 0,0 0 0,1-1 0,-1 1 0,1-1 0,2 1 0,5 1-1,259 77-1034,-256-76 965,0 2-1,-1-1 1,1 2 0,-1 0-1,20 12 1,-31-16 30,1 0-1,0 0 1,0 1 0,0-1-1,-1 0 1,0 0 0,1 1 0,-1-1-1,0 1 1,0 0 0,0-1 0,0 1-1,-1 0 1,1-1 0,-1 1-1,1 5 1,-2 53-91,0-36 161,0-16-26,0 0 0,-1 0 0,0 0 0,0 0 1,-1-1-1,-1 1 0,1 0 0,-1-1 0,-1 0 0,0 0 0,0-1 1,-11 15-1,6-11 8,-1 1 0,0-1 0,0 0 0,-1-1 0,0-1 1,-1 0-1,-16 9 0,12-11 72,1 0 1,-2-1-1,1 0 0,-1-1 1,0-1-1,-23 2 0,-114-1-290,127-5-455,15 0-2626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48.6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916 0 7780,'0'0'12261,"-216"4"-12021,133 38-240,-16 11-64,-10 3-32,-4-4-896,18 1-929,11-4-976,19-6-641,13-7-2705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52.9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2993,'0'0'7065,"7"0"-7012,36 3 508,-42-2-518,1 0 1,-1 0 0,0 0-1,0 0 1,0 0 0,0 0-1,0 0 1,-1 1 0,1-1-1,0 0 1,0 0 0,-1 1-1,1-1 1,-1 1 0,1-1-1,-1 0 1,0 1 0,1 2-1,-1-2 24,19 74 264,-5 0 1,-2 1-1,-4 1 0,-2 96 1,-6-63-218,-6-118-1285,-27-44-5074,17 24 1170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53.5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 5859,'0'0'2598,"14"0"-2435,-2 0-99,16 0 419,1 0 0,34-7 0,-42 4-154,0 0 1,0 1-1,41 2 0,-53 0-299,0 1 0,0 1-1,1-1 1,-1 2-1,0-1 1,-1 1-1,1 0 1,0 1 0,-1 0-1,0 1 1,10 6-1,-3 1 38,0 1-1,-2 0 0,0 1 0,0 0 1,-1 1-1,-1 1 0,0-1 0,-1 2 1,-1-1-1,-1 2 0,0-1 0,-1 1 1,-1 0-1,-1 0 0,0 1 0,-2-1 1,4 38-1,-6 111 601,-2-156-623,0-1 1,0 1-1,-1-1 1,0 0-1,-1 0 1,0 0-1,-1 0 0,0 0 1,0 0-1,-1-1 1,0 0-1,-1 0 1,0 0-1,0-1 1,-1 0-1,0 0 1,-1-1-1,1 0 0,-1 0 1,-11 7-1,-5 2 205,-1-1 0,-1-1 0,-1-2 0,1 0 0,-2-1 0,-32 7 0,-48 2 130,93-19-1346,7-4-2895,4-8-57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53.9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0 5747,'0'0'10135,"-2"0"-9764,-5 0-238,493 0-2288,-518 20-5657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54.3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5170,'0'0'6531,"99"62"-6323,-37-52 49,7-3 47,-3-1 48,-8-2-224,-7-4-128,-7 3 0,-4-3-96,-7 0-1297,-8 0-2288,-14-3-3043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54.7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0 382 3169,'0'0'9197,"8"-6"-9117,4-4-46,-1 0 1,0-1 0,-1-1-1,0 1 1,-1-2 0,0 1-1,10-23 1,12-22 93,31-53-18,-46 83-100,-9 17 68,0-1 1,0 1-1,1 0 1,14-15-1,-21 25-64,-1 0-1,0-1 1,0 1-1,1 0 1,-1 0-1,0 0 1,1 0-1,-1 0 1,1-1-1,-1 1 1,0 0-1,1 0 1,-1 0-1,0 0 1,1 0-1,-1 0 1,0 0-1,1 0 1,-1 0-1,1 0 1,-1 0-1,0 1 1,1-1-1,-1 0 1,0 0-1,1 0 1,-1 0-1,0 0 1,1 1-1,-1-1 1,0 0-1,0 0 1,1 1-1,-1-1 1,0 0-1,0 0 1,1 1-1,-1-1 0,0 0 1,0 1-1,0-1 1,1 0-1,-1 1 1,8 18 11,2 12 349,-2 0-1,-2 1 1,0 0-1,0 42 1,-4 135 663,-3-114-737,1-3-2,0-92-324,-1-21-5272,2 16 4126,-1-21-4503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55.1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730 1 7796,'0'0'6653,"-1"17"-6333,-2 13-195,-2 0 0,-1 0 0,-1-1 0,-13 34 0,-20 36 378,-5-1 1,-3-3-1,-5-2 1,-4-2-1,-3-3 1,-100 111-1,125-163-504,-1-2-1,-1-1 1,-69 46 0,101-76 869,0-28-17400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55.6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86 7299,'0'0'4440,"0"12"-4350,-5 57 247,-4 115 1301,9-177-1618,1 0 0,-1 0 1,2-1-1,-1 1 0,1-1 1,0 1-1,0-1 0,1 0 1,-1 0-1,2 0 0,-1 0 1,1 0-1,-1 0 0,2-1 1,-1 0-1,0 0 0,1 0 1,0-1-1,0 1 0,1-1 1,-1 0-1,1-1 0,0 1 1,0-1-1,11 4 0,-3-1-19,0-1 0,1-1 0,-1-1 0,1 0 0,-1 0-1,1-2 1,0 0 0,0 0 0,0-2 0,0 0 0,15-3 0,-21 2 2,-1 0 0,1-1 1,-1-1-1,0 0 0,0 0 1,-1 0-1,1-1 0,-1 0 1,0 0-1,0-1 0,-1 0 1,1 0-1,-1-1 0,-1 1 1,1-1-1,-1-1 0,0 1 1,-1-1-1,0 1 0,4-12 1,0-1-47,0 0 1,-2 0-1,-1-1 1,0 1-1,-1-1 1,-2 0 0,1-32-1,-3 45 49,0 0 0,0 0-1,-1 0 1,0 0 0,-1 0 0,-3-11-1,3 15 9,0 0 0,0 0-1,0 0 1,-1 1 0,1-1 0,-1 0-1,0 1 1,0 0 0,0 0-1,0 0 1,-1 0 0,0 0 0,-4-2-1,-10-6 131,-1 2-1,0 0 0,-1 1 1,0 1-1,-40-10 1,25 11 53,-1 1 1,-62 0 0,95 5-200,0 0 0,0 0 0,0 0 0,0 1 0,-1-1 0,1 1 0,0 0 0,0-1-1,0 1 1,0 1 0,0-1 0,1 0 0,-1 1 0,0-1 0,1 1 0,-1 0 0,0 0 0,1 0 0,-3 3 0,2 0-46,0 0 1,0 0 0,0 0-1,1 1 1,0-1 0,0 1-1,0 0 1,1-1 0,-2 8-1,1 4-1008,-1 0-1,1 27 0,6 5-4755,2-28-450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56.1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0 1 2001</inkml:trace>
  <inkml:trace contextRef="#ctx0" brushRef="#br0" timeOffset="1">0 1 2001,'22'134'11701,"-15"-134"-11701,34 0-96,13 0 96,5-3 833,-1 0-449,-7-4-192,-4 1-192,-3-1 32,-11-3-32,-8 4-240,-3-1-1601,-11 4-1489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56.7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40 3298,'0'0'8513,"7"17"-7702,-1-3-587,3 8 198,-1 0 0,-1 1 1,7 34-1,-4 15 892,2 118 482,-25-192-1379,7-1-412,0 0 1,1 0 0,-1 0 0,1-1 0,-1 0-1,1 0 1,1 0 0,-1 0 0,0-1-1,1 0 1,0 0 0,0 0 0,1-1 0,-1 1-1,1-1 1,0 0 0,1 1 0,-1-1 0,1-1-1,-2-11 1,0-3-49,0 1 0,2-1 0,1 1 0,0-1 0,3-29 1,-1 42 31,1 0 1,0 0-1,0-1 0,0 2 1,1-1-1,0 0 1,1 1-1,-1-1 1,2 1-1,-1 0 1,1 0-1,0 0 1,0 1-1,1 0 1,0 0-1,0 0 1,0 1-1,8-6 1,-4 5-16,1-1 1,-1 1 0,1 1-1,0 0 1,1 0-1,-1 1 1,1 1 0,0 0-1,0 0 1,0 1 0,23 0-1,-33 2 26,-1 0 1,0 0-1,0 1 0,0-1 0,0 1 0,0-1 0,0 0 0,0 1 1,0 0-1,-1-1 0,1 1 0,0 0 0,0-1 0,0 1 1,-1 0-1,1 0 0,0-1 0,-1 1 0,1 0 0,0 0 0,-1 0 1,1 0-1,-1 0 0,0 0 0,1 0 0,-1 0 0,0 0 0,0 0 1,1 0-1,-1 0 0,0 1 0,0 0 0,1 45 86,-2-34-17,1-11-62,1-1 1,-1 0-1,0 1 0,-1-1 0,1 1 0,0-1 0,0 0 0,-1 1 0,1-1 0,-1 1 0,1-1 0,-1 0 0,1 0 0,-1 1 1,0-1-1,0 0 0,1 0 0,-1 0 0,-2 2 0,-29 10 119,31-12-124,-6 1-27,-1-1 0,1 0 0,0 0 0,-15 0-1,22-1-54,0 7 17,0-1 0,1 1 0,0-1 0,1 0 0,-1 1 0,1-1 0,0 0 0,1 0 0,0 0 0,4 6 0,4 6 57,26 29 1,-22-29-3,21 29 14,61 70 242,-83-103-184,-1-1 0,2 0 0,0-1 0,0 0 0,28 15 0,-35-24 32,-7-2 720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4:10.6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0 644 2497,'0'0'5677,"0"-11"-4612,2-4-879,0 0 1,1 0-1,1 0 1,0 1 0,1-1-1,0 1 1,12-20-1,7-23-128,16-46-29,33-96-154,-69 187 121,0 0 0,1 0-1,1 0 1,-1 1 0,2 0 0,0 0 0,0 0 0,13-13 0,-19 23-5,0-1 1,1 1 0,-1 0 0,0-1 0,1 1 0,-1 0-1,1 0 1,-1 0 0,1 0 0,0 1 0,-1-1-1,1 0 1,0 1 0,0-1 0,-1 1 0,1-1 0,0 1-1,0 0 1,0 0 0,-1 0 0,1 0 0,0 0 0,0 0-1,0 0 1,0 1 0,-1-1 0,1 1 0,0-1 0,0 1-1,-1 0 1,1-1 0,0 1 0,-1 0 0,1 0-1,-1 0 1,1 0 0,-1 1 0,0-1 0,1 0 0,-1 1-1,0-1 1,0 1 0,2 2 0,3 6 8,0 1-1,0 0 1,-1 1 0,-1-1 0,4 13 0,-7-21 8,39 160 360,-29-114-213,3-142 1497,-11 67-1688,10-39 1,-10 55 12,-1 1 0,2 0 0,-1 0 1,1 0-1,1 0 0,-1 1 0,10-13 0,-11 19 6,0 0-1,0 1 1,0-1 0,0 1-1,0-1 1,0 1-1,1 0 1,-1 0 0,0 0-1,1 0 1,-1 1 0,0 0-1,1-1 1,-1 1-1,1 0 1,-1 1 0,0-1-1,5 1 1,9 0-2,-15-1 15,0 1 0,1-1-1,-1 1 1,0-1 0,0 1 0,0 0 0,0 0 0,0 0 0,0 0 0,0 0-1,0 0 1,0 0 0,-1 1 0,1-1 0,0 1 0,-1-1 0,1 1 0,-1 0-1,1 0 1,-1 0 0,0-1 0,0 1 0,0 0 0,1 4 0,3 6 12,0 1 0,-1-1 1,2 15-1,-1-8 32,-3-8-25,6 11 7,0-20-33,6-13-28,9-16-6,-2 3-161,1 1 0,41-34 0,-55 51 170,0 0 0,1 1-1,-1 0 1,1 0 0,0 1-1,0 0 1,0 1 0,1 0-1,0 0 1,-1 1 0,1 0 0,0 1-1,11 0 1,-18 0 31,0 1-1,0 0 1,0 0 0,0 0 0,0 1-1,0-1 1,0 1 0,0-1 0,0 1-1,0 0 1,-1 0 0,1 0 0,0 1-1,0-1 1,-1 1 0,1-1 0,-1 1-1,1 0 1,-1 0 0,0 0 0,0 0-1,0 0 1,0 1 0,0-1 0,0 1-1,-1-1 1,1 1 0,-1-1 0,3 7-1,18 49 41,-17-43 103,0 0 0,1-1 0,11 19 0,-7-18-1010,-13-15-1614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58.1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 30 4866,'0'0'10304,"2"-3"-10315,0-1 7,-1 2 4,0 1 0,0 0 0,0-1-1,-1 1 1,1-1 0,-1 1 0,1-1 0,-1 1 0,1-1 0,-1 0 0,0-2 0,0 3 955,-2 2-919,0-1 1,0 1-1,-1 0 0,1 0 1,0 0-1,0 0 1,0 0-1,0 0 1,0 1-1,1-1 0,-1 1 1,0-1-1,1 1 1,-1 0-1,1 0 1,-1 0-1,1-1 0,0 1 1,0 0-1,0 1 1,0-1-1,0 0 0,0 0 1,1 0-1,-2 5 1,-1 6-113,-1 1 1,-1 24-1,4 40-145,1-77 216,0-1 0,0 1 1,0-1-1,1 1 0,-1-1 1,0 1-1,0-1 0,1 0 1,-1 1-1,0-1 0,1 1 1,-1-1-1,1 0 1,-1 1-1,1-1 0,-1 0 1,0 1-1,1-1 0,-1 0 1,1 0-1,-1 1 0,1-1 1,-1 0-1,1 0 0,0 0 1,-1 0-1,1 0 0,-1 0 1,1 0-1,-1 0 0,2 0 1,23 0-86,-16 0 62,-6 0 14,1 0 1,0-1-1,0 1 1,0-1-1,0 0 1,0 0 0,-1 0-1,1-1 1,0 1-1,-1-1 1,1 0-1,-1 0 1,0 0-1,0-1 1,1 1-1,-2-1 1,1 1-1,0-1 1,0 0-1,-1 0 1,0 0-1,1 0 1,-1-1 0,0 1-1,2-7 1,0 2-366,-1-1 0,0 1 1,-1-1-1,2-10 0,1-36-5050,-5 44 779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58.5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27 14791,'0'0'1504,"-5"1"-1552,-14 7-163,19-8 204,-1 1-1,1-1 1,-1 0 0,1 0-1,-1 1 1,1-1-1,-1 0 1,1 1 0,-1-1-1,1 0 1,0 1-1,-1-1 1,1 1 0,0-1-1,-1 1 1,1-1-1,0 0 1,0 1 0,-1-1-1,1 1 1,0-1-1,0 1 1,0 0-1,0-1 1,0 1 0,0-1-1,0 1 1,0-1-1,0 1 1,0-1 0,0 1-1,0-1 1,0 1-1,0-1 1,0 1 0,0-1-1,1 1 1,-1-1-1,0 1 1,0-1 0,1 1-1,-1-1 1,0 1-1,1-1 1,-1 1-1,0-1 1,1 0 0,-1 1-1,1-1 1,4 2 6,0 0 0,0-1 1,0 0-1,0 0 0,0-1 0,0 0 1,0 1-1,0-2 0,0 1 1,7-1-1,3 0 20,-10 1 42,-2 0-115,-1 0-1,1 0 1,0 0-1,0 0 0,-1 0 1,1-1-1,0 1 0,-1-1 1,5-1-1,-6 1-123,0 0 0,0 0 0,0 0 0,0 0-1,-1-1 1,1 1 0,0 0 0,-1 0 0,1 0 0,-1-1-1,0 1 1,1 0 0,-1-1 0,0 1 0,0 0-1,0-1 1,0 1 0,0 0 0,0-1 0,0-1 0,0 2 11,0 0 1,0 0 0,0 1 0,0-1-1,0 0 1,0 0 0,0 1 0,-1-1-1,1 0 1,0 0 0,0 1 0,-1-1-1,1 0 1,0 1 0,-1-1 0,1 1-1,-1-1 1,0-1 0,-23-14-4572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58.9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84 33 12726,'0'0'2486,"5"0"-2568,63 0 303,-68-1-223,1 0 0,-1 1 0,1-1 0,-1 0 0,1 1 0,-1-1 0,0 0 0,1 0 0,-1 0 0,0 1 0,0-1 0,0 0 0,1 0 0,-1 0 0,0 1 0,0-1 0,0 0 0,0 0 0,0 0 0,-1 0 0,1 1 0,0-1 1,0 0-1,0 0 0,-1 0 0,1 1 0,0-1 0,-1 0 0,1 0 0,-2-1 0,-3 1-259,0-1 0,-1 1-1,1 0 1,-1 0 0,1 1 0,-1 0 0,1 0 0,-1 0 0,1 0 0,-1 1 0,1 0 0,-1 0 0,1 0 0,0 1 0,0 0 0,-1 0-1,1 0 1,0 1 0,1-1 0,-8 6 0,-27 28-4728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59.8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227 753 8516,'0'0'5178,"7"42"-5092,5 29-31,26 171 84,-22 157 1172,-16-367-1066,0-31-230,0-1 0,0 1 1,0-1-1,0 1 0,0 0 0,0-1 1,0 1-1,0-1 0,-1 1 1,1 0-1,0-1 0,0 1 0,0-1 1,-1 1-1,1-1 0,0 1 1,-1-1-1,1 1 0,0-1 0,-1 1 1,1-1-1,-1 1 0,1-1 1,-1 0-1,1 1 0,-1-1 0,1 0 1,-1 1-1,1-1 0,-1 0 1,0 0-1,1 1 0,-1-1 0,1 0 1,-1 0-1,0 0 0,1 0 0,-1 0 1,1 0-1,-1 0 0,0 0 1,1 0-1,-1 0 0,1 0 0,-1-1 1,0 1-1,1 0 0,-1 0 1,1 0-1,-1-1 0,1 1 0,-1-1 1,-4-1 59,1 0 1,0 0 0,0 0-1,0-1 1,0 1-1,-6-6 1,-6-10-67,-1-1 0,2 0 0,1-1 1,0-1-1,2 0 0,-16-34 0,4-4-73,-25-84 0,32 74 35,3-1 0,4 0 0,2 0 0,3-1 1,8-113-1,-1 146 12,3 0 1,1 0 0,1 1 0,3 0 0,1 0-1,1 1 1,2 0 0,2 1 0,1 1 0,1 1-1,2 0 1,2 1 0,41-48 0,-55 73-2,-1 0 1,1 0-1,0 0 1,1 1-1,-1 1 1,1-1-1,0 1 0,1 1 1,-1 0-1,14-5 1,-8 6-26,-1 0-1,1 1 1,-1 1 0,1 0-1,0 1 1,23 3 0,-32-3 39,1 1 1,-1 0-1,1 0 1,-1 1-1,0 0 1,0 0-1,0 1 1,0 0-1,0 0 1,0 0-1,-1 0 1,1 1-1,-1 0 1,0 0-1,0 1 1,-1-1-1,1 1 1,-1 0-1,0 0 1,0 1-1,-1-1 1,1 1-1,-1 0 1,-1 0-1,1 0 1,2 7-1,1 11 57,-1 1-1,0-1 1,-2 1 0,-1 0-1,-1 38 1,-2-44 27,-1 0 1,0-1-1,-2 1 0,0-1 1,-1 0-1,-1 0 0,0-1 1,-2 0-1,0 0 0,0 0 1,-15 19-1,8-15 17,-1 0-1,0-1 1,-1-1-1,-2-1 1,0-1 0,0 0-1,-40 25 1,-28 0-684,87-41 460,0-1-1,-1 0 1,1 0-1,0 1 1,0-1 0,-1 0-1,1 1 1,0-1 0,0 0-1,0 1 1,0-1 0,0 0-1,-1 1 1,1-1 0,0 0-1,0 1 1,0-1-1,0 1 1,0-1 0,0 0-1,0 1 1,0-1 0,0 0-1,0 1 1,1-1 0,-1 1-1,0-1 1,0 0 0,0 1-1,0-1 1,0 0-1,1 1 1,0 0-614,8 17-4648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7:00.2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1569,'0'0'10957,"26"33"-10037,170 219 1134,-117-158-1528,158 146 0,-226-232-1017,-5-6-1507,-4-41-10752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7:00.6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883 1 10677,'0'0'5843,"-204"105"-5427,120-40-320,-15 14 288,-3-7-160,0-3 160,11-13-272,14-13-48,19-11-64,18-12-48,18-7-16,19-13-1136,32-33-14375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7:01.0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0 12870,'0'0'4050,"186"7"-4018,-106 2-32,-4-9 0,-6 0 16,-16 0-80,-6 0-336,-19 0-1073,-11 0-1360</inkml:trace>
  <inkml:trace contextRef="#ctx0" brushRef="#br0" timeOffset="1">1 427 8612,'0'0'6691,"259"13"-6275,-150-13-176,-10-7-128,-8-9-112,-22 3-176,-22 0-2081,-25 9-1536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7:02.0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12 214 7988,'0'0'3519,"-2"-4"-2975,0 0-51,1 1 0,-1 0 0,1-1 1,0 0-1,0 1 0,1-1 0,-1-5 0,1 6-465,0 0-1,1 0 0,-1 0 0,1 0 0,0 0 0,0 0 0,0 0 1,0 0-1,0 0 0,1 0 0,-1 0 0,1 1 0,0-1 0,0 1 0,0-1 1,0 1-1,0 0 0,0-1 0,1 1 0,-1 1 0,1-1 0,-1 0 0,5-2 1,18-9-9,1 2 0,0 0 0,1 1 0,0 2 0,30-6 0,-16 4-19,6-1-1,1 2 0,1 2 0,-1 2 0,87 3 0,-126 2 2,-1 1 1,1 0-1,-1 1 1,0 0-1,1 0 1,-1 0-1,0 1 0,0 0 1,0 1-1,-1 0 1,1 0-1,-1 1 1,0 0-1,0 0 0,-1 1 1,1-1-1,-1 1 1,0 1-1,-1-1 1,0 1-1,0 0 0,7 14 1,-3-4 18,-2 0 1,0 1-1,-1 0 1,-1 0-1,-1 0 1,0 1-1,-1-1 1,-1 1-1,-1 25 0,0 21 41,1-19 2,-7 59 0,4-94-47,-2-1-1,1 1 0,-1-1 1,-1 1-1,0-1 1,-1 0-1,0 0 0,0-1 1,-1 0-1,0 0 1,-1 0-1,1 0 0,-2-1 1,1 0-1,-1-1 1,-1 0-1,1 0 0,-1-1 1,-19 10-1,0-1 123,-2-1 0,0-2 0,-1-1 1,0-1-1,-45 7 0,6-7 43,-1-3 1,0-3-1,-118-8 0,178 3-166,9 1-22,-1 0-1,0 0 0,1 0 0,-1 0 1,0 0-1,1-1 0,-1 0 0,1 1 1,-1-1-1,1 0 0,-1 0 0,1 0 1,0 0-1,-5-3 0,7 3-344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7:02.9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3 8084,'0'0'9014,"-3"-2"-8114,33 24 443,49 47-1,55 59-1328,-30-22 80,61 57 40,-134-136-124,1-1 0,1-2 0,57 32-1,-82-52-383,0-1 1,0 0-1,0 0 0,0-1 0,12 3 1,41-1-9065,-53-4 5661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7:03.3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1168 1 9845,'0'0'5866,"-39"1"-5458,11-1-329,-2 0 12,1 1 1,-1 2 0,1 0-1,0 2 1,0 2-1,0 0 1,-31 13-1,-598 211 1974,621-220-2139,-89 30-916,112-32 358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4:15.3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6755,'0'0'5640,"0"9"-4037,0-1-1591,1-1-1,0 1 0,1 0 1,0 0-1,0 0 0,0-1 1,6 11-1,30 53 92,-14-28-110,209 356 191,-213-369-259,87 116-1192,-106-145 973,0 0 0,0-1 0,0 1 0,0-1-1,0 1 1,0-1 0,-1 0 0,1 1 0,0-1-1,0 0 1,0 0 0,0 0 0,0 0 0,0 1 0,0-1-1,0 0 1,0-1 0,0 1 0,0 0 0,0 0-1,0 0 1,0-1 0,0 1 0,0 0 0,2-1-1,0-10-2970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7:03.9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0 102 8564,'0'0'5888,"29"0"-5242,14 0-299,517-13 2512,163-36-2400,-655 44-452,107-12 45,-52 1-12,-69 14-2687,-54 11-2584,-3 12 490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7:04.6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44 115 7828,'0'0'6501,"-1"0"-5763,-6 16-681,-2 14 62,2 0-1,1 0 1,-4 47-1,7 97 924,4-160-1022,0 0 1,2 0 0,-1-1 0,2 1 0,0 0-1,0-1 1,1 0 0,1 0 0,0-1 0,1 1-1,0-1 1,1-1 0,0 0 0,1 0-1,0 0 1,1-1 0,0 0 0,1-1 0,0 0-1,0-1 1,1 0 0,0-1 0,0 0 0,1-1-1,-1 0 1,2-1 0,-1-1 0,20 5 0,-12-6-25,1-1 0,-1 0 0,0-2 0,30-2 0,-40 0 1,-1 1 1,1-2-1,-1 1 1,1-2-1,-1 1 0,0-1 1,-1-1-1,1 0 1,-1 0-1,12-9 1,10-11-38,-3-2 1,0-1-1,-1-1 1,-2-1-1,-1-2 1,-2 0 0,-1-1-1,23-50 1,-37 67 19,0 0-1,-1 0 1,-1-1 0,-1 1 0,0-1 0,-1 0 0,-1-1 0,-1 1 0,0 0-1,-4-32 1,2 42 27,-1 0 0,0 0-1,0 1 1,-1-1 0,0 1 0,0 0-1,-1-1 1,1 1 0,-1 1-1,-1-1 1,1 1 0,-1-1-1,0 1 1,0 1 0,0-1 0,-1 1-1,-11-8 1,0 2 10,0 1 0,-1 0 1,1 2-1,-2 0 0,-25-7 0,9 6-26,0 1-1,-1 1 1,1 2-1,-1 2 1,0 1-1,0 2 1,0 1-1,-46 10 1,74-10-40,0 0 0,0 1 0,0 0 0,0 1 0,1-1 0,-1 2-1,1-1 1,0 1 0,-12 10 0,15-10-614,-1 0 0,1 0 0,0 0 0,0 0 0,1 1 0,-1-1 0,-4 12 0,1-2-3880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7:05.0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11957,'0'0'2770,"186"46"-2306,-91-46-96,7 0-224,-7 0-64,-4 0 48,-11 0-96,-18 0 0,-14 0-32,-19 0-432,-7 0-1425,-11 3-1072,-11 13-2498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7:05.6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26 287 4194,'0'0'10591,"8"26"-9974,25 87 98,-27-90-478,0 1 0,-2 0 0,-1 0 0,-1 0 0,-2 33 0,0-38-8,-9-23-253,3-2-19,0 0 0,0-1 0,1 1 0,0-1 0,0-1 0,1 1 0,0-1 0,0 0 0,1 0 0,0 0 0,-3-11 0,0-4-18,1 0 0,1-1 0,-1-23 0,4-128-81,2 165 147,0-1-1,1 0 0,0 1 0,1-1 0,0 1 1,1 0-1,0 0 0,0 0 0,1 0 0,0 1 1,1 0-1,0 0 0,1 0 0,-1 1 1,10-9-1,-10 11-1,0 0 1,0 1 0,0 0-1,0 0 1,1 0-1,0 1 1,0 0 0,0 0-1,0 1 1,0 0-1,1 0 1,0 1 0,0 0-1,-1 0 1,1 1-1,0 0 1,0 0 0,0 1-1,0 0 1,0 0-1,10 2 1,-14-1 11,-1 0 1,1 1-1,-1-1 0,1 1 1,-1 0-1,0-1 0,1 2 1,-1-1-1,0 0 0,0 0 1,-1 1-1,1 0 0,-1-1 1,1 1-1,-1 0 0,0 0 0,0 1 1,0-1-1,0 0 0,-1 1 1,1-1-1,-1 1 0,0-1 1,1 6-1,2 8 110,-2 0 1,0 0-1,-1 35 1,-1-43-106,0-6-8,0 1 0,-1-1 1,1 0-1,-1 1 0,0-1 1,0 0-1,0 1 0,0-1 1,-1 0-1,1 0 0,-1 0 1,0 0-1,0 0 0,0-1 1,0 1-1,-1 0 0,1-1 1,-1 0-1,1 1 0,-1-1 1,0 0-1,0 0 0,0-1 1,0 1-1,0-1 0,0 1 1,0-1-1,0 0 0,-1 0 1,-5 1-1,-12 1-46,1 0 0,-1-1-1,-40-1 1,43-1-83,12 4-231,10 5 216,20 16 165,-12-13-43,71 81 352,53 55 1206,-110-123-1262,1 0 0,2-2 0,44 28 0,-72-50-344,1 0-47,0 0 1,0 0 0,0 1-1,0-1 1,0-1 0,0 1 0,0 0-1,0 0 1,0-1 0,1 1-1,-1-1 1,4 1 0,-7-5-2113,-7-19-1062,-23-16-1414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7:06.7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3 3586,'0'0'9855,"-5"0"-9532,-12-2 13,13 1 3025,6 5-3227,7 7-81,0-1 0,0 0 0,1-1 0,0 0 0,17 12 0,8 8 109,293 243 741,-162-137-549,-1-6 39,59 50 518,-132-101-545,-89-76-361,-1 0 0,1 0 1,0 0-1,0-1 0,0 0 1,0 1-1,0-1 0,1 0 1,-1 0-1,0-1 0,0 1 1,5-1-1,-8 0 160,-14 0-8755,-12 0 2315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7:08.1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41 475 2945,'0'0'8546,"-7"0"-7733,-27 0 959,39 0-1324,0-1 1,0 0-1,0 0 1,0 0-1,8-3 1,52-27-547,-30 14 346,257-101 172,46-22-322,-290 116-82,101-48 112,-124 62-110,0 2-1,1 0 1,0 1-1,31-3 1,-46 9-19,0-1 1,-1 0-1,0-1 1,19-7-1,-25 7 934,-10 3-658,-15 5-240,-20 11-10,1 2 0,-59 36-1,40-20 28,-553 314 209,590-336-112,14-6-32,0-1 1,0-1-1,-1 1 1,0-1-1,0-1 1,0 0-1,0 0 1,-1-1-1,-15 2 0,24-4 166,11 0-483,1-1 195,0-1 0,-1 0-1,0-1 1,0 0 0,0-1-1,0 0 1,0-1 0,12-7-1,12-5 1,213-82 12,-90 40 90,390-155 10,-523 207-117,0 1 1,1 1-1,-1 1 1,1 1-1,0 2 1,0 0 0,27 3-1,3-1 112,-39-2-713,-26 0-2230,-31 0-2826,-11 1-3921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7:08.9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20 6499,'0'0'4933,"-2"-3"-3973,-8-10 142,8 9 1635,8 23-2294,3-9-388,0 0 0,1-1 0,1-1 0,20 14 0,-3-2 57,641 411 1494,-573-377-1011,157 117 0,-228-153-462,33 19 1,-41-28-81,7 4 491,-8-5-253,-14-7-280,0 0-1,0 0 1,-1 0-1,1-1 0,0 1 1,0 0-1,0-1 1,0 1-1,0-1 1,3 1-1,7 3 142,-7 0 629,-32 1-15574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7:11.2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8836,'0'0'5024,"13"15"-4918,-1-2-8,-1 0-1,-1 0 0,0 1 0,-1 0 1,-1 1-1,0 0 0,-1 0 0,11 33 0,10 73 682,-5 2-1,13 208 0,-25 255-334,-11-460-384,0 1609 791,5-1646-758,3 0-1,24 103 1,6 43 24,-22 257 904,-17-390-615,3-94-391,-1 0-1,1 0 0,1 0 1,-1-1-1,1 1 1,1-1-1,-1 0 0,7 8 1,-7-9-14,-3-5-105,0-36-4783,0-32 1482,0-44-2424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7:13.7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69 4386,'0'0'5328,"13"0"-4576,31 0-716,317-14 2110,80-27-507,224 41-501,174-5-790,198-3-79,-267 60 632,-737-49-892,232 28 126,165 12-17,98-37-63,-321-7-43,481-9-1,-665 11-11,0 0-1,-1 2 1,1 1 0,-1 0 0,0 2 0,0 0 0,-1 2 0,0 0 0,0 1 0,-1 2 0,0 0 0,30 22 0,-29-17 0,-1 1 1,-1 1-1,0 1 0,-1 1 0,-1 0 1,-1 1-1,-1 1 0,-1 0 1,-1 1-1,16 39 0,-11-11 32,-2 1 0,-2 0 0,11 87 0,1 167 44,-11-95-74,54 311 24,-3-31 6,16 450-5,-80-917-28,26 513 23,-24-434-8,29 184-1,-30-260-36,1 51 1,-4-78 136,-13 4-116,-19 2-81,0-1 1,0-2-1,-33-1 1,9 0 1,-143 18 80,-6 1 93,-96-18 5,-11 1-56,191 3-3,-553 45 370,590-43-302,0-4-1,0-4 1,-1-4-1,-130-19 1,134 10-110,-1 3-1,-93 3 1,-425-4 217,572 10-146,-1044-22 421,993 19-475,30 1 30,-88-13 0,-20-13-58,-1 6 0,-170 0 0,142 21-24,-216-15 75,340 8-24,-178-13-30,20 14-6,167 7 81,52 0-55,-16 0-9100,12 0 7503,-32 0-5605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7:48.4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0 681 1761,'0'0'6742,"0"-15"-1151,3 5-6087,35-51 445,-4 10 81,90-192 164,-109 210-161,-3-1 1,0 0-1,-3-1 1,0 0-1,5-58 1,-12 57 24,33 136-351,35 114 190,-61-177 138,-1 1 0,-2 0 0,3 74 0,-9-106-25,0 0 0,0 0 1,-1 0-1,1 0 0,-2 0 0,1 0 0,0 0 0,-4 7 0,3-10-6,0 0 0,0 0 0,0 0 0,0 0 0,-1 0 1,0-1-1,1 1 0,-1-1 0,0 1 0,0-1 0,0 0 0,-1 0 0,1 0 0,-6 1 0,-3 2-1,0-1-1,-1 0 0,0-1 1,1 0-1,-1-1 0,-14 0 0,-83-2-31,51-2 40,-14 2-35,72 0-48,1 1 50,0-1 1,-1 1-1,1-1 1,0 1 0,0-1-1,0 1 1,0-1-1,1 1 1,-1-1-1,0 1 1,0-1 0,0 1-1,0-1 1,0 1-1,1-1 1,-1 0 0,0 1-1,0-1 1,1 1-1,-1-1 1,0 0-1,1 1 1,-1-1 0,0 1-1,1-1 1,-1 0-1,0 0 1,1 1-1,-1-1 1,1 0 0,-1 0-1,1 1 1,0-1-1,13 6-7,1 0-1,1-1 0,-1-1 0,0 0 1,1-2-1,28 3 0,101-6 33,-131-1 4,1 0-1,-1-1 1,1 0 0,-1-2 0,0 1 0,0-2-1,-1 0 1,0 0 0,0-2 0,0 1 0,-1-2-1,0 1 1,-1-2 0,0 1 0,18-21-1,-7 4 3,-2 0 0,-1-1-1,-1-1 1,-1 0-1,26-62 1,-36 68-54,-1 0 0,-1 0 0,-1 0 1,-1-1-1,-1 0 0,0 1 0,-3-27 0,1 45 38,0 1 4,0 0 0,0 0-1,-1 0 1,1 1-1,0-1 1,-1 0-1,0 0 1,0 1-1,0-1 1,0 0 0,0 1-1,0-1 1,0 1-1,-1-1 1,0 1-1,1 0 1,-1 0-1,0-1 1,0 1-1,0 1 1,0-1 0,0 0-1,-1 0 1,-3-1-1,0 0-1,-1 0 0,0 1 0,1 0 0,-1 1 1,0-1-1,0 1 0,0 1 0,-14-1 0,19 2 1,-1 0-1,1 0 1,0 0 0,0 0 0,0 0-1,0 0 1,-1 1 0,2-1 0,-1 1 0,0-1-1,0 1 1,0 0 0,1 0 0,-1 0-1,1 0 1,-1 0 0,1 0 0,0 0 0,0 0-1,0 0 1,0 1 0,0-1 0,1 0 0,-1 4-1,-16 63-127,16-68 132,-5 48-9,2 0-1,3 60 1,1-75 8,1-20 6,0 0 1,1 0-1,0 0 1,1-1-1,1 1 1,0-1-1,1 0 1,0 0-1,1 0 0,15 22 1,-11-19-3,1-1 0,1-1-1,0 0 1,1 0 0,1-1 0,0-1 0,27 18 0,-37-27-2,1 0 0,-1-1 0,1 0 0,-1 0 0,1 0 0,0-1 0,0 0 0,0 0 0,0 0 0,0 0 0,9-1 0,-11 0 4,0 0 0,-1 0 0,1-1 0,0 1 1,0-1-1,0 0 0,0 0 0,-1 0 0,1 0 0,0-1 0,-1 1 1,1-1-1,-1 1 0,1-1 0,-1 0 0,0 0 0,0 0 0,0 0 0,0 0 1,3-5-1,16-32 74,-2-1 0,-1 0 0,21-75 0,-24 66-80,2 1-1,36-69 1,-53 116-6,1-1 0,0 1-1,0 0 1,0 0 0,0 0 0,0 0 0,0 0 0,0 0 0,0 0-1,0 0 1,0 0 0,0 1 0,1-1 0,-1 0 0,0 1 0,0-1 0,1 1-1,-1-1 1,1 1 0,-1 0 0,0-1 0,1 1 0,-1 0 0,1 0-1,-1 0 1,1 0 0,-1 0 0,0 1 0,1-1 0,-1 0 0,1 1-1,-1-1 1,0 1 0,1-1 0,-1 1 0,0-1 0,0 1 0,0 0 0,2 1-1,3 2-32,1 0-1,-2 1 0,1 0 0,0 0 0,-1 0 1,5 7-1,94 130 321,-35-44-120,-69-98-157,1 1 0,-1-1 0,0 1 0,0-1 0,0 0 0,0 1 0,0-1 0,1 0 0,-1 0 0,0 1 0,0-1 0,1 0 0,-1 1 0,0-1-1,1 0 1,-1 0 0,0 1 0,0-1 0,1 0 0,-1 0 0,0 0 0,1 0 0,-1 1 0,1-1 0,-1 0 0,0 0 0,1 0 0,-1 0 0,0 0 0,1 0 0,-1 0 0,1 0 0,-1 0 0,0 0 0,1 0 0,-1 0 0,0 0-1,1-1 1,-1 1 0,1 0 0,-1 0 0,0 0 0,1 0 0,-1-1 0,9-17 160,-7 12-189,6-13 51,2-8 10,19-36 0,-26 57-47,0 0 0,0 1 0,1-1-1,0 1 1,0 0 0,0 0-1,1 0 1,0 1 0,0 0-1,0 0 1,0 0 0,8-4 0,-10 7-12,0 0 0,0 0 0,0 0 0,0 0 0,0 0 0,0 1 0,0 0 1,0 0-1,0-1 0,0 2 0,0-1 0,0 0 0,0 1 0,0-1 0,0 1 0,0 0 1,0 0-1,0 0 0,0 0 0,0 1 0,-1-1 0,1 1 0,-1 0 0,1-1 1,2 4-1,5 4 38,0 1 1,-1 1 0,0 0-1,10 15 1,0 0-52,-9-12 26,-5-6 30,0-1-1,1 0 1,0 0 0,11 9-1,-16-14-18,1-1 0,-1 0 0,0 0 0,1 0 0,-1 0 0,1-1 0,-1 1 0,1 0 0,0-1 0,-1 1 0,1-1 0,0 1 1,-1-1-1,1 0 0,0 0 0,-1 1 0,1-1 0,0 0 0,0-1 0,-1 1 0,1 0 0,0-1 0,-1 1 0,1 0 0,0-1 0,-1 0 0,1 1 0,-1-1 0,1 0 0,2-2 0,8-7 13,-1-1 0,0-1 0,0 0 0,12-19 0,-14 19-15,0 0 0,0 0 0,1 1 0,1 0 0,23-18 0,-31 27-11,-1 0 0,1 1 0,0-1 0,0 1 0,0 0-1,0-1 1,0 2 0,0-1 0,0 0 0,1 0 0,-1 1-1,0 0 1,0 0 0,0 0 0,1 0 0,-1 0 0,0 1-1,0-1 1,0 1 0,1 0 0,-1 0 0,0 0 0,0 0-1,0 1 1,-1-1 0,6 4 0,2 3 16,0 0 0,-1 1 0,0 0 0,0 0 0,8 15 0,-6-11 46,105 119 349,-97-114-750,1 0 0,0-1 0,2-1-1,33 20 1,-25-23-3084,-10-11-2260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4:15.8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708 2 3314,'0'0'8006,"0"0"-7965,0 0 0,0 0 0,-1 0 1,1 0-1,0 0 0,0 0 0,0 0 1,0 0-1,0 0 0,0 0 0,0 0 0,0 0 1,0 0-1,0 0 0,0 0 0,-1 0 1,1 0-1,0 0 0,0 0 0,0 0 0,0 0 1,0 0-1,0 0 0,0 0 0,0 0 0,0 0 1,0 0-1,0 0 0,-1 0 0,1 0 1,0 0-1,0 0 0,0 0 0,0-1 0,0 1 1,0 0-1,0 0 0,0 0 0,0 0 1,0 0-1,0 0 0,0 0 0,0 0 0,0 0 1,0 0-1,0 0 0,0-1 0,0 1 0,-9 6 0,1 1 0,0 0 0,0 0-1,1 0 1,0 1 0,0 0-1,1 1 1,-6 9 0,-6 8 9,-20 25 20,-215 277 872,-25-23 415,265-294-1619,-12 11 729,18-7-6670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7:49.4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0 301 6019,'0'0'784,"10"28"198,2 4-637,2 6 120,-2 1 1,13 67 0,-13-27 521,5 153 0,-17-232-515,2-31-282,-1 0 0,-2 0 0,-9-58 0,2 21-243,2-147-354,7 161 374,-2 40 20,1 0 0,1 0-1,0 0 1,1 1 0,0-1-1,1 0 1,1 1 0,0 0-1,1 0 1,0 0 0,1 0-1,0 1 1,1 0 0,1 0-1,0 1 1,15-17 0,-11 15-2,1 1 1,0 1 0,1 0 0,25-16 0,-34 24 0,1-1 0,0 1 0,1 1 0,-1-1 0,0 1 0,1 0 0,-1 1 0,1-1 1,-1 1-1,1 1 0,0-1 0,-1 1 0,1 0 0,0 1 0,9 1 0,-14-1 18,0-1 0,-1 1 0,1 0 0,0 0 0,0 0 0,-1 0 0,1 1 0,-1-1-1,1 0 1,-1 1 0,1-1 0,-1 1 0,0-1 0,0 1 0,0 0 0,0-1 0,0 1 0,0 0 0,0 0 0,0 0 0,-1-1 0,1 1 0,0 3 0,4 50 238,-5-49-203,1 24 146,-1 0 0,-9 58-1,6-73-149,0-1 0,-1 1 0,-1-1-1,-1 0 1,0 0 0,0-1 0,-15 21 0,10-16 10,-2-1 1,-1 0 0,-20 20-1,30-33-19,-2 1-1,1-1 0,0 0 0,-1 0 0,0-1 0,0 1 1,0-1-1,0-1 0,-1 1 0,1-1 0,-1 0 0,1 0 1,-1-1-1,-8 1 0,7-1 22,0-1 0,0 0 0,0 0 0,0-1 0,0 0 0,1 0-1,-12-4 1,17 4-59,0 0 0,0 0 0,0 0-1,0 0 1,0-1 0,0 1 0,0-1-1,1 0 1,-1 0 0,1 1-1,-1-1 1,1 0 0,-1 0 0,1 0-1,0-1 1,0 1 0,0 0 0,0 0-1,1 0 1,-1-1 0,0 1-1,1 0 1,0-1 0,-1 1 0,1-1-1,0 1 1,1-5 0,-1 6-6,0 0-1,0 0 1,0 0 0,0-1-1,0 1 1,0 0 0,0 0-1,1 0 1,-1 0 0,0 0 0,1-1-1,-1 1 1,1 0 0,-1 0-1,1 0 1,-1 0 0,1 0 0,0 0-1,0 1 1,-1-1 0,1 0-1,0 0 1,0 0 0,0 1-1,0-1 1,0 0 0,0 1 0,0-1-1,0 1 1,2-1 0,2 0-11,1 0 0,-1 1 0,0-1 0,1 1 1,9 1-1,5 0-98,-14 0 122,0 0 0,0 0 0,0 0-1,-1 0 1,1 1 0,0 0 0,-1 1 0,0-1 0,1 1 0,-1 0 0,0 0 0,0 0 0,-1 1 0,1 0 0,-1 0 0,0 0-1,0 1 1,0-1 0,0 1 0,3 7 0,8 11 18,-1 1 1,-2 1-1,10 26 0,-19-45-7,18 49 28,-4-12-14,1-1 0,28 47 0,-40-79-21,0 0 0,1 0 0,0-1 0,0 0 0,1 0 0,1-1 0,-1 0 0,1-1 0,1 0 0,-1 0 0,1-1 0,0 0 0,19 7 0,-21-10-7,1 0 1,0-1-1,0-1 1,0 1-1,0-1 1,0-1 0,0 0-1,0 0 1,0-1-1,0 0 1,0 0-1,0-1 1,0 0-1,-1-1 1,1 0-1,-1 0 1,1-1-1,-1 0 1,0 0-1,-1-1 1,1 0-1,-1-1 1,0 1 0,8-9-1,6-8-67,-1-1 0,-1 0 1,0-1-1,25-47 0,-36 55-13,0-1 1,-1 1-1,-1-1 0,0-1 0,-1 1 1,-1-1-1,-1 0 0,-1 0 1,1-22-1,-3 38 97,0 0 0,0-1 1,0 1-1,0 0 1,0-1-1,-1 1 0,1 0 1,-1-1-1,0 1 0,0 0 1,1 0-1,-1 0 0,0 0 1,-1 0-1,1 0 0,0 0 1,-1 0-1,1 0 0,-1 0 1,1 1-1,-1-1 0,0 1 1,0-1-1,0 1 0,-3-2 1,-2 0 79,1 1-1,0 1 1,-1-1 0,0 1 0,1 0 0,-1 0 0,0 1 0,-6 0 0,-2 0 85,-23 2 220,37-2-388,-1 1 1,1-1-1,-1 1 0,1-1 1,-1 1-1,1 0 0,-1 0 1,1-1-1,0 1 0,0 0 1,0 0-1,-1 1 0,1-1 0,0 0 1,0 0-1,0 0 0,1 1 1,-1-1-1,0 1 0,0-1 1,0 2-1,-2 6-19,0 1 0,0-1 0,1 1 0,0-1 0,1 1-1,0 0 1,1 0 0,0 0 0,2 17 0,-1-22 5,0 1-1,0-1 1,0 1-1,1-1 1,0 0 0,0 0-1,0 0 1,1 0-1,0 0 1,0 0-1,0-1 1,0 1 0,1-1-1,0 0 1,0 0-1,0 0 1,0 0 0,6 3-1,-2-2-18,1-1-1,0 0 0,1 0 1,-1-1-1,1 0 0,-1 0 1,17 1-1,4-1-770,36-2 0,-46-1 187,-10 0 67,0 0 0,0-1 0,0 0 0,0 0 0,0-1 0,0 0 0,0-1 1,-1 0-1,17-8 0,20-21-3208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7:49.9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185 8 4322,'0'0'4885,"0"-1"-4794,0 1-1,0-1 1,-1 1-1,1-1 1,0 1 0,-1 0-1,1-1 1,-1 1 0,1 0-1,0-1 1,-1 1-1,1 0 1,-1-1 0,1 1-1,-1 0 1,1 0 0,-1 0-1,1-1 1,-1 1 0,1 0-1,-1 0 1,0 0-1,1 0 1,-1 0 0,1 0-1,-1 0 1,1 0 0,-1 0-1,1 0 1,-1 0 0,1 1-1,-1-1 1,1 0-1,-1 0 1,0 1 0,-8 2-55,1 0 1,-1 0 0,1 1-1,0 0 1,0 1 0,1 0-1,-1 0 1,1 0 0,0 1-1,1 0 1,-9 10 0,8-9 15,1 1 1,-1 0 0,1 1-1,1-1 1,-1 1 0,2 0-1,-1 1 1,1-1 0,0 1-1,-2 11 1,3-7-24,1 0 0,1 0 0,0 1 1,1-1-1,2 26 0,-1-35-32,0 0 0,0 0 1,1 0-1,-1 0 0,1 0 0,0 0 1,0-1-1,1 1 0,-1-1 0,1 1 1,0-1-1,0 0 0,1 0 0,-1 0 1,1 0-1,0-1 0,0 0 0,7 5 1,3-1 8,0 0 1,1-1-1,-1-1 1,1 0 0,1-1-1,-1 0 1,0-2 0,17 2-1,4-2-181,0-1-1,50-6 1,-76 3 94,0 0 1,1-1-1,-1 0 1,0 0 0,0-1-1,-1-1 1,1 0-1,-1 0 1,0 0-1,0-1 1,-1-1 0,1 1-1,-2-1 1,1-1-1,-1 0 1,10-12 0,-7 6-335,0 0 0,-2 0 0,1-1 1,-2 0-1,0 0 0,-1-1 0,0 0 1,-1 0-1,4-28 0,-8 19 2,-1 25 781,5 7 1238,0 9-1347,0-1-1,2-1 1,0 1 0,0-1 0,1 0 0,15 18-1,-18-27-227,-1 1 1,1-1-1,1 0 0,-1-1 0,1 1 0,0-1 0,0 0 0,0 0 0,0-1 1,1 0-1,-1 0 0,1 0 0,0-1 0,0 0 0,0-1 0,0 1 1,8-1-1,-11 0-148,0-1 0,0 0 0,-1 0 0,1 0 0,0 0 0,0-1 0,0 0 0,4-1 0,-6 1-22,-1 0 0,1 0 0,-1 0 0,1 0 0,-1 0 0,1 0 0,-1-1 0,0 1 0,1 0 0,-1-1 0,0 1 0,0-1 1,0 0-1,0 1 0,0-1 0,0-3 0,9-27-2679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7:50.6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279 539 6771,'0'0'4776,"-18"1"-4662,2-2-80,9 1-17,0-1-1,0 1 1,0 0-1,0 1 0,1 0 1,-1 0-1,0 0 0,0 1 1,1 0-1,-1 0 1,1 0-1,-1 1 0,1 0 1,0 0-1,-6 5 0,-1 2 183,0 1-1,0 1 0,2 0 1,-1 0-1,1 1 0,-9 14 0,15-18-123,0 0 0,0 0 0,1 1 0,0-1 0,1 1 0,0 0-1,0 0 1,1 0 0,0 0 0,1 0 0,0 13 0,1-11-74,-1-8-1,1 0 0,-1 1-1,1-1 1,0 0 0,1 0 0,-1 0 0,1 0-1,0 0 1,0 0 0,0 0 0,0 0 0,1 0 0,-1-1-1,1 1 1,0 0 0,0-1 0,1 0 0,-1 1-1,5 4 1,1-3-6,0 1 0,0-1 0,0 0-1,1-1 1,0 0 0,0 0 0,0-1 0,0 0-1,1 0 1,-1-1 0,1-1 0,9 1 0,20 1-19,63-4 0,-94 0 24,13-1-90,0-1-1,-1-1 0,1-1 0,-1-1 0,0-1 0,-1-1 1,1 0-1,-2-1 0,1-1 0,-1-1 0,-1-1 0,0 0 1,0-2-1,24-25 0,-14 11-253,-1-2 1,-1 0 0,-2-2-1,-1-1 1,-1 0-1,31-73 1,-38 73 194,-2-2 1,-1 0-1,-1 0 0,-2-1 0,-2 0 1,-1-1-1,0-42 0,-5-59 588,0 136-380,0 1 1,0 0 0,0 0 0,0 0 0,0 0-1,0 0 1,0 0 0,0 0 0,-1 0-1,1 0 1,0 0 0,-1 0 0,1 0-1,-1 0 1,1 0 0,-1 0 0,0 0 0,1 0-1,-1 0 1,0 0 0,1 0 0,-1 1-1,0-1 1,0 0 0,-1 0 0,0 0 81,0 1 1,-1-1-1,1 1 0,0 0 1,0-1-1,-1 1 1,1 0-1,0 0 1,-1 1-1,1-1 0,0 0 1,-4 2-1,3-1-120,-1 0-1,1 1 1,0-1-1,0 1 1,0 0-1,0 0 0,0 0 1,1 0-1,-1 1 1,0-1-1,1 1 1,0-1-1,0 1 1,0 0-1,0 0 1,-3 4-1,-3 9 26,-13 34 0,15-35-4,-11 31 166,1 0 0,2 2 0,3-1 1,1 1-1,3 1 0,1-1 0,3 1 0,6 88 1,-2-128-250,1 0 0,0 1 0,1-2 0,0 1 0,0 0-1,1-1 1,0 1 0,0-1 0,1 0 0,0 0 0,1-1 0,-1 0 0,1 0 0,1 0 0,-1-1 0,1 1 0,1-2 0,7 6 0,-1-2-511,0 0 1,1-2-1,0 0 0,0 0 1,1-2-1,-1 0 0,1 0 0,0-2 1,23 3-1,45-3-4505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7:51.0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177 168 8900,'0'0'3703,"-23"-4"-3610,-3-1-30,-41-3 0,65 8-54,0 0 0,0 0 0,0 0 1,0 0-1,0 1 0,0-1 0,0 1 0,0 0 1,0-1-1,0 1 0,0 0 0,0 0 0,1 0 0,-1 0 1,0 1-1,1-1 0,-1 0 0,1 1 0,-1-1 1,1 1-1,0-1 0,-1 1 0,1 0 0,0-1 1,0 1-1,0 0 0,0 0 0,1 0 0,-1 0 0,0 0 1,1 0-1,0 0 0,-1 3 0,-1 2 60,-1 10 78,0-1 0,1 1 0,1-1-1,0 1 1,3 24 0,-2-36-123,0-1 2,1-1-1,-1 0 1,0 0 0,1 1 0,0-1-1,0 0 1,0 0 0,0 0 0,1 0-1,-1 0 1,1 0 0,0 0 0,-1-1-1,1 1 1,1-1 0,-1 1 0,3 2-1,-1-2-9,1 1-1,0-1 1,0 0 0,1 0-1,-1-1 1,0 1-1,1-1 1,11 2-1,5 0 3,1-1-1,0-1 0,43-1 0,-58-2-4,1 0 0,-1 0 0,0 0 0,0-1 0,-1-1 0,1 1 0,0-1 0,-1 0 0,1-1-1,-1 0 1,0 0 0,0 0 0,-1-1 0,1 0 0,-1-1 0,5-5 0,-4 4-6,-1-1 0,0 0 1,0 0-1,-1 0 0,0-1 0,0 0 0,-1 0 0,0 0 0,-1 0 1,0 0-1,0-1 0,-1 0 0,1-10 0,-2 7 24,0-1 0,0 1 0,-1 0 0,-1-1 0,-4-20-1,4 29-13,0 0 0,-1 0 0,0 0 0,0 0 0,0 0 0,-1 1 0,0-1-1,0 1 1,0 0 0,0 0 0,0 0 0,-1 0 0,0 0 0,0 1 0,0-1 0,-8-4-1,-2 0 11,0 1-1,-1 1 0,0 0 1,0 1-1,0 1 0,0 0 0,-24-2 1,3 2-45,0 2 0,-40 4 1,74-2-15,0 0 0,1 0-1,-1 0 1,0 0 0,1 1 0,-1-1 0,0 1 0,1-1 0,-1 1 0,0 0-1,1 0 1,-1-1 0,1 1 0,-1 0 0,1 0 0,0 1 0,-1-1 0,1 0-1,0 0 1,0 1 0,0-1 0,0 0 0,0 1 0,0-1 0,0 1 0,0 0-1,1-1 1,-1 1 0,1-1 0,-1 1 0,1 0 0,0 0 0,-1-1 0,1 4-1,0-2-182,0 0 0,0 0 0,1 0 1,-1 0-1,1 0 0,-1-1 0,1 1 0,0 0 0,0 0 0,0 0 0,0-1 0,1 1 0,-1 0 0,1-1 0,0 0 0,0 1 0,0-1 0,0 0 0,4 4 0,28 12-3256,6-6-1395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20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 0 8708,'0'0'4722,"-36"161"-4434,14-102 112,-4 0-368,-7 7 81,1-4-113,-1-6-32,0-13-337,4-17-1071,3-23-1266,8-3-2912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16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275 518 4258,'0'0'2582,"1"-3"-2515,2-33-2303,-3 35 2143,0-5 5629,0 64-5262,-23 848 2112,22-879-2345,1-14-11,-1-1 0,0 0 0,-1 1 1,0-1-1,0 0 0,-2 0 0,-7 19 1,9-32 182,0-7-134,-2-16-58,3 19 7,-35-487 75,32-5-111,5 312 20,0 155-19,1 0-1,1 1 1,13-52 0,-11 61-1,1 1 0,1-1 1,1 1-1,1 1 0,0-1 1,15-20-1,-21 35-2,0 1 0,0-1-1,0 1 1,0 0 0,0 0 0,1 0 0,-1 1-1,1-1 1,0 1 0,0 0 0,0 0-1,0 0 1,0 0 0,0 1 0,0 0-1,1 0 1,-1 0 0,0 0 0,1 1-1,-1-1 1,1 1 0,-1 0 0,5 1 0,-3 0 6,0 0 1,0 1-1,0-1 1,0 1-1,0 0 1,-1 1-1,1-1 1,-1 1 0,0 0-1,1 1 1,-2-1-1,1 1 1,0 0-1,-1 0 1,1 1-1,3 4 1,0 3 32,0 1 1,0 0-1,-1 0 0,-1 0 0,0 1 1,-1 0-1,-1 0 0,0 0 0,3 24 1,-1 10 237,-3 78 1,-3-115-234,0 5 14,-1-1 1,-1 1 0,0 0 0,-1-1-1,-1 0 1,-1 1 0,0-2 0,-1 1-1,0 0 1,-1-1 0,-1-1 0,0 1-1,-1-1 1,-13 15 0,9-11 12,-2 0-1,0-1 1,-1 0 0,0-2 0,-1 1-1,-1-2 1,-26 15 0,28-19-28,1-2-1,-1 0 1,-1-1 0,0 0 0,1-2-1,-1 0 1,-1-1 0,1 0 0,-31 0-1,-45-3-928,92 0 836,1 0 0,0 0 0,0 0 0,0 0 0,0 0 0,0 0 1,0 0-1,-1 0 0,1 0 0,0 0 0,0 0 0,0 0 0,0 0 0,0 0 0,0 0 0,0 0 0,-1 0 0,1 0 1,0 0-1,0 0 0,0 0 0,0 0 0,0 0 0,0 0 0,0 1 0,0-1 0,-1 0 0,1 0 0,0 0 0,0 0 0,0 0 1,0 0-1,0 0 0,0 1 0,0-1 0,0 0 0,0 0 0,0 0 0,0 0 0,0 0 0,0 0 0,0 1 0,0-1 0,0 0 1,0 0-1,0 0 0,0 0 0,0 0 0,0 0 0,0 1 0,0-1 0,0 0 0,1 2-848,2 20-3660,15 9-448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17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1 525 4770,'0'0'2444,"0"-36"-1585,0-121-269,0 116-322,1 0 0,9-45 0,-5 64-13,0 0 1,2 1 0,0 0 0,12-23 0,-18 42-220,0 0-1,0 0 0,0 0 1,0 0-1,0 0 1,0 0-1,1 0 0,-1 1 1,1-1-1,-1 0 1,1 1-1,0 0 0,0-1 1,0 1-1,3-2 0,0 1-14,-1 1-1,0 0 0,1 1 0,-1-1 0,1 1 0,7 0 1,-7 0-22,-2 1 22,0 0-1,0-1 0,-1 1 1,1 0-1,0 1 0,-1-1 1,1 0-1,-1 1 0,0-1 1,1 1-1,-1 0 0,0 0 1,0 0-1,0 0 0,0 0 1,0 0-1,-1 0 0,1 1 1,1 2-1,30 56 460,-26-48-361,44 113 595,3 6-251,16-17-26,-68-113-409,0 1 1,1 0-1,-1-1 0,0 0 1,1 1-1,-1-1 0,1 0 0,0 0 1,0-1-1,-1 1 0,1-1 1,1 1-1,-1-1 0,5 2 0,6 2 20,-6-2-38,0-1 0,0-1-1,0 1 1,0-1-1,1-1 1,-1 1 0,0-1-1,0-1 1,13-2-1,-17 1-50,-1 0-1,0 0 0,0 0 0,0 0 1,-1-1-1,1 1 0,-1-1 0,1 0 1,-1 0-1,4-5 0,18-34-2089,-10 9-2319,-13 17 1267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17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67 5378,'0'0'4072,"-5"-2"-3760,2 0-270,0 1 1,-1 0-1,1 0 0,-1 0 1,1 0-1,-1 0 1,1 1-1,-1 0 0,1 0 1,-1 0-1,0 0 1,1 0-1,-1 1 1,1-1-1,-1 1 0,1 0 1,-1 0-1,1 1 1,0-1-1,-1 1 0,1-1 1,0 1-1,0 0 1,0 0-1,0 0 0,1 1 1,-1-1-1,-4 6 1,-1 1 23,1 1 0,0 0 1,1 0-1,0 1 0,0 0 1,1 0-1,1 0 0,0 0 1,-5 21-1,5-4 72,0 0 0,1 56 1,2-79-138,1-1 1,0 1-1,0-1 1,0 1-1,1-1 1,0 0-1,0 1 1,0-1-1,0 0 1,1 1-1,-1-1 1,1 0-1,0 0 1,1-1 0,-1 1-1,0 0 1,1-1-1,0 1 1,0-1-1,0 0 1,0 0-1,1 0 1,-1 0-1,1 0 1,0-1-1,0 0 1,-1 0 0,1 0-1,1 0 1,-1-1-1,0 1 1,5 0-1,0 0 1,0 0 0,0 0 0,0-1 0,0 0 0,0 0 0,0-1 0,0-1-1,0 1 1,12-4 0,-15 3 5,-1-1-1,1 0 1,-1 0-1,0 0 1,0-1-1,0 1 1,0-1-1,0-1 1,0 1-1,-1-1 1,0 0-1,0 0 0,0 0 1,0 0-1,5-9 1,-1 0 19,-1 0 0,0 0 0,-1 0 0,0-1 0,-1 0 1,-1 0-1,2-15 0,-1-1 50,-2 0 0,0-44 0,-3 68-63,0 1 0,0-1 0,-1 0 0,0 1-1,0-1 1,0 1 0,-1 0 0,0-1-1,0 1 1,0 0 0,-1 0 0,1 0-1,-1 0 1,-1 0 0,1 1 0,0 0 0,-1-1-1,0 1 1,0 0 0,0 1 0,-1-1-1,1 1 1,-1 0 0,0 0 0,0 0-1,0 1 1,-9-4 0,-5 0 60,-1 0 0,0 1 0,0 1 0,0 1 0,0 1 0,-1 1 0,-29 1 0,45 0-48,1 0-1,-1 0 1,1 0 0,-1 1-1,0 0 1,1 0 0,-1 0-1,-7 3 1,10-3-19,1 0 0,-1 1 0,0-1 0,1 0 0,-1 1 0,1-1 0,-1 1 1,1 0-1,0-1 0,0 1 0,0 0 0,0 0 0,0 0 0,0-1 0,0 1 0,0 0 0,1 0 0,-1 0 1,1 1-1,-1 3 0,-1 6-27,1 1 1,0 0-1,1 0 0,0-1 1,4 22-1,-3-28 13,0-1 0,1 0-1,-1 0 1,1 0 0,0 0-1,1 0 1,-1 0 0,1 0 0,0-1-1,0 1 1,0-1 0,1 0-1,0 0 1,-1 0 0,8 4 0,-2-1-96,1-1 1,0-1 0,1 0-1,0 0 1,-1-1 0,1-1-1,0 0 1,1 0 0,16 1-1,1-1-991,0-2 0,45-3-1,-64 1 627,-1 0-1,1 0 1,-1-1-1,0 0 1,10-4-1,-6 0-746,-1-1 0,22-15 1,-33 22 1196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18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270 810 4482,'0'0'4709,"0"-6"-4562,0 1-236,1 4 141,-1 0 0,0 0 0,0 0 0,1 0 0,-1 0 0,0 0 1,0 0-1,0 0 0,0 0 0,0 0 0,0 0 0,-1 0 0,1 0 0,0 0 0,0 0 0,-1 0 1,1 0-1,-1 0 0,1 0 0,-1 0 0,1 0 0,-1 0 0,1 1 0,-1-1 0,0 0 0,1 0 1,-1 1-1,0-1 0,0 0 0,0 1 0,1-1 0,-1 1 0,0-1 0,0 1 0,0-1 0,0 1 1,0 0-1,0 0 0,0-1 0,0 1 0,0 0 0,0 0 0,-1 0 0,-13 0 388,9-1-389,1 1-1,0-1 1,0 1 0,-1 1-1,1-1 1,0 1 0,0 0 0,0 0-1,0 0 1,0 1 0,0 0 0,0 0-1,0 0 1,0 0 0,1 1-1,-1 0 1,-3 3 0,-4 6-39,0 0 0,1 1 0,0 1 0,1 0 0,0 0 0,2 1 0,-1 0-1,2 0 1,0 1 0,-5 18 0,4-5 2,1-1-1,2 1 0,0 0 0,2 0 0,1 33 1,2-59-17,0-1 0,0 1 0,0 0 1,1-1-1,-1 1 0,1-1 1,-1 1-1,1 0 0,0-1 0,0 1 1,0-1-1,0 0 0,1 1 0,-1-1 1,1 0-1,-1 0 0,1 0 1,0 0-1,-1 0 0,4 2 0,-1-1-2,0-1 0,-1-1 0,1 1 0,0 0 0,0-1 0,0 0 0,0 0 0,0 0 0,0 0 0,0-1 0,0 0 0,6 0 0,-7 0 4,1 0 1,-1 0-1,0-1 0,0 1 1,0-1-1,1 0 0,-1 0 1,0 0-1,0-1 0,0 1 0,0-1 1,0 1-1,-1-1 0,1 0 1,0 0-1,-1 0 0,0-1 1,1 1-1,1-4 0,3-4 11,0 0-1,-1 0 0,10-23 0,-12 25 0,20-52 27,-2-1-1,-2-1 1,-3 0 0,-3-2-1,7-80 1,-1-324-319,-20 441 237,-1 0 0,-6-31 0,6 51 49,0 0 0,-1 0 0,0 0 0,0 0 0,-1 1 0,0-1 0,0 1 0,0-1 0,-1 1 0,0 1 0,0-1 0,-1 0 0,-5-4 0,10 9 8,-1 0 0,0 0 1,0 0-1,0 0 0,0 1 1,0-1-1,0 0 0,0 1 1,0-1-1,-1 1 0,1-1 1,0 1-1,0-1 1,0 1-1,-1 0 0,1 0 1,0-1-1,-2 1 0,2 1-2,1-1-1,-1 0 1,0 0-1,0 1 1,1-1-1,-1 1 1,0-1-1,1 1 1,-1-1-1,0 1 1,1-1-1,-1 1 0,1-1 1,-1 1-1,1 0 1,-1-1-1,1 1 1,0 0-1,-1-1 1,0 2-1,-1 4 0,1 0-1,-1 1 0,1-1 0,0 0 1,0 9-1,-1 159-131,3-94 131,0-39 18,2-1 0,2 1 1,1-1-1,3 0 0,1-1 1,1 0-1,3-1 0,1 0 1,1-1-1,3 0 0,1-2 1,1 0-1,29 35 1,-41-59-35,1 1 1,1-2 0,0 1 0,0-2 0,17 13 0,-21-18 3,1 0 0,-1 0 0,0-1 0,1 0 0,0 0-1,-1-1 1,1 0 0,0 0 0,0-1 0,0 0 0,10 0 0,-16-2 6,0 1-1,-1-1 1,1 1-1,-1-1 1,1 1-1,-1-1 1,1 0-1,-1 0 1,1 0-1,-1 0 1,0 0-1,1 0 1,-1 0-1,0 0 1,0-1-1,0 1 1,0 0-1,0-1 1,0 1-1,0-1 1,0 1-1,-1-1 1,1 0-1,0-1 1,14-47 29,-13 42-22,11-62-104,-3-2 0,-3 1 0,-4-109 0,-3 172 83,-2-18-5,2 26 22,-1-1 1,1 0-1,0 1 0,-1-1 0,1 0 0,-1 1 0,1-1 0,-1 0 0,1 1 1,-1-1-1,1 1 0,-1-1 0,0 1 0,1-1 0,-1 1 0,0 0 0,1-1 1,-1 1-1,0 0 0,1-1 0,-1 1 0,0 0 0,0 0 0,0 0 0,1 0 1,-1 0-1,0 0 0,0 0 0,0 0 0,1 0 0,-1 0 0,1 0-1,0 0 1,0 0 0,0 0 0,-1 0-1,1 0 1,0 0 0,0 0 0,0 0-1,-1 0 1,1 0 0,0 0 0,0 0-1,0 0 1,-1 1 0,1-1 0,0 0-1,0 0 1,0 0 0,0 0 0,0 0-1,-1 1 1,1-1 0,0 0 0,0 0-1,0 0 1,0 0 0,0 1 0,0-1-1,0 0 1,0 0 0,0 0 0,0 1-1,0-1 1,0 0 0,0 0 0,0 0-1,0 1 1,0-1 0,0 0 0,0 0-1,0 0 1,0 1 0,0-1 0,0 0-1,0 0 1,0 0 0,0 1 0,0-1-1,1 0 1,-1 4 1,0 22-9,4 133-18,-2-133 35,2-1 0,0 1-1,2-1 1,10 29-1,-8-33 30,0 0-1,1-1 0,22 35 0,-28-50-38,0 0 1,1-1 0,0 1 0,0-1 0,0 1-1,1-1 1,-1-1 0,1 1 0,0 0 0,0-1-1,0 0 1,0-1 0,1 1 0,-1-1 0,1 0-1,-1 0 1,1 0 0,0-1 0,8 1 0,-10-2-6,0 1-1,0-1 1,0 0 0,0-1 0,0 1 0,0-1 0,0 1 0,-1-1 0,1 0 0,0-1 0,-1 1 0,1 0 0,0-1 0,-1 0 0,0 0 0,4-3 0,-3 1 5,1-1 1,-1 0-1,-1 0 1,1 0-1,-1 0 1,0-1-1,0 1 1,0-1-1,2-10 1,6-17 5,-1-1 0,-2 0 1,-2 0-1,-1-1 0,1-63 1,-6 95 126,2 17-11,3 7-126,1-1 0,2 0 0,0 0 0,0-1 0,2 0 0,13 18 0,-18-28-7,1-2 1,0 1-1,0-1 0,1 0 0,0 0 1,0-1-1,1 0 0,0 0 0,0-1 1,0 0-1,1 0 0,-1-1 1,1 0-1,0-1 0,19 5 0,-7-4-463,0-1 0,0-1-1,31-2 1,-43 0-31,0-1 0,0 0 0,0 0 0,0-1 1,-1 0-1,1-1 0,-1 0 0,0 0 0,1-1 0,12-8 0,21-25-4249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19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326 26 4162,'0'0'3815,"0"-3"-3279,1 2-503,-1 0 0,0 1 0,0-1 0,0 1 0,0-1 0,0 0 0,0 1 0,-1-1 0,1 0 0,0 1 0,0-1 0,0 1 0,-1-1 0,1 0 0,0 1-1,0-1 1,-1 1 0,1-1 0,0 1 0,-1-1 0,1 1 0,-1-1 0,1 1 0,-1-1 0,1 1 0,-1 0 0,1-1 0,-1 1 0,1 0 0,-1-1 0,0 1 0,1 0 0,-2 0 0,-31-6 402,22 6-343,0 1 0,1 0 1,-1 1-1,-19 5 0,18-2 13,0 1 0,1 0-1,0 1 1,1 0 0,0 1 0,0 0 0,0 1-1,1 0 1,-15 19 0,12-13 47,1 0 0,1 1 0,0 0 1,1 1-1,1 0 0,-7 22 0,10-20-42,2-1 1,0 1-1,1 0 0,1 0 1,1 24-1,0-23-68,1-14-38,-1 0 0,1 0 1,0-1-1,0 1 0,1 0 0,-1-1 0,1 1 0,1-1 0,-1 0 0,1 0 0,0 0 0,0 0 0,0 0 0,1 0 0,-1-1 0,1 0 0,0 1 0,1-2 0,-1 1 0,1 0 0,0-1 0,-1 0 0,2 0 0,-1 0 0,0-1 0,8 3 0,0 0-3,1-1 1,-1 0 0,1-1-1,0-1 1,0 0-1,-1-1 1,1 0-1,0-1 1,0-1-1,18-2 1,-25 1-17,-1 0 0,1 0 1,0 0-1,-1-1 0,1 0 0,-1 0 0,0-1 1,0 0-1,0 0 0,0 0 0,-1-1 1,0 0-1,6-6 0,3-6-487,-1 0 0,-1-1 0,15-26 0,-26 42 577,17 2-1254,-11 0 871,0-1 0,-1 1 1,1-2-1,-1 1 0,1-1 0,-1 0 1,0 0-1,0-1 0,0 0 0,0 0 1,0 0-1,0-1 0,-1 0 1,0 0-1,0 0 0,7-8 0,21-20-1893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4:16.4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 0 800,'0'0'11080,"0"8"-9146,0 11-1763,-1 0-1,-1-1 1,0 1-1,-1-1 0,-1 0 1,-1 0-1,-7 18 1,10-32-222,-8 23 282,-14 53 0,19-33-3019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19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20 1905,'0'-1'8543,"-10"0"-8013,2 2-444,0 1-1,0 1 0,1-1 0,0 1 0,-1 0 0,1 1 0,0 0 1,0 0-1,1 1 0,0-1 0,-1 1 0,1 1 0,1-1 1,-1 1-1,1 0 0,-9 13 0,7-8 3,0-1 0,0 1 0,1 1 0,0-1 0,1 1-1,1 0 1,0 0 0,0 1 0,1-1 0,-1 14 0,3-20-85,1 1 1,-1-1-1,2 0 0,-1 0 1,0 0-1,1 0 0,2 8 1,-2-12-8,0 0 0,0 0 1,1 0-1,-1 0 1,0 0-1,1 0 0,-1-1 1,1 1-1,-1-1 0,1 1 1,0-1-1,0 1 0,0-1 1,0 0-1,0 0 0,0 0 1,0 0-1,0 0 0,0 0 1,0-1-1,4 1 0,9 2-6,1-1 0,0 0 0,0-2 0,23-1 0,-4 0 28,-29 1-17,0 0-1,0-1 1,0 0-1,0 0 0,0-1 1,0 0-1,0 0 0,0 0 1,-1 0-1,1-1 1,6-4-1,-9 5-12,1-1 1,-1 0-1,0 1 1,0-1-1,0 0 1,0-1-1,0 1 1,-1 0-1,1-1 1,-1 1-1,0-1 1,0 0-1,-1 0 1,1 0-1,-1 0 1,1 0-1,0-6 1,1-28-10,-2-54 0,-1 47 15,0 45-37,1 1-30,1 0 57,0 0 0,0 0-1,-1 1 1,1-1-1,-1 1 1,1-1-1,-1 1 1,1-1 0,-1 1-1,0 0 1,0 0-1,1 2 1,3 3 3,-1-2 15,0 0 0,1-1 0,0 1 0,0-1 1,0 0-1,1 0 0,-1 0 0,1-1 0,0 0 0,0 0 0,0 0 0,0-1 0,0 0 0,1 0 0,10 1 0,7 0 19,-1-2 0,1 0 0,26-4 0,-41 3-15,-3-1 4,1 1 0,-1-1-1,0-1 1,1 1 0,-1-1 0,0 0 0,0-1 0,0 1 0,0-1-1,0 0 1,-1-1 0,1 1 0,-1-1 0,0 0 0,0 0-1,0-1 1,-1 0 0,0 1 0,0-2 0,0 1 0,0 0 0,-1-1-1,0 1 1,0-1 0,4-12 0,0 1 42,-5 14-28,-1-1 0,1 1-1,-1-1 1,0 0 0,0 1 0,0-1 0,1-7 0,-2 11 0,22 0-5979,-15 0 1430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20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347 12 4306,'0'0'5277,"-19"-2"-4613,-61-7 153,77 9-764,0 0 1,-1-1-1,1 1 1,-1 1-1,1-1 0,-1 0 1,1 1-1,0 0 1,-1-1-1,1 1 1,0 1-1,0-1 1,-1 0-1,1 1 0,0 0 1,-5 3-1,4 0 0,-1-1-1,1 1 0,0 0 1,1 0-1,-1 0 0,-3 9 1,-3 2 67,0 0-12,1 1 0,0 0 0,1 0-1,0 1 1,2 0 0,0 0 0,1 1 0,1-1 0,1 1 0,0 0-1,2 1 1,0-1 0,3 29 0,-2-45-107,1-1-1,-1 1 1,1 0-1,0-1 1,0 1-1,0-1 1,0 1-1,0-1 1,1 1 0,-1-1-1,1 0 1,0 0-1,-1 0 1,1 0-1,0 0 1,0 0-1,0 0 1,0 0-1,1-1 1,-1 1 0,0-1-1,1 0 1,-1 0-1,1 0 1,0 0-1,-1 0 1,1 0-1,2 0 1,10 1-6,-1 0 0,1-1 0,0 0 0,15-2 0,-9 1 25,-15 0-16,0-1 1,1 0 0,-1-1-1,0 0 1,1 1 0,-1-2-1,0 1 1,0-1 0,-1 0-1,1 0 1,-1-1 0,1 1 0,-1-1-1,0-1 1,0 1 0,-1-1-1,1 1 1,-1-1 0,0 0-1,-1-1 1,1 1 0,3-9-1,0 1-13,-1 1-1,0-2 1,-1 1 0,0-1-1,-1 0 1,-1 0-1,0 0 1,-1 0-1,0-21 1,-2 32-16,0 0 0,-1 0 0,1 0 0,-1 0 0,0 0 0,1 0 0,-2 0 1,1 0-1,0 1 0,0-1 0,-1 0 0,0 1 0,1-1 0,-1 1 0,0-1 0,0 1 0,0 0 0,-1 0 0,1 0 0,0 0 0,-1 0 0,1 1 0,-1-1 0,0 1 1,0 0-1,1-1 0,-1 1 0,0 0 0,0 1 0,-6-2 0,-10-1-452,1 0 0,-1 1 0,-36 2 0,38 0 63,-125 0-4847,70 0 72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20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 9925,'0'0'2177,"127"-43"-2177,-83 33 0,-8 7-241,-6 3-1215,-9 0-753,-13 39-673,-8 24-2432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21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99 3570,'0'0'14470,"7"-20"-14614,33 10 96,7 0-80,8-3 256,-4 3-176,0-3 64,-7 3-32,-4 0-752,-7 7-1057,-15 3-688</inkml:trace>
  <inkml:trace contextRef="#ctx0" brushRef="#br0" timeOffset="1">1 525 11669,'0'0'2994,"236"7"-2914,-148-7 0,-8 0-144,-7 0 64,-11-7-1089,-15 1-1872,-28 6-3938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23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201 673 4082,'0'0'4858,"-28"-4"-3884,-88-9-107,78 6 102,30 1 12,2 0-156,6 6-759,0 0 0,-1 0 0,1 0 0,0 0 0,0-1 0,0 1 0,0 0 0,-1 0 0,1 0 0,0 0 0,0 0 0,0 0 0,-1 0 0,1 0 1,0 0-1,0 0 0,0-1 0,0 1 0,0 0 0,-1 0 0,1 0 0,0 0 0,0 0 0,0-1 0,0 1 0,0 0 0,0 0 0,0 0 1,0 0-1,-1-1 0,1 1 0,0 0 0,0 0 0,0 0 0,0-1 0,0 1 0,0 0 0,0 0 0,0 0 0,0-1 0,0 1 0,0 0 0,0 0 1,1 0-1,-1-1 0,0 1 0,0 0 0,0 0 0,13-3 644,28 3-1397,-35 0 962,50 6-285,0 1 1,74 21-1,38 6 65,246-3 23,2-28-89,-245-4 40,137-14 9,-2 0-17,-201 17-27,-30 0 0,-1-3 0,82-11 0,-53-5 57,401-68-43,-428 73 17,113-3 1,78 14 15,148-11 1206,-219-7-257,251-50 547,-5-37-1111,-146 22-343,59-15-62,-268 80-29,1 3 0,102-4 0,-32 13 4,255-19 46,298-17 11,-447 42-39,290 3-108,-386 5 92,39 1-12,469 25-143,-243-6 149,119-26 5,67 1-235,-499 2 147,228 5 145,-185-12-49,182-27 1,-158 8 4,219 1 1,-385 21-162,51 0-2240,-72 0 2255,1 0 0,0 0 0,0 0 0,0-1 1,0 1-1,0 0 0,-1-1 0,1 1 1,0 0-1,0-1 0,0 1 0,-1-1 0,1 1 1,0-1-1,-1 0 0,1 1 0,0-1 1,-1 0-1,1 1 0,-1-1 0,1 0 0,-1 0 1,0 0-1,1 0 0,6-22-2694,-6-3-1342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25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33 152 7668,'0'0'7128,"0"-15"-5335,13 489-1694,-8-351-57,-6-102-31,0-17-11,0 0 0,1 0 1,0 0-1,0 0 0,0 0 1,1 0-1,-1 0 0,3 7 1,-1-10 15,-1-21 64,-4-85-691,-18-120 0,5 95 227,1-172-1,18 285 437,3 36-31,3 7-16,137 301 1321,-140-315-1274,0 0-1,1 0 1,1 0 0,15 18 0,-21-28-54,1 0 0,-1 0 1,0 1-1,1-1 0,-1-1 1,1 1-1,0 0 0,0-1 1,0 1-1,0-1 0,0 0 1,0 0-1,0 0 1,0 0-1,0 0 0,0-1 1,1 0-1,-1 1 0,0-1 1,0 0-1,1-1 0,-1 1 1,0-1-1,0 1 1,6-3-1,-5 1-1,0 0-1,0-1 1,0 0 0,-1 0-1,1 0 1,-1 0 0,0 0 0,0-1-1,0 1 1,0-1 0,0 0 0,-1 0-1,0 0 1,0 0 0,2-5-1,3-5-2,22-41-38,-18 32-48,0 1-1,1 0 0,1 1 0,1 1 0,1 0 0,18-18 1,-32 36 80,1 0 0,0 0 1,0 1-1,0-1 1,0 1-1,0-1 1,0 1-1,0 0 1,0 0-1,1-1 1,-1 2-1,0-1 1,1 0-1,-1 0 1,1 1-1,-1-1 1,1 1-1,-1 0 0,1 0 1,-1 0-1,1 0 1,-1 0-1,1 1 1,-1-1-1,1 1 1,-1-1-1,0 1 1,1 0-1,-1 0 1,0 0-1,1 0 1,-1 0-1,0 1 0,0-1 1,0 1-1,0-1 1,0 1-1,2 2 1,4 6 1,-1 0 0,0 0 1,0 1-1,-1 0 0,0 0 1,6 17-1,14 46 443,33 153 0,-37-132-336,-19-82-149,1 6 108,13 35 0,-15-50-110,-1 0-1,1-1 1,-1 1-1,1-1 1,0 0-1,0 0 1,1 0-1,-1 0 0,1 0 1,-1 0-1,1 0 1,0-1-1,0 1 1,0-1-1,0 0 1,4 2-1,-5-3-161,0-1-1,-1 0 1,1 1 0,0-1-1,-1 0 1,1 0 0,0 1 0,0-1-1,-1-1 1,1 1 0,0 0-1,2-1 1,19-10-4535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26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329 6 5891,'0'0'3345,"2"0"-3218,-6 0-99,-6 1 12,1 0 1,0 1-1,-1 0 1,1 1-1,0 0 1,0 0-1,1 1 1,-1 0-1,1 0 1,0 1-1,-11 8 0,-6 6 509,1 1 0,-27 27 0,37-32-108,0 1 0,0 0 0,-20 33 0,29-40-351,1 0 0,-1 0 0,1 0 0,1 1 0,0-1 1,0 1-1,1 0 0,0 0 0,1 0 0,0 11 1,0-18-85,1 1 1,0-1-1,0 0 1,0 0-1,1 0 1,-1 0-1,1 0 1,0 0-1,0 0 1,0 0-1,0 0 1,3 5-1,-3-7-7,1 1-1,0-1 1,0 1 0,0-1 0,0 0-1,0 0 1,0 0 0,1 0-1,-1 0 1,0 0 0,0-1 0,1 1-1,-1-1 1,0 1 0,1-1-1,-1 0 1,5 0 0,-2 1-2,1-1 0,0 1 0,-1-1 0,1 0 0,0 0 0,-1-1 0,1 0 1,-1 0-1,1 0 0,-1-1 0,1 0 0,-1 0 0,0 0 0,0 0 0,0-1 0,0 0 0,0 0 0,0 0 0,-1-1 0,5-4 1,7-10-201,0 0 1,-2-1-1,0-1 1,0-1-1,-2 0 1,-1 0-1,-1-1 1,0-1-1,11-44 1,-22 84 510,0 1 0,2 23 0,1-1-235,-3-7-8,0-16 21,0 0 0,2 0-1,0 0 1,5 27-1,-5-41-75,-1 0 0,1 1 0,0-1-1,1 0 1,-1 0 0,0 0 0,1 0-1,0 0 1,0 0 0,0-1 0,0 1 0,0 0-1,0-1 1,1 0 0,-1 1 0,1-1-1,0 0 1,-1 0 0,1-1 0,0 1 0,0-1-1,0 1 1,0-1 0,1 0 0,-1 0-1,0 0 1,0 0 0,7 0 0,-3-1-7,0 1 1,-1-1 0,1 0 0,0-1-1,0 1 1,0-1 0,-1-1 0,1 1-1,0-1 1,-1-1 0,0 1 0,1-1-1,-1 0 1,7-5 0,-3 1 9,-1-1 0,0-1 0,-1 0 0,1 0 0,-2 0 0,1-1 0,7-14 0,13-25-28,39-95 1,-17 31-360,-49 111 364,-1 1 0,1-1 0,0 1 0,0-1 0,0 0 0,0 1 0,0 0 0,0-1 0,0 1 0,0 0-1,1-1 1,-1 1 0,0 0 0,1 0 0,-1 0 0,1 0 0,-1 0 0,1 1 0,0-1 0,-1 0 0,3 0 0,-2 1 1,0 0 0,0 0 0,-1 1 1,1-1-1,0 0 0,0 1 0,-1-1 0,1 1 0,0 0 0,-1 0 0,1-1 1,0 1-1,-1 0 0,1 0 0,-1 1 0,3 1 0,4 5 14,-1 1 0,0 0 0,0 0 0,-1 1 0,6 9 0,-2 0 148,1 0 0,-2 0-1,-1 1 1,0 0-1,-2 1 1,0 0-1,-1-1 1,-1 2-1,-1-1 1,0 31 0,-3-51-121,-1-1 1,1 1 0,0 0 0,-1 0-1,1 0 1,-1 0 0,1 0 0,-1 0 0,0-1-1,1 1 1,-1 0 0,0 0 0,0-1 0,1 1-1,-1-1 1,0 1 0,0-1 0,0 1-1,0-1 1,0 1 0,0-1 0,1 0 0,-1 1-1,0-1 1,0 0 0,0 0 0,0 0-1,0 0 1,0 0 0,-1 0 0,-37 2 288,34-2-247,-42 0 339,77 1-988,-22 0 565,1 0 1,0-1-1,0 0 0,0-1 0,0 1 0,0-2 1,15-3-1,-8-2 2,0 0 1,-1-1-1,0-1 1,-1 0-1,0-1 0,0-1 1,21-21-1,-13 10-190,-1-2 0,-1-1-1,23-36 1,13-52-1392,-45 103 1231,-3 16 183,2 23 161,-9-25 39,10 40 627,-2 0-1,-2 0 0,2 87 1,-9-130-617,0 0 0,0 0 0,0 0 1,0 0-1,-1 0 0,1 0 1,0-1-1,0 1 0,-1 0 0,1 0 1,-1 0-1,1-1 0,-1 1 1,1 0-1,-1 0 0,1-1 0,-1 1 1,0-1-1,1 1 0,-1 0 0,0-1 1,0 1-1,1-1 0,-1 1 1,0-1-1,0 0 0,0 1 0,0-1 1,1 0-1,-1 0 0,0 0 1,-2 1-1,-35 0 304,25-2-207,-11 1-95,-1 1 136,-52-7 1,69 5-403,1 0 1,-1-1-1,1 0 0,0-1 0,0 1 0,0-2 0,0 1 1,0-1-1,1 0 0,-1 0 0,-6-6 0,12 9 24,1 1 0,0-1-1,-1 1 1,1-1 0,0 1-1,-1-1 1,1 1-1,0-1 1,0 1 0,0-1-1,-1 1 1,1-1 0,0 0-1,0 1 1,0-1 0,0 1-1,0-1 1,0 1 0,0-1-1,0 0 1,1 1 0,-1-1-1,0 1 1,0-1 0,0 1-1,0-1 1,1 1 0,-1-2-1,10-5-6364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26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211 109 9957,'0'0'3374,"-3"-15"-3318,-16-46-24,18 59-24,0 0-1,0 0 0,-1 0 0,1 0 1,0 0-1,-1 1 0,1-1 0,-1 0 0,0 1 1,1-1-1,-1 1 0,0 0 0,0 0 1,0-1-1,0 1 0,0 0 0,0 1 0,-1-1 1,-1-1-1,-3 1 31,1 0 1,-1 1-1,1-1 1,-12 2-1,7-1 52,5 0 28,0-1-1,-1 2 1,1-1-1,-1 1 0,1 0 1,0 0-1,-12 4 0,16-3-96,0-1 0,0 1-1,0-1 1,0 1 0,0 0-1,0 0 1,0-1 0,0 1-1,1 1 1,-1-1 0,1 0-1,0 0 1,-1 1 0,1-1-1,0 0 1,0 1-1,1-1 1,-1 1 0,0-1-1,1 1 1,0 0 0,-1 2-1,0 7-16,-1 0-1,1 0 0,1 0 0,0 1 1,4 21-1,-4-30-7,1-1 0,0 1 0,0-1 0,0 0 0,1 1 0,-1-1 0,1 0 0,0 0 0,0 0 1,0 0-1,0 0 0,0-1 0,1 1 0,-1-1 0,1 1 0,0-1 0,0 0 0,-1 0 0,1 0 0,1 0 0,-1 0 0,0-1 1,6 2-1,2 0-27,1-1 1,-1-1 0,1 0-1,-1 0 1,21-2 0,-4 0-53,-22 1 28,0 0-1,0-1 0,1 0 0,-1 0 0,0-1 0,0 0 0,0 0 0,0 0 1,0-1-1,-1 0 0,1 0 0,-1 0 0,0-1 0,1 1 0,5-7 0,-2 1-63,0-1-1,0-1 0,-1 1 1,-1-1-1,1 0 1,6-16-1,-13 25 109,0 0 1,0 1-1,1-1 0,-1 1 1,0 0-1,1-1 0,-1 1 1,1 0-1,-1 0 0,1 0 1,0 0-1,-1 0 0,1 0 1,0 0-1,0 1 0,0-1 1,0 1-1,-1-1 0,1 1 1,0 0-1,0 0 0,0 0 1,0 0-1,0 0 0,0 0 0,0 0 1,0 0-1,0 1 0,3 1 1,8 1 128,-1 1 1,0 1 0,16 7-1,-18-7 59,29 10 19,0-1 0,1-2 0,0-2 0,1-1 0,0-3 0,0-1 0,1-2 1,-1-2-1,51-5 0,-54-3-597,-36 7 276,-1-1 0,1 0-1,-1 0 1,1 0 0,-1 0 0,0 0-1,1 0 1,-1 0 0,0 0 0,0-1 0,1 1-1,-1 0 1,0-1 0,0 1 0,-1-1-1,1 1 1,0-1 0,1-2 0,1-25-4525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28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435 562 7860,'0'0'6712,"-1"0"-6627,0 0 0,0-1 1,1 1-1,-1 0 0,0 0 0,0 0 1,1 0-1,-1 0 0,0 0 0,0 1 0,1-1 1,-1 0-1,0 0 0,0 0 0,1 1 1,-1-1-1,-1 1 0,13 343 186,0 6 48,-21-371-87,-38-57-385,-69-122-1060,-41-137-492,134 275 1511,2-1 1,3 0 0,-17-103-1,32 120 165,1-58 0,3 94 21,0 5 6,0 1 1,0 0 0,0 0-1,0 0 1,1 0-1,0 0 1,0 0 0,0 0-1,0 0 1,1 0 0,-1 0-1,1 1 1,4-6-1,-4 6 2,1 0-1,0 0 0,1 1 0,-1-1 1,0 1-1,1 0 0,-1 0 0,1 0 0,0 1 1,0-1-1,-1 1 0,8-2 0,20-3 9,1 1 0,0 1-1,0 2 1,45 2 0,-44 0 44,-25 0-36,-1 0 0,1 0 1,-1 1-1,1 0 0,-1 0 0,1 1 0,-1 0 1,0 0-1,0 1 0,11 5 0,-14-5 17,0 0-1,0 1 0,0-1 1,-1 1-1,1-1 0,-1 1 1,0 0-1,0 0 0,0 1 1,0-1-1,-1 1 1,0-1-1,0 1 0,0 0 1,-1-1-1,2 9 0,2 11 177,-1-1-1,-2 1 1,0 0-1,-1 0 1,-2 0 0,-1 0-1,0 0 1,-2-1-1,0 1 1,-2-1-1,-14 37 1,10-36-59,-1 0 0,-1-2 0,-1 1 0,-1-1 0,-1-1 0,-26 29 0,32-41-262,-1 0 0,0-1 0,0 0 0,-1-1 0,0 0 0,-14 6 0,15-8-499,-1-1 1,0-1-1,1 1 1,-1-2-1,0 0 0,0 0 1,-1-1-1,-10 0 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29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0 395 4370,'0'0'6566,"16"-36"-6145,53-119-253,-13 47-80,-48 96-80,0 1 0,0 1 0,1-1 0,17-14 0,-22 22-11,-1 0-1,1 1 0,0-1 0,0 1 1,0-1-1,1 1 0,-1 1 1,0-1-1,1 0 0,-1 1 0,6-1 1,-7 2 9,-1-1 1,1 1 0,-1 0-1,1 0 1,-1 0 0,1 1-1,-1-1 1,0 1-1,1-1 1,-1 1 0,1 0-1,-1-1 1,0 1 0,0 1-1,1-1 1,-1 0 0,0 0-1,0 1 1,0-1-1,0 1 1,-1 0 0,1 0-1,2 2 1,8 16 365,0 1 0,-1 0 0,-1 0-1,-2 1 1,0 0 0,8 38 0,-5-21 246,18 43 0,-28-80-636,0 1 0,0-1 0,0 1 0,1-1 0,-1 1 0,1-1 0,0 0 0,-1 0 0,1 0 0,0 0-1,0 0 1,1 0 0,-1-1 0,0 1 0,1-1 0,-1 1 0,1-1 0,-1 0 0,1 0 0,-1 0 0,1 0 0,0-1 0,-1 1 0,1-1 0,0 1 0,0-1 0,0 0-1,-1 0 1,1 0 0,0-1 0,0 1 0,-1 0 0,6-3 0,1 1-329,0-2-1,0 1 1,0-1 0,-1-1-1,1 0 1,-1 0 0,0 0-1,9-9 1,37-35-2983,-3-3-1541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4:18.2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329 30 1521,'0'0'4906,"4"-4"-3703,-1 2-798,-2 1-262,0 0 0,0 0-1,0 0 1,0 0 0,0 0-1,0 0 1,0 0 0,0 0 0,0 0-1,-1 0 1,1 0 0,0 0-1,-1-1 1,1 1 0,-1 0-1,1-1 1,0-3 3677,-8 6-3789,0 0 0,0 0 0,0 0 1,0 1-1,0 0 0,0 0 0,1 1 0,-1 0 0,-10 7 0,-57 41-76,54-36 94,-18 13 54,15-12 56,0 1 0,2 0 0,-36 38 0,56-54-168,1 0 0,-1 0 0,0-1 0,1 1 0,-1 0 0,1 0 0,-1 0 0,1-1 0,-1 1 0,1 0 0,-1 0 0,1 0 0,0 0 0,-1 0 0,1 0 0,0 0 0,0 0 0,0 0 0,0 0 0,0 0 0,0 0 0,0 0 0,0 0 0,0 0 0,1 0 0,-1 0 0,0 0 0,1 1 0,1 0 6,-1-1 0,0 1-1,1-1 1,0 1 0,-1-1-1,1 0 1,0 0 0,0 0 0,-1 0-1,1 0 1,0 0 0,4 1-1,6 1-11,-1 0-1,1-1 1,17 2 0,-11-3-165,1 2 1,-1 0 0,0 1 0,0 1 0,-1 0 0,1 2 0,24 12 0,-35-16-84,0 1 1,0 0 0,0 1-1,0 0 1,0 0 0,-1 0-1,8 9 1,-11-10 93,-1 0-1,1-1 1,-1 1 0,1 1 0,-1-1 0,0 0 0,-1 0-1,1 1 1,-1-1 0,0 1 0,0 0 0,0-1-1,-1 1 1,1 7 0,-1 37-793,-1 53 822,0-96 213,-1 0 0,0-1 0,0 1 0,0 0 0,-1-1-1,1 0 1,-1 1 0,-1-1 0,1 0 0,-1 0 0,0-1-1,-7 8 1,0-2 659,0 1 0,-1-2-1,-23 15 1,27-19-503,-1-2 0,0 1 1,0-1-1,0 0 0,0-1 0,-1 0 1,1-1-1,-1 0 0,-10 0 0,8-1-38,-1 1 0,1 1 0,0 0 0,-17 6 0,-8 1-143,20-9-3194,10 0-703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29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4 1121,'0'0'9644,"0"0"-9627,0 0 0,0 0 0,0 0 1,0 0-1,0 0 0,0 0 0,0-1 0,0 1 0,0 0 1,0 0-1,0 0 0,0 0 0,0 0 0,0 0 1,0 0-1,0 0 0,0 0 0,0-1 0,0 1 0,0 0 1,0 0-1,0 0 0,0 0 0,0 0 0,0 0 0,0 0 1,0 0-1,0 0 0,0 0 0,0-1 0,0 1 1,0 0-1,0 0 0,0 0 0,0 0 0,0 0 0,0 0 1,0 0-1,0 0 0,-1 0 0,1 0 0,0 0 0,0 0 1,0 0-1,0 0 0,0 0 0,0 0 0,0 0 0,0 0 1,0 0-1,0 0 0,-1 0 0,1 0 0,0 0 1,0 0-1,0 0 0,0 0 0,0 0 0,0 0 0,0 0 1,0 0-1,0 0 0,-1 0 0,-9 0 150,-1 0 0,0 1 0,0 0 0,1 1-1,-1 1 1,1-1 0,0 1 0,-12 6 0,15-6-67,1 1 0,0 0 0,0 0 0,0 0 0,0 0 0,1 1 0,0 0 0,0 1 0,0-1 0,1 1 1,-1 0-1,1 0 0,-4 9 0,3-4-42,1 0 0,1 0 0,-1 1 0,2-1 0,0 1 0,0-1 0,1 1 0,1 0 0,0 0 0,0-1 0,4 20 0,-3-28-58,0 0 1,0 0-1,0 0 1,1 0-1,-1 0 0,1 0 1,0 0-1,0 0 0,0 0 1,0-1-1,1 1 0,-1-1 1,1 0-1,-1 0 1,1 0-1,0 0 0,0 0 1,0 0-1,0-1 0,0 1 1,0-1-1,0 0 1,0 0-1,0 0 0,1 0 1,4 0-1,8 1 9,-1 0 0,1-1 1,-1 0-1,23-3 0,-34 2-14,0-1 1,1 0-1,-1 0 0,0 0 1,0 0-1,0-1 0,0 1 1,0-1-1,0 0 0,-1 0 1,1-1-1,0 1 0,-1-1 0,0 0 1,1 0-1,-1 0 0,-1 0 1,1 0-1,0-1 0,-1 1 1,1-1-1,-1 0 0,0 1 1,-1-1-1,1 0 0,0 0 1,-1-1-1,0 1 0,0 0 0,0 0 1,-1 0-1,0-1 0,1 1 1,-1 0-1,-1-1 0,0-4 1,1 6-1,-1 1 1,1-1 0,-1 1-1,0-1 1,0 1 0,0-1 0,-1 1-1,1 0 1,0-1 0,-1 1-1,0 0 1,1 0 0,-1 0-1,0 0 1,-4-3 0,1 1-24,0 1 0,-1 0 0,1 0 0,-1 0 0,0 1 0,-9-3 0,-2 0-189,0 2 0,-1 0 0,1 1 0,-23 0 0,38 2 51,-1 0 0,1 0 0,-1 0 0,1 0 0,-1 1-1,0-1 1,1 1 0,0-1 0,-1 1 0,1 0 0,-1 0 0,1 0 0,0 0 0,0 1 0,-1-1 0,1 1 0,0-1 0,0 1 0,1-1 0,-1 1 0,0 0 0,0 0 0,1 0 0,-1 0 0,1 0 0,0 1 0,0-1 0,0 0 0,0 0 0,0 1-1,0-1 1,0 1 0,1-1 0,-1 1 0,1-1 0,0 1 0,0 4 0,-1 27-4126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31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267 604 3153,'0'0'8639,"0"-1"-8609,0 1 0,1 0 0,-1-1 0,0 1 0,0-1 0,0 1-1,0 0 1,0-1 0,0 1 0,0-1 0,0 1 0,0 0 0,0-1 0,0 1 0,0 0 0,0-1 0,0 1-1,-1-1 1,1 1 0,0 0 0,0-1 0,0 1 0,0 0 0,-1-1 0,1 1 0,0 0 0,0-1 0,-1 1 0,1 0-1,0 0 1,-1-1 0,0 1 0,-8-2 92,-1 1 0,0 0 1,0 0-1,-1 2 0,1-1 0,0 1 0,1 0 0,-1 1 0,0 0 0,0 1 0,1 0 0,-11 5 1,12-4-85,0 2 0,0-1 1,1 1-1,-1 1 0,1-1 1,0 1-1,1 0 0,0 1 0,0 0 1,0 0-1,1 0 0,-7 17 1,6-11 3,1 0 1,0 1-1,1-1 1,1 1-1,0 0 0,1 0 1,0 26-1,2-41-48,0 1 0,0-1 0,0 1 0,0 0 0,0-1 0,0 1 0,0-1 0,0 1 0,1-1 0,-1 1 0,0-1 0,0 1 0,1-1 0,-1 1 0,0-1 0,1 0 0,-1 1 0,0-1 0,1 1 0,-1-1 0,0 0 0,1 1 0,-1-1 0,1 0 0,-1 1 0,1-1 0,-1 0 0,1 0 1,-1 1-1,2-1 0,21-1-47,-18 0 50,1-1 0,0 0-1,-1 0 1,1-1 0,-1 1-1,6-5 1,-1-1 3,-1-1 0,0 0-1,-1-1 1,0 0 0,0 0 0,-1-1 0,-1 0 0,8-14 0,3-15-56,16-48 1,-18 36-207,-1-2 0,-4 1 0,-1-2 1,-3 1-1,-2-1 0,-3 0 0,-5-57 0,3 103 257,0 0-1,-1 0 0,0 0 0,0 1 0,-1-1 0,0 1 0,-8-16 0,10 21 72,-1 0-1,0 0 1,0 1-1,0-1 1,0 0-1,0 1 1,0 0 0,-1-1-1,0 1 1,1 0-1,-1 0 1,0 0-1,0 1 1,0-1-1,0 1 1,0-1 0,0 1-1,0 0 1,-1 0-1,1 0 1,0 1-1,-1-1 1,-3 1 0,6 0-44,0 1 0,-1-1 0,1 1 0,0-1 0,0 1 0,0 0 0,-1 0 0,1-1 0,0 1 0,0 0 0,0 0 0,0 0 0,0 0 0,1 0 0,-1 0 0,0 0 0,0 1 0,1-1 0,-1 0 0,1 0 0,-1 0 0,1 1 0,-1-1 0,1 0 0,0 1 0,0-1 1,-1 0-1,1 2 0,-5 46-130,5-43 134,-1 7-58,-1 143-112,3-141 156,1 1 0,0-1 0,1 1 0,1-1 0,0 0 0,1 0 0,14 26 0,2-3 74,2-2 0,28 35-1,-42-59-73,2 0-1,0-1 1,0 1-1,1-2 0,0 0 1,1-1-1,0 0 1,26 13-1,-32-19-14,1-1 1,0 0-1,0 0 0,0 0 0,0-1 1,0-1-1,0 1 0,12-2 0,-4 1-6,-12 0 7,-1-1 1,1 0 0,-1 1-1,0-1 1,1 0 0,-1-1-1,0 1 1,0-1 0,0 1-1,0-1 1,0 0 0,0 0-1,0 0 1,-1-1 0,1 1-1,-1-1 1,0 1 0,1-1-1,-1 0 1,0 0 0,-1 0-1,1 0 1,0 0 0,1-6-1,4-9 3,0 0 0,-2-1 0,4-22 0,-7 32-9,13-119-918,-16 180 938,-1-19 23,2 1 0,9 62 0,-8-87-30,1-1-1,0 1 1,0-1 0,1 1-1,0-1 1,1 0-1,0 0 1,0-1-1,1 1 1,0-1 0,0 0-1,0 0 1,1 0-1,0-1 1,1 0 0,7 6-1,-9-9-7,-1 0-1,1-1 0,1 1 1,-1-1-1,0 0 0,0 0 1,1-1-1,-1 0 1,1 0-1,-1 0 0,1 0 1,0-1-1,-1 0 0,1 0 1,-1-1-1,1 1 1,10-4-1,-10 2 12,1 0-1,0 0 1,0-1-1,-1 0 1,0 0-1,1-1 1,-1 1-1,-1-2 1,1 1-1,0 0 1,-1-1-1,0 0 1,5-6-1,6-14-27,0-1 0,-1 0 0,15-39 0,-15 33-300,32-54 0,-43 82 238,-4 4 82,0 0-1,1 0 1,-1 0 0,0 0-1,0 0 1,1 0 0,-1 1-1,0-1 1,0 0 0,0 0-1,1 0 1,-1 0 0,0 0-1,0 1 1,0-1 0,1 0-1,-1 0 1,0 0-1,0 1 1,0-1 0,0 0-1,0 0 1,0 1 0,0-1-1,1 0 1,-1 0 0,0 1-1,0-1 1,0 0 0,0 0-1,0 1 1,0-1 0,0 0-1,0 0 1,0 1 0,0-1-1,0 0 1,-1 0 0,1 1-1,0-1 1,11 67 368,2 0 0,31 89 0,-44-155-333,0 0-1,0-1 0,0 1 0,1 0 0,-1-1 0,0 1 0,0 0 0,0-1 1,0 1-1,1-1 0,-1 1 0,0 0 0,1-1 0,-1 1 0,1-1 1,-1 1-1,0-1 0,1 1 0,-1-1 0,1 1 0,-1-1 0,1 0 0,-1 1 1,2-1-1,7-10 1142,1-5-1552,-4 9 364,1 0 0,-1 0 0,1 1 0,1 0 0,-1 1 0,0-1 0,1 1 0,0 1 0,0 0 0,0 0-1,1 0 1,-1 1 0,0 0 0,1 1 0,10-1 0,17-1-36,-1 3 1,47 3-1,-64 0 46,0 0 0,-1 2 0,0 0 0,1 1-1,-2 0 1,1 1 0,-1 1 0,0 1 0,-1 0 0,0 1-1,-1 1 1,1 0 0,-2 1 0,0 0 0,13 17 0,-22-23 20,0 0 0,0 0 1,-1 1-1,1-1 0,-2 1 1,1 0-1,-1 0 1,0 0-1,0 0 0,-1 0 1,0 0-1,0 0 0,-1 1 1,0-1-1,-1 13 0,1-7 35,0-10-39,0 0-1,-1 1 1,1-1-1,-1 0 1,1 0 0,-1 0-1,0 1 1,0-1-1,0 0 1,-1 0-1,1 0 1,-1 0-1,1-1 1,-1 1-1,0 0 1,0-1-1,-3 4 1,0-3 6,1 1 0,-1-1 0,1 0 1,-1-1-1,0 1 0,0-1 0,0 0 1,0 0-1,-9 2 0,-10 0 25,0 0-1,0-2 1,-44-2 0,45 0-61,-58 0-99,80 0 24,4 0-973,15-2 963,-1 0 1,1-1 0,-1-1-1,22-8 1,21-4 119,-3 4-166,0 3 0,112-3 1,-166 12 138,-1 0 1,0 0-1,0 1 1,0-1 0,1 1-1,-1 0 1,0-1-1,0 1 1,0 0 0,0 0-1,0 1 1,0-1-1,-1 0 1,1 0 0,0 1-1,0-1 1,-1 1-1,1 0 1,-1-1-1,0 1 1,1 0 0,-1 0-1,0 0 1,0 0-1,0 0 1,0 0 0,-1 0-1,1 0 1,0 0-1,-1 1 1,1 1-1,1 10 30,0 0 0,-1 0 0,0 26-1,-1-27 7,0-13-28,0 16 30,-1 1 0,-3 21 0,3-32-17,0-1 1,-1 0-1,0 1 1,0-1-1,0 0 0,0 0 1,-1 0-1,0 0 1,0-1-1,-6 7 0,1-2 76,-1 0 0,0-1 0,0 0-1,-1-1 1,0 0 0,-1-1 0,1 0-1,-1 0 1,0-1 0,0 0 0,-1-1-1,-20 4 1,8-3 34,-1-2 1,1-1-1,-1-1 1,1-1-1,-34-5 1,48 4-120,0 0 0,0-1 0,1-1 0,-1 1 0,1-2 0,-1 1 0,1-1 0,-13-8 0,18 9-14,0 0 0,0 1 0,0-1 1,0-1-1,1 1 0,0-1 0,0 1 0,0-1 0,0 0 0,0 0 1,1 0-1,-1 0 0,1-1 0,1 1 0,-1-1 0,0 1 0,1-1 0,0 0 1,0 1-1,0-7 0,0 3-52,1 0 1,0 0 0,0 0-1,1 0 1,2-11-1,-2 15 50,0 0 0,1 1-1,0-1 1,-1 1 0,1-1-1,0 1 1,0 0 0,1-1-1,-1 1 1,1 0-1,0 1 1,0-1 0,3-3-1,5-3-9,225-191-118,-144 118 187,-61 57-287,-1-1 0,-1-2 0,-2-1 0,27-36 0,-49 57 63,15-21-506,-19 28 621,0 0 0,0-1-1,0 1 1,0 0 0,0 0-1,1-1 1,-1 1 0,0 0-1,1 0 1,-1 1 0,0-1-1,1 0 1,0 0 0,-1 1-1,3-2 1,-2 1-189,1-1-1,0 0 0,-1 0 1,1 0-1,-1-1 1,0 1-1,4-5 0,6-10-4842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31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12182,'0'0'5106,"-4"20"-9492,4 13 800,0 3-4385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32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9 292 4914,'0'0'7294,"0"0"-7273,-1 1-1,1-1 1,0 0-1,0 0 0,0 0 1,0 0-1,-1 0 1,1 0-1,0 0 0,0 0 1,0 0-1,0 0 1,-1 0-1,1 0 1,0 0-1,0 0 0,0 0 1,-1 0-1,1 0 1,0 0-1,0 0 0,0 0 1,-1 0-1,1 0 1,0 0-1,0 0 1,0 0-1,0 0 0,-1 0 1,1-1-1,0 1 1,0 0-1,0 0 1,0 0-1,0 0 0,-1 0 1,1-1-1,0 1 1,0 0-1,0 0 0,0 0 1,0 0-1,0-1 1,0 1-1,0 0 1,0 0-1,0 0 0,0-1 1,-1 1-1,1 0 1,0-1-1,0-6 49,0-19 15,0 0-1,2 0 0,1 1 0,7-31 1,22-64-10,-31 118-20,1 2-70,0 1 14,-1-1-1,1 0 1,0 1-1,0 0 1,0-1 0,-1 1-1,1 0 1,0 0 0,-1 0-1,1 0 1,-1 0-1,1 0 1,-1 0 0,1 0-1,-1 1 1,0-1 0,2 3-1,20 34 208,-12-19 38,-2-4-50,1-1 0,0 0 0,1 0 0,1-1 0,13 12 0,-19-20-173,1 0 0,0-1 0,-1 1 0,1-1 0,1 0 0,-1-1 0,0 0 0,1 0 0,0-1 0,0 0 0,0 0 0,0-1 0,10 1 0,-17-2-23,74 3-420,-26-6-2966,-29-3-839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33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351 963 5603,'0'0'2489,"4"-3"-2332,-2 0-108,-1 2-18,1 0 0,-1-1 0,0 1 0,1-1 0,-1 1 0,0-1 0,0 0 0,0 1 1,0-1-1,0 0 0,-1 0 0,1 0 0,0 0 0,-1 1 0,0-1 0,1 0 0,-1-2 0,-1 3 35,0 0 0,0 1-1,0-1 1,0 1-1,0-1 1,-1 1 0,1 0-1,0-1 1,0 1-1,0 0 1,-1 0 0,1 0-1,0 0 1,0 0-1,-1 0 1,1 0 0,-2 1-1,0-1 131,-29-1 645,4 1-129,-35 3 0,54-2-616,1 1-1,-1 0 1,0 0-1,1 1 0,-1 0 1,1 0-1,0 1 1,-8 4-1,5-1 15,0 1 0,1 0-1,1 0 1,-1 1 0,1 0 0,1 1-1,-1 0 1,2 0 0,-1 1-1,2 0 1,-1 0 0,2 0 0,-1 1-1,2 0 1,-1 0 0,2 1 0,-1-1-1,2 1 1,0-1 0,0 1-1,1 0 1,1 19 0,0-23-84,0-3-10,0 1 0,0-1 0,0 0 0,1 1 0,0-1 0,0 0 1,3 8-1,-3-12-15,0 0 0,0 0 0,0-1 0,1 1 0,-1-1 0,1 1 1,-1-1-1,1 1 0,0-1 0,-1 0 0,1 1 0,0-1 0,0 0 0,0 0 1,0-1-1,0 1 0,0 0 0,0-1 0,0 1 0,0-1 0,0 1 0,0-1 1,0 0-1,0 0 0,3 0 0,-1 0-11,1-1 0,0 1 0,-1-1 0,1 0 0,-1 0 0,1 0 0,-1 0 0,0-1 0,0 0 0,1 0 0,-1 0 1,0 0-1,-1-1 0,1 0 0,0 1 0,-1-1 0,1-1 0,-1 1 0,0 0 0,0-1 0,-1 0 0,1 1 0,2-6 0,6-10-117,-1-1 1,-1 0-1,10-34 0,-18 50 105,20-64-681,-4-1 0,-3 0 0,10-131 0,-17-217-1134,-8 270 1988,1 133-134,0-12 101,0 1-1,-8-47 1,7 69-63,1 0-1,-1 1 0,0-1 0,0 0 0,-1 1 0,1-1 0,0 1 0,-4-4 1,5 5-40,0 1 1,0 0 0,0 0 0,-1 0 0,1 0 0,0-1 0,0 1-1,0 0 1,-1 0 0,1 0 0,0 0 0,0 0 0,0 0 0,-1-1 0,1 1-1,0 0 1,0 0 0,-1 0 0,1 0 0,0 0 0,0 0 0,-1 0-1,1 0 1,0 0 0,0 0 0,-1 0 0,1 0 0,0 0 0,0 0 0,0 0-1,-1 1 1,1-1 0,0 0 0,0 0 0,-1 0 0,1 0 0,0 0-1,0 1 1,-8 19 807,2 40-598,1 1-1,5 60 0,0-58-32,0 16 30,4-1 0,2 0 0,4 0 1,4-1-1,3-1 0,35 101 0,-42-150-317,1 0 0,27 47 0,-34-68-125,0 1 0,1-1 0,-1 0-1,1-1 1,1 1 0,-1-1 0,1 0 0,0 0 0,0-1 0,0 1 0,0-1-1,1-1 1,0 1 0,-1-1 0,14 4 0,32-3-3835,-51-4 3969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33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1 8980,'0'0'4453,"-22"19"-4216,-70 66 142,84-77-251,0 1-1,0 1 1,1-1 0,0 1-1,1 0 1,0 1 0,-5 13-1,1-3 287,4-9-65,0 0 0,1 1-1,0 0 1,1 0-1,1 0 1,0 0 0,1 1-1,-2 23 1,4-36-342,1 0-1,-1 0 1,0 0-1,0 0 1,0 0 0,0 0-1,1 0 1,-1-1 0,0 1-1,1 0 1,-1 0 0,1 0-1,-1 0 1,1-1 0,-1 1-1,1 0 1,0-1 0,-1 1-1,1 0 1,0-1 0,0 1-1,-1-1 1,1 1 0,0-1-1,0 1 1,0-1-1,0 0 1,1 1 0,28 4 2,-24-5-6,13 3 9,0-2 0,1 0-1,-1-2 1,1 0-1,-1-1 1,0-1 0,1 0-1,-1-2 1,-1 0 0,25-11-1,-4-4-86,-28 13-66,0 0 0,1 1 0,0 0 0,0 1 0,0 1 0,1 0 0,0 0 0,23-2 0,-35 13-3482,-2 19 269,-2 6-1950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36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5 7091,'0'0'4629,"0"-4"-3212,-4 153-1213,-24 149 0,9-125 527,4 182 0,15-346-682,0 0 0,1 0-1,0 0 1,0-1 0,1 1 0,0 0 0,5 10-1,-5-14-30,0-1 0,0 0-1,1 1 1,0-1-1,0 0 1,0-1-1,0 1 1,1 0-1,-1-1 1,1 0-1,0 0 1,0 0-1,0 0 1,6 2 0,2 0 7,-1 0 0,1-1 1,0 0-1,0-1 1,0-1-1,22 3 1,78-3 123,-69-3-130,-4-1 38,0-2-1,-1-2 1,0-2-1,45-14 1,51-10-537,-124 31 501,-6 0-1835,-39-2-6552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36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0 267 10421,'0'0'3505,"263"-92"-2992,-172 56-49,-4 3-288,-7 7-128,-10-1-32,-12 4-16,-11 7-768,-6 6-705,-12 7-1120,-18 3-1969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37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41 550 5026,'0'0'4952,"27"-5"-4341,90-24-160,-110 27-405,1-1-1,-1 0 1,0-1 0,0 0 0,-1 0-1,1 0 1,-1-1 0,0 0 0,0 0-1,0-1 1,-1 1 0,0-1 0,0 0 0,5-9-1,-2 3 24,6-7-34,-2-1 0,0 0 0,-1-1 0,-1-1 0,-1 0 0,-1 0 0,-1 0 0,-1-1 0,-1 0 0,-1-1 0,-1 1 0,-1-1 0,-1 1 0,-3-36 0,2 56-35,-1 0 0,0 0 0,0 1-1,0-1 1,0 0 0,0 1 0,-1-1 0,1 1-1,-1-1 1,1 1 0,-1 0 0,0-1 0,0 1-1,0 0 1,0 0 0,-1 0 0,1 1-1,0-1 1,-1 1 0,0-1 0,1 1 0,-1 0-1,0 0 1,1 0 0,-1 0 0,0 0-1,0 1 1,-5-1 0,-10-2 11,0 2-1,0 0 1,-28 3-1,27-1-22,12 0 21,-1 1 0,0-1 0,1 2 0,0-1 0,-1 1 0,1 0 0,0 0 0,0 1 0,1 0 0,-1 1 0,1-1 0,0 1 0,0 0-1,0 0 1,1 1 0,0 0 0,0 0 0,-8 13 0,2-3 37,1 1 1,1 1-1,0 0 0,1 0 0,1 0 1,-7 31-1,8-14 95,2 0 1,2 71-1,2-89-117,0-8-8,1-1 1,-1 1-1,2-1 0,-1 0 0,1 1 0,1-1 1,-1 0-1,1 0 0,1 0 0,0-1 1,0 1-1,6 8 0,-2-6-2,0 0-1,0-1 0,1 0 1,0-1-1,1 0 1,0 0-1,19 10 1,-10-7-6,0-2 0,1-1 0,0 0-1,1-1 1,-1-2 0,1 0 0,0-1 0,1-1 0,31 1 0,-30-4 10,-15 1-16,0-1 0,0 0 0,0 0 0,11-3 0,-17 3 1,0-1 1,1 0 0,-1 0-1,0 0 1,0 0-1,0 0 1,0 0-1,0-1 1,0 1 0,0-1-1,0 1 1,0-1-1,-1 0 1,1 0-1,-1 1 1,1-1 0,-1 0-1,2-3 1,14-34 77,-1-1 0,-1 0 1,10-53-1,-15 53-72,1 1 0,2 0-1,32-64 1,-44 101-19,0 0-1,0 0 1,1 0 0,-1 1 0,1-1 0,-1 0-1,1 1 1,0-1 0,-1 1 0,1 0-1,0 0 1,0-1 0,0 1 0,0 0 0,0 1-1,0-1 1,0 0 0,1 0 0,-1 1 0,0 0-1,0-1 1,1 1 0,-1 0 0,0 0-1,0 0 1,1 0 0,-1 0 0,0 1 0,0-1-1,0 1 1,1 0 0,-1-1 0,0 1 0,0 0-1,0 0 1,2 2 0,6 2 36,0 1 1,-1 0-1,0 0 1,0 1 0,13 13-1,17 22 431,36 51 1,-7-8-20,-64-81-433,-1 0 0,1 0 1,0-1-1,0 1 0,0-1 1,0 0-1,0 0 1,1 0-1,7 3 0,-10-6-6,0 1-1,0-1 0,-1 1 0,1-1 1,0 0-1,0 0 0,0 0 1,0 0-1,0 0 0,-1 0 1,1 0-1,0-1 0,0 1 0,0-1 1,-1 1-1,1-1 0,0 0 1,0 1-1,-1-1 0,1 0 1,-1 0-1,1 0 0,-1 0 1,1-1-1,-1 1 0,0 0 0,1-1 1,-1 1-1,1-3 0,72-111-96,-59 88 5,2 0 0,0 2 0,1 0 0,2 0 0,22-21 0,-38 42 75,0 1-1,0 0 0,0 0 1,1 0-1,-1 1 1,1-1-1,-1 1 1,1 0-1,0 0 1,0 1-1,0-1 1,0 1-1,0 0 1,0 1-1,0-1 1,0 1-1,0 0 1,1 0-1,-1 1 1,0-1-1,0 1 1,0 0-1,0 1 1,0-1-1,0 1 1,-1 0-1,1 0 1,-1 1-1,1-1 0,-1 1 1,0 0-1,1 0 1,5 7-1,193 223 832,-126-138-348,-69-86-440,0 1 0,1-1 0,0-1 0,15 12 0,-19-17-20,0 0-1,0 0 0,1-1 0,-1 0 1,0 1-1,1-2 0,-1 1 0,1-1 1,0 1-1,-1-2 0,12 2 0,-15-3-8,0 1 0,1 0 0,-1 0 0,0-1 0,0 0-1,0 1 1,0-1 0,0 0 0,0 0 0,0 0 0,0 0 0,0 0-1,0 0 1,0-1 0,-1 1 0,1-1 0,-1 1 0,3-3-1,22-37-289,-14 19 32,-4 9 128,0 0-175,0 1 0,1 0 0,15-17 0,-20 25 206,-1 1 1,0 0-1,1 1 1,0-1-1,0 1 1,-1 0-1,1-1 1,0 2-1,1-1 1,-1 0-1,0 1 1,0 0-1,1 0 1,-1 0-1,1 1 1,5-1-1,2 1-1,-6-1 84,-1 1 0,1 0 0,0 0-1,0 0 1,0 0 0,0 1 0,-1 0-1,1 1 1,0-1 0,-1 1-1,1 0 1,-1 0 0,1 1 0,-1 0-1,0 0 1,6 5 0,2 3-49,-1 1-1,-1 1 1,0 0 0,-1 0 0,0 1-1,-1 0 1,10 20 0,2 13-2652,15 51 0,-31-85 1730,3 9-1717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38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149 434 6723,'0'0'3463,"9"37"-1825,2 3-1293,4 12 150,-3 0 0,9 94 0,-9 286 2620,-12-355-2393,0-77-610,0-2 8,-2-9-148,0 0 1,0 0-1,-1 0 1,0 0 0,-1 1-1,-1-1 1,1 1-1,-8-10 1,-7-21-132,-94-255-652,97 243 523,3-1 1,2 0 0,-8-99-1,18-9 68,3 141 199,0-1 0,2 0 0,0 1 0,2 0 0,9-24 0,-7 23 8,1 0 1,1 1 0,1 0 0,16-22 0,-23 38-1,1-1 1,-1 1 0,1 0 0,0 1 0,0-1 0,0 1 0,0 0-1,1 0 1,0 0 0,0 1 0,0 0 0,0 0 0,0 1-1,1 0 1,-1 0 0,1 0 0,-1 1 0,1-1 0,7 1-1,-7 1 34,0 0 0,-1 0 0,1 1-1,0-1 1,-1 1 0,1 1 0,-1 0 0,1-1-1,-1 2 1,1-1 0,-1 1 0,0 0-1,7 5 1,-5-2 65,-1 1 1,1 0-1,-1 0 0,-1 0 0,1 1 1,-1 0-1,0 1 0,6 13 1,-5-9 78,0 1 0,-2 0 1,0 1-1,0-1 0,-2 1 1,5 27-1,-3 92 1227,-5-127-1322,0 1 3,0 0-1,0 0 1,-1 0-1,0 0 1,-1 0-1,0 0 0,0-1 1,-1 1-1,0 0 1,0-1-1,0 0 1,-1 0-1,0 0 0,-1 0 1,0-1-1,0 1 1,0-1-1,-1 0 1,1-1-1,-1 1 0,-1-1 1,1-1-1,-1 1 1,0-1-1,0 0 1,-14 5-1,9-4-190,0-2 1,-1 0-1,1 0 0,-1-1 1,1 0-1,-1-2 0,0 1 0,-13-2 1,8 1-561,17 0 552,-1 0-1,1 0 1,-1 0-1,1 0 1,0-1-1,-1 1 1,1 0-1,0-1 1,0 1-1,-1-1 1,1 1-1,0-1 1,0 0-1,-1 1 1,1-1-1,0 0 1,0 0-1,0 0 0,0 0 1,0 0-1,0 0 1,1 0-1,-1 0 1,0 0-1,0 0 1,1-1-1,-1 1 1,1 0-1,-1 0 1,1-1-1,-1-2 1,0-3-1150,0 0-1,0 0 1,1 0 0,1-15 0,0 15-231,2-21-4272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4:44.4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621 7 3906,'0'0'4242,"4"-6"-198,-4 6-3972,-19 0-106,15 0 32,-16 0-80,1 0 0,-23 4 1,34-2 62,0 0-1,0 1 1,0-1 0,1 1 0,-1 1 0,1 0 0,-14 8-1,-96 77-14,106-78 1,0 1 1,0 0 0,1 1-1,0 0 1,2 1 0,-1 0 0,2 0-1,-9 23 1,-32 101-40,-4 14-1,31-87 68,-46 100 0,59-147 1,1 2 0,0-1 0,1 1 0,1 0-1,1 0 1,-2 32 0,2 129-20,5-116-3,-1 54-133,0-116 150,1 0 0,-1-1-1,1 1 1,0-1 0,0 1 0,0-1 0,1 1-1,-1-1 1,0 0 0,1 0 0,0 1-1,-1-1 1,1 0 0,0-1 0,4 4 0,37 28-1,-34-27-7,1 0 18,0 0-1,1 0 1,0-1 0,0-1-1,0 0 1,1 0 0,-1-1-1,24 2 1,7-1 54,50-2 0,-67-2-4,-19-1-51,0 0 1,0 0-1,0 0 0,0-1 1,0 0-1,-1 0 1,1 0-1,0-1 0,7-4 1,26-11 67,-27 13-55,-1-1-1,0 1 1,0-2-1,-1 0 1,0 0 0,0-1-1,12-12 1,9-7 119,-13 11-118,0-1-1,19-24 0,22-22 29,-52 56-25,-1 0 1,0-1 0,0 0-1,7-13 1,14-20 124,2 3 13,29-49 0,-42 60-67,5-2-46,36-39 1,-34 41-32,36-52 1,-49 62 2,-1-1 0,-1 0 1,-1-1-1,0 0 1,-1 0-1,-1 0 0,-1 0 1,1-23-1,0-22 114,-5-75 0,-1 61 61,1 71-126,-2-1 0,1 1 0,-1 1 0,1-1-1,-2 0 1,1 0 0,-1 1 0,0-1-1,-1 1 1,1 0 0,-1 0 0,-8-10 0,-2 2-44,11 11-12,0-1-1,0 1 0,1 1 1,-2-1-1,1 0 0,0 1 1,0-1-1,-1 1 0,-4-2 1,-16-8 78,21 10-71,1 0 0,0 1 0,-1-1 0,1 1 0,-1 0 0,0 0 0,1 0 0,-1 0 0,0 1 0,0-1 0,0 1 0,-4-1 0,-236-2 134,241 3-158,0 0 1,1 0 0,-1 1-1,1-1 1,-1 1-1,1-1 1,-1 1 0,1-1-1,-1 1 1,1 0-1,-3 1 1,3 0 37,-1-1 1,1-1-1,-1 1 0,0 0 0,0 0 0,1 0 1,-1-1-1,0 1 0,0-1 0,1 1 1,-1-1-1,-2 0 0,-204 0 2342,158-3-2457,49 3 179,-13-3-2220,-8 3-1118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39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0 316 2945,'0'0'8100,"9"-6"-7702,25-20-33,-34 25-271,1 1 0,-1 0 0,0 0 0,0-1 0,0 1-1,0 0 1,0 0 0,1-1 0,-1 1 0,0 0 0,0 0 0,0 0 0,1-1 0,-1 1 0,0 0-1,0 0 1,1 0 0,-1 0 0,0 0 0,0 0 0,1 0 0,-1-1 0,0 1 0,1 0 0,-1 0-1,0 0 1,0 0 0,1 0 0,-1 0 0,0 0 0,1 0 0,-1 0 0,0 1 0,0-1 0,1 0-1,-1 0 1,0 0 0,0 0 0,1 0 0,-1 0 0,0 0 0,0 1 0,1-1 0,-1 0 0,0 0-1,0 0 1,0 1 0,1-1 0,-1 0 0,0 0 0,0 0 0,0 1 0,0-1 0,0 0 0,1 1-1,-1-1 1,0 0 0,-1 15-800,0-13 1091,-3 31-360,2-20-27,0 0 1,1 0-1,2 26 0,-1-34 5,1 0 0,0 0 0,1 0 0,-1 0 0,1-1 0,0 1 0,0-1-1,0 1 1,1-1 0,-1 0 0,1 0 0,0 0 0,1 0 0,4 5-1,1-2 5,-1 1 0,1-1 0,0-1 0,1 1 0,0-2 0,0 1 0,0-2-1,1 1 1,20 5 0,-8-5 4,0-1 0,1-2 0,43 0-1,-59-2-8,0-1-1,0 0 1,1-1-1,-1 0 0,0-1 1,0 1-1,-1-1 1,1-1-1,-1 1 0,1-2 1,-1 1-1,0-1 1,-1 0-1,1 0 0,8-10 1,-8 9-2,-1-1 0,1-1 0,-2 1-1,1-1 1,-1 0 0,0 0 0,-1-1 0,0 1 0,0-1 0,-1 0 0,0 0 0,0 0 0,1-16 0,-2-76-55,-3 57-18,1 36 56,0-1 1,-1 1-1,0 0 1,-1-1-1,0 1 1,0 0 0,-1 0-1,0 0 1,0 0-1,-1 0 1,0 1-1,0 0 1,-1 0-1,0 0 1,0 0-1,-1 1 1,1-1-1,-1 2 1,-1-1-1,1 1 1,-1 0 0,-8-5-1,-1 1 11,1 1 0,-1 1 0,-1 0 1,1 2-1,-1 0 0,0 0 0,0 2 0,-1 0 0,-32-1 0,35 3 67,-1 1 1,1 0-1,0 1 0,-1 1 0,-27 7 1,38-7-44,0 0-1,0 0 1,0 0 0,0 1 0,1-1 0,-1 1 0,1 0 0,0 1-1,0-1 1,0 1 0,0-1 0,1 1 0,-1 0 0,1 1 0,0-1-1,1 1 1,-1-1 0,1 1 0,-1 0 0,1 0 0,-1 6 0,1-6-11,0 1 1,0 0-1,1 0 1,0 0-1,0 0 1,1 0 0,-1 0-1,1 1 1,1-1-1,-1 0 1,1 0-1,0 0 1,0 0 0,1 0-1,0 0 1,0-1-1,0 1 1,1 0 0,0-1-1,0 0 1,0 1-1,0-1 1,1-1-1,0 1 1,0 0 0,1-1-1,-1 0 1,1 0-1,0 0 1,5 3-1,11 2 32,0 0-1,1-1 1,-1-1-1,2-1 1,-1-2-1,0 0 1,1-1-1,0-1 1,0-1-1,0-1 0,30-4 1,-43 2-11,0 0 0,1-1 0,-1 0 0,0 0-1,0-1 1,-1-1 0,1 0 0,-1 0 0,0-1 0,0 0 0,-1 0 0,0-1 0,0 0-1,13-16 1,1-3 43,-1-1-1,-1-2 0,20-39 0,-39 67-310,-16 14-8721,6-4 7154,-19 18-4014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48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1 971 3121,'0'0'1796,"8"29"-892,26 96-165,22 45 595,2 20 1137,-61-197-2077,0 0 0,0 1 1,0-1-1,-1 1 0,-7-9 1,-16-30-515,13 10 103,1-1 0,2 0 0,1 0 0,2-1 0,-6-68 0,7-195-53,7 216 55,-1 6 14,0 12 5,2 0 0,18-125 0,14 49 7,-25 117-9,0 0 0,2 1 0,19-36 0,-27 56-18,-1 1-1,1 1 1,0-1 0,1 0 0,-1 0 0,1 1-1,-1-1 1,1 1 0,-1 0 0,1 0 0,0 0-1,0 0 1,0 0 0,1 1 0,-1-1 0,4 0 0,2 0-54,1 0 1,-1 1-1,0 0 1,16 1-1,-19 0 60,-3 0 7,0 0 0,0 1 0,0-1 0,-1 1 0,1-1-1,0 1 1,0 0 0,0 0 0,-1 0 0,1 1 0,-1-1 0,1 1-1,-1-1 1,1 1 0,-1 0 0,4 4 0,-2-2 9,0 1 1,0 1 0,0-1 0,-1 0-1,0 1 1,0 0 0,3 8 0,-1 4 110,0 1 0,-1-1 1,-1 0-1,1 28 0,-3-33-43,2 31 243,-5 75 1,0-106-279,1 0-1,-2 0 1,0 0 0,0 0-1,-2 0 1,1 0 0,-1-1-1,-1 0 1,0 0 0,-9 11-1,8-13 2,0 1-1,-1-2 1,-1 1 0,0-1-1,0-1 1,0 1 0,-1-1-1,-1-1 1,1 0 0,-1-1-1,0 0 1,0 0-1,-1-1 1,0-1 0,0 0-1,0 0 1,0-1 0,-1-1-1,1 0 1,-22 0 0,-21-2-2004,54 13-5053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49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92 346 2849,'0'0'4733,"12"35"-3989,39 119-338,-39-117-190,-3 0 1,-1 0-1,-2 1 0,-1 1 1,-2-1-1,-3 48 1,0-70-43,0-15 615,-1-2-752,-1 1-1,1-1 0,0 0 0,-1 1 0,1-1 0,0 0 0,0 0 0,0 0 0,0 0 1,0 0-1,0 0 0,-2-3 0,0 0 9,-15-18-105,1 0-1,0-2 0,2 0 0,1-1 0,1 0 0,1-1 1,2 0-1,-13-47 0,11 24 2,3-1 1,1 0-1,3 0 1,1-55-1,4 76 38,-1 3 14,2 0 1,6-46-1,-6 65-1,0 0 1,1 0-1,0 1 1,1-1-1,-1 0 0,1 1 1,1 0-1,-1 0 1,1 0-1,0 0 0,0 0 1,1 1-1,-1 0 0,1 0 1,7-5-1,-8 7-6,0 0 0,1 1-1,-1 0 1,1 0 0,0 1-1,-1-1 1,1 1 0,0 0-1,0 0 1,0 0 0,0 1 0,0 0-1,7 0 1,-8 0 13,0 1 0,0-1 0,0 1 0,0 0 0,0 0 0,0 0 0,0 0 0,-1 0 0,1 1 0,0 0 0,-1 0 0,1 0 0,-1 0 0,0 1 0,6 4 0,-1 3 29,-2 0-1,1 0 0,-1 0 1,-1 1-1,1-1 1,-2 1-1,0 1 1,0-1-1,-1 1 1,2 15-1,0 11 241,-2 72-1,-3-85-231,0-19-18,0 1 1,0-1 0,-1 0 0,0 0-1,0 0 1,0 0 0,-1 0 0,0 0 0,0 0-1,-1-1 1,-4 10 0,4-12 20,1 0-1,-1 0 1,1 0 0,-1-1 0,0 0-1,0 1 1,0-1 0,0 0 0,0-1-1,0 1 1,-1 0 0,1-1 0,-1 0-1,1 0 1,-1 0 0,1 0 0,-1 0-1,0-1 1,1 1 0,-1-1 0,-4-1-1,8 1-39,-1 0 0,1 0 0,-1 0-1,1 0 1,-1 0 0,1 0 0,-1 0 0,1 0-1,-1 0 1,1 0 0,-1 0 0,1 0-1,-1 1 1,1-1 0,-1 0 0,1 0-1,-1 0 1,1 1 0,0-1 0,-1 0 0,1 0-1,-1 1 1,1-1 0,0 0 0,-1 1-1,8 9-153,31 15-225,-22-15 304,30 23 118,-2 3-1,-1 2 1,-2 1-1,-2 3 1,-1 1-1,-3 1 1,-1 2-1,41 76 1,-66-107-172,4 9-3384,-12-20-19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49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0 880,'0'0'8756,"251"178"-8323,-178-136-177,4 4-32,-1 3-176,-3 4-16,-11-4-16,-11-6-16,-14-7 0,-12-13-336,-7 0-529,-14-13-1024,-4-7-688</inkml:trace>
  <inkml:trace contextRef="#ctx0" brushRef="#br0" timeOffset="1">482 53 7363,'0'0'4002,"-102"171"-3458,62-109-239,-4-3 223,-7-7-256,0-12-128,-4-14-96,4-9-32,11-8-32,11-5-528,18-4-1697,7 0-689,4-20-2416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49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17 9524,'0'0'1985,"223"0"-1793,-172 0-96,3 0-32,-10-6-128,-7-4 64,-8 10 0,-7 0-1344,-15 0-449,-7 29-1537,-4 17-2000</inkml:trace>
  <inkml:trace contextRef="#ctx0" brushRef="#br0" timeOffset="1">0 568 9012,'0'0'416,"274"-19"-96,-147-14-240,5-3-80,-1 10-624,-7 9-2065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28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53 2417,'0'0'6128,"-4"-6"-5573,-1-2-324,2 3 29,-1 0-1,1 0 1,-1 0 0,0 0 0,-5-4 0,14 8-68,0-1-1,0 2 0,-1-1 1,1 1-1,0-1 0,7 2 1,49 1-85,0 2 0,98 21 0,116 48 890,-212-55-829,101 14 0,68-6-113,-126-15 60,363 0 23,-295-13-148,-113-1 15,110-20-1,-14 0 62,121 4-89,-99 8 92,269-3-63,-238 11-18,27-14 34,34-1-25,1664 21 2089,-1572 7-1830,481-10 259,-599-11-448,3-1 157,457 6 822,-467 5-906,154-8 32,256-3-177,-418 14-38,-101-2 50,130 19-1,-141-9 26,169-8 1,-144-4-47,1167 2 331,-1140-7-175,-71 1-129,18-5 91,36-1 38,-99 14-84,-32-1 16,0 0 0,0-1 1,0-1-1,40-8 0,-32 3 118,-1 1 0,1 2-1,0 1 1,60 3 0,-16 1 135,-73-2-263,-25 0-2937,-12 0-713,-10 0-2214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29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87 3474,'-6'0'16909,"89"-1"-16844,0-5 0,-1-2 0,1-5 0,123-34 0,-174 35-159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30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8852,'0'0'7174,"25"7"-6712,-11-2-341,178 45 1281,100-7-316,-94-33-3549,-173-8-2723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59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12502,'0'0'136,"5"33"83,59 351 2646,-50-287-2332,29 228 599,-41-298-1090,-2-27 14,0-7-154,-18-375-2698,-1-18 2633,19 399 563,3 1-82,86 1 124,-31 2 14,112-12 1,-109-8-330,-49 13-468,-1 1 1,0 0-1,1 0 0,22-2 0,-32 22-10069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59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12422,'0'0'880,"256"13"-784,-143-13-96,0 0-48,-8 0-16,-21-10-3570,-29-3-5650</inkml:trace>
  <inkml:trace contextRef="#ctx0" brushRef="#br0" timeOffset="1">1182 0 16632,'0'0'0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5:54.3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9 1249,'0'0'506,"-5"26"5129,4-9-5501,1 19-75,1 0-1,1 0 1,9 39-1,-14-111 165,3-50-1,0 39-216,0-3-17,0 34 7,0 36 35,0 71 145,0-53 35,0-30 36,0-10 136,-8-129-266,8 131-96,0 19 110,0 90 200,-1-102-565,-2-7-17,-2-8-601,-10-28-2403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00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551 745 6947,'0'0'1657,"-21"-25"-1518,-5-5 125,-40-38 0,62 64-186,0 1 0,-1 0 0,1 0 0,-1 1 0,0-1-1,0 1 1,0 0 0,0 1 0,0-1 0,0 1 0,0 0 0,0 0 0,-1 0 0,1 1 0,0 0 0,-1 0 0,1 0-1,-10 2 1,-10 0 219,15-2-202,1 0 0,-1 1 0,0 1 0,0-1 0,1 1 0,-1 1 0,1 0 0,-1 0 0,1 1-1,0 0 1,1 1 0,-1-1 0,1 2 0,0-1 0,0 1 0,0 1 0,1-1 0,0 1 0,-9 12 0,1 0 7,1 0 0,1 1-1,1 0 1,1 1 0,1 0-1,0 1 1,2 0 0,1 0 0,0 1-1,2 0 1,0 0 0,2 0-1,1 1 1,0-1 0,2 1-1,5 46 1,-4-66-96,-1-1-1,1 1 1,0 0 0,1-1-1,-1 1 1,0-1 0,1 0 0,0 1-1,0-1 1,0 0 0,0 0-1,1 0 1,-1 0 0,1 0-1,-1-1 1,1 1 0,0-1-1,0 0 1,0 0 0,1 0-1,-1 0 1,0 0 0,1-1 0,3 2-1,5 0 24,0 0-1,1 0 0,-1-1 1,1-1-1,23 0 0,-27-2-39,-1 0-1,0 0 0,1-1 1,-1 0-1,0-1 1,0 0-1,0 0 1,0-1-1,0 1 0,-1-2 1,0 1-1,0-1 1,0 0-1,0-1 1,-1 1-1,0-1 0,8-10 1,9-13-284,-1-1 1,31-55-1,-51 81 259,20-37-444,-1-1 1,-3-1-1,-1-1 1,-2 0-1,-3-1 1,-1-1-1,-2 1 1,-2-2-1,-3 1 1,0-48-1,-4 71 439,-5-138-34,2 140 123,0-1 0,-1 0 0,-1 1-1,-2 0 1,-9-24 0,14 41-23,-4-10 161,0 0 0,-1 0-1,-15-22 1,9 26 1004,5 14-24,7-1-1030,0 0 0,0 0 0,0 0 0,0 0 0,1 1 0,-1-1 0,1 6 1,-1 459 2472,4-411-2345,2 0-1,4-1 1,1 0 0,3 0 0,3-2 0,1 1-1,46 93 1,-54-131-372,1-1 0,0 0 1,1 0-1,0-1 0,22 20 0,-27-29-25,0-1 0,0 0-1,1 0 1,0-1 0,0 0-1,0 0 1,0 0 0,1-1-1,-1 0 1,1-1 0,0 0-1,0 0 1,0 0 0,14 0 0,-17-2-256,-1 1 0,0-1 0,0-1 0,0 1 0,0-1 0,1 1 0,-1-1 0,6-2 0,-5 0-529,1-1 0,-1 1 0,0-1 0,-1 0 0,9-8-1,-13 12 906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00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0 8884,'0'0'2897,"-7"42"-1672,0-1-854,-5 31 552,-5 138 0,16-168-594,3 240 1538,0-263-1810,0-1 0,1 0 0,1 0 0,1 0 1,1-1-1,0 0 0,1 0 0,18 31 0,-21-40-85,1-1-1,0 1 1,0-1-1,1-1 1,-1 1-1,1-1 0,1 0 1,-1 0-1,1-1 1,0 0-1,1 0 0,-1-1 1,1 0-1,0 0 1,0-1-1,0 1 1,0-2-1,0 1 0,1-1 1,13 1-1,-10-2-323,27-1-1198,-37 0 1326,0 0 1,-1 0-1,1 0 1,0-1 0,-1 1-1,1-1 1,0 1-1,-1-1 1,1 0 0,-1 0-1,1 0 1,-1 0-1,0 0 1,1 0-1,-1 0 1,0 0 0,1 0-1,-1 0 1,1-2-1,7-24-4639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00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12710,'0'0'0,"226"0"-432,-142 0-577,-11 3-4882</inkml:trace>
  <inkml:trace contextRef="#ctx0" brushRef="#br0" timeOffset="1">1087 92 18056,'0'0'3234,"0"20"-17065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01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4194,'0'0'8372,"88"210"-6804,-37-121-543,11 12-257,7 8 113,0 2-385,-3-12-304,-4-7-144,-15-17-96,-7-16 0,-7-16-272,-15-14-1137,-7-6-1472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01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653 1 10213,'0'0'5378,"-142"210"-4065,76-89-577,-7 23-160,-7 17-272,-8-3-127,12-24-145,18-36-64,17-38-96,20-34-817,13-16-960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02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150 402 13110,'0'0'5915,"0"35"-5155,0 114-205,0 20-104,-1-168-471,0-1-1,0 0 1,0 0 0,0 0 0,0 0 0,0 0-1,0-1 1,0 1 0,0 0 0,0 0-1,0-1 1,1 1 0,-1 0 0,0-1 0,0 1-1,0-1 1,0 1 0,-1-2 0,-4-5-154,0-1 0,0 1 0,1-1 0,0 0 0,1 0 0,-5-13 0,-20-58-747,28 76 912,-13-45-307,2 0 1,2-1-1,-4-61 0,5-150-369,9 254 693,0 0-1,0 0 0,1 1 1,0-1-1,0 0 0,0 1 1,5-10-1,-6 13 0,1 0 0,0 0 0,1 0 0,-1 1 0,0-1 0,0 0 0,1 1 1,-1-1-1,1 1 0,-1 0 0,1-1 0,0 1 0,-1 0 0,1 0 0,0 0 0,0 0 0,0 0 0,0 1 0,0-1 0,0 0 0,0 1 0,0-1 0,0 1 0,2 0 0,5-1 34,0 1 0,0-1 0,-1 2 0,1-1 0,0 1 0,0 1-1,-1 0 1,1 0 0,-1 0 0,1 1 0,-1 1 0,0-1 0,0 1 0,0 0-1,-1 1 1,0 0 0,0 0 0,0 1 0,0 0 0,-1 0 0,0 0 0,0 1-1,-1 0 1,1 0 0,-2 1 0,1-1 0,3 9 0,-4-4 45,0 0 0,-1-1 0,-1 1 1,0 0-1,-1 0 0,0 0 0,0 0 1,-3 15-1,2-1 157,0-24-230,0 1 1,0 0-1,0 0 1,0 0-1,-1 0 0,0 0 1,1 0-1,-1-1 1,0 1-1,0 0 0,0-1 1,-1 1-1,1-1 1,-1 1-1,1-1 0,-1 1 1,0-1-1,0 0 1,0 0-1,0 0 0,0 0 1,-1 0-1,1-1 1,0 1-1,-1-1 0,1 1 1,-5 1-1,-3 0-147,0-1 0,0 1 0,0-2 0,0 1 0,0-1 0,-18-1 0,28 15 25,0-9 91,1 1 1,0 0-1,1-1 0,0 1 1,0-1-1,0 1 1,0-1-1,1 0 1,0 0-1,7 10 1,7 9 83,24 25-1,-16-19 87,9 10 128,2-1 0,2-1 0,1-2-1,2-2 1,1-2 0,53 32 0,-47-42-518,-80-22-15689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54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89 4866,'0'0'5379,"0"27"-5238,0 174 347,2-12 757,-5 218-30,2-382-1159,-1 1 0,-1-1 0,-8 27 0,11-52-51,0 0 0,0 0 0,0-1 0,-1 1 0,1 0 1,0 0-1,0 0 0,0-1 0,0 1 0,-1 0 0,1 0 0,0 0 0,0-1 0,0 1 0,-1 0 0,1 0 0,0 0 0,0 0 0,-1 0 0,1-1 0,0 1 0,0 0 0,-1 0 1,1 0-1,0 0 0,-1 0 0,1 0 0,0 0 0,0 0 0,-1 0 0,1 0 0,0 0 0,0 0 0,-1 0 0,1 1 0,0-1 0,0 0 0,-1 0 0,1 0 0,0 0 0,0 0 0,-1 0 1,1 1-1,0-1 0,0 0 0,-1 0 0,1 0 0,0 1 0,0-1 0,0 0 0,0 0 0,0 0 0,-1 1 0,1-1 0,0 0 0,0 1 0,-8-27-85,0-1 0,2 0 0,1 0 0,-2-49-1,3 39-105,-12-362-1886,9 114 1271,0 147 2746,53 140-1626,73 13 0,3 1 201,194-13-83,-280-8-218,3 1-3170,-46 10 457,-30 24-1580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54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8180,'0'0'944,"266"14"-111,-178-14-497,-1 0-336,-6 0-64,-8 0-513,-26 0-2944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54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56 12310,'0'0'4786,"-77"-46"-6803,59 36-832,-8 10-3794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55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321 473 7555,'0'0'4832,"-15"0"-4632,0 0-174,-6-1 189,0 2 0,-23 3-1,37-3-156,-1 1 0,1-1 0,-1 2 0,1-1 0,0 1 0,0 0 0,0 0 0,0 1 0,0 0-1,-9 7 1,6 0-29,-1-1 0,2 1-1,0 0 1,0 1-1,1 0 1,0 1-1,1 0 1,1 0-1,0 0 1,1 1 0,0 0-1,1 0 1,-4 24-1,2 0 16,3 0-1,1 0 0,2 0 0,4 41 1,-2-66-18,0-1 0,0 1 0,1-1 0,0 0 0,9 19 1,-9-25-29,-1-1 0,1 1 0,0-1 0,1 0 0,-1 0 0,1 0 1,0 0-1,0-1 0,1 0 0,-1 1 0,1-2 0,0 1 0,7 4 0,-10-7-4,-1 0 0,1 0 0,0 0-1,-1-1 1,1 1 0,0 0 0,-1-1-1,1 0 1,0 1 0,0-1 0,-1 0-1,1 0 1,0 0 0,0 0 0,0 0-1,-1 0 1,1-1 0,0 1 0,0 0-1,-1-1 1,1 0 0,0 1 0,-1-1-1,1 0 1,-1 0 0,1 0 0,-1 0-1,1 0 1,-1 0 0,0 0 0,1 0-1,-1-1 1,0 1 0,0 0 0,0-1-1,0 1 1,1-3 0,5-10-24,-1-1 1,-1 1-1,0-1 1,-1-1-1,3-18 1,6-87-110,-10 81 71,13-600-3131,-17 459 4069,1 180-708,0 3-50,1 32 150,2 0 0,10 46 0,-1-6 241,16 167 949,18 117 586,-42-332-1859,17 49 0,-19-69-176,0 0 1,1-1-1,-1 1 0,1-1 0,0 0 0,0 0 0,1 0 0,-1 0 0,1 0 1,0-1-1,1 1 0,-1-1 0,1 0 0,6 4 0,-8-7-233,1 1-1,-1-1 0,1 0 1,0 0-1,-1-1 0,1 1 1,0-1-1,0 0 1,-1 1-1,1-2 0,0 1 1,0 0-1,-1-1 0,1 0 1,0 0-1,-1 0 1,7-2-1,-7-1-361,-1 1-1,1 0 1,-1-1 0,1 0 0,-1 1-1,2-6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5:56.9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105 388 2113,'0'0'3692,"-14"-3"-1216,10-3-2485,-1 0 1,2-1-1,-1 0 0,1 0 1,0 0-1,-3-9 0,-12-28-189,15 39 430,-1 0-1,1 0 0,-1 0 0,0 0 0,-8-7 1,16 12-209,1 0 0,0-1 1,-1 0-1,1 0 0,-1 0 1,1 0-1,6-3 0,-8 1-8,-1 0-1,0-1 0,0 1 0,0 0 1,0-1-1,0 0 0,-1 1 1,1-1-1,-1 0 0,0 0 0,1-6 1,1-46 167,-3 56-181,-1-1 7,1 0 0,0 0 0,-1 0 0,1 0 0,-1-1 0,1 1 0,-1 0 0,1 0 0,-1 1 0,0-1 0,1 0 0,-1 0 0,0 0 0,0 0 0,0 0 0,0 1 0,1-1 0,-1 0 0,0 1 0,0-1 0,0 1 0,-1-1 0,1 1 0,0 0 0,0-1 0,0 1 0,0 0 0,0 0 0,-2 0 0,-37-4 86,39 6-119,0 1-1,0-1 1,0 0 0,0 0 0,1 0 0,-1 1-1,1-1 1,-1 0 0,1 0 0,0 1 0,0-1-1,0 0 1,0 1 0,1-1 0,-1 0 0,1 1-1,0 2 1,1-4 6,1 0 0,-1 0 0,0 0 0,1-1 0,-1 1 0,0-1 0,1 1 0,-1-1 1,1 0-1,-1 0 0,1 0 0,-1 0 0,1-1 0,-1 1 0,0 0 0,1-1 0,-1 0 0,0 0 0,1 1 0,-1-2 0,0 1 0,0 0 0,0 0 0,0-1 0,0 1 0,0-1 0,3-2 0,-3-5-8,1 1 0,-2-1 0,1 0 0,-1 0 0,0 0 0,-1 1 0,0-1 0,-2-14 0,1 21 30,0 0-1,0 0 1,0 0-1,0 0 1,0 0-1,-1 0 0,1 1 1,0-1-1,-1 1 1,1-1-1,-1 1 0,0-1 1,0 1-1,1 0 1,-1 0-1,0 0 0,0 0 1,0 0-1,-4-1 1,4 1 3,0 0-1,-1 0 1,1 0 0,-1 0 0,1 1 0,-1-1 0,0 1 0,1-1 0,-1 1 0,1 0 0,-1 0 0,0 0 0,1 1 0,-1-1 0,1 1 0,-6 1 0,7 2-22,0 0 1,0-1 0,0 1-1,1 0 1,-1 0-1,1 0 1,0 0-1,0 0 1,0 0-1,2 5 1,-2 1-21,0-6 32,0 1 0,0-1-1,0 0 1,1 1 0,-1-1-1,1 0 1,0 1-1,1-1 1,1 5 0,-2-7 0,0-1 0,0 1 0,1-1 1,-1 0-1,0 0 0,1 1 0,-1-1 1,1 0-1,-1 0 0,1 0 1,-1 0-1,1 0 0,0-1 0,0 1 1,-1 0-1,1-1 0,0 0 0,0 1 1,0-1-1,-1 0 0,1 0 1,0 0-1,3 0 0,-2 0-2,-1 0-1,0 0 1,0 0-1,0 0 1,0 0-1,0-1 1,0 1-1,0-1 1,0 1-1,0-1 1,0 0 0,0 0-1,0 0 1,-1 0-1,1 0 1,3-2-1,-4 1-7,1-1-1,-1 1 0,0 0 1,1 0-1,-1-1 0,0 1 1,-1-1-1,1 1 0,0-1 1,-1 1-1,1-1 1,-1 0-1,0-4 0,1 2-33,0 0-1,-1 0 1,0 0-1,0-1 1,-1 1-1,0 0 1,1 0-1,-2 0 1,1 0-1,-3-7 1,3 10 57,-1 0-1,1 0 1,-1 1 0,1-1 0,-1 0 0,0 1 0,0-1 0,0 1-1,0-1 1,0 1 0,0 0 0,0 0 0,0 0 0,0 0 0,-1 0-1,1 0 1,0 1 0,-1-1 0,1 1 0,-1-1 0,1 1 0,0 0-1,-1 0 1,-3 1 0,6-1-11,-1 0 0,1 0 0,-1 1 0,1-1 0,-1 0-1,1 1 1,-1-1 0,1 0 0,-1 1 0,1-1 0,-1 1 0,1-1 0,0 1 0,-1-1 0,1 1-1,0-1 1,-1 1 0,1-1 0,0 1 0,0-1 0,-1 1 0,1-1 0,0 1 0,0 0-1,0-1 1,0 1 0,0-1 0,0 1 0,0 0 0,0 0 0,0 26-110,1-20 38,-1 9-1084,0-7-2793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55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 11797,'0'0'2087,"-3"41"-1535,-1 15-389,-13 214 634,16 79 876,1-326-1606,0 0 1,2-1-1,1 1 0,1-1 0,1 1 1,9 24-1,-11-36-54,2-1-1,0 0 1,0-1 0,0 1 0,1-1-1,1 0 1,-1-1 0,2 1 0,-1-1 0,1-1-1,0 1 1,1-1 0,-1-1 0,1 0-1,11 6 1,-5-6-21,0 0 1,1-1-1,-1-1 0,1 0 0,0-1 1,0-1-1,0-1 0,0 0 0,20-2 1,-29 1-50,-1 0 0,1-1 0,0 0 1,0 0-1,0 0 0,-1-1 0,1 0 0,0-1 1,-1 1-1,0-1 0,0 0 0,0-1 1,0 0-1,0 0 0,-1 0 0,0 0 0,1-1 1,-2 0-1,6-5 0,-5 2-367,0 0 0,0 0 0,0 0 1,-1-1-1,0 1 0,-1-1 0,0 0 0,0 0 0,-1 0 0,0-1 0,0 1 1,-1-1-1,0-12 0,-1-29-4650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55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11749,'0'0'945,"237"0"-913,-128 3-48,4 4 16,-7 6-1201,-15-3-3697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56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2113,'0'0'16488,"0"6"-16617,0 4-8354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57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9812,'0'0'3698,"20"17"-3367,215 210 824,-40-7-547,-1-1-269,-181-204-512,28 27-1530,-38-40 1496,-1 0 0,1 0 0,-1 0 0,1 0 0,0 0 0,0-1 0,0 1-1,0-1 1,0 0 0,0 0 0,0 0 0,0 0 0,5 0 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57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591 1 9316,'0'0'5827,"-226"177"-5283,150-85-144,-1 0 129,12-10-369,10-16-64,19-24-96,10-12-48,11-17-144,5-7-1441,6-6-640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4:58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9764,'0'0'4232,"9"2"-3939,31 5-7,0-1-1,0-3 0,1-1 1,47-5-1,-10 2 97,250 1 801,-183 0-9308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32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1559 368,'0'0'5971,"2"-10"-5947,12-25 67,2 0 0,1 1-1,1 1 1,24-31 0,-15 22 37,214-308 159,91-155 36,-255 349-300,-39 76-10,48-76-1,-83 152-39,-1 0 0,1 0-1,1 0 1,-1 0 0,1 0-1,-1 1 1,1-1-1,0 1 1,0 0 0,0 1-1,1-1 1,8-3-1,-6 3-500,1 1-1,0 0 1,0 1 0,0 0-1,0 0 1,13 1-1,-12 0-2011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05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626 847 9861,'0'0'2411,"-34"-4"-2152,-109-14 184,132 16-366,0 1 1,-1 0-1,1 1 0,-1 0 0,1 1 1,-1 0-1,1 1 0,0 0 1,0 0-1,-1 1 0,2 1 0,-19 8 1,17-4-30,0 1 0,1 1 0,0 0 0,1 0 0,-1 1 1,2 0-1,-11 16 0,-5 9-28,1 2 0,1 1 0,2 0 0,2 2 0,2 0 0,2 1 0,-11 43 0,21-65-25,1-1-1,0 1 1,2 0 0,0 0-1,1-1 1,1 1 0,4 35-1,-3-52 3,0 0-1,0 0 0,1-1 1,-1 1-1,0 0 1,1-1-1,0 1 0,-1-1 1,1 1-1,0-1 1,1 0-1,-1 0 0,0 0 1,0 0-1,1 0 1,-1 0-1,1-1 0,0 1 1,0-1-1,-1 1 1,1-1-1,0 0 0,0-1 1,0 1-1,5 0 0,-4 0 2,1 0-1,-1-1 0,0 0 0,1 0 1,-1 0-1,0-1 0,0 1 0,0-1 0,1 0 1,-1 0-1,0-1 0,0 1 0,0-1 1,0 0-1,-1 0 0,1 0 0,0 0 0,-1-1 1,4-3-1,4-6 1,-1 0 0,0-1 1,-1 0-1,-1 0 0,0-1 0,-1 0 0,7-17 1,34-115 27,-47 143-27,22-88-93,-4-1 0,12-164 0,-25-191-892,-6 418 959,-2 0 0,-1 1 0,-1-1-1,-2 1 1,0 0 0,-2 0 0,-1 1 0,-2 0-1,-25-48 1,35 74 52,0-2 64,0 1-1,0-1 1,0 1-1,-1-1 0,0 1 1,1 0-1,-1 0 1,0-1-1,0 1 0,0 1 1,0-1-1,-1 0 1,1 0-1,0 1 0,-1-1 1,1 1-1,-1 0 1,-2-1-1,4 8 109,6 94-114,4 1 0,4-1 0,41 149-1,52 149 851,30-14-100,-128-364-800,-1-3-36,-1-1-1,2 1 1,0-1-1,1-1 1,1 0 0,0 0-1,20 21 1,-29-35-93,0 0 0,1 1 1,-1-1-1,0 0 1,1-1-1,0 1 0,-1 0 1,1 0-1,-1-1 0,1 1 1,0-1-1,-1 1 0,1-1 1,0 0-1,0 0 1,-1 0-1,1 0 0,0 0 1,0 0-1,-1 0 0,1 0 1,0-1-1,-1 1 0,1-1 1,0 1-1,-1-1 1,1 0-1,0 1 0,-1-1 1,1 0-1,-1 0 0,0 0 1,1 0-1,-1-1 1,0 1-1,0 0 0,1 0 1,1-4-1,0-1-483,0-1-1,-1 0 1,0 0-1,0 0 1,2-13 0,2-55-5069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06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 11349,'0'0'3124,"-14"37"-2390,1-3-599,-1-1-59,1 1 0,2 0 1,2 0-1,1 1 0,-4 44 0,-1 49 471,6 0 0,11 151 0,-3-265-522,1-1-1,1 1 1,0-1-1,1 1 1,0-1 0,1 0-1,0-1 1,2 1-1,-1-1 1,1 0 0,1-1-1,0 0 1,0 0-1,1-1 1,1 0 0,19 16-1,-14-14-23,2-1 1,-1 0-1,1-1 1,1-2-1,0 1 0,0-2 1,0 0-1,1-2 1,0 0-1,0 0 0,26 1 1,-37-5 2,22 2-81,0 0 0,0-2 1,0-1-1,0-1 0,33-6 1,-56 5-85,0 0 1,0-1-1,0 0 1,-1 0-1,1-1 1,-1 1-1,1-2 1,-1 1-1,-1 0 1,1-1-1,-1 0 1,1-1-1,-1 1 1,-1-1-1,1 0 1,-1 0 0,4-7-1,-4 5-480,0 0 0,-1 0 0,0 0 0,-1-1 0,1 1 0,-1-1 0,-1 1 0,1-15 0,-1-25-5607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06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 3650,'0'0'10420,"233"-23"-9795,-130 3-449,-9 1-64,-3-8-112,-14 8-416,-22 6-1697,-26 3-1841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14T00:06:06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5840 3156 226 0,'0'0'114'0,"0"0"-111"16,0 0 76-16,0 0-1 15,0 0-19-15,0 0-28 16,0 0 8-16,-16-8-11 16,16 6-10-16,0 2 1 15,0 0-6-15,0 0 11 16,0 0-8-16,0 0 14 15,0 0-15-15,0 0-6 16,0 0-7-16,0 0 0 16,0 0 1-16,0 0-2 0,0 0-2 15,0 0-3-15,0 0 3 16,0 0-16-16,18 0 17 16,9 0 0-16,8 0-5 15,9 0 5-15,6-4 0 16,6 0 3-16,-2-2-3 15,5-3 2-15,-1 0-1 16,0-1-2-16,0 0 2 16,-5 2-2-16,2 1 2 15,1 4-1-15,-4 0 0 16,-4 3-1-16,-1-3 1 16,1 2 0-16,-4-4 0 15,2-2 7-15,1 0-14 0,-2-4 14 16,0 1-13-1,-6 2 11-15,-1-1-5 0,-1 3 0 16,-2 2 1-16,-2 0-3 16,5 2 6-16,-5-2-8 15,1 1 6-15,-1 2-4 16,0-4 3-16,6-1-2 16,-3 0 1-16,-1-3 0 15,1 3 1-15,1-1 1 16,0 3-4-16,2 0 4 15,1 1-3-15,2-2 2 16,-1-1-2-16,3 2 1 16,1-2 0-16,-1 5-2 15,6-3 6-15,0 1-7 0,-2 1 7 16,3 2-8-16,-2 0 5 16,-6 0-3-16,-1 0 2 15,-5 0-4-15,-1 0 4 16,-1 0 0-16,2 0 0 15,-2 2 5-15,3-2-9 16,-5 0 8-16,1 3-8 16,1-3 8-16,0 0-4 15,2 1 0-15,-2-1 0 16,-1 0-1-16,-1 0 1 16,0 0 0-16,-1 0 3 15,-1 0-6-15,-2 3 6 16,-2-2-5-16,0-1 2 0,-3 2 0 15,4 0 0-15,-3 0 3 16,2-2-6-16,0 3 7 16,0-3-8-16,2 0 8 15,0 1-7-15,4-1 6 16,-2 2-3-16,7 1 0 16,0-2 0-16,-3-1 12 15,4 0-8-15,-2 0 0 16,-1 0-2-16,-1 0-4 15,3 0 3-15,-2-1-4 16,2-4 6-16,-2 4-1 16,-1-4-2-16,3 1 0 0,0 3-1 15,0-6 3 1,0 1-4-16,-5 2 10 0,5-1-8 16,0-1 1-16,4 0-2 15,-2 0 1-15,5-3 0 16,1 3 0-16,6-4 2 15,0 0-1-15,0-2 1 16,0-2 0-16,-3 4 1 16,0-1-5-16,0 5 3 15,2-3-2-15,0 5 0 16,3 0 1-16,-2-2 0 16,-2-2 1-16,2-3-2 15,4-2 4-15,2-1 1 16,-3-1-4-16,-2 2 0 15,-7 1 0-15,-7 0 0 0,-3 2-1 16,-7-1 4-16,-2 0-3 16,-3 0 3-16,-4 1 8 15,0-2-3-15,-3 2 1 16,0 5-5-16,-7-1-1 16,2 2-2-16,-5 4 1 15,-3-3-4-15,0 2 7 16,-4-2-10-16,2 3 10 15,-2 0-11-15,0 0 6 16,0 0-2-16,0 0-6 16,0 7-6-16,0 12 13 15,0 9 2-15,0 6 2 0,0 7 2 16,-4 1-9-16,0 2 4 16,-1 0 0-16,1 0-5 15,0 2 4-15,-2 2-1 16,2 1-2-16,0-3 3 15,0-4-1-15,1-4 0 16,1-3 2-16,-2 7-4 16,0-2 7-16,-2 3-6 15,2 6 3-15,-2-2-1 16,1-2-1-16,1-3 4 16,0-6-6-16,-2-5 10 15,4-1-12-15,2-1 10 16,-2-2-5-16,2 1 1 0,0 1 0 15,0 2-1-15,0-1 2 16,0 2-3-16,0 0 6 16,0-2-6-16,0 2 5 15,0 0-3-15,0 0 2 16,0 2-2-16,0-4 2 16,0 1-2-16,0-6 0 15,0 0 3-15,0-6 1 16,2-1-3-16,-2 2 8 15,2 0-8-15,-2 3 7 16,3-1-8-16,2 0 1 16,-3 0-1-16,2 0 2 15,-2 0-3-15,-2-2 7 16,3 1-10-16,-1 0 9 0,-2 1-9 16,2 2 10-16,-2-1-4 15,0 2 5-15,0 0 1 16,0-4-8-16,0 2 1 15,0-3-3-15,2 1 6 16,0 2-4-16,0-2 2 16,4 2 0-16,-6 2-2 15,4 2 4-15,-2-2 2 16,0 2-6-16,3-4 5 16,-3 0-4-16,0-3 2 15,0-1 0-15,-2 3 1 16,2 0-2-16,0 0 4 15,-2-1-6-15,6 4 0 0,-4-1-1 16,0 1 4-16,-2-2-4 16,4 1 4-16,-2-2-5 15,1-2 4-15,1 2-3 16,-4 2 2-16,0 2-1 16,0 5 2-16,0-4-2 15,0-1 1-15,0 1 2 16,0-4-5-16,0 4 5 15,0 1-6-15,0-6 5 16,0 6-3-16,0-3 1 16,0 0 0-16,0 1-2 15,0-4 4-15,2-1-5 0,-2 2 7 16,4 1-8-16,1 4 7 16,0 0-5-16,-3 1 2 15,2 0 0-15,-1-2 0 16,-1-1 1-16,0-4-3 15,0-2 6-15,-2-4-8 16,2-2 8-16,-2-2-8 16,0-4 7-16,0-2-3 15,2-2 0-15,-2 0 0 16,0-2-1-16,0 1 3 16,0-2-5-16,0 1 5 15,3 2-5-15,-3 0 1 16,4-1-1-16,-4 4 3 0,3-1 0 15,-1-2-1 1,-2 0 1-16,0-2-3 0,0-2-2 16,0 2 1-16,0 0-23 15,0-2-8-15,0 0-24 16,0 0-16-16,0 0-66 16,-14 0-128-16</inkml:trace>
  <inkml:trace contextRef="#ctx0" brushRef="#br0" timeOffset="840.46">11037 5891 125 0,'0'0'189'16,"0"0"-180"-16,0 0 25 15,0 0 16-15,0 0-30 16,0 0-18-16,12 2 18 16,-6 10 13-16,1 5-7 15,-1 0 13-15,2 3-1 16,0 5 4-16,1 1-21 15,-1 6-3-15,4-2-14 16,-5 0 13-16,1-2-10 16,0-5-6-16,-2-6-1 15,1-3 4-15,-1-4-2 0,-1-1-1 16,0-3 5-16,-3-1-6 16,2-2 4-16,1 0-4 15,-3-1 3-15,0 0-3 16,0 0 1-16,-2-2-1 15,0 0 3-15,0 0-3 16,0 0 2-16,4 0 0 16,1 0 0-16,4-4-2 15,0-9 15-15,4-10 8 16,3-4-5-16,-1-2-13 16,-1-8 1-16,1 0-4 15,-3-3 1-15,1-1-2 16,-1 2 15-16,-2 4-6 0,-1 3 0 15,0 5 2-15,-4 10-5 16,-1 3 11-16,-4 8-10 16,2 4 12-16,-2 2-17 15,3 0 11-15,-3 0-12 16,0 0 6-16,2 0-8 16,-2 0 1-16,0 0-2 15,0 0 3-15,0 0-1 16,0 0 3-16,0 0-6 15,0 0 4-15,0 0-3 16,0 0 1-16,0 0-25 16,0 0-31-16,-11-6-65 15,-20 0-74-15</inkml:trace>
  <inkml:trace contextRef="#ctx0" brushRef="#br0" timeOffset="2110.76">7691 2073 180 0,'0'0'25'0,"0"0"-16"16,0 0 59-16,0 0 15 15,0 0-31-15,0 0-17 16,0-79 2-16,0 70-8 15,0 1 7-15,0 4-1 16,0 0 8-16,0 4-1 16,0 0 2-16,0 0-22 15,0 0-8-15,-2 0-4 16,2 0-6-16,0 0-4 16,0 0 1-16,0 0-5 15,0 0 0-15,0 0-1 0,0 14-6 16,0 20 7-1,0 14 4-15,0 13 3 0,0 7 1 16,0 5-4 0,0 0 2-16,0-7 4 0,0-8-6 15,0-9 2-15,0-11-3 16,0-12 2-16,0-11-1 16,0-6 0-16,0-8-3 15,0-1-2-15,0 0 5 16,2 0-4-16,-2 0 8 15,0 0-8-15,0 0 4 16,0 0 0-16,0 0 0 0,0 0 3 16,0 0-8-16,0 0 10 15,0 0-8-15,0 0 7 16,0 0-8-16,0 0 10 16,0 5-11-16,0 1 5 15,2 5-5-15,0 4 4 16,1-2 1-16,1-1 1 15,-2-3 4-15,0-5-6 16,-2-2 2-16,0 0 0 16,0-2 0-16,2 0-2 15,0 0-48-15,1 0-87 16,0-23-49-16</inkml:trace>
  <inkml:trace contextRef="#ctx0" brushRef="#br0" timeOffset="2999.58">7758 1973 128 0,'0'0'71'16,"0"0"-63"-16,0 0 30 15,0 0 19-15,0 0-23 16,0 0-4-16,-27 2-13 15,27-2 4-15,-2 0 1 16,2 0 6-16,0 0 3 16,0 0-2-16,0 0 2 0,0 0-8 15,0 0 12-15,-2 0-15 16,2 0 2-16,0 0-17 16,0 0 9-16,0 0-13 15,0 0-1-15,0 0 0 16,0 0 2-16,0 0-4 15,0 0 6-15,0 0-10 16,0 0 3-16,4 0 1 16,18 0-8-16,14 0 10 15,8 0 2-15,5-8 6 16,1-2 8-16,-2 2-11 16,-3-2 3-16,-3 0 0 15,-6 2-7-15,-11 1 4 16,-8 1-4-16,-3 5 0 0,-8-1 2 15,-1 2-3-15,-3 0 0 16,-2 0 11-16,0 0-9 16,0 0 5-16,0 0-2 15,0 0-10-15,0 0-6 16,-5 0-66-16,-8 0-101 16,-7 0-84-16</inkml:trace>
  <inkml:trace contextRef="#ctx0" brushRef="#br0" timeOffset="3412.96">7652 2414 7 0,'0'0'0'16,"0"0"0"-16,0 0 0 15</inkml:trace>
  <inkml:trace contextRef="#ctx0" brushRef="#br0" timeOffset="3862.94">7652 2414 142 0,'112'-28'101'0,"-116"28"-61"16,2 0 49-16,0 0-6 15,2 0-25-15,0 0-23 16,0 0 3-16,0 0-4 16,0 0 18-16,0 0-22 15,0 0 16-15,0 0-11 16,0 0-2-16,0 0-13 0,0 0-6 15,0 0-9 1,0 0-4-16,0 0-2 0,0 0 5 16,0 0-9-16,0 0 1 15,0 0 2-15,10 0-10 16,15 0 11-16,8 0 1 16,7-2 3-16,5-2-3 15,-7 1 4-15,0 2-8 16,-5 1 9-16,-4 0-9 15,-9 0 8-15,-5 0-4 16,-5 0 0-16,-8 0 0 16,0 0 1-16,-2 0-1 0,0 0-42 15,0 0-75-15,0 0-26 16,0 12-76-16</inkml:trace>
  <inkml:trace contextRef="#ctx0" brushRef="#br0" timeOffset="8465.1">11211 6531 9 0,'0'0'23'0,"0"0"30"16,0 0-8-16,0 0-13 16,0 0-5-16,0 0-24 0,0 0 8 15,0-20-6-15,0 18 22 16,0 0 13-16,0 0 8 16,0 0-29-16,0-3-2 15,0 4-7-15,0-2-2 16,0 1 11-16,0 1-15 15,0 1 6-15,0-2-6 16,0 2 12-16,0 0 2 16,-2 0 2-16,0 0 8 15,0 0-9-15,-1 0-8 16,-1 0-8-16,-1 5-6 16,-2 6 3-16,3-1-1 0,0 3 2 15,-1-6 0 1,3-1 0-16,0 1-1 0,2 0 0 15,0-3-2-15,0 2-2 16,0-2 0-16,0 0 1 16,0 1-6-16,0-4 9 15,2 1-4-15,7 2 3 16,2-3 1-16,0 2-6 16,2 0 4-16,1-3-8 15,-5 0 8-15,2 0-13 16,1 0 15-16,-4 0-1 15,1 0-4-15,-3 0 3 16,2 0-4-16,-4 0 4 16,2-1-11-16,1-6 12 15,-1-2-1-15,4-1-3 0,-3-2 9 16,1 0-4 0,2-4 0-16,-4 2 2 0,1 1-2 15,-3 6 1-15,-2 1-3 16,0 5 5-16,-2-2-5 15,0 1 7-15,0 0-4 16,0 0 8-16,0-1 10 16,0-1 0-16,0 1-1 15,0-3-5-15,0 1-4 16,-13-1 17-16,-3 0-8 16,1 3-3-16,-1-1-8 15,5 0 22-15,1 2-22 0,2 2 12 16,4 0 7-16,-1 0-17 15,3 0-9-15,0 0-9 16,0 7 9-16,2 7-62 16,-2 3-51-16,-2-3-80 15</inkml:trace>
  <inkml:trace contextRef="#ctx0" brushRef="#br0" timeOffset="9452.94">11387 6840 51 0,'0'0'61'0,"0"0"-31"0,0 0 28 16,0 0-16-16,0 0-28 16,0 0 7-16,-22 29-6 15,18-20 0-15,-1-1 5 16,3-2 2-16,0 2 11 15,0 1-25-15,-1-2 3 16,0 0-10-16,3 2 1 16,0 1-2-16,0-2 2 15,0 1-4-15,0-2 2 16,0-1-3-16,0 4 3 0,0-4-4 16,3 3 2-1,4-6-1-15,0 0 1 0,-1-3 2 16,0 0 0-16,2 0 1 15,-2 0 0-15,1 0 1 16,-1 0 1-16,1-3 1 16,0-5-8-16,2-4 5 15,-3-2-2-15,1-4-2 16,0-7 3-16,-2 5-3 16,-3-3-1-16,-2 4 4 15,0 8-2-15,0 3 2 16,0 4 0-16,0 0 9 15,0 2 19-15,0-2-13 16,0-1 4-16,-2 1 0 16,-3 1 18-16,-2-2-10 0,-2 1 19 15,3 0-20 1,-6 1 16-16,1-1-31 0,0-3 3 16,-7 0-11-16,1 0 1 15,1 1 0-15,3 4 3 16,3 2 3-16,4 0 0 15,1 0-8-15,3 0-2 16,0 8-24-16,-2 13-104 16,-4 2-69-16</inkml:trace>
  <inkml:trace contextRef="#ctx0" brushRef="#br0" timeOffset="10368.09">11383 7172 107 0,'0'0'40'16,"0"0"14"-16,0 0-17 16,0 0-21-16,0 0-10 15,0 0 2-15,0 0-1 16,-12 0 4-16,8 6 5 16,0 4 8-16,-1 1-1 15,3-1-6-15,0-2 7 16,0 0-17-16,-3 2 10 15,2-1-8-15,3 2 1 16,0-1-8-16,0 0-2 16,0 0 0-16,0-3 5 0,0 4-10 15,0-3 4-15,0-2-1 16,8 1-3-16,1-2 5 16,-1 1 0-16,1-5 1 15,-2 4-2-15,-2-5-5 16,-1 0-11-16,0 0-9 15,0 0 19-15,-1 0 6 16,-1-6-1-16,-2-1 2 16,0-2 0-16,0-1 0 15,0-2 1-15,0 0-1 16,0 1 2-16,0 2 3 16,0 5 15-16,0 1 27 15,0 2-10-15,0-1-2 16,-5 0-9-16,1-2-20 0,-2 2-2 15,-1-3-4-15,3 5 4 16,-1 0-1-16,0 0-3 16,-1 0-6-16,2 0-8 15,-1 0-28-15,1 9-60 16,-1-2-35-16,-2 4-66 16</inkml:trace>
  <inkml:trace contextRef="#ctx0" brushRef="#br0" timeOffset="11336.75">11338 7613 188 0,'0'0'41'0,"0"0"-6"15,0 0-1-15,0 0-31 16,0 0 1-16,0 0-4 15,0-25 1-15,0 25 6 16,0 0 29-16,0 0 11 16,0 0-6-16,0 0-18 0,0 0-4 15,0 0-18 1,0 0 1-16,0 0-1 0,0 0 1 16,0 0-2-16,0 0 0 15,0 0 0-15,0 0 3 16,0 0-4-16,0 0 6 15,0 2-10-15,0 5 4 16,0 3-3-16,0 1 2 16,0-1-4-16,9 0 5 15,2 1 2-15,0-4-6 16,3-2 12-16,-5 0-13 16,1-3 10-16,-3-2-4 0,0 0 0 15,0 0 0 1,-1 0 5-16,1 0-3 0,0-8 8 15,0-2-7-15,-3 2 3 16,3-2-3-16,-3 2-4 16,-2 0 2-16,5-1-1 15,-4 2 3-15,-1 0-3 16,-2 4 2-16,0-4-1 16,0-1 16-16,0 0-4 15,0-2 0-15,0 0-12 16,-8 2 2-16,0 2 0 15,1 2-1-15,1 0 7 16,1 4 4-16,-2 0 12 16,3 0-11-16,-3 0-2 0,1 0-9 15,-3 0-3-15,2 0 4 16,0 0-7-16,-1 4 3 16,3 5 0-16,-2 3-2 15,2 1-4-15,1 6 3 16,2-4 1-16,2-5 0 15,0-4-1-15,0-1 1 16,0-4-20-16,0 2-78 16,0-1-57-16,0-2-118 15</inkml:trace>
  <inkml:trace contextRef="#ctx0" brushRef="#br0" timeOffset="19279.56">14910 7799 63 0,'0'0'60'16,"0"0"-20"-16,0 0 3 15,0 0-18-15,0 0-15 16,0 0 4-16,0 0 14 16,-5 0 9-16,3 0 9 15,2 0-14-15,0 0 7 16,0 0-2-16,-2 0 5 0,2 0-10 16,0 0-17-1,0 0 7-15,0 0-13 0,-2 0 12 16,2 0-13-16,0 0 27 15,0 0-6-15,0 0 11 16,-2 0-14-16,0 0 0 16,2 0-8-16,-3 0-10 15,3 0 5-15,0 0-11 16,0 0 4-16,0 0-5 16,0 0 6-16,0 0-6 15,0 0 2-15,0 0-3 16,0 0 4-16,0 0 0 0,0 0-2 15,0 0 0-15,0 0 1 16,0 0 0-16,0 0 0 16,0 0-1-16,0 0-2 15,0 0 0-15,0 0-1 16,0 0 5-16,0 0 2 16,0 0-6-16,0-5 11 15,-5-5-9-15,1-6-4 16,-1 1 2-16,3 0 0 15,-2-1 0-15,2 1 0 16,0 0-3-16,2-1 4 16,0 0-5-16,0-2 8 15,0 0-6-15,0 0 6 0,0-2-8 16,0 3 2 0,0 5 2-16,0 1-1 0,0 3 8 15,0-2-9-15,0 1 6 16,0-3-8-16,0 2 7 15,0 2-7-15,0 0 5 16,0 1-1-16,0-1 2 16,0-3 0-16,0 1-4 15,0 1 4-15,0 1-4 16,0-3 9-16,-3 1-12 16,3 0 6-16,-2-2-2 15,2 2 0-15,0 0 1 16,-2-2 2-16,2 0 0 15,-3 0-2-15,3-2 3 0,0 0-6 16,-2 1 6-16,2 0-6 16,0 1 6-16,-2 0-8 15,2 2 7-15,0-2-2 16,0-4 0-16,0-3 6 16,0 0-14-16,0-6 17 15,-2 3-19-15,2 3 16 16,0-2-6-16,-3 7 1 15,3-4 6-15,-4 2 12 16,2-2-14-16,-2-1 10 16,1-4-14-16,-1-1 9 15,2-2-7-15,-3-1 5 0,3-4-8 16,-3 5 6 0,3-1 4-16,2 4-9 0,-2-1 8 15,2-1-3-15,0-5-3 16,0-3-2-16,-2-4 0 15,2-5 2-15,-2 0 4 16,-3 0-7-16,1 2 1 16,-1 3 5-16,3 3-5 15,2 2 17-15,-3-2-16 16,3-4 12-16,-2-2-10 16,2 0 2-16,-2-2-4 15,0 0-2-15,-2 0 1 16,-1-2 3-16,-1-1-3 0,0 4 8 15,2 0-10 1,2 3 2-16,0 2 3 0,-2 0-1 16,-1 2-3-16,3-3 2 15,2-2-2-15,0-3 0 16,0-2 4-16,0-1-9 16,0 8 12-16,0-1-11 15,0 1 5-15,0 5-1 16,0-4 1-16,0-1 1 15,0 4 2-15,0-3-1 16,-2 0 1-16,-2 0-2 16,-2 0 7-16,0-1-6 0,-1 1 1 15,3 0-2-15,2 2-2 16,2 2 10-16,0 0-5 16,-2-3 12-16,0 3-14 15,2-5 9-15,-3-4-11 16,3 1 8-16,0 1-4 15,-3-3-3-15,1 4-2 16,0 1 0-16,-2 1 3 16,-1-3-1-16,3 1-1 15,0-3 6-15,0 2-10 16,0-1 6-16,0 6 0 16,-3 0-1-16,2 2 1 15,-1 0 6-15,-1-4-7 0,1-7 3 16,2 2 0-1,0-3-9-15,2 0 12 0,-2 1-12 16,0 1 9-16,-3 0-2 16,0-4-2-16,1-2-1 15,-3-1 0-15,1-1 0 16,1 2-2-16,-1 2 11 16,-2 6-17-16,2 4 17 15,-1 2-11-15,1-3 5 16,1 0-3-16,0-3 0 15,3-4 1-15,0 1-5 16,0 1 9-16,0 6-11 16,0 8 13-16,2 3-12 15,-3 2 11-15,3 3-9 0,0 0 3 16,-2-3 0-16,2 0-2 16,0-5 4-16,0 2-8 15,0-1 10-15,0 4-10 16,0 5 12-16,0-1-9 15,0 3 4-15,0 2-1 16,0-6 0-16,0 1 1 16,0-4-4-16,0 3 8 15,0 7-10-15,0 2 12 16,0 5-11-16,0-2 10 16,0-3-9-16,0 0 3 15,0-3-1-15,0-2-1 16,0-1 2-16,0-2-4 0,2 1 10 15,-2 4-12 1,3 4 8-16,-3 2-2 0,0 2 0 16,0 1 0-16,0-1-1 15,2-1 5-15,-2-1-8 16,0-1 9-16,0 2-10 16,0-1 11-16,0 5-12 15,0 0 11-15,0 3-5 16,0 0 0-16,0 0 1 15,0 0-3-15,0 0 7 16,0 0-9-16,0-3 12 16,0 3-14-16,0 0 11 15,0 0-8-15,0 0 3 0,0 0 0 16,0 0 0 0,0 0 2-16,0 0-6 0,0 0 10 15,0 0-13-15,0 0 12 16,0 0-9-16,0 0 8 15,0 0-8-15,0 0 3 16,0 0 1-16,0 0 0 16,0 0 2-16,0 0-8 15,0 0 11-15,0 0-11 16,0 0 6-16,0 0-2 16,0 0-3-16,0 0 2 15,2 0 3-15,-2 0-9 16,0 0 9-16,2 0-9 15,0 0 8-15,5 0-2 0,0 0-6 16,4 0 16-16,0 0-9 16,3 0 2-16,1-2 0 15,1 1-1-15,1-1 5 16,3-1-11-16,-1 2 16 16,-2-2-20-16,1 3 19 15,-3 0-14-15,1 0 6 16,0 0-1-16,0 0 1 15,1 0 0-15,1 0-6 16,5 0 15-16,1 0-18 16,2 0 13-16,1-4-10 15,4 0 7-15,-2-2-2 0,-4 2-2 16,0 3-8-16,-8-2 9 16,-1 2-3-16,-1 1-3 15,-1-3 10-15,1 3-6 16,1-3 6-16,2 0-6 15,0-3 4-15,2 3 0 16,2-2-1-16,-2 0 4 16,1 2-9-16,0-1 14 15,-1 2-17-15,1 0 16 16,0 0-14-16,2-2 9 16,0 3-2-16,-1 1 0 15,2-3 2-15,1 2-6 16,1-4 9-16,1 4-12 0,0-2 14 15,-2 0-11-15,-1 3 6 16,0-3-3-16,-1 3 1 16,2 0-2-16,-4 0 1 15,0 0 1-15,1 0-4 16,1 0 10-16,0-2-12 16,2 1 12-16,0-2-10 15,-3 1 5-15,-2 2-2 16,2-2 1-16,-1 2 0 15,0-2-2-15,2 0 6 16,2 2-8-16,1-2 9 16,3 0-10-16,0 0 10 15,-2 0-8-15,1 0 3 0,-3 2 0 16,-5 0 0-16,1 0 1 16,-4 0-6-16,1 0 11 15,0 0-15-15,-2 0 12 16,1 0-5-16,-1 0 2 15,-3 0-1-15,1 0-2 16,-3 0-6-16,-3 0 8 16,6 0-3-16,-3 0 0 15,5 2-4-15,1 4 6 16,2 2-20-16,3 0 10 16,-2-2 8-16,0 0 1 15,-3 1 0-15,-1-6 2 0,-3 3-5 16,1 0 12-16,-1 1-14 15,-1-1 13-15,1-1-10 16,-2 4 5-16,2-4 0 16,-4 0 0-16,0-2 0 15,-2-1-2-15,0 0 7 16,-5 2-11-16,2 1 9 16,-2-3-5-16,0 0 4 15,-2 0-2-15,0 1 0 16,3-1 0-16,-1 0-1 15,5 2 2-15,-2-2-4 16,1 0 6-16,0 3-5 16,1-3 3-16,3 0-1 15,0 0 0-15,4 0 0 0,-3 0-2 16,2 0 6-16,-1 0-8 16,1 0 9-16,-3 0-12 15,4 0 14-15,-5 0-14 16,3 0 9-16,-4 0-4 15,1 0 0-15,2 0-3 16,-2 0 5-16,0 0-6 16,0 0 2-16,2 0 7 15,-4 0-9-15,2 0 4 16,0 0-3-16,-4 0-2 16,3 0 6-16,-1 0-2 15,1 0-6-15,2 0 6 16,-2-3 0-16,3 3-4 0,3-2 8 15,-1 1-5-15,1-2-10 16,-3 3 11-16,0-2 3 16,3-2-13-16,-4 2 8 15,0 1-4-15,1-2 5 16,-3 3-7-16,-1-2 9 16,-2 2-3-16,-1 0 4 15,1 0-3-15,-1-2 4 16,0 2-3-16,-1 0 3 15,1-2-1-15,0 2 4 16,1 0-7-16,-2 0 14 16,-1 0-16-16,0 0 8 15,0 0-3-15,2 0 1 16,-1 0-2-16,1-1 1 16,0 1 1-16,1 0 0 0,2-3 2 15,-3 2-4-15,3 1 5 16,-3 0-6-16,0 0 2 15,0 0-2-15,-2 0-4 16,0 0 6-16,0 0-5 16,-2 0 12-16,2 0-11 15,-2 0 11-15,0-3-11 16,0 3 5-16,0 0-3 16,0 0 2-16,0 0 1 15,0 0 0-15,0 0 1 0,0 0-5 16,0 0 10-1,0 0-7-15,0-2 1 0,0 2 0 16,0 0 0-16,2-2 2 16,-2 2-2-16,0 0 1 15,0 0-4-15,0 0 9 16,0 0-3-16,0 0-2 16,0 0 2-16,2 0-3 15,1 0-1-15,-1 0-2 16,-2 0 3-16,0 0 1 15,0 0-1-15,0 0 18 16,0 0-5-16,0 0 16 16,2 0-19-16,-2 0 4 15,0 0-13-15,0-2 0 16,0 2-2-16,2-2 5 0,-2 2-7 16,2 0 11-16,-2 0-16 15,2 0 11-15,1 0-6 16,2 0-3-16,1 0 6 15,5 0-3-15,1 0 7 16,5 0-8-16,-1 0 8 16,1 0-8-16,4 0 8 15,-2 4-7-15,2 0 6 16,-1-1-3-16,3 1 0 16,-4-3-3-16,4 1 1 15,1 0 4-15,-2 0-4 16,-2 2 9-16,3 1-14 15,-4-2 12-15,4 3-8 16,-3-3 6-16,0 1-3 0,0-4 0 16,0 1 0-16,0 3-5 15,0 0 10-15,1-2-9 16,-2 2 9-16,4 0-10 16,-1-1 10-16,3 1-7 15,-1-2 3-15,2-2-1 16,1 0 0-16,0 0 3 15,0 0-6-15,2 0 6 16,0 0-5-16,4 0 3 16,1 0-1-16,-1 0 0 0,0 0 1 15,3-2-1-15,-1-2 1 16,2-3-2 0,-2 1 5-16,5-2-8 0,2-2 12 15,3 0-13-15,4 0 12 16,0 0-14-16,5 0 12 15,0 0-5-15,0-2 0 16,-2 0 1-16,2-2-10 16,-2 1 18-16,2-4-18 15,-2 1 11-15,2 0-3 16,0 2 1-16,2 2 0 16,0-2-1-16,2 0 3 15,0 0-4-15,3 0 7 0,-1-2-8 16,0-4 6-16,0 0-6 15,0-3 9-15,1 3-11 16,-4 3 5-16,1 0 0 16,0 3 0-16,-2 0 2 15,-5 5-4-15,0-2 10 16,-4 4-15-16,1 1 12 16,0 0-6-16,-2 0 1 15,1-1 0-15,5 1 0 16,-2 2 2-16,4 0-7 15,-2-2 12-15,-4 2-14 16,-1 0 12-16,-5 2-13 16,4 1 11-16,-5-4-4 15,-1 1 1-15,3 0-2 16,-3-2-2-16,2 2 3 0,-1 2 0 16,1 0-9-16,-5 0 8 15,-1 0-8-15,-5-3 9 16,-2 4-6-16,-2 1 1 15,-2-2 2-15,-3 2 0 16,-2 0-1-16,-2 0 0 16,0 0 1-16,-7 0-1 15,0 0 3-15,-2 0 0 16,-2 0 2-16,-1 0 0 16,-4 0 0-16,1 0-1 15,-3 0 4-15,0 0-7 16,0 0 8-16,0 0-7 0,0 0 9 15,0 0-6-15,0 0 1 16,0 0-1-16,0 0 2 16,0 0 0-16,0 0 2 15,0 0 1-15,2 0-10 16,-2 0 4-16,0 0-4 16,0 0 3-16,0 0-2 15,0 0-55-15,0 0-70 16,-9 3-128-16</inkml:trace>
  <inkml:trace contextRef="#ctx0" brushRef="#br0" timeOffset="20394.9">20939 1883 263 0,'0'0'184'16,"0"0"-179"-16,0 0 51 15,0 0 9-15,0 0-29 16,0 0-14-16,0 0-3 16,0 2-18-16,2-2-1 15,0 0-7-15,3 0-5 16,3 0 7-16,4 2 5 0,1 0 2 16,1 3 1-16,5-3-5 15,2 3 6-15,3 1-8 16,1-2 3-16,-1 2 1 15,-2 0-1-15,1 0 7 16,-4 2-10-16,-3-4 9 16,1 0-10-16,-7-3 10 15,1 4-8-15,1-1 3 16,-1-2 0-16,-3 2-2 16,2-2 6-16,-1 0-8 15,-3-2 8-15,-2 0-9 16,3 2 6-16,0 0-2 0,-2 0 1 15,1 0-2-15,-2 0 2 16,-2 0 0-16,1-2-2 16,-3 0-1-16,2 0 2 15,0 0-10-15,-2 0 11 16,0 0-13-16,0 0 12 16,0 0 0-16,0 2 0 15,2-2 1-15,-2 0 0 16,0 0-1-16,0 0 5 15,0 0-9-15,0 0 3 16,0 0 2-16,0 0-1 16,0 0 1-16,0 0 0 15,0 0-3-15,0 0 3 0,0 0 0 16,0 0-4-16,0 0 8 16,0 0-8-16,0 2 7 15,0-2-6-15,0 0-2 16,0 7 3-16,0-1 1 15,0 1 2-15,0 7 0 16,-9 0 3-16,-3 6-4 16,-5 6 2-16,-2 8 1 15,-8 6-2-15,-2 5-1 16,-2 3 1-16,-2-2 0 16,4-5 1-16,4-6 1 15,7-11 6-15,7-10-7 0,0-3 14 16,1-5-16-16,4-1 23 15,-3-2-4-15,1 2 1 16,0-1-1-16,4-4-6 16,2 2 0-16,0 0-13 15,2-2 0-15,0 0 3 16,0 0-6-16,-5 0-29 16,-1 0-35-16,-6 0-70 15,-5-2-167-15</inkml:trace>
  <inkml:trace contextRef="#ctx0" brushRef="#br0" timeOffset="23617.05">17791 1560 217 0,'0'0'24'16,"0"0"3"-16,0 0 22 15,0 0-3-15,0 0-8 16,0 0 23-16,0 0-23 15,-14-58-11-15,14 50-14 16,0 3 22-16,0 2 1 16,0 3-5-16,0 0 0 15,0 0-19-15,0 0-12 0,0 0-4 16,0 20 1-16,0 12 3 16,0 12 4-16,0 10-2 15,0 8-2 1,0 4 1-16,0 1 1 0,0-3 0 15,0-2 3-15,0-4-9 16,0-4 9-16,0-6-7 16,0-14 3-16,4-14-2 15,2-8-3-15,-4-7-4 16,-2-5 4-16,0 0-9 16,0 0 0-16,0 0 1 15,0 1 10-15,0-1 4 16,0 9 0-16,0 0-2 15,0 4-3-15,0 0 2 0,0-2-2 16,0-6 0-16,0-2-18 16,0-3-3-16,0 0-31 15,0 0-33-15,0 0-56 16,0-6-102-16</inkml:trace>
  <inkml:trace contextRef="#ctx0" brushRef="#br0" timeOffset="24054.31">17833 1371 156 0,'0'0'70'16,"0"0"-46"-16,0 0 25 15,0 0-14-15,0 0-32 16,0 0-3-16,0 0-1 0,0 2-2 16,0 1 6-16,0-3-3 15,0 0 4-15,0 0 0 16,0 0 11-16,0 0-6 16,0 0-3-16,0 1-4 15,0 4-4-15,0 1-1 16,0 4-25-16,-2 0-78 15,-7-1 13-15,-3 0 17 16</inkml:trace>
  <inkml:trace contextRef="#ctx0" brushRef="#br0" timeOffset="24359.57">17833 1371 24 0,'-52'74'79'0,"52"-74"-41"0,-2 3-4 16,2-3 22 0,0 0-8-16,0 0 0 0,0 0-4 15,0 0-1-15,0 0-7 16,0 0 5-16,0 0-5 15,0 0-21-15,0 0 9 16,0 0-23-16,0 0-1 16,18 0 0-16,9 0 0 15,11-7 14-15,4-2-2 16,5-3 15-16,-3-7-15 16,4 1 7-16,-6-2-17 15,-2 2 7-15,0 0-8 0,-4 6 0 16,-5 2-1-1,-4 1 0-15,-10 7-1 0,-3-1 2 16,-3 3-2-16,-7 0-5 16,1 0-3-16,2 0-63 15,-7 0-36-15,0 0-64 16,-10 3-98-16</inkml:trace>
  <inkml:trace contextRef="#ctx0" brushRef="#br0" timeOffset="24945.87">17810 1941 138 0,'0'0'60'16,"0"0"-60"-16,0 0 0 15,0 0 22-15,0 0-3 16,0 0 34-16,43 0 5 16,-16 0-8-16,7 0 17 15,7 0-26-15,11 0 11 0,6 0-8 16,2 0-5 0,0-6-34-16,3 0 13 0,-4-2-15 15,-5 1-1-15,-9 4 2 16,-14-1-1-16,-14 4-6 15,-12 0-12-15,-5 0-53 16,0 16-51-16,-34 12-27 16</inkml:trace>
  <inkml:trace contextRef="#ctx0" brushRef="#br0" timeOffset="31740.13">17320 3154 160 0,'0'0'163'15,"0"0"-160"-15,0 0 37 16,0 0 53-16,0 0-47 16,0 0-33-16,0 0 7 15,0 0 1-15,0-28 3 16,0 25 1-16,0 3-5 15,0 0 12-15,0 0-19 0,0 0 6 16,0 0-17 0,0 0 12-16,0 0-12 0,0 0 2 15,0 0 1-15,0 0-5 16,0 0 2-16,0 0-1 16,0 0-2-16,0 0-12 15,0 0 8-15,14 13-9 16,9 9 14-16,2 8 1 15,7 8 3-15,2 5-3 16,-1 4 0-16,1 6 5 16,1 5-1-16,-2 6-5 15,1 6 3-15,-1 4-3 16,0 7 0-16,-3-5 1 16,-4-5-1-16,-3-17 1 0,-6-12 1 15,-1-15 2 1,-5-10-8-16,-2-6 5 0,-6-7-2 15,-1-2-2-15,-2-2 2 16,2 0-3-16,-2 0-22 16,0 0-5-16,2 0-12 15,3-13-19-15,3-12-35 16,1-4-20-16,-2 2-60 16</inkml:trace>
  <inkml:trace contextRef="#ctx0" brushRef="#br0" timeOffset="32145.9">18036 3280 400 0,'0'0'105'0,"0"0"-97"15,0 0 25-15,0 0 14 16,0 0-39-16,0 0-5 0,-16 7 2 16,-1 7 9-16,-8 12-12 15,-6 6 31-15,-8 13-20 16,-5 12 13-16,-5 11-6 15,-2 16-7-15,-3 10-11 16,1 5 0-16,0-7 1 16,6-19-2-16,11-20 10 15,14-26-10-15,13-18 1 16,7-6-2-16,2-3 0 16,0 0-44-16,0 0-81 15,17 0-56-15,3 0 1 16</inkml:trace>
  <inkml:trace contextRef="#ctx0" brushRef="#br0" timeOffset="33098.51">18240 3812 95 0,'0'0'64'0,"0"0"-57"0,0 0 59 16,0 0-15 0,0 0 2-16,0 0-8 0,0 0-3 15,0 0-6-15,0 0-4 16,0 0-8-16,0 0-17 16,5 11-2-16,0 10-3 15,1 13 23-15,-1 12 4 16,-5 8 10-16,0 6-18 15,0-3-11-15,-9-6 1 16,0-8-10-16,2-11-2 16,5-12 1-16,2-10-26 15,0-10-101-15,-2 0-129 16</inkml:trace>
  <inkml:trace contextRef="#ctx0" brushRef="#br0" timeOffset="36330.32">19071 3302 224 0,'0'0'176'0,"0"0"-159"16,0 0 74-16,0 0-25 16,0 0-32-16,0 0-5 15,0 0 22-15,7-11-9 16,-7 11 4-16,0-3-5 16,0 2 3-16,0-2-11 15,0 3-16-15,0-2-2 16,0 0-13-16,0 0-1 15,0-2 5-15,0 3-8 16,0-3 5-16,0-1-2 0,0 1-1 16,-7 1 1-1,-3-2-1-15,-1 1-1 0,-3 0-8 16,1 4 11-16,-3-2-6 16,-1 2 4-16,-2 0-5 15,7 0 1-15,-5 0-5 16,2 0 7-16,-3 10-5 15,-2 7 7-15,0-2-13 16,4 2 10-16,3-2 4 16,2-3-6-16,0 1 10 0,2-3-7 15,-1 2 2 1,2-2-2-16,1 2 0 0,1-1 4 16,2 2-7-16,-4 3 9 15,4 0-10-15,0 2 8 16,-1-2-4-16,3 2 2 15,0-2-1-15,2-2 1 16,0-2-1-16,0-2-2 16,0 2 0-16,0-2-1 15,0 0-1-15,0-3 4 16,6-2-4-16,3 1 3 16,1 0-6-16,0-2-5 15,3 2 6-15,3 0-5 16,2-2 10-16,0 2-3 15,4-1 0-15,3-2 3 0,-1 1 1 16,3 0 0-16,0-2-6 16,0 2 3-16,-1 0 2 15,1-2 0-15,0 5 4 16,-5-3-6-16,-2-1-2 16,-5 4 4-16,-1-4-4 15,-3 3 6-15,-1 0-1 16,-2-2-2-16,1 3 2 15,-1-3 2-15,-2 2-4 16,-2-2 7-16,0 1-8 16,-2 0 4-16,3-2 0 15,-3 2 0-15,-2 0 1 16,0 2 0-16,0 3-1 0,0 0 4 16,0 0-4-16,0 0 5 15,0 0-3-15,0 1 6 16,-4 2-6-16,-9 1 17 15,-3-2 5-15,-7 2-4 16,-4-3 5-16,1 0-19 16,-1-3 15-16,5-2-7 15,1-2 1-15,6-4-5 16,1 0 5-16,4 0-15 16,1 0-3-16,-3 0-4 15,6 0-5-15,-1 0-4 16,1 0-13-16,4 0 15 15,-4 0-6-15,6 0-11 16,0 0-34-16,0 0-12 16,-2 0-60-16,0 0-72 15</inkml:trace>
  <inkml:trace contextRef="#ctx0" brushRef="#br0" timeOffset="38543.82">19736 3924 14 0,'0'0'305'15,"0"0"-275"-15,0 0 25 16,0 0 21-16,0 0-55 16,0 0-15-16,0 0-2 0,0-4 0 15,0 4-3-15,0 0 19 16,0 0-5-16,0 0-3 15,0 0-2-15,0 0-9 16,0 0-2-16,0 0 8 16,2 0-11-16,0 8 9 15,0 8 1-15,1 6 3 16,-1 10 5-16,-2 4-7 16,0 8-4-16,0 5 0 15,-7 1-1-15,-1-4-2 16,0-10-55-16,2-11-21 15,-1-23-95-15</inkml:trace>
  <inkml:trace contextRef="#ctx0" brushRef="#br0" timeOffset="46349.78">20085 3180 75 0,'0'0'187'0,"0"0"-167"16,0 0 77-16,0 0 15 15,0 0-41-15,0 0-30 16,0 0 13-16,-15-9-18 15,15 8 21-15,0 1-21 16,0 0-8-16,0 0 6 16,0 0-17-16,0 0 2 15,0 0-17-15,0 0-4 16,0 0-1-16,0 6 1 0,0 22-15 16,0 14 17-16,0 14 7 15,0 5-7-15,0 5 2 16,0-2 2-16,0-2-8 15,0-8 11-15,0-14-14 16,5-13-3-16,-3-15-30 16,0-7-48-16,4-5-55 15,-1 0-52-15,-3-17-47 16</inkml:trace>
  <inkml:trace contextRef="#ctx0" brushRef="#br0" timeOffset="46867.77">20010 3170 331 0,'0'0'53'0,"0"0"-40"16,0 0 96-16,0 0-68 16,0 0-30-16,22-101-7 15,-8 82 13-15,1 2-14 0,3 0 16 16,0 4-6 0,4 2 3-16,-2 2-9 0,3 8-5 15,0-2 10-15,2 3-8 16,-2 0 12-16,1 0-9 15,-2 3 11-15,-2 7-15 16,-1 4 7-16,-9 1-8 16,-1 8 4-16,-7 6 1 15,-2 11 0-15,0 3 26 16,-2 1 1-16,-11-2 4 16,-5-8-8-16,7-9-2 15,-5-10-19-15,5-4 1 16,2-6-4-16,-7 0-3 15,3-4 0-15,-5 3 0 16,1-1-6-16,1-3-6 16,1 0-9-16,1 0-27 0,3 0 12 15,0 0-29-15,4 0-34 16,0 0-50-16,1 0-147 16</inkml:trace>
  <inkml:trace contextRef="#ctx0" brushRef="#br0" timeOffset="50273.91">17247 3171 193 0,'0'0'44'0,"0"0"-34"16,0 0 57-16,0 0-34 15,0 0-10-15,0 0 31 16,-15-41 11-16,10 38-1 15,0 2-29-15,1-2-1 16,0 3 6-16,1 0-14 16,1-2-7-16,2 2-15 15,-2 0 11-15,2 0-10 16,0 0 17-16,-2 0-21 16,2 0 3-16,-4 0-4 15,-2 0-1-15,0 0 0 16,-1 2-2-16,-1 11 3 15,-6 7 0-15,1 6-9 0,-1 5 17 16,-1 7-18 0,-1-1 13-16,1 6-3 0,1-1 1 15,3-2-1-15,0-5-2 16,2-2 2-16,4-7 0 16,1-2 1-16,4-3-8 15,0 0 10-15,0-2-3 16,0 4 0-16,0-4 3 15,0 0-3-15,-2-1-3 16,2 0 0-16,0 0 6 16,0 2-6-16,0-4 9 15,0 1-13-15,0-1 14 0,0 0-13 16,0-1 6-16,0 1-1 16,0 3-2-16,4-1 6 15,3 2-8-15,0-4 7 16,2 2-5-16,-3-4 5 15,5 0-6-15,1 1-2 16,-1-5 5-16,2 3 1 16,0-1-1-16,3 0-2 15,-3 2 6-15,4-4-6 16,-2 0 9-16,1 3-9 16,1-4 6-16,-1 1-4 15,-1-2 1-15,-1 1 0 16,-1-5 0-16,-2 1 2 15,1 0-6-15,-2 1 9 0,3-3-10 16,1 4 10-16,1-3-7 16,1-1 2-16,-1 1 0 15,2-1-1-15,-5-2 2 16,2 2-3-16,-3-3 5 16,1 4-6-16,1-2 10 15,0-1-13-15,1 2 13 16,-3-3-11-16,0 0 4 15,0 1 0-15,-2-1-1 16,3 5 5-16,-2-3-8 16,-1-1 9-16,3 2-9 15,-2-3 9-15,1 0-10 16,1 2 6-16,-1-2-1 0,0 2 0 16,0-2 2-16,0 0-5 15,3 0 8-15,-3 0-10 16,2 0 10-16,1 0-9 15,-3 0 8-15,2 0-6 16,-2-2 3-16,2-6-1 16,1 2 1-16,-1-4 1 15,3 2-1-15,1-2 3 16,2-3-6-16,-2 4 6 16,-1-2-8-16,-3 4 6 15,-1-2-2-15,-4 4 0 16,-1-1 3-16,-3 0-5 15,1-3 8-15,2 1-1 16,-1-2-3-16,1-1 8 16,2-4-10-16,-2 3 7 0,-1 0-7 15,1-2 0-15,-1 4 0 16,2-2 3-16,-2 0-6 16,1-1 7-16,-1-2-8 15,-2-1 8-15,4-2-2 16,-4 0-1-16,3-2 1 15,-1 1-1-15,-2 5 1 16,1 3 2-16,-2 0-2 16,-1 2-1-16,-2-4 4 15,0 6 0-15,0-8-5 0,0 1 16 16,0-1-12 0,0-1-2-16,0 0 2 0,0-1-1 15,0 2-5-15,0-6 5 16,-5 0-6-16,-2 2 4 15,1-2-5-15,-3 7 8 16,3-3-2-16,-2 1-2 16,2 4 2-16,-1-2-6 15,-1 0 13-15,-2 1-17 16,1-2 18-16,3 1-14 16,0 0 6-16,-2 1-2 15,-1 2 1-15,5 0-1 16,-2 1 0-16,-2 0 2 15,2 1-1-15,-1-2 2 16,1 0-3-16,-1-2 0 0,0 4 0 16,0-1 0-16,1 1 2 15,-1 1-2-15,1 0 6 16,-4-1-5-16,2 0 3 16,-1-1-4-16,-3-2 2 15,4 2-3-15,-3 1 6 16,-1-2-7-16,1-1 2 15,1 2 0-15,-2 0 2 16,1 2-1-16,-1 0-1 16,4 2 4-16,-1 0 0 15,0 4-2-15,0-2 0 16,-2 1-1-16,2-1 2 0,-2 2-1 16,0 0-1-16,-2-3-1 15,-1 5 5-15,1 0-8 16,-3 0 10-16,3 0-11 15,-3 0 9-15,3 0-5 16,-1 0 1-16,3 0-1 16,0 0 2-16,2 0 2 15,2 0-3-15,-1 0 3 16,3 2-6-16,-2 1 6 16,-2-2-7-16,3 5 3 15,-3-2-3-15,0 2 3 16,-2 0 0-16,2 0-3 15,-3 0 12-15,2 3-17 16,-1-3 14-16,-1-1-11 16,1-2 8-16,3 2-3 0,0-1 0 15,0 0 1-15,-1 0-3 16,0 0 4-16,0 0-7 16,2-2-31-16,1 3-32 15,-1 0-107-15,-2 2-123 16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5:58.7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2961,'0'0'755,"2"21"-691,12 97 342,-14-137 4551,0-88-5128,0 106 414,0 14 34,14 215 1559,-16-269-1697,-12-67-1,11 63-428,3 45 113,0 9-436,8 228 565,-12-278-3885,-3 16-466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33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1986 1265,'0'0'1531,"5"-28"-1013,14-91 42,-13 91-164,1-1 0,1 1 0,2 0-1,21-43 1,-5 24 98,39-52-1,240-296 235,-180 239-519,181-213 37,113-147-92,-404 495-147,-8 11-18,0 1-1,0-1 0,14-12 0,-21 22-73,0 16-2431,0 14-59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34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2004 2353,'0'0'2054,"22"-36"-1555,4-7-339,120-178 729,-56 96-735,175-231 576,-185 259-508,140-133 0,-162 177-218,21-18 30,-2-3 1,83-107-1,19-86 305,-98 138-102,-71 116-231,-1 1 0,1 0 0,1 0 0,0 1 0,1 1 0,0 0-1,1 0 1,0 1 0,20-10 0,-29 16 53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39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8212,'0'0'3780,"8"-14"1041,-4 21-4823,-1 1 0,1 0 1,-1 0-1,-1 0 0,1 0 0,-1 0 0,1 9 1,2 6 23,83 546 474,-60-341-490,-26-170 698,-2-36-2211,1-4-4998,-4-42 3053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40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9 4930,'0'0'4229,"10"-9"2166,-11 14-6370,0-1 1,-1 0 0,0 0-1,0 1 1,0-1 0,0-1-1,-1 1 1,1 0 0,-1 0-1,0-1 1,-4 4-1,-17 26 145,17-26 20,7-7-171,0 1 0,-1-1 0,1 0 0,0 0 0,0 0 1,-1 1-1,1-1 0,0 0 0,0 0 0,-1 1 0,1-1 0,0 0 0,0 1 1,0-1-1,-1 0 0,1 0 0,0 1 0,0-1 0,0 0 0,0 1 0,0-1 0,0 1 1,0-1-1,0 0 0,0 1 0,0-1 0,0 0 0,0 1 0,0-1 0,0 1 155,11 3-294,28 5 241,1-2 1,0-1-1,48 0 1,127-9 449,-211 3-564,80-6 138,33-1 361,-124 1-6326,7 6 5718,-1 0 0,1 0 0,-1 0 0,1 0 1,0 0-1,-1 0 0,0 0 0,-58 0-5330,23 0 1881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41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 1345,'0'0'6328,"-3"-1"-5461,3 1-776,-1 0 1,1-1 0,0 1-1,-1 0 1,1 0-1,0 0 1,-1-1-1,1 1 1,0 0-1,-1 0 1,1 0-1,-1 0 1,1 0-1,0 0 1,-1 0-1,1 0 1,-1 0-1,1 0 1,0 0 0,-1 0-1,1 0 1,-1 0-1,1 1 1,0-1-1,-1 0 1,1 0-1,0 0 1,-1 0-1,1 1 1,0-1-1,-1 0 1,1 0-1,0 1 1,-1-1-1,1 0 1,0 1 0,-2 21 2432,2-14-3251,0 37 875,11 266 731,3-199-580,78 502 757,-89-598-1075,-2-11 25,-1 0 0,1 0 1,0 0-1,1 0 0,-1 0 0,1 0 0,0 0 0,0 0 1,4 6 1021,-6-22-2592,-1-120-459,-26-186-1,12 218 3192,15 99-1077,1-1 0,-1 1 0,0 0 0,0-1-1,0 1 1,0 0 0,1-1 0,-1 1 0,0-1-1,0 1 1,1 0 0,-1 0 0,0-1 0,0 1-1,1 0 1,-1-1 0,1 1 0,-1 0-1,0 0 1,1 0 0,-1-1 0,0 1 0,1 0-1,-1 0 1,1 0 0,-1 0 0,0 0 0,1 0-1,-1 0 1,1 0 0,-1 0 0,1 0-1,-1 0 1,0 0 0,2 0 0,22 0-369,-16 0 545,141-10 713,2 1-15,-150 9-813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42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93 9556,'0'0'3637,"-7"-14"-1954,6 15-1693,1-1 0,-1 0 1,1 0-1,-1 0 0,0 0 0,1 1 0,-1-1 0,1 0 0,-1 0 1,0 0-1,1 0 0,-1 0 0,1-1 0,-1 1 0,0 0 0,1 0 1,-1 0-1,1 0 0,-1-1 0,1 1 0,-1 0 0,1-1 1,-1 1-1,1 0 0,-1-1 0,1 1 0,-1 0 0,1-1 0,-1 1 1,1-1-1,0 1 0,-1-1 0,1 1 0,0-1 0,0 1 0,-1-1 1,1 0-1,0 1 0,0-1 0,0 1 0,-1-1 0,1 0 0,0 1 1,0-1-1,0 1 0,0-1 0,0 0 0,1 0 0,-5-16 61,2 13-22,-1 1 0,1 0 1,-1 0-1,0 0 0,0 0 0,0 0 1,0 1-1,0-1 0,-1 1 0,1 0 1,-1 0-1,0 0 0,1 1 0,-1-1 1,-6-1-1,4 2 30,1-1 0,-1 1-1,0 1 1,1-1 0,-1 1 0,0 0 0,0 0 0,1 0-1,-1 1 1,-9 2 0,14-2-55,-1-1 0,1 1-1,0 0 1,0 0 0,0 0-1,0 0 1,-1 0 0,1 0-1,1 1 1,-1-1 0,0 0-1,0 0 1,0 1 0,1-1 0,-1 0-1,0 1 1,1-1 0,-1 1-1,1-1 1,0 0 0,0 1-1,-1-1 1,1 3 0,-1 41-164,2-33 84,-1-12 71,0 1-1,0 0 1,0-1-1,1 1 0,-1 0 1,0-1-1,1 1 0,-1 0 1,1-1-1,-1 1 1,0-1-1,1 1 0,-1 0 1,1-1-1,0 1 1,-1-1-1,1 0 0,-1 1 1,1-1-1,0 1 0,-1-1 1,1 0-1,0 0 1,-1 1-1,1-1 0,0 0 1,0 0-1,-1 0 1,1 0-1,0 0 0,0 0 1,0 0-1,34 0-114,-23 0 44,-11-1 80,0 1 1,-1-1-1,1 0 0,0 1 1,-1-1-1,1 0 0,0 0 0,-1 1 1,1-1-1,-1 0 0,0 0 1,1 0-1,-1 1 0,1-1 1,-1 0-1,0 0 0,0 0 1,0 0-1,0 0 0,1 0 1,-1 0-1,0 0 0,0 0 1,-1 1-1,1-1 0,0 0 1,0-1-1,0 0 18,0 0 0,0 1 0,0-1 0,0 1 0,-1-1 0,1 1 0,0-1 0,-1 1 0,1-1 0,-1 1 0,1-1 0,-1 1 0,0 0 0,0-1 0,0 1 0,1 0 0,-3-2 0,-2 1 57,1 1 0,-1 0-1,0 1 1,0-1-1,0 1 1,-9 1-1,4-1-155,10 0-105,0 1-1028,0 0 957,0 0 0,0-1 0,0 1 1,1 0-1,-1-1 0,0 1 0,1 0 0,-1-1 0,0 1 0,1 0 0,-1-1 0,1 1 0,-1-1 1,1 1-1,-1-1 0,1 1 0,-1-1 0,1 1 0,-1-1 0,1 0 0,0 1 0,-1-1 0,1 0 1,0 0-1,-1 1 0,2-1 0,25 1-4042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43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1 8356,'0'0'6176,"-13"7"-5931,6-3-227,2-2-7,0 0-1,1 1 0,-1 0 0,1 0 1,-1 1-1,1-1 0,0 1 1,0 0-1,0 0 0,1 0 0,-1 0 1,1 1-1,0-1 0,0 1 0,1 0 1,-1 0-1,-1 7 0,-39 116 582,6 2-1,6 2 1,5 1-1,7 1 1,5 1-1,5 206 1,11-319-516,0-1 0,1 0 0,2 0-1,0 0 1,1-1 0,1 0 0,1 0 0,0 0 0,15 22 0,-8-19-16,0 0-1,2-2 1,0 0-1,2-1 1,0 0 0,37 28-1,-45-40-55,1 1 1,0-2-1,0 0 0,0 0 0,1-1 0,0 0 0,0-2 0,1 1 0,0-2 0,-1 1 0,1-2 1,27 2-1,-37-1-672,-4 7-5092,0-7 3864,0 4-3264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44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10149,'0'0'6138,"-5"0"-6033,4 0-109,-13 3 17,14-2-9,0 0 0,0 0-1,-1-1 1,1 1 0,0 0 0,0 0 0,0 0 0,0-1 0,0 1 0,0 0 0,0 0 0,1 0 0,-1 0-1,0-1 1,0 1 0,1 0 0,-1 0 0,0-1 0,1 1 0,-1 0 0,1 0 0,-1-1 0,1 1 0,-1 0-1,1-1 1,0 1 0,91 124 1026,169 175 0,-214-251-990,-10-12-58,-2 3 0,59 83 0,-83-103-224,-10-15-88,1 0 1,1-1-1,-1 1 1,0-1-1,1 0 0,0 0 1,0 0-1,0 0 1,1 0-1,-1-1 0,1 0 1,4 4-1,3-8-8007,-10-7 4746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44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780 0 9893,'0'0'6330,"-34"42"-5780,-1 1-395,-186 232 776,107-127 348,-134 132 0,236-266-1202,-1-2 0,0 1 0,-1-2 0,-1 0 0,0 0 0,-30 15 0,44-26-453,18 6-11742,-13-5 10825,15 2-2723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45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59 119 4130,'0'0'12678,"-10"-5"-11691,-29-17-254,29 16 1172,28 6-1825,142-8 121,187-34 0,-334 40-200,162-30-748,-152 31-967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00.6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60 2513,'0'3'7600,"-1"9"-7628,-1-11 23,1 1 1,0-1-1,-1 1 1,1 0 0,0 0-1,0-1 1,0 1-1,0 0 1,1 0 0,-1 0-1,0 0 1,1 0-1,-1 0 1,1 0 0,0 0-1,0 0 1,0 1 0,0-1-1,0 0 1,0 0-1,0 0 1,1 0 0,-1 0-1,1 0 1,0 0-1,-1 0 1,1 0 0,0 0-1,0-1 1,0 1-1,0 0 1,1 0 0,-1-1-1,0 1 1,1-1-1,-1 1 1,1-1 0,0 0-1,-1 1 1,1-1-1,0 0 1,0 0 0,-1 0-1,1 0 1,0-1-1,0 1 1,0 0 0,0-1-1,0 0 1,4 1 0,-2-1 21,1 0 1,0 0 0,-1 0 0,1 0 0,0-1 0,-1 0 0,1 0 0,-1 0-1,1-1 1,-1 0 0,0 0 0,5-3 0,-5 3 4,-1-1-1,-1 0 1,1 0-1,0 0 1,-1-1-1,0 1 0,0-1 1,0 1-1,0-1 1,0 0-1,-1 1 1,1-1-1,-1 0 1,1-5-1,0 1 22,-1 1-1,0-1 0,0 0 1,0 1-1,-1-1 0,-1-15 1,0 22-25,1 0 1,-1 0 0,1 0 0,-1 0 0,0 0-1,1 0 1,-1 1 0,0-1 0,0 0-1,1 0 1,-1 1 0,0-1 0,0 0 0,0 1-1,0-1 1,0 1 0,0 0 0,0-1 0,0 1-1,0 0 1,0-1 0,0 1 0,0 0-1,0 0 1,0 0 0,-2 0 0,-36-1 317,30 2-336,6-2-6,1 1 0,-1 0 1,1 1-1,-1-1 0,1 0 1,0 1-1,-1-1 1,1 1-1,-1 0 0,1-1 1,0 1-1,0 0 0,0 1 1,-1-1-1,-2 3 0,2-1-10,1 0-1,0 0 1,0 0-1,0 0 1,1 0-1,-1 0 1,1 1-1,-1-1 1,1 0-1,-1 5 0,1-3 0,-1 0 0,1 0 0,0-1 0,1 1 0,-1 0 0,1 0 0,0 0 0,0 0 0,0 0 0,1-1 0,1 7 0,-1-9 14,0-1 0,-1 1 0,1 0 0,1-1 0,-1 1 0,0 0 0,0-1 0,0 0 0,1 1 0,-1-1 0,1 0-1,-1 1 1,1-1 0,0 0 0,-1 0 0,1 0 0,0 0 0,0-1 0,-1 1 0,1-1 0,0 1 0,0-1 0,0 1-1,0-1 1,0 0 0,0 0 0,0 0 0,4 0 0,4 0-20,13-2-199,-23 1 221,1 1 0,0-1 0,0 1 0,-1-1 0,1 0 0,-1 1 0,1-1 0,-1 0 0,1 0 0,-1 1 0,1-1 0,-1 0 0,1 0 0,-1 0 0,0 0 0,0 1 0,1-1 0,-1 0 0,0 0 0,0 0 1,0 0-1,0 0 0,0 0 0,0-1 0,0-1 16,0 1 0,0 0 1,0 0-1,0-1 1,0 1-1,-1 0 1,1-1-1,-1 1 1,1 0-1,-1 0 0,0 0 1,0 0-1,0 0 1,0 0-1,0 0 1,0 0-1,0 0 0,-1 0 1,-2-3-1,0 3 17,1 1 0,0-1 1,0 1-1,-1 0 0,1 0 0,-1 0 0,1 1 0,-1-1 0,0 1 0,1-1 0,-1 1 0,-4 1 0,0 7-4143,-1 4-966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45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 6915,'0'0'9354,"-3"-1"-8239,-6-2-529,9 11-175,13 22-58,-10-23-350,44 80 652,4-1 1,70 89 0,-78-114-460,75 104 40,148 216-138,-261-372-181,-4-7 0,-1-1-1,1 0 1,0 1-1,-1-1 1,1 0-1,0 1 1,0-1-1,0 0 1,0 0-1,0 0 1,0 0-1,0 0 1,3 2-1,-4-72-12505,0 30 6381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46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729 1 8708,'0'0'8607,"-33"32"-7866,5-6-563,-20 20 117,1 1 0,3 3 0,-38 54 0,1 12 46,-280 411 1546,356-517-2831,26-18-5982,53-53-166,-38 31 860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46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81 293 9108,'0'0'6598,"0"36"-5776,0 118-233,0 102 1433,0-255-1992,-2-13-812,-28-137-233,13 73 538,-13-151 0,29 30 467,1 194 25,0 0 0,0 0 0,0-1 1,1 1-1,-1 0 0,1 0 1,-1 0-1,1 0 0,0 0 1,0 0-1,1 0 0,-1 1 0,1-1 1,-1 0-1,1 1 0,0-1 1,0 1-1,0-1 0,0 1 1,0 0-1,1 0 0,-1 0 1,1 0-1,-1 1 0,1-1 0,0 0 1,0 1-1,0 0 0,0 0 1,-1 0-1,1 0 0,1 0 1,-1 1-1,0-1 0,0 1 0,0 0 1,6 0-1,6-1 60,0 1 0,0 0-1,0 1 1,26 5 0,-34-4-29,0 0 0,-1 1 1,1-1-1,0 2 1,-1-1-1,0 1 0,0 0 1,0 0-1,0 0 0,-1 1 1,1 0-1,4 6 1,-5-4-18,0-1-1,0 0 1,-1 1 0,0 0 0,0 0 0,-1 0 0,0 0 0,0 1 0,-1-1 0,2 12 0,-1 2 96,0 1 0,-2 32 0,-1-51-116,0-1 0,0 1 0,0 0 0,0-1 0,-1 1 0,1-1 0,-1 1 0,0-1 0,1 0 0,-1 1 0,0-1 0,0 0 0,-1 1 0,1-1-1,0 0 1,-1 0 0,0 0 0,1 0 0,-1 0 0,-3 2 0,2-2-12,-1 0 1,0 0-1,0 0 0,0-1 0,0 1 1,0-1-1,-1 0 0,1 0 0,0 0 0,-1-1 1,-5 0-1,-120 1-707,129-1 734,4 6 38,6 11-19,1 0 1,1 0-1,0-1 1,2-1 0,0 0-1,15 13 1,-1 2 126,35 38 460,3-3 1,136 105-1,-168-149-678,-30-20-403,-6-13-5146,-14-25 1307,-22-13-3367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5:47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11829,'0'0'2028,"32"38"-214,3 4-1275,169 194 1438,-158-185-1585,-2 2 0,-3 1 1,-2 3-1,-2 1 0,-3 1 0,29 71 0,-37-61-134,-2 1-1,-3 1 1,-3 0-1,-4 2 1,-3-1-1,-3 2 0,-1 84 1,-7-103-136,-11 81-1,8-113-156,-2 0 0,-1 0 0,-1-1 0,0 0-1,-2 0 1,-12 21 0,-2-3-1187,-3-2-1,-32 38 0,-21 29-6202,57-69 3437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03.2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1330 6323,'0'0'1931,"2"31"-1069,7 102-248,-6-111-392,0 0 0,2 0 0,11 33 0,-1 1 426,-3 25 125,-3 1 0,-3 109 0,-8-430-717,7-322-171,11 369 99,71-329 0,-71 447 19,28-80-1,-37 132-13,2 0-1,1 1 0,0 0 1,1 1-1,2 0 0,0 1 1,31-35-1,-36 46-2,1 0 1,1 1-1,-1-1 0,1 2 0,0 0 0,1 0 1,0 0-1,0 2 0,22-8 0,-16 8-8,0 1-1,1 0 0,-1 1 1,1 1-1,0 1 1,18 1-1,-32-1 25,0 1 0,0 0 0,0-1 0,0 1 0,0 1 0,0-1 0,-1 0 0,1 1 0,0 0 0,-1 0 0,1 0-1,-1 0 1,1 1 0,-1-1 0,4 5 0,-3-2 5,0 0 0,0 1 0,-1-1 0,1 1-1,-1-1 1,0 1 0,-1 0 0,4 12 0,-1 5 23,-1 1 1,-1-1-1,-1 1 1,-2 28-1,0-39-5,-1 1 0,0-1 0,-1 1 0,0-1-1,-2 0 1,1 0 0,-1 0 0,-7 13-1,2-8 22,-1-1 0,0-1 0,-2 1 0,1-2 0,-16 16 0,10-13 58,-1-1-1,-1-1 0,-1-1 1,0 0-1,0-2 1,-1 0-1,-1-1 0,-1-1 1,1-1-1,-1-2 1,-1 0-1,0-1 0,0-1 1,0-2-1,-48 4 0,-79-7-7,150-1-947,4 2-1507,19 11-2204,15 8-774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04.0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121 455 8548,'0'0'1745,"0"32"-1158,0 215 1350,0 58-588,-16-319-876,1-13-509,1-1 1,2-1 0,1 1 0,1-2 0,1 0-1,2 0 1,-7-54 0,1-226-238,13 295 273,1-7-3,0 0-1,2 1 1,0-1 0,2 1 0,0-1-1,1 1 1,1 1 0,1-1 0,1 1-1,1 1 1,1 0 0,0 0 0,1 1 0,1 0-1,1 1 1,1 1 0,0 0 0,18-14-1,-28 26 3,0 1-1,0 0 1,1 0-1,-1 0 1,1 0-1,0 1 0,0 0 1,0 0-1,11-1 1,-14 2-1,0 1 1,1-1-1,-1 1 1,0 0-1,0 0 1,1 1-1,-1-1 1,0 1-1,0-1 1,0 1 0,0 0-1,0 0 1,0 1-1,0-1 1,0 1-1,0-1 1,-1 1-1,1 0 1,0 0-1,-1 0 1,3 3-1,2 4 21,-1 0 0,0 0-1,0 1 1,-1 0 0,0 0-1,-1 1 1,0-1 0,-1 1-1,0 0 1,3 21 0,-2 11 137,-1 65 0,-3-105-151,0 9 19,0-1 0,-1 0 0,0 1 0,-1-1 0,-1 0-1,-4 14 1,6-22-3,0 0 0,0 0 1,-1-1-1,1 1 0,-1 0 0,1 0 0,-1-1 0,0 1 0,0-1 0,0 1 0,0-1 0,-1 0 1,1 0-1,-1 0 0,1 0 0,-1-1 0,0 1 0,1-1 0,-1 1 0,0-1 0,0 0 0,0 0 0,0 0 1,0 0-1,-1-1 0,1 1 0,-4-1 0,3 0 17,0 0 0,0 0 1,1 0-1,-1-1 0,0 1 0,1-1 0,-1 0 0,1 0 1,-1-1-1,1 1 0,-7-4 0,9 4-68,-1-1 0,0 0 0,1 1 0,-1-1 0,1 0 0,-1 0 0,1 0 0,0 0-1,0 0 1,0 0 0,0 0 0,0 0 0,0 0 0,1 0 0,-1 0 0,1-1 0,-1 1 0,1 0 0,0-1 0,0-3 0,24 5-387,-18 2 415,-1 0 0,1 0-1,-1 0 1,0 1 0,1 0 0,-1 0-1,0 1 1,0-1 0,0 1-1,0 0 1,-1 0 0,1 1 0,-1-1-1,0 1 1,0 0 0,0 0-1,0 1 1,5 8 0,6 8 66,-2 1 0,21 43 1,-11-6 195,-2 1 0,22 101 0,-12-38 80,-25-105-396,-6-29-2604,0-27-2729,0 19 1321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04.8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152 303 10901,'0'0'2620,"2"34"-2497,0-6-74,5 200 611,-5-100 61,-5 149 599,2-268-1279,1-4-15,0 0 1,0 0-1,0 0 0,-1 0 1,0 0-1,0 0 1,-1 0-1,1 0 0,-1 0 1,-3 5-1,5-10-15,0 0-1,0 0 1,0 0-1,-1 0 1,1 0-1,0 1 1,0-1-1,0 0 1,-1 0 0,1 0-1,0 0 1,0 0-1,-1 0 1,1 0-1,0 0 1,0 0-1,-1 0 1,1 0-1,0 0 1,0 0 0,-1 0-1,1 0 1,0 0-1,0 0 1,0 0-1,-1-1 1,1 1-1,0 0 1,0 0 0,-1 0-1,1 0 1,0 0-1,0 0 1,0-1-1,0 1 1,-1 0-1,1 0 1,0 0 0,0-1-1,0 1 1,0 0-1,0 0 1,0 0-1,-1-1 1,-8-12 7,0-1 0,1 0 0,1-1 0,-9-21 0,-19-68-159,34 102 141,-12-45-14,1 0 1,2-1-1,3 0 0,2-1 0,1-52 0,3 62-19,0 15 16,1 1-1,0-1 1,2 1-1,1-1 1,0 1-1,2 0 1,10-31-1,-6 33 4,1 0 0,1 1 0,1 1 0,1 0 0,0 0 1,1 1-1,30-28 0,-35 37-16,1 1 0,0 0 0,0 0-1,1 1 1,0 1 0,0 0 0,0 0 0,1 1 0,0 0 0,0 1 0,1 1 0,-1 0 0,1 0 0,-1 2 0,16-2 0,-24 3 26,1 0-1,-1 0 1,0 0 0,0 1-1,1-1 1,-1 1 0,0 0 0,0 0-1,0 0 1,0 1 0,7 3-1,-9-3 8,1 0-1,-1 1 0,0-1 0,0 1 0,0 0 0,0 0 0,0-1 0,-1 1 0,1 0 0,-1 1 0,0-1 0,0 0 0,0 0 0,0 0 0,0 7 0,2 4 46,-1 1-1,-1 0 1,0-1-1,-1 1 1,-1 0-1,0 0 1,-1-1-1,0 1 1,-2-1 0,-7 23-1,8-28 10,-1 1 1,-1-1-1,1 0 1,-2 0-1,1 0 0,-1-1 1,0 0-1,-1 0 0,0 0 1,-1-1-1,1 0 0,-1 0 1,0-1-1,-1 0 0,-17 9 1,16-12 24,1 0 0,-1 0 0,0-1 0,-1-1 0,1 1 0,0-2 0,0 1 1,-1-1-1,-11-2 0,-11 1-471,36-9-4520,19-3 1153,18-3-788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05.2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 14182,'0'0'3250,"120"7"-3426,-61-7 176,-5-7 96,-3-2-176,-3 2 80,-8 4-416,-7 3-1025,-11 0-112,-8 6-736,-14 30-704,0 7-1857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05.6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10085,'0'0'3313,"229"50"-3089,-167-50-176,-7 0 80,-4 0-128,-11-4-96,-7-2-912,-11-1-1585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06.4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227 1 8468,'0'0'6494,"0"5"-6076,0-1-383,-15 455 2206,-50 368-387,66-813-1843,-3 4 98,0-17-122,0-1-45,0 0 1,1-1-1,-1 1 1,1-1-1,-1 0 1,1 0-1,-1 1 1,1-1-1,-1 0 1,1 0-1,0 0 1,-1 0-1,1-1 1,0 1-1,0 0 0,0 0 1,0-1-1,0 1 1,0-1-1,0 1 1,0-3-1,-18-39-845,14 30 420,-15-41-2510,2-1-1,-13-66 1,10 28-3247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01.9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27 128 3410,'0'0'2275,"5"0"-2216,-3 0-43,-1 0 0,1 1 1,0-1-1,0 0 0,0 0 0,-1 0 1,1-1-1,0 1 0,0 0 1,0-1-1,-1 1 0,1-1 0,0 1 1,-1-1-1,1 0 0,0 0 0,-1 0 1,1 0-1,-1 0 0,1 0 0,-1 0 1,0 0-1,1-1 0,-1 1 0,0-1 1,0 1-1,0-1 0,0 1 0,0-1 1,0 1-1,-1-1 0,1 0 0,0 1 1,-1-1-1,1 0 0,-1 0 0,0 1 1,0-1-1,1 0 0,-1 0 0,0 0 1,-1-3-1,1 4 17,0-1 0,0 1 1,0-1-1,0 1 0,0-1 0,0 1 0,-1-1 1,1 1-1,0-1 0,-1 1 0,1 0 0,-1-1 1,0 1-1,1-1 0,-1 1 0,0 0 1,0 0-1,0-1 0,0 1 0,0 0 0,-2-1 1,1 1 34,0 0 0,0 0 0,0 1 1,0-1-1,0 1 0,0-1 1,-1 1-1,1 0 0,0 0 0,0 0 1,0 0-1,-1 0 0,1 1 1,0-1-1,0 0 0,-4 2 0,5-1-72,-1 0 0,0 1-1,0-1 1,0 1 0,1-1-1,-1 1 1,1-1 0,-1 1-1,1 0 1,0-1 0,-1 1-1,1 0 1,0 0 0,0 0-1,0 0 1,1 0 0,-1 1-1,0-1 1,1 0 0,-1 0-1,1 0 1,0 0 0,0 3-1,-1 3-15,0 0 0,1 0 0,0 0 0,0 0 0,2 11 0,-1-16 19,0-1-1,0 0 0,0 0 0,1 0 1,-1 1-1,0-1 0,1-1 0,-1 1 1,1 0-1,0 0 0,-1 0 0,1-1 1,0 1-1,0-1 0,0 0 0,0 0 1,1 1-1,-1-1 0,0 0 0,0-1 1,1 1-1,-1 0 0,5 0 0,2 1-6,0-1 0,0 0 0,0 0 0,1-1 0,9-1 0,-17 1-6,-1-1 0,1 0 1,-1 1-1,1-1 0,-1 0 1,1 0-1,-1 1 0,0-1 1,1 0-1,-1-1 0,0 1 1,0 0-1,0 0 0,0 0 1,0-1-1,0 1 0,0-1 1,0 1-1,0 0 0,-1-1 1,1 0-1,0 1 0,-1-1 0,1 1 1,-1-1-1,0 0 0,0 1 1,0-4-1,3-58-33,-4 49 21,1 10 66,-1 0-1,0 0 0,0 1 1,0-1-1,-1 0 1,1 1-1,-1-1 1,0 1-1,0-1 1,0 1-1,0 0 0,-1 0 1,1 0-1,-1 0 1,0 0-1,0 1 1,0-1-1,0 1 1,0 0-1,0 0 0,-1 0 1,1 0-1,-1 0 1,1 1-1,-1 0 1,0 0-1,0 0 0,1 0 1,-1 0-1,0 1 1,0-1-1,0 1 1,0 0-1,0 1 1,0-1-1,-6 2 0,9-2-42,0 1 0,-1 0-1,1 0 1,-1 0-1,1 0 1,0 0-1,0 0 1,-1 0 0,1 0-1,0 0 1,0 0-1,0 1 1,0-1-1,1 0 1,-1 1 0,0-1-1,0 1 1,1-1-1,-1 1 1,1-1-1,-1 1 1,1-1 0,0 3-1,-2 41 140,2-34-27,0-11-106,0 0 0,0 1 0,0-1 0,1 1 0,-1-1 0,0 1-1,0-1 1,1 0 0,-1 1 0,0-1 0,1 1 0,-1-1 0,0 0 0,1 1 0,-1-1-1,1 0 1,-1 0 0,0 1 0,1-1 0,-1 0 0,1 0 0,-1 0 0,1 1 0,-1-1-1,1 0 1,-1 0 0,1 0 0,-1 0 0,1 0 0,-1 0 0,1 0 0,-1 0-1,1 0 1,-1 0 0,1 0 0,-1-1 0,1 1 0,-1 0 0,0 0 0,1 0 0,-1-1-1,1 1 1,20-11 71,-20 10-238,0-1-1,-1 0 1,1 0 0,0 0 0,-1 0 0,1 0 0,-1 0 0,0 0 0,1 0 0,-1 0 0,0-3 0,0-10-3571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06.8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9973,'0'0'4159,"36"4"-3479,228 34 534,-136-20-648,0-5-1,215-5 1,-297-16-1454,-44 7 559,0 1 0,0-1 0,-1 1 0,1-1 1,0 0-1,0 0 0,-1 0 0,1 0 0,0 0 0,-1-1 1,1 1-1,-1 0 0,0-1 0,1 1 0,-1-1 0,0 1 1,0-1-1,0 0 0,2-2 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07.2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 9893,'0'0'5303,"44"0"-4614,277 0 645,-31 0-560,-165 0-6505,-147-4-5106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07.7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161 1 9700,'0'0'4496,"4"0"-4384,9 0 219,-26-1 382,-30 4 30,39-1-698,0 0 0,0 0-1,0 1 1,0-1 0,1 1-1,-1 0 1,1 0 0,0 0-1,0 0 1,0 1-1,0-1 1,0 1 0,1 0-1,0 0 1,-3 6 0,0 0 20,0 0 1,2 0-1,-1 0 1,1 0-1,-3 16 1,5-18-38,0-1 1,0 1 0,1 0-1,0-1 1,0 1 0,1 0-1,2 8 1,-3-14-28,1 0 0,0-1 0,0 1-1,0 0 1,0 0 0,0 0 0,1-1 0,-1 1 0,0-1-1,1 1 1,-1-1 0,1 1 0,0-1 0,-1 0-1,1 0 1,0 1 0,0-1 0,0-1 0,0 1 0,0 0-1,0 0 1,0-1 0,0 1 0,0-1 0,0 0 0,0 1-1,0-1 1,3 0 0,-3 0 2,17 1 23,0 0-1,31-3 1,-49 1-21,0 0 0,0 1 0,0-1 0,0 0 0,0 0 0,0 0 0,0 0 0,-1 0-1,1 0 1,0 0 0,0 0 0,-1 0 0,1 0 0,-1 0 0,1 0 0,-1 0 0,0 0 0,1-1 0,-1 1 0,0 0 0,0 0 0,0 0 0,0-1 0,0 1-1,0 0 1,0-2 0,0 1 9,0 0 0,0 0 1,0-1-1,0 1 0,0 0 0,-1-1 0,1 1 0,-1 0 0,1 0 0,-1 0 0,0 0 0,0 0 0,0 0 0,-2-4 0,-1 4-1,1 0 0,-1-1 0,0 2 0,0-1 0,0 0 0,-1 1 0,1-1 0,0 1 0,0 0 0,-1 1 0,1-1 0,-6 1 0,-65 1-23,39 0 33,27 0 311,9-1-445,0 0 0,0 0 1,-1 1-1,1-1 0,0 0 0,0 0 0,0 0 0,0 0 0,-1 0 1,1 0-1,0 0 0,0 0 0,0 0 0,-1 0 0,1 0 1,0 0-1,0 0 0,0 0 0,-1 0 0,1 0 0,0 0 0,0 0 1,0 0-1,-1 0 0,1 0 0,0-1 0,0 1 0,0 0 1,0 0-1,-1 0 0,1 0 0,0 0 0,0 0 0,0-1 0,0 1 1,0 0-1,-1 0 0,1 0 0,0 0 0,0-1 0,0 1 1,0 0-1,0 0 0,0 0 0,0 0 0,0-1 0,0 1 0,0 0 1,0 0-1,0 0 0,0-1 0,0 1 0,0 0 0,0 0 0,0 0 1,0-1-1,0 1 0,0 0 0,0-12-4270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08.7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101 1 4114,'0'0'6115,"-1"0"-5918,0-1 1,0 1-1,0 0 1,-1 0 0,1 0-1,0 0 1,0 0-1,0 0 1,0 1 0,0-1-1,0 0 1,0 0-1,0 1 1,0-1 0,-2 2-1,0 3-179,0 1-1,1-1 1,-1 1 0,1 0-1,1 0 1,-1 0-1,1 0 1,-1 10 0,0 54 21,2-59-10,0-8-28,-1-1 0,1 0 0,1 0 1,-1 0-1,0 1 0,0-1 0,1 0 0,-1 0 1,1 0-1,0 0 0,0 0 0,0 0 0,0 0 1,0 0-1,0 0 0,0 0 0,0-1 0,1 1 1,-1 0-1,1-1 0,-1 1 0,1-1 0,0 1 0,0-1 1,0 0-1,2 2 0,3-1-12,-1 0 1,0-1-1,1 1 0,0-1 1,-1-1-1,1 1 0,9-1 1,-15-1 10,1 1 0,-1 0 0,0 0 0,0-1 0,0 1 1,0 0-1,1-1 0,-1 1 0,0-1 0,0 1 1,0-1-1,0 0 0,0 0 0,0 1 0,-1-1 0,1 0 1,0 0-1,0 0 0,0 0 0,-1 0 0,1 0 1,-1 0-1,1 0 0,-1 0 0,1 0 0,-1 0 0,1 0 1,-1 0-1,0-1 0,0 1 0,1 0 0,-1-2 1,1-47 80,-2 36-67,2 12 12,-1-1 0,0 1 1,-1-1-1,1 1 0,0-1 1,-1 1-1,1 0 0,-1-1 0,0 1 1,1 0-1,-1-1 0,-1 1 1,1 0-1,0 0 0,0 0 0,-1 0 1,1 0-1,-1 0 0,0 0 1,-3-2-1,2 2 54,-1 0 0,0 0 0,0 0 0,0 1 0,1 0 0,-1 0 0,0 0 0,-1 0 0,1 1 0,0-1 1,-8 1-1,7 0-70,1-1 1,-1 1 0,0 0-1,1 1 1,-1-1 0,1 1-1,-1 0 1,1 0 0,-1 0-1,1 0 1,0 1 0,-1 0-1,1 0 1,0 0 0,0 0-1,0 1 1,1 0 0,-1 0-1,0 0 1,-4 5 0,5-4-129,0-1-501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09.0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7972,'0'0'5199,"2"41"-3440,15 286 1018,-13-216-2224,8 134 582,-6-192-1002,2-1 1,22 81 0,-30-132-242,1 0 0,-1-1 0,0 1 1,0 0-1,0-1 0,1 1 0,-1 0 1,0 0-1,0-1 0,1 1 0,-1 0 0,1-1 1,-1 1-1,1-1 0,-1 1 0,1-1 1,-1 1-1,1-1 0,-1 1 0,1-1 0,0 1 1,0-1-1,0 0-26,-1 0 1,1-1 0,0 1-1,-1-1 1,1 0 0,-1 1-1,1-1 1,-1 1-1,1-1 1,-1 0 0,0 1-1,1-1 1,-1 0 0,0 1-1,1-1 1,-1 0-1,0 0 1,0 0 0,0 1-1,1-1 1,-1 0 0,0 0-1,0-1 1,10-105-6246,-9 36 1731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09.5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187 181 6675,'0'0'8388,"17"-28"-7772,6-9-396,34-40 0,-54 74-195,0-1 0,1 1 0,-1 0-1,1 0 1,0 0 0,0 0 0,0 1-1,0 0 1,0 0 0,1 0 0,-1 0-1,1 0 1,-1 1 0,1 0 0,0 0-1,-1 0 1,1 1 0,0-1 0,0 1-1,-1 0 1,1 1 0,7 0-1,8 0 77,-9-1-32,15 0 134,1 1 1,0 1-1,28 5 1,-48-5-117,1 0-1,-1 0 1,1 0 0,-1 1 0,0 1-1,1-1 1,-2 1 0,1 0-1,0 0 1,-1 1 0,0 0 0,0 0-1,0 1 1,-1 0 0,6 7-1,-7-6 7,-1 1-1,-1-1 0,1 1 1,-1-1-1,0 1 0,-1 0 0,0 0 1,0 0-1,-1 0 0,0 0 0,0 0 1,-1-1-1,0 1 0,0 0 1,-1 0-1,-4 13 0,0-11-61,-1 1-1,1-1 1,-2 0-1,1-1 1,-1 1-1,-1-2 1,-12 11-1,-2 0-20,-1-1 1,-27 16-1,24-19-494,-1-1 1,-1-1-1,0-1 0,-1-2 1,-58 12-1,37-13-2659,-61 2 0,2-4-4170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6:12.4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30 102 5731,'0'0'4994,"0"-6"-4567,3-18-323,-3 24-95,0-1 0,0 1 1,0 0-1,0 0 0,0-1 1,0 1-1,0 0 0,0 0 1,0-1-1,1 1 0,-1 0 1,0 0-1,0 0 0,0-1 1,0 1-1,0 0 0,0 0 1,1-1-1,-1 1 0,0 0 1,0 0-1,0 0 0,1 0 0,-1-1 1,0 1-1,0 0 0,0 0 1,1 0-1,-1 0 0,0 0 1,0 0-1,1 0 0,-1 0 1,0 0-1,0-1 0,1 1 1,-1 0-1,0 0 0,0 0 1,1 0-1,-1 1 0,0-1 0,0 0 1,1 0-1,-1 0 0,0 0 1,0 0-1,1 0 0,-1 0 1,0 0-1,0 0 0,0 1 1,1-1-1,-1 0 0,0 0 1,0 0-1,0 0 0,1 1 1,-1-1-1,0 0 0,0 0 1,0 0-1,0 1 0,0-1 0,1 0 1,-1 1-1,3 4 6,0 0 1,0 1-1,0-1 0,-1 1 0,0 0 0,0 0 1,0 0-1,-1 0 0,1 6 0,4 12 52,10 52 360,-3 0 0,3 87 0,-8 165 387,-8-311-791,2 194 191,0 421 94,-28-4-184,-40 44 31,43-454 117,7 35 181,17-250-457,-1-1 0,1 1-1,0 0 1,-1 0 0,1 0 0,1-1 0,-1 1-1,0 0 1,1-1 0,-1 1 0,1-1-1,0 0 1,-1 1 0,1-1 0,0 0-1,1 0 1,-1 0 0,0-1 0,3 3-1,9 5-7,1 0-1,18 8 0,-22-11 8,63 28 13,1-4-1,1-3 1,2-4 0,1-2-1,0-5 1,94 9 0,496 1 61,1164-69 235,-1715 37-282,1567-50 879,-1446 56-757,496 4 344,-3 34-50,83 16 469,-379-10-711,-224-16 142,-144-18-182,0 2 1,118 38-1,-111-26-166,72 27-17,5 3 157,-136-49-127,30 5 1,-36-8-3,1 0 1,-1 0-1,1 1 0,15 7 1,-18-6 0,1-1 0,0 0 1,0-1-1,19 3 0,-18-4 0,0 1 0,0 1 0,0-1 0,10 5 0,12 6 4,1-1-1,65 14 0,-67-16-10,-26-8 5,1 0 0,-1 0 0,1-1 0,-1 0 0,7 1 0,32 4 53,19 1-109,-62-7 53,0 0 0,1-1 0,-1 1 0,0 0 0,0 0 0,0 0 0,0-1 0,0 1 0,0-1 0,0 1 0,0-1 0,0 1 0,0-1-1,0 0 1,0 1 0,0-1 0,-1 0 0,1 0 0,0 1 0,0-1 0,-1 0 0,1 0 0,0-2 0,10-28-54,-9 24 43,13-59-159,-3 0 1,6-111-1,-12-140-564,-6 238 623,0 54 60,0-90-205,-21-168-1,-138-549-478,114 618 697,16 76 14,-96-402 750,120 525-647,0 0-1,-2 1 1,1-1-1,-2 1 1,0 1-1,0 0 1,-2 0-1,1 0 1,-2 1 0,1 1-1,-2 0 1,1 0-1,-2 1 1,1 1-1,-20-12 1,-68-46-70,-3 4 0,-153-68 0,129 83-6,-2 6 0,-140-27-1,-275-29-9,441 82 16,-446-68 131,-392-68 105,770 121-136,-2 8 0,-244-2-1,409 25-104,-623 10 22,427-5 19,-281-26-1,-544-4-129,754 38 51,-230-2 2,463-16 4,-62-14-1,-12-2-44,-332-2 15,286 20 73,-197-28 0,285 19 37,20 2-73,0 2 1,-61 0 0,69 6 5,-51-9 1,51 4 1,-53 0 0,-86 7-48,184 0 69,0 0-212,-4 0 306,1 77-11407,-8-22 6343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8:20.8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589 1 7828,'0'0'6480,"-4"2"-6011,-7 6-271,1 1-1,0-1 1,0 1-1,1 1 1,0 0-1,-11 16 1,-43 76-38,47-76-94,-86 153 365,-117 282 0,197-406-354,3 1 1,2 1-1,3 1 0,2 0 1,-6 97-1,17-148-74,-1 29 31,2 0 1,0 0-1,8 44 1,-6-69-29,1 0 1,0 1-1,1-1 1,0-1-1,0 1 1,1-1-1,1 1 1,0-2 0,0 1-1,1-1 1,0 1-1,1-2 1,16 16-1,-12-14-227,1-1-1,0 0 0,0-1 1,1-1-1,0 0 0,0 0 1,0-2-1,1 1 0,0-2 1,27 5-1,5-4-1362,1-1 1,53-3-1,-68-1 818,13 0-4741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8:21.2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1 407 2161,'0'0'11355,"18"-33"-11137,64-111-159,-67 120-61,0 2 0,2 0 0,1 0 0,0 2 0,38-32 0,-38 36 1,-7 5 8,-7 7-2,-1 0-1,1 0 1,0 1-1,0-1 1,0 1-1,0 0 1,1 0 0,-1 1-1,1-1 1,0 1-1,0 0 1,6-2-1,-11 4 11,1 1-1,-1-1 1,1 0 0,-1 1-1,0-1 1,1 1-1,-1-1 1,0 0 0,0 1-1,1-1 1,-1 1-1,0-1 1,0 1-1,0-1 1,1 1 0,-1-1-1,0 1 1,0-1-1,0 1 1,0-1-1,0 1 1,0-1 0,0 1-1,0 0 1,0 1 29,4 48 853,-3 70 1,-2-52-234,-4 17-35,-3-1-1,-30 129 1,-9 74-346,46-276-386,-1 26-510,5-17-2606,3-18-937,13-2-1850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8:21.7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435 188 7908,'0'0'3572,"14"-28"-3345,45-88-113,-51 102 38,3-11-46,-11 25-55,0-1 1,0 1 0,-1 0 0,1 0 0,0-1 0,0 1-1,0 0 1,0 0 0,0-1 0,-1 1 0,1 0 0,0 0-1,0 0 1,-1-1 0,1 1 0,0 0 0,0 0 0,0 0-1,-1 0 1,1 0 0,0 0 0,-1 0 0,1-1 0,0 1-1,0 0 1,-1 0 0,1 0 0,0 0 0,-1 0 0,1 0-1,0 0 1,0 0 0,-1 0 0,1 1 0,0-1 0,0 0-1,-1 0 1,1 0 0,-1 0 0,0 0 232,-21 0 166,-8-1-366,1 1 0,-1 2-1,1 1 1,0 1 0,-32 9-1,39-6-33,0 1 0,0 1 0,1 1 0,0 1 0,1 1 0,0 1 0,-28 23 0,40-29-25,0 1 0,1 0-1,-1 1 1,1-1-1,1 1 1,0 1 0,0-1-1,1 1 1,0 0-1,1 0 1,0 0 0,0 1-1,1 0 1,1-1 0,-1 1-1,2 0 1,-1 20-1,2-28-27,-1-1-1,1 0 0,0 1 0,0-1 0,1 1 0,-1-1 1,0 0-1,1 1 0,0-1 0,-1 1 0,3 3 0,-2-5-6,1 0-1,-1 0 0,1-1 0,-1 1 0,1 0 1,0 0-1,-1-1 0,1 1 0,0-1 1,-1 0-1,1 1 0,0-1 0,0 0 0,-1 0 1,1 0-1,2 0 0,8 0-121,-1-1 1,1 0-1,0 0 1,-1-1-1,0-1 1,1 0-1,-1 0 1,0-1-1,-1 0 1,1-1-1,17-11 1,3-5-434,-1-1 0,36-35 0,29-24-2504,-68 66 2269,-26 20 1558,-3 94 2599,-28 183 1,13-179-3365,-6 183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03.7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129 189 3009,'0'0'6337,"0"-15"-5798,0 13-521,0 0 1,-1 0 0,1 0 0,-1 1 0,1-1-1,-1 0 1,0 0 0,0 1 0,1-1 0,-1 0-1,0 1 1,-1-1 0,1 1 0,0 0 0,0-1-1,-1 1 1,1 0 0,0 0 0,-4-2 0,3 1 120,-1 0 1,0 1-1,0-1 1,0 1 0,0 0-1,0 0 1,0 0 0,0 0-1,0 0 1,0 1 0,-4-1-1,7 1-37,0-25-671,0 18 585,0 1 1,0-1-1,-1 1 0,1-1 0,-2 1 0,-2-12 0,3 16 7,0 0 0,0 0 0,0 1-1,0-1 1,0 1 0,-1-1 0,1 1-1,0-1 1,-1 1 0,1 0 0,-1 0-1,0-1 1,1 1 0,-1 0-1,0 1 1,0-1 0,0 0 0,1 0-1,-1 1 1,0-1 0,0 1 0,0 0-1,0-1 1,0 1 0,0 0-1,0 0 1,-3 1 0,-1 21-188,4-17 140,1 0 0,0 0 1,0 1-1,0-1 1,1 0-1,0 1 1,0-1-1,1 10 1,-1-13 19,1-1 0,-1 1 0,1-1 1,0 1-1,-1-1 0,1 1 1,0-1-1,0 1 0,0-1 1,0 0-1,0 0 0,0 1 0,0-1 1,0 0-1,1 0 0,-1 0 1,0 0-1,1 0 0,-1-1 1,0 1-1,1 0 0,-1-1 0,1 1 1,0-1-1,-1 1 0,1-1 1,-1 0-1,1 0 0,0 1 0,-1-1 1,1 0-1,2-1 0,-2 1-24,1 1 0,0-1-1,-1-1 1,1 1 0,0 0 0,-1-1-1,1 1 1,0-1 0,-1 0 0,1 0-1,-1 0 1,1 0 0,-1 0-1,3-2 1,-3 1 13,-1 0 0,1 0 0,-1 1 0,0-1 0,0 0 0,0 0 0,0-1 0,0 1 0,-1 0-1,1 0 1,-1 0 0,1-1 0,-1 1 0,0 0 0,0 0 0,0-1 0,0-2 0,0-6-18,0 7 24,1-1 1,-1 0 0,-1 1-1,1-1 1,-1 1-1,0 0 1,0-1-1,-1-5 1,1 9 37,0 0-1,-1-1 1,1 1 0,0 0 0,0-1 0,-1 1-1,1 0 1,0 0 0,-1 0 0,1 0-1,-1 0 1,1 1 0,-1-1 0,0 0-1,1 1 1,-1-1 0,0 1 0,0-1 0,1 1-1,-1 0 1,0 0 0,0 0 0,1 0-1,-1 0 1,-2 0 0,3 0-31,-1 0 0,0 0 0,0 0 0,0 0 0,1 0 0,-1 0 0,0 0 0,0 0 0,0 1 0,1-1 0,-1 1 0,0-1 0,1 1 0,-1 0 0,0 0 0,1 0 0,-1 0 0,1 0 0,-1 0 0,1 0 0,0 0 0,-1 0 0,1 1 0,0-1 0,0 1 0,0-1 0,0 1 0,0-1 0,0 1 0,0-1 0,1 1 0,-1 0 0,1 0 0,-1-1 0,1 1 0,-1 0 0,1 0 0,0-1 0,0 4 0,-3 55-114,3-59 44,16-3-177,-12-3 60,0 0 0,-1-1 1,0 1-1,0-1 0,0 0 1,-1 0-1,0 0 0,0 0 1,-1 0-1,2-12 0,-2 1-2872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8:22.2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212 0 4530,'0'0'11926,"-6"32"-11609,-22 105 8,18-98-102,-18 46-1,6-18-117,23-66-162,0 0 0,1-1 0,-1 1 0,0-1 0,1 1 0,-1-1 1,1 1-1,-1-1 0,1 0 0,0 0 0,-1 0 0,1 0 0,-1 0 0,1 0 0,-1 0 0,3-1 0,-1 1-53,176-6-210,-176 6 320,1 0 0,-1 0 0,0 0 0,0 1 0,0 0 0,0-1-1,1 1 1,-1 0 0,0 1 0,-1-1 0,1 0 0,0 1 0,0 0 0,0-1 0,-1 1 0,1 0 0,-1 1 0,4 3-1,-3-2 9,1 1-1,-1 1 0,0-1 1,0 0-1,-1 1 0,0-1 1,0 1-1,0 0 0,1 7 1,1 11 170,-2 0 1,-1 0 0,-3 46 0,1-61-150,0 1-1,-1-1 1,-1 0-1,0 1 1,0-1-1,0 0 1,-1-1 0,-1 1-1,1-1 1,-1 0-1,-1 0 1,0 0-1,0-1 1,0 0-1,-1 0 1,0 0 0,0-1-1,0 0 1,-1-1-1,0 1 1,-1-2-1,1 1 1,-1-1-1,1 0 1,-1-1 0,-16 4-1,13-4-436,1-1-1,0-1 1,-1 0 0,1-1-1,-1 0 1,1 0 0,0-1-1,-1-1 1,1 0 0,0-1-1,0 0 1,0 0-1,0-1 1,-10-6 0,2-2-2688,-31-28 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8:22.5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1 118 11221,'0'0'3026,"251"-85"-2882,-167 65-144,-11 7-497,-22 13-2048,-22 0-4066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8:22.9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281 113 7027,'0'0'8332,"-16"29"-8049,-52 101-107,61-115-108,1 1 0,1 0 0,0 0 0,1 0 0,1 1 0,0-1 0,2 1 0,0 0 0,0 0 1,3 22-1,0 7-19,-2-44-46,0-1 1,0 1 0,0-1-1,0 1 1,1 0 0,-1-1-1,0 1 1,1-1 0,0 1-1,-1-1 1,1 1 0,0-1-1,0 0 1,0 1 0,0-1-1,0 0 1,0 1 0,0-1-1,0 0 1,0 0 0,1 0-1,-1 0 1,0 0 0,1 0-1,-1-1 1,0 1 0,1 0-1,-1-1 1,1 1 0,0-1-1,-1 1 1,1-1 0,-1 0-1,1 0 1,0 0 0,-1 0-1,1 0 1,-1 0 0,3 0-1,2-1 18,-1 1-1,0-1 0,0 0 0,-1 0 0,1-1 0,0 1 0,0-1 0,-1 0 0,1-1 0,-1 1 1,1-1-1,5-4 0,-2-1-12,0-1 0,-1 1 1,1-1-1,-2-1 0,0 1 0,0-1 1,0-1-1,-2 1 0,1 0 0,-1-1 1,-1 0-1,4-15 0,-2-6-63,0-1 0,-3 0 1,0-35-1,-2 57 9,-1 1 0,1-1 0,-2 1 0,0-1 0,0 1 1,-1 0-1,0 0 0,0 0 0,-1 0 0,-9-15 0,8 18-74,0 0-1,0 0 1,-1 1-1,1 0 0,-1 0 1,-1 1-1,1-1 1,-1 1-1,0 1 1,0-1-1,0 1 0,-1 0 1,0 1-1,-11-4 1,10 4-284,0 0 1,0 1 0,-1 0 0,1 0-1,-1 1 1,0 1 0,1 0-1,-1 0 1,1 0 0,-1 1-1,0 1 1,1 0 0,0 0 0,-1 1-1,1 0 1,0 0 0,-9 6-1,7-2-978,1 2-1,0 0 0,-8 10 1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8:23.3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1 11461,'0'0'2980,"37"26"-1667,-2-1-971,-6-6-101,-1 1-1,0 2 0,-2 1 1,-1 0-1,-1 2 0,35 46 1,-38-41-98,0 0 0,-2 2 0,-2 1 0,0 0 0,-3 1 0,0 0-1,-3 1 1,0 1 0,-3-1 0,-1 2 0,3 40 0,-6 112 10,-6-160-133,-1 0 1,-1 0 0,-1-1 0,-14 43-1,5-35-61,-1-2 0,-2 1 0,-1-2 0,-1-1 0,-2 0 0,-40 47-1,35-51-745,-1-1 0,-1 0 0,-51 36 0,60-51-929,1-1-1,-40 18 1,31-19-2791,-34 8-1,61-18 4471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8:27.4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532 2 6611,'0'0'9626,"-5"0"-9405,-22 0-213,16-1-39,-1 0-1,1 1 1,-1 1-1,1 0 0,-1 0 1,1 1-1,-1 0 1,1 1-1,0 1 1,0 0-1,-10 5 0,-3 7-107,1 1 1,0 1-1,-37 41 0,-49 71-325,100-119 439,1 0 0,0 1 0,1-1 0,1 1-1,0 1 1,-6 15 0,12-27-22,-1 1 0,1-1 0,0 0 0,0 0 1,0 0-1,0 0 0,0 0 0,0 0 0,1 1 0,-1-1 0,0 0 0,0 0 0,1 0 0,-1 0 0,1 0 0,-1 0 1,1 0-1,-1 0 0,1 0 0,0 0 0,-1 0 0,1-1 0,0 1 0,0 0 0,0 0 0,0-1 0,0 1 0,1 1 1,35 14 112,-23-11-170,42 16 118,2-2 1,108 19-1,-149-35-9,5 1-13,37 11-1,-54-14 9,-1 1 0,1-1-1,-1 1 1,0 0 0,1 1 0,-1-1-1,0 1 1,0-1 0,-1 1-1,1 0 1,-1 1 0,1-1-1,-1 1 1,4 5 0,-6-5 13,1 0 1,-1 1-1,0-1 0,0 1 1,-1-1-1,1 0 0,-1 1 1,0-1-1,0 1 0,-1 5 1,0 10 95,0-13-88,0-1 0,0 1 1,-1-1-1,1 0 0,-1 0 0,-1 0 0,1 0 0,-1 0 1,0 0-1,0-1 0,-1 1 0,0-1 0,0 0 1,0 0-1,-5 4 0,-10 9 60,1-1 0,-34 22 0,27-22-15,0-2 0,-2-1 0,0-1 0,0-1 1,-1-1-1,0-2 0,-1 0 0,-51 7 1,41-11-1256,-58 0-1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8:28.7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1 382 4770,'0'0'5643,"2"0"-5557,0 1 0,-1-1 0,1 0 0,0 0 0,0 0 0,0 0 0,0 0 0,0 0 1,0 0-1,0-1 0,0 1 0,0-1 0,-1 1 0,3-2 0,9-15-47,0 0 0,-2-1 1,0 0-1,-1-1 0,-1 0 0,0 0 1,-2-1-1,0 0 0,6-37 0,-10 34 28,-1-1-1,-1-37 1,-2 28 168,1 32-224,-1 1 0,1-1 0,-1 0 0,1 0 0,-1 0 0,1 1 0,-1-1 0,0 0 0,1 1 0,-1-1 0,0 0 0,0 1 0,1-1 0,-1 1 0,0-1 0,0 1 0,0 0 0,0-1 0,0 1 0,1 0 0,-1 0 0,0 0 0,0-1 1,0 1-1,0 0 0,0 0 0,0 0 0,-1 1 0,-39-2-3,32 1-16,7 1 5,1-1 1,-1 0-1,1 1 0,0 0 0,-1-1 0,1 1 1,0 0-1,-1 0 0,1 0 0,0 0 0,0 0 1,0 0-1,0 0 0,0 0 0,0 0 0,0 0 1,0 1-1,0-1 0,1 0 0,-1 1 1,0-1-1,1 1 0,-1-1 0,1 0 0,-1 1 1,1-1-1,0 1 0,0-1 0,0 1 0,0 2 1,-2 60-113,2-50 105,0 9 6,0-6-14,0 0-1,3 22 1,-1-33 13,-1 1 1,1-1 0,0 1-1,1-1 1,-1 0-1,1 0 1,0 0-1,1 0 1,5 6-1,-3-4 1,50 60 40,-50-61-38,1 0 0,0 0-1,1-1 1,0 0 0,0-1 0,15 8-1,-21-11 0,1-1 0,-1 0 0,1-1 0,-1 1 0,1 0 0,0-1 0,-1 1 0,1-1 0,0 0 0,-1 0 0,1 0 0,-1 0 0,1 0 0,0-1 0,-1 1 0,1-1 0,-1 0 0,1 0 0,-1 0 0,1 0 0,-1 0 0,1 0 0,-1 0 0,0-1 0,0 0 0,0 1 0,0-1 0,0 0 0,0 0 0,0 0 0,1-3 0,18-31 132,19-51 0,-28 58-95,2 1-1,0 0 1,34-48 0,-47 75-40,0-1 0,1 1 1,-1 0-1,1-1 1,-1 1-1,1 0 0,0 0 1,0 0-1,-1 0 1,1 0-1,0 0 0,0 1 1,0-1-1,0 1 1,0-1-1,0 1 0,0 0 1,0 0-1,0 0 1,0 0-1,0 0 0,0 0 1,0 0-1,0 0 1,0 1-1,3 1 0,-1-1 29,0 1-1,0-1 1,0 1-1,0 0 1,0 1-1,0-1 1,0 1-1,-1 0 1,1 0-1,4 5 1,16 22 272,-8-11-105,28 29 0,-44-48-190,1 1 0,-1-1 0,1 1 0,0-1 0,0 1 0,-1-1 1,1 1-1,0-1 0,0 1 0,-1-1 0,1 0 0,0 0 0,0 1 0,0-1 1,0 0-1,-1 0 0,1 0 0,0 0 0,0 0 0,0 0 0,0 0 1,0 0-1,-1 0 0,1-1 0,0 1 0,0 0 0,0 0 0,0-1 1,-1 1-1,1-1 0,0 1 0,0-1 0,-1 1 0,1-1 0,0 1 0,-1-1 1,1 1-1,-1-1 0,1 0 0,0 0 0,21-37 15,-13 22 15,-5 9-32,21-30 73,-24 36-76,0 0 0,0-1 0,0 1 0,0 0 0,0 0 0,0 0 0,0 0 0,1 0-1,-1 0 1,0 1 0,0-1 0,1 0 0,-1 1 0,1-1 0,-1 1 0,1-1 0,-1 1 0,0-1-1,1 1 1,-1 0 0,1 0 0,-1 0 0,3 0 0,0 3 5,-1 0-1,1 0 1,-1 0 0,0 0 0,0 1-1,0-1 1,-1 1 0,1 0 0,-1 0-1,0 0 1,2 4 0,3 5 56,15 27 156,-18-31-147,1 1 1,0-1-1,1 0 0,-1 0 1,2-1-1,-1 0 1,1 0-1,13 11 1,-19-18-69,0 0 0,1-1 0,-1 1 1,0-1-1,1 1 0,-1-1 1,1 1-1,-1-1 0,1 0 0,-1 0 1,1 0-1,-1 0 0,1 0 1,-1 0-1,1 0 0,-1-1 0,1 1 1,-1 0-1,1-1 0,-1 1 1,0-1-1,2 0 0,28-20-69,-25 17 73,2-2 0,0 1-1,0 1 0,0-1 0,1 1 1,-1 1-1,17-5 0,-21 7-7,0 0-1,0 0 0,0 0 1,0 1-1,0-1 0,1 1 1,-1 0-1,0 1 0,0-1 1,0 1-1,1 0 0,-1-1 1,0 2-1,0-1 0,0 0 1,0 1-1,5 3 0,-1 1-50,0-1 0,1 0 0,-1 0 0,1-1 0,19 6 0,-20-8-1353,0 0 0,0-1 0,1 0 0,11 0 0,-9-1-3290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8:29.7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54 367 5170,'0'0'969,"6"30"202,36 203 2164,-30-168-2726,18 112 441,-29-175-1021,-1 0-1,1-1 0,-1 1 0,0 0 0,0 0 1,0-1-1,0 1 0,0 0 0,0 0 0,0-1 1,-1 1-1,1 0 0,-1-1 0,0 3 0,0-4 7,1 0-1,-1 0 1,1 0-1,-1 0 0,1 0 1,-1 0-1,1 0 0,-1 0 1,1 0-1,-1-1 1,1 1-1,-1 0 0,1 0 1,-1-1-1,1 1 1,0 0-1,-1 0 0,1-1 1,-1 1-1,1-1 0,0 1 1,-1 0-1,1-1 1,0 1-1,-1-1 0,1 1 1,0-1-1,-1 0 1,-28-49 430,10 11-536,3-1-1,1-1 1,3-1-1,1 0 1,1-1-1,3 1 1,2-2-1,1 1 1,2 0-1,7-71 0,-3 99 66,1 1 0,0 0-1,1 0 1,1 0 0,0 1-1,0-1 1,2 1 0,0 1-1,0-1 1,1 1-1,0 0 1,13-12 0,-11 11 0,2 2 0,0-1 0,0 2 0,1 0-1,0 0 1,0 1 0,1 1 0,1 0 0,-1 1 0,25-9 0,-30 13-7,0 1 0,0 0 0,0 1 0,0 0 0,0 0 0,0 1 0,0 0-1,1 0 1,11 3 0,-19-2 11,0 0 0,0-1 0,-1 1 0,1 0 0,0 0 0,0 1 0,-1-1 0,1 0 0,-1 1 0,1-1 0,-1 1 0,0-1 0,1 1 0,-1-1 0,0 1 0,0 0 0,0 0-1,0 0 1,-1-1 0,1 1 0,0 0 0,-1 0 0,1 0 0,0 4 0,1 8 18,-1-1 0,0 23 0,-1-22 25,1 11 99,1 1 117,-2 1 0,-5 38 0,4-57-209,0-1 0,-1 0 0,0 0 0,0 0 0,0 0 0,-1 0 0,0-1 1,-1 1-1,1-1 0,-1 0 0,-1 0 0,1 0 0,-10 10 0,11-14-5,1-1 0,-1 1 0,0 0-1,0-1 1,0 1 0,0-1 0,0 0-1,0 0 1,0 0 0,0-1 0,0 1 0,0-1-1,0 1 1,0-1 0,-1 0 0,1 0-1,-3-1 1,-4 1-151,10 0-92,9 3-1193,4 10 1405,-1 0 0,0 1-1,0 0 1,-2 0-1,0 1 1,0 1 0,13 32-1,-11-23 42,2 0-1,24 34 1,-29-49-57,0-1-1,0 0 1,1 0-1,0 0 1,0-1 0,1-1-1,0 0 1,1-1-1,0 0 1,-1 0 0,2-1-1,18 5 1,-21-8 0,0 1 0,0-2 0,0 1 0,1-1 1,-1-1-1,0 0 0,1 0 0,-1-1 0,0-1 0,0 0 0,0 0 1,0 0-1,0-2 0,0 1 0,0-1 0,11-7 0,0-4-41,-1-1-1,-1 0 0,0-2 0,-1 0 0,-1-1 0,-1 0 1,-1-2-1,0 0 0,-2 0 0,14-31 0,-23 45-14,-1 0 1,0-1-1,-1 1 0,1-1 0,-1 0 0,-1 0 1,0 0-1,0 0 0,0 0 0,-1 0 0,-1-14 0,0 21 70,0 0-1,1 0 1,-1 0-1,0 1 1,0-1-1,0 0 1,0 1-1,1-1 1,-1 1-1,0-1 1,0 1-1,0-1 1,0 1-1,0 0 1,0 0-1,0-1 1,0 1-1,0 0 1,-1 0-1,1 0 0,0 0 1,0 0-1,0 0 1,0 0-1,0 1 1,0-1-1,-1 1 1,-3-1 31,-13 0 65,6-1-12,0 1 0,1 1 0,-15 2 0,22-2-76,0 0 0,1 0 0,-1 1-1,0-1 1,1 1 0,-1 0 0,1 0 0,-1 0-1,1 0 1,0 1 0,0-1 0,0 1 0,-3 3-1,-4 5 13,1 1-1,0-1 1,1 2 0,-10 19-1,15-25-28,0-1 0,1 1 0,0 0 0,0-1 0,0 1 0,1 0 0,0 0 0,1 0 0,-1 0 0,1 0 0,2 13 0,-1-18-12,-1 0 0,1 0-1,0 1 1,0-1 0,0 0-1,1 0 1,-1 0-1,0 0 1,1 0 0,-1 0-1,1-1 1,0 1 0,-1 0-1,1-1 1,0 1 0,0-1-1,0 0 1,0 0 0,0 1-1,0-1 1,1-1-1,2 2 1,7 2-186,0 0 0,24 3 0,-32-7 118,34 5-2112,64-2-1,-29-3-1434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8:30.2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166 25 1953,'0'0'8788,"-1"-4"-7977,1 3-772,0 0-1,0 0 1,0 0 0,0 0-1,0 0 1,0 1 0,-1-1 0,1 0-1,0 0 1,-1 0 0,1 0-1,-1 0 1,1 1 0,-1-1-1,1 0 1,-1 0 0,0 1-1,1-1 1,-1 1 0,0-1 0,1 0-1,-1 1 1,0-1 0,0 1-1,1-1 1,-3 1 0,2-1-9,-1 1 0,1 0 0,-1 0 0,0 1 0,1-1 0,-1 0 0,1 0 0,-1 1 0,0-1 0,1 1 0,-1-1 0,1 1 0,0 0 0,-3 1-1,-3 2-8,1 1 0,-1 0 0,0 1 0,1-1 0,-8 11-1,5-4 50,0 0 0,1 0 0,1 0 0,0 1 0,1 0 0,0 0 0,1 1 0,-6 28 0,7-19 31,1 1 0,0 0-1,2 0 1,4 38 0,-3-60-105,0 0 1,1 0-1,0 0 0,-1 0 0,1-1 0,0 1 0,0 0 0,0 0 1,0 0-1,0-1 0,1 1 0,-1-1 0,0 1 0,1-1 0,-1 0 1,1 1-1,-1-1 0,1 0 0,0 0 0,0 0 0,-1 0 1,1 0-1,0 0 0,0-1 0,0 1 0,0-1 0,0 1 0,0-1 1,3 1-1,10 0-9,0 1 0,-1-2 0,17-1 0,-12 1 49,-11 0-69,0 0 0,0-1-1,0 0 1,0-1-1,0 1 1,-1-1 0,1-1-1,-1 0 1,13-6-1,-8 2-185,1-2 0,-1 0 0,-1 0 0,13-13 0,-7 5-240,-13 11 158,2 1 1,-1 0-1,0 0 1,10-6 0,-13 10 279,-1 1 0,0-1 0,1 1 0,0 0 0,-1-1 0,1 1 0,-1 0 0,1 0 0,-1 0 0,1 0 0,0 0 0,-1 0 1,1 0-1,-1 0 0,1 1 0,-1-1 0,1 1 0,-1-1 0,1 1 0,-1 0 0,3 1 0,32 23 273,-20-12 37,-4-7-236,-1 0 0,1-1 1,0-1-1,0 0 0,1 0 1,-1-1-1,1-1 1,0 0-1,0-1 0,-1 0 1,1-1-1,25-2 0,-34 1-234,-1 1 0,1-1-1,-1 1 1,1-1 0,-1 0 0,0 0-1,1-1 1,-1 1 0,0-1-1,0 1 1,0-1 0,0 0-1,0 0 1,0 0 0,0-1 0,-1 1-1,1-1 1,-1 0 0,0 1-1,0-1 1,3-4 0,15-29-5179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8:30.5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3025,'0'0'337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8:30.9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93 525 5539,'0'0'6421,"-6"6"-6314,-4 5 8,1 0-1,1 1 1,0 0 0,0 0-1,2 0 1,-1 1 0,2 0 0,-1 1-1,2-1 1,-6 25 0,8-29-87,1 1 0,0-1 0,0 1 0,0-1 1,1 1-1,1-1 0,0 1 0,3 15 0,-3-22-24,1 0 0,-1 1-1,1-1 1,0 0 0,0 0 0,0 0-1,1 0 1,-1 0 0,1-1 0,0 1-1,-1-1 1,1 1 0,0-1 0,0 0-1,0 0 1,1 0 0,-1-1-1,0 1 1,1-1 0,-1 0 0,1 0-1,0 0 1,-1 0 0,6 0 0,8 2-8,-1-1 0,1 0 0,0-2 0,-1 0 1,1 0-1,0-2 0,-1 0 0,1-1 0,-1 0 0,0-1 1,0-1-1,0-1 0,24-12 0,-6-2-83,0-1-1,-2-2 1,0-1 0,-2-2-1,0-1 1,-2-1-1,32-41 1,-45 49 5,-2 0 1,0-1-1,0 0 0,-2-1 1,-1 0-1,-1-1 0,-1 0 1,0-1-1,-2 1 0,-1-1 1,-1-1-1,2-48 0,-6 69 88,1-17-27,-2 1 0,0-1 0,-1 1-1,-1 0 1,-6-25 0,7 41 54,1-1-1,-1 1 1,0-1-1,0 1 1,-1-1-1,1 1 0,-1 0 1,0 0-1,0 1 1,0-1-1,-1 1 1,1-1-1,-1 1 0,0 0 1,0 0-1,0 0 1,0 1-1,0 0 1,-1-1-1,1 2 0,-1-1 1,1 0-1,-1 1 1,0 0-1,1 0 1,-1 0-1,-9 0 0,10 1 2,1 0-1,0 0 0,0 0 0,0 1 0,0-1 0,0 1 0,0 0 0,0-1 0,0 1 0,0 1 0,0-1 0,0 0 0,0 1 0,1-1 0,-1 1 0,1 0 0,-1 0 0,1 0 0,0 0 0,-1 0 1,1 1-1,0-1 0,1 1 0,-1-1 0,-2 5 0,-2 5-4,1 1 0,1-1 0,-1 1 0,-3 23 0,5-22-4,-5 37 183,1 0-1,4 1 0,2 56 0,1-105-201,-1 9 3,2 0-1,0 0 1,0 0 0,1 0-1,0-1 1,1 1-1,1-1 1,-1 1 0,2-1-1,0 0 1,0 0-1,1-1 1,0 0 0,1 0-1,0 0 1,1-1-1,12 13 1,-10-13-123,-1 0 1,1-1-1,1 0 0,0-1 0,0 0 0,0 0 1,1-1-1,-1-1 0,2 0 0,-1-1 1,0 0-1,14 2 0,12 0-2153,-1-3-1,68 0 1,-86-3 1210,52 0-4273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05.1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0 193 1249,'0'0'1619,"42"-3"1524,-39 4-3114,0-1 0,1 0 0,-1-1 1,0 1-1,0 0 0,0-1 0,0 0 0,1 0 1,-1 0-1,0 0 0,4-2 0,-6 1 135,0 1 0,1 0 0,-1-1 0,0 1 0,0 0 0,0-1 0,0 1 0,0-1 0,0 0 0,0 1 1,0-1-1,-1 0 0,1 0 0,-1 1 0,1-1 0,-1 0 0,0 0 0,0 0 0,0 1 0,0-1 0,0-2 0,-1 4-157,-1 0 0,1 0 0,0 0 0,0 0 0,-1 0 0,1 1 0,0-1 0,-1 0 0,1 1 0,0-1 0,0 1 0,0 0 0,0-1 0,-1 1 0,0 1 0,0 1-20,0 0-1,1-1 1,-1 1-1,1 0 1,-1 0 0,1 0-1,0 0 1,1 0-1,-1 0 1,0 0 0,1 1-1,0-1 1,0 0-1,0 0 1,0 6 0,0-8 5,0 1 0,1-1 0,-1 1 0,0-1 0,1 0 0,-1 1 0,1-1 0,-1 1 0,1-1 0,0 0 0,0 1 0,-1-1 0,1 0 0,0 0 0,0 0 0,0 0 0,0 0 0,1 0 0,-1 0 0,0 0 0,0 0 0,0 0 0,1 0 0,-1-1 0,0 1 0,1-1 0,-1 1 0,1-1 0,-1 1 0,1-1 0,-1 0 0,1 0 0,1 0 0,-1 0-8,0 0 0,0-1-1,0 0 1,0 1 0,0-1-1,0 0 1,0 0-1,-1 0 1,1 0 0,0 0-1,-1-1 1,1 1-1,-1 0 1,1-1 0,-1 1-1,1-1 1,-1 1 0,0-1-1,0 0 1,0 0-1,0 1 1,0-1 0,0 0-1,-1 0 1,1 0 0,0-2-1,1-1 89,-1 0 0,0 1 0,0-1 0,0 0 0,-1 0 0,1 0 0,-1 0 0,0 0 0,-1 0 0,0-7 0,0 11-52,1 0 1,-1 0-1,0 0 0,1 1 1,-1-1-1,0 0 0,1 0 1,-1 1-1,0-1 1,0 1-1,0-1 0,1 1 1,-1-1-1,0 1 0,0-1 1,0 1-1,0 0 1,0-1-1,0 1 0,0 0 1,0 0-1,0 0 0,-2 0 1,-28-1 723,24 1-499,6 1-249,1-1 1,-1 0-1,1 0 0,0 1 1,-1-1-1,1 0 0,0 1 1,-1-1-1,1 0 0,0 1 0,-1-1 1,1 1-1,0-1 0,0 0 1,-1 1-1,1-1 0,0 1 1,0-1-1,0 1 0,0-1 1,0 1-1,0-1 0,0 1 1,0-1-1,0 1 0,0-1 1,0 1-1,0 0 0,0 21-111,0-15 75,1-7 39,-1 1-1,1 0 0,-1-1 0,1 1 0,-1-1 1,1 1-1,0-1 0,-1 1 0,1-1 0,0 1 1,-1-1-1,1 0 0,0 1 0,0-1 0,-1 0 1,1 0-1,0 0 0,0 0 0,-1 1 0,1-1 1,0 0-1,0 0 0,0 0 0,1-1 0,25 2-20,-24-1 9,4 0-27,-1 0 0,0-1 0,1 1-1,-1-1 1,1 0 0,-1-1-1,0 1 1,0-1 0,9-4 0,-12 4 16,-1 0 1,1 0 0,-1 0 0,1 0 0,-1 0 0,0 0 0,0-1 0,0 1 0,0-1 0,-1 1 0,1-1 0,-1 0-1,1 1 1,-1-1 0,0 0 0,0 0 0,0 0 0,0 0 0,-1 0 0,1 0 0,-1-1 0,0-2 0,1-6-141,0 5 116,0 0 0,0 0 1,-1 0-1,0 0 1,0 0-1,-1 0 0,0 0 1,0 0-1,-3-8 0,3 14 80,0 0 0,0 0 0,0 1 0,-1-1 0,1 0 0,0 1-1,0-1 1,0 0 0,-1 1 0,1 0 0,0-1 0,-1 1 0,1 0-1,0 0 1,-1-1 0,1 1 0,0 0 0,-1 0 0,1 0 0,0 1-1,-3-1 1,2 1-14,0-1-1,0 0 1,0 1-1,0-1 1,1 1-1,-1-1 1,0 1-1,0 0 1,0 0-1,1 0 1,-1 0-1,0 0 1,1 0-1,-4 3 0,1 5-1,-1 0 0,1 0 0,0 1 0,1 0-1,0 0 1,1-1 0,0 2 0,0-1 0,1 0-1,1 0 1,0 19 0,0-27-18,0 0 0,1 0 0,-1 0 0,0 0 0,1 0 0,-1 0 0,1 0 1,-1 0-1,1-1 0,0 1 0,0 0 0,0 0 0,0 0 0,0-1 0,1 1 0,-1-1 0,0 1 0,1-1 0,-1 1 1,1-1-1,-1 0 0,1 1 0,0-1 0,0 0 0,-1 0 0,1-1 0,0 1 0,3 1 0,3 0-31,0 0 0,0 0 0,0-1 0,0 0 0,16-1 0,-23-1 35,0 0-1,0 0 0,0 0 0,1 0 0,-1 0 0,0 0 0,0 0 0,0-1 0,-1 1 0,1 0 1,0-1-1,0 1 0,-1-1 0,1 1 0,-1-1 0,1 1 0,-1-1 0,0 1 0,0-1 1,1 1-1,-1-1 0,0 1 0,0-1 0,-1 0 0,1-1 0,0 0 13,1-1-1,-1 1 0,0-1 1,-1 1-1,1-1 1,-1 1-1,1 0 0,-1-1 1,0 1-1,0 0 0,-3-7 1,1 8-233,0-1-1,-1 1 1,1 0 0,-1-1-1,1 2 1,-1-1 0,0 0-1,0 1 1,-7-2 0,-5 0-2887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8:31.3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263 48 4994,'0'0'6819,"0"10"-6216,0 0-465,0 0-1,0-1 0,1 1 0,0 0 0,1-1 0,0 1 0,6 13 1,-6-20-107,0 1 0,0 0 0,0-1 1,0 1-1,1-1 0,0 0 0,0 0 0,0 0 1,0 0-1,0 0 0,1-1 0,-1 1 0,1-1 1,-1 0-1,1 0 0,0-1 0,0 1 1,0-1-1,0 1 0,8 0 0,-4 0 23,0 0 0,0-1-1,0 0 1,0-1 0,0 1-1,0-2 1,0 1 0,0-1 0,0 0-1,15-5 1,-20 5 5,1-1 1,-1 0 0,1 0-1,-1 0 1,0-1-1,0 1 1,0-1-1,0 1 1,0-1-1,-1 0 1,1 0-1,-1 0 1,0-1-1,0 1 1,0-1-1,0 1 1,0-1 0,-1 1-1,0-1 1,1 0-1,-2 0 1,1 1-1,1-9 1,-2 8 10,1 1 0,-1-1 0,1 0 0,-1 0 0,0 0-1,0 0 1,-1 0 0,1 0 0,-1 0 0,0 0 0,0 1 0,0-1 0,-1 0 0,1 0 0,-1 1 0,0-1 0,-4-5 0,2 5-52,0 1 0,0-1 0,-1 1 0,1 0 0,-1 0 0,0 0 0,0 1 0,0 0 1,0 0-1,0 0 0,0 0 0,-9-1 0,-7-1-421,-1 1 0,1 0 0,-1 1 0,1 2 1,-1 0-1,0 1 0,1 2 0,-1 0 0,1 1 0,0 1 0,-34 13 1,42-12-668,1 1 1,-1 0 0,-21 18 0,-27 35-5982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9:55.4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20 451 3265,'0'0'5873,"3"0"-5495,-2-1-286,0 1 0,0 0 0,0 0 0,-1 0 0,1 0 0,0 0 0,0 0 0,0 1 0,-1-1 1,1 0-1,0 0 0,0 1 0,-1-1 0,1 0 0,0 1 0,0-1 0,-1 0 0,1 1 0,0-1 0,-1 1 0,1-1 0,-1 1 0,1 0 0,-1-1 0,1 1 0,-1 0 0,1 0 0,2 29 1807,-3-22-2461,0 2753 1731,-13-2487-1006,0 5-70,4 223-45,0 9 91,7-154 167,5 390-207,7-150-46,-10-588-50,0 1 0,0-1-1,-2 0 1,-3 17 0,5-25-12,0-1 1,0 0-1,0 1 1,0-1-1,0 1 1,0-1-1,0 0 1,1 1-1,-1-1 1,0 1-1,0-1 1,0 0-1,0 1 1,0-1-1,1 0 1,-1 1-1,0-1 1,0 0 0,1 1-1,-1-1 1,0 0-1,0 1 1,1-1-1,-1 0 1,0 0-1,1 0 1,-1 1-1,0-1 1,1 0-1,-1 0 1,0 0-1,1 0 1,-1 1-1,1-1 1,-1 0-1,0 0 1,1 0-1,-1 0 1,1 0-1,-1 0 1,0 0-1,1 0 1,25 0 41,-18-1-48,64-2 40,110-20 1,-46 3-45,135-13 41,313-28 4,13 15-68,-545 41 47,99-10-6,62-5-6,-198 19 7,503-18 18,-354 9 1,-164 10-56,36 0 79,30 0-20,-66 0 223,26 0-488,-3 2 244,1 0 0,-1 2 0,28 7 1,17 3 1,-35-9-1,-7 0 0,0-2 0,27 0 0,-52-3 6,-1 0-1,0 1 0,0-1 0,0 0 0,0 0 0,0 0 0,1 0-1,-1 0 1,0 0 0,0 0 0,0 0 0,0 0 0,0 0 0,0 0 0,0 0 0,0 0-1,0 0 1,1 0 0,-1 0 0,0 0 0,0 0 0,0 0 0,0 0 0,0 0-1,0 0 1,0 0 0,0 0 0,1 0 0,-1 0 0,0 0 0,0 0 0,0 0-1,0 0 1,0 0 0,0 0 0,0-1 0,0 1 0,0 0 0,0 0 0,0 0-1,1 0 1,-1 0 0,0 0 0,0 0 0,0 0 0,0 0 0,0 0 0,0-1-1,0 1 1,0 0 0,0 0 0,0 0 0,0 0 0,0 0 0,0 0 0,0 0-1,0 0 1,0-1 0,0 1 0,0 0 0,0 0 0,0 0 0,0 0 0,0 0 0,4-181 330,-2-118-224,-8 249-94,-15-67-1,2 18-7,-46-240-2,35 195-7,11 35 3,-10-189 1,7-2-9,-18 31 17,8 69-15,-13-406 240,38-1 0,7 517-255,3 46 91,9-60 1,0 21-8,20-129-2,-15 120 70,5-125 1,-14-511 324,-9 696-343,-2 1 1,-1 0-1,-10-37 1,-30-90 267,42 151-381,-24-62 214,-2 2 1,-69-121-1,94 183-219,-10-16 22,0 1-1,-2 0 0,0 1 0,-1 1 0,-20-19 1,-99-73 180,66 56-155,-104-74-67,151 114 16,0 2-1,-2 0 1,1 1-1,-1 2 1,0 0-1,-34-6 1,56 15 4,-55-13-15,-2 4 0,-101-5 0,36 13-27,0 6 0,-123 21 0,-59 39-104,257-50 116,-1 2 0,2 2 0,0 2 0,-45 29 0,-151 81-159,198-107 136,34-16 53,-2-1 1,1 0-1,0-1 0,-1-1 1,-28 7-1,-66 12 25,64-12-9,-1-3 1,-53 4 0,-149-6 207,246-7-192,1 0-3,-5 0 659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49:59.7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181 25 1857,'0'0'6051,"11"10"-2492,-11 15-1534,0-24-1916,0-35-48,-1 34-62,1-1-1,-1 0 1,0 0-1,0 0 1,1 0-1,-1 1 1,0-1 0,0 0-1,0 1 1,0-1-1,0 1 1,0-1-1,0 1 1,0-1-1,0 1 1,-1 0-1,1 0 1,0-1 0,0 1-1,0 0 1,0 0-1,0 0 1,-2 0-1,-33-1-82,35 1 83,-23-1 70,14 0-61,0 0 0,0 1 1,-18 2-1,26-1 8,0-1-1,0 0 0,0 1 1,1-1-1,-1 1 1,0 0-1,0-1 0,1 1 1,-1 0-1,0 0 0,1 0 1,-1 0-1,1 1 0,0-1 1,-1 0-1,1 0 1,0 1-1,0-1 0,-1 1 1,1 0-1,0-1 0,1 1 1,-1-1-1,0 1 0,-1 3 1,-1 14-6,0 0-1,1 1 1,1-1 0,0 1 0,4 28-1,-2-46-12,-1-1 0,1 1 0,0 0 0,-1-1 1,1 1-1,0-1 0,0 1 0,0-1 0,0 0 0,0 1 0,1-1 0,-1 0 0,0 0 0,1 0 0,-1 0 0,0 0 0,1 0 0,0 0 0,-1 0 0,1 0 0,-1-1 0,1 1 0,0-1 0,-1 1 0,1-1 0,0 0 0,1 1 0,51 3-44,-54-4 47,11 0 3,0 0-16,1 0 1,-1-1 0,20-3 0,-27 3 1,0 0 1,0-1 0,1 0-1,-1 0 1,0 0-1,0 0 1,-1 0-1,1-1 1,0 0 0,-1 0-1,0 0 1,6-6-1,-4 3-11,-1 0 0,1 0 0,-1-1 0,0 1-1,-1-1 1,1 0 0,-1 0 0,-1 0 0,1 0 0,-1-1-1,-1 1 1,1-1 0,-1 1 0,-1-1 0,1-9-1,-4 16 75,1 0-1,0 1 0,0-1 0,0 1 0,-1-1 0,1 1 0,0 0 0,-1 0 0,1 0 0,0 0 0,-5 1 0,2-1-29,-4 0-17,6-1 36,-1 1 0,1 0 0,0 0-1,0 0 1,-1 0 0,1 1 0,0-1 0,0 1 0,0 0 0,0 0 0,0 0 0,0 0 0,0 0 0,0 1-1,-5 3 1,7-2-28,0-1 0,1 1-1,-1-1 1,1 1-1,0 0 1,0 0-1,0-1 1,0 1 0,1 4-1,0 2-111,-1-7 96,1-1 0,-1 1 0,1-1-1,0 1 1,0-1 0,0 0 0,0 0 0,0 1 0,0-1-1,0 0 1,0 0 0,0 0 0,0 0 0,1 0 0,-1 0-1,0-1 1,1 1 0,-1 0 0,1-1 0,-1 1 0,1-1-1,-1 1 1,1-1 0,-1 0 0,1 1 0,-1-1 0,1 0-1,3 0 1,3 1-15,1-1 0,0 1 1,-1-2-1,14-1 0,-19 1 14,-1 0 1,1 0 0,-1 0 0,1-1 0,-1 1 0,0-1-1,0 0 1,0 0 0,0 0 0,0 0 0,0 0-1,-1 0 1,1 0 0,0 0 0,-1-1 0,0 1-1,0-1 1,0 1 0,0-1 0,0 1 0,0-1-1,0 0 1,0-4 0,-1 4 16,1 0-1,0 1 1,-1-1 0,0 0-1,1 0 1,-1 0 0,0 1-1,-1-1 1,1 0-1,0 0 1,-1 1 0,1-1-1,-1 0 1,0 1 0,0-1-1,0 0 1,0 1 0,-1 0-1,1-1 1,-1 1 0,1 0-1,-1-1 1,-3-2-1,-2 2 79,-1 0 0,0 0-1,0 0 1,0 1-1,0 1 1,0-1 0,0 1-1,0 0 1,-1 1-1,1 0 1,-10 2-1,-1-2-45,18 0-42,0 0 0,0 0 0,-1 0 0,1 0 0,0 1 0,0-1 0,-1 0 1,1 1-1,0-1 0,0 1 0,0 0 0,0-1 0,0 1 0,0 0 0,0-1 1,0 1-1,0 0 0,0 0 0,0 0 0,0 0 0,0 0 0,1 0 0,-1 0 0,0 0 1,1 0-1,-1 1 0,1-1 0,-1 0 0,1 0 0,0 0 0,-1 1 0,1 1 0,-1 5 34,0 1 0,0-1 0,1 1 0,1 8 0,0 0-28,-1-16-11,0 0 1,0 0-1,0 1 1,0-1-1,0 0 1,0 0-1,1 0 1,-1 0-1,0 1 1,1-1-1,-1 0 0,1 0 1,-1 0-1,1 0 1,0 0-1,-1 0 1,1 0-1,0 0 1,0 0-1,-1 0 1,1-1-1,0 1 1,0 0-1,0 0 1,0-1-1,0 1 1,0-1-1,0 1 1,0-1-1,0 1 0,3 0 1,2-1-13,0 1 0,0 0 0,0-1-1,0 0 1,8-1 0,6-1-20,-19 2 31,0 0 0,0 0 1,0-1-1,0 1 1,0 0-1,-1-1 0,1 1 1,0-1-1,0 1 1,-1-1-1,1 0 0,0 1 1,-1-1-1,1 1 1,-1-1-1,1 0 0,-1 0 1,1 1-1,-1-1 1,1 0-1,-1 0 0,1 0 1,-1 0-1,0 1 1,0-1-1,0 0 0,1 0 1,-1 0-1,0 0 0,0 0 1,0-1-1,0-37 33,-1 29-8,1 10-21,0-1 1,0 0-1,0 1 1,0-1-1,0 0 0,0 1 1,-1-1-1,1 0 1,0 1-1,0-1 1,-1 0-1,1 1 1,0-1-1,-1 1 1,1-1-1,-1 0 1,1 1-1,0-1 1,-1 1-1,1-1 0,-1 1 1,0 0-1,1-1 1,-1 1-1,1 0 1,-1-1-1,0 1 1,1 0-1,-1 0 1,0-1-1,0 1 1,-25-1 87,18 1-20,7 0-72,1 1 0,-1-1 0,0 1 0,0 0 0,0-1 0,0 1 0,1 0 0,-1 0 0,0-1 0,1 1 0,-1 0 0,0 0-1,1 0 1,-1 0 0,1 0 0,0 0 0,-1 0 0,1 0 0,0 0 0,-1 0 0,1 0 0,0 0 0,0 0 0,0 0 0,0 2 0,-2 28-99,2-24 89,0-6 11,0-1 0,-1 1 0,1 0 0,0 0 1,0-1-1,0 1 0,0 0 0,0-1 0,0 1 0,0 0 1,0 0-1,0-1 0,0 1 0,0 0 0,0 0 1,0-1-1,1 1 0,-1 0 0,0-1 0,0 1 0,1 0 1,-1-1-1,1 1 0,-1 0 0,0-1 0,1 1 1,-1-1-1,1 1 0,0-1 0,-1 1 0,1-1 0,-1 1 1,1-1-1,0 0 0,-1 1 0,1-1 0,0 0 1,-1 0-1,1 1 0,0-1 0,-1 0 0,1 0 0,0 0 1,0 0-1,-1 0 0,1 0 0,0 0 0,0 0 1,-1 0-1,1 0 0,0 0 0,0-1 0,0 1 40,-1-1-55,1 0 1,-1-1-1,0 1 0,0 0 1,0 0-1,0-1 1,0 1-1,0 0 1,-1 0-1,1-1 0,0 1 1,0 0-1,-1 0 1,1 0-1,-1-1 1,1 1-1,-1 0 0,0 0 1,0 0-1,1 0 1,-1 0-1,0 0 1,0 0-1,0 0 0,0 1 1,-1-2-1,-2 0-814,-1 0 0,1 0 0,0 1 0,-1 0 0,1 0 0,-6-1 0,7 2 202,-15-4-5849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00.9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87 52 1008,'0'0'3837,"-2"-4"-3285,0 1 75,-5-7-931,-4 7 7502,8 6-7141,-1 0 0,1 0-1,0 1 1,0-1 0,0 1 0,0 0 0,1-1 0,-1 1-1,1 0 1,0 1 0,0-1 0,1 0 0,-1 1-1,1-1 1,0 1 0,0-1 0,1 1 0,-1-1 0,1 9-1,0 19-149,2-31 48,0 0 0,-1 0 0,1-1 0,0 1 0,0-1 0,0 1 0,0-1 0,0 0 0,0 1 0,0-1 0,0 0 0,0 0 1,0-1-1,2 1 0,-2 0 7,0 0 16,0 0 1,1 0 0,-1-1 0,0 1-1,0 0 1,0-1 0,0 1 0,0-1-1,0 0 1,0 1 0,0-1-1,0 0 1,0 0 0,0-1 0,0 1-1,0 0 1,-1 0 0,1-1 0,0 1-1,-1-1 1,1 0 0,1-3 0,-1 1 4,0 0 1,0-1 0,-1 1 0,1-1 0,-1 1 0,0-1-1,-1 1 1,1-1 0,-1 0 0,0-5 0,1-5-10,-1 11 17,0 0 0,0 0 0,0 0-1,0 0 1,-1 0 0,0 0 0,1 0 0,-3-4-1,2 6 21,0 1-1,0-1 1,0 1-1,0 0 1,0-1 0,0 1-1,-1 0 1,1 0-1,0 0 1,-1 0-1,1 0 1,-1 0-1,0 1 1,1-1-1,-1 0 1,1 1-1,-1-1 1,0 1-1,1-1 1,-1 1-1,0 0 1,-3 0-1,1-1 89,0 0 0,0 1 0,0 0 0,0 0 0,0 0 0,1 0 0,-1 0 0,0 1 0,0 0 0,-6 2 0,8-2-88,1 0 1,-1 0-1,1 1 1,-1-1-1,1 1 0,0-1 1,0 1-1,-1 0 1,1-1-1,0 1 1,0 0-1,1 0 0,-1 0 1,0 0-1,1 0 1,-1 0-1,1 0 0,-1 0 1,1 0-1,0 4 1,-3 12 21,1 1 0,1-1-1,0 1 1,2 0 0,2 20 0,-2-37-34,0 0 1,-1-1-1,1 1 0,0-1 0,-1 0 1,1 1-1,0-1 0,0 0 0,0 1 0,1-1 1,-1 0-1,0 0 0,0 0 0,0 0 1,1 0-1,-1 0 0,1 0 0,-1 0 1,1-1-1,-1 1 0,1-1 0,-1 1 0,1-1 1,-1 1-1,1-1 0,2 0 0,49 1-33,-36-1 25,-13 0 1,0-1 0,0 1 1,0-1-1,-1 1 0,1-1 0,0 0 0,0-1 0,-1 1 0,1-1 0,-1 1 0,1-1 1,-1 0-1,0 0 0,1-1 0,-1 1 0,0-1 0,-1 0 0,1 1 0,0-1 1,-1 0-1,1 0 0,-1-1 0,0 1 0,0-1 0,1-3 0,0 0-3,0 0 0,-1 0-1,0 0 1,0-1 0,-1 1-1,0-1 1,0 1 0,-1-1-1,0 1 1,0-1 0,-1 1-1,-2-13 1,3 19 20,-1 0 1,1 1-1,-1-1 0,1 0 1,-1 0-1,0 0 0,1 0 1,-1 1-1,0-1 0,0 0 1,0 1-1,1-1 0,-1 1 1,0-1-1,0 1 0,0-1 1,0 1-1,0-1 0,0 1 1,0 0-1,0 0 0,0-1 1,0 1-1,0 0 0,-2 0 0,-32 0 368,25 1-321,7-2-24,0 1 1,0 0-1,0 0 1,0 0-1,0 1 1,0-1-1,0 1 1,0-1-1,0 1 1,0 0-1,1 0 1,-1 0-1,0 1 1,1-1-1,-1 1 1,1-1-1,-1 1 1,1 0-1,0 0 1,-1 0-1,1 0 1,0 0-1,1 1 1,-1-1-1,0 1 0,1-1 1,-1 1-1,1-1 1,0 1-1,0 0 1,0 0-1,0-1 1,0 1-1,1 0 1,-1 0-1,1 0 1,0 0-1,0 0 1,0 5-1,0-8-31,0 1 0,-1 0 1,1 0-1,0-1 0,0 1 0,0 0 0,0 0 0,0-1 0,1 1 0,-1 0 0,0 0 0,0-1 0,0 1 1,1 0-1,-1 0 0,0-1 0,1 1 0,-1 0 0,0-1 0,1 1 0,-1 0 0,1-1 0,-1 1 1,1-1-1,0 1 0,-1-1 0,1 1 0,-1-1 0,1 1 0,0-1 0,0 0 0,-1 1 0,1-1 1,0 0-1,-1 0 0,1 1 0,0-1 0,0 0 0,-1 0 0,1 0 0,0 0 0,0 0 0,0 0 0,-1 0 1,1 0-1,0 0 0,0-1 0,-1 1 0,1 0 0,1-1 0,10 1-38,-10 0-3,-1 0 0,1-1 0,-1 1-1,1 0 1,-1-1 0,1 1 0,-1-1 0,1 1 0,-1-1 0,0 0 0,1 0-1,-1 1 1,0-1 0,1 0 0,-1 0 0,0 0 0,0 0 0,0-1 0,0 1-1,0 0 1,0 0 0,0-1 0,0 1 0,-1 0 0,1-1 0,0 1 0,-1-1-1,1 1 1,-1-1 0,1-2 0,1-5-1303,-1 0-1,0 0 0,0-19 1,-1 23 443,0-18-5207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02.2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74 184 1585,'0'0'5882,"8"-10"-3657,-8 9-2168,1 1 0,0-1 0,-1 1 0,1-1 0,-1 1 0,1-1 0,-1 0 0,1 1 0,-1-1 0,1 0 0,-1 0 0,1 1 0,-1-1 0,0 0 0,0 0 0,1 1 0,-1-1 0,0 0 0,0 0 0,0 0 0,0 0 0,0 1 0,0-1 0,0 0 0,0 0 0,0 0 0,0 0 0,-1 1 0,1-1 0,0-1 0,-1-4 2637,0 6-2467,1 0-224,-1 0 1,1 0 0,0 0 0,-1 0 0,1 0 0,0 0 0,-1 0-1,1 0 1,0 0 0,-1 0 0,1 0 0,0 0 0,-1 0-1,1 0 1,0 0 0,-1 0 0,1 1 0,0-1 0,-1 0 0,1 0-1,0 0 1,0 0 0,-1 1 0,1-1 0,0 0 0,0 0-1,-1 1 1,1-1 0,0 0 0,0 0 0,-1 1 0,1 8-18,0-7-3,0 0 1,0 0-1,0 0 1,0-1-1,0 1 1,0 0-1,0 0 1,1 0-1,-1-1 1,1 1-1,-1 0 1,2 2-1,-1-3-1,1 0-1,-1 0 1,1 0 0,-1-1-1,1 1 1,-1 0-1,1-1 1,-1 1-1,1-1 1,0 0 0,-1 1-1,1-1 1,0 0-1,-1 0 1,1 0-1,3-1 1,-3 2-7,0-1-1,0 0 0,1 0 1,-1 0-1,0 0 1,0 0-1,1 0 1,-1-1-1,0 1 1,0-1-1,0 0 1,0 1-1,0-1 1,0 0-1,0 0 1,0 0-1,0-1 1,0 1-1,0 0 1,0-1-1,-1 1 0,1-1 1,-1 0-1,1 1 1,-1-1-1,0 0 1,0 0-1,1 0 1,-1 0-1,0 0 1,-1 0-1,1 0 1,0 0-1,-1 0 1,1 0-1,0-4 1,2-7-50,-1 0 1,0-1 0,-1 1-1,0 0 1,-1-1 0,-2-23-1,1 36 84,1 0 1,0 1-1,-1-1 0,0 0 0,1 0 0,-1 0 0,1 0 0,-1 1 0,0-1 0,0 0 1,1 0-1,-1 1 0,0-1 0,0 1 0,0-1 0,0 1 0,0-1 0,0 1 0,0-1 1,0 1-1,0 0 0,0 0 0,0 0 0,0-1 0,0 1 0,0 0 0,-1 0 0,-35 1 425,26-1-317,8 0-95,1 0-1,0 0 0,-1 1 1,1-1-1,0 0 1,-1 1-1,1 0 0,0 0 1,0-1-1,0 1 1,0 0-1,0 1 0,0-1 1,0 0-1,0 0 1,0 1-1,0 0 0,1-1 1,-1 1-1,0 0 1,1-1-1,0 1 1,-1 0-1,1 0 0,0 0 1,0 0-1,0 1 1,0-1-1,1 0 0,-1 0 1,0 4-1,-1 8 0,0 0-1,1 0 0,0 0 0,2 19 1,0-7-8,-1-24-12,0 0-1,0 0 0,1 0 0,-1 0 0,0 0 1,1 0-1,-1-1 0,1 1 0,0 0 0,-1 0 0,1 0 1,0-1-1,0 1 0,0 0 0,0-1 0,1 1 1,-1-1-1,0 1 0,1-1 0,-1 0 0,1 1 1,-1-1-1,1 0 0,0 0 0,-1 0 0,1 0 0,0 0 1,0-1-1,3 2 0,5 0-5,-1 0 0,1-1 0,-1 0 0,19-1 0,-27 0 3,1 0-10,0 0-1,0 0 0,0-1 1,0 1-1,0-1 1,0 0-1,0 1 0,0-1 1,0 0-1,-1 0 1,1 0-1,0 0 1,-1-1-1,1 1 0,-1 0 1,1-1-1,-1 1 1,0-1-1,1 1 0,-1-1 1,0 0-1,0 1 1,0-1-1,0 0 1,-1 0-1,1 0 0,0 0 1,-1 0-1,1 0 1,-1 0-1,1-3 0,1-9-89,-1 0-1,0-1 1,-1-19-1,0 18 65,0 12 42,-1 1 0,1-1 0,0 1 0,-1-1 1,0 1-1,0-1 0,0 1 0,0 0 0,0 0 0,-1 0 0,0-1 0,1 1 0,-1 1 0,0-1 0,-1 0 1,1 0-1,0 1 0,-1-1 0,1 1 0,-1 0 0,0 0 0,0 0 0,0 0 0,0 0 0,0 1 0,0-1 1,0 1-1,-1 0 0,-4-2 0,-3 1 141,-1-1 1,1 2-1,-1-1 0,0 1 1,1 1-1,-1 0 1,-21 4-1,32-4-130,0 1 0,0-1 0,0 1 0,0-1 1,0 1-1,0 0 0,0-1 0,0 1 0,0 0 0,0 0 0,0-1 0,0 1 0,1 0 1,-1 0-1,0 0 0,1 0 0,-1 0 0,0 0 0,1 1 0,0-1 0,-1 0 0,1 0 1,-1 0-1,1 0 0,0 1 0,0-1 0,0 2 0,-1 40 89,2-32-55,-2-5-36,1 0 1,1 0-1,-1 0 0,1-1 0,0 1 0,0 0 0,0 0 1,1-1-1,2 7 0,-2-10-4,-1 0 0,1 0 0,-1 0 0,1-1 0,0 1 0,-1 0 0,1-1 0,0 0 0,0 1 0,0-1 0,1 0 0,-1 0 0,0 0 0,0 0 0,1 0 0,-1 0 0,0-1 1,1 1-1,-1-1 0,1 0 0,-1 0 0,0 0 0,1 0 0,2 0 0,7 0 36,-7 0-35,1 1 1,0-2 0,0 1-1,0-1 1,0 0 0,0 0-1,5-2 1,-9 2-17,0 0 1,0 0 0,-1 0-1,1 0 1,0 0-1,-1-1 1,1 1-1,-1-1 1,0 1 0,1-1-1,-1 1 1,0-1-1,0 0 1,0 0 0,0 1-1,0-1 1,-1 0-1,1 0 1,-1 0-1,1 0 1,-1 0 0,1 0-1,-1 0 1,0-4-1,1-64-191,-2 69 154,1 0 0,0 1 0,0-1 0,-1 1 0,1-1 0,0 0 0,-1 1 0,1-1 0,0 1 0,-1-1 0,1 1 0,-1 0 0,1-1 0,-1 1 0,1-1 0,-1 1 0,1 0 0,-1-1 0,1 1 0,-1 0 0,0 0 0,1-1 0,-1 1 0,1 0 0,-1 0 0,0 0 0,1 0 0,-1 0 0,0 0 0,0 0 0,-27-1-3323,21 2 1291,-12-1-4589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03.3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26 112,'0'0'8137,"0"-3"-7942,0-20 3420,-12 28-3180,10-4-412,0 1 1,1-1-1,-1 1 1,0 0-1,1 0 1,-1 0 0,1 0-1,-1 0 1,1 0-1,0 0 1,0 0-1,0 1 1,0-1-1,0 0 1,0 4 0,-2 37 61,3-31-134,1-11 47,-1-1-1,0 1 1,1 0-1,-1 0 1,0 0-1,1-1 1,-1 1-1,1 0 1,-1-1-1,1 1 1,-1 0-1,1-1 1,-1 1-1,1-1 1,0 1-1,-1-1 1,1 1-1,0-1 1,0 1-1,-1-1 1,1 0-1,0 1 1,0-1-1,0 0 1,-1 0-1,1 0 1,0 0-1,0 1 1,0-1-1,0 0 1,-1 0-1,2-1 1,37 1-330,-26-1 39,-11 2 240,0-1 0,0-1 0,0 1 1,1 0-1,-1 0 0,0-1 0,0 0 0,0 1 0,0-1 0,0 0 0,0 0 0,-1 0 0,1 0 0,0 0 0,0 0 0,-1 0 1,1-1-1,0 1 0,-1-1 0,2-2 0,-1 1 38,0 0 0,-1 0 0,1 0 0,-1 0 0,0 0-1,0 0 1,0 0 0,0-1 0,-1 1 0,1 0 0,-1-1 0,0-4 0,0 8 290,-2-1-224,1 1 0,-1-1 0,1 1 0,-1-1 0,0 1 0,1 0 0,-1 0 0,0 0 0,0 0 0,1 0 0,-1 0 0,0 0 0,1 1 0,-1-1 0,0 1 0,1-1 0,-1 1 0,1-1 0,-1 1 0,1 0 0,-1 0 0,1 0 0,-1 0 0,1 0 0,0 0 0,-1 0 0,1 0 0,0 1 0,0-1 0,0 0 0,0 1 0,0-1 0,0 1 0,1-1 0,-1 1 0,0-1 0,1 1 0,-1 1 0,-1 7 54,0 0 1,1 0 0,0 0 0,0 0-1,2 13 1,0-6 133,-1-15-234,0 0-1,0 0 0,0 0 1,1-1-1,-1 1 1,1 0-1,-1 0 0,1-1 1,0 1-1,0 0 0,0-1 1,0 1-1,0-1 0,0 1 1,0-1-1,0 1 0,0-1 1,1 0-1,-1 0 0,1 0 1,-1 0-1,1 0 1,-1 0-1,1 0 0,-1 0 1,1 0-1,0-1 0,-1 1 1,1-1-1,3 1 0,5 1-34,0 0 0,0-1 0,0 0 0,12-1 0,-18 0 3,-1-1-7,0 1 0,0-1 0,-1 0 0,1 1 0,0-2 0,0 1 0,0 0 0,-1 0 0,1-1 0,-1 0 0,1 1 0,-1-1 0,0 0 0,1 0 0,-1 0 0,0-1 0,0 1 0,-1 0 0,1-1 0,0 1 0,-1-1 0,0 0 0,1 1 0,-1-1 0,0 0 0,0 0 0,0-4 0,3-6-115,-1 0 0,0 0 0,-2-1 0,2-24 0,-3 36 148,0 1 1,0-1-1,0 0 1,0 0-1,0 0 1,0 0-1,0 0 1,-1 0-1,1 0 1,-1 1-1,1-1 1,-1 0-1,0 0 1,0 1-1,1-1 1,-1 0-1,-1 1 1,1-1-1,0 1 0,-2-2 1,0 1 27,0 1 1,0 0-1,0 0 0,-1 0 1,1 0-1,0 1 1,-1-1-1,1 1 0,-1 0 1,1 0-1,-4 0 0,-35 0 191,12-1 167,-34 3 0,63-2-378,0 0 1,0 0-1,1 0 1,-1 0 0,0 0-1,1 1 1,-1-1 0,0 0-1,1 0 1,-1 1 0,0-1-1,1 0 1,-1 1-1,0-1 1,1 0 0,-1 1-1,1-1 1,-1 1 0,0 0-1,-1 9-3022,2-4-867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04.5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0 107 1649,'0'0'5005,"15"-5"2745,-15 16-7746,-1-4-4,1 0 1,0 0-1,1-1 0,0 1 1,0 0-1,3 10 1,-3-15-7,0 0 0,0 0 1,0-1-1,0 1 0,0-1 1,0 1-1,0 0 0,1-1 1,-1 0-1,1 1 0,-1-1 1,1 0-1,0 0 0,-1 0 1,1 0-1,0 0 0,0 0 1,-1 0-1,1-1 0,0 1 1,0-1-1,0 1 0,0-1 1,0 0-1,0 0 0,0 0 1,4 0-1,-1 0-76,1 0 1,-1 0 0,0 0-1,1-1 1,-1 0 0,0 0-1,6-2 1,-8 1 53,0 1 1,0-1-1,-1 0 0,1 0 0,-1 0 1,0 0-1,1 0 0,-1-1 1,0 1-1,0-1 0,0 1 0,2-6 1,-1 2 17,1 0 1,-1 0-1,0-1 1,0 1-1,-1-1 1,0 1-1,0-1 1,-1 0-1,0 0 0,0 0 1,0 0-1,-1 0 1,-1-9-1,1 15 52,-1 1-1,1-1 0,0 1 0,-1-1 0,0 1 0,1-1 1,-1 1-1,1-1 0,-1 1 0,1-1 0,-1 1 1,0 0-1,1 0 0,-1-1 0,0 1 0,0 0 1,1 0-1,-1 0 0,0-1 0,1 1 0,-1 0 0,0 0 1,0 0-1,1 0 0,-2 1 0,-30-1 465,22 0-450,8 0-50,-1 0 1,1 0-1,-1 0 1,1 1-1,-1-1 0,1 1 1,-1-1-1,1 1 1,-1 0-1,1 0 0,0 0 1,-1 0-1,1 1 1,0-1-1,0 0 0,0 1 1,0-1-1,0 1 1,0 0-1,1 0 0,-1 0 1,0 0-1,1 0 1,-1 0-1,1 0 0,0 1 1,0-1-1,0 0 1,-1 5-1,-1 5 67,1 0 0,0 0 0,1-1 0,0 2 0,2 12 0,-1-13-73,0-11-2,0 0 1,0 0 0,1 0 0,-1 0-1,0 0 1,1 0 0,-1 0 0,1 0-1,-1 0 1,1-1 0,-1 1 0,1 0-1,-1 0 1,1 0 0,0-1 0,0 1-1,-1 0 1,1-1 0,0 1-1,0 0 1,0-1 0,0 1 0,0-1-1,0 0 1,0 1 0,0-1 0,0 0-1,0 1 1,0-1 0,0 0 0,0 0-1,0 0 1,1 0 0,44 0-110,-30-1 33,-12 1 28,0 0 1,0 0-1,0-1 0,0 1 1,0-1-1,0 0 1,0 0-1,-1-1 1,1 1-1,0-1 1,-1 1-1,1-1 1,-1 0-1,0-1 1,1 1-1,-1-1 0,0 1 1,0-1-1,-1 0 1,1 0-1,-1 0 1,1 0-1,-1-1 1,0 1-1,0 0 1,0-1-1,-1 0 1,1 1-1,-1-1 1,0 0-1,0 0 0,0 0 1,-1 0-1,1 0 1,-1 0-1,0-4 1,0-6 9,1 8 50,-1-1-1,-1 0 0,1 1 1,-1-1-1,0 1 1,-2-10-1,1 13 28,1 1 0,0-1 0,-1 1 0,1-1 0,-1 1 0,0 0 0,0 0 0,0 0 0,0 0 0,0 0-1,-1 0 1,1 0 0,0 1 0,-1-1 0,1 1 0,-1 0 0,0 0 0,-4-2 0,3 1 4,-1 1 0,0-1 0,1 1 0,-1 0 0,0 0 0,0 1 0,0-1 0,0 1 0,1 0 0,-1 0 1,0 1-1,0 0 0,0 0 0,0 0 0,1 0 0,-6 2 0,7-1-18,1-1-1,-1 1 1,0 0 0,1 0 0,-1 0 0,1 0 0,0 1-1,0-1 1,0 1 0,0-1 0,0 1 0,0 0 0,0-1-1,1 1 1,0 0 0,-1 0 0,1 0 0,0 0 0,1 0-1,-1 1 1,0-1 0,1 0 0,0 0 0,0 0 0,0 5-1,0-8-52,0 1-1,1 0 1,-1-1-1,0 1 0,0 0 1,1-1-1,-1 1 1,0-1-1,1 1 0,-1-1 1,1 1-1,-1-1 1,0 1-1,1-1 0,-1 1 1,1-1-1,0 1 1,-1-1-1,1 0 0,-1 1 1,1-1-1,0 0 1,-1 0-1,1 1 0,-1-1 1,1 0-1,0 0 1,-1 0-1,1 0 0,0 0 1,-1 0-1,1 0 1,0 0-1,-1 0 0,1 0 1,0 0-1,-1 0 1,1-1-1,0 1 0,0-1 1,1 1-173,0 0-1,-1-1 1,1 1 0,-1-1 0,1 1 0,-1-1 0,1 0 0,-1 1-1,1-1 1,-1 0 0,0 0 0,1 0 0,-1 0 0,0 0 0,0-1-1,0 1 1,0 0 0,2-3 0,2-18-6613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05.6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95 66 1072,'0'0'5043,"-4"7"-4424,-3 4-441,-2 0 657,2 0 0,0 1-1,0 0 1,1 0 0,0 1-1,-6 24 1,4 85 40,31-120-901,-9-2 4,-8 0-29,0 0 1,0 0 0,0 0 0,-1-1 0,1 0 0,8-2 0,-12 2 27,0 1-1,0-1 1,0-1 0,0 1-1,-1 0 1,1 0 0,0-1-1,-1 1 1,1-1 0,-1 1-1,1-1 1,-1 0 0,0 0-1,0 1 1,0-1 0,0 0-1,0 0 1,0 0 0,0 0-1,0 0 1,0-5 0,2-9 32,-1 0 1,0 0-1,-2-27 1,0 37 48,0 5-24,0 0 0,-1 0 0,1 0 0,-1 1 1,1-1-1,0 0 0,-1 0 0,1 1 0,-1-1 0,0 0 0,1 1 0,-1-1 1,0 1-1,1-1 0,-1 1 0,0-1 0,0 1 0,1-1 0,-1 1 1,0 0-1,0-1 0,0 1 0,0 0 0,1 0 0,-1 0 0,0-1 1,0 1-1,0 0 0,0 0 0,0 0 0,0 1 0,-40-1 604,28 0-565,10 0-62,1 1 0,0-1 0,0 0 0,0 0 0,-1 1 0,1-1-1,0 1 1,0 0 0,0 0 0,0 0 0,0 0 0,0 0 0,0 0-1,0 0 1,1 1 0,-1-1 0,0 1 0,-1 2 0,0-1 27,0 1 0,1 0 1,-1 0-1,1 0 0,0 0 0,1 0 1,-1 1-1,-1 6 0,0 6 77,0 1-1,1-1 1,1 28 0,1-44-116,0 0 2,0 0 0,0 0 0,1 0 0,-1 0 1,0 0-1,0 0 0,0 0 0,1 0 0,-1 0 0,0 0 1,1 0-1,-1 0 0,1-1 0,-1 1 0,1 0 0,0 0 0,-1 0 1,1-1-1,0 1 0,-1 0 0,1-1 0,0 1 0,0-1 1,0 1-1,0-1 0,1 1 0,0 0-4,1 0 0,0 0 0,0-1 0,0 1 0,0-1 0,0 1 0,0-1 0,0 0 0,3-1 0,0 1-33,-1-1-1,1 0 1,-1 0 0,0-1-1,1 1 1,-1-1-1,0 0 1,0-1-1,9-5 1,-6 0-194,0 0 1,-1 0-1,0-1 1,-1 0-1,0 0 1,0-1-1,-1 1 1,0-1-1,-1 0 1,0-1-1,-1 1 1,4-20-1,-1-4-214,-2 0 0,-2-60-1,-2 92 487,0 1-1,-1 0 0,1 0 0,-1 0 1,1 0-1,-1 0 0,1-1 0,-1 1 0,0 0 1,0 0-1,1 1 0,-1-1 0,0 0 1,0 0-1,0 0 0,0 0 0,0 1 1,0-1-1,0 1 0,0-1 0,-1 0 0,1 1 1,0 0-1,0-1 0,0 1 0,0 0 1,-1 0-1,1-1 0,0 1 0,0 0 1,-3 0-1,-49 0 1827,39 1-1187,13-2-646,-1 1 0,1 0 0,-1 0 0,1 0 1,-1 0-1,0 0 0,1 1 0,-1-1 0,1 0 0,-1 1 1,1-1-1,-1 1 0,1-1 0,-1 1 0,1 0 0,0-1 1,-1 1-1,1 0 0,0 0 0,0 0 0,-1 0 0,1 0 1,-1 2-1,1 1-681,-1-1 1,2 1-1,-1 0 1,0-1 0,1 1-1,-1 0 1,1 0-1,1 6 1,-1 9-4691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06.7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20 136 3618,'0'0'4396,"10"0"740,-11 0-5115,0 0 0,0 1 0,-1-1-1,1 1 1,0-1 0,0 1 0,0-1 0,0 1 0,0 0-1,0 0 1,0-1 0,1 1 0,-1 0 0,0 0 0,0 0-1,0 0 1,1 0 0,-1 0 0,1 0 0,-1 0 0,1 0-1,-1 0 1,1 0 0,-1 2 0,-6 31 400,7-33-443,5-1-13,0 0 0,0-1 0,0 1-1,0-1 1,0 0 0,0 0 0,0-1 0,0 1-1,0-1 1,-1 0 0,1 0 0,-1-1-1,1 1 1,-1-1 0,0 0 0,0 0-1,0-1 1,-1 1 0,1-1 0,-1 1-1,0-1 1,0 0 0,5-9 0,-3 6-67,0 0 0,-1-1 0,0 1 0,0-1 0,-1 0 0,0 0 0,-1 0 0,1-1 0,-2 1 0,1 0 0,-1-1 0,0 1 0,-1-14 0,-1 21 139,0 0-1,0 1 0,0-1 0,0 1 1,0-1-1,-1 1 0,1 0 1,0 0-1,0-1 0,0 1 0,0 0 1,-1 0-1,1 0 0,0 0 1,0 0-1,0 1 0,-2-1 0,-1 0 40,-1 1-16,0-1 0,0 1 0,0 0 0,1 0 0,-1 0 0,0 1 0,1 0 1,-1 0-1,1 0 0,0 0 0,-1 1 0,1-1 0,0 1 0,1 0 0,-1 1 0,0-1 0,1 0 1,0 1-1,0 0 0,0 0 0,0 0 0,0 0 0,1 0 0,0 1 0,-2 5 0,0-1 20,0 1-1,1 0 0,0 0 0,1 0 0,0 0 1,1 1-1,0-1 0,0 0 0,1 1 0,1-1 1,1 13-1,-1-21-76,0 1 0,0-1 0,1 0-1,-1 0 1,0 0 0,1 0 0,-1 0 0,1 0 0,0 0 0,0 0 0,-1 0-1,1-1 1,0 1 0,0-1 0,1 0 0,-1 0 0,0 1 0,5 0 0,46 16 7,-52-18-11,12 3-36,1 0 0,0-1 0,22 0 1,-33-1-2,1-1 0,-1 0 0,1 0 0,0-1 0,-1 1 0,1-1 0,-1 1 1,1-1-1,-1 0 0,1 0 0,-1-1 0,0 1 0,0-1 0,1 0 0,-1 0 1,0 0-1,0 0 0,3-4 0,-1-2-38,0-1 1,-1 0-1,-1 0 1,1 0 0,-2-1-1,1 1 1,-1-1-1,-1 1 1,1-1-1,-2 0 1,1 1-1,-3-18 1,2 19 63,-1 7 61,0 0 0,0 0 0,0 0 0,-1 0 0,1 1 0,0-1 0,-1 0 0,1 1 0,-1-1 0,1 1 0,0-1 0,-1 1 0,1 0 0,-1 0 0,1-1 0,-1 1 0,1 0 0,-1 0 0,1 1 0,-4-1 0,-35 2 198,37-1-221,0 0-1,-1 0 1,1-1 0,0 2 0,0-1 0,0 0 0,1 1 0,-1-1 0,0 1 0,0 0-1,1 0 1,-1 0 0,1 0 0,0 0 0,0 1 0,-1-1 0,1 1 0,1-1 0,-1 1-1,0 0 1,1 0 0,-1-1 0,1 1 0,0 0 0,-1 4 0,-1 6 263,1-1 0,0 1 0,1-1 0,0 24 0,1-35-294,0-1-1,0 1 1,0-1 0,0 1-1,0-1 1,1 1 0,-1-1-1,0 1 1,0-1 0,0 1 0,1-1-1,-1 1 1,0-1 0,0 1-1,1-1 1,-1 1 0,1-1-1,-1 1 1,0-1 0,1 0-1,-1 1 1,1-1 0,-1 0 0,1 0-1,-1 1 1,1-1 0,-1 0-1,1 0 1,-1 1 0,1-1-1,-1 0 1,1 0 0,-1 0-1,1 0 1,-1 0 0,1 0-1,1 0 1,17-3-1091,-19 3 1015,20-10-2182,-1-11-1656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07.8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1889,'0'0'6806,"21"5"-953,-35 170-3353,15-174-2522,0-1 0,0 1 0,0-1 1,0 1-1,0-1 0,1 0 0,-1 1 1,0-1-1,0 0 0,0 0 0,1 0 0,-1 0 1,0 0-1,0 0 0,0 0 0,3-1 0,-1 1-69,4 1-65,0-1 0,-1-1-1,1 1 1,0-1 0,0 0-1,-1-1 1,1 0 0,0 0-1,10-5 1,-14 5 127,0 0-1,0 0 1,0 0 0,-1-1 0,1 0 0,-1 1-1,0-1 1,0 0 0,0 0 0,0 0-1,0 0 1,0 0 0,-1 0 0,0-1 0,1 1-1,-1 0 1,-1-1 0,1 1 0,0-1-1,-1-4 1,1 7 66,-1-1 0,1 1 0,-1 0 0,0 0 1,0 0-1,0-1 0,0 1 0,0 0 0,0-1 0,0 1 0,0 0 0,0 0 0,-1-1 0,1 1 0,0 0 0,-1 0 0,1 0 0,-1 0 0,1-1 0,-1 1 0,0 0 1,1 0-1,-1 0 0,0 0 0,0 0 0,0 0 0,0 1 0,0-1 0,0 0 0,-2-1 0,-1 1 145,-1 0 0,1 1-1,0-1 1,-1 1 0,1 0 0,-1 0 0,-7 2 0,0-1-342,9-1 207,0 1 0,0-1 0,0 1 0,0 0 0,0 0 0,0 0 0,0 0 0,1 0 0,-1 1 0,0-1 0,1 1 0,-1 0 0,1 0 0,0 0 0,-1 0 0,1 0 0,0 0 0,0 1 0,1-1 0,-1 0 1,0 1-1,1 0 0,-1-1 0,1 1 0,0 0 0,-2 6 0,0 3 37,1 0 0,0 1 0,0 0 0,1-1 0,1 15 0,0-27-85,0 1 0,0 0 0,1-1 0,-1 1 0,0 0 0,1-1 0,-1 1 0,0 0 0,1-1 0,-1 1 0,1-1 0,-1 1 0,1 0 0,-1-1 0,1 1 0,-1-1 0,1 0 0,-1 1 0,1-1 0,0 1 0,-1-1 0,1 0 0,0 0 0,-1 1 0,1-1 0,0 0 0,-1 0 0,1 0 0,0 0 0,0 1 0,-1-1 0,2-1 0,30 2-158,-23-1 55,7 0-19,1 0 0,1 0 0,-1-1 1,32-6-1,-45 6 95,1 0 1,-1 0-1,0-1 0,0 0 1,0 0-1,0 0 0,0 0 1,0 0-1,-1-1 0,1 1 1,-1-1-1,1 0 0,-1 0 1,0-1-1,0 1 0,-1-1 1,1 1-1,-1-1 0,0 0 1,3-6-1,-3 8 40,-1 0 0,0-1 0,0 1 0,0 0 0,-1-1 0,1 0 0,0 1 0,-1-1 0,0 1 0,0-1 0,1 1 0,-1-1 0,-1 0 0,1 1 0,0-1 0,-1 1 0,1-1 0,-1 1 0,0-1 0,0 1 0,0-1 0,0 1 0,0 0 0,0-1 0,-1 1 0,1 0 0,-1 0 0,0 0 1,1 0-1,-1 0 0,0 0 0,0 1 0,0-1 0,-1 1 0,1-1 0,0 1 0,0 0 0,-1 0 0,1 0 0,-1 0 0,1 0 0,-5 0 0,-10-3 93,0 0 1,-1 2-1,1 0 0,-34 1 1,48 1-104,-41 0 360,45 19-2664,0-18 2005,1 0 1,-1 0-1,1 0 0,0 0 1,-1 0-1,1 0 0,0 0 1,-1 0-1,1-1 0,0 1 0,0-1 1,0 0-1,0 1 0,0-1 1,-1 0-1,1 0 0,0 0 1,0 0-1,3-1 0,4 1-999,33 1-3602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06.4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28 2401,'0'0'1486,"5"1"-1326,-4-1-184,22 4 386,-22-4-264,0 0 0,-1 1-1,1-1 1,0 0 0,-1 0-1,1 0 1,-1 0 0,1 0-1,0 0 1,-1 0 0,1 0-1,0 0 1,-1 0-1,1-1 1,0 1 0,-1 0-1,1 0 1,-1-1 0,1 1-1,0 0 1,-1-1 0,1 1-1,-1 0 1,1-1 0,-1 1-1,1-1 1,-1 1 0,0-1-1,1 1 1,-1-1-1,1 1 1,-1-1 0,0 1-1,0-1 1,1 0 0,-1 0-1,0 0-41,0 0-1,1 0 0,-1 0 0,0 0 0,0 1 1,-1-1-1,1 0 0,0 0 0,0 0 0,0 0 1,0 1-1,-1-1 0,1 0 0,0 0 0,-1 1 1,1-1-1,-1 0 0,1 1 0,-1-1 0,1 0 1,-1 1-1,1-1 0,-1 0 0,0 1 0,0-1 1,-22-1 379,13 2-473,1 0 72,-11 2 163,20-1-202,-1-1-1,0 1 0,1 0 0,-1-1 1,1 1-1,-1 0 0,1 0 0,-1 0 0,1 0 1,-1-1-1,1 1 0,0 0 0,0 0 0,-1 0 1,1 0-1,0 0 0,0 0 0,0 0 1,0 0-1,0 0 0,0 1 0,0 13-73,2 15 68,-2-29 9,0 0 1,1 0-1,-1 0 1,1 0-1,-1 0 1,1-1-1,0 1 1,-1 0-1,1-1 1,0 1-1,0 0 1,-1-1-1,1 1 1,0-1 0,0 1-1,0-1 1,0 1-1,0-1 1,-1 0-1,1 1 1,0-1-1,0 0 1,0 0-1,0 0 1,0 1-1,0-1 1,0 0-1,2-1 1,3 2-22,0-1 1,0 0-1,0-1 0,0 0 1,0 0-1,0 0 0,9-3 1,-13 3 17,0 0 0,-1 0 0,1-1 0,0 1-1,-1 0 1,1-1 0,-1 1 0,0-1 0,1 0 0,-1 1 0,0-1 0,0 0 0,0 0 0,0 0 0,0 1 0,-1-1 0,1 0 0,0 0 0,-1 0 0,0 0 0,1 0 0,-1-1 0,0 1 0,0 0-1,0 0 1,-1-2 0,0 3 27,0-1 1,0 1-1,0 0 0,0 0 0,0 0 0,0 0 0,-1 0 0,1 0 0,0 0 0,-1 1 1,1-1-1,-1 0 0,1 1 0,0-1 0,-1 1 0,0 0 0,1-1 0,-1 1 0,1 0 1,-1 0-1,1 0 0,-1 0 0,0 0 0,-1 0 0,-3 0 3,0 0 0,0 0 0,-1 0-1,1 1 1,-11 2 0,14-1 18,1-1 0,-1 1 0,1 0 0,0 0 0,-1 0 1,1 1-1,0-1 0,0 1 0,1-1 0,-1 1 0,0-1 0,1 1 0,0 0 0,-1 0 0,1 0 1,0 0-1,1 0 0,-1 0 0,0 0 0,1 0 0,0 0 0,0 0 0,0 0 0,0 0 0,1 4 1,-1-6-54,0-1 1,1 1 0,-1 0 0,1-1 0,-1 1 0,1-1 0,-1 1 0,1-1 0,-1 1 0,1-1 0,-1 1 0,1-1-1,0 0 1,-1 1 0,1-1 0,0 0 0,-1 1 0,1-1 0,0 0 0,0 0 0,-1 0 0,1 0 0,0 0 0,-1 0 0,1 0-1,0 0 1,0 0 0,-1 0 0,1 0 0,0 0 0,-1 0 0,2-1 0,3 1-663,-4-10-4317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08.5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103 124 2369,'0'0'3855,"3"0"-3633,19 0 3273,4-2 98,-23 1-3590,-1-1 1,1 0-1,-1-1 0,1 1 0,-1 0 0,0-1 1,0 1-1,0-1 0,0 0 0,0 0 0,0 0 1,-1 0-1,0 0 0,2-4 0,-1 1 535,1-1 0,-1 0 0,-1 0 0,1 0 0,0-13 0,-6 18-353,1 0 0,0 1 1,-1 0-1,1 0 0,-1 0 0,1 0 0,-1 1 0,1-1 0,-1 1 0,-4 0 0,-5-1 139,-13 3 128,25-1-453,0-1-1,0 1 1,0-1-1,0 1 1,0 0-1,0-1 1,0 1-1,0 0 1,0 0-1,0-1 0,1 1 1,-1 0-1,0 0 1,1 0-1,-1 0 1,0 0-1,1 0 1,-1 0-1,1 0 1,-1 2-1,-3 11-31,1 0-1,0 1 0,1-1 0,1 1 0,0 23 1,1-37 13,1 0 0,0 0 0,-1-1 0,1 1 0,0 0 0,0-1 0,-1 1 1,1-1-1,0 1 0,0-1 0,0 1 0,0-1 0,0 0 0,0 0 0,0 1 0,0-1 1,0 0-1,0 0 0,0 0 0,0 0 0,0 0 0,0 0 0,0 0 0,1 0 1,30-3-746,-29 2 714,0 0 0,-1-1 1,1 1-1,0-1 0,-1 0 1,1 0-1,-1 0 1,0 0-1,1 0 0,-1 0 1,0 0-1,0-1 0,0 1 1,-1-1-1,1 0 0,-1 1 1,1-1-1,-1 0 0,0 0 1,1-3-1,1-4-119,-1 1-1,0-1 1,-1 1-1,0-1 1,0-12-1,-1 21 175,0 0-1,0-1 0,0 1 1,0 0-1,-1 0 0,1 0 1,0 0-1,-1 0 0,1 0 1,-1 0-1,1 0 0,-1 0 1,1 0-1,-1 0 0,0 0 1,1 1-1,-1-1 0,0 0 1,0 0-1,0 1 0,0-1 1,-1-1-1,-1 1 24,0-1 0,0 1 0,0 0-1,-1 0 1,1 0 0,0 0 0,-6 0 0,-1 1 56,0-1 0,0 1 0,0 1 0,-15 2 0,21-1-39,0-1-1,0 1 0,0 0 1,0 0-1,0 1 0,1-1 1,-1 1-1,1 0 1,0 0-1,-1 0 0,1 0 1,0 0-1,1 1 0,-1-1 1,1 1-1,0 0 0,-3 4 1,2-1 14,-1 0 0,1 0 0,0 1 0,1-1-1,0 1 1,0 0 0,0 0 0,0 13 0,2-11-195,-1-7-401,1 1 0,0-1 0,0 1 0,0-1 0,1 1-1,-1-1 1,1 0 0,0 1 0,0-1 0,2 5 0,13 9-6220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09.6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 10 816,'0'0'13124,"0"0"-12984,1-1 0,-1 1 1,0 0-1,0-1 1,0 1-1,0 0 0,0-1 1,0 1-1,0 0 1,0-1-1,0 1 0,0-1 1,0 1-1,0 0 1,0-1-1,0 1 0,0 0 1,-1-1-1,1 1 0,0 0 1,0-1-1,0 1 1,0 0-1,-1 0 0,1-1 1,0 1-1,0 0 1,-1-1-1,-2 1-141,0 1-1,0-1 1,0 1-1,0-1 1,1 1-1,-1 0 1,0 0 0,0 1-1,1-1 1,-1 0-1,1 1 1,-1 0 0,1-1-1,0 1 1,0 0-1,-1 0 1,1 0 0,1 1-1,-1-1 1,0 0-1,0 1 1,1-1 0,-1 1-1,1-1 1,0 1-1,0 0 1,0 0-1,0 0 1,1-1 0,-1 1-1,1 0 1,-1 0-1,1 0 1,0 0 0,1 5-1,-1 46 18,0-53-32,0 0-1,1 0 0,-1 0 1,1 0-1,-1 0 0,1 0 1,0 0-1,-1 0 1,1-1-1,0 1 0,0 0 1,-1-1-1,1 1 0,0 0 1,0-1-1,0 1 1,0-1-1,0 1 0,0-1 1,0 1-1,0-1 0,0 0 1,0 0-1,0 1 1,0-1-1,0 0 0,0 0 1,0 0-1,2 0 0,40 1-815,-35-1 669,4 0 39,13-2-1126,-24 1 1231,0 0-1,-1 0 1,1 1 0,0-1 0,0 0 0,-1 0 0,1 0 0,-1 1 0,1-1 0,-1 0 0,1 0-1,-1 0 1,1 0 0,-1 0 0,0 0 0,1 0 0,-1 0 0,0-1 0,0 1 0,0 0 0,0 0 0,0 0-1,0-2 1,0 1 77,0 0 0,0 0-1,0 1 1,0-1-1,0 0 1,-1 0-1,1 0 1,0 0 0,-1 1-1,0-1 1,1 0-1,-1 1 1,0-1-1,0 0 1,0 1-1,0-1 1,0 1 0,0-1-1,-2-1 1,0 1 60,1 1 0,-1 0 0,0 0 0,0 0 0,1 0 0,-1 0 0,0 0 0,0 1 1,0 0-1,0-1 0,0 1 0,-4 1 0,4-1-89,0 0 0,0 0-1,1 0 1,-1 0 0,0 1 0,1 0 0,-1-1-1,1 1 1,-1 0 0,0 0 0,1 1 0,0-1-1,-1 0 1,1 1 0,0-1 0,0 1-1,0 0 1,0 0 0,0 0 0,0 0 0,0 0-1,1 0 1,-1 0 0,1 1 0,0-1 0,-1 1-1,1-1 1,0 1 0,0-1 0,1 1 0,-1-1-1,0 1 1,1 5 0,-2-4-8,1 1 0,1-1 0,-1 1 0,1-1 0,0 1 0,0-1 0,0 1 0,0-1 1,2 8-1,-1-11-22,-1 1 1,1-1 0,0 1 0,0-1 0,-1 1-1,1-1 1,0 0 0,0 1 0,1-1 0,-1 0 0,0 0-1,0 0 1,1 0 0,-1 0 0,0 0 0,1 0-1,-1 0 1,1 0 0,-1-1 0,1 1 0,-1-1 0,1 1-1,0-1 1,-1 0 0,1 1 0,-1-1 0,3 0-1,4 1-27,-1-1 0,0 0 0,0 0 0,1 0 0,-1-1 0,0 0 0,9-3 0,-13 3-17,1-1 0,0 1 0,-1-1 0,0 0 1,1 0-1,-1-1 0,0 1 0,0-1 1,0 1-1,-1-1 0,1 0 0,-1 0 1,1 0-1,2-6 0,-1 3-12,0 0 1,-1 0-1,0-1 1,-1 1-1,1-1 0,-1 0 1,0 0-1,-1 0 0,0 0 1,0 0-1,0 0 0,-1-10 1,-1 16 75,1 0 1,-1 0 0,1 1-1,-1-1 1,0 0 0,0 0-1,1 0 1,-1 1 0,0-1-1,0 0 1,0 1 0,0-1-1,0 1 1,0-1-1,0 1 1,0-1 0,0 1-1,0 0 1,0 0 0,0-1-1,0 1 1,0 0 0,0 0-1,0 0 1,0 0 0,-2 0-1,-36-1-69,34 1 39,0-1-208,0 1 0,1 0-1,-1 0 1,0 0-1,0 1 1,0 0 0,0-1-1,1 2 1,-1-1 0,0 1-1,1-1 1,-1 1 0,1 0-1,0 1 1,-1-1 0,1 1-1,-4 3 1,-9 7-3137,1-5-1719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31.5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1720 10405,'0'0'3826,"2"-11"-3485,45-108 851,-12 36-380,146-416 236,-129 332-1016,31-179 0,-77 300-35,-4 30 12,1-1 0,5-22 0,-4 87-62,-4 295-62,0-328 110,0 1-1,1-1 1,1 0-1,0 1 1,2-1 0,5 19-1,-7-29 3,0-1-1,0 0 1,0 1-1,0-1 1,1 0-1,0 0 1,-1 0-1,1 0 1,1-1-1,-1 1 1,1-1-1,-1 0 1,1 0-1,0 0 1,0 0-1,0-1 1,0 1-1,1-1 1,-1 0-1,1-1 1,-1 1-1,1-1 1,0 0-1,5 1 1,-4-1 0,0 0 1,0-1 0,1 0 0,-1 0-1,0 0 1,0 0 0,0-1 0,1 0-1,-1-1 1,0 1 0,-1-1 0,1 0-1,0-1 1,0 1 0,-1-1 0,1 0 0,-1-1-1,0 1 1,0-1 0,-1 0 0,1 0-1,-1-1 1,1 1 0,5-10 0,20-26 4,-1-1 0,-2-1 0,24-53 0,53-142-77,-84 187-2,10-20-249,-3-2-1,-3-1 1,15-81 0,-35 120 366,-4 32 128,0 23 400,10 205-55,-6-183-394,3 0 0,1-1 1,19 55-1,-23-85-108,0 0 0,1-1-1,1 1 1,0-1 0,0 0-1,11 12 1,-13-18-6,0-1 0,0 0 0,0 0-1,0 0 1,1-1 0,0 0 0,0 0 0,0 0-1,0 0 1,0-1 0,0 1 0,1-2 0,-1 1 0,1 0-1,8 0 1,-9-1-8,0 0 0,0-1-1,1 0 1,-1 0 0,0 0 0,0 0-1,0-1 1,1 0 0,-1 0 0,0 0-1,0-1 1,0 0 0,7-4 0,-6 2-73,0 0 0,0-1 0,-1 0 0,0 0 0,0 0 0,0-1 0,-1 0-1,1 0 1,4-9 0,11-21-2191,21-52-1,-18 28-2620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31.9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 11589,'0'0'7460,"62"-7"-8021,8 7 561,2 0 129,-2 0-81,-1 0 16,-11 0-64,-7 0 32,-14 0-80,-12 0-433,-10 0-607,-11 0-2098,-4 17-2048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32.3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1056,'0'0'15079,"259"59"-14694,-175-59-289,-8 0-96,-3 0 0,-3 0-961,-19 0-1632,-22 0-2673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32.9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2192 11445,'0'0'3655,"25"-41"-3332,319-540 309,-23-41-317,-291 550-294,-4-1 0,-3-1 0,-3-2 0,-3 0 0,-4 0 0,-3-1 0,0-81 0,-14-96 2015,4 252-1884,0 19-176,0 9 14,6 278-82,-1-233 82,3 0-1,22 88 1,-26-140 0,1-1 0,2 0 0,-1 0 0,2-1 0,12 22 0,-18-35 6,1 0 0,0 0 0,0-1 0,0 1 0,1-1 0,-1 0 0,1 0 0,-1 0 0,1 0 0,0 0 0,7 3-1,-7-5 3,-1 0 0,0 0 0,1-1 0,-1 1 0,0-1 0,1 0 0,-1 1 0,1-2 0,-1 1 0,1 0 0,-1-1 0,0 1 0,1-1 0,-1 0 0,0 0 0,0 0 0,1-1 0,2-1 0,-1 0-2,0 0 0,0-1 0,0 1 1,0-1-1,-1-1 0,1 1 0,-1 0 1,0-1-1,4-6 0,30-55 23,-35 61-19,38-81-207,-3-2 0,-5-2 0,-3-1 0,25-134 0,-49 199 202,-1 0-1,1-46 1,-6 70 192,0 22 912,-2 110-702,6 178 97,-4-301-484,1 0 1,-1 0-1,1-1 1,1 1-1,0-1 1,0 1-1,0-1 1,0 1-1,1-1 0,0 0 1,1 0-1,3 5 1,-3-7-55,-1-1-1,0 0 1,1 0 0,0 0 0,-1 0 0,1-1 0,0 0 0,0 0-1,1 0 1,-1 0 0,0 0 0,1-1 0,-1 0 0,1 0-1,-1 0 1,1 0 0,9-1 0,-10 0-92,1 1-218,-1-1 0,1 1 0,0-1 0,-1 0 0,1-1 0,0 1 0,0-1 0,-1 0-1,1 0 1,-1-1 0,1 1 0,-1-1 0,5-2 0,-5 0-334,-1 1 1,0-1-1,0 0 1,0 0-1,0 0 1,2-7-1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33.7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3 771 9556,'0'0'2391,"0"-37"-1695,-1-12-513,-1 1-92,2 1 0,13-90 0,0 71-17,3 0 1,3 1-1,2 2 0,31-62 0,-51 121 11,1 1 0,-1 0-1,1-1 1,0 1 0,0 0-1,0 0 1,0 0 0,1 1 0,4-5-1,-6 6-63,-1 1-1,1 0 0,0-1 1,0 1-1,-1 0 1,1-1-1,0 1 0,0 0 1,-1 0-1,1 0 0,0 0 1,0 0-1,0 0 1,-1 0-1,1 0 0,0 0 1,0 0-1,0 0 1,1 1-1,-1-1-23,1 1-1,0 0 1,0 0-1,-1 1 1,1-1-1,-1 0 1,1 0 0,-1 1-1,1-1 1,-1 1-1,2 1 1,5 10 123,0 0 0,-1 0 0,0 1 0,-1 0 0,6 23 0,19 81 738,-26-95-667,44 217 865,-49-238-1053,0-1-1,0 1 1,1-1-1,-1 1 0,1-1 1,-1 0-1,1 1 1,-1-1-1,1 0 0,0 1 1,0-1-1,0 0 1,0 0-1,0 0 0,0 0 1,2 2-1,4-7 44,-1-15 25,48-217 67,-37 173-231,46-106 0,-60 161 87,15-28-35,-17 34 35,-1 1-1,1 0 1,0-1-1,0 1 1,0 0-1,0 0 1,0-1-1,0 1 1,0 0-1,0 0 1,1 0-1,-1 1 1,0-1-1,1 0 1,-1 0 0,1 1-1,-1-1 1,0 1-1,4-2 1,-3 3 3,-1-1 1,1 1-1,-1-1 1,1 1-1,-1 0 1,1 0-1,-1-1 1,1 1 0,-1 0-1,1 0 1,-1 1-1,0-1 1,0 0-1,0 0 1,0 1-1,0-1 1,0 0-1,0 1 1,0-1-1,0 1 1,0-1 0,-1 1-1,1 0 1,-1-1-1,1 1 1,-1 2-1,4 5 16,48 146 726,-40-111-521,2-1 0,30 63 0,-44-105-217,14 20 15,-13-21-17,-1 1 1,0-1 0,1 0-1,-1 1 1,0-1-1,1 0 1,-1 1 0,1-1-1,-1 0 1,1 1 0,-1-1-1,1 0 1,-1 0-1,1 0 1,-1 0 0,1 1-1,-1-1 1,1 0 0,-1 0-1,1 0 1,-1 0 0,1 0-1,-1 0 1,1 0-1,-1 0 1,1 0 0,-1-1-1,1 1 1,-1 0 0,1 0-1,-1 0 1,1-1-1,-1 1 1,1 0 0,-1 0-1,1-1 1,-1 1 0,0 0-1,1-1 1,-1 1-1,0-1 1,1 1 0,-1 0-1,1-1 1,4-7-11,-1 0-1,0-1 1,0 1 0,3-12 0,6-12-40,-1 6-66,0 0-1,2 1 1,0 0 0,2 1-1,35-40 1,-49 61 107,1 1 0,-1 0 1,1 1-1,-1-1 0,1 0 0,0 1 0,0 0 1,0-1-1,0 1 0,3-1 0,-4 2 9,-1 0-1,0-1 0,1 1 1,-1 0-1,1 0 0,-1 0 1,0 0-1,1 0 0,-1 1 1,1-1-1,-1 0 0,0 1 1,1-1-1,-1 0 1,0 1-1,1 0 0,-1-1 1,0 1-1,0 0 0,1 0 1,-1 0-1,0-1 0,0 1 1,0 0-1,0 1 0,1 1 1,8 14 155,-2 2 0,0-1 0,-1 1 1,0 0-1,5 32 0,5 13 423,-15-56-546,0-1 0,1 0 0,-1 0 0,2-1 0,-1 1 0,0 0-1,1-1 1,1 0 0,6 9 0,-11-15-87,0 0-1,1 0 0,-1 1 1,0-1-1,0 0 0,0 0 1,0 0-1,0 0 1,0 0-1,0 1 0,1-1 1,-1 0-1,0 0 0,0 0 1,0 0-1,0 0 0,1 0 1,-1 0-1,0 0 1,0 1-1,0-1 0,1 0 1,-1 0-1,0 0 0,0 0 1,0 0-1,1 0 0,-1 0 1,0 0-1,0 0 0,0 0 1,0 0-1,1-1 1,-1 1-1,0 0 0,0 0 1,0 0-1,1 0 0,-1 0 1,0 0-1,0 0 0,0 0 1,0 0-1,0-1 0,1 1 1,-1 0-1,0 0 1,0 0-1,0 0 0,0 0 1,0-1-1,0 1 0,0 0 1,1 0-1,-1 0 0,0-1 1,0 1-1,0 0 1,0 0-1,0 0 0,0 0 1,0-1-1,0 1 0,0 0 1,0-23-5451,0-9-4663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35.3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686 106 3314,'0'0'6576,"3"-11"-5461,2-2-650,-3 8-153,0 1 0,-1-1 0,1 0 0,-1 0 0,0 0 0,0 0 0,-1 0 1,0-7 972,-4-14 1437,-6 24-2729,-1 1 0,1 0 0,-1 1 0,0 0 0,-12 2 0,-10-1-42,22 0 38,1 1 1,0-1 0,0 2-1,0-1 1,0 1-1,0 1 1,0 0 0,1 0-1,-1 1 1,1 0-1,1 0 1,-1 1 0,1 1-1,-10 8 1,-12 13-20,2 2 0,-30 40 0,40-47 16,0 1 0,2 1 0,-16 34 0,25-45-3,1 0 1,1 1-1,0-1 0,1 1 0,0 0 0,2 0 0,0 0 0,-1 17 0,4-30 8,-1-1 0,0 1-1,1-1 1,-1 1 0,1-1-1,-1 1 1,1-1 0,0 1-1,0-1 1,0 1 0,0-1-1,0 0 1,0 0-1,0 1 1,0-1 0,0 0-1,0 0 1,1 0 0,-1 0-1,0-1 1,1 1 0,-1 0-1,1 0 1,-1-1 0,1 1-1,-1-1 1,1 1 0,0-1-1,-1 0 1,1 0 0,3 0-1,9 2-99,0-1 0,26-1 0,-22-1 7,81-1-51,-37 0 23,92 8-1,-148-6 129,-1 1 0,0 0 0,1 1-1,-1-1 1,0 1 0,0 0-1,0 0 1,0 0 0,0 1 0,0 0-1,-1 0 1,1 0 0,-1 1-1,0-1 1,0 1 0,0 0 0,-1 0-1,1 1 1,-1-1 0,0 1-1,0-1 1,-1 1 0,1 0-1,-1 0 1,0 0 0,1 6 0,1 5 102,0 1 0,-2 0 1,0 0-1,-1 0 1,0 0-1,-2 0 1,-2 20-1,1-24-42,-1-2 1,0 1-1,-1 0 0,0 0 0,-1-1 1,0 0-1,0 0 0,-2-1 1,1 1-1,-1-1 0,-1 0 0,1-1 1,-2 0-1,1 0 0,-15 10 0,9-8-1,0 0 0,0-1 0,-1-1 0,-1-1 0,1 0 0,-1-1 0,0-1 0,-1 0-1,1-1 1,-26 4 0,-19-4-91,-109-4-1,125-3-147,-96-7-3099,118 11 378,4 9-1726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36.2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61 650 4274,'0'0'8524,"-9"0"-7617,-28-4 13,36 4-783,0 0 0,1 0 0,-1 0 0,0 0-1,1-1 1,-1 1 0,0 0 0,1 0 0,-1-1-1,1 1 1,-1 0 0,1-1 0,-1 1 0,0-1 0,1 1-1,0-1 1,-1 1 0,1-1 0,-1 1 0,1-1-1,0 0 1,-1 1 0,1-1 0,0 1 0,0-1-1,-1 0 1,1 1 0,0-1 0,0 0 0,0 1-1,0-1 1,0 0 0,0 1 0,0-1 0,0 0-1,0 1 1,0-1 0,0 0 0,0 1 0,1-1 0,-1 0-1,0 1 1,0-1 0,1 0 0,-1 1 0,0-1-1,1 1 1,-1-1 0,1 0 0,9-4-147,-1 0 0,0 1 0,1 0-1,0 1 1,0 0 0,0 1 0,20-2 0,1-2 11,293-39 76,-194 31-34,908-102 120,-79 42-81,-780 65-107,0-7-1,202-46 0,353-165 274,-722 223-229,-8 3-8,0 0 0,0-1-1,-1 1 1,1-1-1,0 0 1,-1 0 0,4-3-1,-6 5 27,-15 0-2021,1 0 1022,-1 2 0,1-1 0,-1 2 0,1 0 0,0 0 0,-19 9 0,-65 29-5084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36.8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60 5122,'0'0'4362,"4"-10"-3799,11-29 187,-12 29 4151,-4 13-4691,1 0-1,-1 0 1,1 1 0,0-1-1,0 0 1,0 0 0,1 6 0,0 11-125,27 685 1560,-26-679-1617,6 63 68,2 43-56,-10-131-53,0-14-1809,-2-55-2872,-4 23-2084,3 30 815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07.6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 1409,'0'0'2849,"4"-2"-2465,-1 0-249,-2 1-81,0 0-1,1 0 0,-1 0 1,0 1-1,0-1 1,1 0-1,-1 1 1,1-1-1,-1 1 1,0 0-1,1-1 0,2 1 1,-4 0 333,0 25 4016,0 46-3961,35-68-520,-34-3 67,0 0-1,0 0 0,-1 0 1,1 0-1,0 0 0,0 0 1,-1 0-1,1 0 0,0 0 1,0 0-1,-1-1 0,1 1 1,0 0-1,0 0 0,-1-1 1,1 1-1,0-1 0,-1 1 1,1 0-1,0-1 0,-1 1 1,1-1-1,-1 1 1,1-1-1,-1 0 0,1 1 1,-1-1-1,1 1 0,-1-1 1,0 0-1,1 0 0,-1 1 1,0-1-1,1 0 0,-1 1 1,0-1-1,0 0 0,0 0 1,0 0-1,0 1 0,0-1 1,0 0-1,0 0 0,0 1 1,0-1-1,0 0 0,0 0 1,-1 1-1,1-1 1,-1-1-1,1-9-87,0 10 91,0 0 1,1 1 0,-1-1-1,0 0 1,0 0-1,0 0 1,0 1 0,0-1-1,0 0 1,0 0 0,0 0-1,-1 1 1,1-1 0,0 0-1,0 0 1,-1 1 0,1-1-1,0 0 1,-1 1 0,1-1-1,-1 0 1,1 1 0,-1-1-1,1 0 1,-1 1 0,1-1-1,-1 1 1,0-1 0,1 1-1,-1-1 1,0 1 0,1 0-1,-1-1 1,0 1-1,0 0 1,1-1 0,-1 1-1,0 0 1,0 0 0,1 0-1,-1 0 1,0 0 0,0 0-1,0 0 1,1 0 0,-1 0-1,0 0 1,0 0 0,0 0-1,-1 1 1,-3-1 83,4 1-71,0-1 0,0 0 0,1 1 0,-1-1 0,0 1 0,0-1 1,1 1-1,-1-1 0,1 1 0,-1-1 0,0 1 0,1 0 0,-1-1 0,1 1 1,-1 0-1,1 0 0,0-1 0,-1 1 0,1 0 0,0 0 0,-1 0 0,1-1 1,0 1-1,0 0 0,0 0 0,0 0 0,0 0 0,0 0 0,0 1 0,-1 33 167,1-28-158,0-6-14,0 0 1,0 0 0,1-1 0,-1 1 0,0 0 0,0-1 0,0 1-1,1 0 1,-1-1 0,0 1 0,1-1 0,-1 1 0,1 0 0,-1-1-1,1 1 1,-1-1 0,1 1 0,-1-1 0,1 0 0,-1 1 0,1-1 0,0 1-1,-1-1 1,1 0 0,-1 0 0,2 1 0,25 4 33,-23-5-73,0 0 0,0 0 0,-1 0 0,1-1 0,0 1 0,0-1 0,0 0 1,0 0-1,-1-1 0,7-2 0,-8-1 9,-1 0 1,0 0-1,0 0 0,-1 0 1,1 0-1,-1 0 1,0 0-1,-1 0 0,1 0 1,-2-7-1,1 10 38,0 1 1,0-1-1,0 0 0,0 0 0,0 1 0,0-1 0,0 0 0,-1 1 1,1-1-1,-1 1 0,1 0 0,-1-1 0,1 1 0,-1 0 1,0 0-1,1 0 0,-1 0 0,-3-1 0,3 2 30,1-1-1,0 1 1,0-1-1,-1 1 1,1-1-1,0 1 1,0 0-1,-1 0 1,1 0-1,0-1 1,-1 2-1,1-1 1,0 0-1,-1 0 1,1 0-1,0 0 1,-1 1-1,1-1 1,0 1 0,0-1-1,-1 1 1,1-1-1,0 1 1,0 0-1,0-1 1,0 1-1,0 0 1,0 0-1,0 0 1,-1 1-1,-1 3-88,0 0 1,0 1-1,1-1 0,0 0 1,0 1-1,0 0 0,1-1 1,-1 1-1,1 0 0,1 0 1,-1 8-1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37.2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1 305 2785,'0'0'10250,"30"-16"-9300,-5 3-702,172-84 1396,-54 21-768,-86 43-465,84-34 1,-130 65-1250,-13 5-1295,-18 13-3738,17-15 5098,-41 30-6692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37.6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7988,'0'0'5394,"168"187"-3921,-84-118-561,0-4-207,-8 1 159,-10-10-448,-8-10-192,-10-10-176,-15-13-96,-12-13 112,-10-10-160,-7 0-848,-8-27-10357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38.1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382 27 5170,'0'0'10597,"0"-5"-10037,0 4-543,0 0-1,0 1 0,0-1 0,-1 0 0,1 0 0,0 0 1,0 0-1,-1 0 0,1 1 0,0-1 0,-1 0 0,1 0 1,-1 0-1,1 1 0,-1-1 0,1 0 0,-1 1 0,1-1 1,-1 0-1,0 1 0,1-1 0,-1 1 0,0-1 0,-1 0 0,-31-2 351,26 4-358,0 0 0,-1 0-1,1 1 1,1 0 0,-1 0-1,0 0 1,0 1-1,1 0 1,0 0 0,-1 1-1,1 0 1,-10 8-1,-7 8 4,-35 38 0,43-42 18,9-10-37,-5 5 73,1 0 0,-15 21 0,22-28-57,1 1-1,-1-1 1,1 1 0,0 0 0,0 0-1,1 0 1,0 0 0,0 0 0,0 0 0,0 1-1,0 6 1,2-10-13,-1-1-1,0 0 1,1 1 0,0-1-1,-1 1 1,1-1 0,-1 0-1,1 1 1,0-1-1,0 0 1,0 0 0,0 0-1,0 0 1,0 0 0,0 0-1,0 0 1,0 0 0,1 0-1,-1 0 1,0 0 0,1-1-1,-1 1 1,3 0-1,40 14-1,-34-12-6,34 7 16,50 6 0,-65-13 0,0 1 1,-1 2-1,0 1 1,0 1-1,41 17 1,-65-22 17,1 0 0,0 0 0,-1 0-1,0 0 1,1 1 0,-1-1 0,-1 1 0,1 0 0,0 1-1,-1-1 1,0 0 0,0 1 0,-1 0 0,1 0 0,-1 0 0,0 0-1,0 0 1,0 0 0,-1 0 0,0 1 0,0-1 0,0 1-1,-1-1 1,0 0 0,0 1 0,0-1 0,-1 1 0,1-1 0,-1 1-1,-1-1 1,1 0 0,-1 0 0,0 1 0,0-1 0,0-1-1,-6 10 1,-2-1 64,0 0 0,-2 0 0,1-1 0,-1 0 0,-1-1-1,0-1 1,-1 0 0,0 0 0,0-2 0,-1 0 0,0 0-1,0-1 1,-1-1 0,-18 5 0,-5-1-74,-1-1 0,1-2 0,-1-2 0,-73 1 0,92-5-194,-14-3-1109,33-4-408,3 2 1259,1 0 0,-1 0 0,1 0 0,-1 0 0,1 1 0,0-1 1,1 1-1,-1-1 0,1 1 0,-1 0 0,1 0 0,0 0 0,0 0 1,1 0-1,5-3 0,0-1-563,44-36-5395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38.5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1 3730,'0'0'13931,"-7"0"-13136,4 0-883,5 0 128,217 18 913,-30 0-89,-174-18-1041,156 5 482,-97-7-3714,-75-9-2722,-2-4 232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38.8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161 1 4210,'0'0'13814,"-62"157"-13622,37-55 128,-1 3 289,4-17-433,8-15-160,3-21 16,11-22-64,0-17-288,0-7-1377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39.2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649 80 3698,'0'0'11554,"-5"-12"-10855,2 4-592,2 5-68,0 0 0,0 0 0,0 0 0,0 0 0,-1 0 0,1 0 0,-1 0 0,1 1 0,-1-1 1,0 1-1,0-1 0,-1 1 0,1 0 0,0-1 0,-1 1 0,1 0 0,-1 1 0,0-1 0,1 0 0,-1 1 0,0 0 0,0-1 0,0 1 1,0 0-1,0 1 0,-1-1 0,-2 0 0,-25 0 465,-51 4 1,69-1-443,1 0-1,0 1 1,0 0 0,1 1-1,-1 0 1,-21 11 0,17-6 18,1 1 0,-1 0 0,2 1 0,-1 1 0,-23 25 0,32-30-70,0 0 0,1 0 1,0 0-1,1 0 0,-1 1 1,1 0-1,1 0 0,0 0 1,0 0-1,0 0 0,1 1 1,0-1-1,1 1 0,-1 13 0,2-17-10,-1 0-1,1 0 0,0 0 0,1 0 1,-1 0-1,1-1 0,0 1 0,0 0 0,0 0 1,1-1-1,0 1 0,0-1 0,0 1 1,0-1-1,1 0 0,0 0 0,-1 0 0,2 0 1,-1-1-1,0 1 0,1-1 0,-1 0 1,8 5-1,21 12-5,0-2 0,2-1 0,0-2 0,68 21 0,-48-18 21,53 26 0,-90-36-8,-1 1-1,-1 1 0,1 0 0,-2 1 1,1 0-1,-2 1 0,18 19 0,-26-25 46,0 1 0,-1 0-1,1 0 1,-1 0-1,-1 1 1,1-1-1,-1 1 1,-1 0-1,1 0 1,-1 0-1,1 9 1,-3-12 6,1 1 0,-1-1 0,0 1 0,0-1 0,0 1 0,-1-1 0,0 1 0,0-1 0,0 0 0,-1 1 0,0-1 0,0 0 0,0 0 0,-1 0 0,1 0 0,-1-1 0,-7 9 0,-2-1 0,-1 0 1,-1-1 0,0-1 0,0 0 0,-1-1 0,0 0 0,-31 11 0,13-7-88,1-2 1,-2-2-1,-38 7 1,-9-8-1997,-1-3 0,-103-7-1,179 2 1758,-112-5-5959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50.8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567 161 2865,'0'0'2975,"0"-6"-2500,0-9-173,0 3 4321,-36 12-4020,28 1-598,-1-1 1,1 2 0,0-1 0,1 2-1,-1-1 1,0 1 0,0 0-1,1 0 1,0 1 0,0 0-1,0 0 1,0 1 0,1-1-1,-12 12 1,0 1-7,1 1 0,0 1 0,1 0 0,2 1 0,-13 22 1,-15 18 21,-82 87 35,119-138-60,0 0 0,1 0 1,0 0-1,0 1 0,-3 15 0,-7 18-16,-3 0 23,-16 65-1,17-51 1,7-17 8,3 0 0,1 0-1,1 0 1,5 80 0,0-48 37,1-47-15,1 0 1,1 0-1,2-1 0,13 42 1,-8-31-4,9 49 0,-7 70 39,-8-129-77,2 0 1,0 0-1,2-1 0,18 37 1,-14-34 2,80 152 40,-40-82-22,1-5-21,3-3 0,127 149 0,-160-212 7,1 0-1,1-1 1,2-2 0,0-1-1,38 23 1,-1-8 20,100 44 0,104 18 154,-219-85-144,0-2-1,1-3 1,78 5 0,236-12 218,-198-3-129,-146 0-99,1 0-1,-1-2 0,0 0 0,0-1 0,0-2 1,-1 0-1,0-1 0,0-1 0,0 0 1,-1-2-1,30-20 0,-27 15 69,-2-2 0,1 0 0,-2-1-1,0-1 1,-2-1 0,0-1 0,-1 0 0,26-47 0,65-147 111,-24 44 36,-27 57 107,-5-2-1,-5-3 1,-5-1-1,-5-2 1,21-137 0,-49 186 7,-1-126 0,-8 186-274,0-1-1,-1 1 1,-1 0 0,0 1 0,0-1-1,-2 0 1,1 1 0,-10-17 0,-59-91 321,72 119-392,-139-190 76,109 154 32,-2 2-1,-72-59 1,15 28 50,-2 3-1,-110-54 1,33 38 52,15 7-199,122 58 18,-1 2 0,0 1-1,0 2 1,-49-7 0,11 1-4,-5-4-33,41 10 3,-1 0 0,0 2 0,-71-4 0,64 11-3,23-2 2,0 1 0,0 2-1,0 0 1,0 1-1,0 1 1,1 0 0,-1 2-1,-21 8 1,-145 85 112,133-66-76,-1-3 1,-2-2-1,-73 24 1,32-27-14,57-15-262,-61 22-1,94-29-61,1 1 0,0 0 0,-1 1 0,2 0 0,-1 0 0,0 0 0,1 0 0,0 1 0,0 0 0,0 0 0,0 0 0,1 1 0,0 0 0,0 0 0,1 0 0,-1 0 0,1 0 0,1 1 0,-4 9 0,-19 50-4591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0:53.5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233 193 4498,'0'0'3927,"-17"18"-3364,-104 118 1553,113-126-1909,0 1 1,0 0-1,2 1 1,-1 0-1,1 0 1,1 1 0,-6 19-1,-15 93-1,24-114-157,-3 33 73,3 0 1,3 65-1,1-31-65,-2-41 25,1-1-1,2 1 0,2 0 0,12 48 0,12 48 1,7 24-1,-29-133-76,2-1 0,0 1 1,1-1-1,21 32 0,16 23 69,-32-51-43,0 0 0,2-1-1,1-1 1,1 0-1,1-2 1,29 27 0,-29-33 40,0-1 0,1 0 0,1-2 0,1-1 0,0 0 0,0-2 1,1 0-1,30 8 0,-2-3 15,20 5 41,307 52 935,-338-64-914,0-2-1,82 3 1,233-10 95,-342 0-237,1-2 0,-1 0 0,0 0 0,0-2 0,-1 1 0,1-2 0,-1 0 0,0 0 0,0-1 0,0-1 0,-1 0 0,0-1 0,-1 0 0,15-14 0,12-14 30,-1-1 1,50-67 0,-41 46-26,-36 47 2,-1 0 0,0-1 0,-1 0 0,-1-1 0,0 1 1,0-1-1,-1 0 0,-1-1 0,0 0 0,-1 0 0,-1 0 1,0 0-1,-1 0 0,0-1 0,-1-18 0,9-263 91,-8 284-66,-1-1 0,0 0 0,-1 0 0,-1 0 0,0 0 0,-1 0 0,0 0-1,-1 1 1,0-1 0,-1 1 0,-1 0 0,0 0 0,0 0 0,-8-11 0,-88-131 188,-1-2-183,85 131 39,0 1 1,-38-37-1,30 33-21,-22-30-1,-124-165 194,141 194 98,-63-47 0,34 29-259,41 33-34,-1 1 0,-1 0-1,0 1 1,0 2-1,-1 0 1,-37-12 0,-137-25 186,132 35-252,31 7 78,0 2-1,0 1 1,-39 4 0,16-1-128,44-1 50,1 0-1,-1 1 0,0 0 1,1 1-1,-1 1 1,1-1-1,0 2 0,-1-1 1,2 1-1,-1 1 0,0 0 1,1 0-1,0 1 0,-14 12 1,7-8 10,0 0 1,0 0 0,-29 11 0,24-12 3,-36 23 0,-21 15-42,53-33 1,0 1-1,1 0 0,-42 38 1,14 5-367,41-45-650,0 0 1,-1 0-1,0-1 0,-1 0 0,0-2 1,-29 20-1,3-11-3756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3:08.8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857 115 3618,'6'0'13502,"-362"-6"-13017,342 8-488,0 0 0,1 1-1,0 1 1,-1 0 0,2 1-1,-1 1 1,0 0 0,-16 10-1,-18 8 18,22-12-6,1 1 0,1 1 0,0 1 0,1 1 0,1 1 0,-26 27 0,45-42-8,-21 20-3,2 0 0,-31 43-1,47-56 3,-1 0 0,1 0 0,1 0 0,0 1-1,0 0 1,1 0 0,0 0 0,1 0 0,0 0 0,0 1 0,0 18-1,2-19 0,0 2-11,0-1 0,1 0 0,2 14 1,-2-21 8,1 0 1,-1 1 0,1-1-1,0 0 1,0 0 0,0 0 0,0 0-1,1-1 1,-1 1 0,1 0-1,4 3 1,9 8 6,0-2 0,0 1 0,2-2-1,-1 0 1,2-1 0,34 15 0,-21-14 0,1 0 0,0-3 0,50 9 0,-24-10 86,2-3-1,-1-3 1,80-7 0,-132 4-79,-1 0-1,0 0 1,1-1 0,-1 0-1,0-1 1,0 1 0,-1-1 0,1-1-1,-1 1 1,1-1 0,-1 0-1,0-1 1,0 1 0,9-11 0,2-5 55,0 0 0,25-43 0,-16 23-41,-20 29-22,0 0-1,0 0 1,-1-1-1,0 0 1,-1 0-1,-1 0 1,0 0 0,-1 0-1,2-18 1,-1-18 12,-5-56 1,1 34-4,2 34 14,0 20-3,-1 0 1,0-1 0,-3-16-1,1 26-4,-1 1-1,1 0 1,-1-1 0,-1 1-1,1 0 1,-1 0 0,0 1-1,0-1 1,-1 1 0,1 0-1,-1 0 1,-10-7 0,5 1 219,9 9-213,0 1-1,-1-1 1,1 1-1,0-1 1,-1 1-1,0 0 1,1 0-1,-1-1 1,0 1-1,-2-1 1,-38-18 392,32 14-318,0 0 1,-1 1-1,0 0 1,0 1-1,-1 0 1,1 1-1,-1 0 0,0 1 1,-18-2-1,-79 4 9,106 1-104,0 0 0,0 0 0,-1 0-1,1 1 1,0-1 0,0 1 0,0-1 0,0 1-1,1 0 1,-4 3 0,-29 24 63,34-27-61,-4 1 3,-1 1 0,1-1 0,0 0 0,-1 0 0,0 0 0,-7 1 0,8-2 1,-1 0-1,1 1 1,0-1 0,-1 1-1,1 0 1,-5 5 0,5-4-16,0-1 1,-1 1-1,1-1 0,-1 0 1,-11 4-1,11-4 0,0-1 0,1 1 0,-1 0 0,1 0-1,-10 8 1,-20 11-85,30-19 71,-1 0-1,1 0 1,0 1-1,-1 0 0,2 0 1,-7 6-1,-24 33-102,22-26 49,-2 1 0,-16 14 0,25-26 54,0 0 1,1 0-1,-1 1 0,1-1 1,1 1-1,0 0 1,0 1-1,0-1 0,1 1 1,0 0-1,0-1 1,1 1-1,0 0 0,0 1 1,1-1-1,0 0 0,0 0 1,1 1-1,0-1 1,1 0-1,1 10 0,0-13-5,-1-1 0,0 1-1,1-1 1,0 1 0,0-1-1,0 0 1,0 0-1,1 0 1,0 0 0,0-1-1,0 1 1,0-1 0,0 1-1,1-1 1,-1 0-1,7 4 1,20 21-166,-18-11 159,-11-15 32,1 1-1,-1-1 0,1 0 0,0 0 0,-1 0 1,1 0-1,0 0 0,0 0 0,4 2 0,19 21-13,-22-21 15,1 0-1,-1-1 1,1 1-1,0-1 1,0 1 0,0-1-1,5 2 1,172 77-299,-171-80 220,0 0 0,1 0 1,-1-1-1,1-1 0,-1 1 0,1-2 1,10-1-1,13 1-65,-6 2 118,-19 0 10,-1-1-1,1 1 0,-1-2 1,1 1-1,-1-1 1,1 0-1,-1-1 0,0 1 1,12-6-1,28-16-15,-37 18 35,0 0-1,0 0 1,-1-1 0,1 0-1,-1-1 1,-1-1 0,15-12-1,-12-2 38,-11 20 13,0-1 0,0 1-1,0-1 1,1 1-1,-1-1 1,1 1-1,-1 0 1,1-1 0,3-2-1,-4-1-3726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5:18.6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234 234 1265,'0'0'3078,"-5"0"-2784,-17 0-86,11-3 6101,-9-10-5679,19 11-699,0 1-1,0-1 1,1 0 0,-1 1-1,1-1 1,0 0 0,-1 0-1,1 1 1,0-1 0,0 0-1,0 0 1,0 0 0,0 1-1,1-4 1,-1 1-9,0-100 406,0 103-316,-1 0-1,1 0 0,0 1 0,-1-1 0,1 0 0,-1 0 0,1 1 1,-1-1-1,1 0 0,-1 1 0,0-1 0,1 0 0,-1 1 0,0-1 1,0 1-1,1 0 0,-1-1 0,0 1 0,0-1 0,0 1 0,1 0 1,-1 0-1,0-1 0,0 1 0,0 0 0,0 0 0,0 0 0,0 0 1,1 0-1,-2 0 0,-34 0 85,28 0-52,7 0-46,0 0 0,-1 0 0,1-1 0,-1 1 1,1 1-1,-1-1 0,1 0 0,-1 0 0,1 0 0,-1 1 0,1-1 1,0 1-1,-1-1 0,1 1 0,0 0 0,-1-1 0,1 1 0,0 0 1,0 0-1,0 0 0,0 0 0,-2 2 0,2 0-9,0 0 0,0 0 0,1 0 1,-1 0-1,1 0 0,-1 0 0,1 0 0,0 0 0,1 5 0,-1 4-16,0-1-16,0-9 28,-1 0 1,1 0-1,0 0 1,0 0 0,1 0-1,-1 0 1,0 0-1,1 0 1,-1 0 0,1 0-1,1 3 1,-1-4-10,0 0 0,0 0 1,0 0-1,1-1 0,-1 1 0,0 0 1,1-1-1,-1 1 0,1-1 1,-1 1-1,0-1 0,1 0 0,-1 0 1,1 1-1,-1-1 0,1 0 1,-1 0-1,4-1 0,-4 1 16,0 0 0,1-1 0,-1 1 0,0 0 0,1-1 0,-1 1 0,0-1 0,0 0 0,0 1-1,1-1 1,-1 0 0,0 0 0,0 1 0,0-1 0,0 0 0,0 0 0,0 0 0,-1 0 0,1-1 0,0 1 0,0 0 0,-1 0 0,1 0-1,-1 0 1,1-1 0,-1 1 0,0 0 0,1-1 0,-1 1 0,0 0 0,0-3 0,2-52 41,-2 42-24,0 13-2,-1-1 0,0 1 0,1 0 0,-1 0 0,0-1 0,1 1 0,-1 0 0,0 0 0,0 0 0,0 0 0,0 0 0,0 0 0,0 0 0,0 0 0,-1 1 0,1-1 0,0 0 0,0 1 0,-1-1 0,1 1 0,0-1 0,-1 1 0,1-1 0,0 1 0,-2 0 0,-39-8 129,40 8-134,0-1 0,-1 1 0,1 0 0,0 0 0,-1 0 0,1 0 0,0 0 0,-1 0 0,1 0 0,0 1 0,0-1 0,-1 1 0,1 0 0,0 0 0,0 0 0,0 0 0,0 0 0,0 0 0,0 0 0,0 1 0,-2 1 0,2 0-12,1 0-1,-1 1 1,1-1-1,-1 0 0,1 1 1,0-1-1,1 1 0,-1 0 1,1-1-1,-1 1 0,1-1 1,1 8-1,-1-3-10,-1-5 3,1 0 0,0 1 1,1-1-1,-1 0 1,0 0-1,1 1 1,1 4-1,-1-7 14,-1 0 0,1 0 0,0 0 1,-1-1-1,1 1 0,0 0 0,0 0 0,0 0 0,0-1 0,0 1 1,0 0-1,0-1 0,0 1 0,0-1 0,0 1 0,0-1 0,0 0 0,0 1 1,1-1-1,-1 0 0,0 0 0,0 0 0,0 1 0,2-2 0,7 3-8,0-2 0,0 0 0,0 0 0,0 0 0,13-4 0,-19 3 14,0 0 0,-1 0 0,0-1 0,1 1 0,-1-1 0,0 0 0,0 0 0,0 0 0,0-1 1,0 1-1,-1-1 0,1 1 0,-1-1 0,1 0 0,-1 0 0,3-6 0,-1 2 35,0 1 0,-1-1 0,0 1 0,0-1 0,-1 0 0,0 0-1,0 0 1,-1 0 0,0-1 0,0 1 0,0-9 0,-1 15-13,-1 0 0,1 0 1,-1 0-1,1 0 0,-1 0 0,0 0 1,1 0-1,-1 0 0,0 0 0,0 0 0,1 1 1,-1-1-1,0 0 0,0 0 0,0 1 1,0-1-1,0 1 0,0-1 0,0 1 1,0-1-1,-1 1 0,1 0 0,0-1 0,0 1 1,0 0-1,0 0 0,0 0 0,-3 0 1,-37-3 226,38 3-218,-5 0-2,5 0-35,1 0 0,-1 0 0,0 0 1,0 0-1,0 1 0,0-1 0,0 1 1,1-1-1,-6 3 0,7-2-9,0 0-1,0 0 1,0 0 0,0 0-1,0 1 1,0-1-1,1 0 1,-1 0 0,0 1-1,1-1 1,-1 1-1,1-1 1,-1 0 0,1 1-1,0-1 1,0 1 0,0-1-1,-1 1 1,1-1-1,1 1 1,-1 2 0,0-3-29,0 0 0,0-1 1,0 1-1,0 0 1,0-1-1,0 1 0,0 0 1,1-1-1,-1 1 1,0 0-1,0-1 0,0 1 1,1 0-1,-1-1 1,1 1-1,-1-1 0,0 1 1,1-1-1,-1 1 1,1 0-1,-1-1 0,1 0 1,-1 1-1,1-1 1,-1 1-1,1-1 0,0 0 1,0 1-1,21 1-1960,-17-2 1700,24 0-3068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09.0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0 656,'0'0'3466,"6"0"-2802,24 0 22,-14 0 4751,-16 22-4986,0-7-432,0-10-7,-1 0 1,1-1-1,1 1 0,-1 0 0,1 0 1,0 0-1,0 0 0,2 5 0,-2-9-23,0 1-1,0-1 1,0 1-1,0-1 1,1 1-1,-1-1 0,1 0 1,-1 0-1,1 1 1,-1-1-1,1 0 1,0-1-1,-1 1 1,1 0-1,0 0 1,0-1-1,0 1 0,-1-1 1,1 0-1,0 1 1,0-1-1,0 0 1,0 0-1,0 0 1,3-1-1,4 1-236,-7 1 185,-1-1 0,1 0 0,0 0 0,0 0 0,0 0 0,-1 0 0,1-1 0,0 1 0,0-1 0,-1 1 0,4-2-1,-4 1 68,-1 0 1,1 0-1,0 0 0,0 0 0,-1-1 0,1 1 0,-1 0 0,1 0 0,-1-1 0,0 1 0,1 0 0,-1 0 0,0-1 0,0 1 0,0-1 0,0 1 0,0 0 0,0-3 0,-23 4 799,9 0-835,7-1 118,0 1 1,1 0-1,-1 0 0,0 1 0,1 0 0,-11 3 0,15-3-72,0 0-1,1-1 1,-1 1-1,0 1 1,1-1 0,-1 0-1,1 0 1,0 0-1,-1 1 1,1-1 0,0 1-1,0-1 1,0 1-1,0-1 1,0 1 0,0 0-1,0-1 1,0 1-1,1 0 1,-1 0 0,1 0-1,-1 0 1,1-1-1,0 1 1,0 0 0,0 0-1,0 0 1,0 2 0,0 10-4,0-11-16,-1 0-1,1 0 0,0-1 0,0 1 0,1 0 1,-1 0-1,0-1 0,1 1 0,0 0 0,1 4 1,-1-6 1,1 0 0,-1 0 1,0 0-1,1 0 1,-1 0-1,1 0 1,-1 0-1,1-1 0,-1 1 1,1-1-1,-1 1 1,1-1-1,0 1 0,-1-1 1,1 0-1,0 0 1,-1 0-1,1 0 1,0 0-1,2 0 0,-1 0-37,-1 0 0,1 0-1,-1 0 1,1-1-1,-1 1 1,0-1-1,1 1 1,-1-1 0,0 0-1,1 0 1,-1 0-1,0 0 1,0 0-1,0 0 1,0-1 0,4-2-1,-3 0-16,0 0 0,-1 0 1,1 0-1,-1 0 0,0 0 0,0-1 0,0 1 0,1-5 0,0-1-85,-1 1-1,0-1 0,-1 0 1,0 0-1,-1-17 0,0 22 167,-1 4 15,0 0 0,0 0 0,0 0 0,0 0 0,1 0-1,-1 1 1,0-1 0,0 0 0,0 1 0,-1-1-1,1 0 1,0 1 0,0 0 0,0-1 0,0 1-1,0-1 1,-1 1 0,1 0 0,0 0 0,0 0-1,-1 0 1,1 0 0,0 0 0,-2 0 0,0 0 26,0 0 0,-1 0 0,1 0 0,-1 0 0,1 0 0,0 1 0,-1-1 0,1 1 0,-4 2 0,3 0-39,0 0 1,0 0-1,1 1 1,-1-1-1,1 1 1,0 0-1,0 0 1,1 1-1,-1-1 1,1 0-1,0 1 1,-3 9-1,2-5 30,0 1 0,1 0 0,0 0 0,0 1 0,1 13 0,3-23-56,-1 0-1,1-1 1,0 1-1,0-1 0,0 1 1,0-1-1,0 0 0,0 0 1,0 0-1,-1 0 0,1 0 1,2-1-1,1 1-5,-2 1-10,1-1 0,-1-1-1,1 1 1,-1 0 0,0-1 0,1 0 0,-1 1 0,0-1 0,1-1 0,-1 1 0,0 0-1,0-1 1,0 0 0,0 1 0,0-1 0,0 0 0,-1-1 0,1 1 0,-1 0 0,0-1-1,1 1 1,-1-1 0,0 0 0,0 0 0,-1 0 0,1 0 0,0 0 0,-1 0-1,0 0 1,0 0 0,0-1 0,0 1 0,-1 0 0,1-1 0,-1 1 0,0-1 0,0-6-1,0 9 64,-1 0 0,1 0 0,-1 0 0,1 0 0,-1 0 0,1 1 0,-1-1 0,1 0 0,-1 0 0,0 0 0,1 1 0,-1-1 0,0 0 0,0 1 0,0-1 0,0 1 0,1-1 0,-1 1 0,0-1-1,0 1 1,0 0 0,0-1 0,0 1 0,0 0 0,0 0 0,0 0 0,0 0 0,0 0 0,0 0 0,0 0 0,0 0 0,0 0 0,-1 0 0,-1 0-17,1 0 0,0 0 1,0 1-1,-1-1 0,1 0 1,0 1-1,0-1 0,0 1 1,-1 0-1,1-1 0,0 1 0,0 0 1,0 0-1,-2 2 0,4-2-180,-1-1 1,1 1-1,-1-1 0,1 1 0,0-1 0,-1 0 0,1 1 0,-1-1 1,1 0-1,-1 1 0,1-1 0,-1 0 0,1 0 0,-1 1 0,0-1 1,1 0-1,-1 0 0,1 0 0,-1 0 0,0 0 0,1 0 0,-1 0 0,1 0 1,-1 0-1,-1 0 0,-8 0-4365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5:20.0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81 124 1024,'0'0'6884,"0"-17"-6516,0 112-595,28-94 8,-25-2 216,-1 1-1,0-1 0,0 0 0,1 1 1,-1-1-1,0 0 0,0 0 0,0-1 1,0 1-1,0 0 0,0-1 1,-1 1-1,1-1 0,0 1 0,-1-1 1,1 0-1,-1 0 0,1 0 0,-1 0 1,0 0-1,0 0 0,0 0 1,0 0-1,0 0 0,-1-1 0,2-3 1,1-5-94,-1 1 1,0 0 0,0 0 0,0-19 0,-2-29-200,-1 57 301,1 0 1,0 0 0,0 0-1,0 0 1,-1 0 0,1 0 0,0 1-1,-1-1 1,1 0 0,-1 0 0,1 0-1,-1 0 1,1 1 0,-1-1 0,1 0-1,-1 0 1,0 1 0,0-1 0,1 1-1,-1-1 1,0 1 0,0-1-1,-1 0 1,-30-8 260,24 8-233,0 0-1,0 1 1,0 0 0,0 1-1,1 0 1,-9 1 0,13 0-30,0-1 1,0 1-1,0-1 1,0 1-1,0 0 1,0 0-1,1 0 1,-1 1 0,1-1-1,0 1 1,-1-1-1,1 1 1,0 0-1,1 0 1,-1 0-1,0 0 1,1 0-1,0 0 1,0 0-1,0 0 1,0 1-1,-1 5 1,-1 9 10,1-1 0,1 1 0,0 18 0,2-26-18,-2-7-1,1 1 1,0 0-1,0 0 0,1-1 1,-1 1-1,1 0 0,0 0 0,0-1 1,0 1-1,0-1 0,3 6 1,-2-7 1,0 0 0,-1-1 0,1 1 0,0-1 1,0 1-1,0-1 0,1 0 0,-1 0 1,0 0-1,0 0 0,1 0 0,-1 0 0,1 0 1,-1-1-1,0 0 0,1 1 0,-1-1 1,4 0-1,0 1 13,0-1-1,0 1 1,0-1 0,0-1 0,0 1 0,10-3 0,-13 2-5,-1 0 1,1 0 0,-1 0 0,0-1 0,0 1-1,0-1 1,1 1 0,-1-1 0,-1 0 0,1 0 0,0 0-1,0 0 1,-1 0 0,1 0 0,-1 0 0,0 0-1,2-5 1,2-4 26,0 0 0,-1 0 0,-1-1 0,0 1 0,-1-1 0,0 0 0,0 0 0,-2 0 0,1 0 0,-1 0 0,-2-12 0,1 23-1,1 0 0,-1 0 0,1 0 0,-1-1 0,0 1-1,0 0 1,1 0 0,-1 0 0,0 0 0,0 0-1,0 0 1,0 1 0,0-1 0,0 0 0,0 0 0,0 1-1,0-1 1,-1 1 0,1-1 0,0 1 0,0-1 0,-1 1-1,0-1 1,-1 1 22,1-1 0,0 1-1,-1-1 1,1 1 0,0 0-1,-1 0 1,1 0 0,0 0-1,-1 0 1,1 0 0,-1 1-1,-2 0 1,4 1-257,0 0 0,0 0 1,1 0-1,-1 1 0,1-1 0,0 0 0,-1 0 0,1 0 1,0 1-1,0-1 0,0 0 0,0 0 0,1 0 0,0 3 1,2 2-2361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5:21.3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0 178 944,'0'0'3151,"19"-1"-1809,-17 0-1192,1 0 1,-1-1-1,1 1 0,-1-1 0,0 1 0,0-1 1,0 0-1,0 0 0,0 0 0,0 0 0,-1-1 1,1 1-1,-1 0 0,1-1 0,-1 1 0,0-1 1,0 1-1,0-1 0,1-4 3026,-3 8-3182,0-1 1,0 0 0,0 0-1,0 0 1,0 1 0,0-1-1,0 0 1,0 1 0,1-1-1,-1 0 1,0 1 0,0 0-1,0-1 1,1 1 0,-2 0-1,2 2-22,0 0 0,0 0-1,0 0 1,0 0 0,0-1-1,1 1 1,-1 0 0,1 0 0,0 0-1,0 0 1,0-1 0,3 6-1,-2-6 18,0-1-1,0 1 1,0 0 0,0-1-1,1 0 1,-1 1-1,1-1 1,-1 0-1,1 0 1,-1-1-1,1 1 1,0 0-1,5 0 1,4 1-14,1 0-1,0-1 1,25 0 0,-34-2 18,-1 1 1,1 0 0,0-1-1,0 1 1,-1-1-1,1 0 1,0-1 0,-1 1-1,1-1 1,-1 1 0,1-1-1,-1 0 1,0 0-1,0 0 1,0-1 0,0 1-1,3-4 1,-1-1 17,-1 0 1,0-1-1,0 1 0,-1-1 1,0 0-1,0 1 1,-1-1-1,0 0 0,0-1 1,-1 1-1,0 0 0,-1 0 1,0-1-1,0-8 1,-1 15-3,1 0 0,0 0 0,-1 0 0,0 0 0,1 0 0,-1 0 1,0 0-1,0 0 0,0 0 0,0 0 0,0 1 0,0-1 0,-1 1 0,1-1 1,0 1-1,-1-1 0,1 1 0,-1-1 0,0 1 0,1 0 0,-1 0 0,0 0 1,0 0-1,0 0 0,0 1 0,0-1 0,0 0 0,0 1 0,0 0 1,0-1-1,-3 1 0,-10-2 44,0 0 1,-1 1 0,-17 2-1,17-1-36,14 0-19,0 1 0,0-1 0,1 0 0,-1 1 0,0 0 0,0-1 1,1 1-1,-1 0 0,0 0 0,1-1 0,-1 2 0,1-1 1,-1 0-1,1 0 0,0 0 0,-1 0 0,1 1 0,0-1 1,0 1-1,0-1 0,0 1 0,0-1 0,0 1 0,0 0 1,1-1-1,-1 1 0,1 0 0,-1 0 0,1 0 0,-1-1 0,1 1 1,0 2-1,-2 11-24,1-1 1,1 1 0,1 17-1,-1-12 15,0-18 7,0 0 1,1 1-1,-1-1 0,0 0 0,1 0 0,-1 0 1,1 0-1,0 0 0,0 0 0,0 0 1,0 0-1,0 0 0,0 0 0,0 0 0,1-1 1,-1 1-1,1-1 0,-1 1 0,1-1 1,0 1-1,-1-1 0,1 0 0,0 1 0,0-1 1,0 0-1,0-1 0,0 1 0,0 0 1,0 0-1,4 0 0,7 1-26,-1 0 0,1-1 0,0 0 0,15-1 0,-15 0 22,-12 0 4,0 0 0,0 0 0,0-1 0,-1 1 0,1 0 0,0 0 1,0-1-1,0 1 0,-1 0 0,1-1 0,0 1 0,0-1 0,-1 1 0,1-1 0,0 1 0,-1-1 0,1 0 0,-1 1 0,1-1 0,-1 0 0,1 1 0,-1-1 0,1 0 0,-1 0 0,0 0 0,1 1 0,-1-1 0,0 0 0,0 0 0,1 0 0,-1 0 0,0 1 0,0-2 0,0-36-21,-1 25 167,1 12-135,0 0 0,0 0 0,-1 0 1,1 0-1,-1 0 0,1 0 0,-1 0 0,1 0 1,-1 1-1,0-1 0,1 0 0,-1 0 1,0 1-1,1-1 0,-1 0 0,0 1 0,0-1 1,0 1-1,0-1 0,0 1 0,1-1 1,-1 1-1,0 0 0,0-1 0,0 1 0,0 0 1,0 0-1,0 0 0,-2-1 0,-33-1 197,34 2-179,-57 0 282,58 0-309,1 1-1,-1-1 1,1 1-1,-1-1 1,0 1-1,1 0 1,-1-1 0,1 1-1,0 0 1,-1-1-1,1 1 1,-1 0-1,1-1 1,0 1 0,0 0-1,-1 0 1,1-1-1,0 1 1,0 0-1,0 0 1,0-1 0,0 1-1,0 0 1,0 0-1,0 1 1,0 31-117,1-23 50,-1-9 37,0 1-1,0 0 1,0-1-1,0 1 1,1-1-1,-1 1 1,0 0 0,1-1-1,-1 1 1,1-1-1,0 0 1,0 1-1,-1-1 1,1 1-1,0-1 1,0 0-1,0 0 1,0 1-1,0-1 1,1 0 0,-1 0-1,0 0 1,1 0-1,-1 0 1,0-1-1,1 1 1,-1 0-1,1-1 1,2 2-1,4-1-703,0 1 0,0-1-1,0 0 1,15-1 0,-19 0 256,33 0-3701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5:23.5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0 3826,'0'0'3620,"0"7"263,0 20-3166,0 54-792,0-81 60,0 0 1,1 1-1,-1-1 1,1 1-1,-1-1 0,1 0 1,-1 1-1,1-1 1,0 0-1,-1 0 1,1 0-1,-1 1 0,1-1 1,0 0-1,-1 0 1,1 0-1,-1 0 1,1 0-1,0 0 0,-1 0 1,1 0-1,0 0 1,-1 0-1,1 0 1,-1-1-1,1 1 0,0 0 1,-1 0-1,1-1 1,-1 1-1,1 0 1,-1 0-1,1-1 0,-1 1 1,1-1-1,-1 1 1,1-1-1,-1 0 1,2-4 61,-1-1 1,0 0 0,0 1 0,-1-1-1,1 0 1,-1 0 0,-1-7 0,0-3 207,0 15-218,1 0 0,-1 0 0,0 0 0,0 0 0,1 1 0,-1-1 0,0 0 0,0 0 0,0 1 0,0-1 0,0 1 0,0-1 0,0 1 0,0-1 0,0 1 0,0-1-1,0 1 1,-1 0 0,1 0 0,0-1 0,0 1 0,0 0 0,0 0 0,-1 0 0,1 1 0,0-1 0,0 0 0,0 0 0,0 0 0,0 1 0,0-1 0,-1 1 0,0 0 0,0 6-36,0-1 0,1 0 1,0 1-1,1 0 0,-1-1 0,1 1 1,0-1-1,2 9 0,-1 7-36,-1-19 33,0 0 0,0-1 1,0 1-1,0 0 1,1-1-1,-1 1 0,1 0 1,0-1-1,-1 1 0,1-1 1,1 1-1,-1-1 0,0 0 1,0 1-1,1-1 0,0 0 1,-1 0-1,1 0 0,0 0 1,0 0-1,0 0 1,0-1-1,0 1 0,0-1 1,1 1-1,-1-1 0,0 0 1,1 0-1,3 2 0,5-1-29,1 1 0,-1-2-1,1 1 1,-1-2 0,18 0-1,-17 0-16,-11 0 32,1 0 0,0 0 1,-1 0-1,1 0 0,0-1 0,0 1 0,-1 0 0,1-1 0,-1 0 0,1 1 0,0-1 1,-1 0-1,1 0 0,-1 0 0,0 1 0,1-2 0,-1 1 0,0 0 0,1 0 0,-1 0 0,0-1 1,0 1-1,0 0 0,0-1 0,0 1 0,0-1 0,-1 1 0,1-1 0,0 0 0,0-2 1,0-2 32,0-1 0,0 1 0,0-1 0,-1 0 0,0 0 0,-2-10 0,1 15 3,0-1 0,0 1 1,0-1-1,0 1 0,0 0 1,-1 0-1,1 0 1,-1-1-1,0 2 0,1-1 1,-1 0-1,0 0 0,0 0 1,0 1-1,-1-1 0,1 1 1,0 0-1,-5-2 0,-3-2 107,0 1 0,0 0 0,-14-3 0,12 5 169,0 0 0,0 1 1,-20 1-1,17 0-281,14 19-1396,1-10-1717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5:22.4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287 1 1569,'0'0'4207,"-3"0"-3455,-9 0 2074,8-1-2531,0 1 0,1 0-1,-1 0 1,0 0-1,1 1 1,-1 0 0,0-1-1,-4 3 1,7-2-306,-1-1 1,1 1 0,0 0-1,0 0 1,0 0-1,0 1 1,0-1-1,0 0 1,0 0-1,0 0 1,0 1-1,1-1 1,-1 0-1,0 1 1,1-1-1,-1 1 1,1-1-1,0 1 1,-1-1-1,1 1 1,0-1-1,0 1 1,0-1-1,0 1 1,0 2-1,0 7-57,0-9 48,0-1 0,-1 1 0,1-1 0,0 1 0,1-1 0,-1 1 0,0-1 0,0 1 0,1-1 0,-1 1 0,0-1 0,2 2 0,-1-2-31,0 0 0,0-1 0,0 1-1,0 0 1,0-1 0,0 1-1,0-1 1,0 1 0,0-1 0,1 0-1,-1 1 1,0-1 0,0 0 0,1 0-1,-1 0 1,0 0 0,0 0 0,2 0-1,-2-4 71,0 1-1,0 0 0,-1 0 1,1 0-1,-1 0 0,0-1 1,0 1-1,0 0 0,0 0 0,-1-1 1,1 1-1,-1 0 0,-1-4 1,-5 5 13,1-1 1,-1 2 0,0-1 0,0 1 0,0 0 0,0 1 0,0-1 0,0 1 0,0 1 0,-9 1-1,-8-1 121,20-2-143,-1 1 0,1 0 0,-1 1 0,1-1-1,0 1 1,-1 0 0,1 0 0,0 0-1,0 0 1,-1 1 0,1 0 0,0 0 0,1 0-1,-1 0 1,0 1 0,1-1 0,-1 1 0,1 0-1,0 0 1,0 0 0,0 0 0,0 1-1,0-1 1,1 1 0,-1 0 0,-1 5 0,-1 0-5,0 0 0,1 0 1,0 1-1,1-1 0,0 1 1,0 0-1,1 0 0,1 0 1,-1 0-1,2 0 0,-1 0 1,2 0-1,1 20 0,-1-29-9,0 0 0,0 1 1,-1-1-1,1 0 0,0 1 0,0-1 0,0 0 0,0 0 0,0 0 0,1 0 0,-1 0 0,0 0 0,0 0 1,1-1-1,-1 1 0,0 0 0,1-1 0,-1 1 0,1-1 0,-1 1 0,2-1 0,33 6-78,-34-6 80,9 2 0,1-1 0,0-1 0,-1 0 0,1 0 1,-1-1-1,18-4 0,-23 3 2,0 0 0,-1 0 0,1-1 0,-1 0 0,0 0 0,0 0 0,0 0 0,-1-1 0,1 0 0,-1 0-1,1 0 1,-1 0 0,-1-1 0,6-7 0,-5 6 21,0 1 0,-1-2-1,0 1 1,0 0 0,0-1 0,-1 1-1,1-1 1,-2 0 0,1 0 0,-1 0-1,0 0 1,0 0 0,-1 0 0,0 0-1,0 0 1,-1 0 0,-2-10 0,2 15 27,0 0 0,0 0 0,-1 0 0,1 0 1,-1 0-1,1 1 0,-1-1 0,0 0 0,1 1 1,-1 0-1,0-1 0,0 1 0,0 0 0,0 0 1,0 0-1,-1 0 0,1 1 0,0-1 0,0 0 1,0 1-1,-1 0 0,-2-1 0,-9 0 101,0 0 0,-21 1 0,18 0-197,17 0-30,-1 0 0,1 0 0,0 0 0,-1 1 0,1-1 0,-1 0 0,1 0 0,0 0 0,-1 0 0,1 0 0,0 0 0,-1 0 0,1 1 0,0-1 0,0 0 0,-1 0 0,1 0 0,0 1 0,-1-1 0,1 0 0,0 1 0,0-1 0,0 0 0,-1 0 0,1 1 0,0-1 0,0 0 0,0 1 0,0-1 0,0 0 0,-1 1 0,1-1 0,0 0 0,0 1 0,0-1 0,0 0 0,0 1 0,0-1 0,0 1 0,0-1 0,0 0 0,0 1 0,1-1 0,-1 0 0,0 1 0,0 2-509,0 5-3914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5:24.2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1 105 576,'0'0'3895,"10"-11"-3522,-5 8 3288,64 3-3495,-68 0-142,0-1-1,0 0 1,0 0 0,0-1 0,1 1 0,-2 0 0,1 0 0,0 0 0,0-1 0,0 1-1,0 0 1,-1-1 0,1 1 0,-1-1 0,1 1 0,-1-1 0,1 1 0,-1-1 0,0 1-1,0-1 1,0 1 0,0-1 0,0-2 0,0 1 116,1 0 0,-1 0 1,0 0-1,0-1 0,0 1 0,0 0 0,-1 0 0,0 0 1,1 0-1,-1 0 0,0 0 0,-2-4 0,1 6-67,0-1 0,1 1 0,-2 0 0,1 0 0,0-1 0,0 2 0,0-1 0,0 0 0,-1 0 0,1 1 0,0-1 0,-1 1 0,1-1 0,0 1 0,-5 0 0,6 0-100,0 0 1,0 0 0,-1 0 0,1 0-1,0 0 1,0 0 0,0 1-1,0-1 1,0 0 0,0 0 0,0 1-1,0-1 1,0 1 0,0-1 0,0 1-1,0-1 1,0 1 0,0-1-1,1 1 1,-1 0 0,0 0 0,0-1-1,1 1 1,-1 0 0,0 0 0,1 0-1,-1 0 1,1 0 0,-1 0-1,1 0 1,-1 0 0,1 0 0,0 0-1,0 0 1,-1 2 0,1 15-3082,0-13 130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5:25.8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67 3826,'0'0'9625,"-7"-27"-8253,-11 14-739,12 8-418,9 7-503,1 0 172,0 1-1,1-1 1,-1-1 0,0 1-1,0 0 1,1-1 0,-1 0 0,1 0-1,8 0 1,46 0-1416,-33-2 908,-25 1 650,-1 0 0,1 0-1,-1 0 1,0 0 0,1-1-1,-1 1 1,1 0 0,-1 0-1,1-1 1,-1 1 0,0 0-1,1 0 1,-1-1 0,0 1 0,1-1-1,-1 1 1,0 0 0,1-1-1,-1 1 1,0-1 0,0 1-1,0 0 1,1-1 0,-1 1-1,0-1 1,0 1 0,0-1 0,0 1-1,0-1 1,0 1 0,0-1-1,0 1 1,0-1 0,0 1-1,0-1 1,0 1 0,0 0-1,0-1 1,-1 0 0,-4-16 827,3 16-796,1 0-1,-1 0 1,0 0 0,0 0-1,0 1 1,0-1 0,0 1-1,0-1 1,0 1 0,0 0 0,0-1-1,0 1 1,0 0 0,0 0-1,0 1 1,0-1 0,0 0-1,0 1 1,-4 1 0,4-2-59,-1 1 0,1 0 0,-1 0 0,1 0 1,0 0-1,-1 0 0,1 0 0,0 1 0,0-1 0,0 1 1,0 0-1,0 0 0,0-1 0,1 1 0,-3 3 1,1 1-12,1 0 1,-1 0-1,1 0 1,0 0 0,1 0-1,-1 1 1,0 8 0,2-13 6,0-1 0,0 1 0,0 0 0,0 0-1,0 0 1,1-1 0,-1 1 0,0 0 0,1 0 0,-1 0 0,1-1 0,0 1 0,-1 0 0,1-1 0,0 1 0,0-1 0,0 1 0,0-1 0,1 1 0,-1-1 0,0 0 0,0 0 0,1 1 0,-1-1 0,1 0 0,-1 0 0,1 0 0,0-1-1,2 2 1,4 0-214,0 0-1,1 0 1,-1-1-1,1 0 1,17-1-1,-18 0-40,-8-1 261,1 1-1,-1 0 1,1 0 0,-1-1 0,1 1 0,-1-1-1,1 1 1,-1-1 0,0 1 0,1-1 0,-1 1-1,0-1 1,1 1 0,-1-1 0,0 1 0,1-1 0,-1 1-1,0-1 1,0 0 0,0 1 0,0-1 0,1 1-1,-1-1 1,0 0 0,0 1 0,0-1 0,0 1-1,-1-2 1,2-23 119,-2 20-94,1 3-1,0-1-1,0 1 0,0 0 0,0-1 0,-1 1 0,1 0 1,-1 0-1,0-1 0,1 1 0,-1 0 0,0 0 0,-1 0 0,1 0 1,0 0-1,0 0 0,-1 1 0,1-1 0,-1 0 0,0 1 1,1-1-1,-1 1 0,0-1 0,0 1 0,0 0 0,0 0 0,0 0 1,0 0-1,-3-1 0,-4-1 183,0 1 0,0 0 0,0 1 0,0 0 0,-18 0 0,26 2-205,0-1 1,1 1-1,-1 0 1,0-1-1,0 1 1,1 0-1,-1-1 1,0 1-1,1 0 1,-1-1-1,1 1 1,-1 0-1,1 0 1,-1 0-1,1 0 1,0 0-1,-1-1 1,1 1-1,0 0 1,0 0-1,0 0 1,0 0-1,0 0 1,0 0-1,0 0 1,0 0-1,0 1 1,0 37-38,0-30 46,0-5-11,0 1 0,0-1 0,0 0-1,0 0 1,1 0 0,0 0 0,0 0 0,0 1 0,0-1 0,1-1 0,0 1 0,-1 0-1,4 3 1,-2-3-1,0-1 1,0 0-1,1 0 0,-1-1 0,1 1 0,0-1 0,0 0 0,0 0 0,0 0 1,0 0-1,0-1 0,7 2 0,-4-1-20,1 0-1,-1 0 1,0-1-1,1 0 1,-1 0-1,1-1 1,-1 0 0,1 0-1,0-1 1,-1 0-1,13-3 1,-17 3 13,0 0-1,0-1 1,-1 1 0,1-1-1,0 1 1,0-1 0,-1 0 0,1 0-1,-1 0 1,1-1 0,-1 1-1,0 0 1,0-1 0,0 0-1,0 1 1,-1-1 0,1 0-1,-1 0 1,0 0 0,1 0 0,-1 0-1,-1 0 1,1 0 0,0 0-1,-1 0 1,1-1 0,-1 1-1,-1-6 1,2 5 33,-1 0 1,0 0-1,0 0 0,-1 0 0,1 0 1,-1 0-1,0 0 0,0 0 0,0 0 1,-1 1-1,1-1 0,-3-3 0,2 5-3,0 0-1,0 0 0,0 1 0,0-1 0,0 1 0,0-1 1,0 1-1,0 0 0,0 0 0,-1 0 0,1 0 1,-1 1-1,1-1 0,0 0 0,-1 1 0,1 0 0,-1-1 1,1 1-1,-1 0 0,-2 1 0,-1-1-108,1-1 0,0 2 0,0-1 0,0 0 0,0 1 0,0 0 0,0 0-1,-8 4 1,10-4-202,1 1-1,0 0 0,0 0 0,0 0 1,0 0-1,0 0 0,0 0 0,0 1 0,1-1 1,-1 1-1,1-1 0,-1 1 0,1-1 0,0 1 1,0 0-1,-1 5 0,-2 9-3841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5:27.1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102 47 1297,'0'0'7328,"2"-13"-4687,-54 13-1013,53 26-2146,13-25 390,19-2-1017,-32 1 1115,0 0-1,0 0 1,0-1-1,0 1 1,0-1-1,-1 1 1,1-1-1,0 1 1,0-1-1,-1 1 1,1-1-1,0 1 1,-1-1-1,1 0 1,-1 0-1,1 1 1,0-1-1,-1 0 1,0 0-1,1 1 1,-1-1-1,0 0 1,1 0-1,-1 0 1,0 0-1,0 0 1,1 0-1,-1 0 1,0 1-1,0-1 1,0-2-1,0 2 104,0 0-1,0-1 0,0 1 0,0 0 1,0-1-1,0 1 0,0-1 0,-1 1 1,1 0-1,0-1 0,-1 1 0,1 0 1,-1-1-1,1 1 0,-1 0 1,0 0-1,1 0 0,-1-1 0,0 1 1,0 0-1,0 0 0,0 0 0,-2-1 1,0 1 67,-1 0 1,1 0 0,-1 0 0,1 1 0,-1-1-1,1 1 1,-1 0 0,-4 0 0,2 0-69,4 0-47,0 0 0,0 0 1,0 0-1,0 0 0,0 0 0,0 1 1,1-1-1,-1 1 0,0-1 1,0 1-1,0-1 0,1 1 0,-1 0 1,0 0-1,1 0 0,-1 0 0,0 0 1,1 1-1,-3 1 0,2 0 2,1 0-1,0-1 0,0 1 1,0 0-1,0 0 1,0 0-1,0 0 0,1 0 1,0 0-1,-1 0 0,1 0 1,0 4-1,0 2 28,0-4-35,0 0 1,0 0-1,0-1 0,1 1 1,-1 0-1,1 0 0,0-1 1,2 5-1,-2-7-19,0-1 0,0 1 0,0-1 0,1 1 0,-1-1 0,0 0 0,1 0 0,-1 0 0,1 0 0,-1 0 0,1 0-1,-1 0 1,1 0 0,0-1 0,-1 1 0,1 0 0,0-1 0,0 0 0,-1 1 0,1-1 0,0 0 0,0 0 0,0 0 0,-1 0 0,3 0 0,-2 0-12,0 0 0,0 0 0,0 0 0,0 0 0,0 0-1,-1 0 1,1 0 0,0-1 0,0 1 0,0-1 0,0 1 0,-1-1 0,1 0 0,0 0 0,-1 0 0,3-1 0,-3 0 8,0 0 1,0-1-1,0 1 0,0 0 1,0 0-1,-1-1 0,1 1 1,-1 0-1,0-1 0,0 1 1,1 0-1,-2-1 0,1-3 1,0 2 24,0 0 1,0-1-1,0 1 1,0 0-1,-1-1 1,0 1-1,0 0 1,0-1-1,0 1 1,-1 0-1,1 0 1,-4-5-1,3 7-33,-1 0 0,1 0 0,0 0-1,-1 0 1,1 1 0,-1-1 0,1 1-1,-1-1 1,0 1 0,0 0 0,0 0-1,0 0 1,1 1 0,-1-1 0,0 1-1,0-1 1,0 1 0,0 0 0,-6 1-1,3-1 193,6 0-424,-1-1 0,0 1 0,0 0 1,0 0-1,1 0 0,-1 0 0,0 0 1,0 0-1,0 0 0,0 0 0,1 0 1,-1 0-1,0 0 0,0 1 0,0-1 1,1 0-1,-1 1 0,0-1 1,0 0-1,1 1 0,-1-1 0,0 1 1,1-1-1,-1 1 0,1-1 0,-1 1 1,0 0-1,1-1 0,-1 1 0,0 1 1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5:32.3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150 237 2113,'0'0'5184,"0"-47"-1388,0 42-3731,0-1 0,0 0 0,0 1 0,-1-1 0,0 1 1,-3-9-1,4 13-51,-1 0 1,0-1 0,1 1-1,-1 0 1,0-1 0,0 1 0,0 0-1,0 0 1,0 0 0,0 0-1,0 0 1,-1 0 0,1 0-1,0 0 1,-1 1 0,1-1-1,0 0 1,-1 1 0,1-1 0,-1 1-1,1 0 1,-1-1 0,1 1-1,-1 0 1,1 0 0,-1 0-1,-2 0 1,10 0-57,-1 0-123,-1 0 0,1 0 0,-1 0 0,1-1 1,-1 0-1,6-1 0,-9 2 137,0-1 0,0 1 1,0-1-1,0 1 0,0-1 0,0 0 0,0 0 0,0 1 0,-1-1 1,1 0-1,0 0 0,0 0 0,0 0 0,-1 0 0,1 0 1,-1 0-1,1 0 0,-1 0 0,1 0 0,-1 0 0,1 0 0,-1 0 1,0 0-1,0-1 0,0 1 0,1 0 0,-1 0 0,-1-2 1,2 1 80,-1 1 0,0-1 0,0 1 1,0 0-1,0-1 0,0 1 1,0-1-1,-1 1 0,1 0 1,0-1-1,-1 1 0,1-1 1,-1 1-1,1 0 0,-1 0 1,0-1-1,0 1 0,1 0 0,-1 0 1,-1-1-1,-1 1 118,1 0 0,0 0 0,-1 0 0,1 1 0,-1-1 1,1 1-1,-1 0 0,0 0 0,1 0 0,-4 0 0,5 4-183,0-1 0,0 1 0,0-1 0,1 1 0,0 0 0,-1-1 0,2 5 0,-1 53-170,18-55-672,-18-6 836,1 0 1,0 0 0,-1 1 0,1-1 0,0 0-1,-1 0 1,1 0 0,-1 0 0,1-1-1,0 1 1,-1 0 0,1 0 0,0 0 0,-1 0-1,1-1 1,-1 1 0,1 0 0,-1-1 0,1 1-1,-1 0 1,1-1 0,-1 1 0,1 0 0,-1-1-1,1 1 1,-1-1 0,0 1 0,1-1 0,-1 1-1,0-1 1,1 0 0,-1 1 0,0-1-1,0 1 1,1-1 0,-1 1 0,0-1 0,0-1-1,0-6-10,1-3 5,-1 0-1,-1 0 1,0 0 0,0 0-1,-6-20 1,6 28 30,-1 0 1,1 0-1,0 1 1,-1-1 0,0 0-1,1 1 1,-1-1-1,0 1 1,-1 0-1,1-1 1,0 1-1,-1 0 1,1 0-1,-1 1 1,1-1-1,-1 1 1,0-1-1,0 1 1,1 0-1,-1 0 1,0 0-1,0 0 1,0 0 0,-1 1-1,1-1 1,-3 1-1,-66-1 724,71 2-725,1-1 1,-1 0-1,0 0 0,1 1 1,-1-1-1,0 0 0,1 1 0,-1-1 1,1 1-1,-1-1 0,1 0 1,-1 1-1,1-1 0,-1 1 0,1-1 1,0 1-1,-1 0 0,1-1 1,0 1-1,-1-1 0,1 1 0,0 0 1,0-1-1,0 1 0,-1 0 1,1-1-1,0 1 0,0 0 0,0-1 1,0 2-1,0 26 121,0-23-118,0 0-5,0 0 0,0 0 1,0-1-1,1 1 0,0 0 0,0-1 1,0 1-1,1-1 0,-1 1 0,3 4 1,-2-7-4,-1 1 1,1-1 0,0 0 0,0 0 0,0-1 0,0 1 0,0 0-1,0-1 1,0 1 0,1-1 0,-1 1 0,0-1 0,1 0-1,-1 0 1,1 0 0,0-1 0,-1 1 0,1 0 0,-1-1-1,5 0 1,-5 1-5,7 0-8,-1 0 0,1-1 0,0 0 0,0 0 0,16-3 0,-24 2 10,0 1 1,0-1-1,0 0 1,-1 0-1,1 0 1,0 0-1,-1 1 1,1-1-1,-1 0 1,1 0-1,-1 0 1,0 0-1,1 0 1,-1 0-1,0 0 1,1 0-1,-1 0 1,0 0-1,0-1 1,0 0-1,-1-29 132,1 22-43,0 7-61,0 0 0,-1 1 0,1-1 0,0 0 0,-1 1-1,1-1 1,-1 0 0,1 1 0,-1-1 0,0 1 0,0-1 0,1 1 0,-1-1 0,0 1 0,0 0-1,-1-1 1,1 1 0,0 0 0,0 0 0,-1 0 0,1 0 0,0 0 0,-1 0 0,1 0 0,-1 1-1,0-1 1,1 0 0,-1 1 0,1-1 0,-1 1 0,-2-1 0,-6-1 124,-1 1 1,1 0-1,-22 1 1,20 0-165,11 0-34,1 1 0,-1-1 0,1 0 0,0 0 1,-1 1-1,1-1 0,-1 1 0,1-1 0,0 0 0,-1 1 0,1-1 0,0 1 0,-1-1 0,1 1 0,0-1 1,0 1-1,-1-1 0,1 1 0,0-1 0,0 1 0,0-1 0,0 1 0,0-1 0,0 1 0,0-1 0,0 1 1,0 0-1,0-1 0,0 1 0,0-1 0,0 1 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5:53.2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 4 656,'0'0'8148,"-1"1"-8132,0-1 0,0 1 0,1-1 0,-1 1 0,0-1 0,0 1 0,1 0 0,-1-1 0,1 1 0,-1 0 0,0-1 0,1 1 0,-1 0 0,1 0 0,0 0 0,-1 0 0,1 0 0,-1 1 0,-4 25-10,1 0 0,1 0 0,1 0-1,2 29 1,0-48-3,0-8 61,-2 0 11,2 0-71,0 0-1,-1 0 0,1 0 0,0 0 1,-1 1-1,1-1 0,0 0 0,-1 0 1,1-1-1,0 1 0,-1 0 1,1 0-1,-1 0 0,1 0 0,0 0 1,-1 0-1,1 0 0,0-1 1,0 1-1,-1 0 0,1 0 0,0 0 1,-1-1-1,1 1 0,0 0 1,0 0-1,-1-1 0,1 1 0,0-1 1,-6-15-153,1-1 0,1 0 0,0 0 1,1 0-1,1 0 0,1 0 0,1-21 1,0 37 100,0 12-16,0 171 1091,0-181-915,0-3-93,0-219-598,0 221 565,0 5-31,29 396 1280,-29-400-1181,0-16-14,-2-89-142,5-127-431,-3 228 537,0 1 0,0 0 0,0 0 0,0 0 0,0 1 0,0-1 0,1 0 1,-1 0-1,1 0 0,-1 1 0,1-1 0,-1 0 0,1 1 0,2-4 0,-3 6-7,1 0 0,0 0 0,-1 0 0,0 0 0,1 1 0,-1-1 0,0 0 0,1 0 0,-1 0 0,0 0 0,0 0 0,0 1 0,0-1 0,0 0 0,-1 1 0,2 4 0,4 64 45,4 55 474,-9-241-508,2 110-5,3 14 37,4 34 295,-2 1 1,-2-1-1,-1 49 0,-4-90 7,1-144-323,-2 63-22,1 80 425,0 0-406,0 3-6,0-3 70,-3-15-4370,-16-6-1187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5:57.0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77 117 1761,'0'0'4927,"-9"1"-494,-26 1-3527,3-8-861,32 42-93,-1-22 41,3 25-74,-2-37 78,1-1 1,-1 1 0,1-1-1,-1 0 1,1 1-1,-1-1 1,1 0-1,0 0 1,0 1 0,0-1-1,-1 0 1,1 0-1,0 0 1,0 0-1,0 0 1,1 0-1,-1 0 1,0-1 0,0 1-1,0 0 1,1-1-1,-1 1 1,2 0-1,8 6-6,-3 2-6,-5-7 10,0 0-1,1 1 0,0-1 1,-1-1-1,1 1 0,0 0 1,0-1-1,0 0 0,0 0 1,0 0-1,8 1 0,52-2 5,-39 0 12,-23 0-11,0 0 0,0-1 0,-1 1 0,1 0 0,0-1 0,-1 1 0,1-1 1,0 0-1,-1 1 0,1-1 0,-1 0 0,1 0 0,-1 0 0,0 0 0,1 0 0,-1 0 1,0-1-1,0 1 0,0 0 0,0-1 0,0 1 0,0-1 0,0 1 0,0-1 0,1-2 1,1-5 1,1-1 1,-2 1-1,3-16 1,3-7 2,-6 21 6,0 0-1,0 0 1,-1 0 0,-1 0-1,0 0 1,-2-20-1,0-7 82,2 37-73,0 0 0,-1 0 1,1 0-1,-1 0 0,1 0 1,-1 0-1,0 0 0,1 1 1,-1-1-1,0 0 0,1 0 1,-1 0-1,0 1 0,0-1 1,0 1-1,0-1 0,0 0 1,0 1-1,0 0 0,0-1 1,0 1-1,0-1 0,0 1 1,0 0-1,0 0 0,0 0 1,0 0-1,0 0 0,0 0 1,-1 0-1,0 0 0,-48 1 306,34-1-302,10 0-16,1 1 1,-1 0-1,0-1 1,1 2-1,-1-1 1,0 1-1,1 0 1,0 0-1,-1 0 1,1 1-1,0 0 1,0 0-1,0 0 1,1 0-1,-1 1 1,1 0-1,-8 8 1,8-8-15,-6 18-2501,-3-7-117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10.6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11 480,'0'0'4466,"3"0"-4274,-3-5-656,0 0-1217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6:00.4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60 16,'0'0'2196,"-1"-8"1808,-2-19-4081,3 216 3457,0-317-3497,0 128 165,0 3-120,0 88 536,0-90-435,0-10-21,4-159-16,-4 168 7,0 0 1,0-1-1,0 1 0,0 0 1,0 0-1,0 0 0,0 0 0,0 0 1,0 0-1,0-1 0,0 1 1,0 0-1,0 0 0,0 0 1,0 0-1,0 0 0,0 0 0,0-1 1,0 1-1,0 0 0,1 0 1,-1 0-1,0 0 0,0 0 0,0 0 1,0 0-1,0 0 0,0 0 1,0 0-1,0-1 0,1 1 0,-1 0 1,0 0-1,0 0 0,0 0 1,0 0-1,0 0 0,0 0 0,0 0 1,1 0-1,-1 0 0,0 0 1,0 0-1,0 0 0,0 0 0,0 0 1,0 0-1,1 0 0,-1 0 1,0 0-1,0 0 0,0 0 1,0 0-1,0 1 0,1-1 0,5 8 28,-2 13 321,-1-1 0,-1 1 0,0 39 0,-2-59 181,0 2-424,0 4-9,-15-4-8762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6:04.2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255 38 288,'0'0'6616,"-32"0"-4711,-1-2-1531,23 1-206,1 0 0,-1 1 0,0 0 0,1 1 0,-16 2 0,21 0-134,-1-1-1,0 1 0,1 0 1,-1 0-1,1 1 0,0-1 1,0 1-1,0 0 0,0 0 1,1 0-1,0 0 1,0 1-1,0 0 0,0-1 1,-3 10-1,4-11-38,0 2 3,0 1 0,0-1 0,1 0 0,0 1 0,0-1 0,0 1 0,0 0 0,1 10 0,0-9 9,0-1 1,-1 1-1,0 0 1,0 0-1,-2 8 0,1-11 2,2 0-1,-1 0 1,0-1-1,1 1 0,0 0 1,0 0-1,0 0 1,0 0-1,2 6 1,-1 3 34,-1 60-144,0-73 99,1 1 0,-1 0 0,0-1 0,1 1 0,-1 0 0,1-1 1,-1 1-1,1-1 0,-1 1 0,1-1 0,-1 1 0,1-1 0,0 1 0,-1-1 0,1 1 0,0-1 0,-1 0 1,1 1-1,0-1 0,0 0 0,-1 0 0,1 0 0,0 0 0,0 1 0,-1-1 0,1 0 0,0 0 0,0 0 1,1-1-1,31 1-5,-24-1 2,4 2-8,-11-1 11,0 1-1,1-1 0,-1 0 1,0 0-1,0 0 1,0 0-1,0 0 0,0-1 1,0 1-1,0 0 1,0-1-1,0 0 1,0 1-1,0-1 0,0 0 1,0 0-1,-1 0 1,1 0-1,0 0 0,0-1 1,2-2-1,0-1 11,0-1-1,-1-1 1,1 1-1,3-9 1,-5 9-10,0 1 0,0 0 0,1 0 0,0 0 0,0 0 0,0 1 0,7-8 0,-9 11 8,0-1 1,0 0 0,0 0 0,0 0 0,0 0 0,0 0 0,0 0 0,-1 0 0,1 0 0,-1 0 0,1 0 0,-1 0 0,0-1-1,0-2 1,-1-39 92,0 24-29,1 2-83,1 13 13,-1 1 1,0-1-1,0 0 0,0 0 0,-1 0 0,1 0 0,-1 0 1,-1 0-1,-2-9 0,-5-3 54,6 11-43,0 0 0,0 1 1,-1-1-1,1 1 0,-1 0 1,0 0-1,-7-6 0,8 9 54,1-1-1,-1 1 0,0 1 1,0-1-1,0 0 1,-1 1-1,1-1 1,0 1-1,-1 0 1,1 0-1,-1 0 0,1 1 1,-1-1-1,1 1 1,-1 0-1,1 0 1,-1 0-1,-4 1 1,1-1 23,5 0-90,1 1 1,-1-1 0,1 1-1,-1 0 1,0-1-1,1 1 1,0 0 0,-1 0-1,1 0 1,-1 0-1,1 1 1,0-1 0,0 0-1,0 0 1,0 1-1,0-1 1,0 0 0,0 1-1,-1 2 1,-15 33-246,-5 19-3285,1-18-1946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6:07.0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25 1361,'1'-4'8126,"4"16"-8033,0 0 0,-2 0 0,1 0 0,-2 1 0,1-1 0,-2 1 1,0-1-1,0 25 0,-1-37-94,0 0 1,-1 0 0,1 1-1,0-1 1,0 0-1,0 0 1,0 0 0,0 0-1,0 0 1,0 0-1,0 1 1,0-1 0,1 0-1,-1 0 1,0 0 0,0 0-1,0 0 1,0 0-1,0 1 1,0-1 0,0 0-1,0 0 1,0 0-1,0 0 1,0 0 0,0 0-1,0 0 1,1 0-1,-1 1 1,0-1 0,0 0-1,0 0 1,0 0 0,0 0-1,0 0 1,1 0-1,-1 0 1,0 0 0,0 0-1,0 0 1,0 0-1,0 0 1,0 0 0,1 0-1,-1 0 1,0 0-1,0 0 1,0 0 0,0 0-1,0 0 1,0 0 0,1 0-1,-1 0 1,0 0-1,0 0 1,0 0 0,0-1-1,0 1 1,7-8-113,-1-32 97,-6 32 19,1-1 0,1 1 0,-1-1 0,1 1 0,4-9 0,-6 16-5,0 1 3,0 0 0,0-1 0,0 1-1,0 0 1,0 0 0,0-1 0,1 1 0,-1 0-1,0 0 1,0-1 0,0 1 0,0 0 0,1 0 0,-1-1-1,0 1 1,0 0 0,0 0 0,1 0 0,-1-1-1,0 1 1,0 0 0,1 0 0,-1 0 0,0 0 0,0 0-1,1-1 1,-1 1 0,0 0 0,1 0 0,-1 0 0,0 0-1,1 0 27,1 0 153,1 9-104,6 50 423,3 119 0,-12-178-486,0-17-58,-4-257-801,0 489 2404,4-214-1475,-8-17 10,8 13-93,-7-22-67,1 0 1,1-1-1,-2-39 1,7 64 63,0 14-123,0 153 801,0-165-432,-1-2-250,0 0 0,0 0 0,0-1 0,0 1 0,1-1 0,-1 1 0,0-1 0,0 1 0,1-1 0,-1 1 0,1-1 0,0 0 0,-1 1 0,1-1 0,0 0 0,0 1 0,0-1 0,0-2 0,0 3 1,-1-56-190,1 49 127,1 36 105,-1 51 340,0-79-328,0-4-82,0-109-109,0 77-2745,0 48-1648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6:10.1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92 163 1489,'0'0'4436,"0"0"-4384,-1-1-1,1 1 0,-1 0 1,1 0-1,0-1 0,-1 1 1,1 0-1,-1-1 0,1 1 1,0 0-1,-1-1 0,1 1 1,0-1-1,-1 1 0,1-1 1,0 1-1,0 0 0,0-1 1,-1 1-1,1-1 0,0 1 1,0-1-1,0 1 0,0-2 1,1-5-60,-1 5 2,1 0 1,-1 1-1,0-1 1,0 0-1,0 0 1,0 1-1,0-1 1,0 0-1,-1 0 1,1 1-1,0-1 1,-1 0-1,1 0 1,-1 1-1,-1-3 1,1 2 31,-13 2 1151,14 0-1153,-1 1-30,1 0 0,0-1 0,0 1 0,0 0 0,0-1 0,0 1 0,0-1 0,0 1 0,0 0 0,0-1 0,0 1 0,0 0 1,0-1-1,0 1 0,1-1 0,-1 1 0,0 0 0,0-1 0,1 1 0,-1-1 0,0 1 0,1-1 0,-1 1 0,1-1 0,-1 1 0,1-1 0,-1 1 0,1-1 0,-1 0 0,1 1 1,0-1-1,0 0-21,0 0 0,0 0 0,1-1 1,-1 1-1,0-1 0,0 1 1,0-1-1,0 1 0,0-1 0,0 0 1,0 1-1,0-1 0,-1 0 1,1 0-1,1-1 0,27-38-678,-27 36 657,-1 0 0,1 0-1,-1 0 1,0 0 0,-1 0 0,1-1 0,-1 1 0,1-9 0,-34 13 259,32 0-207,-5-1 16,0 1 0,0 1 1,-1-1-1,1 1 0,0 0 0,-7 2 1,11-2-19,-1 0 1,1 1-1,-1 0 1,1-1 0,0 1-1,-1 0 1,1 0-1,0 0 1,0 1-1,0-1 1,1 0-1,-1 1 1,0-1 0,-1 5-1,1-2-3,0 0 1,0 0-1,0 0 0,1 1 0,0-1 0,0 0 1,1 1-1,-1-1 0,1 1 0,1 8 0,-1-2 0,0-10-2,1-1 0,0 1 1,-1-1-1,1 0 0,0 1 1,0-1-1,-1 0 0,1 0 1,0 0-1,0 1 0,0-1 1,1 0-1,-1 0 0,0-1 1,0 1-1,0 0 0,1 0 0,-1-1 1,0 1-1,1 0 0,-1-1 1,1 1-1,-1-1 0,1 0 1,-1 1-1,1-1 0,2 0 1,46 4-73,-48-4 71,0-1 1,0 0-1,0 1 1,0-1-1,0 0 0,0 0 1,-1-1-1,1 1 0,0 0 1,-1-1-1,1 1 1,-1 0-1,1-1 0,-1 0 1,0 1-1,0-1 0,0 0 1,0 0-1,0 0 0,0 1 1,0-1-1,-1 0 1,1 0-1,0 0 0,-1 0 1,1-4-1,1-6-41,0 0-1,0 0 1,0-16-1,-2-14-261,-1 41 320,1 0 0,-1 1 0,1-1 0,0 1 0,-1-1-1,1 1 1,-1-1 0,1 1 0,-1-1 0,0 1 0,1 0 0,-1-1-1,1 1 1,-1 0 0,0-1 0,1 1 0,-1 0 0,0 0 0,1 0-1,-1-1 1,0 1 0,0 0 0,1 0 0,-1 0 0,0 0 0,1 0 0,-2 1-1,-26-1 386,23 0-345,3 0-40,-1-1 0,1 1 0,-1 0-1,1 0 1,-1 1 0,1-1 0,-1 1 0,1-1 0,0 1-1,-1 0 1,1-1 0,0 1 0,-1 0 0,1 1-1,-4 1 1,5-1-11,0 1 1,0-1-1,-1 0 0,1 0 0,0 1 0,1-1 1,-1 1-1,0-1 0,1 1 0,-1-1 0,1 1 1,0-1-1,0 1 0,0-1 0,1 4 0,-1 69 708,0-75-711,0 1 0,0 0 1,1-1-1,-1 1 0,0-1 0,1 1 1,-1-1-1,1 1 0,-1-1 0,1 1 1,-1-1-1,1 1 0,-1-1 0,1 0 1,-1 1-1,1-1 0,-1 0 0,1 0 1,0 1-1,-1-1 0,1 0 0,0 0 0,-1 0 1,1 0-1,0 1 0,-1-1 0,1 0 1,0 0-1,21 1-35,-20-1 33,0 0-1,5 0 11,0 0 0,0 0 0,0-1 0,1 0-1,12-3 1,-17 3 1,-1-1-1,1 1 0,0-1 1,-1 1-1,0-1 1,1 0-1,-1 0 0,0 0 1,0 0-1,0 0 1,0-1-1,-1 1 0,1 0 1,-1-1-1,1 0 1,-1 1-1,1-4 0,1 0-9,-1 0 0,0 1 0,-1-1 0,1 0-1,-1 0 1,0 0 0,-1 0 0,1-1-1,-1 1 1,-1-7 0,1 11 0,0 0-1,-1 0 1,1 0 0,-1 1-1,1-1 1,-1 0 0,0 0-1,1 0 1,-1 1-1,0-1 1,0 0 0,0 1-1,0-1 1,-1 0 0,1 1-1,0 0 1,-1-1 0,1 1-1,-1 0 1,1 0 0,-1 0-1,0 0 1,1 0 0,-1 0-1,0 0 1,0 0-1,0 1 1,1-1 0,-1 1-1,0-1 1,0 1 0,0 0-1,0 0 1,-2 0 0,-6 0-19,8-1-81,1 1-1,-1 0 0,0 0 1,1 0-1,-1 0 0,0 0 0,1 0 1,-1 0-1,0 0 0,1 1 1,-1-1-1,1 1 0,-1-1 1,0 1-1,1 0 0,-1-1 0,1 1 1,0 0-1,-1 0 0,1 0 1,0 0-1,-1 0 0,1 0 1,-1 2-1,-8 10-3384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6:12.1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148 40 896,'0'0'7969,"-22"14"-7678,14-8-192,1 0 0,1 1-1,-1 0 1,1 1 0,0-1-1,1 1 1,0 0 0,-7 17 0,-24 65 520,30-73-410,1-1 1,1 0 0,0 1 0,1 0 0,-1 32 0,3-28-198,1-13-18,-1-1 0,1 1-1,1 0 1,1 11 0,-1-17 5,0-1 0,0 1-1,0-1 1,1 0 0,-1 1 0,0-1 0,1 0-1,-1 0 1,1 0 0,-1 0 0,1 0-1,0 0 1,-1-1 0,1 1 0,0 0 0,-1-1-1,1 1 1,0-1 0,0 0 0,0 0-1,-1 1 1,1-1 0,3-1 0,41-1 3,-42 0 5,1-1 0,-1-1 0,-1 1 0,1 0 0,0-1 0,-1 0-1,0 0 1,0 0 0,0 0 0,0 0 0,-1-1 0,1 1 0,1-7-1,6-19 37,-2 0-1,0-1 0,3-42 0,-10 67-38,0-10-16,0 0 0,2 1 0,0-1 0,9-26 0,-9 30 44,0 0 1,-1 0 0,0 0 0,-1 0 0,-1-23 0,0 34-21,-1 0 0,0 0-1,0 0 1,0 1 0,0-1 0,0 0-1,0 0 1,0 1 0,0-1 0,0 0 0,0 1-1,0-1 1,0 1 0,0 0 0,0-1 0,-1 1-1,1 0 1,0 0 0,-2 0 0,-24-5 173,27 5-185,-59 0 723,58 0-666,0 0-253,0 0 75,1 0 1,-1 0-1,0 0 0,0 0 1,0 1-1,0-1 0,1 0 0,-1 1 1,0-1-1,0 0 0,1 1 1,-1-1-1,0 1 0,1-1 1,-1 1-1,1-1 0,-1 1 0,0 0 1,1-1-1,-1 1 0,1 0 1,0-1-1,-1 1 0,0 1 1,0 0-515,-16 20-4199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6:37.2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79 70 800,'0'0'7943,"-33"-2"-8570,30 7 623,1 0 0,0 0 1,0 0-1,0 0 0,1 1 1,0-1-1,0 0 0,-1 11 0,0-2 14,-7 32 272,3-22-222,2 1-1,1-1 1,-1 29-1,4-46-67,0-6 7,-1 1-1,1-1 0,0 1 0,0-1 0,-1 1 0,1-1 1,0 1-1,1-1 0,-1 1 0,0 0 0,0-1 0,1 1 1,-1-1-1,1 0 0,-1 1 0,1-1 0,0 1 0,-1-1 0,1 0 1,0 1-1,0-1 0,0 0 0,0 0 0,0 0 0,0 0 1,0 0-1,1 0 0,-1 0 0,0 0 0,0 0 0,1 0 1,-1-1-1,1 1 0,-1-1 0,1 1 0,-1-1 0,3 1 1,8 3 31,0-1 0,0 0 0,0 0 0,0-2 0,1 1 0,-1-2 1,1 0-1,-1 0 0,23-4 0,-29 2-23,0-1 1,-1 0-1,1 0 0,-1-1 0,0 1 1,0-1-1,0 0 0,0-1 1,4-5-1,0 2-16,-6 4 20,1 0 0,-1 0 0,0 0 0,0 0 0,-1-1 0,1 1 1,-1-1-1,0 0 0,2-8 0,10-46 71,-13 54-70,0-7-15,0-1-1,-1 1 1,-1-14-1,0-4 403,0 26-386,-1 0-1,0 0 1,1 1 0,-2-1 0,1 1 0,0-1 0,-1 1-1,1 0 1,-1 0 0,0 0 0,0 0 0,0 0 0,-1 1-1,1-1 1,-5-1 0,-2 1 42,0 0 0,0 1 0,0 0 1,-1 1-1,1 0 0,0 1 0,-20 1 0,1 0 441,25 0-471,-1 0 1,1 1 0,-1-1 0,1 1-1,0 0 1,0 0 0,0 1 0,0-1 0,0 1-1,0 0 1,-4 5 0,5-6 23,1 1-1,0-1 1,1 1 0,-1 0-1,0 0 1,1-1 0,0 1-1,-1 0 1,1 1 0,0-1-1,1 0 1,-1 0 0,1 0-1,-1 6 1,1 53-155,1-32 98,0-27 5,0-1 0,0 0 0,0 0 0,0 0 0,0 1 0,0-1 0,0 0 0,1 0-1,-1 0 1,1-1 0,-1 1 0,1 0 0,0-1 0,-1 1 0,1-1 0,0 1 0,0-1 0,3 2 0,42 21-56,-37-21-18,0 0 0,0-1 0,0 0 0,1-1 0,-1 0 0,0-1 0,12-1 0,-6 1 21,-14-1 39,-1 1 0,0-1 0,0 1 0,1-1 0,-1 0 0,0 1 0,0-1 0,0 0 0,0 0 0,0 0 0,0 0 1,0 0-1,0 0 0,0 0 0,-1 0 0,1-1 0,0 1 0,-1 0 0,1 0 0,-1-1 0,1 1 0,-1 0 0,0-1 0,1-1 1,6-13-127,-5 10 113,0 1 1,-1-1-1,0 1 0,0-1 0,-1 1 1,1-1-1,-1 0 0,-1 1 0,1-1 1,-2-5-1,1-10-24,2 3 70,-3-25-33,2 41 19,-1 0 0,1 0 0,-1 0 0,0-1 0,1 1 0,-1 0 0,0 1-1,0-1 1,0 0 0,-1 0 0,1 0 0,0 0 0,-1 1 0,1-1 0,-1 1 0,-3-3 0,-2 1 29,0 1 1,0 0 0,0 0 0,0 0-1,0 1 1,-1 0 0,1 0 0,-1 1-1,1 0 1,-1 0 0,-9 2 0,-14 0 32,28-2-59,0 0-1,-1 0 1,1 0-1,0 1 1,0 0-1,0-1 1,0 1-1,-1 0 1,1 1-1,1-1 1,-1 0-1,0 1 1,0 0-1,0 0 1,1 0-1,-1 0 1,1 0 0,0 0-1,-1 0 1,1 1-1,0-1 1,0 1-1,1 0 1,-1 0-1,0-1 1,1 1-1,0 0 1,0 0-1,0 0 1,-1 7-1,-2 7-8,2 0 0,0 0 0,1 0 0,1 28 0,1-21-65,-1-20 65,0-1 0,1 1 0,0 0 0,-1-1 0,1 1 0,1-1 0,-1 1 0,0-1 0,1 0 0,0 0 0,-1 0 0,1 1 0,0-2 0,1 1 0,-1 0 0,1 0 0,-1-1 0,1 1 0,0-1 0,0 0 0,0 0 0,0 0 0,0 0 0,0 0 0,0-1 0,1 0 0,-1 1 0,1-1 0,4 1 0,40 0-227,-32 0 29,0-2-1,0 1 1,19-4-1,-31 2 192,-1 0-1,0-1 1,0 0-1,1 1 1,-1-1-1,-1 0 1,1-1 0,0 1-1,0 0 1,-1-1-1,1 0 1,-1 0-1,0 1 1,0-1-1,0 0 1,3-7-1,-1 3-140,-1 0-1,1-1 0,-1 1 0,0-1 0,-1 0 0,3-13 1,-1-16-76,-2-1 0,-5-68 1,3 104 236,-1 0 1,1-1-1,-1 1 1,0 0-1,0 0 1,0 0-1,0 0 1,0-1 0,0 1-1,0 1 1,-1-1-1,1 0 1,-1 0-1,0 0 1,1 1-1,-1-1 1,0 1-1,0 0 1,0-1-1,0 1 1,0 0 0,0 0-1,0 0 1,-1 0-1,1 1 1,0-1-1,0 0 1,-4 1-1,-7-2 250,-1 0 1,1 1-1,-26 2 0,17 0 127,19-1-351,0 0-1,-1 0 1,1 1-1,-1 0 1,1 0-1,0 0 1,0 0-1,-1 0 1,1 0-1,0 1 1,0 0-1,0 0 1,1-1-1,-1 2 1,0-1-1,1 0 1,-1 0-1,-2 4 0,2-1-8,-1-1 0,1 1 0,0 0 0,1 0-1,-1 0 1,1 0 0,0 0 0,0 0 0,1 1-1,-2 6 1,-12 42 59,11-46-94,1 1-1,1-1 0,-1 1 0,1 0 0,1 0 0,-1 10 0,2-19 61,0 3-2575,0 1-224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6:46.8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76 48,'3'7'7816,"13"25"-7847,-9-24 64,-6-7-40,0 1-1,0 0 1,1-1 0,-1 1-1,1-1 1,0 1-1,-1-1 1,1 1 0,0-1-1,0 0 1,0 0 0,0 0-1,0 0 1,0-1-1,0 1 1,0 0 0,0-1-1,0 1 1,0-1-1,0 0 1,1 0 0,-1 0-1,3 0 1,105 3 92,-109-3-74,-1 0 0,1 0-1,0 0 1,-1 0 0,1-1-1,0 1 1,-1 0 0,1 0-1,-1-1 1,1 1 0,0 0-1,-1-1 1,1 1 0,-1-1-1,1 1 1,-1-1 0,1 1-1,-1-1 1,0 1 0,1-1-1,-1 1 1,0-1 0,1 1-1,-1-1 1,0 0 0,0 1-1,1-1 1,-1 0 0,0 1-1,0-1 1,0 0 0,0 1-1,0-2 148,0-1 179,0 2-321,0 1 1,0 0-1,1 0 0,-1-1 0,0 1 0,0 0 1,0 0-1,0-1 0,0 1 0,0 0 1,0-1-1,0 1 0,0 0 0,0 0 1,0-1-1,0 1 0,0 0 0,0-1 1,0 1-1,0 0 0,0 0 0,-1-1 0,1 1 1,0 0-1,0 0 0,0-1 0,0 1 1,-1 0-1,1 0 0,0-1 0,0 1 1,0 0-1,-1 0 0,1 0 0,0 0 1,0-1-1,-1 1 0,1 0 0,0 0 0,0 0 1,-1 0-1,0 0-18,1 0 0,-1 1-1,0-1 1,1 0 0,-1 1 0,0-1 0,1 0 0,-1 1-1,1-1 1,-1 1 0,1-1 0,-1 1 0,1-1 0,-1 1-1,1 0 1,0-1 0,-1 1 0,1 0 0,0-1 0,-1 1-1,1 0 1,0-1 0,0 1 0,0 0 0,0-1 0,-1 1-1,1 0 1,0-1 0,0 1 0,0 0 0,1 0 0,-1 33-41,1-23 11,-2-7 23,2 1 1,-1 0-1,0 0 0,1 0 1,0-1-1,0 1 1,1-1-1,-1 1 0,1-1 1,0 1-1,5 7 0,-6-10 2,1 0-1,0 1 0,0-1 1,0 0-1,1 0 1,-1 0-1,0-1 0,1 1 1,-1-1-1,1 1 0,0-1 1,-1 0-1,1 0 0,0 0 1,0 0-1,-1 0 0,1-1 1,0 1-1,0-1 0,6 0 1,-7 0-5,-1 0 1,1 1 0,0-1 0,-1 0-1,1 0 1,0-1 0,-1 1-1,1 0 1,0-1 0,-1 1 0,1 0-1,0-1 1,-1 0 0,1 1-1,-1-1 1,1 0 0,-1 0 0,0 0-1,1 0 1,1-2 0,-2 1 2,-1 0 0,1-1 0,0 1 0,-1 0 0,1-1 0,-1 1 1,0-1-1,0 1 0,0 0 0,0-1 0,-1-3 0,1-13 123,-1 17-105,1 1 0,-1-1-1,1 0 1,-1 0-1,1 1 1,-1-1 0,0 1-1,0-1 1,0 0-1,0 1 1,0-1 0,0 1-1,0 0 1,0-1-1,-1 1 1,1 0 0,0 0-1,-1 0 1,1 0-1,-1 0 1,0 0 0,1 0-1,-1 1 1,1-1-1,-1 0 1,0 1 0,0-1-1,1 1 1,-1 0 0,0 0-1,0 0 1,-2 0-1,-12-2 185,-1 1 0,-27 2-1,22 0-83,20-2-105,-1 1 0,1 0 0,-1 0 0,0 0 0,1 0 0,-1 1 0,0-1 0,1 1 0,-1-1 0,1 1-1,-1 0 1,1 0 0,0 0 0,-1 0 0,1 1 0,0-1 0,0 0 0,0 1 0,0 0 0,0-1 0,0 1 0,0 0-1,0 0 1,1 0 0,-1 1 0,1-1 0,0 0 0,-1 0 0,0 4 0,-7 8 1,7-12-33,0 1 1,0-1-1,1 1 0,-1-1 1,1 1-1,0 0 0,-1 0 1,1 0-1,1 0 0,-1 0 1,0 0-1,1 0 0,-1 0 1,1 0-1,0 4 0,21-7 15,-17 0 7,-1 0 1,0 0-1,0 0 1,0 0-1,0-1 1,0 1-1,0-1 1,0 0-1,0 0 0,0 0 1,0-1-1,-1 1 1,1-1-1,0 1 1,-1-1-1,1 0 1,-1 0-1,1 0 0,-1 0 1,0 0-1,0-1 1,0 1-1,0-1 1,-1 1-1,1-1 1,-1 0-1,1 1 0,-1-1 1,0 0-1,0 0 1,0 0-1,0 0 1,-1 0-1,1 0 1,-1 0-1,0-5 0,2-9-3,-1 0 0,-1 0 0,-1 0 0,-4-30 0,4 43-33,0-1-1,0 1 0,0 0 1,0 0-1,-1 0 1,0 0-1,0 0 1,0 0-1,0 0 0,-1 0 1,1 1-1,-1-1 1,0 1-1,0 0 1,0 0-1,0 0 0,-1 0 1,1 1-1,-1-1 1,0 1-1,0 0 0,0 0 1,-7-2-1,7 2 22,0 1-1,0 0 0,0 1 1,-1-1-1,1 1 0,0 0 1,-1 0-1,1 0 0,-5 1 1,7-1-14,1 1-1,-1-1 1,1 1 0,0-1-1,-1 1 1,1-1 0,-1 1 0,1 0-1,0-1 1,0 1 0,-1 0 0,1 0-1,0 0 1,0 0 0,0 0 0,0 0-1,0 1 1,0-1 0,0 0 0,1 0-1,-1 1 1,0-1 0,1 0 0,-1 1-1,1-1 1,-1 3 0,-1 6-1358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09.0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1001 6867,'0'0'4962,"0"4"-4911,0 11 160,0-11 595,2-3-5,5-7-551,1-6 35,0-1 0,0 0 0,-2 0 0,1-1 0,5-20 0,1 0-42,204-564 202,-205 550-426,-9 35 0,0 0 0,1 0 1,7-18-1,-9 30 9,0 6-20,0 17-30,-1 28-8,-2 25 36,-1-40 2,1 0 0,2 1 0,2-1 0,10 51 0,-12-80-14,1 0 1,-1 0 0,1 0-1,1 0 1,-1-1 0,1 1-1,0-1 1,1 0 0,-1 0-1,1 0 1,0 0 0,0 0-1,0-1 1,1 0 0,0 0-1,0 0 1,0 0-1,0-1 1,0 0 0,1 0-1,-1 0 1,1-1 0,0 0-1,0 0 1,0 0 0,0-1-1,0 0 1,0 0 0,0 0-1,0-1 1,1 0 0,-1 0-1,0-1 1,0 1 0,0-2-1,0 1 1,6-2 0,-4-1 7,-1 1 0,0-1 1,-1 0-1,1-1 0,-1 0 0,1 0 1,-1 0-1,-1 0 0,1-1 0,-1 0 1,0-1-1,8-12 0,12-19 10,-2 0 0,-2-1-1,33-83 1,-34 64-255,-2-1 0,13-82-1,-27 121 223,-2 0-1,0-21 1,-2 39 253,0 6 8,0 37-179,1-1-1,2 0 1,1-1-1,11 43 1,-12-69-45,1-1 1,0 1 0,1-1 0,1-1 0,0 1 0,0-1 0,1 0-1,0 0 1,1-1 0,0 0 0,1 0 0,0-1 0,1 0 0,-1 0-1,2-1 1,-1-1 0,14 8 0,-12-9-74,0-1 1,1 0-1,-1-1 1,1 0-1,0-1 1,1 0-1,14 0 1,53 1-4249,-57-7-38,-23 2 3852,0 0 0,0 0 0,0 0 0,0 0 0,-1 0 0,1 0 1,0 0-1,0 0 0,-1-1 0,1 1 0,-1 0 0,1 0 0,-1-2 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09.3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11877,'0'0'2273,"212"6"-2112,-165-6-161,-3 0 0,-8 0-48,-7 0-1089,-10 0-1488,-19 7-1633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09.6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96 4114,'0'0'9892,"237"26"-9443,-142-39-81,7-17-64,-7-3-272,-12 7-32,-13 13-272,-16 6-1793,-21 7-1633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10.9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1 1 3810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10.3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1494 10805,'0'0'1547,"4"-35"-1016,3-21-453,3 1-1,2 0 0,33-91 1,7 19-82,85-227 54,-110 272-30,-4 0 0,18-117 0,-34 129 345,-4-101 0,-3 111 1112,0 59-685,1 5-816,0 1-1,-1-1 1,1 1 0,-1-1-1,0 1 1,0-1-1,-2 7 1,1 12-32,9 177 26,-4-168 83,1 0-1,2 0 1,1-1-1,15 38 0,-22-67-51,7 20 33,1-1 0,2-1-1,16 28 1,-24-44-32,0 1-1,1-1 0,-1 0 1,1 0-1,-1 0 1,1-1-1,1 1 1,-1-1-1,0 0 0,1 0 1,-1 0-1,1-1 1,0 1-1,0-1 0,0 0 1,0-1-1,0 1 1,1-1-1,-1 0 0,8 0 1,-10-1 0,0-1-1,0 1 1,-1-1 0,1 1 0,0-1-1,-1 0 1,1 0 0,-1 0-1,1-1 1,-1 1 0,1-1 0,-1 1-1,0-1 1,0 0 0,0 0 0,0 1-1,0-2 1,0 1 0,0 0-1,-1 0 1,2-3 0,4-7 16,0-1 0,-1 1 0,4-14-1,-4 11-1,24-71-57,-4-1 0,19-111 0,-23 96 18,-21 99 71,-1 38 37,2 0 0,2 0 0,15 63 0,-14-78-44,1 0 1,1-1-1,1 0 1,1 0-1,0-1 1,1 0-1,24 31 1,-30-45-247,-1 0 1,1 0-1,0-1 1,0 1-1,1-1 0,-1 0 1,1 0-1,-1-1 1,1 1-1,0-1 0,0 0 1,0 0-1,0-1 1,0 1-1,0-1 1,1 0-1,-1-1 0,0 1 1,1-1-1,-1 0 1,8-1-1,-12 1-66,0 0 0,0 0 1,0 0-1,0 0 0,0 0 0,0-1 0,0 1 0,0 0 0,0-1 0,0 1 1,0-1-1,0 1 0,-1-1 0,1 1 0,0-1 0,1-1 0,7-20-7447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11.0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0 452 10501,'0'0'3335,"17"-40"-3258,54-132-21,-56 135 57,1 2 0,1 0 0,2 1 1,33-44-1,-52 78-80,1-1 1,-1 0 0,1 0 0,-1 0-1,1 1 1,0-1 0,-1 0 0,1 1 0,0-1-1,0 1 1,-1-1 0,1 1 0,0-1-1,0 1 1,0-1 0,0 1 0,-1 0-1,1 0 1,0-1 0,0 1 0,0 0-1,0 0 1,0 0 0,0 0 0,0 0 0,0 0-1,0 0 1,0 0 0,0 0 0,-1 1-1,1-1 1,0 0 0,0 1 0,2 0-1,-1 1-34,1-1-1,-1 1 1,1 0-1,-1 1 0,0-1 1,0 0-1,0 1 1,0-1-1,2 4 1,18 35 276,23 57 1,-25-51-45,26 45 0,-45-90-221,0 0-1,0 0 0,0-1 1,1 1-1,-1 0 0,1 0 1,-1-1-1,1 1 0,0-1 1,0 1-1,2 1 0,6-5 90,0-15-72,5-24-35,2 1 0,2 1 0,1 0 0,2 1 0,31-40 0,-49 73-19,0 0 0,0 1 0,1-1 0,-1 1-1,1 0 1,0 0 0,8-5 0,-12 9 16,1-1 0,-1 0 0,1 1 1,-1 0-1,1-1 0,-1 1 0,1 0 0,-1-1 0,1 1 0,-1 0 0,1 0 0,-1 0 0,1 1 0,-1-1 0,1 0 0,-1 1 0,1-1 0,-1 0 0,0 1 0,1 0 0,-1-1 0,1 1 0,-1 0 0,0 0 0,0 0 0,1 0 0,-1 0 0,0 0 1,0 0-1,0 0 0,0 0 0,0 0 0,0 1 0,-1-1 0,2 2 0,15 27 88,26 62 1,-30-61 20,1-1 1,21 35 0,-34-64-103,0 1 1,0 0 0,0-1-1,0 1 1,1-1-1,-1 1 1,0-1 0,1 0-1,-1 1 1,1-1 0,-1 0-1,1 0 1,0 0-1,-1 0 1,1 0 0,0 0-1,0-1 1,-1 1 0,1-1-1,0 1 1,0-1-1,0 0 1,0 1 0,0-1-1,0 0 1,0 0 0,0 0-1,0-1 1,0 1-1,-1 0 1,1-1 0,3 0-1,4-4-16,-1 1-1,0-1 1,0-1 0,0 1-1,11-12 1,-13 11 12,0 1-1,0 0 1,1 0 0,-1 1 0,14-7 0,-17 10-7,1 0 0,-1 0 0,0 0 0,1 0 0,-1 0 1,1 1-1,0-1 0,-1 1 0,1 0 0,-1 0 0,1 1 0,-1-1 0,1 1 0,-1-1 1,1 1-1,-1 0 0,1 0 0,-1 1 0,0-1 0,0 1 0,0 0 0,0 0 1,3 2-1,1 3 90,-1 0 0,0 1 0,0-1 1,0 1-1,-1 1 0,6 14 0,23 33-879,-32-52 578,1-1 0,0 0 0,0 0 0,0 0 0,0-1 0,0 1 0,0-1 0,1 0 0,-1 0 0,1 0 0,0 0 0,0 0 0,3 0 0,9 0-5041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11.6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587 1 9604,'0'0'5272,"3"0"-5229,9 0 58,-9 0 86,-15 0 520,-9 1-671,1 1 0,-1 1 1,1 1-1,-1 1 0,1 1 0,1 0 0,-1 2 0,-30 16 1,22-9-25,1 2 0,1 0 0,0 2 0,1 1 0,-25 26-1,38-34 0,1 0 0,1 1-1,-12 17 1,19-24-10,0 0 1,0 0-1,0 0 1,1 0-1,-1 1 1,1-1-1,1 1 1,0 0-1,0-1 1,-1 12-1,3-16-2,-1 0-1,0 0 1,1-1-1,-1 1 1,1 0-1,-1-1 1,1 1-1,0-1 1,0 1-1,0-1 1,0 1-1,0-1 1,0 0-1,0 1 1,0-1-1,1 0 1,-1 0-1,0 0 1,1 0 0,-1 0-1,2 1 1,39 18-6,-32-16 6,110 35 41,-90-31-55,1 1 1,-1 2-1,55 28 0,-77-34 12,-1 0-1,0 1 1,-1 0-1,1 0 0,-1 0 1,-1 1-1,1 0 1,-1 0-1,0 1 0,-1-1 1,1 1-1,-1 0 0,-1 0 1,0 0-1,0 1 1,-1-1-1,0 1 0,0 0 1,-1-1-1,0 1 1,0 12-1,-1-8 49,-1 0 0,0 0 0,0 0 0,-1 0 0,-1-1 0,0 1 0,-1-1 0,0 0 0,-1 0 0,0 0 0,-1 0 0,-1-1-1,1 0 1,-9 10 0,3-8-13,0 0 0,0 0 0,-1-1 0,-1-1 0,0 0 0,0-1 1,-1 0-1,0-1 0,-1-1 0,0-1 0,0 0 0,-1-1 0,0 0 0,0-2 0,0 0 0,-1-1 0,-22 1 0,-114-4-4130,83-8-1059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12.2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1 224 11109,'0'0'3909,"11"1"-3939,435 9 876,-288-11-339,612-51 691,-4-60-761,-589 83-357,224-7 205,0 32 90,-288 4-312,-111 0-863,-15 0-4394,-33 0-4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12.8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1 12582,'0'0'2633,"3"20"-1990,7 70-154,-4 0 0,-12 177 0,-15-159-234,2-13-766,14-31-3128,23-63-1646,0-1 1478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13.2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6435,'0'0'5603,"194"10"-4211,-118 3-672,8-3 257,0-7-353,-7-3-176,-8 0-352,-11 0-32,-18 0-31,-11 0-33,-10 0-497,-8 0-1280,-11 7-736,0 3-1681,-30-1-2401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13.6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1505,'0'0'7729,"9"-1"-7105,-3 1-507,1 0 0,-1 1 0,0 0 0,0 0 0,1 0 0,-1 1 0,0 0 0,0 0 0,10 5 0,1 3 330,0 0 1,22 18 0,49 45 706,88 95 0,-85-77-944,-84-84-692,16 14 1229,-8-16-6873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14.1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330 0 8788,'0'0'4880,"-6"6"-4787,-45 41 439,26-24-93,0 0 1,1 2-1,-20 28 0,37-44-380,0 1 0,1-1 0,1 1 0,0 1 0,-7 17 0,11-25-62,0 0 1,1-1 0,-1 1 0,1 0 0,0 0-1,0-1 1,0 1 0,0 0 0,0-1 0,1 1 0,-1 0-1,1 0 1,-1-1 0,1 1 0,0-1 0,0 1-1,1-1 1,-1 1 0,0-1 0,1 0 0,-1 1 0,1-1-1,0 0 1,0 0 0,0 0 0,0 0 0,0-1 0,0 1-1,3 1 1,19 12-4,1-2 0,28 12-1,33 18-11,-84-42 27,0 1 1,0 0-1,-1 0 0,1-1 1,0 1-1,-1 0 0,0 1 1,1-1-1,-1 0 0,0 0 1,0 1-1,0-1 0,-1 0 1,1 1-1,0-1 0,-1 1 1,0-1-1,1 5 0,-1-4 54,0 1-1,0-1 0,0 0 0,0 1 0,-1-1 0,1 0 0,-1 0 0,0 0 0,0 0 0,0 1 1,0-1-1,-1 0 0,1-1 0,-1 1 0,-2 4 0,-4 0 12,0 0-1,0-1 1,-1 1 0,1-2-1,-1 1 1,-1-1 0,1 0 0,-1-1-1,0 0 1,0-1 0,0 0-1,0-1 1,-15 2 0,-18 2-1232,-83-2-1,107-4 208,19-1 713,-1 1-1,1-1 1,0 1 0,-1-1-1,1 1 1,0-1-1,0 1 1,0-1-1,-1 0 1,1 1 0,0-1-1,0 1 1,0-1-1,0 0 1,0 1-1,0-1 1,0 0 0,0 1-1,0-1 1,1 0-1,-1-1-663,0-19-4871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14.5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 7059,'0'0'8276,"179"0"-8084,-121 0 144,-7 0 64,-7 0-320,-4 0-64,-3 0-32,-8 0-240,-4-3-960,-6-3-1105,-12 2-1905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14.9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99 0 4530,'0'0'10149,"-69"227"-9493,58-162-480,0 8-128,7-11-16,1-3-32,3-13-1008,0-20-2002,0-16-1776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6T00:20:44.2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48,'20'17,"1"-1,0-1,31 17,24 16,-44-26,1-2,0-2,2-1,38 14,151 38,-105-46,-67-14,8-2,0-3,106-5,-52-1,-102 1,0 1,0 1,-1 0,1 0,0 1,0 1,-1 0,0 1,16 6,-14-4,0-1,0-1,0 0,1-1,-1-1,27 3,86-7,-59 0,20 2,4 1,133-17,-82-7,99-13,-113 13,15-2,-115 23,-11 1,0-1,-1 0,1-1,-1-1,25-9,-20 4,1 0,0 2,0 0,1 2,0 0,0 2,27-2,19 7,60-4,-116 1,0-1,-1 0,1-1,0-1,-1 0,0 0,19-10,-6 2,0 2,0 1,0 1,1 2,1 0,-1 1,31 0,-29 2,0 0,0-2,-1-1,1-1,-1-1,35-17,-24 7,-25 12,0 0,-1 0,0-1,0-1,19-15,-15 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11.5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191 12 3810,'-83'82'2126,"55"-50"6259,11-2-4977,15-22-3651,-1 0 1,1 0 0,1 0 0,0 0 0,0 0-1,0 1 1,1-1 0,1 11 0,0 6 858,-1-24-637,0 0 0,1 0 0,-1 0 0,0 0 1,1 0-1,-1 0 0,1 0 0,-1 0 0,1 0 0,0 0 0,-1 0 1,1 0-1,0-1 0,0 1 0,0 0 0,0 0 0,-1-1 1,1 1-1,0-1 0,0 1 0,0-1 0,0 1 0,0-1 1,1 0-1,-1 1 0,0-1 0,0 0 0,0 0 0,0 0 1,0 0-1,0 0 0,0 0 0,0 0 0,0 0 0,1 0 0,-1 0 1,0-1-1,0 1 0,0 0 0,0-1 0,0 1 0,0-1 1,0 1-1,0-1 0,0 1 0,0-1 0,-1 0 0,1 0 1,0 1-1,0-1 0,-1 0 0,2-1 0,2-8 19,1-1-1,-2 0 0,1 0 1,-2 0-1,1 0 0,-2 0 1,1-1-1,-2 1 0,1 0 1,-1-1-1,-1 1 0,-2-12 1,2 20 6,0 1 0,-1-1 0,1 1 0,-1-1 0,1 1 0,-1 0 1,0-1-1,0 1 0,0 0 0,0 0 0,0 1 0,0-1 0,0 0 1,-1 1-1,1-1 0,-1 1 0,1 0 0,-1 0 0,1 0 1,-6-1-1,2 0-21,0 0-1,-1 1 1,1 0 0,0 0 0,-1 0 0,1 1 0,-1 0 0,-8 1 0,14 0 5,0-1 0,1 1 1,-1-1-1,1 1 0,-1-1 1,1 1-1,-1 0 0,1-1 1,0 1-1,-1-1 0,1 1 1,0 0-1,-1 0 0,1-1 1,0 1-1,0 0 0,0-1 1,0 1-1,0 0 0,0 0 1,0-1-1,0 1 0,0 1 0,0 25-172,1-19 137,-2-6 43,1 0-1,0 0 1,0 0 0,0 0 0,0 0 0,1 0 0,-1 0 0,1 0 0,-1-1 0,1 1 0,-1 0-1,1 0 1,0 0 0,0 0 0,0-1 0,0 1 0,0 0 0,0-1 0,1 1 0,-1-1 0,1 1-1,-1-1 1,1 0 0,-1 0 0,1 1 0,0-1 0,-1 0 0,1-1 0,0 1 0,0 0 0,0 0-1,0-1 1,-1 1 0,1-1 0,0 1 0,0-1 0,0 0 0,0 0 0,0 0 0,4 0 0,-4 0 13,0 0 0,0 0 1,1 0-1,-1 0 1,0 0-1,1 0 1,-1 0-1,0-1 0,0 1 1,1-1-1,-1 1 1,0-1-1,0 0 1,0 0-1,0 0 0,0 0 1,0 0-1,0-1 1,0 1-1,0-1 1,-1 1-1,1-1 1,-1 1-1,1-1 0,-1 0 1,1 0-1,-1 0 1,0 0-1,0 0 1,0 0-1,0 0 0,0 0 1,-1 0-1,1-1 1,-1 1-1,1 0 1,-1 0-1,0-1 1,0 1-1,0-3 0,1-84 237,-1 88-239,0 0 1,0 0-1,0 0 1,-1-1 0,1 1-1,0 0 1,0 0-1,-1 0 1,1 0-1,-1 0 1,1 0 0,-1 0-1,1 0 1,-1 0-1,0 0 1,1 0-1,-1 0 1,0 0-1,0 0 1,1 0 0,-1 1-1,0-1 1,0 0-1,0 1 1,0-1-1,0 1 1,0-1-1,0 1 1,0-1 0,-2 1-1,-1-1-2,0 0-1,0 1 1,0-1-1,1 1 1,-1 0-1,0 0 1,0 1-1,-4 0 1,7 0-11,0 0 1,0 0 0,0 0 0,0 0 0,0 0 0,0 0-1,1 0 1,-1 1 0,0-1 0,1 0 0,-1 0 0,1 1-1,-1-1 1,1 0 0,0 1 0,-1-1 0,1 1 0,0 1-1,0-2-4,-1 0 0,1 0 0,0 0 1,0 0-1,-1 0 0,1 0 0,0 0 0,0 0 0,0 0 0,0 0 0,1 0 0,-1 0 0,0 0 0,0 0 0,1 0 0,-1 0 0,0 0 0,1 0 0,-1 0 0,1 0 0,-1 0 0,1 0 0,0 0 0,-1-1 0,2 2 0,5 0-250,-1-1 0,1 0 0,0 0-1,0-1 1,12 0 0,-16 0-285,0-1 1,0 1-1,0-1 0,0 1 0,0-1 1,0 0-1,0 0 0,0 0 0,3-2 1,9-15-7052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15.2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510 12 8292,'0'0'5256,"-2"-2"-4811,-1 0-389,-1 1-1,1 0 1,-1-1 0,0 1 0,1 0-1,-1 1 1,0-1 0,0 1-1,1-1 1,-1 1 0,0 0-1,0 1 1,0-1 0,1 1-1,-1-1 1,0 1 0,1 0 0,-5 2-1,-6 2-49,1 1-1,-1 0 1,-19 12 0,9-3 187,0 1 0,1 1-1,1 1 1,1 1 0,0 1 0,2 1 0,0 0 0,-25 39 0,40-53-179,1 1 0,0 1-1,1-1 1,-1 0 0,2 1-1,-1-1 1,1 1 0,0 0-1,1-1 1,1 14 0,-1-13-26,1-5 13,-1 0-1,1 1 1,0-1-1,1 0 1,-1 0-1,1 0 1,-1 0-1,1-1 1,1 1-1,-1 0 1,0-1-1,1 1 1,0-1-1,0 0 1,0 0-1,0 0 1,0 0 0,0-1-1,1 1 1,0-1-1,5 3 1,13 7 63,0-1 0,37 12 0,-40-16 10,-5-2-31,-5-2-1,-1 0 0,0 0 0,0 1 0,12 8 0,-18-11 29,0 1 0,0 0 0,0-1 0,0 1-1,-1 0 1,1 0 0,-1 0 0,1 0 0,-1 0 0,0 1 0,0-1 0,0 0 0,0 1-1,0-1 1,0 0 0,-1 1 0,1-1 0,-1 1 0,1-1 0,-1 5 0,0 0-3,0-1 1,-1 0-1,0 0 1,0 1-1,0-1 1,0 0-1,-1 0 1,0 0-1,-1 0 1,-3 8-1,0-6-77,0 0 0,0 0-1,-1-1 1,1 0 0,-2 0-1,-7 6 1,-11 8-1096,-1-2-1,-1-1 1,-1-1-1,-1-2 1,-55 22 0,-12-6-5069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21.7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1 688 5763,'0'0'10874,"6"-3"-10847,28-27 43,-1-2 0,-1-1 0,46-63 0,-45 55-36,124-180 33,-91 123-32,-54 81-39,-3 3 9,1 0 1,0 1 0,23-22-1,-32 33-2,-1 1 85,0-1-66,0-1 0,1 1 0,-1 0-1,1 0 1,-1 0 0,1-1 0,0 1 0,0 0-1,0 0 1,0 0 0,1 0 0,-1 0 0,0 1-1,4-4 1,-3 1 99,-7 92-149,-4-1-1,-35 151 1,-2 11 511,42-217-339,3 39-1,1-60-73,0-11-51,0 11-19,-4 68 1142,-15 88 0,17-153-977,1 0-419,1-26-2016,0 4 1453,-1 0 0,1 1 0,-2 0 0,1-1 0,-1 1 0,0 0 0,-6-14 0,-16-21-6965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22.5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10 443 6403,'0'0'8559,"-7"0"-7706,5 0-515,6 0 1597,34-3-1788,0-1 0,0-2-1,60-18 1,-24 5 205,831-207 1324,-406 80-1620,-494 144-220,37-9 307,-24 9-2494,-26 11-1755,-20 21 256,-20 13-2403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23.3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1418 5731,'0'0'2761,"22"-34"-1390,161-251 1180,-70 103-1820,-8-6 0,98-243 0,-194 413-148,-4 16 420,1 26 459,-3-4-1925,0 0 466,2 1 0,0-1 0,2-1 1,0 1-1,19 36 0,-22-48 2,1-1 1,-1 0-1,1 0 0,1-1 1,-1 0-1,1 0 0,0 0 0,1 0 1,-1-1-1,1 0 0,0-1 1,0 1-1,1-1 0,-1-1 1,1 1-1,0-1 0,16 4 1,-15-5-3,1 0 1,0 0 0,-1-1 0,1 0-1,0-1 1,0 0 0,0-1-1,-1 0 1,1 0 0,0-1 0,-1 0-1,1-1 1,-1 0 0,0 0 0,0-1-1,0 0 1,0-1 0,-1 0 0,13-10-1,3-7 16,-1-1-1,-1 0 1,-1-2 0,-1-1-1,-1-1 1,30-56-1,-25 31-74,-1-2 1,-3 0-1,14-60 0,-26 82 0,-7 32 29,3 19-86,-2-6 58,4 6 58,0 1 1,2-1-1,1-1 0,0 1 0,1-2 1,23 32-1,-27-42 17,-1 0 0,1-1 1,0 0-1,1 0 0,0-1 1,-1 0-1,2 0 0,-1 0 0,1-1 1,-1 0-1,1-1 0,0 1 1,0-1-1,1-1 0,-1 0 0,1 0 1,-1-1-1,17 1 0,-8-1-67,-12-1 68,0 0 0,1 0 0,-1 0-1,0-1 1,1 1 0,6-3 0,-10 2-59,-1 1 0,1-1 1,0 0-1,-1 0 0,1 0 0,-1 0 0,1-1 1,-1 1-1,0 0 0,1-1 0,-1 1 0,0-1 0,0 1 1,0-1-1,0 1 0,0-1 0,0 0 0,-1 1 1,1-1-1,-1 0 0,1 0 0,0-2 0,3-46-4999,-4 29-789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23.9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0 8756,'-1'2'9245,"10"4"-9230,17 5 65,1 0-1,0-2 1,1-1 0,0-2-1,40 5 1,153 4 609,-148-12-615,-53-4-540,-16 1 107,0 0 0,0-1 0,-1 1 1,1 1-1,0-1 0,7 2 0,-10-1 251,0-1-1,0 1 1,0-1-1,0 1 1,0-1-1,0 1 0,0 0 1,0 0-1,-1-1 1,1 1-1,0 0 1,-1 0-1,1 0 1,0 0-1,-1 0 1,1 0-1,-1 0 0,1 0 1,-1 0-1,0 0 1,1 0-1,-1 0 1,0 0-1,0 0 1,0 0-1,0 0 0,0 1 1,0 1-1,0-1-269,0 0-1,0 0 1,0 1-1,-1-1 0,1 0 1,-1 0-1,1 0 0,-1 1 1,0-1-1,1 0 1,-3 3-1,-34 36-6256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24.3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7892,'0'0'5666,"197"50"-4545,-120-44-497,-4 1-16,-15-4-111,-3 0-305,-15-3-112,-7 0-80,-11 0-32,-4 0-1553,-7 0-864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25.9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9989,'0'0'5063,"6"6"-5068,-2-2 20,0 1 0,-1-1 0,0 1 0,0 0 0,0 0 0,0 0 0,-1 1 0,0-1 0,0 1 0,0-1 0,1 8 0,1 13 205,1 35 1,-3-33-60,2 243 815,2 25-648,-6-296-373,0 1 0,1 0 0,-1 0 0,0 0 1,0-1-1,0 1 0,0 0 0,1 0 0,-1 0 0,0-1 0,1 1 0,-1 0 0,1-1 0,-1 1 0,1 0 0,-1-1 0,1 1 0,-1-1 0,1 2 1,0-2-90,-1-1 1,1 1 0,-1 0 0,0 0 0,1 0 0,-1 0 0,1 0 0,-1 0 0,0-1 0,1 1 0,-1 0 0,0 0-1,1-1 1,-1 1 0,0 0 0,0 0 0,1-1 0,-1 1 0,0 0 0,0-1 0,1 1 0,-1 0 0,0-1 0,0 1 0,0-1-1,0 1 1,0 0 0,1-1 0,-1 1 0,0 0 0,0-1 0,0 1 0,0-1 0,0 1 0,0 0 0,0-1 0,0 1-1,-1-1 1,1 1 0,0-1 0,1-25-4018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26.3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0 328 3618,'0'0'10821,"190"-131"-10165,-110 88 16,0 1-464,0 6-80,-14 6-128,-11 7 32,-11 7-64,-23 9-896,-2 7-529,-30 39-10772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26.7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4194,'0'0'7075,"91"177"-6531,-40-128 1,0-3-353,0-10-176,-7-6-16,3-4 0,-6-6-224,-5-7-1473,0-6-656,-6-7-2017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27.0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235 16 6739,'0'0'6947,"-6"-3"-6672,1 1-236,0 0-1,0 0 0,0 1 1,0-1-1,0 1 1,0 0-1,0 0 1,-1 1-1,1-1 1,0 1-1,-1 1 1,1-1-1,0 1 1,0 0-1,-1 0 0,1 0 1,0 1-1,0-1 1,0 1-1,1 1 1,-1-1-1,0 1 1,-4 3-1,-2 2 62,1 1-1,0 0 1,0 0-1,1 1 1,1 0-1,-12 17 1,18-24-85,0 0 1,0 1-1,0-1 1,1 0-1,0 0 1,-1 1-1,1-1 1,0 1-1,0-1 0,1 1 1,-1 0-1,1-1 1,0 1-1,0 0 1,0-1-1,0 1 1,1-1-1,-1 1 1,1 0-1,0-1 1,0 1-1,0-1 0,1 0 1,-1 1-1,1-1 1,0 0-1,0 0 1,0 0-1,4 5 1,14 9-16,0-1 0,1 0 1,0-2-1,2-1 0,-1 0 0,33 12 1,13 9 15,-47-24-9,-6-3-8,-1 0 0,18 13 0,-29-18 5,0 0 0,-1 0-1,1 0 1,-1 0 0,1 1 0,-1-1 0,0 1-1,0 0 1,0-1 0,0 1 0,-1 0 0,1 0-1,-1 0 1,0 0 0,0 0 0,0 0 0,1 5-1,-2-1 80,0 0-1,0 0 1,-1 0-1,0-1 0,0 1 1,-1 0-1,1 0 0,-1-1 1,-1 1-1,0-1 1,0 0-1,0 1 0,0-1 1,-1-1-1,0 1 1,0 0-1,-1-1 0,0 0 1,0 0-1,0-1 0,0 1 1,-9 5-1,2-3-11,1 1 0,-2-2 0,1 1-1,-1-2 1,0 0 0,0 0 0,0-1-1,-1-1 1,1 0 0,-22 1 0,15-2-93,9-1-89,0 0 1,0 0-1,-1-1 1,1-1-1,0 1 1,0-2-1,0 0 1,-19-6-1,28 8 8,1-1-1,-1 0 1,1 0-1,-1 0 1,1 0 0,0 0-1,0-1 1,-1 1-1,1 0 1,0-1-1,0 1 1,1 0 0,-1-1-1,0 1 1,0-1-1,1 0 1,-1 1-1,0-1 1,1 1 0,-1-4-1,1 0-613,-1 1 0,1-1-1,0 0 1,1 0 0,-1 1 0,2-8 0,7-14-4697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12.7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20 1665,'0'0'10010,"0"30"-9922,0-29-99,0 1 0,0-1 0,0 0 1,0 1-1,0-1 0,0 1 0,0-1 1,0 0-1,1 1 0,-1-1 1,0 0-1,1 1 0,-1-1 0,1 0 1,0 0-1,0 2 0,1-2 1,-1-1 0,0 1 0,1-1 0,-1 1-1,1-1 1,-1 0 0,1 0 0,-1 1 0,1-1 0,-1 0 0,0 0 0,4-1-1,3 1 56,-6 0-51,0-1 0,-1 1-1,1-1 1,-1 0-1,1 1 1,0-1 0,-1 0-1,0 0 1,1 0 0,-1 0-1,1 0 1,-1 0-1,0-1 1,0 1 0,0 0-1,0-1 1,0 1 0,0-1-1,0 1 1,0-1-1,0 1 1,-1-1 0,1 1-1,-1-1 1,1 0 0,-1 0-1,0 1 1,1-1-1,-1 0 1,0 1 0,0-1-1,0 0 1,-1 0 0,1 1-1,-1-3 1,0 2 15,0 1 0,0-1-1,0 1 1,0 0 0,0 0 0,-1-1 0,1 1 0,0 0 0,-1 0-1,1 0 1,-1 0 0,1 1 0,-1-1 0,0 0 0,1 1 0,-1-1-1,0 1 1,0-1 0,-3 1 0,-35-6 203,37 6-201,0 0-1,0 0 0,0 0 1,0 0-1,0 0 1,0 1-1,1-1 0,-1 1 1,0 0-1,0 0 0,0 0 1,1 0-1,-1 0 1,1 0-1,-1 1 0,-3 2 1,4-1 2,1 0 0,-1 0 0,0-1 0,1 1 0,0 0 0,0 0 0,0 1 0,0-1 0,0 0 0,1 0 0,0 0 0,-1 1 0,1-1 0,0 0 0,1 4 0,-2-3-15,1 0 0,0 0 0,0 0 0,1 0 0,-1 0 0,1 0 0,0 0 0,0 0 0,2 5 0,-2-8 0,0 0 1,1 1-1,-1-1 0,1 0 0,-1 0 0,1 0 0,-1 0 0,1 0 0,0 0 0,-1 0 0,1-1 0,0 1 0,-1-1 0,1 1 0,0-1 0,0 0 0,0 1 0,0-1 0,-1 0 0,1 0 0,0 0 0,2-1 0,1 1 17,-1 0 0,0 0-1,1 0 1,-1-1-1,0 1 1,0-1 0,0 0-1,1 0 1,-1-1-1,0 1 1,0-1 0,-1 0-1,6-3 1,-7 3-1,1-1 1,-1 0 0,1 0 0,-1 0-1,0 0 1,0 0 0,0-1 0,0 1-1,-1-1 1,1 1 0,-1-1 0,0 0-1,0 1 1,0-1 0,0-5 0,-1 8 29,1-1 1,-1 0 0,1 1 0,-1-1-1,0 0 1,0 1 0,0-1 0,0 0-1,0 0 1,0 1 0,0-1-1,0 0 1,-1 1 0,1-1 0,-1 0-1,1 1 1,-1-1 0,0 1 0,0-1-1,0 1 1,1-1 0,-1 1-1,-1-1 1,1 1 0,0 0 0,0 0-1,0-1 1,-2 0 0,-2 0 64,0 1 1,1-1 0,-1 1-1,0 0 1,0 0-1,0 1 1,0-1 0,0 1-1,-5 1 1,-45-1 533,55 0-645,-1 1 1,1-1-1,-1 1 1,1-1-1,0 1 0,-1-1 1,1 1-1,-1 0 1,1-1-1,0 1 1,0-1-1,-1 1 1,1 0-1,0-1 1,0 1-1,0 0 1,-1-1-1,1 1 0,0 0 1,0-1-1,0 1 1,0 0-1,0-1 1,1 1-1,-1-1 1,0 1-1,0 0 1,0-1-1,1 2 1,-1 0-16,0-1 1,1 1-1,-1-1 1,1 1 0,-1-1-1,1 0 1,0 1 0,-1-1-1,1 0 1,0 1 0,0-1-1,1 2 1,24 4-1567,-9-7-2879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27.4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26 1681,'0'0'15415,"113"0"-15415,-26 0 16,4 0 144,0 0-128,-10-3 16,-9-3-96,-13-1-160,-15 0-785,-12 4-992,-17 3-816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27.8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0 8036,'0'0'6723,"-7"171"-5955,7-82-192,0-4-352,0-10-127,0-6-97,0-10-353,0-19-1872,0-27-848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28.2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489 21 1649,'0'0'10212,"-9"-4"-10156,-2 0-25,-1 1 0,0 0-1,-1 1 1,1 0-1,0 1 1,-1 0-1,1 1 1,0 0-1,-1 1 1,-18 4 0,17-1 248,0 2 0,0-1 0,0 2 1,1 0-1,0 0 0,0 1 0,1 1 1,0 0-1,-14 14 0,12-9-70,0 1 0,1 0 0,1 1 0,0 1 0,1-1 0,-13 30 0,20-38-194,1 1 0,1 0 1,-1 0-1,2 0 0,-1 1 0,1-1 0,0 0 1,1 1-1,2 15 0,-2-21-16,1 0 0,0-1 0,1 1 0,-1 0 0,1-1 0,-1 1 0,1-1 0,0 0 0,1 0 0,-1 1 0,0-1 0,1-1 0,-1 1 0,1 0 0,0-1 0,0 1 0,0-1 0,1 0 0,-1 0 0,7 3 0,10 5 18,1-1 1,29 9-1,-34-13 3,116 30 54,1 0 16,-115-29-81,0 1-1,0 1 1,0 1 0,28 18 0,-40-22 43,1 0 1,-1 1-1,-1 0 1,1 0-1,-1 0 1,0 1 0,0 0-1,-1 0 1,0 0-1,0 0 1,-1 1-1,0 0 1,0-1-1,-1 1 1,1 0-1,-2 0 1,2 9 0,-2-8 21,-1 1 0,1 0 0,-2 0 1,1 0-1,-1-1 0,-1 1 0,1 0 1,-2-1-1,1 1 0,-2-1 0,1 0 1,-1 0-1,0 0 0,-7 9 0,-4 2-48,0-2-1,-1 0 0,-1 0 0,-1-2 0,-1 0 0,0-1 1,-1-1-1,0-1 0,-1 0 0,-1-2 0,-28 11 0,11-7-649,0-1 0,-42 7-1,33-11-1981,-62 4-1,28-9-1969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29.5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45 503 9668,'0'0'4549,"-8"0"-4301,-21 0 35,22 0 1406,11 0-1508,740-30 1303,1486-81-649,-1334 80-717,-381 9-12,-402 19 151,-7 1 321,143-20 1,-124-5 67,160-56 1,-41 9 418,-175 57-483,113-14-1,-146 29-400,-24 2-159,1-1 0,-1 0 1,0-1-1,0-1 0,0 1 0,14-7 1,-25 9-137,-1-1 0,1 1 0,-1-1 0,1 0 1,-1 1-1,1-1 0,-1 1 0,0-1 1,1 0-1,-1 1 0,0-1 0,1 0 1,-1 1-1,0-1 0,0 0 0,0 1 1,0-1-1,0 0 0,0 0 0,0 1 1,0-1-1,0 0 0,0 1 0,0-1 0,0 0 1,-1 0-1,1 1 0,0-1 0,0 0 1,-1 1-1,1-1 0,0 1 0,-1-1 1,1 0-1,-1 1 0,1-1 0,-1 1 1,0-2-1,-31-1-3045,-22 3-1865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30.5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1048 11109,'0'0'1350,"35"-30"-277,-2 3-841,7-6 31,-1-1-1,-2-2 1,63-79 0,93-169 810,-159 224-966,-2-1 0,-3-1 1,21-68-1,-27 29 592,-23 101-685,0-1-1,0 1 1,0 0 0,1-1 0,-1 1 0,0-1 0,0 1-1,0 0 1,0-1 0,0 1 0,1 0 0,-1-1 0,0 1 0,0 0-1,1-1 1,-1 1 0,0 0 0,1-1 0,-1 1 0,0 0-1,1 0 1,-1-1 0,0 1 0,1 0 0,-1 0 0,0 0-1,1 0 1,-1-1 0,1 1 0,-1 0 0,1 0 0,-1 0-1,0 0 1,1 0 0,-1 0 0,1 0 0,-1 0 0,0 0-1,1 0 1,-1 0 0,1 0 0,-1 1 0,0-1 0,1 0-1,-1 0 1,1 0 0,-1 1 0,0-1 0,1 0 0,-1 0 0,0 1-1,1-1 1,-1 0 0,0 0 0,0 1 0,1-1 0,-1 0-1,0 1 1,23 129 76,-1-2-36,-15-99-21,2 1-1,0-1 1,2-1-1,20 38 1,-25-55-22,0-1 0,1 0 0,1 0 0,-1-1 0,2 0 0,9 9 0,-12-14-13,0 1 0,0-1 1,0-1-1,0 1 0,0-1 0,1 0 1,-1 0-1,1-1 0,0 0 0,0 0 1,10 1-1,-9-2 2,0 1-1,0-2 1,0 1-1,-1-1 1,1-1 0,0 1-1,0-1 1,0-1-1,0 1 1,0-1-1,-1-1 1,1 1 0,-1-1-1,0-1 1,0 1-1,0-1 1,0 0 0,0-1-1,-1 0 1,0 0-1,0 0 1,0-1 0,-1 0-1,0 0 1,5-7-1,8-12-152,-2 0-1,-1-1 0,-1-1 0,-2 0 1,0-1-1,-2 0 0,11-45 0,-11 19-149,-2 0-1,-2 0 1,-1-72 0,-5 125 369,0 12 302,0 25-290,2 1 0,2-1 0,11 51 0,-11-69-5,2 0 1,0-1-1,0 1 1,2-1 0,0 0-1,1-1 1,1 0 0,21 28-1,-26-39-55,0 1-1,1-1 0,0 0 1,0 0-1,0-1 0,0 0 1,10 5-1,-13-7-13,1-1 0,0 1 0,0-1 0,0 0-1,0 0 1,0 0 0,0-1 0,0 1 0,0-1 0,0 0 0,0 0 0,0 0 0,1-1 0,6-1 0,-9 1-17,0 0 1,0 0 0,-1 0-1,1-1 1,-1 1 0,1 0 0,-1-1-1,0 1 1,0-1 0,1 0 0,-1 1-1,0-1 1,0 0 0,0 0-1,-1 1 1,1-1 0,0 0 0,-1 0-1,1 0 1,-1 0 0,0 0-1,1-3 1,1-4-146,1-6-686,0-1 0,-1 0-1,1-26 1,-3 4-3321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31.1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0 468 5314,'0'0'4552,"1"-37"-3842,9-121-497,-9 148-204,0 0-1,1 0 1,0 1-1,1-1 1,0 1 0,1-1-1,0 1 1,0 0-1,0 1 1,12-16-1,-5 8 37,-9 12-24,6-9 148,0 0 0,0 1 0,2-1 1,0 2-1,0-1 0,17-13 1,-26 24-120,-1 1 0,1-1 0,0 1 0,0-1 0,-1 1 0,1 0 0,0-1 0,0 1 0,0 0 0,-1-1 1,1 1-1,0 0 0,0 0 0,0 0 0,0 0 0,0 0 0,-1 0 0,1 0 0,0 0 0,0 0 0,0 0 0,0 0 1,0 1-1,-1-1 0,1 0 0,0 1 0,0-1 0,-1 1 0,2 0 0,16 19 472,-15-16-487,17 29 443,-1 1 0,24 58 0,1 4 62,-43-94-532,-1 0 0,1 0-1,0 0 1,0 0-1,1 0 1,-1 0-1,0-1 1,0 1 0,1 0-1,-1-1 1,1 1-1,0-1 1,-1 0-1,1 1 1,0-1 0,0 0-1,0 0 1,0 0-1,-1 0 1,2 0-1,-1-1 1,0 1 0,3 0-1,-2-2-5,-1 1-1,0-1 1,0 0-1,1 1 1,-1-1-1,0-1 1,0 1 0,0 0-1,0 0 1,0-1-1,-1 1 1,1-1-1,0 1 1,-1-1 0,1 0-1,-1 0 1,1 0-1,-1 0 1,0 0-1,0 0 1,1-2-1,43-79-72,81-132-1517,-125 213 1575,-1 1 0,1 0 0,0 0 0,0-1-1,0 1 1,0 0 0,1 0 0,-1 0 0,0 0 0,0 0 0,1 1 0,-1-1-1,3-1 1,-4 2 11,1 0 0,0 0 0,-1 0 0,1 0 0,-1 0 0,1 0 1,-1 0-1,1 0 0,-1 0 0,1 0 0,0 1 0,-1-1 0,1 0 0,-1 0 0,1 1 0,-1-1 0,0 0 0,1 0 0,-1 1 0,1-1 0,-1 1 0,1-1 0,-1 0 0,0 1 0,1 0 0,2 4 19,-1 0 0,1 0 0,-1 0 0,0 0 0,2 11 0,1-1 31,12 42 385,-13-39-341,2 1 1,0-1 0,1-1-1,13 26 1,-19-42-104,0 0 0,0 0 0,0-1-1,0 1 1,1 0 0,-1-1 0,0 1 0,0-1 0,0 0 0,1 1-1,-1-1 1,0 0 0,0 0 0,1 0 0,-1 0 0,0 0-1,0 0 1,1 0 0,-1 0 0,0 0 0,0 0 0,0-1 0,1 1-1,-1-1 1,0 1 0,0-1 0,0 1 0,0-1 0,0 0-1,0 1 1,0-1 0,2-1 0,5-6-117,0-1-1,0 0 1,10-14 0,-14 16 89,0 0 0,1 1 0,-1-1 0,2 1 0,-1 1 0,1-1 0,-1 1 0,1 0 0,1 0 0,-1 0 0,1 1 0,0 0 0,11-4 0,-16 7 56,1 1 0,-1 0 0,0-1 0,0 1 1,1 0-1,-1 1 0,0-1 0,0 0 0,1 0 0,-1 1 0,0 0 1,0-1-1,0 1 0,0 0 0,0 0 0,0 0 0,0 0 0,0 0 1,0 1-1,0-1 0,0 1 0,1 1 0,4 4 162,0 1 0,-1 0 0,9 15 0,-6-9-6,12 18-135,-13-18 135,1 0-1,1-1 0,0 0 1,14 13-1,-21-22-395,1-1 0,-1 0 0,1-1 0,0 1 0,0-1 0,1 1 0,-1-1 0,0 0 0,1-1 0,-1 1 0,1-1 0,-1 0 0,1 0 0,0 0 0,-1-1 0,1 0 0,0 0 0,9-1 0,12-4-5732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31.5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2 5987,'0'0'3588,"0"-2"-2302,-7 4-894,2 1-276,0 0-1,1 0 1,-1 1-1,1-1 0,0 1 1,0 0-1,0 0 1,0 1-1,1-1 1,-1 1-1,1 0 1,1 0-1,-1 0 1,1 0-1,-1 0 1,-2 11-1,1 0 441,0 0 0,1 0 0,1 0 1,-1 33-1,3-49-550,1 1 1,-1 0-1,0 0 1,1 0-1,-1-1 1,1 1-1,-1 0 1,1-1 0,0 1-1,-1 0 1,1-1-1,0 1 1,-1-1-1,1 1 1,0-1-1,-1 1 1,1-1-1,0 0 1,0 1-1,0-1 1,-1 0 0,1 0-1,0 1 1,0-1-1,0 0 1,0 0-1,0 0 1,0 0-1,-1 0 1,1 0-1,0 0 1,2-1-1,-2 1 2,1 0 0,-1 0-1,1 0 1,-1 0 0,1 0-1,-1-1 1,1 1 0,-1 0-1,0-1 1,1 1-1,-1-1 1,0 0 0,1 1-1,-1-1 1,0 0 0,0 0-1,1 0 1,-1 0 0,0 0-1,1-1 1,0-4-8,-1 0 1,0 0-1,0 1 1,-1-1-1,0 0 0,0-10 1,-1 4-130,1 11 81,0 0-1,0 1 0,0-1 0,0 0 0,0 1 0,-1-1 0,1 1 0,0-1 0,0 0 0,-1 1 0,1-1 0,0 1 0,-1-1 0,1 1 1,0-1-1,-1 1 0,1-1 0,-1 1 0,1-1 0,-1 1 0,1 0 0,-1-1 0,1 1 0,-1 0 0,0-1 0,1 1 0,-1 0 0,1 0 1,-1 0-1,0 0 0,1-1 0,-2 1 0,-23 0-2748,18 0 1195,-9 0-2821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32.1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479 81 4338,'0'0'7198,"1"-12"-6822,7-39 104,-8 51-457,0-1-1,0 1 0,1 0 1,-1-1-1,0 1 0,0-1 0,0 1 1,0-1-1,0 1 0,0-1 1,0 1-1,0-1 0,0 1 1,0 0-1,0-1 0,0 1 0,0-1 1,0 1-1,0-1 0,0 1 1,-1-1-1,1 1 0,0 0 0,0-1 1,0 1-1,-1-1 0,1 1 1,0 0-1,-1-1 0,1 1 1,0 0-1,-1-1 0,1 1 0,0 0 1,-1-1-1,1 1 0,-1 0 1,1 0-1,-1 0 0,1-1 1,0 1-1,-1 0 0,1 0 0,-1 0 1,1 0-1,-1 0 0,1 0 1,-1 0-1,1 0 0,-1 0 1,1 0-1,-1 0 0,1 0 0,0 0 1,-1 0-1,0 1 0,-1-1 108,-21-2-81,0 2 0,1 0 1,-1 2-1,-24 4 0,33-3 76,1 0-1,0 1 1,0 1 0,1 0 0,-1 1-1,1 0 1,0 1 0,-14 10 0,13-7 46,2-1 1,-1 2 0,1-1 0,1 2-1,0-1 1,-13 20 0,19-24-131,0-1 0,1 1 0,0-1 0,0 1 0,1 0 0,-1 0 0,1 0 0,1 1 1,-1-1-1,1 0 0,1 1 0,0-1 0,-1 0 0,2 1 0,1 12 0,-1-17-33,1 0-1,-1 1 1,0-1-1,1 0 1,0 0-1,0 0 1,0 0-1,0 0 1,0 0-1,0-1 1,1 1-1,-1-1 1,1 0-1,3 3 1,47 27 31,-33-21 7,88 46 105,-70-39-91,0 3 1,-1 0-1,-1 2 1,35 30-1,-65-47 26,-1-1-1,0 1 1,0 0 0,-1 0-1,1 0 1,-1 1 0,-1 0-1,1 0 1,-1 0 0,-1 0-1,5 15 1,-6-18-40,0 1 0,-1-1 1,1 1-1,-1-1 0,0 1 1,0-1-1,0 1 0,-1-1 1,0 1-1,1-1 0,-2 1 0,1-1 1,0 0-1,-1 1 0,0-1 1,0 0-1,0 0 0,-1 0 0,1 0 1,-1-1-1,-4 6 0,-3-1-111,0 1-1,-1-1 0,0-1 1,0 0-1,0 0 0,-19 7 1,-6-1-755,-38 11 0,10-9-2738,-95 10 0,36-11-4384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34.7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3 496 9076,'0'0'5832,"-3"1"-5509,111-152 1627,-27 13-1592,42-62-337,-116 193-8,-3 7 111,-3 19 108,-1-12-238,0 43 61,-21 705 840,13-673-764,-7 159 223,15-241-527,-12-20-5051,-7-14 1089,-8-10-2682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35.1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1 171 1121,'0'0'13865,"47"1"-13593,-20-1-160,339-11 1825,497-123 268,-758 115-2236,-42 12-2944,-61 12 414,-7 24-905,-20 22-1058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13.8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88 90 3666,'0'0'5170,"0"-5"-4909,0-15 212,0 15 3006,-17 5-3146,5 0-347,7 0 4,1-1 0,0 1 1,0 1-1,-1-1 0,1 1 0,0-1 0,-7 3 0,10-2-5,0 0 0,-1-1 0,1 1 0,0 0-1,0 0 1,0 0 0,0 0 0,0 0 0,0 0 0,0 1 0,0-1 0,1 0-1,-1 0 1,0 1 0,1-1 0,-1 0 0,1 1 0,-1-1 0,1 1-1,0-1 1,-1 1 0,1-1 0,0 0 0,0 1 0,0-1 0,1 3 0,-1-3-36,6-1-45,-2 0 87,0 0 1,0 0-1,-1-1 0,1 1 1,0-1-1,0 1 0,-1-1 1,1 0-1,-1-1 0,1 1 1,-1-1-1,1 1 0,3-4 1,-5 3 0,0 0 1,0 0 0,0 0 0,0-1-1,-1 1 1,1 0 0,-1-1-1,0 1 1,0-1 0,0 0 0,0 1-1,0-1 1,0 0 0,-1 0-1,1 1 1,-1-1 0,0 0 0,0 0-1,0-3 1,0 5 30,0-1 0,0 1 0,0-1 0,0 1 0,0 0 0,0-1 0,0 1 1,0 0-1,0-1 0,-1 1 0,1-1 0,-1 1 0,1 0 0,-1 0 0,0-1 0,1 1 0,-1 0 0,-1-1 0,0 1 5,1 0 0,-1 0 0,0 1 1,0-1-1,0 1 0,0 0 0,0 0 0,0-1 0,0 1 0,0 0 0,-3 1 0,0-1-109,3 0 75,1 1 1,-1-1-1,1 0 0,-1 1 1,1 0-1,0-1 1,-1 1-1,1 0 0,0-1 1,-1 1-1,1 0 1,0 0-1,0 0 1,0 0-1,0 0 0,0 0 1,0 1-1,0-1 1,0 0-1,1 0 1,-1 1-1,0-1 0,1 1 1,-1-1-1,1 0 1,0 1-1,-1-1 1,1 1-1,0 2 0,-1 1 10,0 1 0,0-1 0,1 0 0,0 1 0,0-1 0,0 1 0,2 6 0,-1-10-6,0 0 1,0 0-1,1-1 1,-1 1-1,0-1 1,1 1-1,-1-1 1,0 0 0,1 0-1,0 1 1,-1-1-1,1 0 1,0 0-1,-1 0 1,1-1-1,0 1 1,0 0 0,0-1-1,0 1 1,0-1-1,0 0 1,0 1-1,2-1 1,50 3-5,-51-3 4,-2 0 7,4 0 4,0 0-1,0 0 1,0 0-1,0 0 1,0-1-1,0 0 1,7-3-1,-11 4-14,1-1 0,-1 0 0,0 0 1,0 0-1,1-1 0,-1 1 0,0 0 0,0 0 0,0-1 0,0 1 0,0 0 0,-1-1 1,1 1-1,0-1 0,-1 1 0,1-1 0,-1 0 0,1 1 0,-1-1 0,0 1 0,0-1 0,0 0 1,0 1-1,0-1 0,0-2 0,0 1 21,0 1-1,-1 0 1,1 0 0,0-1 0,-1 1-1,1 0 1,-1 0 0,0 0-1,0 0 1,0 0 0,0 0 0,0 0-1,0 0 1,0 0 0,-1 0 0,1 1-1,-1-1 1,1 0 0,-1 1-1,0 0 1,0-1 0,0 1 0,1 0-1,-1 0 1,0 0 0,0 0-1,-1 0 1,1 0 0,-3 0 0,-5-2 129,-1 1 0,1 0 1,-1 1-1,-21 0 0,32 1-173,0 1-296,-1-1 138,1 1 1,0-1 0,0 0-1,0 1 1,0-1-1,0 0 1,0 1 0,0-1-1,0 1 1,0-1 0,0 0-1,0 1 1,0-1-1,0 1 1,1-1 0,-1 0-1,0 1 1,0-1 0,0 0-1,0 1 1,1-1-1,-1 0 1,0 1 0,0-1-1,1 0 1,-1 1 0,0-1-1,1 0 1,-1 0 0,0 1-1,1-1 1,-1 0-1,0 0 1,1 0 0,-1 0-1,0 1 1,1-1 0,-1 0-1,1 0 1,-1 0-1,0 0 1,1 0 0,-1 0-1,1 0 1,-1 0 0,0 0-1,1 0 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35.7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1497 11253,'0'0'1670,"13"-37"-16,161-472 795,-107 321-2206,56-171 7,-91 248-156,24-144 0,-53 235 1154,-4 45 46,2-1-1309,1-1-1,1 1 1,2-1-1,7 25 1,34 90-44,-45-137 59,3 12 4,8 20 7,22 44 1,-30-70-18,0 0 1,0 0-1,0-1 1,0 0-1,1 1 1,0-1-1,1-1 1,0 1-1,-1-1 0,1 0 1,1-1-1,10 7 1,-14-9-5,1-1 1,0 1 0,0-1-1,0 1 1,0-1-1,1-1 1,-1 1-1,0 0 1,0-1-1,0 0 1,1 0 0,-1 0-1,0-1 1,0 1-1,1-1 1,-1 0-1,0 0 1,0-1 0,0 1-1,0-1 1,0 0-1,-1 0 1,1 0-1,-1 0 1,1-1-1,2-2 1,5-6-15,0-1 0,-1 0-1,-1 0 1,0-1 0,13-25 0,18-44-713,-3-1-1,42-149 1,-72 212 558,-8 34 435,2-1-1,0 1 1,4 24-1,-4-33-212,4 26 33,1 0 1,1-1 0,2 0-1,1 0 1,2-1 0,21 41-1,-26-58-80,0 0 0,1 0 0,1-1 0,-1 0 0,2-1-1,0 1 1,0-2 0,1 0 0,0 0 0,0-1 0,1 0-1,0-1 1,0 0 0,1-1 0,0 0 0,0-1-1,14 3 1,-6-3-370,-1-2 0,1 0 0,0-1 0,22-1 0,-34-1-185,1 0 0,-1-1 1,0-1-1,1 0 0,-1 0 1,0 0-1,0-1 0,0-1 1,0 1-1,-1-2 0,10-5 1,-7 2-1705,-1-2 0,0 1 0,17-22 0,-27 30 2207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36.1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30 4722,'0'0'13430,"200"0"-13270,-120 0-16,4 0-80,-4 0 1,1-10-130,-19 0 49,-11 1-656,-22 9-1313,-11 0-704,-18 39-7444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36.5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1 208 13142,'0'0'4498,"251"-20"-3906,-134-10-448,-1 1-112,-6-4-32,-19-3-1104,-18 6-2162,-26 1-3521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42.3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3490,'0'0'12675,"1"6"-12384,7 63 405,8 131 785,-15 215-626,-1-229-4173,-5-238-3867,-5 22 57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42.8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1 135 9620,'0'0'4354,"193"-23"-3297,-120 10-689,-4-7 80,-10 0-336,-12 1 0,-11-1-48,-17 10-128,-8 4-576,-8 2-657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43.2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9364,'0'0'5539,"146"216"-4163,-84-156-831,-4-11-497,-3-10-16,-15-6-32,-7-10-224,-15-10-1777,-11-13-881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43.6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606 51 7619,'0'0'6828,"-10"-8"-6743,4 2-55,3 2-13,0 1 1,0 0-1,0 0 1,-1 1-1,1-1 1,-1 1-1,0 0 1,1-1-1,-1 2 1,0-1-1,0 0 0,0 1 1,-1 0-1,1 0 1,0 0-1,0 0 1,-6 1-1,-11-1 180,7 1-119,-1 0-1,0 1 0,1 0 1,-22 5-1,32-5-72,-1 1-1,1-1 1,-1 1-1,1 0 1,0 1-1,0-1 1,0 1-1,0 0 0,0 0 1,0 0-1,1 0 1,0 0-1,-1 1 1,1 0-1,0 0 1,1 0-1,-5 8 0,5-9 6,1 0 0,0 1-1,-1-1 1,1 0-1,1 1 1,-1-1-1,0 1 1,1-1-1,0 1 1,0-1-1,0 1 1,0 0-1,0-1 1,1 1-1,0-1 1,-1 1-1,1-1 1,1 0-1,-1 1 1,0-1 0,1 0-1,0 0 1,-1 0-1,1 0 1,1 0-1,-1 0 1,0 0-1,1-1 1,-1 1-1,1-1 1,0 0-1,-1 0 1,1 0-1,4 2 1,22 10 154,1-2-1,37 11 1,-38-15 93,0 3 0,43 20 0,-70-30-219,-1-1 0,1 1 0,0 0 0,-1 0 0,1 0-1,-1 0 1,0 0 0,1 0 0,-1 0 0,0 0 0,1 0 0,-1 1 0,0-1 0,0 1 0,0-1 0,0 1 0,0-1 0,0 1 0,-1-1 0,1 1 0,-1 0-1,1-1 1,-1 1 0,1 0 0,-1 0 0,0-1 0,0 1 0,0 0 0,0 0 0,0-1 0,0 1 0,0 0 0,-1 0 0,1-1 0,0 1 0,-1 0-1,0-1 1,1 1 0,-1 0 0,-1 1 0,-3 4 1,-1-1 0,0 0-1,0 0 1,0 0 0,-1-1-1,0 0 1,-13 8 0,-61 28-51,78-40 8,-58 23-897,0-2 1,-72 14-1,-41 13-7432,106-25 1071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44.0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69 12342,'0'0'1502,"32"8"-822,42 9 291,0-4 0,132 7 0,64-19 525,404-50-1,21-23-1319,-611 65-2929,-104 37-8791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44.3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1235 5619,'0'0'3577,"20"-35"-2472,40-64-121,133-232 1407,-23-23-2188,-143 285-188,-4-1 0,-2-1 0,15-93 1,-36 159 171,4-19-595,-3 12 3273,-2 57-2657,0 2-60,2 0 1,10 69-1,-8-103-93,0 1 0,0-1 0,1 0-1,1 0 1,0 0 0,0-1 0,2 0 0,-1 0 0,2 0 0,-1-1 0,2 0 0,-1 0 0,14 11 0,-16-17-53,0 0 1,0-1 0,1 1 0,0-2 0,0 1-1,0-1 1,0 0 0,0 0 0,1-1 0,-1 0-1,1 0 1,0-1 0,0 0 0,-1 0 0,1-1-1,0 0 1,0 0 0,0-1 0,7-1 0,-11 1-21,0 0 1,0 0-1,-1 0 1,1 0-1,-1-1 1,1 1 0,-1-1-1,0 0 1,0 0-1,1 0 1,-1 0-1,5-6 1,-2 1-32,0 0-1,0 0 1,-1 0-1,9-17 1,-1-3-169,-1 0 1,9-37 0,-12 31-13,-2-1 1,-2-1-1,-1 1 1,-1-1 0,-3-38-1,0 74 269,0-1-1,0 0 0,0 0 1,0 0-1,0 0 0,0 1 1,0-1-1,0 0 1,0 0-1,0 0 0,0 1 1,0-1-1,0 0 0,0 0 1,0 0-1,0 0 1,0 0-1,0 1 0,0-1 1,-1 0-1,1 0 0,0 0 1,0 0-1,0 0 1,0 1-1,0-1 0,0 0 1,0 0-1,-1 0 1,1 0-1,0 0 0,0 0 1,0 0-1,0 0 0,-1 0 1,1 1-1,0-1 1,0 0-1,0 0 0,0 0 1,-1 0-1,1 0 0,0 0 1,0 0-1,0 0 1,0 0-1,-1 0 0,1 0 1,0 0-1,0 0 0,0-1 1,0 1-1,0 0 1,-1 0-1,1 0 0,0 0 1,0 0-1,0 0 1,0 0-1,0 0 0,-1 0 1,1-1-1,0 1 0,0 0 1,0 0-1,0 0 1,0 0-1,0 0 0,0-1 1,-3 19 110,1-1-1,1 1 1,0 0 0,3 19 0,-1 6-77,-2-15 50,2 1 0,1 0 1,2 0-1,11 46 0,-12-65-265,0-1 1,1 1-1,0-1 0,1 0 0,0 0 1,0-1-1,9 10 0,-9-12-458,0 0-1,1-1 1,-1 0-1,1-1 1,1 1-1,-1-1 1,0 0-1,1-1 1,0 1-1,13 4 1,-4-4-7328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44.9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1 715 12342,'0'0'2171,"16"-32"-1960,0 1-211,9-15-16,-3-2 0,26-76 0,25-124-40,-73 247 6,11-25 541,-11 26-456,1-1 1,-1 1 0,0-1-1,1 1 1,-1 0-1,1-1 1,-1 1-1,1 0 1,-1-1-1,0 1 1,1 0-1,-1 0 1,1-1-1,-1 1 1,1 0 0,0 0-1,-1 0 1,1 0-1,-1-1 1,1 1-1,-1 0 1,1 0-1,-1 0 1,1 0-1,-1 0 1,1 1-1,0-1 1,-1 0 0,1 0-1,-1 0 1,1 0-1,-1 1 1,1-1-1,-1 0 1,1 0-1,-1 1 1,1-1-1,-1 0 1,0 1-1,1-1 1,-1 0 0,1 1-1,-1-1 1,0 1-1,1-1 1,-1 1-1,0-1 1,1 1-1,10 17 182,0 0 0,-1 1-1,-1 0 1,-1 0-1,9 31 1,-9-27-137,0 0 25,-3-8-68,0-1-1,1 0 1,0-1-1,9 15 1,-14-27-42,-1 0 0,1 0 0,-1-1 0,1 1 1,-1 0-1,1 0 0,-1-1 0,1 1 0,0 0 0,-1-1 1,1 1-1,0-1 0,0 1 0,0-1 0,-1 1 0,1-1 1,0 1-1,0-1 0,0 0 0,0 0 0,0 1 0,0-1 1,0 0-1,-1 0 0,1 0 0,0 0 0,0 0 0,0 0 1,0 0-1,0 0 0,0 0 0,0-1 0,0 1 0,0 0 1,0-1-1,-1 1 0,1 0 0,0-1 0,0 1 0,0-1 1,-1 0-1,1 1 0,0-1 0,-1 1 0,1-1 0,1-1 1,3-5-142,1 0 1,-1 1-1,0-2 1,4-8-1,-3 5 39,68-115-671,-46 73 71,3 2 1,63-80 0,-92 129 693,18-16-199,-19 17 222,0 1 0,-1 0 0,1 0 0,0 0 0,-1 0 0,1 0 0,0 0 0,-1 0 0,1 0 0,0 0 0,-1 0 0,1 0 0,0 0 0,-1 0 0,1 1 0,0-1 0,-1 0 0,1 0 0,0 1 0,-1-1 0,1 1 0,-1-1 0,1 0 0,-1 1 0,1-1 0,-1 1 0,1-1 0,-1 1 0,1-1 0,-1 1 0,0 0 1,1-1-1,-1 1 0,0-1 0,0 1 0,1 0 0,-1-1 0,0 1 0,0 1 0,43 123 1637,-32-87-1271,1-1 0,22 47-1,-32-81-459,0 0 0,1 0 0,-1 0 0,0-1 0,1 1 0,-1 0 0,1-1 0,0 0-1,0 0 1,0 0 0,0 0 0,0 0 0,6 2 0,23 16 103,7 21 925,-28-29-864,0-1-1,1 0 1,23 18-1,-15-22-2089,-19-6 1735,0-1 0,0 0-1,0 0 1,0 0 0,-1 0 0,1 0 0,0 0 0,0 0 0,0 0 0,0-1 0,0 1 0,0 0 0,0 0 0,-1-1 0,1 1-1,0-1 1,0 1 0,0-1 0,-1 1 0,1-1 0,1 0 0,9-24-7563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15.0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0 1905,'0'0'8057,"-2"4"-5695,-10 15-2342,11-14-41,-1-1-1,1 1 0,0-1 0,0 1 1,1 0-1,-1 0 0,1 5 0,0-9 19,0 0 0,0 1 0,-1-1 0,1 0-1,0 0 1,0 0 0,0 1 0,0-1 0,1 0 0,-1 0 0,0 0-1,0 0 1,1 1 0,-1-1 0,1 0 0,-1 0 0,1 0 0,-1 0-1,1 0 1,0 0 0,0 0 0,-1 0 0,1 0 0,0 0 0,0-1-1,0 1 1,0 0 0,0-1 0,0 1 0,0 0 0,1 0 0,0-1-5,-1 0 0,0 0 0,0 0 0,0 0 0,0 0 0,1 0-1,-1 0 1,0 0 0,0 0 0,0-1 0,0 1 0,0-1 0,1 1 0,-1 0 0,0-1 0,0 0 0,0 1 0,0-1 0,0 0 0,-1 1 0,1-1 0,1-2 0,-1 1-6,0 0 0,-1 0 0,1 0 0,-1 0 0,0-1-1,0 1 1,0 0 0,0 0 0,0-1 0,0 1 0,-1 0 0,0-4-1,1 5 22,-1 1 0,1-1 0,0 0 0,0 1 0,-1-1 0,1 0 0,-1 1 0,1-1 0,-1 0 0,1 1 0,-1-1 0,1 1 0,-1-1 0,1 1 0,-1-1 0,1 1 0,-1 0 0,0-1 0,1 1 0,-1 0 0,0-1 0,1 1 0,-1 0 0,0 0 0,0 0 0,1 0 0,-1 0 0,0 0 0,0 0 0,1 0 0,-1 0 0,0 0 0,0 0 0,1 0 0,-1 0 0,0 0 0,1 1-1,-2-1 1,0 1 12,1-1-1,-1 0 0,0 1 0,1 0 0,-1-1 0,0 1 0,1 0 1,-1 0-1,1 0 0,-1 0 0,1 0 0,0 0 0,-1 1 0,-1 1 1,1 4-7,0-1 0,0 0 1,0 0-1,1 1 1,0-1-1,0 1 0,1-1 1,0 14-1,0-12-27,0-7 13,0 0 1,0 0 0,1 0 0,-1 0-1,0 0 1,0-1 0,1 1 0,-1 0-1,1 0 1,-1 0 0,1 0 0,-1-1-1,1 1 1,-1 0 0,1-1 0,-1 1-1,1 0 1,0-1 0,0 1 0,-1-1-1,1 1 1,0-1 0,0 1 0,0-1-1,-1 1 1,1-1 0,0 0 0,0 1-1,0-1 1,0 0 0,0 0 0,1 0-1,36 1 74,-27-1-38,-9-1-42,-1 1 0,1-1 1,-1 1-1,1-1 0,-1 0 0,1 1 1,-1-1-1,0 0 0,1 0 1,-1 0-1,0 0 0,0 0 1,0 0-1,0 0 0,0-1 1,0 1-1,0 0 0,0-1 0,0 1 1,-1 0-1,1-1 0,0 1 1,-1-1-1,1 1 0,-1-1 1,0 1-1,0-1 0,1 1 0,-1-1 1,0-2-1,0 1 10,1 1 0,-1 0-1,0-1 1,0 1 0,0-1 0,0 1-1,0-1 1,-1 1 0,1-1 0,-1 1-1,0-1 1,1 1 0,-1 0 0,0 0-1,0-1 1,-1 1 0,1 0 0,-3-4-1,-35-17 463,36 22-411,0 0 0,1 0 0,-1 0 0,0 0 0,0 0 0,0 1 0,0-1 0,0 1 0,0 0 0,0 0 0,0 0 0,0 0 0,-4 1 0,6 3-52,0-1 1,0 1-1,1-1 0,-1 1 1,1-1-1,0 1 0,0 0 0,0-1 1,1 8-1,-1-6 13,0-4-14,0 1 0,0-1 0,0 0 0,0 1-1,0-1 1,0 1 0,0-1 0,0 0 0,0 1 0,1-1 0,-1 0 0,1 0 0,-1 1 0,1-1 0,-1 0 0,1 0 0,0 0-1,0 0 1,-1 0 0,1 0 0,0 0 0,1 1 0,1-1-1,-1 0-1,1 0 0,-1-1 1,1 1-1,-1-1 1,1 0-1,-1 1 1,1-1-1,4-1 1,2 1-1,-8 0-122,1 0 1,-1 0-1,1 0 0,-1 0 0,1 0 0,-1-1 0,1 1 1,-1-1-1,0 1 0,1-1 0,-1 1 0,0-1 1,1 0-1,-1 1 0,0-1 0,0 0 0,0 0 1,0 0-1,0 0 0,0 0 0,0 0 0,0 0 1,0-1-1,0 1 0,0 0 0,-1 0 0,1-1 1,-1 1-1,1 0 0,-1-1 0,1-1 0,0-9-3998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45.8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6 408 4578,'0'0'4074,"0"-18"-3202,-2-1-627,0-12 968,1 0-1,4-38 0,0 46-862,2 1-1,1 0 1,0 1-1,2-1 1,0 1-1,20-34 1,-26 51-310,2 0 0,-1 0 1,0 0-1,1 0 1,0 1-1,0-1 0,0 1 1,0 0-1,0 0 0,1 1 1,-1-1-1,1 1 1,0 0-1,-1 0 0,1 1 1,0-1-1,0 1 1,0 0-1,0 0 0,1 1 1,-1 0-1,6 0 1,-4 0 28,0 0 1,0 1 0,0 0 0,0 0 0,0 1 0,0 0-1,0 0 1,0 1 0,-1 0 0,1 0 0,-1 0 0,0 1-1,0 0 1,0 0 0,6 6 0,-1 1 116,0 1 0,-1 1 0,-1-1 0,0 2 0,0-1 0,6 16 0,-11-19-536,0 1 0,0-1 0,3 19 0,-5-19-1443,-1-1 1,-1 0 0,1 0-1,-3 19 1,-1-15-4550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48.1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390 23 7139,'0'0'8188,"0"-3"-7860,0 2-256,0 0 0,0 0 1,0 0-1,0 1 0,0-1 0,0 0 0,-1 0 0,1 1 0,0-1 0,-1 0 1,1 0-1,0 1 0,-1-1 0,1 0 0,-1 1 0,1-1 0,-1 1 0,1-1 1,-1 0-1,1 1 0,-1-1 0,0 1 0,1 0 0,-1-1 0,0 1 0,1-1 0,-1 1 1,0 0-1,0 0 0,1-1 0,-1 1 0,0 0 0,0 0 0,1 0 0,-1 0 1,0 0-1,0 0 0,0 0 0,1 0 0,-1 0 0,0 0 0,0 0 0,1 1 1,-1-1-1,0 0 0,0 0 0,1 1 0,-1-1 0,0 1 0,-6 2-45,0-1-1,0 1 0,0 1 1,-10 7-1,-4 3 38,1 1 0,1 1 1,1 1-1,0 0 0,1 2 1,1 0-1,1 0 0,1 2 0,0 0 1,-13 29-1,25-46-76,1 0 1,0 0 0,0 0-1,0 0 1,0 1-1,1-1 1,0 0 0,0 0-1,0 1 1,0-1-1,0 0 1,1 0 0,0 0-1,0 0 1,0 0-1,0 1 1,1-2 0,0 1-1,-1 0 1,1 0-1,1-1 1,-1 1-1,0-1 1,1 1 0,0-1-1,0 0 1,0 0-1,6 4 1,24 15-65,1-2 0,0-2 1,57 22-1,-44-21 110,65 38 1,-99-49 29,1 1 0,-1 1 0,-1 0 0,0 0 0,-1 1 0,0 1 0,0 0 0,16 25 0,-24-32-14,0 0 1,0 0-1,0 1 1,-1-1 0,0 1-1,0 0 1,0 0-1,-1-1 1,0 1 0,0 0-1,0 0 1,-1 0-1,0 0 1,0 0 0,-1 0-1,1 0 1,-1 0-1,-1 0 1,1 0 0,-1 0-1,0-1 1,0 1-1,0-1 1,-1 1-1,0-1 1,0 0 0,-1 0-1,-4 5 1,-14 12-1,0-2 1,-2 0-1,-1-1 1,0-2-1,-1-1 1,-1 0-1,0-2 1,-45 16-1,31-16-1328,-76 16-1,65-21-3802,-58 2 1,84-10-3338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46.6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 0 8436,'0'0'7473,"0"9"-6620,0 90 196,0-97-1055,0-1 0,0 1 0,0-1 0,0 1 0,1-1 0,-1 0 0,1 1 0,-1-1 0,1 1 0,0-1 0,-1 0 0,1 1 0,0-1 0,0 0 0,0 0 0,0 0 0,0 0 0,0 0 0,0 0 0,0 0 0,0 0 0,1 0 0,-1 0-1,0 0 1,1-1 0,-1 1 0,0-1 0,1 1 0,-1-1 0,1 1 0,-1-1 0,1 0 0,-1 0 0,1 0 0,1 0 0,-1 0-50,0 1 1,0-2-1,0 1 0,0 0 0,0 0 0,0-1 0,0 1 0,0-1 0,0 1 0,-1-1 0,1 0 0,0 0 1,0 1-1,0-2 0,-1 1 0,1 0 0,-1 0 0,1 0 0,-1-1 0,1 1 0,-1-1 0,0 1 0,0-1 0,1 1 1,-1-1-1,1-3 0,0-4-129,0 1 0,-1-1 0,0 1 0,-1-1 0,-1-14 0,1 5 25,0 18 159,0-1-1,0 1 1,0-1 0,-1 1 0,1-1-1,0 0 1,0 1 0,-1-1 0,1 1 0,0-1-1,-1 1 1,1-1 0,0 1 0,-1-1-1,1 1 1,-1 0 0,1-1 0,0 1 0,-1-1-1,1 1 1,-1 0 0,0 0 0,1-1-1,-1 1 1,1 0 0,-1 0 0,0-1 0,-25-3 141,-24 7 359,46-2-479,1 0 0,0 0 0,-1 0 0,1 1 0,0-1 0,0 1 0,0 0-1,0 0 1,0 0 0,1 0 0,-1 1 0,0-1 0,1 1 0,0-1 0,0 1 0,-3 4-1,2-3 112,0 1-1,1-1 0,-1 1 1,1 0-1,0-1 0,0 1 1,1 0-1,0 0 0,0 0 1,-1 10-1,2-14-15,3-9-4854,1-10 623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47.1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0 530 2513,'0'0'11669,"22"-38"-11650,69-124-251,22-60-441,-62 115 591,-51 107 111,0 0 0,0 0 0,0 0 0,0 0 0,0 0 0,0 1 0,0-1 0,0 0 0,0 0-1,0 0 1,0 0 0,0 0 0,0 0 0,0 0 0,0 0 0,0 0 0,1 1 0,-1-1 0,0 0 0,0 0 0,0 0 0,0 0 0,0 0 0,0 0 0,0 0 0,0 0-1,0 0 1,1 0 0,-1 0 0,0 0 0,0 0 0,0 0 0,0 0 0,0 0 0,0 0 0,0 0 0,0 0 0,1 0 0,-1 0 0,0 0 0,0 0 0,0 0 0,0 0-1,0 0 1,0 0 0,0 0 0,1 0 0,-1 0 0,0 0 0,0 0 0,0 0 0,0 0 0,0 0 0,0 0 0,0-1 0,0 1 0,0 0 0,0 0 0,3 21 749,-2 33-220,-1-50-451,-8 142 1819,-42 235 1,24-214-1400,20-124-514,3-17-209,-1 0-1,-1 1 0,-1-2 0,-11 31 0,16-54-6,0 0-1,0 0 0,0 0 1,0 0-1,0-1 1,0 1-1,0-1 0,0 1 1,-1-1-1,1 1 0,-1-1 1,1 1-1,-4 1 0,-15 2-4620,-5-4-4250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47.5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 3682,'0'0'15671,"230"43"-14631,-131-36-623,-5-4 271,-3-3-432,-7 0-240,-14 0-32,-16-10-272,-17-6-865,-12-4-1072,-14 4-848,-4 12-2130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50.1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86 5603,'0'0'10444,"17"-3"-5500,83 1-4851,1-4 1,187-35-1,-285 40-259,145-27 498,-117 25-3817,-3 2-3673,-55 1 2095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50.5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10709,'0'0'6195,"14"230"-5811,5-132 48,-5-16-80,1-16-256,-4-27-192,0-9 96,-4-14-864,-7-12-1585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50.9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0 472 5122,'0'0'13436,"11"-26"-13369,-4 7-103,74-162-118,-41 99 65,28-51-43,-50 106 166,-16 25 12,-1 1 9,1 8 255,-2 44-146,1 68 420,-26 210-1,-40 21 420,-12 79-1272,76-422-328,-1 5-1002,-6-9-5001,-4-3 66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51.3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0 216 12182,'0'0'6608,"16"0"-6304,213 9 165,40 2 409,-214-11-749,66 1 128,0-5 0,129-21-1,-112-6-152,139-52 0,-1-1-1256,-271 83 879,38-7-801,-42 8 937,0 0 0,0 0 0,0-1-1,0 1 1,0 0 0,0 0 0,0 0 0,0 1-1,0-1 1,0 0 0,0 0 0,0 1-1,0-1 1,0 0 0,0 1 0,0-1 0,0 1-1,0-1 1,0 1 0,0-1 0,-1 1-1,1 0 1,0-1 0,0 1 0,-1 0 0,1 0-1,0 0 1,-1 0 0,1 0 0,-1-1-1,1 1 1,-1 0 0,0 0 0,1 2 0,1 43-3142,-2 16-1142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52.1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1819 9700,'0'0'3002,"4"-30"-2237,4-25-233,3-1 0,34-102 0,90-177 836,47-128-242,-150 365-792,-5-1 1,28-187 0,-50 251-155,1-27 507,-6 59-4,1 14-454,17 59-250,2 0-1,43 96 1,-56-149 26,2 0 1,0-1-1,0 1 0,1-2 1,1 1-1,19 19 0,-26-30-9,1-1-1,-1 1 0,1-1 0,0 0 1,0-1-1,0 1 0,1-1 0,-1 0 1,1 0-1,0-1 0,-1 0 0,1 0 1,0 0-1,1-1 0,-1 1 0,0-2 1,0 1-1,0-1 0,1 1 0,-1-2 0,0 1 1,12-3-1,-15 2 1,0 0 1,0-1-1,0 0 0,0 1 1,0-1-1,0 0 0,0 0 1,-1 0-1,1-1 0,-1 1 0,0 0 1,1-1-1,-1 0 0,-1 1 1,1-1-1,2-5 0,3-6-18,0-1 0,5-19 0,-6 17-12,7-22-29,-2-1 0,-2 0 0,-1 0 0,2-43 0,-3-175-387,-7 244 415,3 53-1,2 1 0,2-1-1,23 75 1,-20-81 31,-4-8 51,1 0-1,1-1 0,1-1 1,1 1-1,1-1 1,20 31-1,-28-51-59,-1 0 1,1 0-1,-1-1 0,1 1 1,0-1-1,0 1 0,0-1 1,1 0-1,-1 0 1,0 0-1,1-1 0,-1 1 1,1-1-1,0 0 0,-1 0 1,1 0-1,0 0 0,0-1 1,-1 0-1,1 1 1,0-1-1,0-1 0,0 1 1,0-1-1,-1 1 0,5-2 1,-7 2-103,1-1 1,-1 0 0,1 1-1,-1-1 1,1 0 0,-1 0-1,0 0 1,1 0 0,-1 0-1,0 0 1,0 0 0,0 0-1,0 0 1,0 0 0,0-1-1,0 1 1,0 0 0,0-1-1,-1 1 1,1-1 0,1-2-1,5-32-3968,-7 17-1372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16.2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76 53 3105,'0'0'9103,"-16"5"-9148,15-2 19,0-1 1,0 1-1,0-1 1,1 1-1,-1 0 1,1-1-1,-1 1 1,1 0-1,0-1 1,1 5-1,-1-6 17,0 0 0,0 0 0,0 0 0,0-1 0,0 1 0,0 0 0,0 0 0,1 0 0,-1 0 0,0-1 0,0 1-1,1 0 1,-1 0 0,1 0 0,-1-1 0,1 1 0,-1 0 0,1-1 0,-1 1 0,1 0 0,-1-1 0,1 1 0,0-1 0,0 1-1,-1-1 1,1 1 0,0-1 0,0 0 0,-1 1 0,1-1 0,1 1 0,9-1-191,-9 0 106,0 0 0,0 0-1,0 0 1,0 0 0,0 0-1,0 0 1,0 0-1,0-1 1,0 1 0,0-1-1,2 0 1,-3 0 72,0 0 1,-1-1-1,1 1 0,0 0 0,-1 0 1,1 0-1,0 0 0,-1-1 1,0 1-1,1 0 0,-1 0 0,0-1 1,1 1-1,-1 0 0,0-1 1,0 1-1,0 0 0,0-1 1,-1-1-1,1 2 28,0-1 1,0 1 0,0-1-1,-1 1 1,1-1 0,0 1-1,-1-1 1,1 1 0,-1 0-1,0-1 1,1 1-1,-1 0 1,0 0 0,0 0-1,0-1 1,0 1 0,0 0-1,0 0 1,0 0-1,0 0 1,-1 1 0,1-1-1,0 0 1,0 0 0,-1 1-1,1-1 1,0 1-1,-1-1 1,1 1 0,-1 0-1,1-1 1,-3 1 0,-6-2 62,0 1 0,-1 1-1,-17 1 1,10-1 29,17 4-114,0 0 0,0-1 1,1 1-1,-1 0 0,1-1 0,0 1 0,0 0 1,1 6-1,-1-5 3,0-4 13,1 1-1,-1 0 1,1-1-1,-1 1 1,1-1 0,-1 0-1,1 1 1,0-1-1,0 1 1,0-1-1,0 0 1,0 0-1,0 0 1,0 1-1,0-1 1,0 0-1,1 0 1,-1-1-1,0 1 1,1 0 0,-1 0-1,1 0 1,-1-1-1,0 1 1,1-1-1,0 1 1,-1-1-1,1 0 1,-1 0-1,1 0 1,3 0-1,-3 1-3,1-1 0,0 0 0,-1 0 0,1 0 0,0 0 0,0 0-1,-1 0 1,1-1 0,0 0 0,-1 1 0,1-1 0,0 0 0,-1 0 0,1 0-1,-1-1 1,0 1 0,1-1 0,1-1 0,1-3-38,-1 1 0,-1-1 0,1 0 0,-1 0 0,0 0 0,0 0-1,3-12 1,-6 16 65,1 1 0,-1-1 0,0 1 0,1-1-1,-1 1 1,0-1 0,0 1 0,0-1 0,0 1 0,0-1-1,0 1 1,-1-1 0,1 1 0,0 0 0,-1-1 0,1 1-1,-1-1 1,0 1 0,1 0 0,-1-1 0,0 1-1,0 0 1,0 0 0,0 0 0,0-1 0,0 1 0,0 0-1,0 0 1,0 1 0,-1-1 0,1 0 0,0 0-1,0 1 1,-1-1 0,1 0 0,-1 1 0,1-1 0,-1 1-1,-1-1 1,0 0 35,-1 1 1,0-1-1,1 0 0,-1 1 0,0 0 1,1 0-1,-1 0 0,0 0 0,-4 1 1,7 0-135,0-1 1,0 1-1,0-1 1,0 1-1,0 0 1,0-1-1,0 1 1,0 0-1,0 0 1,0 0-1,0-1 1,1 1 0,-1 0-1,0 0 1,0 0-1,1 0 1,-1 0-1,1 1 1,-1-1-1,1 0 1,-1 0-1,1 0 1,0 0-1,0 1 1,-1-1 0,1 0-1,0 0 1,0 2-1,0 17-2818,0-3-2103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53.2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0 686 6371,'0'0'3895,"6"-12"2876,-4 3-7142,0-10 463,0 0-1,1 0 1,2 1-1,10-31 0,2-7-6,0-15-55,3-13 6,48-126-1,-68 209-26,0 1-1,0-1 1,0 0-1,0 1 0,0-1 1,0 1-1,0-1 1,1 1-1,-1-1 0,0 0 1,0 1-1,1-1 1,-1 1-1,0-1 1,1 1-1,-1-1 0,0 1 1,1 0-1,-1-1 1,1 1-1,-1-1 0,1 1 1,-1 0-1,1-1 1,-1 1-1,1 0 1,-1 0-1,1-1 0,0 1 1,-1 0-1,1 0 1,-1 0-1,1 0 1,-1 0-1,1 0 0,0 0 1,-1 0-1,1 0 1,-1 0-1,1 0 0,0 0 1,-1 0-1,1 0 1,-1 1-1,1-1 1,-1 0-1,1 0 0,0 1 1,-1-1-1,1 0 1,-1 1-1,0-1 0,1 0 1,-1 1-1,1-1 1,0 2-1,19 30 607,-20-32-613,30 61 499,77 136 406,-94-183-872,-12-14-35,-1 0-1,0 0 0,0 0 0,1 0 0,-1 0 1,0 0-1,0 0 0,1 0 0,-1 0 1,0 0-1,0 0 0,1 0 0,-1 0 1,0 0-1,0 0 0,1 0 0,-1 0 0,0 0 1,0-1-1,1 1 0,-1 0 0,0 0 1,0 0-1,0 0 0,1-1 0,-1 1 0,0 0 1,0 0-1,0 0 0,0-1 0,0 1 1,0 0-1,1 0 0,-1-1 0,0 1 0,4-35-192,-3 25 102,3-51-146,-4 36 133,2 0 1,0 0-1,2 0 1,12-44-1,-16 69 105,0 0-1,0-1 1,0 1-1,0 0 1,1-1 0,-1 1-1,0 0 1,0-1-1,0 1 1,0 0 0,1-1-1,-1 1 1,0 0-1,0 0 1,0-1 0,1 1-1,-1 0 1,0 0-1,1 0 1,-1-1 0,0 1-1,0 0 1,1 0-1,-1 0 1,0 0 0,1 0-1,-1-1 1,0 1-1,1 0 1,-1 0 0,1 0-1,-1 0 1,0 0-1,1 0 1,-1 0 0,0 0-1,1 0 1,-1 1-1,0-1 1,1 0 0,-1 0-1,0 0 1,1 0-1,-1 0 1,0 0 0,1 1-1,-1-1 1,0 0 0,0 0-1,1 1 1,-1-1-1,0 0 1,0 0 0,1 1-1,-1-1 1,0 0-1,0 1 1,13 16 49,-13-16-50,15 25 53,-6-9-16,1 0 0,0-1 0,1-1 0,1 0 0,17 18 0,-28-32-38,0 0 0,0 0 0,0 0 0,1 0 0,-1 0 0,0 0-1,0-1 1,1 1 0,-1 0 0,1-1 0,-1 1 0,0-1 0,1 1 0,-1-1 0,1 0 0,0 1-1,-1-1 1,1 0 0,-1 0 0,1 0 0,-1 0 0,1-1 0,-1 1 0,1 0 0,-1 0 0,1-1 0,-1 1-1,1-1 1,-1 0 0,0 1 0,1-1 0,-1 0 0,0 0 0,1 0 0,-1 0 0,1-1 0,4-4-22,0-1 1,-1 0 0,0 0 0,0 0-1,5-10 1,-2 4-7,28-50-76,-20 32-39,1 2-1,40-51 0,-55 78 119,0 0-1,0 0 0,0-1 0,0 1 0,1 1 1,-1-1-1,1 0 0,-1 1 0,1-1 0,0 1 0,0 0 1,-1 0-1,7-2 0,-8 3 21,1 0 0,0 0-1,0 0 1,0 0 0,0 1 0,0-1-1,0 0 1,0 1 0,0 0 0,-1-1 0,1 1-1,0 0 1,0 0 0,-1 0 0,1 0-1,-1 0 1,1 0 0,-1 0 0,1 1 0,-1-1-1,0 1 1,1-1 0,-1 1 0,1 1 0,15 24 154,0 1 1,24 58 0,-29-57 8,1-1 0,1-1 1,1 0-1,22 27 0,-36-52-167,1 0 0,-1 0-1,1 0 1,0 0 0,-1 0 0,1 0 0,0-1-1,0 1 1,0-1 0,0 0 0,1 1 0,-1-1-1,0 0 1,0 0 0,1 0 0,2 0 0,-8-27-15846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56.2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37 4258,'0'0'3791,"0"-6"-3065,0-24 1928,-4 1466 1596,1 3-2993,12-1078-817,61 388-1,130 345 739,-163-908-799,-8 1 1,-8 2-1,-5 202 1,-15-165-60,-2 246 686,-15-269-812,0 28-17,15-159-171,-1-14 24,3 0 0,3 1-1,12 64 1,-11-75-2130,-17-74-301,-1 1 0,0 0 0,-32-42 0,-1 13-4866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57.7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23 571 10533,'0'0'2681,"-6"-4"-2526,4 3-149,1 0 0,0 1 0,0-1-1,0 0 1,0 0 0,0 0 0,0 0 0,0 0 0,0 0 0,0 0 0,0 0 0,0 0 0,0 0 0,1 0 0,-2-3-1,2 4-2,0-1 0,0 1-1,1-1 1,-1 1 0,0-1-1,0 1 1,0-1 0,1 1-1,-1-1 1,0 1 0,0-1-1,1 1 1,-1-1 0,0 1-1,1 0 1,-1-1 0,1 1-1,-1-1 1,1 1-1,-1 0 1,0 0 0,1-1-1,-1 1 1,1 0 0,-1 0-1,1-1 1,0 1 0,0 0-1,12-3 37,0 0-1,1 0 1,16 0-1,296-3 1070,-194 8-719,83-2 357,1077 19 269,-783 1-846,195 11-114,34-21-18,-466-11-58,-162 0 3,460 15 23,152 0 30,-482-15-17,-81-1-71,189 5 63,-4 35-12,88-28-130,170 16-83,-298 3 231,393-13 0,-549-26 14,198-41 0,-210 28-26,77-10-6,509-94-7,-704 123 9,451-94-11,3 26 1,604 15 26,-962 58-15,723-24 8,462-56 477,-993 67 200,540-91-1,-748 80-751,-78 12-274,-17 3-940,-15 1-1585,-40 0-1526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1:59.5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139 653 6979,'0'0'5256,"0"0"-5215,0 1 0,1-1 0,-1 0 1,0 0-1,0 1 0,1-1 0,-1 0 0,0 1 1,0-1-1,0 0 0,0 1 0,0-1 0,1 0 0,-1 1 1,0-1-1,0 0 0,0 1 0,0-1 0,0 1 0,0-1 1,0 0-1,0 1 0,0-1 0,0 0 0,-1 1 0,1-1 1,0 0-1,0 1 0,0 0 0,-4 3-32,0-1 0,0 1 0,0 0 0,0-1 0,-1 0 0,1 0 0,-1 0 0,0-1 0,0 1 0,0-1 0,-5 1 0,-61 18 1193,66-20-1348,0-1 1487,4-9-397,1 7-994,1-10 87,0 0 1,1 1-1,0-1 0,0 0 1,2 1-1,-1-1 0,8-14 1,42-75-87,-30 61 85,19-37-42,-15 24 5,1 2-1,3 2 1,60-74 0,-58 82 158,-18 21-117,-12 16 65,1 0 1,-1 0 0,0 0-1,0 0 1,-1 0 0,1-1 0,-1 1-1,0-1 1,2-6 0,22 484-24,-25-459-68,-1-7-19,1 0 1,-1 0-1,1 0 0,1 0 1,-1 0-1,1 0 1,1 0-1,-1-1 0,1 1 1,5 8-1,-7-13 616,-34-7-12798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00.5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0 588 7459,'0'0'4328,"5"-2"-4147,-2 1-135,-1-1 0,1 0 0,0 0 0,0 0 0,-1 0 1,1 0-1,-1-1 0,0 1 0,1-1 0,-1 1 0,0-1 0,-1 0 0,3-3 0,21-50 457,-9 20-338,10-15-96,177-319 641,-192 357-649,-9 12-45,0-1-1,0 0 1,0 0 0,-1 0 0,1 0-1,0-1 1,-1 1 0,0 0 0,2-5 0,7 16 18,4 16 93,-1 1-1,-2 1 0,0 0 1,10 46-1,14 123 862,-15 206-5,-12-152-691,-8-231-297,0-9-21,1 1 1,-1-1-1,2 0 0,-1 1 0,1-1 1,1 0-1,5 15 0,-7-24-662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01.1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959 1 9092,'0'0'2497,"-25"29"-1787,-25 29-578,3 2-1,-59 101 1,-558 924 3816,598-980-3774,66-104-313,4-4-1929,3-2 1479,0-1 0,0 0 1,-1 0-1,0-1 0,0 1 0,-1-1 0,7-11 0,19-36-3498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02.6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1367 7299,'0'0'1388,"5"-31"-996,-4 24-383,9-51 268,2 0 0,23-64 0,175-535 1914,-199 618-1518,-1-1 1,-2-1 0,-1 1 0,1-68 878,-8 113-1469,0 282-193,0-278 107,0 0 1,1 0-1,0 1 0,0-1 1,4 13-1,-4-20 0,0 0 0,0 1 0,0-1-1,0 0 1,0 0 0,1 0 0,-1 0 0,0 0-1,1 0 1,0 0 0,-1-1 0,1 1 0,0-1 0,0 1-1,0-1 1,0 0 0,0 1 0,0-1 0,0 0 0,1 0-1,-1-1 1,0 1 0,0 0 0,1-1 0,2 1-1,0 0 3,0-1-1,1 1 0,-1-1 1,0 0-1,1 0 0,-1-1 1,0 0-1,1 0 0,-1 0 0,0 0 1,0-1-1,0 0 0,0 0 1,0 0-1,0-1 0,-1 0 1,1 1-1,5-6 0,1-3 13,-1-1 0,0 1-1,0-2 1,-2 1 0,11-19-1,4-8-71,-2-1 0,-1 0-1,-2-2 1,-3 0 0,0-1-1,-3 0 1,9-59 0,-19 49-47,-2 50 104,-1 6 4,2 27 5,13 141-101,-11-147 131,2-1 0,1 0 0,0 0 0,2 0 1,12 25-1,-18-44-30,1 0 1,-1 0-1,1 0 1,0-1 0,0 1-1,0-1 1,0 0-1,1 1 1,-1-2-1,1 1 1,0 0 0,0-1-1,0 1 1,0-1-1,0-1 1,0 1 0,1 0-1,-1-1 1,7 1-1,-8-1-48,0-1-1,0 0 0,-1 0 0,1 0 0,0 0 0,0 0 0,0 0 0,0-1 0,-1 0 1,1 1-1,0-1 0,0 0 0,-1 0 0,1-1 0,-1 1 0,1-1 0,-1 1 0,1-1 1,-1 0-1,0 1 0,0-1 0,0-1 0,0 1 0,0 0 0,0 0 0,-1-1 1,1 1-1,-1-1 0,0 1 0,2-5 0,-1 0-775,0 0-1,0 1 1,-1-1-1,0 0 1,-1 0-1,1-10 1,-1-7-6664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05.9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236 14 2465,'0'0'15220,"-5"-3"-14923,-12-5 73,13 5 604,8 3-875,5 2-28,0 0 0,0 1 0,0 0 0,0 0 0,0 1 0,-1 0 0,1 0 1,-1 1-1,0 0 0,7 7 0,16 8 182,335 178 964,-268-153-1148,193 62 0,-242-97-106,-35-8 60,-1 1 1,1 0-1,18 8 0,-28-10-42,13 2-8,-14 2 67,-12 2 68,-614 311-432,328-177 296,283-135 21,-142 75-44,128-65-88,-1 2 0,2 0 0,-32 30 0,40-24-827,17-23 877,-1 0-1,1 0 1,0 0 0,-1-1 0,1 1 0,0 0 0,0 0 0,0 0 0,0-1-1,0 1 1,0 0 0,0 0 0,0 0 0,0 0 0,0-1 0,0 1 0,1 0-1,-1 0 1,0 0 0,0-1 0,1 1 0,-1 0 0,1 0 0,-1-1 0,1 1-1,-1 0 1,1-1 0,-1 1 0,1 0 0,-1-1 0,1 1 0,0-1 0,0 1-1,4 1-325,0 0 0,0 0-1,1 0 1,-1-1-1,0 0 1,7 1-1,50 3-3729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06.5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1 549 12966,'0'0'2081,"20"-40"-1670,68-132-337,28-23 11,-42 74-31,-61 102 370,-13 19-405,0 0 1,0-1-1,0 1 1,1 0-1,-1 0 1,0 0-1,0 0 1,0 0-1,0 0 1,0 0-1,0 0 1,0-1-1,1 1 0,-1 0 1,0 0-1,0 0 1,0 0-1,0 0 1,0 0-1,1 0 1,-1 0-1,0 0 1,0 0-1,0 0 1,0 0-1,0 0 1,1 0-1,-1 0 1,0 0-1,0 0 1,0 0-1,0 0 1,0 0-1,1 0 1,-1 1-1,0-1 1,0 0-1,0 0 1,0 0-1,0 0 1,0 0-1,1 0 1,-1 0-1,0 0 1,0 1-1,0-1 1,0 0-1,0 0 1,0 0-1,0 0 1,0 0-1,0 0 1,0 1-1,0-1 1,1 36 1760,-2-13-2257,1 13 526,1 46 452,-4-1 0,-13 82 0,-2-73-122,7-38-281,2 1 0,-4 93 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06.9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565 0 12822,'0'0'2422,"-13"35"-965,-8 20-837,-132 330 1887,-13-16-900,-11 26-1021,143-322-1197,44-73-6806,11-7 4512,24-18-2180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17.4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 0 2449,'0'0'4776,"-6"25"-4205,1-20-376,1 1 1,0-1-1,-1 1 1,2-1-1,-1 1 1,1 1-1,0-1 1,0 0-1,0 1 1,1-1 0,0 1-1,0 0 1,1-1-1,0 1 1,0 0-1,1 10 1,0-17-198,0 1 1,1-1-1,-1 1 1,1-1-1,-1 1 1,1-1-1,-1 0 1,1 1-1,0-1 1,-1 0-1,1 1 1,-1-1-1,1 0 1,0 0-1,-1 0 1,1 0-1,-1 0 1,1 1-1,0-1 1,-1 0-1,1 0 1,0 0-1,0-1 1,23 1 71,-18 0-46,-4 0-18,0 0-1,1 0 0,-1 0 1,1-1-1,-1 1 0,1-1 0,-1 1 1,0-1-1,1 0 0,-1 0 1,0 0-1,0 0 0,0 0 0,1-1 1,-1 1-1,3-4 0,-2 2-59,-1 0-1,0 0 1,0 0-1,0-1 1,0 1-1,-1 0 1,1-1-1,-1 0 1,0 1-1,2-7 1,-3 8 18,1 0 1,0-1-1,-1 1 1,1 0-1,-1 0 0,0 0 1,0 0-1,0 0 1,0-1-1,0 1 1,0 0-1,-1 0 0,1 0 1,-1 0-1,1 0 1,-1 0-1,0-1 0,-1-1 1,0 2 49,0 1 0,0 0 0,0 0 0,0 0 0,0 0 0,0 0 0,0 0 0,0 0 0,-1 0 0,1 1 0,0-1 0,0 1 0,-1 0 0,1 0 0,0 0 0,-1 0 0,-2 0 0,2 0 11,0 0 0,0 0 0,-1 1 0,1-1 0,0 0 0,0 1 0,0 0 0,-1 0 0,1 0 0,0 0 0,0 1 0,1-1 0,-5 3 0,5-2 4,0 0 1,1 0 0,-1-1 0,1 1-1,-1 0 1,1 1 0,0-1-1,0 0 1,0 0 0,0 0 0,0 1-1,0-1 1,1 0 0,-1 1 0,1-1-1,0 1 1,0-1 0,0 1-1,0 2 1,0-1-10,-1 0 0,1 1 0,1-1 0,-1 0 0,1 1 0,-1-1 0,1 0 0,0 0 0,3 5 0,-3-7-16,0-1 1,1 1-1,-1-1 1,0 0-1,1 1 1,-1-1 0,1 0-1,0 0 1,0 0-1,-1 0 1,1-1-1,0 1 1,0 0-1,0-1 1,-1 1-1,1-1 1,0 0 0,0 0-1,0 0 1,0 1-1,0-2 1,4 1-1,-3 0 6,1 0 0,0-1 0,0 1 0,-1-1 0,1 1 0,-1-1 0,1 0-1,0 0 1,-1-1 0,0 1 0,1-1 0,-1 0 0,0 0 0,0 0 0,0 0 0,3-3-1,-1 0-55,0-1 0,-1 0-1,0 0 1,0 0 0,0 0-1,-1 0 1,4-11 0,-4 11-74,-1 1 0,0-1 0,0-1 0,-1 1 1,2-11-1,-3 16 131,1 0 0,-1 0 1,0 0-1,-1 0 0,1 0 1,0 0-1,0 0 0,0 0 1,-1 0-1,1 0 0,0 1 1,-1-1-1,1 0 0,-1 0 1,1 0-1,-1 0 0,1 0 1,-1 1-1,1-1 0,-1 0 1,0 0-1,0 1 0,1-1 1,-1 1-1,0-1 0,0 0 1,0 1-1,0 0 0,0-1 1,1 1-1,-1-1 0,0 1 1,0 0-1,0 0 0,0 0 1,0-1-1,0 1 0,0 0 1,0 0-1,0 0 0,-2 1 1,-10-2 119,4 1 70,0 0 0,0 0 0,-15 3 0,22-3-181,0 1 1,0-1 0,0 1 0,1-1-1,-1 1 1,0 0 0,0 0 0,1-1-1,-1 1 1,1 0 0,-1 1 0,1-1-1,-1 0 1,1 0 0,0 1 0,-1-1 0,1 0-1,0 1 1,0 0 0,0-1 0,0 1-1,0-1 1,1 1 0,-2 2 0,2 6-4623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07.3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956 3 4514,'0'0'13233,"1"-1"-12637,-7-1-362,-4 2-182,0 1 1,1 0-1,-1 0 1,0 1-1,1 0 1,0 0-1,-1 1 1,1 1-1,-9 4 1,-86 46-31,90-46 4,2-1-20,-136 83 320,127-75-173,0 1 0,1 1 0,0 0 0,-26 32 0,44-45-148,-1 0 1,1 0-1,0 0 0,0 1 1,0-1-1,0 0 1,1 1-1,-2 5 1,3-8-9,0-1 0,-1 1 0,1-1 1,0 1-1,0-1 0,0 1 0,0-1 0,0 1 1,0-1-1,0 1 0,0-1 0,1 1 0,-1-1 1,0 1-1,1-1 0,0 1 0,-1-1 0,1 0 1,0 1-1,0-1 0,-1 0 0,1 0 0,0 1 1,0-1-1,0 0 0,1 0 0,-1 0 0,0 0 1,2 1-1,18 5-24,0-1 0,0-1 0,1-1 0,0-1 0,39 1 0,-52-3 21,58 2-19,-32-3 28,0 2 0,0 2 0,37 8-1,-70-11 32,1 0-1,0 0 1,-1 0-1,1 0 0,-1 0 1,0 0-1,1 1 0,-1 0 1,0-1-1,0 1 0,0 0 1,0 0-1,0 0 0,0 0 1,-1 0-1,1 0 0,-1 1 1,1-1-1,-1 0 0,0 1 1,0-1-1,0 1 1,0 0-1,-1-1 0,1 1 1,-1 0-1,1-1 0,-1 5 1,0-1 98,0 1 0,-1-1 1,1 1-1,-1-1 1,-1 0-1,1 0 0,-1 0 1,0 1-1,-1-2 1,1 1-1,-7 10 0,-3 1 105,-1 0 1,-1-1-1,0-1 0,-31 26 0,-76 46 37,90-68-429,-1-2 0,0 0 1,-1-3-1,-1 0 1,0-2-1,-1-2 0,-37 6 1,32-10-1220,-1-2-1,1-1 1,-60-4 0,-39-13-4701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10.4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4656 2801,'0'0'6553,"-4"0"-5846,-18 0 4343,18-15-3708,5 11-1332,-1 1 1,1-1-1,-1 0 0,1 0 1,1 1-1,-1-1 0,0 0 1,1 1-1,-1-1 0,1 1 1,0 0-1,3-4 0,35-38 166,-26 31-73,530-475 1526,-159 157-1401,-129 103-14,-169 159-154,103-63 0,74-30 41,89-56 27,-315 195-123,494-327 70,-24-35-43,-482 365-14,328-256-14,-266 220-26,-3-4 0,-3-4 0,144-147 0,-131 102-24,50-54 94,160-115-253,-100 96 58,-65 60 126,24-22 10,-82 72 15,116-79 0,-91 59 64,-66 54-53,17-23-2683,-53 52-979,-4 0-2756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11.5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132 1 4978,'0'0'5011,"-55"13"-4963,52-13-32,-1 7-80,-3 2-257,-8 8-687,-7 6-1137,-3 3-864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11.9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260 1 6275,'0'0'3505,"-37"3"-4225,19-3-7988</inkml:trace>
  <inkml:trace contextRef="#ctx0" brushRef="#br0" timeOffset="1">55 276 6755,'0'0'3698,"-51"4"-5571,48-4-992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13.7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605 19 3057,'-161'170'745,"126"-136"5972,36-37-4294,7 0-2361,1 0 0,0 1 0,0 0 0,11 0-1,8-3 161,27-7 60,0 2 0,0 3 0,60 0 1612,-125 4-1011,-43-5-672,-81-2 0,4 2 391,126 7-855,10 0 96,27 0 51,49 0 142,81-10 3,4-1-9,-167 12 240,-4-1-220,0-1 0,0 1-1,0 0 1,0 0 0,0 0 0,-7 0 0,4-1-23,-80-10-1,-99-2-1,-80 11-242,199 3-46,381 13 196,-197-14 87,148-20 0,-238 16-18,22-1-4,-49 6 181,-3 0-14,-26 0-124,-70-1-33,1 5 1,-102 16 0,135-8 11,-234 45 133,310-58-303,0 1 0,0 0 0,16 3 0,25 2 161,12-5 13,-25 2-20,1-2 0,-1-1 0,0-3 0,1-1 0,37-10 0,-117 11 840,9-2-827,-211-12 133,-37-4 175,268 21-249,0 0-1,0-1 1,0-1 0,0 0-1,-15-6 1,25 9-23,244-3-982,49-4 1018,-31-16 236,-744 4-770,458 16 259,14 2-340,1 0 0,0 0 1,-1 1-1,1 0 0,0 0 1,-14 4-1,23-4 230,-1 1-1,1-1 1,0 1 0,0-1-1,0 1 1,-1 0 0,1-1-1,0 1 1,0 0 0,0 0-1,0 0 1,0 0 0,0 1-1,-17 24-6959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17.1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0 420 11445,'0'0'6987,"4"4"-4087,-4-4-2882,1 0-1,-1 0 1,1 0 0,-1 0-1,1 0 1,0 0-1,-1 0 1,1 0 0,-1 0-1,1 0 1,-1 0 0,1-1-1,-1 1 1,1 0-1,-1 0 1,1-1 0,-1 1-1,1 0 1,-1-1 0,1 1-1,-1 0 1,1-1-1,-1 1 1,1-1 0,19-20-15,-1-1 0,27-40 1,-1 2-97,9-6-554,98-94 0,-147 155 632,-3 2 16,0 1 1,0 0-1,0 1 0,0-1 0,1 0 1,-1 0-1,0 1 0,1-1 0,-1 1 1,1 0-1,0 0 0,-1 0 0,4-1 1,-6 24-21,-2 46 71,-3-1 0,-3 0 0,-22 88 0,26-139-40,-135 480 614,129-474-768,6-19-2170,2-29-3563,2 16 5056,0-26-5672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17.6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1962 0 12118,'0'0'4311,"-39"26"-3988,-2 0-229,-26 18 306,-111 93-1,-576 478 1954,403-365-1780,284-208-657,-2-4 0,-1-2 1,-111 38-1,155-66-1941,-41 5-1,31-6-5512,20-4-901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18.7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1 665 4418,'0'0'8129,"2"-5"-7940,10-16 311,0 1 0,1 0 0,20-22 0,19-28 150,133-273-23,-130 231-571,-45 84 1,-9 25 127,-1 12-42,0 5-125,0 3 5,0 17 58,1 0-1,9 56 1,-9-82-68,1 0 1,0 1 0,0-1-1,1 0 1,0 0-1,1 0 1,0-1 0,0 1-1,0-1 1,1 0-1,0 0 1,1-1-1,-1 1 1,1-1 0,1 0-1,7 6 1,-7-9-13,0 0 1,-1 0-1,1-1 1,0 0-1,0 0 1,0-1-1,1 0 1,-1 0 0,0 0-1,0-1 1,11-1-1,-12 1-4,-3 0 4,0-1-1,0 1 1,0-1 0,0 0-1,0 0 1,-1 0-1,1 0 1,0-1-1,0 1 1,-1-1-1,1 1 1,-1-1-1,0 0 1,1 0-1,-1 0 1,0 0-1,3-5 1,5-5-36,-2-1-1,11-17 1,-7 9 4,-3 5-85,-1 0-1,-1-1 1,8-24 0,-9 22 17,2 0 0,9-19 1,-7 78-291,-5 18 494,-5-44 48,1 0 0,0-1 0,1 1 0,0-1 0,1 1 0,1-1 1,0 0-1,11 24 0,-15-37-142,0 1 1,1 0-1,-1-1 1,0 0-1,1 1 0,-1-1 1,0 1-1,1-1 1,-1 1-1,1-1 1,-1 0-1,1 1 0,-1-1 1,0 0-1,1 1 1,0-1-1,-1 0 1,1 0-1,-1 0 0,1 1 1,-1-1-1,1 0 1,-1 0-1,1 0 1,0 0-1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19.9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0 336 5827,'0'0'6507,"3"-10"-6315,47-125 636,-41 117-659,0 0 0,1 0 1,1 1-1,0 0 0,24-25 0,-34 41-229,2-2 222,-1 0 0,1 1 0,0-1 0,-1 1 0,1 0 0,0 0 0,4-2 0,-6 4-116,-1 0-1,1 0 0,0-1 1,0 1-1,0 0 0,0 0 1,0 0-1,0 0 0,-1 0 1,1 0-1,0 0 0,0 1 1,0-1-1,0 0 0,0 0 1,-1 1-1,1-1 0,0 1 1,0-1-1,0 0 0,-1 1 1,1-1-1,0 1 0,-1 0 1,1-1-1,0 1 0,-1 0 1,1-1-1,-1 1 0,1 0 1,-1 0-1,1-1 0,-1 1 1,0 0-1,1 1 0,52 112 1028,2 2-518,-55-116-559,0 1 0,0 0 0,1-1 1,-1 1-1,0-1 0,1 1 1,-1 0-1,1-1 0,-1 1 0,1-1 1,-1 1-1,1-1 0,-1 0 1,1 1-1,-1-1 0,1 1 0,-1-1 1,1 0-1,0 1 0,-1-1 0,1 0 1,0 0-1,-1 0 0,1 1 1,0-1-1,-1 0 0,1 0 0,0 0 1,-1 0-1,1 0 0,0 0 1,-1 0-1,1-1 0,0 1 0,-1 0 1,1 0-1,0 0 0,-1-1 1,1 1-1,0 0 0,-1-1 0,1 1 1,-1 0-1,1-1 0,-1 1 0,1-1 1,-1 1-1,1-1 0,-1 1 1,1-1-1,-1 1 0,0-1 0,1 0 1,0 0-1,21-40-212,-19 36 207,4-10 3,1-2-137,0 0 1,1 1-1,0 0 1,2 1-1,22-26 0,-32 40 131,1 1-1,-1-1 1,1 1-1,-1 0 1,1 0-1,0 0 0,-1 0 1,1 0-1,0 0 1,-1 0-1,1 0 1,-1 1-1,1-1 1,-1 1-1,1-1 1,1 2-1,2 3 34,0 1 0,-1 0-1,0 1 1,0-1 0,0 0 0,-1 1 0,0 0-1,0 0 1,2 9 0,10 22 86,-13-32-88,0-3-3,-1 0-1,1 1 0,-1-1 0,1 0 0,0 0 1,0 0-1,0 0 0,1 0 0,-1 0 0,5 3 1,-6-6 53,10-1 6,-7-2-80,-1 0 1,1 0-1,-1-1 1,0 1-1,0-1 1,-1 0 0,1 0-1,-1 0 1,0 0-1,3-6 1,5-9-9,52-76 34,-52 83-17,0 0 0,0 0 0,1 1 0,1 0 0,14-11 1,-22 20-11,-1 0 1,1 0-1,0 0 1,0 1-1,0 0 1,0-1-1,0 1 1,0 0-1,0 1 1,0-1-1,0 1 1,0 0-1,1 0 1,-1 0 0,0 0-1,0 1 1,0 0-1,6 1 1,-5 0 9,1 0-1,-1 0 1,1 0 0,-1 1 0,0 0 0,0 0 0,-1 0 0,1 0 0,0 1 0,-1 0-1,0 0 1,4 5 0,0 3 67,0 1-1,-1 0 0,0 0 1,-1 1-1,7 25 1,-6-20 46,0 0 0,11 20 0,-18-32-1199,-10-6-6205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22.4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75 1 5747,'0'0'6443,"-11"2"-6102,-33 7 233,33-7 1629,3-2 2880,1230 40-4875,-585 26-116,-26-3-71,0-30 47,-535-31-40,233-3-7,-240-3 35,0-3-1,96-21 1,325-126 288,-477 150-1951,-21 8-2687,-10 6 2328,-38 22-4224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19.0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104 67 3794,'0'0'4783,"-9"0"-4583,-1-2-146,6 1-7,0 1 1,0-1-1,0 1 0,0 0 1,0 0-1,0 0 0,-7 2 1,10-2 63,0 1 1,-1-1 0,1 0 0,0 1-1,0-1 1,-1 1 0,1 0 0,0-1-1,0 1 1,0 0 0,0 0 0,0 0 0,0 0-1,0 0 1,0 0 0,1 0 0,-1 0-1,0 0 1,0 0 0,1 0 0,-1 0-1,1 0 1,-1 1 0,1-1 0,-1 2 0,-2 35-20,3-31-76,0-6-20,1 0 0,-1-1 0,0 1 0,1 0 0,-1 0 0,1 0 0,-1 0 0,1 0 0,-1 0 0,1-1 0,-1 1 0,1 0 0,0 0 0,0-1-1,-1 1 1,1-1 0,0 1 0,0-1 0,0 1 0,0-1 0,-1 1 0,1-1 0,0 0 0,0 1 0,0-1 0,0 0 0,0 0 0,2 1 0,32 2 28,-31-3-27,15 2-11,-1-2 0,1-1 0,0 0 0,19-4 0,-34 4-39,1 0 1,-1 0-1,1-1 1,-1 1 0,0-1-1,0 0 1,0 0 0,0 0-1,0-1 1,0 1-1,0-1 1,-1 0 0,1 0-1,-1 0 1,0 0 0,0-1-1,0 0 1,0 1-1,-1-1 1,1 0 0,-1 0-1,2-7 1,-3 9 42,0 0 0,0 0 0,-1 0 0,1 0 0,-1 0 0,0 0 0,0 0 0,1-1 0,-1 1 0,-1 0 1,1 0-1,0 0 0,0 0 0,-1 0 0,1 0 0,-1 0 0,0 0 0,1 0 0,-1 0 0,0 0 0,-2-3 0,0 3 8,1-1 0,-1 1 0,0 0 0,1 0 0,-1 0 1,0 0-1,0 0 0,-1 1 0,1-1 0,0 1 0,0 0 0,-5-1 0,-10-2 0,-1 1-1,1 1 0,-38 1 1,46 1-37,4 0 46,0 1 0,0-1 1,0 1-1,0 0 1,0 0-1,0 0 1,1 1-1,-1 0 1,-8 4-1,12-4 24,-1-1 1,0 1-1,1 0 0,-1 0 0,1 0 0,0 1 0,-1-1 0,1 1 0,0-1 0,0 1 0,1-1 0,-1 1 0,1 0 0,-1 0 0,1 0 1,0 0-1,0 0 0,0 0 0,0 4 0,0-6-24,1 1 0,-1-1 1,1 1-1,-1-1 0,1 1 1,0 0-1,0-1 0,0 1 1,0-1-1,0 1 0,0 0 1,0-1-1,1 1 0,-1-1 1,0 1-1,1-1 0,0 1 1,-1-1-1,1 1 0,0-1 0,-1 1 1,1-1-1,0 0 0,0 0 1,0 1-1,0-1 0,1 0 1,-1 0-1,0 0 0,0 0 1,1 0-1,1 1 0,3-1 22,0 1 0,0-1-1,1 0 1,-1 0 0,0-1-1,1 0 1,6-1 0,2 1 159,-15-7-1882,0-1-1980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23.1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9396,'0'0'4845,"23"17"-4602,239 210 2396,-215-178-2209,-2 3 1,-2 1 0,-3 2-1,42 75 1,-65-97-311,0 1 1,-3 0-1,0 0 0,-3 2 0,-1 0 1,-1 0-1,-2 0 0,-1 1 0,0 53 1,-6-20-65,-7-47-12441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24.9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 4738,'0'0'7670,"11"-11"-1096,22 151-6545,61 435 676,-90-553-690,-3-6-1,2 0 0,0 0 0,1-1 0,0 1 0,1-1 0,1 0 0,1 0 0,11 19 0,-18-34-12,0 1-1,1-1 1,-1 0-1,0 1 1,0-1 0,1 0-1,-1 0 1,0 1-1,1-1 1,-1 0-1,0 0 1,1 1 0,-1-1-1,0 0 1,1 0-1,-1 0 1,1 0-1,-1 0 1,0 0 0,1 0-1,-1 1 1,1-1-1,-1 0 1,0 0-1,1 0 1,-1-1 0,1 1-1,-1 0 1,0 0-1,1 0 1,-1 0-1,0 0 1,1 0 0,-1-1-1,0 1 1,1 0-1,-1 0 1,0 0-1,1-1 1,-1 1 0,0 0-1,1 0 1,-1-1-1,0 1 1,0 0-1,1-1 1,-1 1 0,0 0-1,0-1 1,0 1-1,1-1 1,9-20-260,-10 21 245,12-32-785,18-53-2325,-16 28-4522,-13 36 199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25.8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95 345 2625,'0'0'5077,"-29"7"1201,-8 23-5334,35-29-814,-1 0 0,1 0 0,0 0 0,-1 1-1,1-1 1,0 1 0,0-1 0,0 1 0,0 0 0,0 0-1,-3 4 1,24-20 1139,-6 6-1247,405-291 141,-330 230-163,-80 59-404,-9 7-998,-9 6-337,-7 7-1812,-31 24 0,8-3-2826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26.1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5106,'0'0'5710,"8"4"-5027,46 21 683,-2 3-1,0 2 1,76 59 0,26 16-523,-116-87-750,-31-16-134,0 1 1,0 0-1,0 1 0,-1-1 0,9 8 0,-14-24-9592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26.7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313 1 3474,'0'0'8950,"-4"0"-8880,-3 1-57,-1 0 1,1 0 0,0 1-1,0 0 1,0 0 0,0 0-1,0 1 1,0 1 0,1-1-1,-1 1 1,1 0-1,0 0 1,-9 9 0,0 1 253,0 0 1,1 1 0,-23 33 0,33-41-195,0 0 1,1 1 0,0 0-1,0 0 1,0 0 0,1 0 0,1 1-1,-1-1 1,1 0 0,1 1-1,-1-1 1,1 1 0,1-1-1,0 1 1,3 13 0,-3-19-74,0-1 1,0 1 0,0-1-1,1 1 1,-1-1 0,1 0-1,0 0 1,-1 0-1,1 0 1,0 0 0,0 0-1,0 0 1,1 0 0,-1-1-1,0 1 1,0-1-1,4 2 1,50 17 3,-38-15 18,25 8 9,-29-10-29,0 1 0,0 0 0,0 1 0,0 1 0,0 0 0,23 16 1,-34-20 0,-1 0 1,0 0 0,0 1 0,0-1 0,0 1 0,0 0 0,-1-1-1,1 1 1,-1 0 0,0 0 0,0 0 0,0 0 0,0 0 0,0 0-1,-1 0 1,1 0 0,-1 0 0,0 1 0,0-1 0,0 0 0,0 0-1,-1 0 1,1 0 0,-2 4 0,0 1 66,0-1 0,-1 0 0,0 0 0,0 0 0,0 0-1,-1-1 1,0 1 0,-8 10 0,-3 0 105,-1 0-1,-1-2 0,0 1 1,-1-2-1,-1-1 0,0 0 1,0-1-1,-2-1 1,1-1-1,-37 13 0,40-18-1275,-1-1 0,0 0-1,0-2 1,-35 2 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27.2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981 0 9556,'0'0'2321,"-153"184"193,77-82-1026,-15 16-383,-15 13-209,-14 0 241,-4 1-353,14-18-368,26-18-400,26-24-32,22-30 0,21-12-832,8-4-1073,7-9-1713,0-4-1648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28.1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0 668 5795,'0'0'6891,"18"-35"-6736,57-112-97,-48 89 177,-3 0 1,-2-1-1,-2-2 0,-3 0 0,13-95 1,-28 139-234,-1 1 2097,0 28-1068,-2 60-951,3 100 66,-1-168-142,-1 0 0,1 0 0,-1 0 0,1 0 0,1 0 0,-1 0-1,0 0 1,1 0 0,0 0 0,0 0 0,0-1 0,0 1-1,1-1 1,-1 0 0,1 0 0,0 0 0,0 0 0,0 0-1,0 0 1,0-1 0,7 4 0,-4-3-5,0-1 1,-1 0-1,1 0 0,0-1 1,0 0-1,0 0 0,0 0 1,0-1-1,0 0 0,0 0 1,0 0-1,0-1 0,0 0 1,10-3-1,-10 2-22,0-1-1,0 0 0,-1 0 1,1 0-1,-1-1 1,0 1-1,0-1 1,0-1-1,-1 1 1,1-1-1,-1 0 1,0 0-1,5-8 0,3-6-252,-1 0 0,13-32 0,-16 34 115,-2-2-1,0 1 0,-1-1 0,0 0 1,-2 0-1,-1 0 0,1-28 0,-3 50 208,0 0-1,1 1 1,-1-1 0,1 0-1,0 1 1,0-1-1,0 0 1,2 4-1,4 10 7,-5-8-4,3 11 226,1 1 1,1-2-1,1 1 1,11 20-1,-16-35-239,0 0-1,0 0 1,1-1-1,0 1 1,-1-1-1,1 0 1,1 0-1,-1 0 1,1 0-1,-1-1 1,1 0-1,0 0 1,0 0-1,1-1 1,-1 1-1,0-1 1,1-1-1,-1 1 1,1-1-1,6 1 1,57-1-806,-68-1 682,-1 0-45,1 0 1,-1 1-1,0-1 0,1 0 1,-1 0-1,1 0 0,-1 0 0,0 0 1,1 0-1,-1 0 0,1 0 1,-1 0-1,1 0 0,-1 0 0,0 0 1,1 0-1,-1 0 0,1-1 0,-1 1 1,1 0-1,-1 0 0,0 0 1,1-1-1,-1 1 0,0 0 0,1 0 1,-1-1-1,0 1 0,1 0 1,-1-1-1,0 1 0,0 0 0,1-1 1,-1 1-1,0 0 0,0-1 0,0 1 1,1-1-1,-1 1 0,0 0 1,0-1-1,0 1 0,0-1 0,0 1 1,0-1-1,0 0 0,0-9-7739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28.9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0 399 5539,'0'0'7069,"7"-28"-6879,0-1-106,45-156 942,-44 160-740,16-34 0,-21 53-219,-1 0 1,2 0 0,-1 1-1,1-1 1,-1 1 0,2 0 0,-1 0-1,0 0 1,1 1 0,0 0 0,8-6-1,-12 9-26,0 0-1,1 1 1,0-1-1,-1 1 1,1-1-1,-1 1 1,1-1-1,-1 1 1,1 0-1,0 0 1,-1 0-1,1 0 1,0 0-1,-1 0 1,1 0-1,0 1 1,-1-1-1,1 0 1,-1 1-1,1 0 1,-1-1-1,1 1 1,-1 0-1,1-1 1,-1 1-1,1 0 1,-1 0-1,0 0 1,0 1-1,0-1 1,1 0-1,-1 0 1,0 1-1,-1-1 1,3 3-1,2 6 42,1-1-1,-1 2 1,-1-1-1,4 14 1,-1-6 93,7 23 98,-10-28-192,0 0 0,1-1 1,1 1-1,0-1 0,9 14 1,-14-25-78,0 0 0,0 0 0,0-1 0,-1 1 0,1 0 0,0 0 0,0-1 0,0 1 0,0-1 0,0 1 1,1-1-1,-1 1 0,0-1 0,0 0 0,0 1 0,0-1 0,0 0 0,1 0 0,-1 0 0,0 0 0,0 0 0,0 0 1,0 0-1,1 0 0,-1-1 0,2 0 0,-1 1-6,0-1-1,1 0 1,-1 0-1,0 0 1,0 0 0,0-1-1,0 1 1,0-1 0,0 1-1,0-1 1,-1 1 0,1-1-1,1-2 1,51-90-267,8-12-254,-61 105 525,0-1 0,0 1 0,1-1 0,-1 1 0,0-1 0,1 1 0,-1 0 1,1-1-1,-1 1 0,1 0 0,0 0 0,0 0 0,1 0 0,-2 0 6,0 1 0,0 0 0,0 1 0,0-1 0,0 0 0,-1 0 0,1 0 0,0 0 0,0 1-1,0-1 1,-1 0 0,1 1 0,0-1 0,0 0 0,-1 1 0,1-1 0,0 1 0,-1 0 0,1-1 0,0 1 0,-1-1-1,1 1 1,-1 0 0,1-1 0,-1 1 0,0 0 0,1 0 0,-1-1 0,1 1 0,-1 0 0,0 0 0,0 0 0,0-1 0,1 3-1,13 45 316,-10-32-230,0 0 0,2 0 0,0 0 0,0-1 0,1 0 0,11 16 0,-17-30-90,0 0 0,0 0 1,0 0-1,0 0 0,0 0 0,0 0 0,0 0 0,0 0 0,1-1 0,-1 1 1,0 0-1,1-1 0,-1 1 0,0-1 0,1 1 0,-1-1 0,1 0 0,-1 0 1,1 0-1,-1 0 0,1 0 0,-1 0 0,0 0 0,1 0 0,-1 0 0,1 0 0,-1-1 1,3 0-1,0-1-9,0 0 0,0 1 1,0-2-1,0 1 1,-1 0-1,1-1 0,-1 1 1,4-5-1,21-23-94,-15 15-55,0 1 0,0 1 0,1 0 0,1 1 0,22-14 0,-35 25 161,0 0 0,0 0-1,0 0 1,0 0-1,0 0 1,0 1 0,0-1-1,0 1 1,1-1-1,-1 1 1,0 0 0,0 0-1,1 0 1,-1 0-1,0 0 1,0 0-1,0 1 1,1-1 0,-1 1-1,0-1 1,0 1-1,0 0 1,0 0 0,0 0-1,0 0 1,0 0-1,0 1 1,-1-1 0,1 1-1,0-1 1,2 3-1,2 5 97,1 0-1,-1 0 0,0 1 1,-1-1-1,5 14 1,3 4 76,-7-17-151,23 39 368,-28-47-439,1 0 1,-1 0-1,0 0 0,1 0 0,0 0 0,-1-1 0,1 1 0,0-1 0,0 1 0,0-1 0,0 1 0,0-1 1,0 0-1,0 0 0,1 0 0,-1 0 0,4 1 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52:31.2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697 1073 3810,'0'0'4799,"-33"-3"-581,27 3-4183,0 1-1,0 0 0,0 1 1,0-1-1,0 1 0,0 0 1,0 0-1,1 1 1,-1 0-1,1 0 0,-1 0 1,1 1-1,0-1 0,-7 8 1,-8 9 243,1 1 1,-18 23 0,-5 7 301,10-20-207,-1-2 1,-45 32-1,56-42-270,0 1 0,2 1 0,1 0 0,0 1 0,-15 26 0,-24 27-126,-42 39 111,99-113-78,1 0-1,-1-1 1,0 1-1,1 0 1,-1 0-1,0-1 1,1 1-1,-1-1 1,0 1 0,0 0-1,0-1 1,0 0-1,1 1 1,-1-1-1,0 1 1,0-1-1,-1 0 1,0-10 160,16-25-136,21-14-84,64-69-1,-2 3 54,-41 41-19,2-4 32,116-121 0,29 19-35,-185 164 7,32-36 0,3-4 39,-20 23-32,-1-2 1,29-40 0,21-26-29,32-37 71,-42 47-22,44-50 18,-102 123-40,5-4-1,8-7 66,-2 3 120,-18 19-165,-5 5-10,0 1 0,0-1 1,0 0-1,0 0 0,0 1 0,0-1 0,0 1 1,1 0-1,-1-1 0,0 1 0,1 0 1,4-1 628,-5 2-140,-1 0-1328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19.9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12 1249,'0'0'7424,"-2"17"-2816,-2-3-4288,-2-4-272,3-5-16,0 0 0,0 0 0,0 0 0,1 1 0,0-1 0,0 1 0,0-1 0,1 1 0,0 0 0,0 0 0,0 7 0,37-14-213,-26-3 106,0 1 0,0-2 1,0 1-1,0-1 0,15-11 1,-8 5-225,-14 9 287,-1 0-1,0 0 1,0 0 0,0 0 0,0 0 0,-1 0 0,1 0-1,-1 0 1,1-1 0,-1 1 0,0-1 0,0 1 0,0-1-1,0 1 1,0-1 0,0 0 0,-1 0 0,1 1 0,-1-1 0,0 0-1,0 0 1,0 1 0,0-1 0,-1-4 0,1 3 52,-2 3 1,0 0 0,0 0 0,0 0 0,0 0 1,0 1-1,0-1 0,0 0 0,-1 1 1,1 0-1,0 0 0,0-1 0,-4 2 1,6-1-29,-103-1 30,102 1-40,0 1 0,1-1 0,-1 0 1,0 0-1,0 1 0,0-1 0,1 1 0,-1-1 1,0 1-1,1-1 0,-1 1 0,0-1 1,1 1-1,-1 0 0,0-1 0,1 1 0,-1 0 1,1-1-1,0 1 0,-1 0 0,1 0 0,-1-1 1,1 1-1,0 0 0,0 0 0,-1 0 0,1 0 1,0 0-1,0-1 0,0 3 0,-1 30 21,1-28-27,0-4 2,-1 0 0,1 0-1,0 1 1,0-1 0,0 0 0,0 0 0,0 1 0,1-1-1,-1 0 1,0 0 0,1 1 0,-1-1 0,1 0 0,-1 0-1,1 0 1,-1 0 0,1 1 0,0-1 0,-1 0 0,1 0-1,0 0 1,0-1 0,0 1 0,1 1 0,1-1 17,-1-1 0,1 1 0,0-1 0,0 1 0,-1-1 0,1 0 0,0 0 0,0-1 0,0 1 0,4-1 0,-5 0 6,-1 1-1,0 0 1,0-1 0,0 1 0,0-1 0,0 1 0,0-1 0,0 0 0,0 1 0,0-1 0,0 0 0,0 0 0,-1 0 0,1 0 0,0 1 0,0-1 0,-1 0 0,1 0 0,-1 0-1,1-1 1,-1 1 0,1 0 0,0-2 0,3-27-562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22.2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94 2849,'0'0'8516,"16"-27"-3962,-16 25-4484,0 2 276,-12 0-135,9 0-243,0-1-1,0 1 0,0 0 1,0 1-1,-1-1 1,1 1-1,0-1 1,0 1-1,0 0 0,0 0 1,0 0-1,0 1 1,0-1-1,1 1 0,-1-1 1,0 1-1,1 0 1,-1 0-1,1 0 0,0 0 1,0 1-1,0-1 1,0 1-1,0-1 0,0 1 1,0 0-1,1-1 1,0 1-1,-1 0 0,1 0 1,0 0-1,0 0 1,1 0-1,-1 1 1,1-1-1,-1 5 0,2-7-17,-1 0 0,1 0 0,-1 0-1,1 0 1,-1 1 0,1-1-1,0 0 1,0-1 0,0 1 0,-1 0-1,1 0 1,0 0 0,0 0 0,0-1-1,0 1 1,1 0 0,-1-1-1,0 1 1,0-1 0,0 1 0,0-1-1,1 0 1,-1 1 0,0-1 0,0 0-1,0 0 1,1 0 0,-1 0-1,0 0 1,0 0 0,2 0 0,51-2-861,-48 1 696,-3 1 168,0-1 1,1 0-1,-1-1 0,0 1 1,0 0-1,0-1 1,0 1-1,-1-1 0,1 0 1,0 0-1,-1 0 1,1-1-1,2-2 0,30-37-184,-29 34 162,15-26-2,-18 28 262,0 0 0,1 0-1,0 0 1,0 1-1,8-9 785,-40 14-577,23 1-392,-1 1 0,0-1 0,1 1 0,0 1 0,-1-1 0,1 1 0,0 0 0,0 0 1,1 0-1,-1 0 0,0 1 0,1 0 0,0 0 0,-6 7 0,5-5 39,0 0-1,0 1 1,0-1-1,1 1 1,0 0-1,1 0 1,-1 0 0,1 0-1,1 1 1,-3 10-1,5-18-50,-1 1 0,1-1 0,0 1 0,0 0 0,1-1 0,-1 1-1,0 0 1,0-1 0,0 1 0,0-1 0,0 1 0,1 0 0,-1-1 0,0 1-1,1-1 1,-1 1 0,0-1 0,1 1 0,-1-1 0,0 1 0,1-1 0,-1 1 0,1-1-1,-1 0 1,1 1 0,-1-1 0,1 0 0,0 1 0,25 4-53,-21-5-19,1 0 0,0 0 1,-1-1-1,1 0 0,-1 0 0,1-1 0,8-2 0,-9 0-71,0 1 0,0-1 0,0 1-1,-1-1 1,0-1 0,1 1 0,-2-1 0,1 1-1,0-1 1,-1 0 0,4-8 0,-5 9 110,0 0 1,0 0 0,0 0 0,-1 0-1,1 0 1,-1-1 0,0 1 0,-1 0-1,1-1 1,-1 1 0,0 0-1,0-1 1,0 1 0,0-1 0,-1 1-1,-1-7 1,0 10 77,0 0-1,0 0 1,0 0 0,0 0-1,0 0 1,0 1-1,0-1 1,0 1 0,-1-1-1,1 1 1,0 0 0,0 0-1,0 0 1,0 0-1,-1 0 1,1 1 0,-2 0-1,-6-1 49,3 1-104,0 0 1,0 0-1,0 0 1,1 1-1,-1 0 1,0 0-1,0 1 1,1 0-1,0 0 1,0 1-1,-1-1 1,2 1-1,-8 6 1,-18 11-2354,24-18-997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20.8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63 2353,'0'0'9356,"-16"5"-8945,11-1-367,1 0 0,0-1-1,0 1 1,0 1-1,0-1 1,1 0 0,0 1-1,0 0 1,0 0 0,0 0-1,1 0 1,0 0 0,0 0-1,0 1 1,1-1 0,0 1-1,0-1 1,0 1 0,0 0-1,1-1 1,1 9 0,-1-14-45,0 1 1,0-1 0,0 1-1,0 0 1,1-1-1,-1 1 1,0-1 0,0 1-1,1 0 1,-1-1 0,1 1-1,-1-1 1,0 1 0,1-1-1,-1 0 1,1 1-1,-1-1 1,1 1 0,-1-1-1,1 0 1,-1 1 0,1-1-1,0 0 1,-1 0 0,1 1-1,0-1 1,26 4 24,-22-3-14,0-1 0,0 0 0,0-1 0,0 1 0,0-1 0,0 0 0,0 0 0,7-4 0,1-5-33,-1-2 0,0 1 0,-1-2 0,0 1 0,-1-2 0,11-17 1,-5 8-26,-14 20 77,1 0 0,-1 0 0,0-1 0,1 0 0,-2 1 1,1-1-1,0 0 0,-1 0 0,0 0 0,0 0 0,0 0 0,0 0 1,0-6-1,-2 10 15,0-1-1,-1 0 1,1 1 0,0-1 0,-1 1 0,1-1 0,0 1 0,-1-1-1,1 1 1,-1 0 0,1 0 0,-1 0 0,1 0 0,-1 0-1,1 0 1,-3 0 0,2 0 3,-24 0 94,20-1-72,0 0 0,0 0 0,0 1 0,0 0 0,0 1 0,0-1 0,1 1 1,-1 0-1,0 0 0,0 1 0,1 0 0,-1 0 0,1 0 0,-1 1 0,-8 5 0,13-7-70,0 0-1,1-1 0,-1 1 1,1 0-1,0 0 1,-1-1-1,1 1 1,-1 0-1,1 0 1,0 0-1,0 0 1,0-1-1,-1 1 1,1 0-1,0 0 1,0 0-1,0 0 1,0 0-1,0 0 1,1 0-1,-1-1 1,0 1-1,0 0 0,1 0 1,-1 0-1,0 0 1,1-1-1,-1 1 1,0 0-1,1 0 1,0-1-1,-1 1 1,1 0-1,-1 0 1,1-1-1,0 1 1,-1-1-1,1 1 1,0-1-1,0 1 1,-1-1-1,1 1 1,0-1-1,0 0 0,0 1 1,-1-1-1,1 0 1,1 0-1,0 0-28,4 1-773,0 0-1,1-1 0,-1 0 1,0 0-1,0 0 0,12-3 0,-6-8-3333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6T00:20:44.2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1 199,'112'2,"123"-4,-228 1,1-1,-1 1,0-1,0-1,0 1,0-1,0 0,-1-1,1 0,9-7,5-7,31-31,-5 4,-10 10,-23 19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23.5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94 3970,'0'0'6152,"-8"-4"-2433,7-11-2970,1 9-725,0 1 0,-1 0-1,2-1 1,-1 1 0,0 0-1,1-1 1,0 1-1,1 0 1,-1 0 0,1 0-1,0 0 1,3-7-1,-13 86-964,8-73 931,0-1 1,1 1-1,-1-1 1,0 1 0,0-1-1,0 1 1,1-1-1,-1 1 1,0-1-1,1 1 1,-1-1 0,0 0-1,1 1 1,-1-1-1,1 1 1,-1-1-1,0 0 1,1 1-1,-1-1 1,1 0 0,-1 0-1,1 1 1,-1-1-1,1 0 1,0 0-1,-1 0 1,1 1 0,25 2-386,-21-3 230,-1 0 0,1 0 0,0-1 1,0 1-1,0-1 0,0 0 1,8-4-1,-11 4 114,0-1-1,-1 1 1,1-1 0,-1 0-1,1 0 1,-1 0 0,0 1-1,0-1 1,0 0 0,0 0-1,0-1 1,0 1 0,-1 0 0,1 0-1,-1 0 1,1 0 0,-1-1-1,0 1 1,0 0 0,0 0-1,0-1 1,0 1 0,0 0-1,-1 0 1,0-3 0,-1 3 4,1 1 0,-1 0 0,1 0 0,-1 0 0,0 0 0,0 0 1,1 0-1,-1 1 0,0-1 0,0 0 0,0 1 0,0 0 0,0-1 0,1 1 0,-1 0 0,0 0 0,0 0 1,0 0-1,0 0 0,-4 2 0,-2-2-713,-18 0-2425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24.8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48 3794,'0'0'4452,"13"-10"-2768,-11 7-1700,0 1-20,-1-1 0,0 1 0,1-1 0,-1 1-1,1 0 1,0 0 0,0 0 0,0 0 0,0 0-1,0 0 1,0 1 0,0-1 0,1 1 0,-1-1-1,1 1 1,-1 0 0,5-1 1841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33.9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 45 2801,'0'0'4925,"-3"-8"-2470,-19 16-3448,14-8 1083,6 0-83,0-1 0,-1 1 0,1 0 0,0 0 0,0 0-1,0 1 1,0-1 0,0 0 0,0 1 0,0 0 0,0-1-1,-2 2 1,3-1-18,0 1 0,0-1-1,0 1 1,1-1 0,-1 1-1,0 0 1,1-1 0,-1 1-1,1-1 1,0 1 0,0 0-1,0 0 1,-1-1 0,2 1-1,-1 0 1,0 2 0,1-2 10,-1-1 0,1 1-1,-1-1 1,1 1 0,0-1 0,-1 1 0,1-1 0,0 1 0,0-1-1,0 0 1,0 0 0,0 1 0,0-1 0,1 0 0,-1 0 0,0 0 0,1 0-1,-1 0 1,1 0 0,-1-1 0,1 1 0,-1 0 0,1-1 0,-1 1-1,1-1 1,-1 0 0,1 1 0,0-1 0,-1 0 0,4 0 0,10 2 1,1-1 0,19-1 0,-23 0-67,-11 0 61,0 0-1,0 0 0,0 0 0,0 0 1,0 0-1,0 0 0,0 0 0,1 0 1,-1-1-1,0 1 0,0 0 0,0-1 1,0 1-1,-1-1 0,1 1 0,0-1 1,0 1-1,0-1 0,0 1 0,1-2 1,1-21-80,-3 15 79,0-1-45,0 7 35,0-1 0,0 1 0,0-1 0,0 1 0,0-1 0,0 0 0,-1 1 0,1-1 0,-1 1 0,-2-5 0,2 6 40,0 0 0,-1 0 0,1 0-1,0 0 1,-1 0 0,1 0 0,-1 0 0,1 1 0,-1-1 0,0 1 0,1-1-1,-1 1 1,0-1 0,1 1 0,-1 0 0,0 0 0,1 0 0,-1 0 0,-3 1-1,3-2-23,0 1-1,-1 0 0,1 0 0,0 0 0,0 0 0,0 1 0,0-1 0,0 0 0,-1 1 0,1-1 0,0 1 1,0 0-1,0 0 0,0 0 0,0 0 0,1 0 0,-1 0 0,-2 2 0,3 0-4,0-1 0,-1 1 0,1 0 0,0 0 0,1 0 0,-1 0 0,0 0 0,1 0 0,0 0 0,-1 0 0,1 0 0,1 5 0,-1-7 3,1-1 1,-1 1-1,1 0 0,-1-1 1,1 1-1,0-1 1,-1 1-1,1-1 0,0 1 1,-1-1-1,1 1 1,0-1-1,-1 1 1,1-1-1,0 0 0,0 0 1,0 1-1,-1-1 1,1 0-1,0 0 0,0 0 1,0 0-1,-1 0 1,1 0-1,0 0 0,0 0 1,1 0-1,-2 0 6,1 0-1,0 0 0,0 0 1,0 0-1,-1 0 1,1 0-1,0 0 1,0 0-1,-1 0 0,1 0 1,0 0-1,0-1 1,0 1-1,-1 0 0,1-1 1,0 1-1,-1 0 1,1-1-1,0 1 0,-1-1 1,1 1-1,0-1 1,-1 1-1,1-1 0,-1 1 1,1-1-1,-1 0 1,1 0-1,-1-4-45,0 1 0,0 0-1,0 0 1,-1-1 0,1 1 0,-1 0 0,0 0-1,0 0 1,-4-7 0,4 9-150,-1-1-1,0 1 1,1 1-1,-1-1 1,0 0-1,0 0 1,0 1-1,0-1 1,0 1-1,-1-1 1,1 1-1,0 0 1,-1 0-1,1 0 1,0 0-1,-1 1 1,1-1-1,-4 0 1,-8 0-2286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52.1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1179 0 1873,'0'0'11408,"-20"0"-11176,-441 3 53,283 12-486,163-13 181,2 0-3,1 1 1,0 1 0,0 0-1,0 1 1,0 0 0,-14 9-1,-65 45-122,75-45 121,0 1 0,1 0 0,1 0 0,0 2-1,1-1 1,1 2 0,-17 31 0,8-13 9,11-20 15,-10 14-5,1 1 1,2 1-1,2 0 0,-22 64 0,22-32 5,3 1-1,2 1 1,4-1-1,2 89 1,5-145 4,0-1 0,1 1 0,0-1 0,0 1 0,1-1 0,0 0 0,0 0 0,1 0 0,0 0 0,0 0 0,1-1 0,0 0 0,1 0 0,-1 0 0,1-1 0,0 0 0,13 10 0,2 0 43,0-1-1,0-1 0,2 0 1,41 17-1,-32-19 2,0-1-1,1-2 1,44 8 0,105 6 38,-112-16-83,59 2 144,130-8 1,-114-3-32,5 4-94,164-5 20,-1-5-13,-243 12-32,0 3-1,102 23 0,-113-19 7,0-3-1,90 2 0,-120-9 2,33 3-10,67 0-6,-112-5 46,0 0-1,0-2 1,0 0 0,0 0 0,22-9-1,14-9 29,79-42-1,-104 47-15,0-2 1,-1-1-1,-1-2 1,27-26-1,-18 12-18,-2 0 0,-1-3-1,-2 0 1,50-85 0,-72 102-17,0-1-1,-1 0 1,-1-1 0,-1 1-1,-1-1 1,1-26 0,1 0-1,-4 40 119,-1 1-1,0-1 1,-1 0-1,0 0 1,-2-12-1,2 17-73,-1 0-1,0 1 1,-1-1 0,1 1-1,0 0 1,-1-1-1,0 1 1,0 0 0,0 0-1,0 0 1,0 0-1,-1 0 1,1 1 0,-7-6-1,-7-4-13,-1 1-1,0 0 1,-1 2 0,0-1-1,0 2 1,-1 1-1,0 0 1,-31-6 0,-87-27-54,95 25-31,0 2 0,-1 2 0,-1 2 0,-65-5 1,53 12-1,-117 1-49,143 2 87,0 2 0,0 1 0,-50 14 1,38-5 46,-74 11 0,40-11-22,42-6 57,-1-1-1,-47 0 1,27-4 60,29-1-5,0 0 1,-42-6 0,52 1-126,-1-2 0,1 0 0,0 0 0,1-2 0,-28-17 0,21 12 6,-51-32 69,-30-16-80,85 50 31,-31-22-1,0 0 0,27 19-25,4 2 15,-1 1 0,-40-16 0,19 12 63,21 6 20,-1 2-1,-34-8 1,34 13 136,0 0 0,0 2 0,-22 2 0,-4-1-242,45-1 12,-4-17-11538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6:58.9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577 91 5010,'0'0'4869,"-7"0"-925,-11 0-3331,-16-1-590,23 0-26,0 0-1,-1 1 0,1 1 1,-1-1-1,1 2 0,0 0 0,-1 0 1,1 1-1,0 0 0,1 1 0,-12 5 1,-115 76-20,120-73 36,-1 2-1,2 0 0,0 1 0,0 1 0,-17 24 0,10-10-46,4-4 266,-27 46 1,41-63-206,0 1-1,1-1 0,1 1 0,-1 0 1,2 0-1,-1 0 0,1 0 0,1 1 1,-1 13-1,2-12-29,0-3 5,-1 0 0,1 0 0,1 1 0,0-1 0,0 0 0,1 0 0,0 0 0,0 0 0,1 0 0,1 0 0,3 8 0,5 1 4,1 0-1,1-2 0,0 1 0,1-2 1,1 0-1,0 0 0,1-2 0,0 0 1,37 20-1,14 1 33,101 38 0,-163-70-36,82 28 33,2-5-1,130 19 1,-6-1 2,-158-29-83,0-2-1,1-3 0,86 2 1,-29-11-1,301 13-24,-334-8 438,107-6 0,48-23-18,-189 19-191,-1-1-1,86-25 0,-76 17-47,71-10-1,-7 5 324,203-61 0,-294 72-456,48-13-14,-19 7 76,81-33-1,-130 43-36,47-18 48,-2-3 1,0-2-1,77-53 0,-114 68-61,-1-1 0,-1 0 0,0-1 0,0-1 0,12-17 0,-21 24 0,-1-1 1,0 1 0,0-1 0,-1 0 0,-1 0 0,1 0 0,-1 0 0,-1-1 0,0 1 0,0-1 0,-1 0 0,1-17 0,-2 9-122,0 5-10,0 0 1,-1 0-1,-3-21 1,2 29 136,1 0 0,-1 0 0,0 0 0,-1 0 0,1 0 0,-1 1 0,0-1 0,0 1 0,0 0 0,0 0 0,-1 0 0,-5-4 0,-21-18 37,-2 3 1,0 0-1,-1 2 1,-64-29 0,37 27 30,-1 3 0,-1 2 0,-1 3 0,0 3 0,-80-5 0,3 3-44,-308-36 45,370 42-104,-1 3 0,-122 7 0,157 4 21,0 1-1,0 2 1,-66 24 0,-43 9 99,83-28-61,-137 31-33,141-30 21,41-10-2,0 0 0,-33 13-1,-24 18-23,-44 16-12,111-48 64,-1-2 0,0 1 0,1-2 1,-1 0-1,-28-3 0,5 1 10,31 0-2,0 0-1,0-1 1,0 0-1,1-1 0,-1 1 1,1-2-1,-13-6 0,0 1-50,-98-57-51,1 1-44,90 52 165,-28-20-1,30 17-2,-30-13-1,47 26-20,0 1 1,-1 0-1,1 1 0,-1 0 0,1 0 0,0 1 0,-1 0 1,-11 1-1,-11 0 17,26 0-56,-1 0 0,1 0-1,-1 1 1,1 0 0,-1 0-1,-9 5 1,-5 2-33,16-7-143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7:20.7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32 2977,'0'0'4160,"-6"15"-4184,-18 42-102,24-56 127,-1-1 0,1 0-1,0 1 1,-1-1 0,1 1-1,0-1 1,-1 0 0,1 1-1,0-1 1,0 1 0,0-1-1,0 0 1,-1 1 0,1-1-1,0 1 1,0-1 0,0 1-1,0-1 1,0 1 0,0-1-1,0 1 1,0-1 0,0 1-1,0-1 1,0 1 0,1-1-1,-1 0 1,0 1 0,0-1-1,0 1 1,1-1 0,-1 1-1,0-1 1,0 0 0,1 1-1,-1-1 1,0 0 0,1 1-1,-1-1 1,0 0 0,1 1-1,-1-1 1,1 0 0,0 1-1,9-3 189,0 2 9,-5 1-110,1-1 1,0 0 0,-1-1 0,1 1-1,0-1 1,8-3 0,-11 3-76,-1 0 1,0-1 0,1 1-1,-1-1 1,0 0 0,0 0-1,0 1 1,0-1 0,0-1-1,-1 1 1,1 0 0,-1 0-1,1-1 1,-1 1 0,0-1-1,2-3 1,-2 5 62,-1-1 0,1 0-1,0 0 1,0 1 0,-1-1 0,1 0 0,-1 0-1,1 0 1,-1 0 0,0 0 0,0 0-1,0 0 1,0 0 0,0 1 0,0-1-1,-1 0 1,0-3 0,0 4 31,0 0 1,0 0-1,0 0 1,0 0-1,0 0 1,0 0-1,0 0 1,0 0-1,0 1 1,-1-1-1,1 0 1,0 1-1,0-1 1,-1 1-1,1 0 1,0-1-1,-1 1 0,1 0 1,-1 0-1,1 0 1,0 0-1,-1 0 1,-1 0-1,2 2-119,0-1 0,1 1 0,-1 0 0,1-1 0,-1 1 0,1 0 0,0 0 0,0 0 0,0-1 0,0 1 0,0 0-1,0 0 1,0 0 0,1-1 0,-1 1 0,1 0 0,-1 0 0,1-1 0,-1 1 0,1-1 0,0 1 0,1 2 0,5-3-9,-1 1 1,0-1-1,1 0 0,-1-1 1,1 0-1,-1 0 1,1 0-1,-1-1 1,0 1-1,1-2 0,-1 1 1,0-1-1,11-4 1,-16 6 33,-1-1 1,1 1 0,-1 0 0,1-1 0,0 0 0,-1 1-1,1-1 1,-1 1 0,1-1 0,-1 0 0,0 1 0,1-1-1,-1 0 1,0 1 0,1-1 0,-1 0 0,0 0 0,0 1-1,0-1 1,1 0 0,-1 0 0,0 0 0,0 1 0,0-1 0,0 0-1,0 0 1,-1 1 0,1-1 0,0 0 0,0 0 0,0 1-1,-1-1 1,1 0 0,0 0 0,-1 1 0,1-1 0,-1 0-1,1 1 1,-1-1 0,1 1 0,-1-1 0,1 1 0,-1-1-1,1 1 1,-1-1 0,0 1 0,-1-1 0,-31-20 610,28 19-443,1 0-1,-1 0 1,-1 0-1,1 1 1,0 0-1,0 0 1,0 0-1,-7 0 1,12 1-120,11 1-8859,2 3 3403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7:23.7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32 5426,'0'0'6123,"0"-7"-2554,0-10-2914,0 16-653,-1 1 0,1-1 1,0 1-1,-1-1 1,1 1-1,0 0 1,-1-1-1,1 1 0,0 0 1,-1-1-1,1 1 1,-1 0-1,1-1 1,-1 1-1,1 0 1,-1 0-1,1 0 0,-1 0 1,1-1-1,-1 1 1,1 0-1,-1 0 1,1 0-1,-2 0 0,-23-1 108,21 1-115,3 6-63,0-1 0,0 1 0,1-1 1,0 1-1,0 7 0,0-7 11,1-5 53,-1 1 1,1-1 0,-1 0-1,1 1 1,-1-1 0,1 0-1,0 0 1,0 1-1,-1-1 1,1 0 0,0 0-1,0 0 1,0 0 0,0 0-1,0-1 1,1 1-1,-1 0 1,0 0 0,0-1-1,0 1 1,1 0 0,-1-1-1,0 1 1,1-1-1,-1 0 1,0 0 0,1 1-1,-1-1 1,1 0 0,-1 0-1,3 0 1,49 0-220,-51-1 183,2 1-119,0-1-1,-1 0 1,1 0 0,0 0 0,0 0 0,-1-1-1,1 0 1,-1 0 0,1 0 0,-1 0-1,0 0 1,0 0 0,0-1 0,0 0-1,0 1 1,-1-1 0,1 0 0,2-5 0,-4 7 173,-1 1 0,0-1 1,0 0-1,0 0 0,0 1 1,0-1-1,0 0 0,0 1 1,0-1-1,0 0 0,0 1 1,0-1-1,0 0 0,-1 1 1,1-1-1,0 0 0,0 1 1,-1-1-1,1 0 1,0 1-1,-1-1 0,1 1 1,-1-1-1,1 1 0,0-1 1,-1 1-1,0-1 0,1 1 1,-1-1-1,1 1 0,-1 0 1,1-1-1,-1 1 0,0 0 1,1 0-1,-1-1 0,0 1 1,1 0-1,-1 0 0,0 0 1,1 0-1,-1 0 1,0 0-1,-1 0 0,-36-6 463,36 6-404,-6-1 108,2 1 24,0-1 0,0 1 0,-1 0 0,1 0 0,-9 2 0,14-1-205,0-1 0,1 1 0,-1-1 0,0 1 0,1 0 1,-1 0-1,1-1 0,-1 1 0,1 0 0,-1 0 0,1-1 0,-1 1 0,1 0 0,0 0 0,-1 0 0,1 0 1,0 0-1,0 0 0,0-1 0,0 1 0,0 0 0,0 0 0,0 0 0,0 0 0,0 0 0,0 0 0,0 0 0,1 0 1,-1 0-1,1 1 0,-1 0-8,1 0 0,-1 0 0,1 0 1,0 1-1,0-1 0,0 0 0,0 0 0,0 0 1,0 0-1,0-1 0,3 4 0,1-3-56,1 1 0,0-1 0,0 0-1,0 0 1,1-1 0,-1 0-1,0 0 1,0 0 0,1-1 0,10 0-1,-16-3 110,0-1-1,0 1 1,-1 0 0,0 0-1,1-1 1,-1 1-1,0 0 1,-1-1-1,0-5 1,0 7 17,0 1 0,0 0 0,0 0 0,0 0 1,0 0-1,-1 0 0,1 0 0,0 0 0,0 0 0,-1 0 0,1 0 1,-1 1-1,1-1 0,0 0 0,-1 1 0,1-1 0,-1 1 1,1 0-1,-1 0 0,0-1 0,1 1 0,-1 0 0,1 0 0,-1 0 1,1 1-1,-4-1 0,0 0-30,4 0-155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7:25.3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84 0 7459,'1'2'8221,"-2"14"-8267,-2-7 26,0 1-1,1 0 1,0-1 0,0 1-1,1 0 1,1 0 0,0 0 0,0 0-1,3 17 1,-2-26-59,-1 0 1,1 1-1,0-1 0,0 0 0,0 0 1,0 0-1,0 0 0,0 0 0,0 0 1,0 0-1,0-1 0,0 1 0,0 0 1,1 0-1,-1-1 0,0 1 0,0-1 1,1 1-1,-1-1 0,0 0 0,1 0 1,-1 1-1,1-1 0,-1 0 0,0 0 1,2 0-1,-3-27 1,0 25 146,0 0 1,1 0-1,-1 1 0,-1-1 0,1 0 0,0 0 0,0 0 0,-1 1 0,1-1 0,-1 0 0,1 0 0,-3-3 0,2 5-16,0-1-1,0 0 1,0 0-1,-1 1 0,1-1 1,0 1-1,-1-1 0,1 1 1,0 0-1,-1-1 0,1 1 1,-1 0-1,1 0 0,0 0 1,-1 0-1,-2 0 1,4 27-250,0-25 192,-1-1 1,1 1-1,0-1 0,0 1 0,0-1 1,0 1-1,1-1 0,-1 1 0,0-1 0,1 1 1,-1-1-1,1 1 0,-1-1 0,1 1 1,0-1-1,-1 0 0,1 1 0,0-1 1,0 0-1,0 0 0,2 2 0,0-2-62,0 0-1,-1 0 1,1 0-1,0-1 0,0 1 1,0-1-1,0 0 1,0 0-1,5 0 1,-1 0-211,-6-1 261,-1 0 1,1 0 0,0 0-1,-1 0 1,1 0-1,-1 1 1,1-1-1,-1 0 1,0 0-1,1 0 1,-1 0-1,0 0 1,0-1-1,0 1 1,0 0-1,0 0 1,0 0-1,0 0 1,0-2-1,0-33 111,-1 27-74,1 8-10,0 0 0,0-1-1,-1 1 1,1 0-1,-1 0 1,0-1 0,1 1-1,-1 0 1,0 0-1,1 0 1,-1 0-1,0 0 1,0 0 0,0 0-1,0 0 1,0 0-1,0 0 1,-1 0 0,1 1-1,0-1 1,0 0-1,0 1 1,-1-1-1,1 1 1,0-1 0,-1 1-1,1 0 1,0 0-1,-3-1 1,2 1 9,1 0 0,-1-1 0,0 1 0,0 0 0,1 0 0,-1 0 0,0 0 0,0 0 1,1 0-1,-1 1 0,0-1 0,0 1 0,1-1 0,-1 1 0,0 0 0,1-1 0,-1 1 0,1 0 0,-1 0 0,1 0 0,0 0 0,-1 0 0,-1 2 0,0 4-14,0 0 0,1 0 0,-1 1-1,2-1 1,-1 0 0,1 1 0,0-1-1,0 1 1,1 0 0,1 10 0,-1-17-6,0 0-2,1 0-1,0 0 1,0 0-1,0 0 0,0 0 1,-1 1-1,1-1 0,1-1 1,-1 1-1,0 0 0,0 0 1,0 0-1,0-1 0,1 1 1,-1 0-1,0-1 0,0 1 1,1-1-1,-1 0 0,1 1 1,-1-1-1,0 0 0,1 0 1,-1 0-1,1 0 0,-1 0 1,3-1-1,1 2-128,0-1 0,-1 0 1,1 0-1,0-1 0,0 0 0,-1 1 1,9-4-1,-11 2 49,1 0 1,-1 0-1,0 0 1,0 0-1,0-1 0,-1 1 1,1-1-1,0 1 1,-1-1-1,0 0 0,0 0 1,0 1-1,0-1 1,0 0-1,0 0 0,-1 0 1,1 0-1,-1 0 1,0 0-1,0 0 0,0-3 1,0 3 26,0 1-1,0 0 1,0-1 0,0 1-1,-1-1 1,1 1 0,0 0 0,-1-1-1,0 1 1,0 0 0,0 0 0,0 0-1,0 0 1,0-1 0,0 1-1,-1 1 1,1-1 0,0 0 0,-1 0-1,0 0 1,0 1 0,1-1-1,-1 1 1,0 0 0,0-1 0,-3 0-1,0 0 141,1 1-1,-1 0 0,0 0 0,1 1 0,-1 0 1,0-1-1,0 2 0,0-1 0,1 0 0,-1 1 1,0 0-1,0 0 0,1 0 0,-10 4 0,12-3-46,-1 0 0,0 0-1,0 0 1,1 0-1,-1 0 1,1 1 0,0-1-1,-1 1 1,1-1-1,0 1 1,1 0 0,-1 0-1,0 0 1,1 0-1,0 0 1,0 0-1,0 0 1,0 0 0,0 0-1,0 1 1,1-1-1,-1 4 1,1-6-34,-1 5 8,1 0 0,0 0 0,-1 0 0,2 0 1,-1 0-1,1 0 0,1 8 0,-1-13-11,0 1 0,0-1 0,0 1-1,0-1 1,0 0 0,0 1 0,1-1 0,-1 0 0,0 1 0,1-1 0,-1 0 0,1 0-1,-1 0 1,1-1 0,-1 1 0,1 0 0,-1 0 0,1-1 0,0 1 0,0-1 0,-1 0-1,1 1 1,0-1 0,0 0 0,-1 0 0,1 0 0,0 0 0,2-1 0,7 1 46,-5 1-118,0-1 0,0 0 0,0 0 0,0-1 0,0 0 0,0 0 0,7-3 0,-12 3 34,1 0 0,0 0 0,0 0 0,-1 0 0,1-1 0,0 1 0,-1 0 0,0-1 0,1 0-1,-1 1 1,0-1 0,0 0 0,0 0 0,0 1 0,0-1 0,0 0 0,0 0 0,-1 0 0,1 0 0,-1 0 0,1 0 0,-1 0-1,0-1 1,0-2 0,1 0 64,-1 1 0,0 0-1,0 0 1,0 0-1,0 0 1,-1 0 0,0 0-1,0 0 1,0 0 0,0 0-1,0 0 1,-1 0-1,0 1 1,0-1 0,-3-4-1,3 5 13,-1 1 0,1 0 0,-1-1-1,0 1 1,0 0 0,0 1-1,0-1 1,0 0 0,0 1 0,0 0-1,0-1 1,-1 1 0,1 1-1,0-1 1,-1 0 0,1 1 0,0 0-1,-1 0 1,-3 0 0,5-1-242,0 1 1,1 0-1,-1 0 1,0 0-1,0 0 0,0 0 1,0 1-1,1-1 1,-1 0-1,0 1 0,0-1 1,1 1-1,-1 0 1,0-1-1,1 1 1,-1 0-1,1 0 0,-1 0 1,1 0-1,0 1 1,-3 1-1,-10 13-6622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7:28.3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25 181 2753,'0'0'5630,"-14"-11"-2005,14 9-3599,0 0 0,0 0 0,0 0 0,0-1 0,0 1 0,-1 0 0,1 0 0,-1 0 0,0 0 0,1 0 0,-1 0 0,0 0 0,0 0 0,0 0 0,-3-2 0,4 3-39,8-9-705,1 8 936,0-1-464,-1 0 0,1 1 1,-1 0-1,1 1 0,11-1 1,-12 3 243,0-2 0,0 1 0,0-1 1,0-1-1,10-2 0,-17 4 20,1-1 0,0 1 1,-1-1-1,1 0 0,0 1 0,-1-1 0,1 0 0,-1 0 0,1 0 0,-1 0 1,1 0-1,-1-1 0,0 1 0,0 0 0,0-1 0,0 1 0,0-1 0,0 1 0,0-1 1,0 1-1,0-1 0,-1 0 0,1 1 0,0-1 0,-1 0 0,0 1 0,1-1 1,-1-3-1,0 2-4,0 0 1,1 0 0,-2 1 0,1-1-1,0 0 1,-1 0 0,1 1 0,-1-1-1,0 1 1,1-1 0,-1 0 0,-1 1-1,1-1 1,0 1 0,-1 0 0,1-1-1,-3-1 1,2 2-22,-1 1 0,0-1 0,0 1 0,1-1 0,-1 1 0,0 0 0,0 0 0,-1 0 0,1 1 0,0-1 0,0 1 0,0 0 0,0-1 0,-6 2 0,3-1-11,0 0-1,1-1 1,0 2-1,-1-1 1,1 1-1,-1-1 1,1 2 0,-6 1-1,9-2 14,0 0 0,0 0 1,1 0-1,-1 0 0,1 0 0,-1 1 0,1-1 0,0 1 0,0-1 0,-1 1 0,1-1 1,0 1-1,0 0 0,0-1 0,1 1 0,-1 0 0,0 0 0,1 0 0,-1 0 1,1 0-1,0 0 0,-1 0 0,1 3 0,-3 51-206,3-55 208,1-1 0,-1 1-1,0-1 1,1 1 0,-1-1 0,1 1 0,-1-1-1,1 1 1,-1-1 0,1 1 0,-1-1-1,1 0 1,-1 1 0,1-1 0,0 0-1,-1 0 1,1 1 0,-1-1 0,1 0 0,0 0-1,-1 0 1,1 0 0,0 0 0,-1 0-1,1 0 1,0 0 0,0 0 0,27 0 21,-22 0-10,-4 0-4,1 0-1,-1 0 1,0 0-1,0 0 1,0 0 0,0 0-1,1-1 1,-1 1-1,0-1 1,0 1-1,0-1 1,0 0-1,0 0 1,0 0 0,0 0-1,-1 0 1,3-2-1,-3 1 54,1-1-1,-1 1 0,0 0 1,0-1-1,0 1 1,0-1-1,-1 1 0,1-1 1,-1 1-1,1-1 0,-1 0 1,0 1-1,0-1 1,0-3-1,-1 5-44,1 0-1,-1 0 1,0 0 0,1 0 0,-1 0 0,0 0-1,1 0 1,-1 0 0,0 0 0,0 1-1,0-1 1,0 0 0,0 1 0,0-1 0,0 0-1,0 1 1,0 0 0,0-1 0,0 1 0,0-1-1,0 1 1,-1 0 0,1 0 0,0 0-1,0 0 1,0 0 0,0 0 0,-2 0 0,-42-1 40,37 1-41,8 0-24,0 0-1,-1 0 0,1 0 1,-1 0-1,1 1 0,0-1 0,-1 0 1,1 0-1,0 1 0,-1-1 1,1 0-1,0 0 0,-1 1 0,1-1 1,0 0-1,0 1 0,-1-1 1,1 0-1,0 1 0,0-1 0,0 0 1,-1 1-1,1-1 0,0 1 1,0-1-1,0 0 0,0 1 0,0-1 1,0 1-1,0-1 0,0 0 1,0 1-1,0-1 0,0 1 0,0-1 1,0 0-1,0 1 0,0-1 1,0 1-1,1-1 0,-1 0 0,0 1 1,0-1-1,0 0 0,1 1 1,-1-1-1,0 0 0,0 1 0,1-1 1,24 1-2882,-11-1-1088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7:21.7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33 2865,'0'0'4312,"1"9"663,1 24-5220,-2-31 127,4-1 61,-1 0-1,1 0 1,-1-1-1,1 1 0,0-1 1,0 0-1,4-1 0,-7 1 18,1 0 14,0-1 1,0 1-1,0-1 0,-1 1 1,1-1-1,0 0 0,0 1 1,-1-1-1,1 0 0,0 0 1,-1 0-1,1 0 0,-1-1 1,0 1-1,3-3 0,-3 3 38,0 1 0,-1-1 0,1 0 0,0 0 0,0 0 0,-1 0 0,1 0 0,-1 0 0,1 0 0,-1 0 0,1 0 0,-1-1 0,0 1-1,0 0 1,1 0 0,-1 0 0,0 0 0,0 0 0,0-1 0,0 1 0,0 0 0,0 0 0,-1 0 0,1 0 0,0-1 0,-1 0 0,-3 0 73,0 1 0,0 0 0,0 0 0,0 1 0,0-1 0,0 1 0,0 0 0,-5 0 0,-2 0-21,9 0-33,0-1 1,0 1-1,0 0 1,0 0-1,0 0 1,0 1-1,0-1 0,0 0 1,1 1-1,-4 1 1,4-2-33,0 1 0,1 0 0,-1 0-1,1-1 1,-1 1 0,1 0 0,-1 0 0,1 0 0,-1 0 0,1 0 0,0 0 0,0 0-1,-1 0 1,1 0 0,0 0 0,0 0 0,0 0 0,0 0 0,0 0 0,0 0-1,0 0 1,1 0 0,-1 0 0,1 1 0,-1 0-7,1 0 1,0 0-1,0 0 1,0-1-1,0 1 1,0 0-1,0-1 0,0 1 1,0-1-1,1 1 1,-1-1-1,1 0 1,-1 0-1,1 1 0,0-1 1,-1 0-1,1 0 1,0 0-1,0-1 1,-1 1-1,1 0 0,0-1 1,0 1-1,0-1 1,2 0-1,6 3-42,1-2 0,-1 0 0,15 0-1,-25-1 38,1 1 0,0-1-1,0 0 1,-1 0-1,1 0 1,0 0-1,0 0 1,-1 0-1,1 0 1,0-1-1,0 1 1,-1 0-1,1 0 1,0-1-1,-1 1 1,1 0-1,0-1 1,-1 1-1,1 0 1,0-1-1,-1 1 1,1-1-1,-1 1 1,1-1-1,-1 1 1,1-1 0,-1 0-1,1 1 1,-1-1-1,0 0 1,1 1-1,-1-1 1,0 0-1,1 1 1,-1-1-1,0 0 1,0 0-1,0 1 1,0-1-1,0 0 1,0 0-1,0 1 1,0-1-1,0 0 1,0 0-1,0 1 1,0-1-1,-1 0 1,1 0 0,0 0-1,-1-10 99,1 9-9,-1-1 1,1 0 0,-1 1 0,0-1 0,0 0 0,0 1 0,0-1-1,0 1 1,0 0 0,-1-1 0,1 1 0,-1 0 0,0 0 0,0 0 0,0 0-1,0 0 1,0 0 0,0 0 0,0 1 0,0-1 0,-1 1 0,1 0 0,-1-1-1,1 1 1,-1 0 0,1 1 0,-1-1 0,0 0 0,1 1 0,-1-1-1,-5 1 1,3 34-90,5-31 13,0 51-568,4-51-3102,-3-3 2807,5 0-3827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6T00:20:44.2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0 150,'5'0,"4"0,7-4,3-2,4-8,1-1,1 1,5-1,6-2,0-6,3 0,-5 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7:22.8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0 149 1873,'0'0'5034,"5"-1"-4378,4-1-401,0 0-1,-1 0 0,15-6 1,-21 7-150,0 0 1,0 1-1,0-1 1,0 0-1,0 0 1,-1 0-1,1-1 1,0 1-1,-1 0 1,1-1-1,-1 1 1,1-1-1,-1 1 1,0-1-1,1 0 1,-1 1-1,0-1 1,0 0-1,0 0 1,-1 0-1,1 0 1,0 0-1,-1 0 1,1-3-1,-1 5-68,0-1-1,0 0 0,0 1 0,0-1 0,0 1 0,0-1 0,0 0 1,0 1-1,0-1 0,0 1 0,0-1 0,0 0 0,1 1 0,-1-1 0,0 1 1,0-1-1,1 1 0,-1-1 0,0 0 0,1 1 0,-1 0 0,0-1 1,1 1-1,-1-1 0,1 1 0,-1-1 0,1 1 0,-1 0 0,1-1 1,-1 1-1,1 0 0,-1 0 0,1-1 0,0 1 0,-1 0 0,1 0 0,-1 0 1,1 0-1,0 0 0,-1-1 0,1 1 0,-1 0 0,1 1 0,0-1 1,-1 0-1,1 0 0,-1 0 0,1 0 0,0 0 0,-1 1 0,1-1 0,0 0 1,13 1 22,36-1-19,-49-3-43,0-1 0,0 1 0,-1-1 0,1 1 0,-1-1 0,0 0 1,0 1-1,-1-8 0,1 6-17,0 3 16,-1 1 0,1-1-1,-1 0 1,0 1-1,1-1 1,-1 1 0,0-1-1,0 1 1,0-1 0,0 1-1,0-1 1,0 1-1,-1 0 1,1 0 0,0-1-1,-1 1 1,1 0 0,0 0-1,-1 1 1,1-1-1,-1 0 1,0 0 0,1 1-1,-1-1 1,0 1 0,-3-1-1,4 0 15,-1 1 0,0-1-1,0 1 1,1 0 0,-1-1 0,0 1-1,0 0 1,0 0 0,1 0 0,-1 0-1,0 1 1,0-1 0,1 0 0,-1 1-1,0-1 1,0 1 0,1 0 0,-1-1-1,1 1 1,-1 0 0,1 0 0,-1 0-1,1 0 1,-1 0 0,1 1 0,0-1-1,-2 2 1,1 2 9,0 0-1,1 0 1,-1 0-1,1 0 0,0 0 1,0 1-1,1-1 1,-1 0-1,1 1 1,0-1-1,1 0 1,1 11-1,-1-15-15,0-1 0,0 1 0,-1 0-1,1 0 1,0-1 0,0 1 0,0-1 0,0 1 0,0 0-1,0-1 1,0 0 0,0 1 0,0-1 0,0 0-1,0 1 1,0-1 0,0 0 0,0 0 0,0 0 0,2 0-1,29-1 13,-21 1 74,-10-1-83,-1 1-1,1-1 1,0 1 0,-1-1 0,1 1 0,0-1-1,-1 0 1,1 1 0,-1-1 0,1 0-1,-1 0 1,1 1 0,-1-1 0,1 0-1,-1 0 1,0 0 0,0 1 0,1-1 0,-1 0-1,0 0 1,0 0 0,0 0 0,0 0-1,0 0 1,0 1 0,0-1 0,0-2-1,-4-25 165,3 26-110,-1 0 1,1 0 0,-1 0-1,0 1 1,0-1 0,1 1-1,-1-1 1,0 1-1,0 0 1,-1 0 0,1-1-1,0 2 1,0-1 0,0 0-1,-1 0 1,1 1 0,0-1-1,-1 1 1,1 0-1,0-1 1,-5 2 0,6 1-56,0 1 0,0 0 1,0 0-1,1-1 0,-1 1 1,0 0-1,1 0 0,0 6 1,0-8-201,0 0 1,0 0-1,1 0 1,-1 0-1,0 0 1,1 1-1,-1-1 1,1 0-1,-1 0 1,1 0-1,-1-1 1,1 1-1,0 0 0,0 0 1,-1 0-1,1 0 1,0-1-1,0 1 1,0 0-1,0-1 1,0 1-1,0 0 1,0-1-1,0 1 1,0-1-1,0 0 1,0 1-1,0-1 1,0 0-1,0 0 1,3 1-1,1 0-1109,16 4-6001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7:30.2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26 124 1313,'3'-1'9929,"10"-3"-9875,-13-3 117,1 6-161,-1 1 1,0-1-1,0 1 0,0-1 1,0 1-1,0-1 1,1 1-1,-1-1 1,0 1-1,0-1 0,0 0 1,-1 1-1,1-1 1,0 1-1,0-1 0,0 1 1,0-1-1,0 1 1,-1-1-1,1 1 1,0-1-1,0 1 0,-1-1 1,1 1-1,0-1 1,-1 1-1,1-1 0,-1 1 1,1 0-1,0-1 1,-1 1-1,1 0 1,-1-1-1,1 1 0,-1 0 1,1 0-1,-1-1 1,1 1-1,-1 0 0,0 0 1,1 0-1,-1 0 1,1 0-1,-1 0 1,1 0-1,-1 0 0,1 0 1,-1 0-1,0 0 1,1 0-1,-1 0 0,0 0 1,17 15-393,-11-14 383,0 0 0,-1 0 0,1-1 0,0 0 0,0 0-1,4 0 1,3 0-81,-12-1 81,1 0 0,0 0 0,-1 1 0,1-1 0,-1 0 1,1 0-1,-1 0 0,1 0 0,-1 0 0,1 0 0,-1 0 1,0 0-1,0 0 0,0 0 0,1 0 0,-1 0 0,0 0 1,0 0-1,0 0 0,0 0 0,-1 0 0,1-1 0,-5-27 42,3 28-54,0-1 0,0 1 0,0 0 0,0 0 0,0-1 0,0 1 0,0 1 0,0-1 0,0 0 0,-1 0 0,1 1 0,0-1 0,-1 1 0,1 0 0,0 0 0,-1 0 0,1 0 0,-4 1 0,0-1-7,6 0 14,-1 0 0,1 1 0,-1-1-1,1 1 1,-1-1 0,1 1 0,0-1-1,-1 1 1,1-1 0,0 1 0,-1 0 0,1-1-1,0 1 1,0-1 0,0 1 0,0 0 0,-1-1-1,1 1 1,0-1 0,0 1 0,0 0-1,0-1 1,0 1 0,1 0 0,-1 24-18,0-20-32,0-4 49,0 1 0,0-1 0,0 0 1,0 0-1,0 1 0,0-1 0,0 0 1,1 0-1,-1 1 0,0-1 0,1 0 1,-1 0-1,1 0 0,-1 0 0,1 0 0,0 1 1,0-1-1,-1 0 0,1-1 0,0 1 1,0 0-1,0 0 0,0 0 0,0 0 1,0-1-1,0 1 0,0 0 0,2 0 0,2 0 15,0 0 0,0 0-1,0 0 1,0-1 0,0 0-1,6 0 1,1 0 13,-11-1-14,0 1-1,0-1 1,0 1 0,1 0-1,-1-1 1,0 0 0,0 1 0,0-1-1,0 0 1,0 0 0,0 1-1,0-1 1,0 0 0,-1 0 0,1 0-1,0 0 1,0 0 0,-1 0-1,1 0 1,-1 0 0,1-1 0,-1 1-1,1 0 1,-1 0 0,0 0-1,1-1 1,-1 1 0,0 0 0,0-3-1,3-42 198,-3 41-180,-1 3-25,1 0 1,-1 0-1,1 0 0,-1 0 0,0 0 0,0 0 0,0 0 0,0 0 0,0 1 0,0-1 1,0 0-1,-1 1 0,1-1 0,-1 1 0,1 0 0,-1-1 0,1 1 0,-1 0 0,0 0 1,0 0-1,1 0 0,-1 0 0,0 0 0,0 1 0,0-1 0,0 1 0,0-1 0,0 1 1,-3 0-1,-9-3-8,1 1 0,-28 1 1,40 1 6,1 0 1,-1 0 0,0 0-1,0 1 1,0-1 0,0 0-1,0 1 1,1-1 0,-1 0-1,0 1 1,0-1-1,1 1 1,-1-1 0,0 1-1,0 0 1,1-1 0,-1 1-1,1 0 1,-1-1 0,1 1-1,-1 0 1,1 0 0,-1 0-1,1-1 1,0 1 0,-1 0-1,1 0 1,0 0 0,0 0-1,0 0 1,0 0-1,-1 1 1,1 36 40,0-27-29,0-10-10,0 0 0,0 0-1,0 0 1,1 0-1,-1 0 1,0 0 0,0 0-1,1 0 1,-1 0-1,1 0 1,-1 0 0,1 0-1,-1-1 1,1 1-1,-1 0 1,1 0 0,0-1-1,-1 1 1,1 0-1,0-1 1,0 1-1,1 0 1,26 8 14,-17-8 44,0-1 0,0 0 1,14-2-1,-24 2-36,0-1 0,0 1 0,0-1 0,0 0-1,0 1 1,-1-1 0,1 0 0,0 1 0,0-1 0,-1 0 0,1 0 0,0 0 0,-1 1 0,1-1 0,-1 0 0,1 0-1,-1 0 1,0 0 0,1 0 0,-1 0 0,0 0 0,0 0 0,0 0 0,1 0 0,-1 0 0,0 0 0,0 0-1,-1 0 1,1-2 0,0 2-58,0 0-1,0 1 0,0-1 0,0 0 1,0 0-1,0 0 0,0 0 0,0 0 1,-1 0-1,1 0 0,0 0 0,-1 0 1,1 0-1,-1 1 0,1-1 0,-1 0 1,1 0-1,-1 0 0,1 1 0,-1-1 0,0 0 1,1 1-1,-1-1 0,0 0 0,0 1 1,0-1-1,1 1 0,-1 0 0,0-1 1,0 1-1,0-1 0,0 1 0,0 0 1,-1 0-1,-6 0-2420,0 0-1808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7:31.8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38 2465,'0'0'6523,"-1"-5"-5920,0 2-366,1 2-152,0-1-1,0 1 1,0 0-1,0-1 0,0 1 1,-1 0-1,1-1 1,-1 1-1,1 0 1,-1-1-1,1 1 1,-1 0-1,0 0 1,1 0-1,-1 0 0,0 0 1,0 0-1,0 0 1,-2-2-1,3 3-61,0 0 0,0-1 0,0 1 0,-1 0 0,1 0 0,0 0 0,0 0 1,-1-1-1,1 1 0,0 0 0,0 0 0,-1 0 0,1 0 0,0 0 0,0 0 0,-1 0 0,1 0 0,0 0 0,-1 0 0,1 0 0,0 0 0,0 0 0,-1 0 0,1 0 0,0 0 0,0 0 0,-1 0 0,1 0 0,0 0 0,-1 0 0,1 0 0,0 1 0,0-1 0,-1 0 0,1 0 0,0 0 0,0 0 0,0 1 0,-1-1 0,1 0 0,0 0 0,0 0 1,0 1-1,0-1 0,0 0 0,-1 0 0,1 1 0,0-1 0,0 0 0,0 0 0,0 1 0,6 12-199,-3-11 179,-1-1 1,1 0-1,0 1 0,0-1 0,-1 0 1,1-1-1,0 1 0,0 0 1,0-1-1,0 1 0,0-1 0,4 0 846,-37 1-894,29 1 23,0 0-1,0 1 0,0-1 1,1 0-1,-1 0 1,1 1-1,-1-1 0,1 0 1,0 1-1,0-1 1,0 0-1,0 1 1,1 4-1,-1-6 15,0 0 1,0 1-1,0-1 0,1 0 0,-1 1 1,1-1-1,-1 0 0,0 1 0,1-1 1,0 0-1,-1 0 0,1 1 0,0-1 1,0 0-1,0 0 0,0 0 0,-1 0 1,1 0-1,1 0 0,-1 0 1,0-1-1,0 1 0,0 0 0,2 0 1,2 1 9,0-1 1,1-1-1,-1 1 1,0-1-1,1 0 1,-1 0-1,0 0 1,6-2-1,-9 2 5,-1-1 0,1 1 0,-1-1 0,1 1 0,-1-1 0,0 0 0,1 0 0,-1 0 0,0 0 1,0 0-1,0 0 0,0 0 0,0 0 0,0-1 0,0 1 0,0 0 0,0-1 0,0 1 0,-1 0 0,1-1 0,-1 1 0,1-1 0,-1 1 0,1-1 0,-1 1 0,0-1 0,0 1 0,0-1 1,0 0-1,0 1 0,0-2 0,0-9 73,-2-20 74,2 31-133,-1 0-1,1 0 0,-1 0 1,1 0-1,-1 0 1,0 1-1,1-1 1,-1 0-1,0 0 0,1 1 1,-1-1-1,0 0 1,0 1-1,0-1 1,0 1-1,0-1 1,0 1-1,0-1 0,0 1 1,0 0-1,0 0 1,0-1-1,0 1 1,0 0-1,0 0 0,0 0 1,0 0-1,-1 0 1,1 1-34,0 0 0,0 0 0,0-1 0,1 1 0,-1 0 0,1 0 0,-1 0 0,0 0 0,1 0 0,0 0 0,-1 0 0,1 1 0,0-1 0,-1 0 0,1 0 0,0 0 0,0 0 0,0 0 0,0 0 0,0 1 0,0-1 0,0 0 0,0 0 0,1 0 0,-1 0 0,0 0 0,1 0 0,-1 0 0,1 0 0,-1 0 0,1 0 0,-1 0 0,1 0 0,0 0 0,0 0 0,-1 0 0,2 1 0,26 1 323,-22-3-1072,-18-1-3575,1-1-2279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8:57.3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214 302 6451,'0'0'3927,"1"-3"-3687,6-7 112,-4 17 350,-3 29 723,0-24-1209,0 22-216,-14 394 5,14-411-56,-2-17 41,1 0 0,0 0-1,0 0 1,0 0 0,0 0-1,0 0 1,0 0-1,0-1 1,0 1 0,0 0-1,0-1 1,0 1 0,0-1-1,0 1 1,0-1-1,0 0 1,-1 0 0,-10-13-89,1 0 1,0-1-1,1 0 1,-14-26-1,-27-74-187,36 77 251,2-1 0,2-1-1,2 0 1,1 0 0,2-1 0,-1-79 0,6 88 34,0 20-14,1-1 1,0 0-1,1 1 1,2-16 0,-2 25 4,0-1 0,1 0 0,-1 1 0,1-1 0,-1 1 0,1-1 0,0 1 1,0 0-1,0 0 0,1 0 0,-1 0 0,1 0 0,0 0 0,0 1 0,0-1 0,0 1 1,0 0-1,4-2 0,22-12-16,1 1 0,38-12 0,-57 23 33,0 0-1,0 1 1,0 1-1,1 0 1,-1 1 0,0 0-1,1 0 1,-1 2-1,1-1 1,12 3-1,-23-1 3,0-1 0,0 1 0,-1 0 0,1-1 0,0 1 0,-1 0 0,1 0-1,-1-1 1,0 1 0,0 0 0,1 0 0,-1 0 0,0 0 0,-1 0 0,1-1-1,-1 5 1,1-1 27,0 15 140,-1 1 0,-4 26-1,4-39-134,-1 0 0,-1 0 0,0 0 0,0 0 0,0-1 0,-1 1 0,0-1 1,-7 9-1,7-10 14,0-1 1,0 1-1,-1-1 1,0 0-1,0 0 1,0-1-1,0 1 1,-1-1-1,0 0 0,-8 4 1,6-5-110,0-1-1,-1 0 1,1 0 0,0 0 0,-1-1-1,1 0 1,-16-1 0,11 0-536,-36 0-5538,37 0 1382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8:57.8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0 328 7347,'0'0'2180,"13"-37"-2113,41-120-57,-40 114-8,-11 35-7,-1-1 0,1 0 0,1 1 0,-1 0 1,1 0-1,1 0 0,10-14 0,-12 20-13,1 1-1,-1-1 0,1 1 1,0 0-1,-1 0 1,1 0-1,0 0 1,0 1-1,0 0 1,0-1-1,-1 2 1,1-1-1,0 0 1,0 1-1,0-1 1,-1 1-1,7 2 1,-4 1 59,0 0 0,0 1 0,-1 0 0,0-1 0,0 2 0,0-1 0,0 1 0,-1-1 1,7 13-1,28 61 512,-34-66-480,4 7-217,-2-4 314,0 0 0,1 0-1,1-1 1,11 16 0,-17-27-388,0-1 0,0 1 1,0-1-1,1 0 0,0 0 1,-1 0-1,1 0 0,0-1 0,0 1 1,1-1-1,-1 0 0,0 0 1,1-1-1,0 1 0,-1-1 1,1 0-1,-1 0 0,1-1 0,8 1 1,6-1-3107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8:58.3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103 196 3698,'0'0'408,"0"-11"-630,-2-30 180,2 40 54,0 1 0,0-1 0,0 0 0,0 1 0,0-1 0,0 1 0,-1-1 0,1 1 0,0-1 0,0 1 0,-1-1 0,1 1 0,0 0 0,-1-1 0,1 1 0,0-1 0,-1 1 0,1 0 0,-1-1 0,1 1 0,-1 0 0,1-1 0,-1 1 0,1 0 1,-1 0-1,1 0 0,-1-1 0,1 1 0,-1 0 0,1 0 0,-1 0 0,1 0 0,-1 0 0,1 0 0,-1 0 0,0 0 0,-16 6 482,12-3-339,0 0 1,1 1-1,0 0 1,-1 0 0,1 0-1,0 0 1,1 1-1,-1-1 1,1 1-1,0 0 1,0 0-1,1 1 1,0-1-1,-1 0 1,-1 11-1,1-3 75,0 0-1,1 0 1,0 0 0,1 0-1,1 0 1,1 15-1,-1-27-228,0 1 0,1 0 0,-1 0 0,1-1 0,0 1 0,-1 0 1,1-1-1,0 1 0,0-1 0,0 1 0,0-1 0,0 1 0,0-1 0,0 1 0,1-1 0,-1 0 0,0 0 0,1 0 0,-1 0 0,1 0 1,0 0-1,-1 0 0,1-1 0,-1 1 0,1 0 0,0-1 0,0 1 0,2-1 0,6 2 5,1 0 1,-1-1-1,19-1 0,-23 0-1,5 0-11,-1-1 0,1-1-1,-1 0 1,1 0 0,-1-1-1,0 0 1,0-1 0,0 0 0,0-1-1,0 0 1,-1 0 0,0-1-1,0-1 1,-1 1 0,0-1-1,0 0 1,-1-1 0,1 0-1,-2 0 1,1-1 0,-1 0-1,0 0 1,-1 0 0,0-1-1,-1 0 1,5-11 0,-6 8-89,0 0 0,-1-1 0,0 1 0,-1 0-1,-1-1 1,0 1 0,-3-21 0,3 32 90,-1-1-1,1 0 1,-1 1-1,0-1 1,0 1-1,1 0 1,-2-1-1,1 1 1,0-1-1,0 1 1,-1 0-1,1 0 1,-1 0-1,0 0 1,0 0-1,-3-3 1,1 2 61,-1 1 0,1-1-1,-1 1 1,0-1 0,1 1 0,-1 1 0,0-1 0,-6-1 0,-2 1 360,-1 0 1,1 1-1,-1 0 1,1 1-1,-25 3 0,36-2-387,-1 0 0,1 0-1,0 0 1,-1 1 0,1-1-1,0 1 1,0-1 0,0 1-1,0 0 1,0 0 0,0 0-1,1 0 1,-1 0 0,0 0-1,1 1 1,0-1-1,0 0 1,-1 1 0,1-1-1,1 1 1,-1-1 0,0 1-1,1-1 1,-1 1 0,1 0-1,0-1 1,0 6 0,-1-4-54,1 1 0,-1-1 1,1 0-1,1 0 0,-1 0 0,0 1 1,1-1-1,0 0 0,0 0 1,0 0-1,1 0 0,-1 0 0,1 0 1,0 0-1,0-1 0,0 1 1,4 5-1,-1-6-125,-1-1 1,1 1-1,-1-1 1,1 1 0,0-1-1,0-1 1,0 1-1,0-1 1,0 1-1,0-2 1,6 2-1,65-1-2744,-45-2 1091,10 1-1873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8:59.3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157 57 1649,'0'0'4583,"-14"5"-3913,6-2-596,2-1-14,0 0-1,0 1 0,0-1 1,0 1-1,0 0 1,1 1-1,0 0 0,-1-1 1,1 2-1,0-1 0,1 0 1,-1 1-1,1 0 1,0 0-1,-4 6 0,0 5 148,1 1 0,0 0-1,1 0 1,1 1-1,0-1 1,2 1 0,0 0-1,1 0 1,0 1 0,2 25-1,0-39-201,1-1-1,-1 1 0,1 0 0,0 0 0,0 0 0,0-1 1,0 1-1,1-1 0,0 1 0,0-1 0,0 1 0,0-1 1,1 0-1,0 0 0,4 5 0,-2-4 0,1 0 0,0 0 0,0 0-1,0-1 1,1 0 0,-1 0 0,1-1-1,0 0 1,7 3 0,9 1-1,1-2 1,-1 0-1,1-1 1,0-1-1,30-1 1,76-5-124,-115 2 62,0-2-1,0 0 0,0 0 0,-1-1 0,1-1 1,19-10-1,-19 8-115,0-2 1,-1 0 0,0 0-1,0-1 1,-1-1 0,0 0-1,-1-1 1,18-22 0,-23 24-33,-1 0 0,0 0 0,0 0 0,-1-1 0,0 0 0,-1-1 0,0 1 1,-1 0-1,0-1 0,-1 0 0,0 0 0,0-24 0,-2 29 172,0-1-1,0 0 1,-1 0-1,0 1 1,0-1 0,-3-8-1,3 13 92,0 1-1,-1-1 1,0 0 0,1 1-1,-1 0 1,0-1 0,0 1-1,0 0 1,0 0 0,-1 0-1,1 0 1,0 1-1,-1-1 1,1 0 0,-1 1-1,0 0 1,1 0 0,-6-2-1,-5 0 311,1 0-1,-1 1 1,0 0-1,0 1 1,0 0-1,-14 2 1,13-1-35,11 0-324,1 0 1,0 1 0,0-1-1,0 1 1,-1 0-1,1 0 1,0 0 0,0 0-1,0 0 1,0 0 0,0 0-1,1 1 1,-1-1 0,0 1-1,1-1 1,-1 1 0,1 0-1,-1-1 1,1 1 0,0 0-1,-1 0 1,1 0 0,0 0-1,1 0 1,-1 0-1,0 0 1,0 1 0,1-1-1,0 0 1,-1 5 0,-2 9 10,1 0 0,1 0 1,1 19-1,0-24-18,0 8 0,-1-14-1,0 0 0,1-1 0,0 1 0,0 0-1,0-1 1,1 1 0,-1 0 0,1-1 0,0 1-1,0 0 1,1-1 0,0 1 0,-1-1 0,1 0-1,1 0 1,-1 0 0,6 7 0,-2-6-5,0 0 1,1 0 0,0-1 0,-1 0-1,2-1 1,-1 1 0,0-1 0,1-1-1,-1 1 1,1-1 0,0-1 0,11 2-1,1-1-39,0-1 0,0-1 0,39-5 0,-53 4 2,0-1 0,0 1 0,0-1 0,-1 0 0,1 0 0,0-1 0,-1 0 0,1 0 0,-1 0 0,0-1 0,0 0 0,4-4 0,0 0-37,-2-1 1,1 0 0,-1 0-1,0-1 1,-1 1-1,5-12 1,-1-1-140,0-1 1,-2-1-1,-1 1 0,0-1 0,4-35 1,-6-8-138,-4 67 356,-1-1 0,1 1 1,0-1-1,-1 1 1,1 0-1,0-1 0,0 1 1,-1-1-1,1 1 0,0 0 1,0 0-1,0 0 1,-1-1-1,1 1 0,0 0 1,0 0-1,0 0 0,-1 0 1,1 0-1,0 0 1,0 1-1,0-1 0,-1 0 1,1 0-1,0 0 0,0 1 1,0-1-1,-1 0 0,1 1 1,0-1-1,-1 1 1,1-1-1,0 1 0,0 0 1,13 17 86,-1 1 0,-1 1 0,-1 0 0,-1 0 0,16 42 0,-17-37 3,-1 0 1,-1 0-1,-2 0 0,0 1 0,-2 0 1,0 0-1,-2 0 0,-2 35 1,0-59-49,1-1 1,-1 0-1,1 0 0,-1 0 1,1 1-1,-1-1 1,0 0-1,1 0 1,-1 0-1,0 0 1,0 0-1,0 0 0,0-1 1,0 1-1,0 0 1,0 0-1,0-1 1,0 1-1,-1 0 0,1-1 1,0 1-1,0-1 1,-2 1-1,-40 7 785,9-7-358,29-1-415,14-1-143,2 1 86,0-1 0,0-1-1,0 1 1,-1-2 0,1 0-1,-1 0 1,1-1 0,-1 0-1,0-1 1,-1 0 0,1 0-1,-1-1 1,0 0 0,-1-1-1,10-8 1,-4 3-96,0 0-1,-1-1 1,0 0 0,-1-1 0,0-1-1,-1 0 1,-1 0 0,-1-1-1,0-1 1,-1 1 0,0-1 0,-2-1-1,0 1 1,-1-1 0,0 0-1,-2 0 1,0-1 0,0-26 0,1 32 735,5 16-470,13 24-367,-15-18 233,19 19-19,37 33 0,20 19 30,-81-78-37,0 1-1,-1-1 0,1 0 0,0 1 1,-1 0-1,1-1 0,-1 1 1,0 0-1,0 0 0,0 0 1,0 0-1,0 0 0,-1 0 1,1 0-1,-1 0 0,0 0 0,0 5 1,0-5 15,-1-1 0,0 0 0,1 1 0,-1-1 0,0 0 0,0 0 0,0 0 0,-1 1 0,1-1 0,0 0 0,-1 0 0,1-1 0,-1 1 0,0 0 0,0-1 0,0 1 0,0 0 0,0-1 0,0 0 0,0 0 0,-3 2 0,-9 3 124,-1-1 0,0 0 1,0-1-1,0 0 1,-27 2-1,-80-3-2506,94-3 526,11 0-1659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00.0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0 145 4098,'0'0'229,"10"0"-189,0-1 254,1 1 201,0-1-1,1 2 1,-1-1-1,16 4 1,-13-2-491,1 0 1,-1-1-1,1 0 1,-1-1-1,25-3 1,-38 2-2,1 1 1,-1-1 0,0 1-1,0-1 1,0 1 0,0-1 0,0 0-1,0 1 1,0-1 0,0 0-1,0 0 1,0 0 0,0 0-1,0 0 1,-1 0 0,1 0-1,0 0 1,-1 0 0,1 0 0,-1 0-1,1 0 1,-1-1 0,0 1-1,1 0 1,-1 0 0,0 0-1,0-2 1,2-37 144,-2 32-114,0 6 15,0 1 1,0-1-1,-1 0 0,1 0 0,-1 0 0,1 1 1,-1-1-1,0 0 0,0 1 0,0-1 0,0 0 1,0 1-1,0-1 0,0 1 0,0 0 1,-1-1-1,1 1 0,0 0 0,-1 0 0,1 0 1,-1 0-1,1 0 0,-1 0 0,0 0 0,1 0 1,-1 1-1,0-1 0,0 1 0,0-1 1,1 1-1,-1 0 0,-4-1 0,-9 0 288,0 0-1,0 0 0,-19 3 1,7-1 177,25-1-498,-1 1-1,0-1 1,1 0-1,-1 1 1,0-1-1,1 1 1,-1 0-1,1 0 1,-1 0-1,1 0 1,-1 0-1,1 1 1,0-1-1,-1 1 1,1-1-1,0 1 1,0 0-1,0 0 1,1 0-1,-1 0 1,0 0-1,1 0 1,-1 1-1,1-1 1,0 0-1,-1 1 1,1-1-1,1 1 1,-1 0-1,-1 3 1,-1 9-61,1-1-1,0 0 1,1 1 0,1 20 0,1-20 20,-1-13 21,0 0 1,0 1 0,1-1-1,-1 0 1,1 1 0,-1-1-1,1 0 1,0 0 0,0 0-1,0 0 1,0 0 0,1 0-1,-1 0 1,1 0 0,-1 0-1,1 0 1,-1-1 0,1 1-1,0 0 1,0-1 0,0 0-1,0 1 1,0-1 0,0 0-1,0 0 1,0 0 0,0-1-1,1 1 1,-1 0 0,0-1-1,4 1 1,9 2-15,0-2-1,0 1 1,28-3 0,-24 1-2,-14 0 3,-1 0 1,0 0 0,0-1 0,0 1-1,1-1 1,-1 0 0,0-1-1,0 1 1,0 0 0,0-1 0,0 0-1,-1 0 1,1 0 0,-1-1-1,1 1 1,-1-1 0,0 0-1,0 0 1,0 0 0,4-6 0,-3 3-43,0 0 1,-1 0 0,0 0 0,-1-1-1,1 1 1,-1-1 0,0 0 0,-1 0-1,0 0 1,0 0 0,0 0 0,-1-8 0,0 12 49,1-1 0,-1 0 0,0 0 0,0 0 1,-1 0-1,1 1 0,-1-1 0,0 0 1,1 0-1,-2 1 0,1-1 0,0 1 0,-1-1 1,0 1-1,0-1 0,0 1 0,0 0 1,0 0-1,0 0 0,-1 0 0,0 0 0,0 1 1,1-1-1,-2 1 0,1 0 0,0 0 1,0 0-1,-1 0 0,1 0 0,-5-1 0,0-1 0,-1 1-1,0 0 1,0 0-1,0 1 0,0 0 1,0 0-1,-1 1 1,1 0-1,-11 1 0,19 1 6,0 0 1,0-1-1,0 1 0,0 0 0,0 0 0,0-1 0,1 1 0,-1 0 0,0 0 0,0 0 0,1 0 1,-1 0-1,1 0 0,-1 0 0,1 0 0,-1 0 0,1 1 0,0-1 0,-1 0 0,1 0 1,0 0-1,0 0 0,0 1 0,0-1 0,0 0 0,0 0 0,0 0 0,1 3 0,2 39-85,-3-43 89,0 3 0,0 0 0,1 0 0,-1-1 0,1 1 1,0 0-1,0-1 0,0 1 0,0-1 0,0 1 0,1-1 1,-1 1-1,1-1 0,-1 0 0,1 0 0,0 0 1,0 0-1,0 0 0,0 0 0,0 0 0,1-1 1,-1 1-1,1-1 0,-1 1 0,1-1 0,3 1 1,4 1-5,0-1 1,0 0-1,0-1 1,1 0-1,16-1 1,-23 0-131,-1 0 1,1-1 0,-1 1 0,1-1 0,-1 0-1,1 0 1,-1 0 0,0-1 0,1 1 0,-1-1-1,0 0 1,0 0 0,0 0 0,0 0 0,-1 0-1,1-1 1,-1 1 0,1-1 0,-1 0 0,0 1-1,0-1 1,0 0 0,0 0 0,0-1-1,-1 1 1,0 0 0,2-7 0,4-26-4130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02.0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296 651 4466,'0'0'3570,"0"-4"-3298,0 4-237,0-1 1,0 0-1,0 1 1,0-1-1,0 0 1,0 0-1,-1 1 1,1-1-1,0 0 1,0 1-1,0-1 1,-1 0-1,1 1 1,0-1-1,-1 0 1,1 1-1,0-1 1,-1 1-1,1-1 1,-1 1 0,1-1-1,-1 1 1,1-1-1,-1 1 1,0-1-1,1 1 1,-1 0-1,1-1 1,-2 0-1,-26 0 1672,15 1-1745,8 0 41,0 1 0,0-1 0,1 1 0,-1 0 0,0 1 0,0-1-1,1 1 1,-1 0 0,1 0 0,0 0 0,0 1 0,-1-1 0,-5 6-1,-3 4-19,-1 1 0,-14 19 0,9-11 26,9-10-35,0 1-1,0 0 1,1 0 0,1 0 0,0 1 0,1 1-1,1-1 1,0 1 0,0 0 0,2 0 0,-1 1 0,2-1-1,0 1 1,1 0 0,-1 23 0,20-37-209,-13-1 210,1 0 0,-1-1 0,0 0 0,1 0 0,-1 0 1,0-1-1,0 1 0,1-1 0,-1 0 0,0 0 0,-1 0 0,1-1 0,0 1 0,-1-1 0,1 0 0,-1 0 0,0 0 1,3-5-1,6-7 18,-1-1 0,-1 0 0,9-18 0,-12 21 1,21-42-201,-2-1 0,-2-2 1,-3 0-1,-3-2 0,-2 0 0,-3 0 0,-3-1 0,-2-1 0,-3 0 0,-3-75 0,-2 131 164,0 1-1,-1-1 0,1 1 0,-1 0 0,-1-1 0,1 1 0,-1 0 0,0 0 0,0 0 0,0 0 0,-1 0 0,0 0 1,-3-5-1,3 8 84,0-1 1,1 0-1,-1 1 1,0-1-1,-1 1 1,1 0-1,0 0 1,-1 0-1,1 1 1,-1-1-1,1 1 1,-1 0-1,0 0 1,0 0-1,0 0 1,1 1-1,-1-1 1,-7 1-1,6 0 53,0 0 0,0 0 1,0 0-1,0 1 0,0-1 0,0 1 0,-6 2 0,8-1-95,1-1-1,0 1 0,0-1 1,0 1-1,1-1 1,-1 1-1,0 0 1,1 0-1,-1 0 1,1 0-1,0 0 1,-1 0-1,1 1 1,0-1-1,0 0 0,-1 5 1,-9 30 27,2 2 0,1-1 0,2 1 0,1 0 0,3 0 0,1 1 0,4 47 0,0-66 9,0-1 1,1 0-1,1 0 0,1 0 1,0-1-1,2 1 0,0-2 1,1 1-1,1-1 0,1-1 1,15 20-1,-6-12-11,1 0 1,0-2-1,2 0 1,1-2-1,1 0 1,39 24-1,-52-37-21,1-1-1,0 0 1,0-1-1,0-1 1,1 0 0,-1-1-1,1-1 1,1 0-1,-1 0 1,0-1-1,29-1 1,-37-1 6,0 0 0,0 0 0,1 0 1,-1-1-1,9-2 0,-12 1-6,-1 1-1,1 0 1,0-1-1,-1 0 1,1 1 0,-1-1-1,0 0 1,1 0 0,-1-1-1,0 1 1,0 0 0,-1-1-1,3-2 1,7-13-2,-1 0 0,-1 0 0,-1-1 0,0 1 0,-2-2 0,0 1 0,-1-1 0,4-27 1,-5 5-170,-1 0 0,-2 0 0,-5-42 0,4 82 172,-1 0-1,1 0 1,0 1 0,-1-1-1,1 0 1,-1 1 0,0-1 0,0 1-1,0-1 1,1 1 0,-1-1-1,-1 1 1,1-1 0,0 1-1,-2-2 1,3 3 7,0 0 1,-1 0-1,1-1 0,0 1 0,-1 0 0,1 0 1,-1-1-1,1 1 0,-1 0 0,1 0 0,0 0 1,-1 0-1,1 0 0,-1 0 0,1 0 0,-1 0 1,1 0-1,-1 0 0,1 0 0,0 0 0,-1 0 1,1 0-1,-1 0 0,0 1 0,0-1-2,0 1 0,1 0 0,-1 0 0,0-1 0,0 1-1,0 0 1,1 0 0,-1 0 0,1 0 0,-1 0 0,1 0 0,-1 0 0,1 0-1,-1 0 1,1 1 0,-6 17-30,1 0-1,2 1 1,0-1 0,-1 21-1,2 86-7,2-90 68,0-28-22,0 0-1,1 0 1,0 0 0,0 0 0,1-1-1,0 1 1,0 0 0,1-1-1,0 1 1,0-1 0,8 12-1,-8-15-16,0 1 0,1-1 0,0 0 0,0 0 0,0-1 0,0 1 0,0-1 0,1 0 0,-1 0 0,1-1 0,0 1 0,0-1 0,0 0-1,0 0 1,1-1 0,-1 0 0,0 0 0,8 1 0,5 0 13,1-1-1,-1 0 1,32-4 0,-43 2-15,1 0 1,-1-1 0,0 0-1,0 0 1,1 0 0,-2-1-1,1 0 1,0-1 0,-1 0-1,1 0 1,9-8 0,-2-2-29,-1 1 0,0-2 0,-1 0 0,-1 0 1,-1-1-1,16-30 0,-12 14-55,-2 0-1,17-62 1,-29 93 89,0 1 0,0-1 0,0 1 0,0-1 0,0 1 0,0-1 0,0 1 0,0-1 0,0 1 0,1-1 0,-1 1 0,0-1 0,0 1 0,0 0 0,1-1 0,-1 1 0,0-1 0,0 1 0,1 0 0,-1-1 0,0 1 0,1-1 0,-1 1 0,0 0 0,1 0 0,-1-1 0,1 1 0,-1 0 0,0 0 0,1-1 0,-1 1 0,1 0 0,-1 0 0,1 0 0,-1 0 0,1 0 0,-1 0-1,1 0 1,-1 0 0,1 0 0,-1 0 0,1 0 0,-1 0 0,1 0 0,-1 0 0,1 0 0,-1 0 0,0 0 0,1 1 0,-1-1 0,1 0 0,-1 0 0,1 1 0,-1-1 0,1 1 0,0-1 1,3 4 12,0-1 1,0 1-1,0 0 1,-1 0-1,1 0 1,-1 0-1,0 1 1,0 0-1,3 6 1,19 47 253,-22-45-138,0 0 1,0 1-1,-1-1 1,-1 1-1,-1-1 1,0 15-1,0-15 160,0-12-246,0 0 0,-1 0 1,1 0-1,0 1 0,-1-1 1,1 0-1,-1 0 0,1 0 0,-1 0 1,1 0-1,-1 0 0,0 0 0,1 0 1,-1 0-1,0 0 0,0-1 1,0 1-1,0 0 0,0 0 0,0-1 1,0 1-1,0 0 0,0-1 1,0 1-1,0-1 0,0 0 0,-2 1 1,-36 7 462,31-7-401,-53 3 718,35-4-3166,8 0-2864,24 0 204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03.4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246 1 2417,'0'0'3348,"-14"6"-3100,5-1-225,0-2-3,1 1-1,0 0 0,0 0 0,0 1 1,0 0-1,1 1 0,0 0 0,0 0 1,1 0-1,-8 10 0,-8 14 614,2 1 0,1 0-1,2 1 1,0 1 0,-10 36 0,23-56-501,2 1 0,0 0 0,0 0 0,2 0 0,0 19 0,0-11-151,0-20 14,1 0 1,-1 1-1,0-1 0,0 0 0,1 0 0,-1 0 0,1 0 1,0 1-1,0-1 0,0 0 0,0 0 0,0-1 0,0 1 0,0 0 1,1 0-1,-1 0 0,1-1 0,1 3 0,1-1 0,0-1-1,0 1 0,0-1 1,0 0-1,0 0 1,0 0-1,1 0 0,6 1 1,8 0-41,-1 0 0,1-2 1,26 0-1,-43-1 38,5 0-27,0 0 0,0-1 0,0 1 0,0-2-1,0 1 1,0-1 0,0 0 0,-1 0 0,12-7 0,-8 3-63,0 0 0,-1-1 0,0 0 0,-1-1 0,11-11 0,-1-2-282,0-1 1,-2-1-1,23-39 1,-37 57 353,0 1 1,-1-1-1,1 0 1,-1 0 0,0 0-1,1-8 1,6-24 29,-6 30-11,1 0 4,0-1 1,1 0-1,0 1 1,6-9-1,-9 14 0,0 1 0,1-1 0,-1 0 0,1 1 0,0-1 0,0 1-1,-1-1 1,1 1 0,0 0 0,0 0 0,0 0 0,0 0 0,1 0 0,-1 0 0,0 1-1,0-1 1,0 1 0,1-1 0,-1 1 0,3 0 0,45-7-114,-49 7 87,-1-2 22,-14 1 171,-19 0-80,17-1-34,0 2 1,0 0 0,1 0 0,-18 4 0,30-4-19,0 1 0,0 0 0,0-1 0,0 1 0,0 0 0,0 1 0,1-1 0,-1 0 0,0 1 0,1 0 0,-1 0 0,1-1 0,-1 1 0,1 1 0,0-1 0,0 0 0,0 1 0,0-1 0,0 1 0,0-1-1,1 1 1,-1 0 0,1 0 0,0-1 0,0 1 0,-1 4 0,0 1-35,0 1 0,0 0-1,1-1 1,1 1-1,-1 0 1,2-1-1,-1 1 1,3 11 0,-2-16 2,0 1 0,1-1-1,0 1 1,0-1 0,0 0 0,1 0 0,-1 0 0,1 0 0,0 0 0,0 0 0,0-1 0,1 0 0,-1 0 0,1 0 0,0 0 0,5 3 0,-2-1-4,1-1 1,-1 0-1,1 0 1,0-1-1,0 0 1,0-1-1,1 0 1,-1 0-1,0 0 1,1-1-1,-1 0 1,1-1-1,-1 0 1,1-1-1,12-1 1,-18 1 0,0 0 0,-1 0 0,1-1 1,0 1-1,-1 0 0,1-1 0,-1 0 1,0 0-1,1 1 0,-1-1 0,0-1 1,0 1-1,0 0 0,-1 0 0,1-1 1,0 1-1,-1-1 0,0 0 0,1 1 1,-1-1-1,0 0 0,0 0 0,0-4 0,2-6-11,0 1 0,-1 0 0,-1-1 0,1-17 0,-2 3 17,1 14-54,-1 0 0,0 0 1,-1 0-1,-5-20 0,5 29 37,0 0 1,-1 0-1,1 0 0,-1 0 0,0 1 0,0-1 1,-1 1-1,1-1 0,-1 1 0,0 0 0,1 0 1,-1 0-1,-1 0 0,1 0 0,0 1 0,-1-1 1,1 1-1,-6-2 0,1 0 66,0 1 0,0 0-1,-1 1 1,1-1 0,-1 2 0,0-1 0,0 1-1,0 0 1,1 1 0,-1 0 0,-17 3 0,24-2-39,-1 0 1,1 0 0,0 0 0,-1 1 0,1-1 0,0 1 0,0-1-1,0 1 1,0 0 0,0 0 0,0 0 0,1 0 0,-1 0-1,1 0 1,-1 1 0,1-1 0,0 0 0,0 1 0,0-1 0,0 1-1,0-1 1,1 1 0,-2 5 0,0 5 13,0 0 0,0 0 0,1 19 0,1-23-14,-1 2 0,2 1 0,-1 0-1,4 15 1,-3-23-12,0-1 1,0 1-1,1 0 0,0-1 1,-1 1-1,1-1 1,0 1-1,1-1 0,-1 0 1,0 0-1,1 0 0,0 0 1,4 3-1,0-1 0,0 1 1,0-1-1,1-1 0,0 1 1,0-2-1,0 1 0,1-1 1,-1 0-1,1 0 0,0-1 1,0-1-1,-1 1 0,1-1 1,0-1-1,11 0 0,-17-1-2,1 1-1,-1-1 0,1 1 0,-1-1 0,0 0 0,1-1 1,-1 1-1,0-1 0,0 1 0,0-1 0,0 0 0,0 0 0,-1 0 1,1 0-1,-1-1 0,1 1 0,-1-1 0,0 0 0,0 1 1,0-1-1,2-4 0,6-10-15,-1 0 1,11-33-1,-7 19 15,-7 15-6,-3 9 4,-1 0-1,1 0 1,1 1-1,-1-1 1,1 1-1,7-9 0,-11 14 71,8 3 19,-3 4-67,0 0 1,-1 1-1,1-1 0,-1 1 0,4 10 1,4 4 99,-1-2-85,-6-10-18,0-1 0,0 0 0,1 0-1,0 0 1,7 7 0,-10-13-22,0 0-1,0 1 1,0-2-1,0 1 1,0 0-1,0 0 1,0-1 0,1 0-1,-1 0 1,1 0-1,-1 0 1,1 0-1,-1-1 1,1 1 0,-1-1-1,1 0 1,6-1-1,-7 0-20,-1 1 0,0-1 0,1 0 0,-1 0 1,0 0-1,1 0 0,-1-1 0,0 1 0,0 0 0,0-1 0,0 0 0,-1 1 0,4-4 0,25-33-367,-10 12 31,-18 23 282,0 1 1,1-1-1,0 0 0,-1 1 0,1-1 0,0 1 0,0 0 0,0 0 1,1 0-1,-1 0 0,0 1 0,1-1 0,-1 1 0,1 0 0,-1 0 0,1 0 1,0 1-1,-1-1 0,1 1 0,0 0 0,0 0 0,3 0 0,-5 1 96,0-1-1,-1 0 0,1 1 0,0 0 0,0-1 0,-1 1 0,1 0 0,-1 0 0,1-1 1,-1 1-1,1 1 0,-1-1 0,1 0 0,-1 0 0,0 0 0,0 1 0,1-1 0,-1 1 1,1 1-1,20 38 470,-13-24-285,-2-4-188,26 40 502,-31-50-625,0 0 0,0-1-1,0 0 1,0 1 0,1-1-1,-1 0 1,1 0 0,-1 0 0,1 0-1,0-1 1,0 1 0,0-1-1,0 0 1,0 1 0,6 0 0,6-1-2911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07T01:55:26.4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5084 8107 427 0,'0'0'107'15,"0"0"-100"-15,0 0 46 0,0 0 27 16,0 0-31-16,0 0-32 16,0 0 1-16,0-12 9 15,0 10-12-15,0 0 13 16,0-1-9-16,0 1 16 16,0 2-15-16,0-1 5 15,0 1-22-15,0 0 6 16,0 0-9-16,0 0-1 15,0 0 1-15,0 26-10 16,0 22 8-16,0 22 4 16,0 19-3-16,0 9 5 15,0 4-4-15,0-3 0 16,0-16 0-16,0-16-3 0,2-21 6 16,-2-18-5-1,2-12 10-15,0-10-15 0,0-1 7 16,4-5 0-16,2 1-12 15,3-1 7-15,5 0 3 16,6 0 4-16,3 0 5 16,1-4-2-16,6-6 7 15,-3 0-7-15,2-3 10 16,-4 2-13-16,-3 1 2 16,-2 0-1-16,-4-3-1 15,-5 7-4-15,-1 0 7 16,-3 4-10-16,-3-1-43 15,0 3-36-15,2 0-81 0,-8 0-78 16</inkml:trace>
  <inkml:trace contextRef="#ctx0" brushRef="#br0" timeOffset="511.91">5684 8488 488 0,'0'0'34'0,"0"0"-25"15,0 0 13-15,0 0-6 16,0 0-15-16,0 0-1 15,-97 22 0-15,73 2 2 16,0 8 21-16,3 8 3 16,6 8 15-16,3 2-17 15,10 4 28-15,2-3-12 16,0-7-6-16,10-6-8 16,9-11-18-16,4-14-8 15,1-7-7-15,3-6 6 16,-3 0-6-16,1-12 6 15,-3-16-21-15,-4-6-5 16,-2-5-5-16,-6-6-2 16,0 7-4-16,-6 8 12 0,-1 10 20 15,-1 14 6-15,-2 6 8 16,4 0-5-16,5 14 40 16,5 19-9-16,10 16 57 15,2 2-52-15,5 4-13 16,8-3-16-16,1-12-10 15,7-9-8-15,-1-20-133 16,-6-11-27-16,-11-11-167 16</inkml:trace>
  <inkml:trace contextRef="#ctx0" brushRef="#br0" timeOffset="976.42">6118 8351 445 0,'0'0'262'15,"0"0"-259"-15,27 161 75 16,-16-86-2-16,2 1-49 16,-2-7-21-16,0-10-3 15,-2-18-3-15,-5-12 1 16,2-14-4-16,-4-6 10 0,0-9-15 15,-2 0 5-15,0-9-19 16,0-26 15-16,0-13-6 16,4-8 0-16,11 6-5 15,6 9 2 1,-1 15-1-16,5 12 14 0,1 8-7 16,0 6 6-16,6 0-2 15,-1 24 6-15,-2 10 15 16,-4 7 15-16,-9 3 5 15,-8 4-15-15,-8-2 25 16,0-4-23-16,-4-2 28 16,-19-8-22-16,-1-8 10 15,-3-10-3-15,0-8 1 0,-4-6-23 16,2 0-13-16,1-7-30 16,5-12-21-16,11 1-29 15,10-2-54-15,2 2-93 16,8 4-150-16</inkml:trace>
  <inkml:trace contextRef="#ctx0" brushRef="#br0" timeOffset="1589.91">6757 8576 588 0,'0'0'83'0,"0"0"-79"0,0 0 81 16,0 0-35-16,0 0-36 15,0 0-9-15,-53-18 34 16,33 34-33-16,-3 16 1 16,4 11-5-16,0 4 26 15,11 1 3-15,8-4-3 16,0-3-6-16,0-9-9 15,17-6-3-15,8-10-10 16,2-10-3-16,2-6-4 16,2 0 5-16,-2-8-24 15,-2-22 10-15,-8-4-16 0,-5-6-4 16,-10-2-5-16,-4 0 0 16,0 5 23-16,-16 5 6 15,-7 8 10-15,-4 8 4 16,0 8 1-16,4 8 16 15,8 0 5-15,1 0 23 16,8 12-21-16,2 12-15 16,4 4-2-16,0-1-12 15,0-7 7-15,10-9-8 16,9-7-19-16,3-4 12 16,2 0-6-16,1-5-1 15,-3-16 4-15,3 0-10 16,-6 3 11-16,-3 4-3 15,-5 8 12-15,-4 4-4 0,-2 2 4 16,1 0-1-16,3 25 5 16,5 14 65-16,3 11-8 15,4 0-8-15,-2-2-39 16,6-8-5-16,4-9-5 16,2-12-44-16,2-13-152 15,-2-6 104-15,-6-6-247 16</inkml:trace>
  <inkml:trace contextRef="#ctx0" brushRef="#br0" timeOffset="1987.79">7350 8593 495 0,'0'0'50'0,"0"0"-7"15,0 0 32-15,0 0-48 16,0 0-10-16,0 0-3 16,-116 42 49-16,96-13-22 15,5 3 35-15,5 3-28 16,8 3 6-16,2-8-32 16,0-4-6-16,12-6-16 15,9-12-7-15,4-6-1 16,2-2-17-16,0 0-6 15,-5-17-19-15,-2 0 20 16,-9 1-12-16,-4 4 37 0,-3 7-1 16,-2 5 6-16,5 0-1 15,2 7 4-15,2 13 19 16,7 8 15-16,-2-2 1 16,4-2-37-16,1-5-1 15,2-10-6-15,4-6-59 16,0-3-38-16,-5-11-72 15,-4-21-70-15</inkml:trace>
  <inkml:trace contextRef="#ctx0" brushRef="#br0" timeOffset="2248.94">7687 8045 513 0,'0'0'240'15,"0"0"-177"-15,0 0 48 16,2 166-12-16,4-70-27 16,3 17-18-16,0 7 4 15,-2 0-38-15,2-11-5 16,-1-29-6-16,2-32-18 16,-4-21-54-16,-1-22 57 0,-5-5-75 15,0 0-34 1,0-22 24-16,-2-22-42 15,-21-18-82-15,-10-7-78 0</inkml:trace>
  <inkml:trace contextRef="#ctx0" brushRef="#br0" timeOffset="2381.19">7508 8472 442 0,'0'0'292'0,"0"0"-215"16,0 0-11-16,0 0-53 15,0 0-9-15,0 0-2 16,138 27-4-16,-78-20-12 15,-4 1-101-15,-9-2-104 16,-9 0-191-16</inkml:trace>
  <inkml:trace contextRef="#ctx0" brushRef="#br0" timeOffset="3165.99">7974 8614 358 0,'0'0'245'0,"0"0"-202"15,0 0 32-15,0 0-18 16,0 0-55-16,0 0 4 16,2 12 9-16,-2 8 4 15,0 12 34-15,-4 11-17 16,-5-1 19-16,-1-2-1 16,4-2-2-16,6-3-18 15,0 2-21-15,4-9-8 16,15-3-1-16,2-10-8 15,6-7-16-15,2-8 13 16,-2 0-23-16,2-4-4 0,-4-22-6 16,-5-12-65-16,-5-4 50 15,-8 0-7-15,-7 4-27 16,0 0 39-16,-5 8 47 16,-15 2 3-16,-4 7 8 15,-3 11 10-15,3 2 18 16,1 7 20-16,6 1 15 15,5 0 3-15,1 15-45 16,5 18-5-16,6 5-14 16,0-2 23-16,0-4-25 0,2-8 13 15,11-8-21 1,3-8 0-16,1-8-23 0,4 0-11 16,-1-8 28-16,-1-18-18 15,4-4 20-15,-3 0-23 16,-5 3 11-16,1 8-5 15,0 1 13-15,-5 2 3 16,-2 7 0-16,-5 5 3 16,-2 4-3-16,3 0 3 15,1 9-17-15,6 15 19 16,5 9 39-16,4 5 7 16,1-1-25-16,0-5-6 15,2-8-12-15,1-6-1 16,0-8-4-16,2-10-3 15,-3 0 4-15,2 0-32 0,-1-18 13 16,-2-8-12-16,-1-7 11 16,-5 4-136-16,0-1 154 15,-5 4-1-15,-5 7 8 16,0 12-12-16,-4 7 16 16,-3 0-1-16,2 2 39 15,2 24 27-15,5 13-17 16,5 8-12-16,-2-1-6 15,7-8-29-15,0-10-9 16,6-10-11-16,2-9-80 16,4-9-10-16,0 0-68 15,-2-5-134-15,0-11 184 0</inkml:trace>
  <inkml:trace contextRef="#ctx0" brushRef="#br0" timeOffset="3393.61">8974 8876 192 0,'0'0'134'16,"0"0"-30"-16,0 0 42 15,0 0-53-15,0 0-23 16,0 0-1-16,5-13-14 16,-5 13-5-16,-5 0-14 15,-4 0 18-15,1 0-49 16,3 16 24-16,3 6-11 16,2 1 13-16,0-4 4 15,2-5-19-15,11-5-16 16,5-7-6-16,2-2-2 15,-2 0-42-15,-3 0 23 0,-3-6-103 16,-10-15-59-16,-2 1-155 16</inkml:trace>
  <inkml:trace contextRef="#ctx0" brushRef="#br0" timeOffset="3548.2">8738 8693 879 0,'0'0'214'0,"0"0"-203"16,0 0 5-16,0 0-16 15,0 0-82-15,0 0-125 0,-12-6-171 16</inkml:trace>
  <inkml:trace contextRef="#ctx0" brushRef="#br0" timeOffset="3985.17">8250 8457 724 0,'0'0'87'0,"0"0"-85"16,0 0 6-16,0 0 1 15,87-110-9-15,-58 81-26 16,-12 7-157-16,-7 8-178 15</inkml:trace>
  <inkml:trace contextRef="#ctx0" brushRef="#br0" timeOffset="5229.32">5962 9932 68 0,'0'0'247'16,"0"0"-210"-16,0 0 15 16,0 0 33-16,0 0-40 15,0 0 1-15,0-8-4 16,0 8 14-16,0 0-13 16,0 0 12-16,0 0-10 15,2 0-12-15,-2 0-1 16,3 0-25-16,1 25-7 15,2 22 0-15,1 23 35 0,0 13-27 16,-7 5 1-16,0-4-8 16,0-12 1-16,0-12-2 15,0-20 3-15,0-15-3 16,0-12 7-16,0-9-14 16,0-4-14-16,0 0-18 15,0 0-24-15,0-26 6 16,0-9-25-16,0-13-8 15,0-2-6-15,0-5-10 16,-3 1 29-16,-3-2 33 16,-1 3 36-16,3 5 8 15,0 4 9-15,-1 6 8 16,0 9 21-16,1 6 22 0,4 9 0 16,0 6-1-1,0 5-17-15,0 3 7 0,0-1-17 16,0 1 7-16,2-1-24 15,10-2 11-15,7-3 27 16,6 0-10-16,6-4 2 16,6-1-16-16,2-1-3 15,-1-2-24-15,-5 1 4 16,-2 1 4-16,-6 4-14 16,-6 1 4-16,-3 6-33 15,-9 1-31-15,-3 0-83 16,-4 0-41-16,0 5-138 15</inkml:trace>
  <inkml:trace contextRef="#ctx0" brushRef="#br0" timeOffset="5484.71">5946 10226 581 0,'0'0'131'0,"0"0"-118"15,0 0 19-15,0 0-2 0,0 0 10 16,129 5-15-16,-84-5-9 16,-1 0-16-16,-1 0 3 15,-5 0-3-15,-3 1-47 16,-8 4-96-16,-9 2-97 15</inkml:trace>
  <inkml:trace contextRef="#ctx0" brushRef="#br0" timeOffset="5836.44">6726 10288 588 0,'0'0'149'16,"0"0"-99"-16,0 0 51 15,0 0-56-15,0 0-45 16,0 0 0-16,69-6 18 16,-22 6 12-16,2 0-20 15,0-1 6-15,-2-4-15 16,-5 4-1-16,-9 0 0 0,-6-4-50 16,-9 5-36-1,-9 0-106-15,-9 5-78 0</inkml:trace>
  <inkml:trace contextRef="#ctx0" brushRef="#br0" timeOffset="6085.33">6517 10607 469 0,'0'0'160'16,"0"0"-150"-16,0 0 68 16,140 11 15-16,-76-11-50 15,1 0-28-15,-1-6-14 16,-3-9 2-16,-6 4-3 16,-7-1-77-16,-13 1-91 15,-12 5-140-15</inkml:trace>
  <inkml:trace contextRef="#ctx0" brushRef="#br0" timeOffset="6594.11">7637 10232 669 0,'0'0'49'0,"0"0"-21"15,0 0 23-15,0 0-15 16,0 0-30-16,94-136 15 0,-67 90-21 16,-5-3 5-16,-2 5-5 15,-2 5 1-15,-5 4-7 16,-1 8 10-16,-8 7-8 16,-2 5 8-16,-2 9-7 15,0 4 8-15,0 2-8 16,0 0 3-16,0 0 0 15,0 8 9-15,0 27-8 16,0 15 34-16,0 14-15 16,0 15 6-16,0 9-20 0,-4 7 15 15,-6-1-11 1,2-8-5-16,1-23-5 0,3-23-5 16,-1-16-30-16,3-13-79 15,-3-11-125-15,3 0-313 16</inkml:trace>
  <inkml:trace contextRef="#ctx0" brushRef="#br0" timeOffset="7116.91">8174 9863 402 0,'0'0'242'15,"0"0"-191"-15,0 0 50 16,0 0-35-16,0 0-26 16,16 130-21-16,-10-73 28 15,-3 7-26-15,-3 4 15 0,0-1-17 16,0-11 5-16,0-14 2 16,0-14-11-16,0-12 11 15,0-8-23-15,0-6-3 16,4-2 2-16,-2 0-4 15,3 0-7-15,0 0-3 16,1 0 2-16,9 0 4 16,3 0 1-16,7 0 10 15,-2 2-5-15,0-2 8 16,0 0-16-16,2 0 19 16,-3 0-18-16,0 0 7 15,0-4-26-15,-3 0-61 0,-2 4-58 16,-3 0-91-1,-8 0-177-15</inkml:trace>
  <inkml:trace contextRef="#ctx0" brushRef="#br0" timeOffset="7599.33">8880 9749 708 0,'0'0'103'15,"0"0"-64"-15,0 0 50 16,-2 114-62-16,-7-39-7 16,1 21-3-16,-4 19 2 15,-3 10-9-15,-3 4-7 16,3-13 4-16,1-23 1 16,3-27-16-16,4-26-22 15,-2-12-36-15,0-14-135 16,3-6-161-16</inkml:trace>
  <inkml:trace contextRef="#ctx0" brushRef="#br0" timeOffset="8183.58">9012 10720 30 0,'0'0'539'0,"0"0"-536"15,0 0 10-15,121-133 36 16,-81 58-6-16,2-12-43 16,-3-7 7-16,-4 0-7 15,-4 10-5-15,-7 11-16 0,-8 15-15 16,-10 12 29-1,-6 10 7-15,0 9 0 0,0 10 26 16,-11 3 33-16,-7 6-1 16,-1 6-8-16,-4 2 15 15,1 0-40-15,-1 8-11 16,2 21 9-16,-2 12 25 16,3 13-17-16,4 10 22 15,7 5-11-15,7-6 11 16,2-1-24-16,0-11-15 15,20-9-2-15,3-10-10 16,4-12-2-16,-2-8-3 16,2-6-2-16,2-6-9 15,-2 0-8-15,-4-1-25 16,-1-16 9-16,-7 3-4 16,-4 6 11-16,-3 4 20 0,-6 4 7 15,0 0-5-15,7 28 18 16,7 14 28-16,5 13 5 15,4 1 59-15,2-6-56 16,2-12-11-16,0-12-22 16,-2-12-7-16,0-8-10 15,-4-6-29-15,-2 0-25 16,-11-24-94-16,-10-6-114 16</inkml:trace>
  <inkml:trace contextRef="#ctx0" brushRef="#br0" timeOffset="9204.19">5766 11711 501 0,'0'0'82'16,"0"0"-70"-16,0 0 39 16,0 0-1-16,0 0-32 0,0 0 24 15,89 146 15 1,-54-70-7-16,-1 6-31 0,-3 0 18 15,-2-1-11-15,-7-1 13 16,1-8-22-16,-6-11 11 16,-3-16-20-16,-5-20 1 15,-7-15-4-15,0-9 0 16,-2-1-10-16,2 0 11 16,-2 0-16-16,4 0 8 15,6-19 1-15,3-18 1 16,5-19 7-16,2-20 6 15,7-14-13-15,-1-11 2 16,3 1 0-16,0 8-3 16,-2 19 4-16,-6 21-6 15,-4 23-6-15,-8 13-8 0,-4 10-28 16,-5 6-19-16,0 0-14 16,0 3-66-16,0 26-54 15</inkml:trace>
  <inkml:trace contextRef="#ctx0" brushRef="#br0" timeOffset="9504.91">6634 12086 635 0,'0'0'236'0,"0"0"-221"15,0 0 14-15,0 0-17 16,0 0-8-16,168 10 50 16,-106-10-43-16,-4 0 14 15,-5 0-25-15,-6 0 4 16,-9 0-4-16,-7 0-45 15,-10 1-54-15,-13 11-111 16,-8 7-124-16</inkml:trace>
  <inkml:trace contextRef="#ctx0" brushRef="#br0" timeOffset="9737.29">6634 12330 637 0,'0'0'208'0,"0"0"-208"15,0 0 8-15,0 0 97 16,148 9-80-16,-95-9-4 16,-1 0-16-16,-10 0 0 0,-2-5-5 15,-9 1-68 1,-2 0-48-16,-4 4-115 0,-9 0-211 15</inkml:trace>
  <inkml:trace contextRef="#ctx0" brushRef="#br0" timeOffset="10169.84">7762 12184 552 0,'0'0'300'0,"0"0"-300"0,0 0-5 15,0 0 5-15,0 0-4 16,65-145 11-16,-43 82-14 15,-5 6 7-15,2 7-16 16,-6 9-17-16,-2 16 24 16,-2 11 4-16,-5 8 10 15,-2 4-10-15,-2 2 14 16,3 0 4-16,-1 6 13 16,3 26 17-16,-1 15 8 15,1 18-9-15,-5 10 1 16,0 5-9-16,0 3 0 0,-5-2-12 15,-6-9 12-15,0-17-33 16,4-18-2-16,5-15-5 16,2-12-72-16,0-10-81 15,0 0-126-15,2-18-151 16</inkml:trace>
  <inkml:trace contextRef="#ctx0" brushRef="#br0" timeOffset="10507.69">8161 12239 710 0,'0'0'106'0,"0"0"-104"0,4 105 36 16,10-71 15-1,1-8-32-15,6-9-5 0,-2-10-14 16,4-7-4-16,3 0 5 15,1-16-4-15,-2-22 3 16,-3-10 1-16,-4-10 2 16,-5 2-1-16,-8 2-8 15,-5 5 3-15,0 13-3 16,0 9 4-16,-16 10 6 16,-13 7-2-16,-6 7 13 15,-7 3-17-15,-4 0-8 16,4 19-7-16,11 11-14 0,11 11-9 15,13 3-87 1,7 0-105-16,0-8-195 0</inkml:trace>
  <inkml:trace contextRef="#ctx0" brushRef="#br0" timeOffset="11237.14">8853 11637 94 0,'0'0'785'0,"0"0"-762"16,0 0 11-16,0 0 31 15,0 0-61-15,0 0-2 16,23 94 4-16,-17-34 0 16,4 8-4-16,-4 8 15 15,-1 1-11-15,-3-6 23 16,-2-13-5-16,0-13 4 15,0-15-5-15,0-10-15 16,0-10-2-16,0-4 2 16,0-2-14-16,0-4 11 15,0 0-10-15,0 0-5 16,0 0 5-16,2 0 5 0,-2 0 0 16,2 0-3-16,3 0 8 15,4 0-10-15,8 0 10 16,6 4-8-16,8 0 6 15,5-2 4-15,1-2-4 16,2 0-1-16,-6 2-1 16,-4-2 0-16,-7 4 1 15,-4 0 5-15,-5-2-10 16,-3-2 12-16,-4 0-15 16,-4 0 12-16,-2 0-12 15,0 0 6-15,0 0-42 16,0 0-36-16,-2 0-69 0,-18-4-144 15</inkml:trace>
  <inkml:trace contextRef="#ctx0" brushRef="#br0" timeOffset="15354.97">18055 7292 435 0,'0'0'107'15,"0"0"-103"-15,0 0 66 16,0 0-7-16,0 0-25 15,0 0-15-15,0 0 24 16,-24-37 12-16,24 37-23 16,0 0 15-16,0 0-30 15,0 0 14-15,0 0-30 16,0 0 5-16,0 0-7 16,0 0-6-16,0 0 2 0,0 0 1 15,0 8 3-15,0 15 1 16,0 15 15-16,3 13-18 15,3 15 25-15,1 12-23 16,1 10 6-16,4 12-7 16,-1 7-2-16,2 4 0 15,-1 2 4-15,-1 2-9 16,0-6 14-16,-4-5-17 16,1-4 17-16,-3-4-18 15,1 0 12-15,4-1-3 16,-6-3 0-16,3-2 2 15,-1 3-4-15,1-2 7 16,-2 2-7-16,-1-1 10 16,0-2-16-16,-1-2 18 0,-1-1-16 15,0 1 9 1,-2 2-3-16,0 3 0 0,0-1 3 16,0-4-8-16,0-2 17 15,0 4-9-15,0-2-1 16,0 2 3-16,0-2-4 15,0-7 0-15,4 5-1 16,1 1 0-16,-3-2 6 16,1 3-4-16,-3-9-1 15,0 1 6-15,0 4 4 16,0 3-10-16,0-3 16 16,0 3-17-16,0-7 4 15,-3-10-4-15,-2-2 2 0,5-5-2 16,-4 0 9-1,2 8-12-15,0 5 14 0,0 5-16 16,-1-4 8-16,3-2-3 16,-2-7 5-16,-2-3-5 15,2 0 6-15,0 1-2 16,-4 2 0-16,2-2 3 16,0 0-4-16,-3 3 2 15,5 0 5-15,-2 4-10 16,2 3 0-16,2-1 1 15,0-1 7-15,0 1-8 0,0-6 10 16,0-2-12-16,0-3 11 16,0-4-9-16,0-1 4 15,0-2 3-15,0-6-1 16,4 4-3-16,0-3-6 16,-2 1 12-16,3-3-13 15,-3 4 12-15,0 0-16 16,-2 8 15-16,0 4-12 15,0 0 7-15,0-1-2 16,0-7 0-16,0-8 2 16,0-6-7-16,0-8 12 15,0-6-14-15,0-4 15 16,0-5-16-16,2 0 6 16,3 2 2-16,0 1-1 0,-1 3 2 15,0 6-5-15,-1 3 8 16,1 4-6-16,0 8 9 15,3 0-12-15,-2 2 11 16,-3-1-7-16,0 1 1 16,-2-5 0-16,2 2-4 15,-2-1 10-15,5-2-14 16,-3-2 19-16,4-4-22 16,2-2 19-16,-4 0-16 15,3-1 11-15,-3-6-4 16,2 6 1-16,1-5 0 15,-2 6-4-15,0 4 10 16,1 1-7-16,-4 12 7 0,2 1-12 16,1 9 14-16,-5 1-13 15,0-2 5-15,0-4 0 16,0-6 1-16,0-8 3 16,0-2 11-16,4-6-13 15,-1-2 4-15,2-7 0 16,-1-7-9-16,-2-4 5 15,0-10-2-15,-2-2 0 16,0-4 1-16,0 0-4 16,0 4 6-16,0-4-4 15,0 0 12-15,2 8-20 16,-2-5 17-16,2 12-11 0,1-1 3 16,-3 4 0-16,0-4-1 15,2 4 4-15,-2-3-3 16,0-4 7-16,0-3 9 15,0-2-13 1,0-2 18-16,0 0-21 0,0-4 7 16,0 0-7-16,2 0-3 15,0 0 1-15,-2 0 4 16,0 0-9-16,0 0 2 16,0 0-7-16,0 0-55 15,0 0-21-15,0 0-98 16,-2-18-129-16,-31-16-328 15</inkml:trace>
  <inkml:trace contextRef="#ctx0" brushRef="#br0" timeOffset="17037.48">21355 7593 478 0,'0'0'87'16,"0"0"-77"-16,0 0 85 15,0 0-7-15,0 0-17 16,0 0-35-16,0 0 14 15,0-24-19-15,0 24-6 16,0 0-4-16,0 0-7 16,0 0 14-16,0 0-28 15,0 0 0-15,2 10-1 16,6 29 1-16,-4 19 1 0,0 19 3 16,-4 8 5-16,0 2-9 15,0-1 0-15,0-6 1 16,0-10 4-16,0-9 6 15,-2-15-19-15,2-14 16 16,0-13-12-16,0-9 4 16,0-6-6-16,0-4 0 15,9 3 1-15,18-3-1 16,8 0 12-16,12 0-8 16,4 0 8-16,5 0-2 15,0 0-1-15,-2-3 0 16,-4-1-3-16,-3 0 0 15,-7 1-2-15,-9 0 7 0,-8 0-10 16,-7-1-10 0,-5-1-33-16,-11-5-69 0,0-2-80 15,-21-1-175-15</inkml:trace>
  <inkml:trace contextRef="#ctx0" brushRef="#br0" timeOffset="17279.86">21363 7986 369 0,'0'0'496'16,"0"0"-496"-16,0 0-6 0,0 0 6 15,0 0 6-15,0 0 25 16,151-48-18-16,-102 28-3 15,-6 5-4-15,-8 3-12 16,-11 2-35-16,-6 1-90 16,-14 4-70-16,-4 2-173 15</inkml:trace>
  <inkml:trace contextRef="#ctx0" brushRef="#br0" timeOffset="17482.55">21276 7678 847 0,'0'0'5'16,"0"0"-1"-16,0 0-4 16,0 0 0-16,162-12 7 15,-102 12-7-15,-2 0-61 16,-16 0-161-16,-13 16-202 15</inkml:trace>
  <inkml:trace contextRef="#ctx0" brushRef="#br0" timeOffset="19197.95">21893 8300 525 0,'0'0'113'16,"0"0"-96"-16,0 0-9 16,0 0 2-16,71-149 13 15,-42 89-19-15,-2 4-2 0,2 7 0 16,-5 12-2-1,-4 10 0-15,-6 12 5 0,-6 8-2 16,-1 7-1 0,2 0 18-16,4 4-15 0,8 24 53 15,2 11 5-15,6 7-37 16,-2 4-12-16,0-2-9 16,-2-2 18-16,0-12-21 15,-6-7 1-15,-3-14 4 16,-3-6-14-16,-3-7 11 15,0 0-9-15,3-16 10 16,3-17-4-16,-1-7 6 16,4 0-3-16,-6 6-8 15,-2 10 12-15,-2 7-16 0,-2 8 12 16,-3 5-8-16,1 4 4 16,-5 0-2-16,7 0-2 15,1 7-6-15,6 18 10 16,6 3 19-16,4-2-3 15,1-6-7-15,2-10-18 16,0-6 9-16,-1-4-5 16,0 0-23-16,1-10 10 15,-4-6 2-15,-1-2-10 16,-6 5 23-16,-3 1-1 16,-2 5-3-16,-4-1 13 15,-1 4-7-15,-1 2 1 16,0 2 0-16,3 0-3 0,1 0-1 15,7 4 2-15,-1 12 4 16,3 2 3-16,0-2-1 16,0 0-8-16,2-5 0 15,0 2-10-15,5 1-15 16,-3-1-11-16,-3 0-1 16,-2-1-25-16,-5-2 57 15,0 4 18-15,-1 4-9 16,3 7 19-16,-1 8 15 15,2 9 7-15,1 11 1 16,-3 2-14-16,-1 8-19 16,-6-5 31-16,1-8-39 15,-3-8 1-15,0-13 7 16,-4-15-11-16,4-8 7 0,-4-6 2 16,0-13-7-16,0-30 0 15,0-21-10-15,-6-19-6 16,-2-7 9-16,3-5-45 15,3 1-28-15,2 10 7 16,0 8 53-16,15 16 5 16,10 16 14-16,2 13 2 15,-2 16-1-15,-3 12 20 16,2 3-8-16,0 18 27 16,-1 21 14-16,-8 5 13 15,-5 4-47-15,-10-2 19 16,0-6-22-16,0-10 15 15,0-8 4-15,-8-11-17 0,4-8 19 16,4-3-34 0,-2 0 12-16,2 0-15 0,0-3 0 15,0-16-24-15,12-6 10 16,9-6 9-16,6-1-8 16,2-1 1-16,4 2-13 15,-1-1 4-15,-3 0-16 16,-3 4 24-16,-3 6-9 15,-10 5 17-15,-3 10 5 16,-6 7-1-16,-4 0 1 16,2 0 0-16,0 7 28 15,5 17-3-15,1 6 15 0,2 5-38 16,3-2 16 0,3-2-16-16,3-3-2 0,8-8 0 15,4-4 5 1,7-8-11-16,3-6 1 0,-1-2-1 15,2 0-39-15,-2-19 1 16,-4-6-33-16,-7-1-52 16,-12-2 92-16,-3 0-80 15,-12-1 53-15,-2 4 45 16,0 5 19-16,0 6 39 16,-16 4 65-16,-1 7-15 15,-6 3-27-15,1 0 16 16,2 0-28-16,2 22-7 0,0 10-14 15,9 8 6 1,9 5-6-16,0-1 5 0,11-2-31 16,23-6-3-16,8-10 3 15,8-11-12-15,0-15 6 16,2 0-41-16,-4-21-4 16,-5-13-33-16,-7-3-53 15,-11-6 97-15,-15 0-18 16,-3 6 19-16,-5 4 36 15,-2 14 1-15,3 8 7 16,-1 9 13-16,3 2-3 16,3 8 5-16,8 24 2 15,6 11 77-15,3 5-54 16,-3-4 1-16,-2-6-35 0,-4-6-4 16,-6-10-10-16,-2-6 7 15,-6-9 5-15,-2-2 9 16,0-1 47-16,-12-4-12 15,-12 3-6-15,-8-3-47 16,-3 0 62-16,-1 0-50 16,3-5-10-16,6-3-5 15,12 7-1-15,10-1-18 16,5 2-63-16,0 0-78 16,27-3-106-16,6-5-56 15</inkml:trace>
  <inkml:trace contextRef="#ctx0" brushRef="#br0" timeOffset="19612.84">24698 8017 547 0,'0'0'41'0,"0"0"-26"15,0 0 74-15,0 0-60 16,0 0 51-16,0 0-9 15,-44-49-7-15,21 53-16 16,-2 21-17-16,5 4 12 16,3 6-4-16,10-1 10 15,7-4-45-15,0-6-4 0,11-1 3 16,16-10-7-16,6-3 0 16,5-6 1-16,-1-4 3 15,-1 0-13-15,-5-10-29 16,-4-14 40-16,-7 0-2 15,-7 5 8-15,-1 2-1 16,-3 9 2-16,2 4-5 16,7 4 2-16,6 0 2 15,6 0 16-15,5 10-3 16,0 5 5-16,1-7-17 16,-5-2-10-16,-6-6 2 15,-9 0-39-15,-5 0-52 16,-9-1-32-16,-2-11-94 15,0 4-227-15</inkml:trace>
  <inkml:trace contextRef="#ctx0" brushRef="#br0" timeOffset="22186.67">21795 9069 448 0,'0'0'200'16,"0"0"-190"-16,0 0 13 15,0 0 104-15,0 0-84 16,0 0-16-16,0 0-24 15,0-9 21-15,0 9-23 16,0 3 9-16,13 26 10 16,5 17 28-16,6 17 9 15,5 18-26-15,7 11 3 16,2 5-23-16,2 1 16 16,-3-4-25-16,-3-10 1 0,-7-16-3 15,-7-15 0-15,-5-20 0 16,-5-15 3-16,-4-9-7 15,-4-7 13-15,-2-2-16 16,0 0 15-16,0 0-13 16,0-2 5-16,9-22 0 15,5-21 2-15,3-17 3 16,6-20-2-16,1-9 0 16,5-8-2-16,-2 0 7 15,0 10-13-15,-5 12 8 0,-2 18-6 16,-5 20 3-1,-5 17 0-15,-4 10 0 0,-4 10 0 16,-2 2-6-16,0 0 12 16,0 0-12-16,0 0-20 15,0 0-3-15,0 18-66 16,-4 12-72-16,-8 3-136 16</inkml:trace>
  <inkml:trace contextRef="#ctx0" brushRef="#br0" timeOffset="22572.19">22550 9511 913 0,'0'0'35'0,"0"0"3"15,0 0 49-15,0 0-87 16,0 0-3-16,0 0 1 0,107-6 2 15,-47-6 17 1,3 0-8-16,-3-1-8 0,-7 2 2 16,-6 0 5-16,-10 3-16 15,-5 1-17-15,-10 1-54 16,-9 3-60-16,-9 3-57 16,-4 0-76-16</inkml:trace>
  <inkml:trace contextRef="#ctx0" brushRef="#br0" timeOffset="22802.2">22472 9689 788 0,'0'0'113'16,"0"0"-111"-16,0 0 35 0,0 0-30 15,0 0 14-15,0 0 2 16,167 16-13-16,-98-16-2 16,-3 0-1-16,0-14-14 15,-9-2-48-15,-8 0-102 16,-11 2-194-16</inkml:trace>
  <inkml:trace contextRef="#ctx0" brushRef="#br0" timeOffset="23356.05">23742 9567 677 0,'0'0'81'0,"0"0"-55"15,0 0 51-15,0 0-69 16,0 0 5-16,0 0-7 16,44-139 0-16,-19 92-6 15,-5 0 0-15,-3 7 0 16,-3 3 0-16,-3 12 0 16,-4 6 4-16,-2 10-8 15,-3 5 13-15,0 4-9 16,-2 0 4-16,0 0 25 0,0 0 4 15,0 26 3-15,0 14-9 16,-2 14-8-16,-12 14 41 16,-5 5-26-16,-2 3 11 15,-1-4-24-15,4-7 11 16,7-15-31-16,4-17-1 16,7-12-3-16,0-14-53 15,0-7-64-15,0 0-64 16,18-14 6-16,4-14-109 15</inkml:trace>
  <inkml:trace contextRef="#ctx0" brushRef="#br0" timeOffset="23776.09">24072 9508 260 0,'0'0'385'15,"0"0"-361"-15,0 0 61 16,0 0 25-16,0 0-49 16,0 0-41-16,2 95 13 15,-2-41 13-15,0 1 5 16,0-7 0-16,0-11-28 16,0-9-10-16,19-10-5 15,13-5-16-15,8-13 10 0,11 0-8 16,5-14 6-16,2-22-3 15,-2-7-45-15,-12-5 27 16,-5-8-47-16,-16 4 11 16,-9 4 36-16,-14 8 6 15,0 8 15-15,-2 8 1 16,-20 5 36-16,-10 10 21 16,-3 5-8-16,-3 4-4 15,-3 0-32-15,0 7-7 16,5 12 0-16,7-1-14 15,6-3-10-15,11 0-32 16,6-1-59-16,6-4-35 16,0-7-159-16,6 0-180 15</inkml:trace>
  <inkml:trace contextRef="#ctx0" brushRef="#br0" timeOffset="24324.33">24854 9440 420 0,'0'0'280'16,"0"0"-276"-16,0 0 53 15,0 0 12-15,0 0-16 16,0 0-6-16,-11 134 24 16,1-93-28-16,4 3-3 15,1 0 14-15,5-2-20 16,0-9-3-16,0-8-23 15,0-4-13-15,17-8 7 16,6-3-4-16,6-6-7 16,5-4 6-16,4 0-16 15,2-27-14-15,-2-12 9 0,-5-9-24 16,-6-4 8 0,-9 2-36-16,-11 2 25 0,-7 10 20 15,0 8 31-15,0 5 0 16,-21 6 17-16,-6 2 37 15,-4 8-30-15,-4 0 10 16,1 9 10-16,1 0-15 16,2 0-24-16,4 18-5 15,10-1 0-15,1-4-9 16,9 4-49-16,7 4-71 16,0 0-75-16,0-1-211 15</inkml:trace>
  <inkml:trace contextRef="#ctx0" brushRef="#br0" timeOffset="24578.22">25379 9757 992 0,'0'0'102'0,"0"0"-99"15,0 0 3 1,0 0-6-16,0 0-38 0,0 0-85 16,3 8-112-16,-3-4-190 15</inkml:trace>
  <inkml:trace contextRef="#ctx0" brushRef="#br0" timeOffset="25952.03">25932 9406 379 0,'0'0'318'0,"0"0"-307"15,0 0 66-15,0 0 22 16,0 0-54-16,0 0-35 16,0 0 28-16,0-2-22 15,-4 2 12-15,-7 0-15 16,-5 17-4-16,-5 5 2 16,2 7-9-16,1 7 33 0,5 0-20 15,3 2-7 1,10-1-1-16,0-1-14 0,0-4-3 15,25 0 10 1,8-6-7-16,8-6 6 0,3-10 1 16,6-6-18-16,-4-4 7 15,1 0-26-15,-5-10 15 16,-9-12-13-16,-8-4 21 16,-8-2-2-16,-7-2 16 15,-6-7 0-15,-4 2 4 16,0-5 8-16,-18 0-10 15,-11 0 32-15,-9 0-26 0,-4 9 20 16,3 9-16 0,2 12 12-16,6 10-9 0,2 0-15 15,3 26-7 1,-1 11-36-16,7 3-33 0,9-3-58 16,4-7-85-16,7-11-240 15</inkml:trace>
  <inkml:trace contextRef="#ctx0" brushRef="#br0" timeOffset="26457.67">26774 9579 385 0,'0'0'266'15,"0"0"-259"-15,0 0 75 16,0 0 0-16,0 0-33 15,-65 134-21-15,65-102 8 16,0-2-31-16,0-2 2 0,19-2-7 16,7-1-2-16,6-5-1 15,3-7 6-15,5-6-5 16,-2-7 9-16,2 0-12 16,-4-16 7-16,-5-12-4 15,-8-7 0-15,-10-5 1 16,-5 0 1-16,-8 4 0 15,0 5 11-15,0 4-5 16,-21 4 24-16,-13 4-12 16,-7 7 7-16,-5 7-25 15,-3 5-2-15,2 0-37 16,5 6-12-16,8 19-20 16,9-1-51-16,10-2-105 15,9-2-211-15</inkml:trace>
  <inkml:trace contextRef="#ctx0" brushRef="#br0" timeOffset="27124.16">27554 9559 506 0,'0'0'100'0,"0"0"-65"15,0 0 102-15,0 0-63 0,0 0-17 16,0 0-31-16,-33 4-1 15,17 15-15-15,1 6 22 16,-1-1 3-16,7 0-4 16,5 0 0-16,4-2-14 15,0 2 2-15,0-2-15 16,13-1-8-16,9-6 7 16,5-1-8-16,4-5 2 15,3-3 3-15,1-6 0 16,1 0 0-16,-1-6-4 15,-2-19 10-15,-1-9-4 16,-5-6 6-16,-7-2-5 0,-7 1 1 16,-6 2-1-16,-7 5 2 15,0 2-4-15,0 6 9 16,-14 4-8-16,-10 4 13 16,-10 3-13-16,-3 9-4 15,-5 6-39-15,-1 0-29 16,3 21-41-16,2 11-19 15,5 2-114-15,4-2-186 16</inkml:trace>
  <inkml:trace contextRef="#ctx0" brushRef="#br0" timeOffset="28815.71">28492 9053 734 0,'0'0'53'0,"0"0"-53"16,0 0 26-16,0 0 43 16,0 0-27-16,0 0-29 15,0 0 22-15,6-3-9 16,-6 10 2-16,0 24-21 16,0 13 38-16,-2 12-26 15,-11 10-4-15,-3 10 2 16,-1 8-17-16,-3-1 16 15,2-4-9-15,4-8-4 0,4-11 5 16,0-11-14-16,6-8 9 16,-3-6-3-16,3-5 0 15,-3-6 2-15,3-6-6 16,-1-6 10-16,3-6-9 16,-1-4 12-16,3-2-17 15,-2 0 17-15,2 0-14 16,0 0 5-16,0 0-2 15,0 0 1-15,0 0-2 16,0 0-4-16,0 0 8 16,12 0-9-16,10 0 16 15,7 0-11-15,6-2 9 16,12-8-5-16,3-6 4 0,3 0-4 16,0-1 12-1,-1 8-5-15,-6 1 21 0,-3 5-22 16,-5 3 20-16,-9 0-18 15,-4 0 13-15,-10 0-19 16,-5 0-3-16,-2 0 0 16,-6 0 2-16,-2 0-16 15,0 0-8-15,0 0-23 16,0 0-69-16,0 0-32 16,-4 0-151-16</inkml:trace>
  <inkml:trace contextRef="#ctx0" brushRef="#br0" timeOffset="37264.18">5570 11347 66 0,'0'0'108'0,"0"0"-71"16,0 0-26-16,0 0 9 15,0 0 7-15,0 0-16 16,0 0 14-16,-31-68 4 16,26 62 9-16,1 1-26 0,1 1 11 15,1 2-11-15,2-1-1 16,0 1-11-16,0 2 9 16,-2-1 13-16,2-2-3 15,0 1 6-15,-3-2-16 16,1 0 9-16,0 0-15 15,2 2 8-15,0 0-9 16,0 0 6-16,0 2 2 16,0 0-2-16,-2 0 4 15,2 0-9-15,0 0 8 16,0 0-8-16,0 0-6 16,0 8 0-16,0 22 2 15,0 14 2-15,0 13 1 0,0 3 1 16,0 2-2-1,0-2 3-15,0 2 2 0,0 3-2 16,0 5-4-16,0 1 5 16,0-4-3-16,0-7-1 15,0-12-1-15,0-10 2 16,0-2-2-16,0-4 4 16,0-2-6-16,0 1 8 15,0-5-11-15,0-2 10 16,-2-2-8-16,-3-5 5 15,-1 2-2-15,1-1 0 16,0 0 0-16,1 2-3 0,0 2 9 16,-1-2-11-16,-1-1 9 15,2-5-8-15,0 1 4 16,2 0 0-16,0 0 0 16,2-2 0-16,-2-3-3 15,0-3 6-15,0-1-5 16,0 3 8-16,2-1-11 15,-3 2 10-15,3 0-10 16,0-3 5-16,0-1-6 16,0 3 3-16,0-4 2 15,0 4-4-15,0 3 10 16,3 0-10-16,7 4 11 16,4 2-11-16,-1 0 6 15,1 0-1-15,1-4 0 16,-1-2-1-16,-1-4 0 0,5 0 2 15,0 0-3-15,8-1 5 16,3 0-12-16,7-3 17 16,4-1-11-16,1 2 3 15,1-5-1-15,0 0-1 16,-2 0 2-16,2 0-3 16,3 0 9-16,4 0-12 15,5 0 14-15,1 0-17 16,3 0 13-16,3 0-5 15,-3 0 1-15,-3 0 0 16,-2 0-1-16,-5 0 5 16,0 0-7-16,-3 0 8 0,1 0-9 15,2 0 8 1,-4 0-6-16,3 0 3 0,-3-8-1 16,3-2 0-16,2 0 2 15,2-2-5-15,3 0 11 16,-3 3-16-16,3 2 15 15,-1 3-10-15,0 2 3 16,-4 0 0-16,1-2 0 16,-6 0 0-16,-2-2 0 15,-1 0 3-15,1-3-6 16,-2 1 9-16,2-3-11 16,3-3 7-16,0 2-2 15,1-3 0-15,-1 1-4 0,1 3 4 16,2-1 0-1,-4 2 0-15,-1-1 4 0,-8 4-8 16,1-1 8 0,1 0-9-16,1-2 7 0,3 5-3 15,3 1 1-15,12 3 0 16,0 1 0-16,4 0 2 16,-5 0-4-16,-6 0 8 15,1 0-10-15,-4 0 7 16,-1 0-3-16,-3 0 0 15,-2 0-1-15,-3 0-1 16,4 0 4-16,-1 0-6 16,0 0 10-16,3 1-10 15,-3-1 8-15,-1 0-6 0,-2 0 6 16,-4 2-6-16,-4-2 2 16,5 4 0-16,1-1-1 15,5 3 2-15,7 1-5 16,6 2 10-16,3 1-13 15,0-2 14-15,-5 0-10 16,-9-5 3-16,-4 2 0 16,-7 1-3-16,-2-2 3 15,-2 0-1-15,-7-1 7 16,-2 0-12-16,-2-2 13 16,-1-1-13-16,-1 3 13 15,-1-1-8-15,1 0 1 16,-4 0 0-16,5 0-1 0,-1 4 3 15,1-2-4-15,4 2 4 16,-3 2 1-16,1-2-2 16,1 2 4-16,0-2-3 15,-2 0-2-15,-1 0 0 16,-4-2 1-16,-2-2-1 16,-5-1 7-16,-1-1-12 15,-1 0 10-15,-2 0-3 16,2 0 1-16,-2 0-3 15,0 0 2-15,2 0 0 16,-2 0 2-16,8-13-2 16,-2-15 21-16,5-9-15 0,1-4 8 15,-2-5-12-15,-1-1-5 16,-3-1 1-16,0-4 0 16,-6 0 0-16,0-6 2 15,0-1-1-15,0-3 4 16,0-3-8-16,-12 0 8 15,-5 1-7-15,-4 1 8 16,1 8-10-16,-2 6 4 16,2 7 0-16,0 9 0 15,2 2 3-15,4 6-6 16,1-2 9-16,2 6-12 16,2-4 11-16,0 4-7 0,3 4 3 15,-2 0-2 1,4 8 1-16,0-1 0 0,0 2 7 15,-3-2-7-15,-3 2 13 16,0-3-3-16,-3 4 3 16,-6-3 8-16,2 0-3 15,-7-1-13-15,-1 3-3 16,-4 1 4-16,-5 0-4 16,-1 3 1-16,-10 1 2 15,-1-1-8-15,-2 1 9 16,-2 2-6-16,5-4 0 15,3 0 1-15,1 1-1 16,5-1 2-16,1 2-2 0,-1 0 5 16,-1 3 4-16,-6 0-6 15,-1-2-3-15,-4 2 5 16,2-1-8-16,-1-2 6 16,1 3-3-16,-4 0 0 15,0 0 4-15,-4 0-8 16,-2 0 12-16,2 0-12 15,4 0 9-15,0 0-3 16,4 0 0-16,1 0-1 16,3-4-1-16,-1-2 3 15,1 0-6-15,-2-2 7 16,-1 0-5-16,1 2 8 16,1 0-14-16,-2 4 14 15,3 0-12-15,-3 2 5 0,-6 0 0 16,-2 0-3-16,-7 7 6 15,-8 5-9-15,-1 3 12 16,3-5-11-16,3 0 14 16,5-6-18-16,8 1 13 15,2-3-4-15,7-1 0 16,2-1 1-16,3 0-4 16,3 0 6-16,0 0-5 15,2 0 9-15,-5 0-14 16,-2 0 14-16,-5 0-13 15,4 0 7-15,-5 0-1 16,-4 0 0-16,1 0 1 16,1 0-5-16,2 3 12 15,1 0-15-15,3-3 13 16,0 2-11-16,1 0 7 0,2 1-3 16,3-2 1-16,1-1 0 15,6 3-2-15,2-3 5 16,1 0-6-16,4 0 11 15,0 0-10-15,-3 0 8 16,4 0-7-16,-4 0 1 16,3 0 0-16,3 0-1 15,-4 0 3-15,2 0-6 16,-1 0 13-16,-5 0-18 16,0 0 18-16,-2 0-18 15,-4 0 15-15,2 0-10 0,-4 0 4 16,4 0 0-16,0 0-3 15,-2 0 7-15,-1 0-8 16,-1 0 13-16,0 0-15 16,1 0 12-16,3 0-11 15,3 0 5-15,2 0 0 16,1 0-1-16,5 0 2 16,5 0-5-16,2 0 14 15,0 0-17-15,2 0 15 16,2 0-16-16,0 0 12 15,1 0-4-15,-1-3 0 16,1 3 0-16,-3 0-3 0,-1 0 8 16,6 0-9-1,-2 0 13-15,3 0-13 0,-1 0 8 16,2 0-7-16,0 0 3 16,2 0 0-16,-3 0 0 15,3 0 1-15,-2 0-2 16,-1 0 9-16,1 0-14 15,2 0 13-15,-2 0-14 16,2 0 9-16,0-1-4 16,0 1 3-16,0 0-1 15,-2 0 0-15,0 0 3 16,2 0-6-16,-2 0 11 16,2 0-15-16,0 0 11 15,0 0-8-15,0 0 2 16,0 0-2-16,0 0 2 0,0 0-19 15,0 0-40-15,0 0-68 16,0 0-63-16,0 0-61 16</inkml:trace>
  <inkml:trace contextRef="#ctx0" brushRef="#br0" timeOffset="49583.35">4917 1694 23 0,'0'0'83'0,"0"0"-47"0,0 0-5 16,0 0-18-16,0 0-10 15,0 0 2-15,0 0 7 16,2-12-12-16,-2 12 5 16,0 0-4-16,0-2 6 15,0-1-7-15,0 3 5 16,-2-1-3-16,2-1 3 15,-2-1-3-15,2 2-2 16,-2-3 0-16,-1 2 3 16,1 1-4-16,2-2 7 0,-3 1-2 15,-1 1 11 1,4-4-7-16,-2 5 7 0,0-2 7 16,0 0 7-16,-1 2-14 15,3 0 0-15,-2-2-5 16,-2 0 10-16,0 0-18 15,-2 2 9-15,2-2-11 16,0 0 13-16,-1 0 9 16,1 0-21-16,-2 2 12 15,0-2-2-15,0 2 17 16,-1-2-27-16,1-1 12 16,-4 2-4-16,2-1-8 15,-1-1 1-15,0 2 11 16,0-3-3-16,-2 2-8 15,0 1 5-15,2 1-1 0,-2-3 4 16,0 3-9 0,1 0 8-16,4 0-7 0,-3 0 12 15,3 0-12-15,-4 0-2 16,2 0 12-16,-1 0-12 16,-1 0 4-16,2 0-4 15,-1 0 2-15,-3 0 1 16,6 0-3-16,-3 0 2 15,1 0 0-15,-2 0-1 16,1 0 6-16,1 0-7 16,-1 0 6-16,0 3-4 15,-2-3-1-15,-1 1 8 0,1 4-7 16,0-4 1-16,2 0-3 16,-2 4 4-16,2-4-8 15,1 4 14-15,-2 1-16 16,4-2 12-16,-1 0-10 15,1-2 4-15,-2 2 0 16,4 1 0-16,-2-2 0 16,1 1-2-16,1 1 5 15,-3-3-6-15,2 3 5 16,1-1-2-16,0 0 1 16,-1 0 1-16,1-2-2 15,0 2-4-15,-2 0 2 16,2 0 2-16,0 1 1 15,-1 1 4-15,3-5-10 16,-4 5 7-16,4 2-5 0,-6-2 4 16,6 2-2-16,-2 1 1 15,-1-3-1-15,1 1-4 16,2-1 10-16,0-2-12 16,2 0 10-16,0-2-6 15,-2 5-1-15,2 2 3 16,-3 5 1-16,1 0 0 15,0 0 0-15,2-1 1 16,-3 0-2-16,1 6 7 16,2-3-10-16,-2 2 12 15,-1 0-13-15,1-4 10 16,0-5-5-16,0 0 0 0,2-1-5 16,0-2 3-1,0 1 4-15,0-1-4 0,0 1 4 16,0-1-8-16,0 0 7 15,0 2-2-15,2 2 1 16,5-2 0-16,-3 2-1 16,3-2 3-16,-2-2-8 15,1 2 10-15,1 0-8 16,-1 2 6-16,4-3-6 16,-2 4 4-16,1-3-1 15,1-2-1-15,-2 3 1 16,1-1-1-16,0-1 4 15,-2-1-4-15,2-2 8 0,-1 0-12 16,2 0 9-16,-2 0-5 16,-1 0 2-16,2 1 0 15,2-4 0-15,0 2 1 16,0 0-2-16,3 2 5 16,-1-4-6-16,1 4 7 15,-1-5-8-15,1 0 4 16,-4 1-2-16,1-1-1 15,3 0 2-15,-3 0-2 16,3 0 4-16,-6 0-4 16,3 0 8-16,-1 0-11 15,1 0 10-15,-1 0-6 0,0 0 1 16,-1 0 0-16,1 0 0 16,0-1 1-16,1-5-5 15,0 1 10-15,0 2-10 16,0-1 9-16,0-1-5 15,3 1 0-15,-3-1-2 16,-3 0 1-16,2 3 2 16,-2 0-3-16,-1 0 6 15,-1 0-5-15,2-2 6 16,-2 3-5-16,-1-4 1 16,1 1-2-16,-2 1 2 15,4-3-1-15,-2-1 0 16,1-1 1-16,-1-2 2 15,1 0 2-15,0-4-8 16,0 2 9-16,1-7-9 0,-3 6 7 16,2-5-4-16,0 2 0 15,-3 2 0-15,0 0-1 16,0 4 3-16,-1 1-3 16,-1 3 7-16,0 4-11 15,0-1 9-15,-2 1-7 16,3-6 4-16,-1 0-1 15,1-2 3-15,-3-1-1 16,0 3-1-16,0-3 3 16,0 1 0-16,0 0-3 15,0-1 5-15,0 5 1 16,0 1 12-16,0-2-11 0,0 6-6 16,0-4-2-1,-3 1 2-15,1 3 3 0,-1-3-3 16,1-2 4-16,-2 0-5 15,-1 1 6-15,1-1-6 16,0 2 2-16,-1 0 6 16,-2 3-4-16,3-3 18 15,-3-1-12-15,3 0 8 16,-1-2-18-16,-1 4 7 16,1-3-4-16,-2 1-2 15,3 4-2-15,0-4 0 16,-1 3-2-16,1-2 5 15,2 2 6-15,-3 2-9 0,2 0 14 16,1-2-12 0,0 2 10-16,-2 0-11 0,2-2 3 15,-3 2-1-15,1-4-1 16,-3 2 5-16,2 0-5 16,-1 0 14-16,1-1-15 15,1 3 7-15,2 0-6 16,0 0 9-16,0 0-10 15,2-1 4-15,-3 1 0 16,3 0-4-16,0 0 6 16,0 0-1-16,0 0-11 15,0 0 11-15,0 0-11 0,0 0 5 16,0 0 0-16,0 0 0 16,0 0 1-16,0 0-3 15,0-1 8-15,0 1-6 16,0 0 2-16,0-3-4 15,0 3 3-15,0 0-6 16,0 0 5-16,0 0-6 16,0 0-6-16,0 0-13 15,0 0 9-15,0 0-16 16,0 0 1-16,0-2-36 16,0-5-21-16,0-6-95 15,0-4-40-15</inkml:trace>
  <inkml:trace contextRef="#ctx0" brushRef="#br0" timeOffset="52418.82">9036 1774 243 0,'0'0'34'15,"0"0"1"-15,0 0 15 16,0 0-8-16,0 0-18 15,0 0-10-15,0 0 7 16,-44-23 23-16,33 14-22 16,-1 1-6-16,6 2 20 15,-5 2-21-15,4 0 12 0,0 0-19 16,3 4 6 0,0-2 0-16,-1 1 2 0,1 1-1 15,-3-3-12-15,-2 0 8 16,0-2-6-16,-1 1 5 15,-4-2-8-15,1 4 2 16,-1 2 11-16,3 0 1 16,-1 0-5-16,-1 0-3 15,2-2 0-15,-5 0-5 16,1 0-3-16,-3 2 6 16,-2-2-9-16,0 0 8 15,2-1-6-15,1 3 1 16,-2 0 0-16,4 0 0 15,1 0 0-15,2 0 0 16,-2 0 8-16,3 0-13 0,0 0 9 16,-1 0-8-16,4 5 3 15,-3-1 1-15,1 4-2 16,2 2-2-16,-3 0 1 16,1 4 6-16,-1 0-7 15,3 2 10-15,-2 0-12 16,2 1 10-16,-3 0-9 15,1 3 5-15,-1 1 0 16,3 3-3-16,-2-1 6 16,2 0-6-16,3 2 7 15,3-4-8-15,0-1 8 16,0 0-11-16,2-4 7 16,0 2-1-16,0-5-4 0,0 6 1 15,0-1 3-15,8 2 2 16,1 1-4-16,1-2 11 15,-2 1-16-15,-1-4 15 16,-3-3-12-16,0-2 5 16,4-4-7-16,-4-3 5 15,3 2-4-15,-3-3 6 16,2 3 0-16,6 1-5 16,-1-3 8-16,3 2-6 15,1-1 3-15,1 0 0 16,-1-1 0-16,3-3 2 15,-3-1-5-15,2 3 7 0,-2-2-7 16,-1-1 10-16,-2 0-13 16,1 0 12-16,1 0-5 15,-1 0-1-15,1 0-2 16,1 0 2-16,4-1 0 16,-2-5 3-16,3-6 2 15,1 2-9-15,-4 0 9 16,-1 2-7-16,-3 0 7 15,3-1-6-15,-5 1 1 16,3-2-1-16,-1 3 1 16,-3-4 1-16,4 3 2 15,-1-2 2-15,-1 1-9 0,-1 0 11 16,0 4-11-16,-4-2 4 16,0 5 0-16,1-4-2 15,-4 0 4-15,3 0-4 16,0-2 8-16,-2 2-6 15,1 0 0-15,-2 0 1 16,1 2 1-16,-3-2-4 16,2 2 1-16,2-2 1 15,-2 1 0-15,0-1 0 16,1 4 4-16,-3-3-4 16,0 5 0-16,-2 0 8 15,2-1-4-15,-2-2-3 16,0-1 5-16,0-2 8 15,0-2-6-15,0-2 11 16,0 2-13-16,0-2 6 0,0-2-9 16,0-2 5-16,-4 0-7 15,2-3-2-15,-1 4 1 16,1 2 0-16,2 5-3 16,0 3 7-16,0-1-5 15,-2 0 6-15,0-4-9 16,-2-2 7-16,-2 0-3 15,4-2 0-15,-4 3 0 16,1 0 0-16,1 3 2 16,-2-1 8-16,1 0-6 15,-2-1-4-15,5-3 4 16,-1 4-8-16,1-2 5 0,0 4-1 16,0-2 0-1,-2 4 1-15,2 0-3 0,-3-2 5 16,3 1-5-16,-1-3 10 15,-1 3-12-15,1 0 9 16,1 1-3-16,-2-2-2 16,0 1 0-16,-1-1 0 15,3-1 2-15,0 1-5 16,-3 1 11-16,0 0-10 16,1 0 6-16,2 2 5 15,-2 0-7-15,1 0 9 16,3 2-1-16,-2-2-5 15,2 2 3-15,-2-2-8 0,2 2 3 16,0 0 2-16,-2 0-8 16,2-2 7-16,0 2-4 15,0 0 3-15,0 0-3 16,0 0 0-16,-2 0 1 16,0 0-4-16,2 0 11 15,0 0-11-15,0 0 8 16,0 0-10-16,0 0 5 15,0 0-1-15,0 0-3 16,0 0-9-16,0 0-38 16,0 0-48-16,0 0-13 15,4 0-68-15,-4 2-128 0</inkml:trace>
  <inkml:trace contextRef="#ctx0" brushRef="#br0" timeOffset="58663.62">21953 10656 406 0,'0'0'54'0,"0"0"-52"15,0 0 31-15,0 0 7 16,0 0-6-16,0 0-8 15,0 0 23-15,0-14-11 16,0 14-1-16,0 0-17 16,0 0 19-16,0 0-11 15,0 0-12-15,0 0 1 16,0 0-17-16,0 0 4 16,0 0 0-16,0 0 4 15,0 0-4-15,0 0 5 0,0 0-4 16,4 2-5-16,7 28-2 15,3 22 2-15,3 21 7 16,1 9-6-16,-3 8 1 16,-3 4 3-16,-3 5-8 15,-3-7 8-15,-1-5-5 16,-2-7 0-16,-1-13 1 16,0-14-2-16,0-16 7 15,-2-16-11-15,2-10 14 16,-2-5-18-16,3-6 9 15,-3 0-3-15,0 0-8 16,0 0-25-16,0 0-14 16,2-2-37-16,2-17 3 0,-4-4-72 15,0-5-64-15</inkml:trace>
  <inkml:trace contextRef="#ctx0" brushRef="#br0" timeOffset="59189.98">21928 10613 132 0,'0'0'333'0,"0"0"-307"16,0 0-26-16,0 0 23 15,0 0-12-15,0 0-11 16,-8 0 0-16,8 0 1 16,0 0 4-16,0 0 3 15,8-1 29-15,8-4 15 0,8-1-3 16,9-3-20-16,8 0 14 16,5-3-29-16,4 0 8 15,0 3-10-15,0-2-11 16,-3 1 2-16,-5 0 7 15,-7 4-16-15,-8 0 14 16,-6 2-16-16,-8 2 13 16,-7 2-10-16,-2 0 4 15,2 0-17-15,-6 0-38 16,2 0-28-16,-2 0-55 16,0 0-101-16</inkml:trace>
  <inkml:trace contextRef="#ctx0" brushRef="#br0" timeOffset="59556.28">21870 10949 582 0,'0'0'151'16,"0"0"-151"-16,0 0 0 16,0 0 0-16,0 0 40 15,123 0 11-15,-61 0-15 16,-2 0-15-16,0 0 5 15,3 0-24-15,-7 4 0 16,-3-3 4-16,-4 3-6 16,-8-1 0-16,-8 0-25 15,-9-3-66-15,-8 3-76 16,-10-2-97-16</inkml:trace>
  <inkml:trace contextRef="#ctx0" brushRef="#br0" timeOffset="60159.01">22826 11157 521 0,'0'0'178'0,"0"0"-141"15,0 0 21-15,0 0-8 16,0 0-49-16,0 0-2 16,40 0 2-16,5 0 14 15,9 0-11-15,-2 0 16 16,2 0-8-16,-5-10 4 16,-2 0-12-16,-4 1 1 15,-6 0-7-15,-5 1 8 16,-6 2-11-16,-8 2 5 15,-2 2-1-15,-10 2-56 16,1 0-22-16,-3 0-29 16,-4 10-6-16,0 13-44 0,0 2-208 15</inkml:trace>
  <inkml:trace contextRef="#ctx0" brushRef="#br0" timeOffset="60520">22774 11400 447 0,'0'0'265'16,"0"0"-231"-16,0 0-25 16,0 0-8-16,0 0 32 15,126-6 62-15,-59-5-64 16,4 1-11-16,-5-1-12 16,-3 2-6-16,-10-1 1 15,-5 4 0-15,-13 2-4 16,-6 3 7-16,-9 1-12 15,-4 0-6-15,-8 0-51 16,-1 1-31-16,-7 12-65 16,0 5-186-16</inkml:trace>
  <inkml:trace contextRef="#ctx0" brushRef="#br0" timeOffset="62085.16">23920 10332 515 0,'0'0'136'0,"0"0"-122"15,0 0-5-15,0 0 25 16,0 0-32-16,0 0-2 16,-7-19 4-16,7-1 0 15,7 2-3-15,4 0 7 16,2 1 4-16,3 3-7 16,2 0 9-16,4 1-10 0,1 1 11 15,3 0-13 1,1 1 12-16,-2 5-13 0,1 2 2 15,-1 3-2-15,-1 1 1 16,3 0 0-16,-2 9-1 16,-1 16 18-16,-6 5-19 15,-5 11 23-15,-4 8-14 16,-6 9 7-16,-3 8-4 16,0 6-5-16,0 3 7 15,-19-2-4-15,2 0 17 16,1-8-10-16,3-11 18 15,1-13-23-15,8-17 2 16,0-10-13-16,4-10-2 16,0-2 1-16,0-2-13 15,0 0-10-15,0 3-43 0,2-2 11 16,10 1-14-16,0 4-24 16,4 0-34-16,-5 9-64 15,-2 5-139-15</inkml:trace>
  <inkml:trace contextRef="#ctx0" brushRef="#br0" timeOffset="62596.25">24272 11406 129 0,'0'0'438'16,"0"0"-418"-16,0 0-17 16,0 0-6-16,0 0 3 15,0 0-2-15,0-20 4 16,0 17-4-16,0 3 5 15,0 0 1-15,0 0 8 16,-13 11 9-16,-1 7-7 16,1 6 10-16,1 4 3 0,6 2 2 15,4-2 9-15,2-6-7 16,0-4 3-16,0-8-20 16,8-6-12-16,8-4-2 15,3 0 0-15,0 0 0 16,-1-20 0-16,-3-8 7 15,-5 0-5-15,-8 4 6 16,-2 4-6-16,0 6 9 16,0 4-10-16,-12 4 14 15,-3 6-5-15,-3 0-5 16,1 0-1-16,1 0 2 16,3 11-6-16,3 2-23 0,10-1-41 15,0-2-112-15,0-6-202 16</inkml:trace>
  <inkml:trace contextRef="#ctx0" brushRef="#br0" timeOffset="65946.03">27102 10893 586 0,'0'0'92'0,"0"0"-85"15,0 0-5-15,0 0 55 0,0 0-16 16,0 0-7 0,0 0 9-16,0-4-12 0,0 4-3 15,0 0-21-15,0 7 10 16,0 23-13-16,13 19 31 16,3 15 8-16,-3 8-25 15,3 6-8-15,-3 2-7 16,1 1 6-16,1-3-6 15,-3-10-6-15,-4-6 8 16,-1-12-11-16,-3-8 12 16,2-8-11-16,-2-7 5 15,0-10-42-15,-2-8-27 0,4-9-40 16,1 0-75 0,-5-12-98-16,-2-17-99 0</inkml:trace>
  <inkml:trace contextRef="#ctx0" brushRef="#br0" timeOffset="66241.25">27062 10925 724 0,'0'0'76'16,"0"0"-75"-16,0 0 2 0,0 0 9 16,0 0 20-16,0 0 0 15,169-67 14-15,-107 53-40 16,0 0 11-16,-8 0-15 16,-8-1-2-16,-9 7 0 15,-6-5-9-15,-9 5-36 16,-8 2-47-16,-8 4-69 15,-6 2-121-15</inkml:trace>
  <inkml:trace contextRef="#ctx0" brushRef="#br0" timeOffset="66505.55">27155 11101 421 0,'0'0'418'16,"0"0"-368"-16,0 0-42 15,0 0-12-15,0 0 8 16,0 0 10-16,134 13 20 16,-76-13-22-16,-2 0-8 15,-6 0-2-15,-5 0-4 16,-5-3-2-16,-6 3-52 15,-8 0-96-15,-9 0-90 16,-13 7-237-16</inkml:trace>
  <inkml:trace contextRef="#ctx0" brushRef="#br0" timeOffset="66960.14">27837 11249 848 0,'0'0'141'0,"0"0"-132"0,0 0-1 15,0 0-8 1,0 0-5-16,0 0 5 0,158 0 3 16,-93 0 3-16,-3 0 2 15,-6 0-16-15,-10 0 8 16,-5-2-32-16,-12 2-47 16,-7 0-35-16,-15 0-143 15,-7 18-162-15</inkml:trace>
  <inkml:trace contextRef="#ctx0" brushRef="#br0" timeOffset="67171.34">27686 11474 739 0,'0'0'232'0,"0"0"-221"16,0 0-11-16,0 0-11 15,0 0 11-15,155-2 11 16,-74-17-3-16,1 0-1 16,-2-6-14-16,-2 6-25 15,-10 1-117-15,-16 8-141 16</inkml:trace>
  <inkml:trace contextRef="#ctx0" brushRef="#br0" timeOffset="67640.45">28897 11207 295 0,'0'0'552'0,"0"0"-525"15,0 0-22-15,0 0-7 0,0 0 8 16,0 0-7-16,101-140 7 16,-70 85-6-16,-2 1 0 15,-5 2-15 1,-8 4-5-16,-3 10 13 0,-1 7 1 15,-6 10 6-15,-1 10-3 16,-5 7 6-16,0 4 2 16,0 0-5-16,0 3 44 15,0 30-27-15,0 18 4 16,0 26 10-16,0 17 2 16,0 9 9-16,-5-3-5 15,1-8 13-15,4-11-42 16,0-17-4-16,0-14-4 15,0-18-7-15,0-19-34 16,0-12-118-16,4-1-110 0,-1-7-239 16</inkml:trace>
  <inkml:trace contextRef="#ctx0" brushRef="#br0" timeOffset="68106.3">29450 10756 657 0,'0'0'180'0,"0"0"-174"16,0 0-1-16,-7 125 20 15,-3-62 15-15,-2 18-7 16,-1 1 10-16,-1-2 13 16,-1-11-21-16,4-18 10 15,1-15-6-15,8-14-15 16,2-9-22-16,0-4-4 15,0-2 0-15,0-4 2 16,12 1-6-16,3-4 6 0,3 0-4 16,4 0 9-16,5 0-9 15,4 0 10-15,0-7-9 16,0-4 8-16,1 1-9 16,-6 1 4-16,1-2-24 15,-2 1-46-15,-6-1-96 16,-5 2-117-16,-3 5-311 15</inkml:trace>
  <inkml:trace contextRef="#ctx0" brushRef="#br0" timeOffset="68444.23">30102 10640 617 0,'0'0'184'0,"0"0"-179"15,-12 142 64-15,-4-54 20 0,-4 17 2 16,2 15-35-16,1 10-12 15,-6 4-12 1,5-3-28-16,1-17 38 0,0-24-34 16,7-23-8-16,3-23 3 15,3-23-6-15,4-8-82 16,0-11-67-16,0-2-63 16,0 0-164-16</inkml:trace>
  <inkml:trace contextRef="#ctx0" brushRef="#br0" timeOffset="69081.83">30121 11753 18 0,'0'0'798'16,"0"0"-796"-16,0 0 13 16,0 0-14-16,89-110 5 15,-54 51 5-15,1-9-11 16,-1-4 1-16,-6-3-1 16,-6 9-34-16,-5 6-7 15,-11 6-6-15,-5 6 23 16,-2 2 4-16,0-1 16 0,-9 7-20 15,-5 8-5-15,-1 10 17 16,1 12 12-16,4 6 46 16,-4 4 32-16,1 0 8 15,-2 27-63-15,-4 9 7 16,-1 14-2-16,1 8 38 16,-2 3-2-16,8 0 1 15,6-5-4-15,5-3-17 16,2-5-12-16,0-1-17 15,11-2 7-15,9-5-21 16,0-11 6-16,3-8-1 16,-2-10-10-16,4-11 4 15,0 0-10-15,2 0-9 0,-1-23-10 16,1 0 11-16,-5 0-23 16,-2 5 23-16,-7 8-8 15,-3 6 20-15,1 4 0 16,-5 0 3-16,6 12 3 15,1 16 8-15,3 4 29 16,-1-2-9-16,3-8-9 16,-3-6 19-16,4-5-18 15,0-7-14-15,3-4-11 16,1 0 5-16,0-17-22 16,-6-14-52-16,-5-7-95 15,-10 3-135-15</inkml:trace>
  <inkml:trace contextRef="#ctx0" brushRef="#br0" timeOffset="69810.47">31424 10207 646 0,'0'0'387'0,"0"0"-387"15,0 0-4-15,0 0 4 16,0 0 0-16,0 0 2 15,38-103 0-15,-18 86 3 16,5 2 0-16,-3 9 0 0,-2 4-5 16,0 2 2-1,0 0 22-15,2 2 11 0,-2 20-5 16,-1 8 3 0,-4 14-13-16,-9 12 13 0,-4 17-15 15,-2 15 4-15,-6 12-10 16,-21 8 9-16,-6 5-7 15,-3-3-6-15,1-12 5 16,1-16-7-16,7-15-4 16,5-23 3-16,7-14-10 15,8-14-57-15,7-10-53 16,0-2-106-16,0 1-209 16</inkml:trace>
  <inkml:trace contextRef="#ctx0" brushRef="#br0" timeOffset="70215.35">31393 11689 642 0,'0'0'80'0,"0"0"-80"16,0 0-14-16,0 0 13 16,0 0 1-16,0 0-3 0,47-45-16 15,-47 35-23 1,0-2-5-16,0 4 32 0,-9 4 15 16,-9 4 34-16,0 0 38 15,1 0 12-15,0 6 19 16,5 9-47-16,3 0-14 15,1 1 3-15,4-6 0 16,4-1 4-16,0-7-34 16,0-2-9-16,0 0-2 15,10 0-6-15,5-15 2 16,-4-5-4-16,-2 0-39 16,-4 4-50-16,-5 1-27 15,0 14-87-15,0 1-133 16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03.7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1361,'0'0'7339,"3"44"-6677,1 1-448,11 231 1122,-14-238-1025,7 102 646,-6-121-868,1 0 0,1 0-1,0-1 1,2 0 0,7 19-1,-12-34-146,1 1-1,0-1 0,0 1 1,0-1-1,0 0 0,0 0 1,1 0-1,-1-1 0,1 1 1,0 0-1,0-1 0,0 0 0,0 1 1,0-1-1,1-1 0,-1 1 1,0 0-1,1-1 0,-1 0 1,1 1-1,0-1 0,0-1 1,-1 1-1,1-1 0,0 1 0,0-1 1,-1 0-1,1 0 0,0-1 1,0 1-1,-1-1 0,8-2 1,-9 2-54,0 0 1,0 0 0,0-1 0,0 1-1,0-1 1,-1 1 0,1-1 0,0 0-1,-1 1 1,1-1 0,-1 0 0,1 0-1,-1 0 1,0 0 0,0-1 0,0 1-1,0 0 1,0-4 0,9-42-2879,-9 14-1273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04.0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43 2481,'0'0'7364,"98"-16"-7284,-47 9-48,-3 4-16,-5-4-16,1 4-481,-11-4-1343,-7 7-1778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04.4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1 229 4946,'0'0'2537,"25"-8"-2248,-25 8-289,31-11 120,41-18 0,-67 26-105,0-1 0,0 1 1,-1-1-1,1 0 1,-1 0-1,0 0 0,0-1 1,0 1-1,-1-1 1,0 0-1,0 0 0,0 0 1,0-1-1,-1 1 0,0-1 1,0 1-1,0-1 1,-1 0-1,1-7 0,4-9-24,-2 9-26,-3 8-65,0 1 0,0 0-1,0 0 1,1 0 0,-1 0 0,1 0 0,0 0 0,5-7 0,12 43 183,-12-22 38,0 0 0,1 0 0,0 0 1,1-1-1,0-1 0,1 0 0,10 7 0,-14-10-106,1-1-1,0 0 0,0 0 0,1-1 0,-1 0 0,1 0 0,0-1 0,-1 0 1,1 0-1,0-1 0,13 1 0,-10-1-77,-10-1-4,1 0 0,-1 1 0,0-1 0,0 0 0,0 0 0,1 0 0,-1 1-1,0-1 1,0 0 0,0-1 0,1 1 0,-1 0 0,0 0 0,0 0 0,0-1 0,1 1-1,-1-1 1,0 1 0,0-1 0,0 1 0,0-1 0,0 0 0,0 1 0,0-1 0,0 0 0,0 0-1,0 0 1,-1 0 0,1 0 0,0 0 0,0 0 0,-1 0 0,1 0 0,-1 0 0,1-1-1,4-28-2351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04.7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0 286 3201,'0'0'7476,"41"-200"-7476,-30 167-64,3 7-929,-7 6-1760,-7 13-2609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06.6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0 623 1665,'0'0'4015,"3"-11"-3572,5-28 687,3-48 0,-8 47-926,3-1 1,1 1-1,2 0 1,2 0-1,23-54 1,-27 78-116,2 0 1,0 1 0,1 0 0,1 1-1,0 0 1,0 0 0,26-21-1,-35 34-94,0-1 0,0 0 0,0 1 0,0 0 0,1 0-1,-1-1 1,1 1 0,-1 1 0,0-1 0,1 0 0,0 1-1,-1-1 1,1 1 0,-1 0 0,1 0 0,0 0 0,-1 0-1,1 0 1,-1 0 0,1 1 0,-1-1 0,1 1 0,3 1-1,-3-1 15,1 1-1,-1-1 1,0 1-1,0 0 1,1 0-1,-1 0 0,0 0 1,-1 1-1,1-1 1,0 1-1,-1 0 0,1 0 1,-1 0-1,0 0 1,2 4-1,9 23 204,-2 1 1,-2 0-1,0 0 1,5 43-1,-14-74-206,0 0 0,0 0-1,0 1 1,0-1 0,0 0 0,0 0 0,0 1-1,0-1 1,0 0 0,0 0 0,0 1 0,0-1 0,0 0-1,0 0 1,0 1 0,0-1 0,0 0 0,0 0 0,1 1-1,-1-1 1,0 0 0,0 0 0,0 1 0,0-1 0,1 0-1,-1 0 1,0 0 0,0 0 0,0 1 0,1-1-1,-1 0 1,0 0 0,0 0 0,1 0 0,-1 0 0,0 0-1,0 0 1,1 0 0,-1 0 0,0 1 0,8-11 34,3-14-76,1-13 32,2 1 1,1 0 0,21-36-1,-35 70-1,0 1-1,-1-1 0,1 1 1,0 0-1,0-1 1,0 1-1,0 0 0,0-1 1,0 1-1,0 0 1,0 0-1,0 0 0,0 0 1,1 0-1,-1 0 1,1 0-1,-1 0 0,0 1 1,1-1-1,-1 0 1,1 1-1,0 0 0,-1-1 1,1 1-1,-1 0 1,1-1-1,0 1 0,-1 0 1,1 0-1,-1 1 0,1-1 1,0 0-1,-1 0 1,1 1-1,-1-1 0,1 1 1,-1-1-1,1 1 1,2 1-1,1 2 3,0 0 1,0 1-1,0-1 0,-1 1 1,1 0-1,-1 0 0,-1 0 1,4 6-1,87 148 331,-91-154-330,1-1-1,-1 1 0,1-1 0,0 0 1,0 0-1,0 0 0,1-1 0,-1 1 1,1-1-1,0 0 0,6 3 0,-8-5 2,-1 0 0,0-1 0,0 1 0,1 0-1,-1-1 1,0 1 0,1-1 0,-1 0 0,0 0 0,1 0-1,-1 0 1,1 0 0,-1-1 0,0 1 0,1-1 0,-1 1-1,0-1 1,0 0 0,0 0 0,1 0 0,-1 0 0,0 0-1,0-1 1,0 1 0,-1 0 0,1-1 0,0 0 0,0 1-1,-1-1 1,3-2 0,12-21-54,-1-1-1,-2 0 1,0 0 0,-1-1-1,-2-1 1,-1 0-1,11-57 1,-16 65 230,-5 34 231,-1 18-453,2-15 31,1-1 1,1 1-1,5 24 1,-6-34 8,1 0 0,1 1 1,-1-1-1,1-1 0,1 1 0,-1 0 1,1-1-1,0 0 0,0 0 0,7 7 1,-8-10-1,1-1 1,-1 0 0,1 0-1,0 0 1,0-1 0,0 1-1,-1-1 1,1 0 0,0 0-1,1 0 1,-1-1 0,0 0 0,0 1-1,5-2 1,-4 2-2,0-1 1,0-1 0,0 1-1,0-1 1,0 0-1,0 0 1,0 0-1,0-1 1,-1 0-1,1 0 1,7-4 0,-2-4-75,-1-1 1,1 0-1,-2 0 1,0-1-1,0 0 1,-1 0-1,0-1 1,-1 0-1,-1 0 1,6-22-1,-10 31-46,-1 3 280,0 8 219,0 6-389,0 1 0,1-1 1,1 0-1,0 0 0,1 0 0,1 0 0,7 21 1,-8-28 4,0 1 0,1-1 0,0 0 0,0 0 1,0-1-1,1 1 0,0-1 0,0 0 0,0 0 1,0 0-1,1-1 0,0 0 0,0 0 0,0 0 0,0-1 1,11 4-1,-11-4-278,0-1 0,1-1 0,-1 1 0,0-1 0,1 0 0,-1 0 0,1-1 0,-1 0 0,1 0 0,-1-1 0,1 0 0,10-2 0,5-14-2361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07.0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 45 3698,'0'0'4620,"0"14"-4369,-3 175 1715,3-187-1960,0 1 0,0-1 0,0 1-1,0-1 1,1 0 0,-1 1-1,1-1 1,-1 0 0,1 1-1,0-1 1,0 0 0,0 0-1,0 0 1,0 0 0,1 0 0,-1 0-1,1 0 1,-1 0 0,1 0-1,0-1 1,0 1 0,-1-1-1,1 1 1,0-1 0,0 0-1,1 0 1,-1 0 0,0 0-1,4 1 1,2 0-12,1 0-1,-1-1 1,1 0 0,0 0 0,0-1-1,-1 0 1,12-2 0,-16 1 1,0 0 0,0-1 0,0 1 0,0-1 1,0 0-1,-1 0 0,1 0 0,-1 0 0,1 0 1,-1-1-1,0 0 0,0 0 0,0 0 1,0 0-1,-1 0 0,1 0 0,-1-1 0,0 1 1,0-1-1,0 1 0,0-1 0,-1 0 0,1 0 1,0-5-1,3-6-12,-1 0-1,-1 0 1,-1 0-1,0 0 1,0-21-1,-2 34 19,1-6 5,-1 0 0,0 0 0,-1 0 1,0-1-1,0 1 0,-4-9 1,4 14 16,-1 0 1,1 0-1,-1 1 1,0-1-1,0 0 1,0 1-1,0 0 1,0-1-1,-1 1 1,1 0-1,-1 0 1,1 1-1,-1-1 1,0 0-1,0 1 1,1 0-1,-1-1 1,-6 0-1,-4-2 117,-1 0 0,0 1 0,0 1 0,0 0 0,0 1 0,0 1 0,0 0 0,-22 3 0,33-2-161,1-1 0,0 1 0,-1 0 0,1-1 1,0 1-1,0 0 0,0 0 0,0 1 1,0-1-1,0 0 0,0 1 0,0-1 0,0 1 1,1 0-1,-1-1 0,1 1 0,-1 0 1,1 0-1,0 0 0,-1 0 0,1 0 0,-1 3 1,0 2-591,-1 1 0,1 0 0,0-1 0,1 1 0,-1 10 0,1-2-2481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08.1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85 78 960,'0'0'4725,"-12"-5"-3690,-36-10-426,47 15-590,0 0 0,1 0 0,-1 0 1,0 0-1,0 0 0,0 0 0,0 0 1,0 0-1,0 0 0,0 1 0,1-1 0,-1 0 1,0 1-1,0-1 0,0 0 0,1 1 1,-1-1-1,0 1 0,0-1 0,1 1 0,-1 0 1,1-1-1,-1 1 0,0 0 0,1-1 1,-1 1-1,1 0 0,-1 0 0,1-1 1,0 1-1,-1 0 0,1 0 0,0 0 0,0 0 1,-1-1-1,1 1 0,0 0 0,0 1 1,-1 38 821,2-31-605,-1-8-233,1-1 0,0 1 0,-1-1 1,1 0-1,-1 1 0,1-1 0,0 0 0,-1 1 0,1-1 0,0 0 0,0 1 0,-1-1 0,1 0 0,0 0 0,0 0 1,-1 0-1,1 0 0,0 0 0,0 0 0,-1 0 0,1 0 0,0 0 0,0-1 0,-1 1 0,2-1 0,23-7 80,-22 3-51,-1-1-1,1 0 1,-1 0 0,0 0-1,-1 0 1,1 0 0,-1-1-1,0 1 1,-1 0 0,1-1-1,-1 1 1,-1 0 0,1-1-1,-1 1 1,-2-8 0,2 13 30,0 0 1,1 0-1,-1 0 1,0 0-1,0 0 0,0 0 1,0 0-1,0 0 1,-1 0-1,1 0 0,0 1 1,0-1-1,-1 0 1,1 1-1,0-1 1,0 1-1,-1 0 0,1-1 1,-1 1-1,1 0 1,0 0-1,-1 0 1,1 0-1,-1 0 0,1 0 1,0 0-1,-1 0 1,-1 1-1,-6-1 289,9 0-426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08.6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28 5426,'0'0'4170,"-2"8"-4063,-1 10-100,0 0 0,0 26 0,3-44-20,2 0 16,0 0 0,-1 0 0,1 0-1,-1-1 1,1 1 0,0-1 0,-1 1 0,1-1-1,-1 1 1,1-1 0,-1 0 0,0 0 0,1 0-1,-1 0 1,0 0 0,0 0 0,1 0 0,-1 0 0,0-1-1,0 1 1,0 0 0,0-1 0,-1 1 0,1 0-1,0-1 1,0 1 0,-1-1 0,1 1 0,-1-1-1,0 0 1,1-2 0,1-6 66,-1-1 0,0 1 1,-1-21-1,-1 16 55,-1 14-247,0 0-1,0 1 1,-1-1-1,1 0 1,-1 1 0,1 0-1,0-1 1,-1 1-1,1 0 1,-1 0 0,1 0-1,-4 1 1,0-1-1104,-12 0-2334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11.0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554 451 2753,'0'0'1513,"-7"0"-1100,-12 0-61,-21 0 245,0-1 0,-44-8 0,76 7-569,0 0 1,0 1-1,0 0 1,0 0-1,0 1 1,0 0 0,-1 0-1,1 1 1,0 0-1,0 1 1,0-1-1,0 2 1,1-1-1,-1 1 1,0 0-1,1 1 1,0-1-1,0 1 1,0 1-1,0-1 1,1 1 0,-8 8-1,-3 4-33,1 2 0,1 0 0,0 1 0,-19 36 0,12-15-20,-24 66 0,33-64 83,13-41-57,-1 1 0,1-1 0,-1 1 0,1-1 0,0 1 0,0 0 0,0-1 0,0 1 0,0-1 0,0 1 0,1 0 0,-1-1 0,3 5 0,-2-5-6,1-1 1,-1 0-1,1 0 0,0 0 0,0 0 0,-1-1 0,1 1 0,0 0 0,0-1 0,0 1 0,-1-1 0,1 0 0,0 1 0,0-1 0,0 0 0,0 0 1,0 0-1,2-1 0,4 1-14,0 1 24,1 0 0,-1-1-1,1 0 1,-1-1 0,1 0-1,-1 0 1,0-1-1,1 0 1,-1-1 0,0 1-1,0-1 1,0-1 0,-1 0-1,1 0 1,-1 0 0,0-1-1,0 0 1,8-8-1,12-12 58,-1-2-1,-1 0 0,-2-2 0,0-1 0,-2 0 0,26-53 0,-32 53-171,-1 0 0,-2-1 0,-1-1 0,-2 0-1,0 0 1,-3-1 0,5-52 0,-10 61 42,1-2-20,-2 1 1,-3-45-1,2 64 121,0 0 0,0 0 0,0 0 0,-1 1 0,0-1 0,0 0 0,-1 1 0,1-1 0,-1 1 0,0 0 0,-1-1 0,1 1 0,-1 1 0,0-1-1,0 1 1,-9-7 0,12 10 125,-1 0-1,1 0 0,-1 0 1,0 0-1,1 0 0,-1 0 0,0 1 1,0-1-1,1 1 0,-1-1 1,0 1-1,0 0 0,0 0 1,0 0-1,-3 0 0,2 0 256,3 15-768,2 22 393,0-1 1,3 1-1,14 55 0,43 107 172,-48-162-413,1 4-1526,18 74 0,-31-97-1365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11.4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4386,'0'0'3922,"99"200"-3618,-67-160-240,-2-11-16,-5-6 16,-3-6-112,-4-7 48,-3-7-272,-4-3-1009,0 0-688,-4-3-1088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8:05:13.1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48,'20'17,"1"-1,0-1,31 17,24 16,-44-26,1-2,0-2,2-1,38 14,151 38,-105-46,-67-14,8-2,0-3,106-5,-52-1,-102 1,0 1,0 1,-1 0,1 0,0 1,0 1,-1 0,0 1,16 6,-14-4,0-1,0-1,0 0,1-1,-1-1,27 3,86-7,-59 0,20 2,4 1,133-17,-82-7,99-13,-113 13,15-2,-115 23,-11 1,0-1,-1 0,1-1,-1-1,25-9,-20 4,1 0,0 2,0 0,1 2,0 0,0 2,27-2,19 7,60-4,-116 1,0-1,-1 0,1-1,0-1,-1 0,0 0,19-10,-6 2,0 2,0 1,0 1,1 2,1 0,-1 1,31 0,-29 2,0 0,0-2,-1-1,1-1,-1-1,35-17,-24 7,-25 12,0 0,-1 0,0-1,0-1,19-15,-15 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22.2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13 323 8196,'0'0'2041,"0"-13"-673,-12-297-1282,13 397 4,13 98 1,2-29 477,-4 197 1,-12-352-601,0-8-2831,-5-10-520,-8-1-1299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11.9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712 0 1889,'0'0'9716,"-142"92"-9620,69-16 32,-7 6 81,-4-10-49,4-13 96,3-10-240,15-13-16,11-10 0,18 1-881,15-11-1184,7-6-2017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12.3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1 467 6467,'0'0'2964,"14"0"-2695,3-2-179,0-1 0,0 0 0,0-1 0,-1-1 0,1 0-1,-1-1 1,26-15 0,-9 7 157,141-59 675,250-66 0,-279 98-817,175-72 0,-297 102-143,-15 7-33,1 0 0,-1 0 0,1 1 1,0 0-1,0 0 0,1 1 0,13-1 0,-44 26-11420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13.0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233 328 2049,'0'0'2633,"-24"8"-2539,-78 28-25,97-34-11,-1 1 0,1 0 0,-1 0 1,1 0-1,0 1 0,0 0 0,1 0 0,-1 0 1,1 0-1,0 1 0,0 0 0,0 0 0,1 0 0,-1 0 1,1 0-1,-3 10 0,0-4 185,2-1-167,0 0 0,1 0-1,0 1 1,0-1-1,1 1 1,1-1 0,0 1-1,0-1 1,1 1-1,0 0 1,4 19 0,-4-27-76,1 1 0,0-1 0,0 1 0,0-1 0,0 1 0,1-1 0,-1 0 0,1 1 0,0-1 0,0 0 0,0 0 0,0-1 0,1 1 1,-1 0-1,1-1 0,-1 1 0,1-1 0,0 0 0,0 0 0,0 0 0,6 2 0,-1 0 0,0-1-1,0-1 1,0 1-1,1-2 1,-1 1-1,1-1 1,-1 0-1,10-1 1,-15 0 20,1-1 1,-1 0-1,0 0 0,0 0 1,0 0-1,0 0 0,-1-1 1,1 1-1,0-1 0,0 0 1,-1 0-1,1 0 0,-1 0 1,0 0-1,0-1 0,0 1 1,0-1-1,0 1 0,0-1 1,0 0-1,-1 0 1,2-5-1,6-11 132,-1-1 0,8-26 0,-13 33-102,8-25 15,-2 0 0,-2-1 1,3-62-1,-8-122 64,-3 119 916,-1 137-776,2 0 0,1 0 0,1 0-1,2 0 1,2-1 0,0 0 0,3 0 0,16 43 0,-18-54-156,1-1 0,1-1 0,0 1-1,2-1 1,17 24 0,-24-37-185,1-1-1,0 0 0,0 1 1,1-2-1,-1 1 0,1-1 0,0 1 1,0-2-1,0 1 0,1-1 1,0 0-1,-1 0 0,1 0 1,0-1-1,0 0 0,0-1 0,0 0 1,1 0-1,10 0 0,-14-1-233,0 0-1,0 0 0,0 0 0,0 0 1,0-1-1,-1 0 0,1 0 0,4-1 1,-6 1 77,0-1 0,0 1 0,-1-1 0,1 1 0,0-1 0,-1 1 0,1-1 0,-1 0 0,0 0 0,1 0 0,-1 0 0,0 0 0,0 0 0,1-3 1,13-33-4596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13.4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1201,'0'0'5290,"1"32"-4279,5 212 131,10-66 347,-12-154-1293,1-1-1,1 0 1,0 0-1,2 0 1,16 32 0,-20-50-193,-1 1 0,1-1 0,0 1 0,0-1 0,0 0 0,1-1 0,0 1 1,0-1-1,0 0 0,0 0 0,1 0 0,-1-1 0,1 0 0,0 0 0,0 0 1,0-1-1,1 0 0,9 2 0,8 0 6,0-1-1,0-2 1,43-2-1,-20 0 5,-41 1-130,-1 0-1,0 0 0,1-1 1,-1 0-1,0 0 0,1 0 1,-1-1-1,0 1 0,6-4 1,-8 3-187,-1 1 1,0 0-1,0-1 1,0 1-1,0-1 0,0 0 1,-1 0-1,1 0 1,0 0-1,-1 0 0,0 0 1,1 0-1,1-4 1,-1-5-3539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13.7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0 191 2689,'0'0'6275,"120"-62"-5731,-79 39-352,-5 0-176,-3-4-16,-11 1-624,-11 6-1809,-11 11-2545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14.2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141 9 704,'0'0'7484,"0"-6"-6741,0 4-772,-2 6 184,-37 134 130,7 2 0,-19 187-1,38-181 334,10 244-1,5-345-495,3 0 1,1-1-1,3 1 0,24 75 0,-21-87-107,1-1 0,2 0 1,1-1-1,2-1 0,0-1 1,39 46-1,-46-63-8,1 0 0,1 0 0,-1-1 0,2-1 0,0 0 0,0-1 0,1-1 0,-1 0 0,2 0 0,20 6 0,-15-8-525,1 0-1,33 4 1,-22-6-2114,37-1 0,-40-3-1209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14.8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2897,'0'0'3714,"23"22"-2778,0 1-736,9 8 68,-2 2 0,38 52 0,19 26 59,48 71 246,-113-148-400,-1 1 0,-2 0 0,24 65 0,-23-36 117,-2 1-1,-3 1 1,7 82-1,-5 206 397,-19-325-598,0-1-1,-2 0 1,0 0 0,-15 44-1,-46 107 112,35-102-127,-33 80 489,62-152-535,1-4-167,-1-13-1142,1 1 0,0 0-1,2-17 1,4 1-2564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15.2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241 0 2817,'0'0'4136,"-26"19"-4142,-84 59 70,103-72 3,-1 0 0,1 0 0,0 0 0,1 1 0,-1 0 0,1 1 0,1-1 0,-1 1-1,1 0 1,1 0 0,0 1 0,0 0 0,-5 16 0,5-15 87,0 5-46,0 0 0,1 1 1,1-1-1,0 0 0,2 1 0,-1-1 0,2 1 0,0-1 0,5 24 0,-4-33-95,0 1-1,1 0 1,-1-1 0,2 0-1,-1 1 1,1-1 0,0 0-1,0-1 1,0 1 0,1-1-1,0 0 1,0 0 0,0 0-1,1-1 1,0 0 0,0 0-1,0 0 1,0-1 0,0 0-1,1 0 1,0 0 0,-1-1-1,9 2 1,12 2 35,1-1 0,0-1 0,-1-2 0,42 0 0,-64-2-157,-1 0 0,1 0 1,0-1-1,-1 1 0,1-1 0,0 0 0,-1 0 0,0-1 0,1 1 0,-1-1 1,0 0-1,1 0 0,-1-1 0,-1 1 0,1-1 0,0 0 0,0 0 0,-1 0 1,0 0-1,0 0 0,0-1 0,0 0 0,0 1 0,-1-1 0,3-6 0,9-28-3634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15.8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0 135 2401,'0'0'10271,"7"0"-10327,39-3 202,-1-3-1,1-1 0,77-23 1,-9 2-5,-63 17-173,-16 5-297,0-2 0,48-17 0,-79 23-212,6-2-242,-7 0-2706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16.2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0 125 1105,'0'0'8387,"244"-46"-7714,-171 33 15,-11-3-320,-3-1-240,-16 4-96,-6 3-32,-15 4-768,-11 2-1697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22.8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1008,'0'0'5848,"0"19"-5583,0 129 962,0 173 1123,2-294-2206,1 0-1,1 0 1,2 0-1,16 49 1,-22-75-144,1-1 0,-1 1 0,1 0 0,-1-1 1,1 1-1,0 0 0,-1-1 0,1 1 0,-1-1 0,1 1 0,0-1 1,0 1-1,-1-1 0,1 1 0,0-1 0,0 0 0,-1 1 0,1-1 1,0 0-1,0 0 0,0 0 0,0 1 0,0-1 0,1 0 0,25-1-123,-16 1 182,19 0 207,1-2 0,0 0 1,-1-2-1,0-2 0,31-8 1,23-11-14,-80 24-304,-19 1-6701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17.1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624 363 5250,'0'0'3962,"-14"-3"-3348,-13-2-230,-53-3-1,68 8-336,1 0 0,0 0 0,0 1 1,0 1-1,0 0 0,0 0 0,1 1 0,-1 1 0,-13 5 0,-9 11-7,1 1-1,1 2 1,2 1 0,0 1 0,1 1 0,2 2-1,1 1 1,1 1 0,1 0 0,2 2-1,-23 46 1,38-66-54,1 0-1,0 1 0,1-1 1,0 1-1,1 0 0,0 1 1,1-1-1,1 0 0,0 17 1,1-29 7,1 1 0,-1 0 1,0-1-1,1 1 0,0-1 1,-1 1-1,1 0 1,0-1-1,0 1 0,0-1 1,0 0-1,0 1 0,0-1 1,0 0-1,0 1 1,0-1-1,1 0 0,-1 0 1,0 0-1,1 0 0,-1-1 1,1 1-1,0 0 1,-1 0-1,1-1 0,-1 1 1,1-1-1,0 0 0,-1 1 1,1-1-1,0 0 1,0 0-1,2 0 0,7 1-23,1-1 0,-1 0-1,23-4 1,-27 2 25,0 0 1,-1-1-1,1 1 1,0-2-1,-1 1 1,1 0-1,-1-1 1,0 0-1,0-1 1,-1 0-1,1 1 1,-1-2 0,0 1-1,0 0 1,4-8-1,7-11-23,0 0 1,18-42-1,-20 35-53,-2-1 0,0 0 0,-3-1 0,0 0 0,3-37 0,-6 19-49,-3 1 0,-5-95 1,-2 118 172,-1 1-1,0-1 1,-2 1 0,-2 0-1,0 1 1,-1 0 0,-26-43-1,36 68-16,0 0-1,0 0 0,0 0 0,0 1 0,0-1 0,0 0 0,0 0 0,0 0 0,0 0 0,0 1 0,0-1 1,0 0-1,0 0 0,-1 0 0,1 0 0,0 1 0,0-1 0,0 0 0,0 0 0,0 0 0,-1 0 0,1 0 1,0 0-1,0 0 0,0 1 0,0-1 0,-1 0 0,1 0 0,0 0 0,0 0 0,0 0 0,0 0 1,-1 0-1,1 0 0,0 0 0,0 0 0,0 0 0,-1 0 0,1 0 0,0 0 0,0 0 0,0 0 0,0 0 1,-1 0-1,1-1 0,0 1 0,0 0 0,0 0 0,0 0 0,-1 0 0,1 0 0,0 0 0,0-1 0,-1 26-192,1-22 249,1 61 141,2 0-1,21 104 1,-16-128-145,3 0 1,1-1 0,2-1-1,1 0 1,27 47 0,-32-67-283,18 29 381,-26-44-432,0-1-1,-1 0 1,1 0-1,0 0 1,0 0-1,0 0 1,1 0 0,-1-1-1,0 1 1,1-1-1,-1 1 1,1-1-1,-1 0 1,1 0-1,4 1 1,4-1-3214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17.5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1 400,'0'0'9268,"157"187"-8947,-102-135 223,-1-3-368,1-3-32,-4-6-144,-7-8-80,-8-9-464,-10-6-97,-15-11-1616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17.8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708 1 4898,'0'0'4626,"-150"177"-3521,88-105-257,-11 4-223,-3-4-33,-1-10 96,4-19-544,11-10-64,8-17-80,14-9-1136,14-7-1938,12 0-2464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18.2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1 421 5042,'0'0'5531,"6"-6"-5446,8-2-18,0 0 0,0 1 0,1 0 0,0 1 1,0 1-1,1 0 0,-1 1 0,22-2 0,25-9 255,792-177 1436,-565 134-1702,194-28-43,-316 79-3106,-154 7 1921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18.8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371 410 2513,'0'0'2393,"-28"-10"-1654,-93-29-243,116 37-451,0 1 0,0 0-1,0 0 1,0 0-1,0 0 1,0 1 0,-1 0-1,1 0 1,0 0 0,0 1-1,0-1 1,0 1-1,0 1 1,0-1 0,0 1-1,0 0 1,1 0-1,-8 4 1,5 0 54,0-1 1,0 2-1,1-1 1,0 1-1,0 0 1,1 0-1,-6 11 1,4-8 23,0 0 24,0 1 1,0 1-1,1-1 1,1 1-1,0 0 1,0 0-1,1 1 1,1-1-1,0 1 1,0 0-1,2 0 1,-1 0-1,2 22 1,1-34-150,-1 1 1,1 0 0,-1-1 0,1 1 0,0 0 0,0-1 0,0 1-1,0-1 1,0 1 0,1-1 0,-1 0 0,0 1 0,0-1 0,1 0-1,-1 0 1,1 0 0,-1 0 0,1 0 0,0 0 0,-1 0 0,1-1-1,0 1 1,-1-1 0,1 1 0,0-1 0,0 0 0,0 1 0,2-1-1,11 2 0,-1-1-1,23-1 1,-24 0 16,-5-1-3,0 0 1,0 0 0,-1-1-1,1 0 1,0-1-1,-1 1 1,1-1-1,-1-1 1,0 1-1,0-1 1,0-1 0,0 1-1,-1-1 1,0 0-1,0 0 1,0-1-1,-1 0 1,0 0 0,0 0-1,7-13 1,0 0 18,-1-1 0,-1 0 0,-1 0 0,0-1 0,-2 0 0,7-32 0,-4-9-21,-3 1 0,-3-1 0,-4-67 0,-1 69 91,1 55-43,1 4-29,-1 0 0,0 1 0,0-1 0,0 0 0,1 0 0,-1 0 0,0 0 0,0 0 0,0 0 0,-1 0 0,1 0 0,0 0 0,0 0 0,0 0 0,-1 0 0,1 0 0,-1 1 0,1-1 0,0 0 0,-1 0 0,1 0 0,-1 1 0,0-1 0,1 0 0,-2-1 0,1 11 207,-1 110-202,2 107 841,2-186-605,2 1 0,2-1-1,15 57 1,-16-81-229,1 1 1,0-1-1,1 0 1,1 0-1,0-1 1,13 18-1,-17-28-194,0 0 0,0 0 1,0-1-1,1 1 0,-1-1 0,1 0 0,1 0 0,-1 0 1,0-1-1,1 0 0,0 0 0,-1 0 0,1-1 1,0 0-1,1 0 0,-1 0 0,0-1 0,0 0 0,12 1 1,-16-2-29,-1 0 1,0 0-1,0 0 1,1 0 0,-1 0-1,0 0 1,1-1-1,-1 1 1,0 0-1,0-1 1,1 1 0,-1-1-1,0 1 1,0-1-1,2-1 1,13-25-4234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19.3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 0 6947,'0'0'3701,"-7"39"-3269,-23 134 27,23-127 10,2 1 1,3 77-1,2-73-87,0-37-311,0-1 1,1 1-1,0-1 1,1 0-1,5 21 0,-5-29-71,1 0-1,-1 0 1,1 0-1,-1-1 1,1 1-1,1-1 0,-1 0 1,1 1-1,-1-2 1,1 1-1,0 0 1,1-1-1,-1 0 0,1 0 1,-1 0-1,8 3 1,1-1-6,1 0 1,0-1 0,0 0-1,0-1 1,1-1 0,-1 0-1,1-1 1,-1 0 0,1-1-1,27-5 1,-34 4-186,0-1 0,0-1 0,-1 0 1,1 0-1,-1 0 0,0-1 0,0 0 0,0 0 1,-1-1-1,1 0 0,-1 0 0,0 0 0,-1-1 0,1 0 1,-1 0-1,0 0 0,-1-1 0,1 0 0,-1 0 1,4-9-1,5-15-3888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19.7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1 207 8708,'0'0'2561,"186"-85"-2113,-114 55-384,-2 1-64,-12 2-704,-18 8-2017,-25 2-2834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30.2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40 496,'0'0'3026,"0"-23"-3795,0 6-767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32.3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726 30 3073,'0'0'5037,"-2"-3"-4708,-2 0-165,1 1 0,-1 0 1,1 0-1,-1 0 1,0 0-1,0 1 0,0-1 1,0 1-1,0 0 1,0 0-1,0 1 1,-6-1-1,-59-3 1343,36 4-1480,24-2-26,0 2 0,0-1 0,0 2 0,0-1 0,-1 1 0,1 0 0,0 1 1,0 0-1,1 1 0,-1-1 0,-9 6 0,-7 7-1,2 1-1,0 1 1,0 2 0,2 0 0,1 1-1,0 1 1,1 0 0,2 2-1,-25 39 1,2 21-29,-9 15 96,14-33-130,-23 35 118,54-91-58,0 0 1,1 1-1,0-1 1,0 0 0,1 1-1,0 0 1,1-1-1,0 1 1,0 0 0,2 15-1,-4 30-21,-2 6 15,2 85 1,4-87-36,0-51 36,0 0 1,0 0 0,1 0 0,0-1 0,1 1 0,0-1 0,0 1 0,0-1-1,1 0 1,0-1 0,7 9 0,1 2-14,1-1-1,1 0 1,18 15 0,-20-21 25,1 0 1,0-1-1,0-1 1,1 0-1,0-1 1,27 11-1,95 19 54,-72-22-38,-33-9-2,46 4-1,-50-7-4,1 0 1,36 11-1,23 15 22,-74-24-12,-1-1 1,1-1-1,0 0 1,0 0-1,0-2 1,0 0 0,0 0-1,18-2 1,-16 1 65,-1 0 2,-10 1-61,0-1-1,0 0 0,0 0 1,1 0-1,-1 0 0,0-1 1,0 1-1,0-1 0,0 0 1,0 0-1,0-1 0,0 1 0,-1-1 1,1 0-1,0 0 0,-1 0 1,5-4-1,13-13 110,0-2-1,-1 0 1,-2-1 0,0-1 0,-1 0-1,21-41 1,-3 0-90,26-55 145,-56 105-154,0 0 0,0 0-1,-2-1 1,0 1-1,0-1 1,0-28-1,-3-188 706,0 224-704,-1-1 0,-1 1 0,0 0 0,0-1 0,0 1 0,-1 0 0,0 0 0,0 0 0,-6-8 1,-40-57 337,49 72-380,-15-20 60,-1 2-1,0 0 0,-1 1 0,-1 0 1,-1 2-1,-1 0 0,0 1 0,0 1 1,-1 1-1,-1 0 0,-34-11 0,30 13 57,-22-8-50,-2 2 0,-51-9 0,74 21 76,-42-2 1,27 6-4150,37 3 807,-5 14-2127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33.2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37 4098,'0'0'5648,"-6"0"-5075,3 0-348,5 0 1285,192-17-705,9 1-362,-199 16-442,10-3 27,-14 3-78,-14 13-9453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23.4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 0 6531,'0'0'4621,"0"35"-4549,0 394 397,-9-45 970,1-278-1078,-34 168 0,40-267-1339,1-13-4404,1-12 1057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33.6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5555,'0'0'3236,"2"0"-3239,339 0 4072,-227 0-5237,1 0-3544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34.4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523 401 3970,'0'0'5504,"0"-11"-5459,-5-36 40,5 45-67,-1 0 0,0-1 0,0 1 0,0 0 0,0 0 0,0 0 0,0 0 0,0 0 0,-1 0 0,1 0 0,-1 0 0,0 0 0,1 1 0,-1-1-1,0 1 1,0-1 0,0 1 0,0 0 0,0 0 0,0 0 0,-4-1 0,-3-2 56,0 1 0,-1 1 0,-15-3 0,19 4-34,-16-3 0,0 2-1,0 0 0,-1 1 1,-32 3-1,45-1-48,0 1-1,0 0 1,-1 0-1,1 1 1,1 1-1,-1-1 1,0 2-1,1-1 1,0 1-1,0 1 1,-15 11-1,3 1-1,1 1 1,1 0-1,-28 37 0,42-49-3,1-1-1,-1 1 0,1 0 1,1 0-1,-1 0 0,1 0 1,1 1-1,-1-1 0,1 1 1,0 0-1,1-1 0,0 1 1,0 0-1,1 0 0,0 0 1,0 0-1,3 12 0,-2-17 8,0 0-1,1 0 1,-1 0-1,1-1 1,0 1 0,0 0-1,0-1 1,0 0-1,0 1 1,1-1-1,-1 0 1,1 0-1,-1 0 1,1-1 0,0 1-1,0-1 1,0 1-1,0-1 1,0 0-1,0 0 1,0 0-1,0 0 1,0-1-1,5 1 1,11 2-50,1-1 0,33-1-1,-41-1 53,-5 0-10,0-1-1,0 0 1,0 0-1,0 0 0,0-1 1,0 0-1,-1 0 0,1 0 1,-1-1-1,1 0 0,-1-1 1,9-5-1,-7 2-42,0 0 0,0 0 0,0-1 0,-1 0 0,0 0 0,-1-1 0,9-14 0,-3 1-62,-2 0 0,0-1 0,-2 0 0,0-1 0,-2 0 0,6-35 0,-6 9-151,-3 1 1,-1 0-1,-6-61 0,4 105 274,-1 0 1,0 0-1,0-1 0,-1 1 1,1 0-1,-1 1 1,0-1-1,0 0 0,-4-6 1,4 9 123,1 0-1,-1 0 1,0 0 0,1 0 0,-1 0-1,0 1 1,0-1 0,0 0 0,0 1-1,0 0 1,0-1 0,-1 1 0,1 0-1,0 0 1,-1 0 0,1 1 0,-1-1 0,1 0-1,-1 1 1,1 0 0,-4-1 0,6 19-416,1-7 304,1 1 0,0-1 0,0 0-1,1 1 1,1-1 0,0-1-1,0 1 1,12 19 0,56 82 744,-71-111-754,23 32 163,2-1 0,1-1 0,2-1 0,33 27 0,-46-43-167,2-1 1,0 0-1,0-2 0,1 0 1,1-1-1,-1-1 1,2 0-1,-1-2 0,30 7 1,-47-13-97,30 4-354,-32-5 233,1 0 0,-1 0 1,1 1-1,-1-1 1,1 0-1,-1 0 0,1-1 1,-1 1-1,1 0 0,-1 0 1,1-1-1,-1 1 1,1-1-1,-1 1 0,3-2 1,-3-9-3344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34.7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 5651,'0'0'2926,"11"-2"-2846,0-1 12,0 1 0,0 1-1,0 0 1,-1 0 0,1 1-1,0 1 1,0 0 0,0 0-1,0 1 1,18 6 0,53 28 427,-37-16-512,90 29 0,-124-47-719,1 0-1,0 0 1,0-2-1,13 1 1,-21-1-48,5 0-2316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35.1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569 1 3201,'0'0'5619,"-234"216"-5171,165-140-224,-4-4 257,11-13-289,11-20-128,15-12-64,14-14-80,11-10-705,0-3-2128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35.6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1 447 5138,'0'0'3290,"8"-3"-3343,509-187 2312,-159 72-1776,-48 14-355,-285 96-432,1 2 0,0 0 0,0 2 0,0 0-1,37 1 1,-63 3 271,1 0-30,-1 0 1,0 0-1,0 0 0,1 0 1,-1 0-1,0 0 0,0 0 0,1 0 1,-1 0-1,0 0 0,0 0 1,1 0-1,-1 0 0,0 0 1,0 0-1,1 0 0,-1 0 0,0 1 1,0-1-1,1 0 0,-1 0 1,0 0-1,0 0 0,0 0 1,1 1-1,-1-1 0,0 0 1,0 0-1,0 0 0,0 1 0,0-1 1,1 0-1,-1 0 0,0 1 1,0-1-1,0 0 0,0 0 1,0 1-1,0-1 0,0 0 0,0 0 1,0 1-1,0-1 0,0 0 1,0 0-1,0 1 0,0-1 1,0 0-1,0 0 0,0 1 1,0-1-1,-1 0 0,1 15-2447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36.2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446 391 2625,'0'0'3508,"-20"-1"-3628,-122-2-269,126 4 487,1 0 0,-1 1 0,1 0 0,0 1 0,0 1 0,0 1-1,0 0 1,1 0 0,-19 11 0,25-11-29,0-1 0,0 2-1,0-1 1,1 1 0,0 0 0,0 1-1,0-1 1,1 1 0,0 1-1,0-1 1,1 1 0,0 0 0,0 0-1,1 1 1,0-1 0,-5 17 0,8-21-67,0 1 0,0-1 0,0 1 0,1-1 0,-1 1 0,1 0 0,0-1 0,1 6 0,0-8-6,-1 0-1,1 0 1,0 0 0,-1-1-1,1 1 1,0 0-1,0 0 1,0-1 0,0 1-1,1 0 1,-1-1-1,0 1 1,1-1 0,-1 0-1,1 1 1,-1-1-1,1 0 1,0 0 0,3 2-1,10 2 15,0 1-1,0-2 0,1 0 1,0-1-1,0 0 0,0-2 1,0 0-1,30-2 0,-37 1 1,-4 0-5,0 0 1,0-1-1,0 0 1,0 0 0,0-1-1,0 1 1,0-1 0,0 0-1,-1 0 1,1-1 0,-1 1-1,1-1 1,-1 0-1,0 0 1,0 0 0,0-1-1,-1 0 1,1 1 0,-1-1-1,0-1 1,0 1-1,0 0 1,-1-1 0,1 1-1,-1-1 1,1-5 0,5-11 21,-1 0 0,-1-1 0,-1 0 0,4-37 1,-3-17 46,-6-139 1,-8 143 107,-1-8 770,36 521 1695,-23-407-2504,2 0 1,1-1-1,21 58 1,-23-78-302,0-1-1,1 1 1,0-1 0,1 0-1,0-1 1,1 1 0,1-1 0,-1-1-1,2 0 1,-1 0 0,2-1-1,11 9 1,-20-16-176,1-1 0,-1 1 1,0-1-1,1 0 0,-1 0 0,0 0 0,1-1 0,0 1 0,-1-1 0,1 1 1,-1-1-1,1 0 0,2 0 0,13 0-3745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36.6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2609,'0'0'3132,"3"31"-2361,10 102-32,-12-122-651,1 0 0,0 0 0,0 0 0,1-1 0,1 1 0,0-1 0,0 0 0,1 0 0,7 12 0,-8-16-40,1-1 0,0 1-1,0-1 1,0 0 0,0 0 0,1 0 0,0-1-1,0 0 1,0 0 0,0 0 0,8 2 0,6 0-171,0 0 0,0-2 1,1 0-1,-1-1 1,1-2-1,0 0 0,26-2 1,-24 1-268,-12-2-1750,-10-9-1277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37.0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1 214 2513,'0'0'5155,"233"-95"-4675,-167 65-224,-15 1-240,-11 6-32,-18 3-1249,-22 4-1648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37.3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154 0 4162,'0'0'2601,"-13"36"-2171,-44 116 159,39-99-173,1 2-1,3 0 1,-10 86-1,14 138 1092,10-272-1469,-1 28 87,3 0 0,0 1-1,3-1 1,0 0 0,3-1 0,1 1 0,1-1-1,22 47 1,-11-37-31,2-1 0,2 0-1,2-2 1,1-2 0,3 0-1,1-2 1,63 57 0,-75-77-387,1 0-1,0-2 1,1 0 0,1-2 0,1 0 0,0-2 0,0 0 0,1-2 0,0-1-1,1-1 1,-1-1 0,2-1 0,-1-1 0,0-1 0,50-2 0,-56-4-2677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37.9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 6611,'0'0'4279,"7"-1"-4289,-2 0 21,1 0 1,0 1-1,0 0 0,0-1 1,-1 2-1,1-1 1,0 1-1,0 0 1,-1 0-1,1 0 0,0 1 1,-1 0-1,10 4 1,32 20 271,-1 2 0,-2 1 0,-1 3 1,55 51-1,-77-62-272,-1 0 0,-2 1 0,0 1 0,-1 1 0,-1 0 0,-2 1 0,0 1 0,-2 0 0,17 51 0,-18-32 22,-2 1 0,-1 0 0,1 81 0,-14 140 83,2-227 13,-3 1 0,-1-1-1,-23 73 1,-56 107 874,83-213-691,-9 15-1466,12-23 811,-1 1 1,0-1 0,1 1-1,-1-1 1,0 0-1,1 0 1,-1 1-1,1-1 1,-1 0-1,1 0 1,0 0-1,-1 0 1,1 1-1,0-1 1,0 0-1,-1 0 1,1 0-1,0 0 1,0-2-1,-4-8-4680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24.0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0 699 8628,'0'0'157,"11"-34"182,35-111-13,-32 97-263,-2-1 0,-2 0 0,-2-1 1,-3 0-1,-2 0 0,-3-54 1,0 97-58,-1 1 0,1 0-1,-2-1 1,1 1 0,-1 0 0,0 0 0,0 0 0,0 0 0,-6-11 0,6 14 33,-1-1 0,1 1 0,0 0 0,-1 0 0,0 0-1,1 0 1,-1 0 0,0 0 0,-1 1 0,1-1 0,0 1 0,-1 0-1,1 0 1,-1 0 0,0 1 0,-6-3 0,10 4-15,-1 0 0,0 0-1,1 0 1,-1 0 0,0 0 0,1 0 0,-1 0 0,0 0 0,1 0 0,-1 0-1,0 0 1,1 0 0,-1 1 0,1-1 0,-1 0 0,0 0 0,1 1 0,-1-1-1,1 0 1,-1 1 0,1-1 0,-1 1 0,1-1 0,-1 1 0,1-1 0,-1 1-1,1-1 1,0 1 0,-1-1 0,1 1 0,0 0 0,-1-1 0,1 1 0,0 0-1,-5 25-60,4-20 77,-3 47-1,4 80 0,1-110 27,0-10-16,0 0 0,1 0 0,0 0 0,1 0 0,1-1 0,0 0 0,1 1 0,7 13 0,-10-22-56,0 1-1,1 0 1,-1-1 0,1 0-1,1 0 1,-1 0 0,0 0-1,1 0 1,0-1 0,0 1-1,0-1 1,0 0 0,0 0 0,1-1-1,0 1 1,-1-1 0,1 0-1,0 0 1,0-1 0,0 1-1,0-1 1,0 0 0,7 0-1,-8 0 10,-1-1-1,0 0 0,0 0 1,0 0-1,1 0 0,-1-1 0,0 1 1,0-1-1,0 0 0,0 0 1,0 0-1,0 0 0,0 0 0,0-1 1,0 0-1,-1 1 0,1-1 1,-1 0-1,1 0 0,-1 0 0,1 0 1,-1-1-1,0 1 0,0-1 1,0 1-1,-1-1 0,4-5 0,5-9-38,18-27-196,-26 42 221,-1 0 0,1 0 0,-1 1 0,1-1 0,0 0 0,0 1 0,0-1 0,0 1 0,0 0 0,0 0 0,0 0 0,0 0 0,0 0 0,0 0 0,1 1 0,-1-1 0,5 0 0,-2 1 5,0 0 0,0 1 0,0-1 1,-1 1-1,1 1 0,0-1 1,0 0-1,0 1 0,-1 0 0,1 0 1,-1 1-1,0-1 0,1 1 0,-1 0 1,0 0-1,5 5 0,2 5 180,-1 0 0,0 0-1,14 25 1,-19-29-119,0 1 0,1-1 0,0 0 0,0 0 0,1-1 0,0 0-1,1 0 1,0-1 0,0 0 0,0 0 0,16 9 0,-19-14-179,1-1 0,0 1 0,-1-1 0,1 0 0,10 0 0,-14-1-198,0 1 1,0-1-1,0-1 0,1 1 1,-1 0-1,0 0 1,0-1-1,0 0 0,0 1 1,3-2-1,3-10-3837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38.8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267 10 2689,'0'0'6793,"0"0"-6716,0 0 0,1 0 0,-1-1 0,0 1 0,0 0 0,0 0 0,0-1 0,0 1 0,0 0 0,0-1 0,0 1 0,0 0 0,0 0 0,0-1 0,0 1 0,0 0 0,0 0 0,0-1 0,0 1 0,0 0 0,0-1 0,-1 1 0,1 0 0,0 0 0,0-1 0,0 1 0,0 0 0,-1 0 0,1 0 0,0-1 0,0 1 0,0 0 0,-1 0 0,1 0 0,0-1 0,0 1 0,-1 0 0,1 0 0,0 0 0,0 0 0,-1 0 0,1 0 0,0 0 0,0 0 0,-1 0 0,1 0 0,0 0 0,-1 0 0,1 0 0,-1 0 0,-8 1-105,-1 0 0,1 1 0,0 0 0,-1 0 0,1 1-1,0 1 1,1 0 0,-1 0 0,1 0 0,-1 1 0,1 0 0,0 1 0,1 0 0,0 0 0,-8 9 0,2-2 12,0 0 0,2 2 0,0-1 0,0 1 0,1 1 0,1 0 0,-9 22 1,13-22 1,1 0 0,0 0 0,1 0 1,1 1-1,1-1 0,0 1 0,2 16 1,-1-20 10,0-11-5,0 1-1,0-1 0,1 1 0,-1-1 1,1 1-1,-1-1 0,1 1 0,0-1 0,0 0 1,0 1-1,0-1 0,0 0 0,0 0 1,1 0-1,-1 0 0,1 0 0,3 3 0,-1-2 3,0 0 1,0 0-1,0-1 0,0 0 0,0 0 0,1 0 0,-1 0 0,10 2 0,5 0 22,1-2 0,0 0 0,32-1 0,-41-1-2,-2 0 2,-1 0 0,1-1 0,-1 0 0,1-1-1,-1 1 1,0-1 0,0-1 0,0 0 0,0 0 0,0 0 0,0-1 0,-1-1-1,0 1 1,0-1 0,0 0 0,0 0 0,-1-1 0,0 0 0,8-10 0,-14 16-31,0 0 1,1-1 0,-1 1-1,0 0 1,1-1 0,-1 1-1,0-1 1,1 1 0,-1-1 0,0 1-1,0-1 1,0 1 0,1-1-1,-1 1 1,0-1 0,0 1-1,0-1 1,0 1 0,0-1 0,0 1-1,0-1 1,0 1 0,0-1-1,0 0 1,-1 1 0,1-1-1,0 1 1,0-1 0,0 1 0,0-1-1,-1 1 1,1 0 0,0-1-1,-1 1 1,1-1 0,0 1-1,-1-1 1,1 1 0,0 0-1,-2-1 1,-20-7-1862,-18-2-1923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39.9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34 451 3394,'0'0'7216,"-6"0"-6415,-21 0 359,27-28 270,0 11-1350,0-16-29,5-45 0,-3 66-60,0-1 0,1 1 0,1 0-1,0 0 1,1 0 0,11-21-1,-6 15 8,1 1 0,0 1 0,1 0 0,1 0 0,0 2 0,24-22-1,-29 30-19,1-1 0,0 2 0,1-1 1,-1 1-1,1 1 0,0-1 0,0 2 0,0-1 0,0 2 0,1-1 0,-1 1 0,1 1 0,20-1 0,-24 2 8,0 0 1,0 0-1,0 1 0,-1 0 1,1 0-1,11 4 1,-15-4 13,1 1 0,-1 0 0,1 1 0,-1-1 0,0 0 0,0 1 1,0 0-1,0 0 0,0 0 0,-1 0 0,1 0 0,3 7 0,0 0 3,-1 1-1,0 0 1,0 1-1,-1-1 1,-1 1-1,0-1 1,-1 1-1,2 21 1,-3 104 32,-2-72-29,-4 12 61,-3-1 0,-4 0 0,-25 92 0,18-92 37,3 0 0,4 1-1,-3 98 1,13-134 153,1 36-76,2-72-162,-1 1 0,1-1 0,0 1 0,0-1 0,1 1-1,-1-1 1,1 0 0,0 0 0,1 0 0,4 8 0,0-5 177,-6-7-492,-1 0 0,1 0 1,0 0-1,0 0 0,-1 0 0,1 0 0,0 1 0,-1-1 1,1 0-1,-1 0 0,0 1 0,1-1 0,-1 0 1,0 0-1,0 1 0,0-1 0,0 0 0,0 1 0,0-1 1,-1 2-1,1 15-3068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41.0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171 64 2417,'0'0'3212,"-6"1"759,4-1-3946,-1 1 0,1-1 0,0 1 0,0-1 0,0 1 0,-1 0 0,1 0 0,0 0 0,0 0 0,0 0 0,1 0 0,-3 3 0,0 1-36,1 1 1,0 0 0,1 0 0,-1 0-1,1 1 1,1-1 0,-1 1 0,1-1 0,0 1-1,0-1 1,1 10 0,2-15 10,1 0 0,-1-1 0,0 1 0,1 0 0,-1-1 0,1 0 0,-1 1 0,1-1 0,-1 0 0,1 0 0,-1 0 0,4-1 0,0 1 10,-3-1-17,0 1-1,0 0 0,0-1 0,0 0 0,0 1 0,0-1 0,0 0 0,0-1 0,0 1 0,0 0 1,0-1-1,-1 0 0,1 0 0,-1 0 0,1 0 0,-1 0 0,0 0 0,0 0 0,0-1 0,0 1 1,0-1-1,0 1 0,-1-1 0,1 0 0,1-3 0,-1-1-12,1 0 0,-1 0 0,0 0 0,0 0-1,-1 0 1,0-1 0,-1 1 0,1 0 0,-1 0 0,-1-9 0,0 14 26,1 0 0,-1 1 1,0-1-1,0 1 0,1-1 1,-1 1-1,0 0 0,0-1 0,-1 1 1,1 0-1,0 0 0,0-1 1,-1 1-1,1 0 0,0 0 1,-1 0-1,1 1 0,-1-1 1,1 0-1,-1 0 0,1 1 1,-1-1-1,0 1 0,1 0 0,-1-1 1,0 1-1,-2 0 0,-56-3 263,49 4-231,7-2-34,1 1 0,-1 0 0,1 0 0,-1 0 0,1 0 1,-1 1-1,1-1 0,-1 1 0,1 0 0,0 0 0,-1 1 1,1-1-1,0 1 0,0-1 0,0 1 0,0 0 1,0 0-1,0 0 0,0 0 0,1 1 0,-1-1 0,1 1 1,0 0-1,0 0 0,0 0 0,0 0 0,0 0 1,1 0-1,-3 4 0,-1 2 1,0 0 0,1 0 0,0 0 0,0 1 1,1 0-1,0 0 0,0 0 0,1 0 0,1 0 0,0 0 0,0 0 0,2 18 1,-1-25-8,1-1 0,0 0 0,0 0 0,0 0 0,1 0 0,-1 0 0,0 0 1,1 0-1,-1 0 0,1-1 0,0 1 0,0 0 0,-1-1 0,1 0 0,0 1 0,0-1 1,0 0-1,0 0 0,1 0 0,-1 0 0,0 0 0,0-1 0,1 1 0,-1-1 1,0 1-1,1-1 0,2 0 0,6 2-2,0-1 0,0-1 0,0 1 0,20-4 1,-30 3 6,1-1 1,-1 1-1,1-1 0,-1 0 1,0 0-1,1 0 1,-1 1-1,0-1 1,1 0-1,-1-1 1,0 1-1,0 0 1,0 0-1,0 0 1,0-1-1,0 1 1,-1 0-1,1-1 0,0 1 1,-1-1-1,1 1 1,-1-1-1,1 1 1,-1-1-1,1 1 1,-1-4-1,3-47 932,-3 44-320,-3 7-556,1 0 0,0 1 0,-1-1 0,1 1 0,-1-1 0,1 1 0,-1 0 0,1-1 0,-1 2 0,1-1 0,-1 0 0,1 0 0,-1 1 0,1-1 0,0 1 0,-1 0 0,-2 1 0,4 0-67,0-1 1,1 1-1,-1 0 0,1 0 1,-1 0-1,1 0 0,-1 0 1,1 0-1,0 0 1,0 0-1,0 0 0,0 0 1,1 0-1,-1 0 0,0 0 1,1 0-1,-1-1 1,1 1-1,0 0 0,0 0 1,0 0-1,-1-1 1,2 1-1,-1 0 0,0-1 1,0 1-1,0-1 0,1 1 1,-1-1-1,1 0 1,-1 1-1,1-1 0,0 0 1,-1 0-1,1 0 0,0 0 1,2 0-1,6 2 9,0-1-1,0-1 1,0 1-1,0-2 1,0 1 0,11-2-1,-5 1 32,-13 0-31,0 0 0,0 0 0,0 0 0,0 0 0,0 0 0,0-1 0,0 0 0,0 1 0,0-1 0,0 0 0,0-1 0,0 1 0,0 0 0,0-1-1,-1 1 1,1-1 0,-1 0 0,1 0 0,-1 0 0,0 0 0,0-1 0,2-2 0,-1 0-1,-1 0 0,1-1 0,-2 0 0,1 1 0,0-1 0,-1 0 0,0 0 0,-1 0 0,1 0 0,-1-10 0,0 13 31,-1 1 1,1 0-1,0 0 1,0 0-1,-1 0 1,1 0-1,-1 0 1,0 0-1,1 0 1,-1 0-1,0 0 1,0 0-1,-1 0 1,1 1-1,0-1 1,0 0-1,-1 1 1,1-1-1,-1 1 1,0-1-1,1 1 1,-1 0-1,0 0 1,0 0-1,1 0 1,-1 0-1,0 0 1,0 0-1,0 1 1,0-1-1,0 1 1,-1-1-1,1 1 1,0 0-1,0 0 0,0 0 1,0 0-1,0 0 1,0 0-1,-4 1 1,5 0-66,0-1 1,1 0-1,-1 0 1,1 0 0,-1 1-1,1-1 1,-1 0-1,1 1 1,-1-1-1,1 1 1,-1-1-1,1 0 1,0 1-1,-1-1 1,1 1-1,-1-1 1,1 1-1,0-1 1,0 1-1,-1-1 1,1 1-1,0 0 1,0-1-1,0 1 1,-1-1-1,1 1 1,0 0-1,6-8-4433,-5-6 121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56.4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40 13158,'0'0'5213,"5"0"-5133,26 0-5,-30 0 18,-1 0-129,0 0 1,0 0-1,0 1 0,1-1 0,-1 0 0,0 0 0,0 0 1,1 0-1,-1 0 0,0 0 0,0 0 0,0 0 0,1 0 1,-1 0-1,0 0 0,0 0 0,1 0 0,-1 0 1,0-1-1,0 1 0,1 0 0,-1 0 0,0 0 0,0 0 1,0 0-1,0 0 0,1-1 0,-1 1 0,0 0 0,0 0 1,0 0-1,0 0 0,1-1 0,-1 1 0,0-4-692,0 3 416,0 0-1,1 0 0,-1 0 0,0 0 0,0 0 0,0-1 1,-1 1-1,1 0 0,0 0 0,0 0 0,-1 0 0,1 0 1,0 0-1,-1 0 0,1 0 0,-1 0 0,1 0 0,-1 0 1,-1-1-1,-25-9-8675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0:37.7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20 7251,'0'0'3759,"-4"-3"-3743,-10-10-10,10 9 725,6 17-160,6 5-414,0-1 1,2-1 0,11 16 0,8 15 78,241 383 556,-40-68-717,-163-247-64,-21-32-34,3-2-1,63 78 1,-97-140-1271,-28-31-2890,-15-14 941,-18-9-1869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0:38.1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1276 0 8772,'0'0'3962,"-17"5"-3906,8-2-57,-3 0 3,0 0-1,1 1 1,0 1-1,0 0 0,0 0 1,0 1-1,1 0 0,0 1 1,-10 9-1,-83 65 351,-146 87 1,2-2 535,131-75-515,4 6-1,-149 164 1,255-254-365,-1 0 1,-1 0 0,-11 10-1,16-16-152,7-6-997,10-14 87,2 0 0,21-20 0,-4 5-1518,-2 0-2227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0:38.7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53 6883,'0'0'6593,"10"0"-6233,411-4 746,-244 5-825,-142-3-364,-1-1 1,0-2-1,42-11 1,14-3-386,-51 15-2683,-39 4 3091,1 0-1,-1 0 1,0 0-1,0 0 0,0 0 1,0 0-1,0 0 1,1 0-1,-1 0 0,0 0 1,0 0-1,0 0 1,0 0-1,0 1 0,0-1 1,1 0-1,-1 0 1,0 0-1,0 0 0,0 0 1,0 0-1,0 0 1,0 0-1,0 1 0,0-1 1,0 0-1,0 0 1,0 0-1,1 0 0,-1 0 1,0 0-1,0 1 0,0-1 1,0 0-1,0 0 1,0 0-1,0 0 0,0 0 1,0 1-1,0-1 1,0 0-1,0 0 0,0 0 1,-1 0-1,1 0 1,0 1-1,0-1 0,0 0 1,0 0-1,0 0 1,0 0-1,0 0 0,0 28-5056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0:39.1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99 8788,'0'0'5555,"241"-23"-5027,-135 7-320,-1-1-144,-6 4-128,-12 0 32,-7 7-1105,-21-1-1392,-30 4-2961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0:40.0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124 326 8228,'0'0'4573,"-2"-4"-4287,-4 17-151,-26 120 325,-18 178 0,45-259-253,2 53 0,-10-522-275,0-6-350,13 329 408,0 93 15,9 28-226,179 580 1106,-184-588-864,1-1-1,0 0 1,2 0-1,0-1 1,15 28-1,-5-29-22,-16-15 3,-1-1-1,1 0 1,-1 1-1,1-1 1,0 0-1,-1 0 1,1 1-1,0-1 1,-1 0-1,1 0 1,-1 0-1,1 0 1,0 0-1,-1 0 1,1 0-1,0 0 0,-1 0 1,1 0-1,0-1 1,-1 1-1,1 0 1,-1 0-1,1 0 1,0-1-1,-1 1 1,1 0-1,-1-1 1,1 1-1,-1-1 1,1 1-1,-1 0 1,1-1-1,-1 1 1,0-1-1,1 1 1,0-2-1,11-20 34,0-1 0,-1-1 1,8-26-1,-2 6 5,3-9-47,-10 25-24,1 1 0,1 0 0,19-30 0,-31 56 31,0 1-1,0 0 1,0-1-1,0 1 0,1 0 1,-1-1-1,0 1 1,0 0-1,0 0 1,1-1-1,-1 1 1,0 0-1,0 0 1,1-1-1,-1 1 1,0 0-1,1 0 1,-1 0-1,0 0 0,1-1 1,-1 1-1,0 0 1,1 0-1,-1 0 1,0 0-1,1 0 1,-1 0-1,0 0 1,1 0-1,-1 0 1,0 0-1,1 0 1,-1 0-1,0 0 1,1 0-1,-1 0 0,0 1 1,1-1-1,-1 0 1,1 0-1,0 1-15,2 0 16,0 0 0,0 1 0,0-1 0,-1 1-1,1 0 1,0-1 0,-1 1 0,1 1 0,-1-1 0,0 0 0,0 0-1,0 1 1,0-1 0,0 1 0,0 0 0,1 3 0,5 6 23,92 157 573,-19-28-149,-64-116-405,0 0 1,2-2 0,30 30 0,-43-47-56,0-1 0,0 0 0,1 0 0,-1 0 0,1-1 0,10 4 0,-16-7-62,0 0-1,1-1 1,-1 1 0,1-1-1,-1 1 1,1-1 0,-1 0-1,0 1 1,1-1-1,-1 0 1,1 0 0,-1 0-1,1 0 1,-1-1 0,1 1-1,-1 0 1,1-1 0,-1 1-1,1 0 1,-1-1-1,0 0 1,1 1 0,-1-1-1,0 0 1,0 0 0,1 0-1,-1 0 1,0 0 0,0 0-1,0 0 1,0 0-1,0 0 1,0 0 0,0 0-1,-1-1 1,1 1 0,0 0-1,-1-1 1,1 1 0,-1-1-1,1-1 1,6-37-3342,-5-6-2921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0:40.4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7652,'0'0'5442,"161"164"-5266,-121-109 112,3 1-272,-2 0 80,-1 6-48,-4-6-96,-3-3 32,-4-7-480,-3-4-881,-4-9-1008,-12-13-1536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24.6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0 10229,'0'0'3260,"-6"3"-3215,28-2-171,44 9 1,13 1 243,394-14 438,-180-5-339,-251 7 96,64-11-1,-97 11-866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0:40.8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726 1 8100,'0'0'5442,"-266"0"-4914,168 26-351,-8 0-81,15 0-96,18 1-32,25 5-897,19 5-1312,15-1-3073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0:41.2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58 250 5763,'0'0'6680,"-9"-8"-5866,-28-23 34,26 18 1067,13 6-1005,19 4-708,-16 3-233,175-5-111,179-10 271,294-65-12,-64 6-135,-157 61-1610,-397 13 649,-34-1 876,-1 1 0,1 0 0,-1 0 0,1 0 0,-1 0 0,0 0-1,1 0 1,-1 0 0,1 0 0,-1 0 0,1 0 0,-1 0 0,1 1 0,-1-1 0,0 0 0,1 0 0,-1 0 0,1 0 0,-1 1 0,0-1-1,1 0 1,-1 1 0,0-1 0,1 0 0,-1 0 0,0 1 0,1-1 0,-1 0 0,0 1 0,0-1 0,1 1 0,-1-1 0,0 0 0,0 1-1,0-1 1,0 1 0,0-1 0,0 1 0,1-1 0,-1 0 0,0 1 0,0-1 0,0 1 0,0-1 0,0 1 0,-1-1 0,1 1 0,0-1-1,0 0 1,0 1 0,0 0 0,0 17-4299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0:42.0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1 224 6851,'0'0'4117,"15"27"-3421,148 308 1321,-156-320-1993,120 275 817,-88-211-545,80 119 0,-113-191-281,0 0 0,0 0 1,0-1-1,10 8 1,-2-2 8,-13-12 29,2 0-21,-3 0-22,1 0 1,-1 0 0,1 0 0,-1 0 0,1 0 0,-1 0 0,0 0-1,1 0 1,-1 0 0,1 0 0,-1 0 0,1 0 0,-1-1 0,0 1 0,1 0 0,-1 0 0,1-1 0,-1 1 0,0 0 0,1 0 0,-1-1-1,0 1 1,1-1 0,-1 1 0,0 0 0,0-1 0,1 1 0,-1 0 0,0-1 0,0 1 0,0-1 0,0 1 0,1-1 0,-1 1 0,0-1 0,50-157 335,-9 27-263,32-48 371,106-190-1,-110 235 6,-53 102-359,34-64 159,-43 85-248,0 0 0,1 1 0,0 0 1,0 0-1,1 1 0,11-9 1,-8 7-30,-10 9-6,-1 0 0,1 0 0,0 0-1,0 0 1,-1 1 0,1-1 0,0 1 0,0 0 0,1-1 0,-1 1 0,0 0 0,0 0 0,5-1 0,-14 28-11072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1:22.2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15 174 512,'0'0'7284,"3"0"-6644,-3 0-604,0 0 1,1 1-1,-1-1 1,0 0-1,0 0 0,1 0 1,-1 0-1,0 0 1,1 0-1,-1 0 1,0 0-1,0 0 1,1 0-1,-1 0 0,0 0 1,1 0-1,-1 0 1,0 0-1,0 0 1,1 0-1,-1-1 0,0 1 1,0 0-1,1 0 1,-1 0-1,0 0 1,0 0-1,1-1 0,-1 1 1,0 0-1,0 0 1,0-1-1,1 1 1,-1 0-1,0 0 1,0 0-1,0-1 0,0 1 1,0 0-1,0-1 1,0 1-1,1 0 1,-1 0-1,0-1 0,-9-13 2060,-3-2-2299,12 16 211,0 0 0,0 0 1,0 1-1,0-1 0,0 0 0,0 0 0,0 0 0,0 0 1,0 0-1,0 0 0,0 0 0,0 0 0,0 0 0,0 0 1,-1 1-1,1-1 0,0 0 0,0 0 0,0 0 0,0 0 1,0 0-1,0 0 0,0 0 0,0 0 0,0 0 0,0 0 0,0 0 1,0 0-1,0 0 0,-1 0 0,1 0 0,0 0 0,0 0 1,0 0-1,0 0 0,0 0 0,0 0 0,0 0 0,0 0 1,0 0-1,-1 0 0,1 0 0,0 0 0,0 0 0,0 0 0,0 0 1,0 0-1,0 0 0,0 0 0,0 0 0,0 0 0,0 0 1,0 0-1,0 0 0,-1 0 0,1-1 0,0 1 0,0 0 1,0 0-1,0 0 0,0 0 0,0 0 0,0 0 0,-2 14 5,1 19-134,3-6 129,2 0 0,1 0 0,0 0 0,2-1 0,16 39 0,-6-14-3,16 47 3,4-2 0,70 127 0,-103-216-1,-4-6-2,1 0 0,-1 0 0,1 0 0,-1 0 0,1 0 0,-1 0 0,0 0 1,1 0-1,-1 0 0,0 0 0,0 0 0,0 0 0,0 0 0,0 0 0,0 3 1198,0-7-1067,2-53-37,3-1 0,16-79 0,38-111-118,-48 205 42,-9 36-16,4-19 2,1 0 1,1 0 0,21-42 0,-28 61 37,1 1 0,-1 0 0,0-1 0,-1 1 0,1-1 0,-1 1-1,0-1 1,0 1 0,-2-8 0,1-8 116,1-86 104,0 106-291,1 6-310,26 213-1528,-26-142-1601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1:25.0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278 98 176,'-4'0'7626,"-19"-3"-6603,17 5-921,-1-1-1,0 1 1,0 1-1,1 0 1,-1-1-1,1 2 1,0-1-1,-1 1 1,-7 6-1,-20 11 341,12-10 72,-1-1 1,0-1-1,-48 11 0,66-20 173,15-2-484,47-13-335,12-18-5,-56 25 57,1 1 0,1 0-1,-1 1 1,1 0-1,0 1 1,26-4 0,105 2 205,-148 7 131,-310 0 1067,304 0-1203,0-2-1,0 1 1,0-1 0,-8-2-1,14 3-12,2 0-135,0 1-1,1-1 1,-1 0 0,1 0 0,-1 1 0,1-1 0,-1 0 0,1 0-1,-1 1 1,1-1 0,-1 1 0,1-1 0,0 0 0,-1 1 0,1-1-1,0 1 1,0-1 0,-1 1 0,3-1 0,38-15-11,0 2 0,2 2 0,-1 2 0,54-6 0,-244 12 1747,147 4-1660,4 1-891,6 2 796,-1 0 0,1 0 0,0-1 1,0-1-1,1 1 0,11-1 1,65-2 8,-35-1-150,-51 2 186,1 0 1,-1 0-1,0 0 0,0 1 0,1-1 0,-1 0 1,0 0-1,0 0 0,1 0 0,-1 0 0,0 1 1,0-1-1,0 0 0,1 0 0,-1 0 0,0 1 1,0-1-1,0 0 0,1 0 0,-1 1 0,0-1 1,0 0-1,0 0 0,0 1 0,0-1 1,0 0-1,0 0 0,0 1 0,0-1 0,0 0 1,0 1-1,0-1 0,0 0 0,0 0 0,0 1 1,0-1-1,0 0 0,0 0 0,0 1 0,0-1 1,0 0-1,0 1 0,0-1 0,-1 0 0,1 1 1,-7 12 198,-6-5-170,0-1 0,-1 0-1,0-1 1,0 0 0,-26 6 0,3 0 12,16-6-13,-1-1 0,1 0 0,-1-2 0,0 0 0,0-2 0,-27-1-1,48 0-81,12 0-669,31-2 665,0-2 1,54-13 0,1 1 79,-49 9 1544,-52 7-1004,-29-6-178,-1 1-255,-54-3-1,86 8-182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45.5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541 10 4786,'0'0'3148,"-4"-10"1193,-19 12-4345,0 1 0,0 1 0,1 1 0,-1 1 0,1 1 1,-24 11-1,6-3 2,9-3-15,0 2 0,1 1 0,1 2 0,0 1 0,1 1 0,1 1 0,-44 44 0,67-60 7,1 0 1,-1 0 0,1 0 0,0 0-1,0 1 1,1-1 0,-1 1 0,1-1 0,0 1-1,1 0 1,-1 0 0,-1 7 0,1 3-32,1 0 0,1 29 1,0-18 4,0-22 26,1-1-1,-1 0 1,1 1 0,-1-1 0,1 1-1,0-1 1,0 0 0,0 0-1,1 0 1,-1 1 0,1-1-1,0-1 1,0 1 0,4 4-1,-1-1-1,0-1 0,1 0-1,-1-1 1,1 1-1,1-1 1,9 5-1,5 1 18,0-1 1,1-2-1,33 8 0,54 8 14,-66-16-9,0 2-1,-1 2 1,59 24 0,-100-35-8,0 1-1,0 0 1,0 0 0,0-1-1,0 1 1,0 0-1,0 0 1,0 0 0,0 0-1,0 0 1,0 0-1,-1 1 1,1-1-1,0 0 1,-1 0 0,1 1-1,-1-1 1,1 0-1,-1 0 1,0 1-1,1 2 1,-2 33 86,0-19-27,1-11-30,-1 0-1,-1-1 0,0 1 1,0 0-1,0 0 1,0-1-1,-1 1 0,0-1 1,-1 0-1,1 0 0,-1 0 1,-1 0-1,1-1 0,-1 1 1,1-1-1,-2 0 0,1-1 1,0 1-1,-8 3 0,-1 2 61,0-1 0,-1 0 0,0-1 0,0-1 0,-1-1 0,0 0-1,-19 4 1,-2-4-24,0-1 0,0-2 0,-44-3-1,64 0-125,15 1 6,0-1-1,1 0 1,-1 0-1,1 0 0,-1 0 1,0 0-1,1-1 0,-1 1 1,1 0-1,-1-1 1,1 1-1,-1-1 0,1 1 1,-1-1-1,1 0 0,-1 0 1,1 0-1,0 1 1,-1-1-1,1 0 0,0-1 1,0 1-1,-2-2 0,2-1-529,0 0-1,0 0 0,0 1 1,0-1-1,1 0 0,-1 0 1,1 0-1,1-6 0,-1 6 1,0-19-4504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46.0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1 329 5282,'0'0'2089,"26"-31"-1755,86-101-270,-104 122-65,1-1-1,-2-1 1,1 0 0,-2 0 0,1 0 0,-2 0 0,0-1-1,4-14 1,-1 2-95,0 5 489,-9 30 871,-1 18-1184,1-6 150,0-7 186,0 0 0,4 27 0,-3-40-383,0 0-1,0 1 0,1-1 1,-1 0-1,1 0 0,-1 1 1,1-1-1,0 0 0,0 0 0,0 0 1,0 0-1,1 0 0,-1 0 1,0 0-1,1 0 0,-1 0 1,1-1-1,0 1 0,0 0 1,0-1-1,-1 0 0,1 1 1,0-1-1,4 1 0,-4-1-81,1 0 0,-1-1 0,1 1 0,0-1 0,-1 0-1,1 0 1,0 0 0,-1 0 0,1 0 0,0 0 0,-1-1 0,1 0-1,0 1 1,-1-1 0,1 0 0,-1 0 0,1 0 0,-1-1 0,0 1-1,0 0 1,1-1 0,-1 0 0,0 1 0,2-3 0,0-1-219,-1 1 0,1-1 1,-1 1-1,0-1 0,0 0 0,-1 0 1,1-1-1,-1 1 0,3-11 1,-3-12-3303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46.8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1 300 6307,'0'0'333,"11"-29"-319,40-93-20,-42 101 3,1 1 0,21-32 0,-13 22 34,-17 28 28,0 1 0,0-1 0,0 0 1,0 0-1,1 1 0,-1-1 0,0 1 0,1-1 1,-1 1-1,1 0 0,-1-1 0,1 1 0,0 0 1,0 0-1,-1 0 0,4-1 0,-3 2-21,-1 0 0,0 0 0,1 0 0,-1 1 0,0-1 0,1 0 0,-1 1 0,0-1 0,0 1 0,1-1 0,-1 1 0,0 0-1,0-1 1,0 1 0,0 0 0,0 0 0,0 0 0,0 0 0,0 0 0,0 0 0,0 0 0,-1 0 0,1 0 0,0 0 0,0 2 0,27 38 968,-2 1 1,28 66 0,-54-108-998,0 1 1,0-1-1,1 0 1,-1 1-1,0-1 1,0 1-1,0-1 0,0 1 1,0-1-1,1 0 1,-1 1-1,0-1 1,1 1-1,-1-1 1,0 0-1,0 1 1,1-1-1,-1 0 1,0 1-1,1-1 1,-1 0-1,1 0 1,-1 1-1,0-1 1,1 0-1,-1 0 0,1 0 1,-1 0-1,1 0 1,-1 1-1,1-1 1,-1 0-1,1 0 1,-1 0-1,0 0 1,1 0-1,-1 0 1,1 0-1,-1-1 1,1 1-1,-1 0 1,1 0-1,-1 0 1,1 0-1,-1-1 0,0 1 1,1 0-1,-1 0 1,0-1-1,1 1 1,-1 0-1,1 0 1,-1-1-1,0 1 1,0-1-1,1 1 1,-1 0-1,0-1 1,0 1-1,1-1 1,-1 1-1,0-1 1,21-37-149,-15 24 196,1 2-127,1 0 1,0 0-1,1 1 1,0 0 0,19-18-1,-28 29 66,1 0-1,-1-1 0,1 1 0,-1 0 0,1 0 1,-1 0-1,1-1 0,-1 1 0,1 0 1,-1 0-1,1 0 0,-1 0 0,1 0 0,-1 0 1,1 0-1,-1 0 0,1 0 0,-1 0 0,1 0 1,-1 0-1,1 0 0,-1 0 0,1 0 1,-1 1-1,1-1 0,-1 0 0,1 0 0,-1 1 1,1-1-1,-1 0 0,0 0 0,1 1 1,-1-1-1,1 1 0,-1-1 0,0 0 0,1 1 1,-1-1-1,0 1 0,0-1 0,1 1 0,-1-1 1,0 1-1,0-1 0,0 1 0,11 25 92,-11-24-74,4 8 92,-2-3-47,0 0 1,1 0 0,0 0-1,1 0 1,-1 0 0,9 10-1,-12-17-62,1 1-1,0-1 1,0 1 0,0-1-1,0 1 1,0-1-1,0 0 1,0 0 0,1 1-1,-1-1 1,0 0-1,0 0 1,0 0-1,0 0 1,0 0 0,0-1-1,0 1 1,0 0-1,0 0 1,0-1 0,0 1-1,0 0 1,0-1-1,0 1 1,0-1-1,0 0 1,1 0 0,23-20-35,-18 13-8,22-21-94,-28 28 129,1 0 0,-1 0 0,0 0 0,1 0 0,-1 1 0,0-1 0,1 0 1,-1 1-1,1-1 0,-1 1 0,1 0 0,0-1 0,-1 1 0,1 0 0,-1 0 0,1 0 0,-1 0 0,1 0 1,0 0-1,-1 0 0,1 1 0,2 0 0,-2 2 45,1-1-1,-1 1 1,0 0-1,-1-1 1,1 1 0,0 0-1,-1 1 1,0-1-1,1 0 1,-1 0 0,-1 0-1,2 6 1,3 6 127,1 7-289,10 22 762,-15-43-795,-1 1-1,1-1 0,0 0 1,0 1-1,0-1 1,0 0-1,0 0 0,0 0 1,0 0-1,0 0 0,0 0 1,1 0-1,-1 0 1,0 0-1,1 0 0,-1-1 1,0 1-1,1 0 0,-1-1 1,1 0-1,-1 1 1,1-1-1,2 1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48.0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191 30 3009,'0'0'3898,"-10"0"-3802,0 0 23,0 1 0,0 0 0,0 0 0,0 1 0,-15 6 1,19-7 16,1 2 1,-1-1 0,1 1-1,0 0 1,0 0 0,0 0-1,0 0 1,1 1 0,-1 0-1,1 0 1,0 1 0,0-1-1,-4 6 1,3 0-71,0 1 1,0 0-1,1-1 0,0 1 1,1 1-1,0-1 0,1 0 0,0 1 1,1-1-1,0 1 0,1 0 1,1 11-1,0-21-69,-1 0 0,0 1 1,1-1-1,-1 0 1,1 0-1,0 0 0,-1 0 1,1 0-1,0 0 0,0 0 1,1 0-1,-1-1 0,0 1 1,0 0-1,1-1 0,-1 1 1,1-1-1,0 1 0,-1-1 1,1 0-1,0 0 0,0 1 1,0-1-1,0-1 0,0 1 1,0 0-1,0 0 1,0-1-1,4 1 0,-1 1-12,0-2-1,1 1 0,-1 0 1,0-1-1,0 0 0,0 0 1,1-1-1,-1 1 1,0-1-1,0 0 0,0-1 1,6-1-1,-5-1-9,1 0 0,-1 0 0,0 0 0,0-1 0,-1 0 0,1 0 0,-1-1-1,0 1 1,4-7 0,37-61-707,-41 65 605,0-1-152,0-1-1,0 0 1,5-19-1,-9 27 276,0 0 0,-1 0 0,1 0-1,-1 0 1,1 0 0,-1 0-1,0 0 1,0 0 0,0 0-1,0 0 1,0 0 0,0 0 0,0 0-1,-1 0 1,1 0 0,-1 0-1,1 0 1,-1 0 0,0 0 0,0 1-1,0-1 1,0 0 0,0 0-1,0 1 1,0-1 0,0 1 0,-3-3-1,-4 0 124,-1 1-1,1 0 0,-1 0 1,0 1-1,0 0 0,0 1 1,1 0-1,-1 0 0,-1 1 1,-9 0-1,18 0-105,0 1 0,1-1 0,-1 0 1,0 0-1,0 0 0,1 1 0,-1-1 0,0 0 0,1 1 0,-1-1 0,1 1 0,-1-1 0,0 1 0,1-1 0,-1 1 0,1-1 1,-1 1-1,1 0 0,0-1 0,-1 1 0,1-1 0,-1 1 0,1 0 0,0 0 0,0-1 0,-1 1 0,1 0 0,0-1 1,0 1-1,0 0 0,0 0 0,0 0 0,-1 32 57,2-25-41,-2 2 29,2 0 0,-1 0-1,1-1 1,1 1 0,0-1 0,0 1 0,1-1-1,5 13 1,-6-18-45,1 0-1,-1 0 1,0 0-1,1-1 0,0 1 1,0-1-1,0 0 1,1 0-1,-1 0 1,1 0-1,-1-1 1,1 1-1,0-1 1,0 0-1,0 0 1,0 0-1,0-1 0,1 1 1,-1-1-1,8 1 1,-4 0-15,-1-1 0,1 0-1,0-1 1,-1 0 0,1 0 0,0 0 0,-1-1 0,1-1 0,14-3-1,-17 3-22,0 0 0,0-1 0,-1 1 0,0-1 0,1 0 0,-1 0 0,0-1 0,0 1 0,-1-1 0,1 0 0,-1 0 0,0 0 0,0 0 0,0-1 0,3-5 0,2-5-201,-1 1-1,0-1 0,-1 0 0,-1-1 0,0 0 1,-1 0-1,0 0 0,-2 0 0,2-22 585,-4 56-278,-2 33-64,1-27 115,0 1 1,2-1-1,4 30 0,-4-49-113,1-1-1,-1 1 0,1 0 0,-1-1 1,2 1-1,-1-1 0,0 0 0,1 0 1,0 0-1,0 0 0,0 0 1,0 0-1,0-1 0,1 1 0,0-1 1,0 0-1,0 0 0,0-1 0,0 1 1,0-1-1,7 3 0,1-1-39,0 0 0,1-1 0,-1 0 0,1-1 0,0-1-1,-1 0 1,14 0 0,-23-2 4,0 1 1,0-1-1,0 1 0,0-1 1,0 0-1,-1 0 0,1 0 0,0 0 1,-1-1-1,1 1 0,-1-1 1,1 0-1,-1 1 0,0-1 0,0 0 1,0 0-1,0 0 0,0-1 1,0 1-1,0 0 0,-1-1 0,1 1 1,1-5-1,-1 3-160,0 0 1,1 0 0,0 0-1,0 1 1,0 0-1,0-1 1,0 1-1,6-4 1,-8 7 147,-1 0-1,1-1 1,0 1-1,-1 0 1,1 0-1,0 0 1,0 0 0,-1 0-1,1 0 1,0 0-1,-1 0 1,1 1 0,0-1-1,-1 0 1,1 0-1,0 0 1,-1 1-1,1-1 1,-1 0 0,1 1-1,0-1 1,-1 1-1,1-1 1,-1 0 0,1 1-1,-1-1 1,1 2-1,14 15 705,-13-14-592,1 1 32,1 1 0,0-1 0,1 0 1,-1 0-1,0 0 0,1-1 0,0 0 0,0 0 1,0 0-1,0 0 0,8 2 0,-3-2-93,1-1 0,-1 0 0,1 0 0,-1-2 1,17 1-1,-27-1-82,0 0 0,1 0 0,-1 0 0,1 0 0,-1 0 1,0 0-1,1 0 0,-1 0 0,0 0 0,1 0 0,-1 0 1,1 0-1,-1 0 0,0 0 0,1 0 0,-1 0 0,0-1 0,1 1 1,-1 0-1,0 0 0,1 0 0,-1-1 0,0 1 0,1 0 1,-1 0-1,0-1 0,0 1 0,1 0 0,-1-1 0,0 1 1,0 0-1,0 0 0,1-1 0,-1 1 0,0-1 0,0 1 0,0 0 1,0-1-1,0 1 0,0-1 0,1-11-3442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49.1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 43 544,'0'0'9252,"0"-5"-8395,-3 58-469,-2 0 1,-18 74-1,-5 50 456,25-151-709,2-54-42,1-7-145,-6-375-602,6 409 1025,0 9-606,4 10 246,1 0-1,0 0 0,2 0 0,10 22 0,4 9 105,-14-31-77,42 99 175,-42-105-207,-1-1 1,1 1 0,1-1-1,0-1 1,0 0 0,1 0-1,16 13 1,-21-20-7,0-1 0,1 0 1,-1 0-1,1 0 0,-1 0 0,1-1 1,0 1-1,0-1 0,-1-1 0,1 1 1,0-1-1,0 0 0,0 0 0,7-1 1,2 1 67,-13 0-65,0-1 0,1 1 0,-1-1 1,0 1-1,0-1 0,0 0 0,0 0 0,0 1 0,0-1 1,0 0-1,0 0 0,0 0 0,0 0 0,0 0 0,0 0 1,-1 0-1,1 0 0,0-1 0,-1 1 0,1 0 0,-1 0 1,0-1-1,1 1 0,-1-2 0,10-40 64,-9 37-48,10-68 34,-4 0-1,-2-84 1,-5 158-243,0 18-4828,0 6 1667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25.6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1 311 5763,'0'0'7171,"0"4"-6862,0-11-495,2-25 217,3 0 0,0 0 0,2 1 1,1 0-1,2 1 0,15-35 0,-22 58-32,11-23-13,-14 29 15,1 0 0,-1-1 0,1 1 1,0 0-1,-1 0 0,1 0 0,0 0 1,0 0-1,0 0 0,0 1 0,0-1 1,0 0-1,0 0 0,0 1 1,0-1-1,0 0 0,0 1 0,0 0 1,1-1-1,0 0 0,-2 6 108,3 851 3400,-3-854-3547,0 0 1,0 0 0,0 0-1,0 0 1,0 0 0,0 0-1,1 0 1,-1 0 0,1 0-1,-1 0 1,1 0 0,0 0-1,0-1 1,0 1-1,1 2 1,0-3-258,-1 0 0,0-1 0,1 1 0,-1 0 0,1-1 0,-1 0 0,1 1 0,-1-1 0,1 0-1,0 0 1,-1 0 0,1 0 0,-1 0 0,1 0 0,-1 0 0,1 0 0,0-1 0,-1 1 0,3-2 0,8-2-3835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49.6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176 3 5042,'0'0'3677,"-7"0"-2533,-16-1-977,12 0-53,1 1 1,0 0-1,-17 2 1,24-1-102,0-1 1,0 1-1,1 0 1,-1 0-1,0 0 1,0 0-1,1 1 0,-1-1 1,1 1-1,-1-1 1,1 1-1,0 0 1,-1 0-1,1 0 1,0 0-1,0 0 1,-2 4-1,-2 4 13,1 0-1,1 0 1,-1 0 0,2 1-1,-1-1 1,1 1 0,1 0-1,-2 11 1,1 13 141,2 42-1,1-53-132,0-23-27,1 0 1,-1 0-1,1 0 1,-1 0-1,1 1 0,0-1 1,-1 0-1,1 0 1,0 0-1,0-1 1,0 1-1,0 0 1,0 0-1,0 0 0,0-1 1,0 1-1,0 0 1,0-1-1,0 1 1,0-1-1,0 1 0,0-1 1,1 0-1,-1 0 1,0 1-1,0-1 1,0 0-1,1 0 1,1 0-1,0 0-7,-1 1 0,1-1 0,0 0 0,0 0 0,0 0 0,0-1 0,0 1 1,0-1-1,0 0 0,0 1 0,-1-1 0,1 0 0,4-3 0,-3 1-30,0-1 1,-1 0-1,1-1 0,-1 1 1,1-1-1,-1 1 0,-1-1 0,1 0 1,-1 0-1,3-7 0,18-61-688,-15 44 224,-4 16 316,-1 3-44,0 0 1,0-1-1,-1 1 0,1-22 676,-1 39-305,3 5-176,0-1 1,0 0-1,1-1 0,1 1 1,0-1-1,0 0 0,1-1 1,0 0-1,16 14 0,-19-19-47,1 1-1,-1-1 0,1 0 0,0-1 1,0 1-1,1-1 0,-1 0 1,1-1-1,0 0 0,0 0 1,-1 0-1,1-1 0,0 0 0,0 0 1,0-1-1,1 1 0,-1-2 1,11-1-1,8-6-2700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50.1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84 1 352,'0'0'3175,"-11"12"-2863,-35 41 278,42-47-436,1 0 1,0 1-1,0-1 1,0 0-1,1 1 1,0 0 0,0 0-1,0-1 1,1 1-1,0 0 1,1 0-1,-1 0 1,1 1-1,1-1 1,0 8 0,1 13 448,-3-24-515,1-1 1,0 1-1,0 0 0,1 0 1,-1-1-1,1 1 1,0-1-1,0 1 0,0 0 1,2 4-1,-1-7-51,-1 1-1,0-1 1,0 0-1,1 0 1,-1 0-1,1 0 1,-1 0 0,1 0-1,-1 0 1,1 0-1,0-1 1,-1 1-1,1 0 1,0-1 0,0 0-1,-1 1 1,1-1-1,0 0 1,0 0-1,-1 0 1,5 0 0,-2 0 33,1 0 1,-1 0 0,0-1 0,1 1 0,-1-1 0,1 0-1,-1 0 1,8-3 0,-9 2-39,-1 0 0,0 1 0,1-1 0,-1 0 0,0 0 0,0 0 0,0-1 0,0 1 0,-1-1 0,1 1 0,0-1 0,-1 1 0,2-6 0,2-6-68,-1 1-1,-1-1 0,0 0 1,0-1-1,-2 1 0,0 0 1,-1-24-1,0 37-79,0 0 0,0 1 0,0-1 0,0 0 1,0 1-1,0-1 0,0 0 0,0 1 0,0-1 0,0 0 0,0 1 0,0-1 0,-1 0 1,1 1-1,0-1 0,0 1 0,-1-1 0,1 0 0,0 1 0,-1-1 0,1 1 1,-1-1-1,1 1 0,-1-1 0,1 1 0,-1-1 0,1 1 0,-1 0 0,1-1 0,-1 1 1,0 0-1,1-1 0,-1 1 0,0 0 0,1 0 0,-1-1 0,0 1 0,0 0 1,-25-4-5248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50.4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47 816,'0'0'7030,"17"-4"-7056,-9 2 41,15-3 34,-1 0 0,1 2 0,0 1 0,0 0 0,31 3 0,-47 0 44,0 1-1,-1 1 1,1-1 0,-1 1-1,0 0 1,0 0-1,0 1 1,0 0 0,8 6-1,-8-5 7,0 0 0,0-1 0,1 0 0,-1 0 0,1-1 0,0 0 0,0 0 0,0 0 0,9 1 0,-12-3-93,-1 0 0,1-1 1,0 0-1,0 1 1,-1-1-1,1-1 1,0 1-1,0 0 1,-1-1-1,1 0 0,0 0 1,-1 0-1,1 0 1,-1-1-1,4-1 1,-4 0-175,0 1 1,0-1 0,-1 0-1,1 1 1,-1-1 0,0-1 0,0 1-1,0 0 1,0 0 0,0-1-1,-1 1 1,1-1 0,-1 0-1,1-6 1,6-25-4590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50.9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 1377,'0'0'8353,"19"-3"-8308,5 0-11,-4 0 85,1 0 1,1 2 0,36 1-1,-55 1-81,0 0-1,-1-1 0,1 1 1,0 1-1,0-1 0,-1 0 1,1 1-1,-1-1 0,1 1 1,-1 0-1,0 0 0,0 0 1,0 0-1,0 0 0,0 0 1,0 1-1,0-1 1,-1 0-1,1 1 0,-1 0 1,0-1-1,1 1 0,-1 0 1,1 5-1,2 6 134,-1-1 1,0 1-1,-1 0 0,1 14 1,-2 227 1914,-2-241-2240,1 0-1,-2 0 1,0 0 0,-1-1 0,0 1 0,-1-1-1,0 0 1,-1 1 0,-11 19 0,8-23-3859,-2-3-3540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51.3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44 5394,'0'0'46,"6"-9"-1447,21-26 1281,-29 40 450,0-1-1,-1 1 1,2-1 0,-1 1-1,1 0 1,-1 0 0,1 0-1,0 9 1,-3 52 1436,22-65-1371,-16-1-384,1 0-1,-1 0 1,0 0 0,1-1 0,-1 0 0,0 1-1,0-1 1,1 0 0,-1 0 0,0 0 0,0 0-1,0 0 1,0-1 0,0 1 0,0-1 0,-1 1-1,1-1 1,0 0 0,-1 1 0,1-1 0,-1 0-1,0 0 1,0 0 0,0 0 0,2-4 0,0-1 35,-1 0 0,0 0-1,0 0 1,-1 0 0,0 0 0,0-1 0,0-8 0,-5 15 62,1 0 0,0 0 0,-1 0-1,1 1 1,0 0 0,-1-1 0,1 1 0,0 0-1,-6 1 1,4-1-300,-24 0-4882,18 0-433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19:53.2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9 161 2081,'0'0'5264,"-1"0"-5128,1 0 0,0 0 1,-1 0-1,1 0 0,0 0 0,-1 0 1,1 0-1,0 0 0,-1-1 0,1 1 1,0 0-1,0 0 0,-1 0 1,1 0-1,0-1 0,0 1 0,-1 0 1,1 0-1,0-1 0,0 1 1,-1 0-1,1 0 0,0-1 0,0 1 1,0 0-1,0-1 0,0 1 1,0 0-1,-1-1 0,1 1 0,0 0 1,0-1-1,0 1 0,0 0 0,0-1 1,0 1-1,0-8-141,0 3-4,-1 0 0,1 1 0,0-1 1,0 0-1,1 1 0,-1-1 0,1 1 0,0-1 1,0 1-1,1-1 0,-1 1 0,1-1 0,0 1 0,0 0 1,0 0-1,1 0 0,0 0 0,-1 1 0,6-5 1,-4 3-27,2 0 0,-1 0 0,1 1 0,-1 0 0,1 0 0,0 1 1,1-1-1,-1 1 0,1 1 0,-1-1 0,12-2 0,1 2-148,-1 1 0,1 1-1,20 1 1,-38 0 182,2 0 2,0 1 1,0-1-1,0 1 1,0 0-1,-1 0 0,1 1 1,0-1-1,-1 0 1,1 1-1,-1 0 0,1-1 1,-1 1-1,0 0 1,0 0-1,0 1 0,0-1 1,0 0-1,0 1 1,-1-1-1,1 1 0,-1-1 1,2 4-1,3 7 6,0 0 1,-1 1-1,4 15 0,-6-12 74,0-1-1,-2 1 0,0 0 0,-1 0 1,-2 18-1,0 13 105,1-38-143,-1-1 0,0 0 0,0 0 0,-1-1 0,0 1-1,-1 0 1,1-1 0,-2 0 0,1 0 0,-1 0-1,-7 8 1,5-5-23,0 0 1,0 0-1,1 1 0,-8 23 0,9-24 84,1 1 0,-1-1 1,-1 0-1,-13 19 0,12-20 14,1 1 0,0 0 1,0 0-1,-7 22 0,-1-8 35,13-23-83,-1 0-1,0 1 1,1-1 0,-1 1 0,1-1-1,0 1 1,0-1 0,0 1 0,0 0-1,0 0 1,1 0 0,-1 2 0,1-4-93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2:31.7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547 62 320,'0'0'13812,"-11"-11"-13799,4 6-35,1-1 1,-1 2-1,0-1 0,0 1 1,-1 0-1,0 0 0,1 1 1,-1 0-1,0 0 0,-14-2 0,6 3-32,1 0-1,-1 1 1,1 1 0,-1 0-1,-15 4 1,18-2 43,1 1 0,0 0 1,0 1-1,0 1 1,1 0-1,-1 0 0,1 1 1,-14 10-1,8-4-6,1 1 1,0 0-1,1 1 0,-19 21 1,23-19-11,2 0 1,0 0-1,0 1 1,1 0 0,2 1-1,-1-1 1,-5 29-1,3-15 23,0 6-2,1 1 0,2-1 0,-2 44 0,5 116-45,3-138 30,1-50 15,0 0 1,0 0 0,1 0 0,0 0 0,0-1-1,1 1 1,7 15 0,36 57-60,-18-34 92,97 147-22,-58-94-18,-56-85 14,0-1 0,1 0 1,0 0-1,29 22 1,62 39 79,-82-60-56,2-1 1,-1 0-1,2-2 0,-1-1 1,2-1-1,-1-1 1,2 0-1,-1-3 1,1 0-1,0-1 1,0-1-1,26-1 0,-30-2-10,1-1 0,-1-1 0,0-1 0,0-2 0,-1 0 0,40-12 0,-32 5 1,-1 0 0,0-2 1,-1-1-1,0-1 0,-1-1 1,-1-1-1,26-23 0,-44 32 1,0-1 0,-1 0 0,0 0 0,0 0 0,-1 0 0,0-1 0,-1 0-1,0 0 1,3-12 0,3-18 35,6-41 0,-16 76-50,11-88-101,-3-168 0,-8 213-15,-1 31 91,0-1 0,-1 1 0,-1-1-1,0 1 1,-1 0 0,-1 0 0,-10-21 0,3 11 83,-2 0-1,-1 1 1,-27-34-1,2-7 150,31 51-47,1 0 1,-2 1 0,0 0-1,-13-13 1,12 16-72,-16-18 158,-2 1-1,-1 1 1,-1 2-1,-36-24 1,32 25-271,29 20 134,0 0 0,-1 0 1,1 1-1,-1 0 0,0 0 1,0 0-1,0 1 1,0 0-1,0 0 0,-1 1 1,-14-3-1,12 4-73,0-1 0,0 0 0,-1 0 0,1-1 0,-17-8 0,-18-4 31,15 9 23,0 1 0,-1 2-1,-47 0 1,73 4-98,0 0-1,0-1 1,0 1-1,0 1 1,0-1 0,0 1-1,0 0 1,0 0 0,-4 4-1,-44 28-15,33-20 11,11-7-375,0 0 1,0 1 0,0 0 0,1 1 0,1-1-1,-1 1 1,1 1 0,1 0 0,0-1 0,-8 18 0,-7 15-3471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2:33.2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2081,'0'0'1550,"31"20"88,209 131 1409,-5-1-994,155 92-155,-285-182-1674,496 273 939,-576-320-1100,-14-6-23,0 0 0,1-1-1,0-1 1,0 0 0,1-1 0,-1 0 0,1 0 0,24 2 0,-36-6 243,-24-4-1911,-7-1-938,-12 4-1372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2:33.8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1693 3314,'0'0'5586,"0"-9"-5047,-1-2-379,1-13 316,1-1-1,0 1 1,10-48-1,41-80 681,-17 53-719,1 3-169,93-179 1,83-73-96,60-108-8,-263 438-127,-8 14-23,0 1 0,1-1 0,-1 1 0,1-1 0,0 1-1,0 0 1,0 0 0,1 0 0,-1 0 0,1 0 0,-1 0 0,1 1-1,0-1 1,0 1 0,0 0 0,7-4 0,-8 6 93,0-1-1,0 0 1,0 0 0,0 0-1,0 0 1,0 0 0,0 0 0,-1 0-1,1-1 1,0 1 0,3-4-1,-4 4-281,0 0-1,0 0 0,0-1 0,0 1 1,1 0-1,-1 0 0,0 1 0,1-1 1,-1 0-1,1 0 0,-1 1 0,1-1 1,-1 1-1,1-1 0,-1 1 1,1 0-1,-1-1 0,3 1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6:14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154 112 544,'0'0'5365,"-3"0"-5159,-12 0 5444,8-20-7160,4 18 1514,0 1-1,1-1 1,-1 1-1,0 0 1,0 0-1,0 0 1,0 0-1,0 0 1,0 0-1,0 1 1,0 0-1,-1-1 1,1 1-1,0 0 1,0 1-1,0-1 1,0 0-1,0 1 1,0 0-1,0 0 1,0 0-1,0 0 1,0 0-1,0 1 1,0-1-1,1 1 1,-1-1-1,0 1 1,1 0-1,0 0 1,-1 1-1,1-1 1,0 0-1,0 1 1,0-1-1,0 1 1,1 0-1,-1-1 1,1 1-1,0 0 1,0 0-1,0 0 1,0 0-1,-1 3 1,0 2-6,1 0-1,0-1 1,0 1 0,0 0 0,1 0 0,1 0 0,0 10-1,0-15-3,-1-1-1,1 0 0,-1 0 1,1 0-1,0 1 0,0-1 1,0 0-1,0 0 0,1 0 1,-1-1-1,0 1 0,1 0 1,-1 0-1,1-1 0,0 1 1,-1-1-1,1 1 0,0-1 1,0 0-1,0 1 0,0-1 1,0 0-1,0-1 0,0 1 1,0 0-1,1 0 0,-1-1 1,3 1-1,6 1-19,-1-1-1,0 0 1,0-1 0,1 0 0,-1 0-1,16-3 1,-23 2 3,1 0 1,-1 0-1,1-1 0,-1 1 0,1-1 1,-1 1-1,0-1 0,0 0 0,0-1 1,0 1-1,0 0 0,0-1 0,-1 0 1,1 1-1,-1-1 0,0 0 0,0 0 1,0-1-1,0 1 0,2-6 0,0 1-100,-1 0 0,-1 0 0,1 0 0,-1-1 0,-1 1 0,0-1 0,1-8 0,-2 15 113,0 0 1,0 0-1,0 0 0,0 0 0,-1 0 1,1 0-1,-1 0 0,1 0 0,-1 0 0,1 0 1,-1 0-1,0 0 0,0 0 0,0 0 0,0 1 1,0-1-1,-1 0 0,1 1 0,-1-1 0,1 1 1,-1-1-1,1 1 0,-1 0 0,0-1 0,1 1 1,-1 0-1,0 0 0,0 0 0,0 1 0,0-1 1,0 0-1,-3 0 0,-4-1 61,0 1 0,0 0 0,0 0 0,-1 1 0,1 1 0,0-1 0,-12 3 0,16-2-11,0 1 0,0 0 1,0-1-1,-1 2 0,2-1 0,-1 0 0,0 1 1,0 0-1,1 0 0,0 1 0,-1-1 1,1 1-1,-3 4 0,3-3-23,1-1 0,-1 1 0,1 0 0,1-1 0,-1 1 0,1 0-1,0 1 1,0-1 0,0 0 0,1 1 0,0-1 0,0 1 0,0-1 0,0 1 0,1-1 0,0 1-1,1 6 1,-1-11-22,1 1 0,-1-1 0,0 1 0,1-1 0,0 0 0,-1 0 0,1 1 0,0-1 0,-1 0 0,1 0 0,0 0 0,0 1 0,0-1 0,0 0 0,0 0 0,0 0 0,0-1 0,0 1 0,1 0 0,-1 0 0,0-1 0,0 1 0,1-1 0,-1 1 0,0-1 0,1 1 0,-1-1 0,0 0 0,1 0 0,-1 1 0,3-1-1,59 1-131,-46-1 147,-12 0-5,-1-1 0,1 1 1,-1-1-1,0 0 0,1 0 0,-1 0 0,0-1 0,0 0 0,0 1 1,0-1-1,0-1 0,0 1 0,-1-1 0,1 1 0,-1-1 0,1 0 0,-1 0 1,0-1-1,0 1 0,-1 0 0,4-7 0,-1 3 3,-1-1 0,-1 1 0,1-1 0,-1 0 0,-1 0 0,1-1 0,-1 1 0,-1 0-1,0-1 1,1-14 0,-2 12-11,0 5 16,0-1 0,0 1 0,0 0 0,-1-1 0,-2-8 0,2 13-10,0 1 1,1-1 0,-1 0 0,0 1-1,0-1 1,0 0 0,0 1-1,0-1 1,-1 1 0,1-1 0,0 1-1,-1 0 1,1 0 0,-1-1 0,1 1-1,-1 0 1,0 0 0,0 1-1,1-1 1,-1 0 0,0 1 0,-3-2-1,0 1 40,-1 0 0,1 0 0,0 0-1,-1 0 1,1 1 0,-1 0-1,1 0 1,-1 1 0,1-1 0,-1 1-1,1 1 1,0-1 0,-1 1-1,1-1 1,0 1 0,0 1 0,-9 4-1,7-1-10,1-1 0,-1 1 0,1 0 0,0 1 0,0 0 0,0 0 0,1 0 0,0 0 0,1 1 0,-5 11 0,7-17-22,1 1 0,0-1 0,-1 1 0,1 0 0,1-1 0,-1 1 0,0 0 0,1 0 0,-1-1 0,1 1 1,0 0-1,0 0 0,0 0 0,0 0 0,0-1 0,1 1 0,-1 0 0,1 0 0,1 2 0,-1-3-18,1 0 0,-1 0 0,1 0-1,0 0 1,-1-1 0,1 1 0,0-1 0,0 1 0,0-1-1,0 0 1,0 0 0,1 0 0,-1 0 0,0 0-1,0 0 1,1 0 0,-1-1 0,1 1 0,-1-1 0,0 0-1,4 0 1,1 1 24,0 0 0,1-1 1,-1 0-1,0 0 0,14-3 0,-19 3-3,-1-1 0,1 1 1,-1-1-1,1 0 0,-1 1 0,0-1 0,1 0 1,-1 0-1,0 0 0,0 0 0,1 0 1,-1 0-1,0 0 0,0-1 0,0 1 1,0 0-1,-1-1 0,1 1 0,0-1 1,0 1-1,-1-1 0,1 1 0,-1-1 1,0 1-1,1-1 0,-1 1 0,0-1 1,0 1-1,0-1 0,0 0 0,0-1 0,0 0 31,0 0 0,0 0 0,0 0 0,0 0-1,-1 0 1,1 0 0,-1 0 0,0 0 0,0 1-1,0-1 1,0 0 0,0 0 0,-4-4 0,4 6-23,-1-1 0,0 1 0,0-1 0,0 1 0,1 0 0,-1 0 0,0 0 0,-1 0 0,1 0 0,0 0 1,0 1-1,0-1 0,0 1 0,-1-1 0,1 1 0,0 0 0,0 0 0,-4 0 0,-7 0 59,-8 2 350,20-1-428,1-1 1,-1 1-1,0 0 1,1 0-1,-1 0 1,1-1-1,-1 1 0,1 0 1,-1 0-1,1 0 1,0 0-1,0 0 0,-1 0 1,1 0-1,0 0 1,0 0-1,0 0 1,0 0-1,0 0 0,0 0 1,0 1-1,0-1-22,1 0 1,-1 0-1,0 0 0,1-1 0,-1 1 1,1 0-1,-1 0 0,1 0 0,-1-1 1,1 1-1,-1 0 0,1-1 0,0 1 1,-1 0-1,1-1 0,0 1 0,-1-1 1,1 1-1,0-1 0,0 0 0,0 1 1,0-1-1,-1 0 0,1 1 1,0-1-1,0 0 0,0 0 0,0 0 1,0 0-1,0 0 0,1 0 0,35 1-2321,-29-1 1008,1 0-1866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26.0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11 163 3858,'0'0'5397,"4"24"-4581,16 79-416,-18-92-328,1-1 0,0 1-1,1-1 1,0 1 0,0-1-1,1-1 1,0 1 0,1-1-1,12 15 1,-15-20-54,1 0 0,0-1 1,1 1-1,-1-1 0,1 0 1,-1 0-1,1 0 0,0-1 1,0 1-1,0-1 0,0-1 0,0 1 1,1-1-1,-1 0 0,0 0 1,1 0-1,9 0 0,-14-2-14,1 1-1,-1-1 1,1 1-1,0-1 1,-1 1-1,0-1 1,1 0-1,-1 0 1,1 1-1,-1-1 1,0 0 0,0 0-1,1-1 1,-1 1-1,0 0 1,0 0-1,0 0 1,0-1-1,0 1 1,-1-1-1,1 1 1,0-1-1,-1 1 1,1-1-1,0-2 1,11-46 223,-11 44-178,4-36 130,-1 1-1,-3-1 0,-5-74 0,3 111-132,1-1-1,-1 1 1,0 0 0,0 0 0,0 0 0,-1 0 0,0 0-1,0 0 1,0 0 0,0 0 0,-1 1 0,0-1-1,0 1 1,0 0 0,0 0 0,-1 0 0,0 0 0,1 1-1,-1-1 1,-1 1 0,1 0 0,0 0 0,-1 0 0,0 1-1,1 0 1,-1 0 0,0 0 0,0 0 0,0 1 0,-1 0-1,1 0 1,0 0 0,-10 0 0,9 1 5,1-1 0,-1 1 0,0 0 0,0 1 0,1 0 1,-1-1-1,0 2 0,1-1 0,-8 3 0,10-2-53,0 0 0,1 0 0,-1 0 1,1 0-1,-1 0 0,1 1 0,0-1 0,0 1 0,0 0 0,0-1 0,1 1 1,-1 0-1,1 0 0,-1 0 0,1 0 0,0 0 0,-1 5 0,-1 6-218,0 0 0,1 1 0,1-1 0,0 29-1,2-30-278,-2-11 206,1 0 0,0 0 0,0 1 0,0-1 0,0 0 0,1 0 0,-1 0 0,1 0 0,-1 1 0,1-1 0,0 0 0,-1 0 0,1 0 0,0 0 0,1 0 0,-1 0 0,0-1 0,0 1 0,1 0 0,1 1 0,13 5-5739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6:19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325 122 816,'0'0'5096,"-33"-13"-1078,-18 13-2206,47 0-1689,5 0-62,29 0 10,-8 1-45,1-2 0,-1 0 0,0-1-1,0-2 1,0 0 0,-1-1-1,30-11 1,-16 3 26,0 3-1,1 0 1,45-5-1,-52 10-28,84-5 225,-92 8-32,-18 3 171,-13 1-299,-96 26-523,78-19 419,0-1 0,-1-2 0,-37 5 1,6-6 157,-100 21 1,140-20 32,20-6-176,1 0-1,-1 0 1,0 0-1,0 0 1,0 0-1,0 0 1,0 0-1,0 0 1,0 0-1,0 0 1,0 0-1,0 0 1,0 0-1,0 0 1,0 0-1,0 0 1,0 0-1,0 1 1,0-1-1,0 0 1,0 0-1,0 0 1,1 0 0,-1 0-1,0 0 1,0 0-1,0 0 1,0 0-1,0 0 1,0 0-1,0 0 1,0 0-1,0 0 1,0 1-1,0-1 1,0 0-1,0 0 1,0 0-1,-1 0 1,1 0-1,0 0 1,0 0-1,0 0 1,0 0-1,0 0 1,0 0-1,35 0-325,-12 0 373,-19 0-42,60 0 69,0-2 1,71-12-1,-56 2 1,92 0 0,60 9 526,-190 3-203,-61 0-404,-669-9-533,512 8 959,177 1-329,4 0-519,1060 0 904,-940-5-435,160-27 0,-264 29 107,-20 3-138,0 0 0,0 0-1,0 0 1,0 0 0,0 0-1,0 0 1,0 0 0,0-1 0,0 1-1,0 0 1,0 0 0,0 0-1,0 0 1,0 0 0,-1 0-1,1 0 1,0 0 0,0 0-1,0 0 1,0 0 0,0 0-1,0 0 1,0 0 0,0 0-1,0 0 1,0 0 0,0 0 0,0 0-1,0-1 1,0 1 0,0 0-1,0 0 1,0 0 0,0 0-1,0 0 1,0 0 0,0 0-1,0 0 1,0 0 0,-36-1 709,22 1-627,-1125 10-358,887-20 430,234 10-162,25 0-398,32 3 116,45 11 272,-26-3 21,71 3 1,437-4 123,-246-8-64,-167-3 90,-153 1 257,-14 0 192,-370-13-571,327 13-97,-564-26-27,555 20 3,-83 4 1,87 3 70,16 1 24,-1 3-1,-48 10 1,-2 1 49,68-15-146,24-1-235,17 0 170,295 13 102,557-13 841,-830 1-684,-1-3 1,64-10-1,-97 12-141,1-1 0,-1 1 1,1 0-1,-1 0 0,1 0 1,-1-1-1,1 1 0,-1 0 1,1-1-1,-1 1 0,1 0 1,-1-1-1,1 1 0,-1-1 1,0 1-1,1-1 0,-1 1 1,0-1-1,0 1 0,1-1 1,-1 1-1,0-1 0,0 1 1,0-1-1,1 1 0,-1-1 1,0 0-1,0 1 0,0-1 1,0 1-1,0-1 0,0 1 1,0-1-1,-1 0 0,1 1 1,0-1-1,0 1 0,0-1 1,0 1-1,-1-1 0,1 1 1,0-1-1,0 1 0,-1-1 1,0-2-285,-1 1-1,1-1 1,-1 0 0,1 1 0,-1 0 0,0 0 0,0-1 0,-3-1 0,-30-16-6121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6:20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1155 6323,'0'0'3636,"-15"13"-3598,14-12 40,0-1 0,0 1 0,0-1 1,0 1-1,0-1 0,0 1 0,0-1 1,0 0-1,0 0 0,0 0 0,0 1 1,0-1-1,0 0 0,0 0 0,0 0 1,0 0-1,0-1 0,0 1 1,0 0-1,0 0 0,0-1 0,0 1 1,0 0-1,0-1 0,0 1 0,0-1 1,0 0-1,0 1 0,1-1 0,-1 0 1,0 1-1,0-1 0,1 0 0,-1 0 1,0 1-1,0-3 0,-3-3-133,0-1 0,1 1 0,0-1 0,-3-9 0,3 6 233,-16-48-179,3 0 1,3-1-1,2-1 0,2 0 0,4-1 1,2-77-1,3 128-17,-1-3 3,1 0 0,0 0 0,1 0-1,1 1 1,0-1 0,0 0 0,1 1-1,6-13 1,0 5 5,1 1 1,0 0-1,2 1 0,0 1 0,1 0 0,1 0 0,27-24 1,-18 22 45,0 0 1,2 2-1,0 1 1,54-25-1,-13 13 208,133-37-1,75 2 338,-221 52-360,-22 2-92,-24 6-65,0 1 0,0 0-1,1 1 1,12-2 0,-18 3 96,-6-10-8153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6:21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7187,'0'0'7124,"-4"0"-6919,7 0-128,86-1 467,106 3-143,-191-2-398,0 0 0,0 0 0,-1 1 0,1 0 0,0 0 1,0 0-1,0 0 0,4 3 0,-7-4 2,-1 1-1,1-1 1,0 1 0,0 0 0,0-1-1,-1 1 1,1 0 0,0 0 0,-1 0-1,1-1 1,-1 1 0,1 0-1,-1 0 1,1 0 0,-1 0 0,0 0-1,1 0 1,-1 0 0,0 0 0,0 0-1,0 0 1,0 0 0,0 0 0,0 0-1,0 0 1,0 0 0,0 0 0,0 0-1,0 0 1,-1 0 0,1 0-1,0 0 1,-1 0 0,1 0 0,-1 0-1,1 0 1,-2 1 0,-8 12 35,0-1 0,0-1 0,-1 1 0,-1-2 0,0 0 0,-1 0 0,-22 14 0,6-3-40,-8 7-33,-2-2 1,-1-1-1,-64 30 0,102-53-636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6:21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421 397 4770,'0'0'4074,"-9"-11"-3858,-29-34-104,35 42-85,0 1 1,0-1-1,0 1 0,-1 0 0,1 0 1,-1 0-1,0 0 0,1 0 0,-1 1 1,0 0-1,0 0 0,0 0 0,0 0 1,0 1-1,0-1 0,0 1 0,0 0 0,0 0 1,0 1-1,-6 0 0,-10 1 114,6-3-76,4 1-7,1-1 0,-1 1 0,0 1 0,1 0 0,-1 0 0,1 1 0,-1 0 1,1 1-1,0 0 0,-15 7 0,11-3-21,1 1 0,1 1 0,-1 0-1,2 1 1,-1 0 0,1 0 0,1 1 0,-1 0 0,2 1 0,0 0 0,-9 17 0,16-26-48,0-1 0,0 1 0,0-1 1,1 1-1,-1 0 0,1-1 1,-1 1-1,1 0 0,0 0 0,0-1 1,0 1-1,1 0 0,-1-1 0,1 1 1,0 2-1,0-3-5,0 0 0,-1-1 1,1 1-1,0-1 0,1 0 0,-1 1 1,0-1-1,0 0 0,1 0 0,-1 1 1,0-1-1,1 0 0,-1 0 0,1-1 1,-1 1-1,1 0 0,2 0 0,7 2-64,-1-1-1,0-1 1,1 0 0,-1 0-1,0-1 1,13-2-1,-10 2 25,-5-1 15,1 0 1,-1 0 0,0-1 0,0 0 0,1 0 0,-2-1 0,1 0 0,0 0 0,0-1 0,11-7 0,-8 3-150,0-1 0,-1 0 1,1 0-1,-2-1 0,1 0 1,7-13-1,-5 6-184,0-1 0,-2 0 0,-1 0 0,0-1-1,-1 0 1,-1-1 0,-1 0 0,7-35 0,-9 25 130,-1 0 1,-2 0 0,-2-41-1,0 67 299,1 1 0,-1 0 0,1-1 0,-1 1 0,0 0 1,0 0-1,-1 0 0,1 0 0,-1 0 0,1 0 0,-1 0 0,0 0 0,0 1 0,0-1 0,0 1 0,-1-1 0,1 1 0,-1 0 0,1 0 0,-1 0 1,-3-2-1,2 2 325,0 1 0,0-1 1,0 0-1,-1 1 1,1 0-1,0 0 0,-1 0 1,1 1-1,-8-1 1,12 1-363,0 1 1,-1-1 0,1 0-1,0 0 1,-1 0 0,1 1 0,0-1-1,-1 0 1,1 0 0,0 1-1,0-1 1,-1 0 0,1 0-1,0 1 1,0-1 0,0 0-1,-1 1 1,1-1 0,0 0 0,0 1-1,0-1 1,0 1 0,0-1-1,0 0 1,0 1 0,0-1-1,0 0 1,0 1 0,0-1-1,0 0 1,0 1 0,0-1-1,0 1 1,0-1 0,0 0 0,1 1-1,-1 5 54,0-4-66,-1 12 121,1 0-1,1 1 0,0-1 0,1 0 0,0 0 0,1 0 0,0 0 0,10 21 1,0-5 176,2-2 0,2 1 0,0-2 1,2 0-1,27 29 0,-36-44-420,1 0-1,1-2 1,0 1 0,0-2-1,1 1 1,0-2-1,1 0 1,0 0 0,0-1-1,0-1 1,1-1-1,29 8 1,13-11-4253,-40-2 688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6:22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4306,'0'0'4930,"215"131"-4402,-160-95-255,-1-7-193,-6-2-80,-5-8-289,-6-12-991,-12-7-993,-3 0-1345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6:22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1058 0 6099,'0'0'4914,"-219"135"-4322,117-56 33,-7-1-97,11-12 192,14-13-384,29-21-304,19-12-32,17-13-752</inkml:trace>
  <inkml:trace contextRef="#ctx0" brushRef="#br0" timeOffset="1">1 722 1793,'0'0'5442,"219"-39"-3937,-121 9-545,11-9-47,15-10-273,4 0-112,0-1-239,-15 1-273,-19 3 96,-21 10-112,-29 10 0,-18 9-289,-19 17-655,-58 20-8724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6:23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380 253 6883,'0'0'4309,"-27"4"-4264,-87 16-58,103-17 14,1 1 1,0-1-1,0 2 0,0-1 1,1 1-1,-1 1 0,1 0 1,0 0-1,1 1 0,0 0 1,0 0-1,0 1 0,-10 14 1,10-13 16,-2 2-3,0 2 0,1-1 0,1 1 0,0 1-1,0 0 1,1 0 0,1 0 0,1 1 0,0-1 0,0 2-1,2-1 1,0 0 0,1 1 0,0-1 0,1 19 0,1-21-12,-1 3 2,2-1 0,0 0 0,0 1 0,5 16 0,-5-27-12,1 1 1,0-1 0,0 0 0,0 0 0,1-1 0,0 1 0,0 0 0,0-1 0,1 0 0,-1 0 0,1 0 0,0 0-1,0 0 1,0-1 0,7 5 0,-3-4-14,-1 0 0,1 0 0,0-1-1,0 0 1,0-1 0,0 1 0,1-1 0,13 1-1,-5-2 15,1 0-1,0-2 1,20-2-1,-32 2 9,0 0 0,0-1 0,-1 0 0,1-1 0,-1 1 0,1-1 0,-1 0 0,0-1-1,0 1 1,0-1 0,0 0 0,-1 0 0,0 0 0,0-1 0,0 1 0,0-1 0,-1 0 0,5-9 0,5-8 10,-1-1-1,16-48 1,-18 38-85,-1 0-1,-1-1 0,5-68 0,-8-103-461,-5 156 455,0 45 88,0-19-53,-1 1 0,-4-32 0,4 48 106,-1 0 0,0 0 0,1 0 0,-2 0 1,1 0-1,-1 1 0,0-1 0,0 1 0,0-1 0,-1 1 0,0 0 0,0 0 1,-5-4-1,7 8 406,2 2-467,-1 0 1,1 0-1,-1 0 1,1 0-1,-1 0 1,1 1-1,0-1 1,0 0-1,-1 0 1,1 0-1,0 0 1,0 1-1,0-1 1,0 0-1,1 2 1,-1 1-7,-2 122 455,7 169 2072,-4-278-2428,2-1 1,0 0 0,1-1 0,1 1-1,0-1 1,1 0 0,0 0 0,2 0-1,0-1 1,14 20 0,-17-27-180,1 0 0,0 0 1,0 0-1,1 0 0,0-1 1,0 0-1,1-1 0,-1 1 0,1-2 1,0 1-1,1-1 0,-1 0 1,1-1-1,0 1 0,0-2 1,0 0-1,0 0 0,0 0 0,15 0 1,-13-2-268,-7 0 99,0 1-1,1-1 1,-1 0 0,0 0 0,0-1 0,0 1 0,1-1 0,-1 0-1,0 0 1,0 0 0,0-1 0,0 0 0,6-3 0,-7 1-314,1 0 1,-1 0 0,0 0 0,0-1 0,-1 1 0,4-7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6:23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6243,'0'0'1494,"0"39"-366,2 130-237,-2-150-674,1 0 0,1 0 0,1 0 0,0 0 0,1-1 0,1 1 0,1-1 0,1 0 0,0-1 0,1 1 0,13 19 0,-17-30-191,1 1 0,0-1-1,0 0 1,0 0 0,1 0-1,0-1 1,0 0-1,0 0 1,1 0 0,0-1-1,0 0 1,1-1 0,-1 1-1,1-1 1,0-1-1,0 1 1,0-2 0,1 1-1,-1-1 1,1 0 0,-1-1-1,11 1 1,-2-1-18,1 0 0,24-3 1,-36 1-18,0 0 0,0 0 1,-1 0-1,1-1 1,0 0-1,0 0 1,-1-1-1,1 0 1,-1 0-1,9-6 1,-4 0-229,-1 0-1,1 0 1,-2-1 0,1 0 0,-1-1 0,9-15 0,-11 15-411,0 0 0,-1 0-1,-1 0 1,0-1 0,0 1-1,-1-1 1,2-15 0,-3-16-3738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6:23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0 171 6067,'0'0'2337,"230"-33"-1361,-135 10-479,-1-3-209,-10 6-48,-11 1-240,-14-1-464,-23 4-1489,-21 2-2609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6:24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81 269 4386,'0'0'10127,"4"-3"-9828,15-13-154,24-26 1,19-17 22,134-75-461,-167 120-2074,-39 36-6866</inkml:trace>
  <inkml:trace contextRef="#ctx0" brushRef="#br0" timeOffset="1">81 269 6035</inkml:trace>
  <inkml:trace contextRef="#ctx0" brushRef="#br0" timeOffset="2">81 269 6035,'-80'230'1520,"109"-260"-1263,18-12 1984,8-11-961,11-6-447,3 7-257,-3 9 16,-8 7-528,-11 10 48,-10 9-112,-12 11-64,-10 6-1136,-15 13-7188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26.9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7780,'0'0'915,"10"31"-526,31 108 33,-28-89 63,-3 1 0,-2 0 0,2 58 0,-3-27 195,-3-43-428,23 159 1224,-27-197-1477,0-1 0,0 1 0,0-1 0,0 1 0,0-1 0,0 1 1,0 0-1,0-1 0,0 1 0,0-1 0,0 1 0,0-1 0,1 1 0,-1-1 0,0 0 0,0 1 0,1-1 0,-1 1 0,0-1 0,0 1 0,1-1 0,-1 0 0,1 1 0,-1-1 0,0 0 0,1 1 0,-1-1 0,1 0 0,-1 1 0,1-1 0,-1 0 0,0 0 0,1 0 0,-1 1 0,1-1 0,-1 0 0,1 0 0,-1 0 0,1 0 0,0 0 0,-1 0 0,1 0 0,-1 0 0,1 0 0,12 0-53,141 4 827,-92-5-55,-61 1-667,28 1-3234,-27 10-928,-2 16-2933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6:46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84 161 2385,'0'0'6120,"-2"-6"-5506,-14-37 1301,16 43-1849,0-1-1,0 1 0,-1 0 1,1-1-1,0 1 1,-1-1-1,1 1 0,0-1 1,-1 1-1,1 0 0,-1-1 1,1 1-1,-1 0 0,1 0 1,-1-1-1,1 1 0,-1 0 1,1 0-1,-1 0 1,1-1-1,-1 1 0,1 0 1,-1 0-1,1 0 0,-1 0 1,0 0-1,1 0 0,-1 0 1,1 0-1,-1 0 1,1 1-1,-1-1 0,1 0 1,-1 0-1,1 0 0,-1 1 1,1-1-1,-1 0 0,1 0 1,-1 1-1,1-1 0,-1 1 1,-15 18-326,11-3 232,1 0 1,0 0-1,1 0 0,1 1 1,0 32-1,-1 1 10,0 79-84,3-90 28,0-37 71,1 1 0,-1-1 0,1 0-1,0 1 1,0-1 0,0 0 0,0 0 0,0 1 0,0-1 0,1 0 0,-1-1 0,1 1 0,-1 0 0,3 2 0,32 27-42,-21-18 37,-9-7 0,1 1 0,1-1 0,-1 0 0,1-1 0,0 0 0,0 0 0,1-1 0,-1 0 0,1-1 0,0 1 0,10 1 0,61 21-8,-77-25 17,0 0 0,1 0 0,0 0 0,-1-1 0,1 1 0,-1-1 0,1 0 0,0 0 1,-1 0-1,1-1 0,-1 0 0,1 1 0,-1-1 0,1 0 0,-1 0 0,1-1 0,-1 1 0,0-1 0,0 0 0,1 0 0,-1 0 0,-1 0 1,1 0-1,0 0 0,0-1 0,-1 0 0,0 1 0,1-1 0,2-6 0,10-9 27,-1-1-1,-2 0 1,1-1-1,-2 0 1,10-27-1,-18 35-7,-1 0 0,0-1 0,-1 1 0,0 0 0,-1 0 0,-3-22 0,2-8 62,1 31-52,0 4-10,1 1 0,-1-1-1,-1 0 1,1 1 0,-1-1 0,0 1 0,-1-1 0,1 1 0,-1 0-1,-1-1 1,1 1 0,-5-7 0,-12-15 232,-3 0 0,-26-27 1,24 28 28,15 19-146,-1 0 1,-1 1 0,0 0-1,0 1 1,0 0 0,-17-7 0,11 9-52,-1 1 0,1 0 0,-1 1 1,-27 1-1,23 0 73,15 0-159,1 1-1,0 0 0,-1 0 1,1 0-1,-11 3 0,16-2-4,-1-1 0,1 1-1,0 1 1,0-1-1,0 0 1,0 0-1,0 0 1,1 0 0,-1 1-1,0-1 1,1 0-1,-1 1 1,0-1-1,1 1 1,0-1-1,-1 0 1,1 1 0,0-1-1,-1 3 1,-2 32-728,3-32 554,0 3-494,0 1 1,0 0-1,-1-1 1,0 1-1,-3 10 1,-12 12-4179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6T00:23:33.1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37,'12'13,"0"-1,1 0,18 13,14 11,-25-19,-1-1,1-2,1-1,22 10,91 30,-63-35,-40-11,5-2,0-2,63-3,-31-2,-61 1,1 1,-1 1,-1 0,1 0,1 0,-1 2,-1-1,1 1,9 5,-8-4,0 0,-1-1,1 0,0-1,0 0,16 2,51-6,-35 1,12 1,3 1,78-14,-48-4,59-11,-68 10,10-1,-69 18,-7 0,0-1,-1 1,2-2,-2 0,16-7,-13 3,1 0,0 2,1 0,-1 1,1 0,0 2,16-2,11 5,36-2,-69 0,-1 0,1-1,-1 0,1-1,-1 0,0 0,12-8,-4 2,0 1,0 1,0 1,0 1,1 1,0 0,18 0,-17 2,-1-1,1-1,-1 0,1-2,-1 0,21-13,-14 5,-16 10,1-1,-1 0,1 0,-1-1,11-12,-8 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6T00:23:33.1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1 153,'67'1,"73"-2,-136 0,1 0,-1 0,1-1,-1 0,0 0,0 0,0 0,0-1,0 0,6-6,2-5,19-23,-3 2,-6 8,-13 15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6T00:23:33.1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0 115,'3'0,"2"0,5-3,1-1,3-7,0 0,1 0,3-1,4-1,-1-5,2 1,-2 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14T00:23:26.9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1" timeString="2020-10-14T00:24:03.489"/>
    </inkml:context>
  </inkml:definitions>
  <inkml:trace contextRef="#ctx0" brushRef="#br0">3502 633 42 0,'0'0'9'0,"0"0"1"16,0 0-3-16,0 0 35 15,0 0-16-15,0 0-1 16,0 0-12-16,0 0-9 16,0-24 2-16,0 24 2 15,0 0-8-15,0 0 2 0,0 0-3 16,0 0 1-16,0 0 0 15,0-1 0-15,0 1 2 16,0 0 4-16,0 0 0 16,0 0 6-16,0-3 7 15,0 3 4-15,0 0-8 16,0 0 16-16,0 0-12 16,0-2 1-16,0-2-14 15,-4 0 1-15,2 1 11 16,-1 0-12-16,-2 2 15 15,3-1-16-15,0-1 8 16,2 1-8-16,-2 2-5 0,0-4 3 16,-3 0 6-16,1 2-9 15,0-4 3-15,-2 4 7 16,2-5-2-16,-2 2 2 16,1 0 0-16,1 4 2 15,-2 0-9-15,-2-1 13 16,2-2-15-16,-3-1 0 15,0 1 1-15,0-2-2 16,0 2 5-16,-2 0-1 16,4-2-3-16,-2 3 2 15,3 2 5-15,-1-2-5 16,0 3 5-16,0 0-4 16,1-1-4-16,0-1 1 0,-4-1 1 15,1 2-3 1,-1 0 7-16,-4 1-12 0,5 0 12 15,0 0-6-15,-2 0 0 16,4 0 0-16,-2 0 0 16,3 0 3-16,0 0-6 15,0 0 7-15,2 0-9 16,0 0 10-16,-1 0-10 16,1 0 6-16,-6 0-2 15,4 0 1-15,-3 1 0 16,1 3-4-16,-2 2 8 15,1-5-7-15,1 4 8 0,1-3-10 16,0 2 9 0,3-2-5-16,-1 2 2 0,1-2-1 15,0-2 0-15,-1 2 1 16,3 0-5-16,-3 0 9 16,0 0-10-16,-1 3 4 15,2-1-1-15,-1 3 2 16,1-1 0-16,-3-2 0 15,0 4-1-15,1 0-2 16,-5 0 6-16,3 1-7 16,2-2 10-16,-3-1-11 15,5 2 9-15,0-4-5 16,-2 0 1-16,6 1 0 0,-2-1 0 16,-2-1 2-1,2 2-7-15,-5 5 9 0,3 0-10 16,0 3 10-16,-4-1-8 15,6-6 5-15,0-1-1 16,0-4 0-16,2 2-1 16,0 2 0-16,0 2 2 15,-5 0-8-15,3 0 14 16,-2-1-13-16,2 0 11 16,2 0-6-16,-2 0 1 15,2-1 0-15,-2 2-1 16,-1-1 4-16,1-1-9 15,-1 1 12-15,1 0-12 16,2 0 11-16,0-1-10 0,0 1 8 16,0-2-3-16,0 0 0 15,0 0-2-15,0 3 0 16,0 0 4-16,0 0-5 16,0 2 5-16,0 1-7 15,0-2 10-15,0 1-6 16,0-2 1-16,0-1-1 15,0 2-2-15,0-2 6 16,0 0-8-16,0 0 10 16,0 0-10-16,0-1 9 15,2 0-7-15,1 1 3 16,-3 0 0-16,2 2 0 16,1-2 1-16,-1 2-3 0,0-3 7 15,0 1-10 1,0-4 10-16,0 5-10 0,0-2 9 15,1 0-8-15,-1 1 4 16,0-2-3-16,2 3 3 16,2-1 0-16,-2-1-5 15,0-1 10-15,0 0-10 16,-1-2 6-16,-1 2-3 16,0 3 2-16,0-6 0 15,2 3 0-15,0-1 0 16,0-2-4-16,0 4 9 15,-2-1-10-15,3-2 10 16,-1-1-9-16,0 2 6 16,2 0-2-16,-2 3 0 0,2-2 0 15,-1 0-2-15,-1 1 6 16,-2-4-8-16,2 2 8 16,-1-2-9-16,2 2 9 15,-1 1-7-15,1-3 3 16,-3 2 0-16,2 0-1 15,-2 0 4-15,2-1-6 16,1 2 7-16,2-1-9 16,0 0 10-16,-3 1-9 15,3-1 7-15,-1 1-3 16,-1 1 0-16,0-1 0 16,-1-2-2-16,-2-2 6 15,0 2-9-15,0-2 10 0,-2 0-10 16,5 3 8-16,-1-2-6 15,1 0 4-15,0 2-1 16,-1 0 0-16,2 2 2 16,-1-1-6-16,-1-2 10 15,3-1-12-15,-2 4 11 16,-3-3-10-16,2 0 6 16,1 0-2-16,-1-2 2 15,2 2-1-15,2 0 0 16,-4 0 3-16,3 0-8 15,-3 0 11-15,2 2-11 16,2-2 7-16,0 1-2 0,-1-1 0 16,-1 1 0-16,2-1 0 15,-2 2 0-15,1-2-2 16,-3-2 7-16,0 1-10 16,-1-1 5-16,1 0 0 15,1 0 1-15,-3 0-1 16,3 3 0-16,-1-3 1 15,-2 0-4-15,2 0 8 16,1 0-8-16,0 0 7 16,2 0-8-16,-1 0 9 15,0 0-7-15,1 0 2 16,-2 0 0-16,2 0 0 16,-5 0 1-16,2 0-5 15,-2 0 9-15,1 0-9 16,-1 0 8-16,2 0-4 0,0 0 1 15,4 0-1-15,-2 0 0 16,1 0 1-16,-3-3-2 16,0 2 6-16,2-4-12 15,-2 2 18-15,2-1-18 16,1 3 14-16,-3-4-8 16,0 3 1-16,-1-2 0 15,2 2-1-15,-1 0 1 16,-2-2 1-16,3 0 3 15,-3 0-8-15,0 1 8 16,0 2-1-16,3-4-3 16,0 2 4-16,-1-1-4 0,0-2 3 15,1 0-7-15,1-2 8 16,1 0-8-16,-2 2 13 16,1-3-12-16,-3 3 4 15,1 3-1-15,-2-1 1 16,0-3-1-16,0 3 1 15,-2 1 0-15,3-4 0 16,-1 3 5-16,0-2 1 16,0-1-2-16,1-2 3 15,-1 3-7-15,-2 2 1 16,3 0-1-16,-3 3 0 16,2-6-1-16,-2 4 2 15,2-6-3-15,0 0 2 16,0-2-2-16,0 3 6 15,0 0-6-15,-2 1 1 0,3 5-2 16,-3-4 0-16,0-3 4 16,2-3-2-16,0 4 9 15,0-5-14-15,-2 9 8 16,2-5-5-16,-2 3 2 16,0 4 0-16,0-4 2 15,0 0 2-15,0 0 11 16,0-5-14-16,0 4 0 15,0-3 9-15,0 0-20 16,0-1 14-16,0 4-4 0,0 0 0 16,0-2 2-16,0 1-2 15,0 2 0-15,0-1 0 16,0 4 3-16,0-3-1 16,0 0-2-16,0 1 6 15,0-4-6-15,0 1 0 16,0 2-1-16,-2-2 3 15,-2 2-4-15,2 0 6 16,-3-3-8-16,1 4 8 16,0-4-1-16,2 0-2 15,-3 1 6-15,2-1-6 16,-1-5-1-16,2 2 1 16,-3 0 1-16,1 0-2 0,0 6 3 15,-1-2-2-15,1 0 2 16,-1-2-3-16,0 3 2 15,1-4 2-15,0 1-3 16,-1 4 1-16,1-3 4 16,0 3 9-16,-1 4-1 15,0-7-6-15,1 3-5 16,2-2-1-16,-3 2 4 16,1 0-5-16,-3-1 2 15,2 6 11-15,-1-5-8 16,-1 3 12-16,3-1-15 15,0-3 6-15,-2 7-3 16,2-2 4-16,2 2-8 16,2 0-2-16,-2 0-3 0,2 0 3 15,0-2-1-15,0 2 3 16,0-2-6-16,0 2-28 16,0 0-72-16,0 4-62 15,-4 16-123-15</inkml:trace>
  <inkml:trace contextRef="#ctx0" brushRef="#br0" timeOffset="4124.46">5233 686 59 0,'0'0'58'0,"0"0"-49"16,0 0 25-16,0 0-5 15,0 0 0-15,0 0-9 0,-22-15 19 16,17 6-5-16,1 0-8 15,2 1 7-15,-2 2-14 16,1 5 8-16,-2 1-10 16,3-2 0-16,-2 2 5 15,2 0 0-15,2-3-7 16,-3 3-3-16,3-2 1 16,0 2-6-16,0 0 5 15,0 0-5-15,-2 0-8 16,2 0 7-16,0 0-2 15,0 0-3-15,0 0 2 16,-2 0-3-16,2 0 1 16,-2 0-3-16,0 0 4 0,-3 0-4 15,3 0 5-15,-3 0-6 16,1 0 3-16,-1 0-3 16,1 0 3-16,0 0 0 15,2 2-1-15,-3 9 2 16,3-2-8-16,-5 4 7 15,2-2 0-15,1 0 0 16,0-1-2-16,2-5 4 16,2 2-3-16,-3-1 1 15,3-1-1-15,-2 4 0 16,0-1 1-16,2-2-3 16,-2-1 6-16,0 2-6 15,2 1 2-15,0-1 1 16,0 2-1-16,0-3 1 0,0 2-3 15,0-2 3-15,0 2 0 16,0-2 0-16,0 0-2 16,0-2 1-16,0-2 1 15,0 2-2-15,0-2 2 16,0 2 1-16,0 2-1 16,0 0 0-16,0-2 0 15,0 2 1-15,0-1 4 16,0-1-10-16,0-1 6 15,0-2-2-15,0 4-1 16,0 1 2-16,0-2 0 16,0 0 2-16,0-2-6 0,0 2 9 15,0-2-10-15,0 2 5 16,0 1 0-16,0-2 0 16,0 0 3-16,0-3-3 15,0 0 1-15,0 0-2 16,0 0 3-16,0 1-4 15,0 2 3-15,0 1-1 16,0 1 0-16,0-1 3 16,0 2-3-16,0-4 0 15,0 0-4-15,0 0 9 16,0 0-13-16,0 0 13 16,0 2-10-16,0 0 5 15,0 0 0-15,0 1 1 0,0-5-1 16,0 1-4-1,4 1 4-15,-2 1 0 16,0 2-1-16,1-1 0 0,-1 1 2 16,0-2-2-16,0-1 6 15,0 4-8-15,3-4 3 16,-5-2 0-16,2 5-3 16,0-5 4-16,-2 0-2 15,3 1 2-15,-1-1-2 16,2 5 1-16,-1-4 0 15,1 4 1-15,0-4-1 16,1 1 0-16,-3 1 1 0,0-3-3 16,0 0 5-16,1 0-9 15,-1 0 7-15,3 0-2 16,-1 0 2 0,0 4-5-16,3-3 4 0,-1 1 0 15,2 2 3-15,-4-1-2 16,2-3-2-16,-3 0 2 15,-1 0-2-15,0 1 7 16,-2-1-7-16,2 0 1 16,0 0 0-16,0 0 0 15,2 0-1-15,0 0-2 16,0 0 6-16,3 0-6 16,-3 0 3-16,0 0 0 0,2 0-4 15,-2 0 4 1,-2 0 0-16,2-6 0 0,-2 2 3 15,1 0-2-15,-1 0 4 16,-2 2-5-16,2 1 0 16,0 1 0-16,-2 0 0 15,0 0 0-15,0 0 1 16,0 0-1-16,0-2 2 16,2 2-5-16,-2 0 7 15,0-3-9-15,2 3 10 16,-2-1-6-16,3 1 1 15,0-2-3-15,-1-1 2 16,0 2 2-16,2-2-8 16,-2 1 14-16,3 2-9 0,-3-4 4 15,0 4-4-15,-2-2 4 16,2-2 1-16,0 2-2 16,1-2 1-16,-1 0-2 15,1-2 2-15,1 0-4 16,-2 0 8-16,1 2-12 15,-1 0 12-15,0 0-10 16,2 0 10-16,-2-2-6 16,3 0 0-16,-1 0 1 15,-1 1-4-15,-1 0 5 16,-2 1-4-16,0 2 4 16,2 1-3-16,1-4 6 15,-3 3-5-15,2 0 4 16,0-2-4-16,-2 4 0 15,2-4 0-15,-2 0 5 0,0 0-5 16,0-4 8-16,2-2-3 16,0 4-3-16,-2 2-2 15,2 0 6-15,-2 0-3 16,0 2-1-16,0 0-2 16,0 2 0-16,3-2 3 15,-3-2-1-15,0 0 20 16,0-1-13-16,0 2 7 15,0 0-14-15,0 3 10 16,0-2-7-16,0-3 0 0,0 1 2 16,0-4-3-16,0 4-4 15,0 0 4-15,0 2-3 16,0-2-1-16,0 2-2 16,0-2 2-16,0-1 0 15,0 2 3-15,-3 0 2 16,1 1-4-16,0-3 5 15,0 1-5-15,0 2 0 16,0-3 4-16,2 5-4 16,0 0-1-16,0-1-3 15,0 1 3-15,0-3-3 16,0 2 10-16,-2 1-5 16,-1-2 2-16,3 0-3 0,0 0 0 15,-2-1 7 1,2 3-5-16,-2-1-1 0,2-1-1 15,-3 2 3-15,1-3-7 16,2 2 10-16,0-1-11 16,-2-2 8-16,-1-1-3 15,1 4-1-15,-2-3 0 16,0 0 2-16,-1 0 1 16,-1-2-6-16,-2 3 6 15,4-1-2-15,0 1 2 16,-1-1-6-16,1 2 6 15,0-1-4-15,2 2 1 16,-1-1 0-16,0-2 1 16,1-1 3-16,0 0-8 0,0-3 8 15,0 1-4-15,-3 1 2 16,3 3-4-16,2 3 4 16,-2 0-4-16,2 0 2 15,-2-3 0-15,2 3 0 16,-2-1 2-16,0-1-8 15,0-3 12-15,-2 4-6 16,2-3 1-16,0-1-1 16,0 3-2-16,-2 0 2 15,4 2-1-15,0 0 7 16,-3 0-12-16,3-2 12 16,0 0-7-16,-2 0 2 15,0 0-1-15,0 1 2 0,0-4-2 16,0 3 0-1,2 0 2-15,-2 2-3 0,2 0 5 16,0 0-4-16,-4 0 6 16,4 0-6-16,0 0 4 15,-2 0-1-15,0 0 12 16,0 0-5-16,-2-3 7 16,-1 3-17-16,3 0 22 15,-2 0-21-15,4 0 15 16,-2 0-11-16,2 0 11 15,0-1-15-15,-3 0 2 16,3 1-3-16,0 0 6 0,0 0-10 16,0-2 8-16,0 2-8 15,0 0-1-15,0 0 4 16,0 0-9-16,0 0-49 16,0 0-49-16,0 0-88 15,-2-3-118-15</inkml:trace>
  <inkml:trace contextRef="#ctx0" brushRef="#br0" timeOffset="13571.16">5338 3367 17 0,'0'0'95'15,"0"0"-78"-15,0 0 34 16,0 0 18-16,0 0-47 16,0 0 49-16,0 0-31 15,0 0-14-15,-22-19 18 16,20 17-14-16,-1 1-4 15,1-2-15-15,-1 2 12 0,1-2-9 16,-2 3 5-16,2-1-11 16,0 1 4-16,-3-3 11 15,3 1-10-15,-2 2 11 16,-1-1-19-16,0 1 10 16,3-3-12-16,-4 2 12 15,-1-2-15-15,-1 2 1 16,-2-3-1-16,-3-2 1 15,1 2 1-15,-1-1 5 16,0 5 6-16,-1-2-11 16,6 2 15-16,1 0-12 15,-2 0-4-15,2 0-1 16,1 0 0-16,-1 0 0 16,-2 0 2-16,2 0-6 0,-1 0 8 15,1 0-8 1,0 0 8-16,0 0-11 0,3 0 8 15,0 0-1-15,-1 0 0 16,1 0 0-16,0 2-1 16,-4 3-2-16,2 0-5 15,1 4 11-15,-3 0-7 16,0 0 6-16,2-2-2 16,-1 2 0-16,-1 1-1 15,-2 0-1-15,4 2 2 16,-3 0 0-16,0 0 2 15,2 0-4-15,-2 0 3 16,3-1-1-16,2 2 0 0,-3-3 0 16,4 3-3-1,-1-6 3-15,1 3 0 0,1 4-1 16,0-2-1-16,2 3 4 16,-2 0-7-16,2-1 7 15,0 0-5-15,0-3 3 16,0-2-5-16,0 1 3 15,0 1 4-15,0-2-4 16,0 4 3-16,0 2-3 16,0 4 3-16,0 1-2 15,0-2 0-15,0-3 1 16,0-4 2-16,2 3 1 0,0-7-6 16,0 2 6-1,3-1-10-15,-3-3 9 0,1-1-4 16,1 5 0-16,1-4 2 15,-1 0 0-15,0 3-2 16,1-5-1-16,-3 2 3 16,2 1-3-16,1-2 8 15,2 0-10-15,-1 0 4 16,1 0 1-16,-3-2 0 16,1 2-3-16,0-1 3 15,-3-2 0-15,2 5 0 16,3-5 6-16,-1 3-12 15,4 1 10-15,1-1-6 0,-3 0 4 16,4-2-4-16,-1 4 2 16,-1-2-3-16,2 0 3 15,1 0 0-15,1-2-3 16,1 2 13-16,-1-1-19 16,-1-2 14-16,-2 1-5 15,1-2 0-15,-4 0 0 16,3 0 0-16,1 0 0 15,-1 0-3-15,-3 0 6 16,2 0-3-16,-4 0 2 16,1 0-4-16,-3 0 4 15,3 0-3-15,-2 0 1 16,1 0 0-16,1 0-1 16,1 0 8-16,0 0-13 15,-2-3 12-15,1-1-10 0,-1 1 9 16,-1 1-8-16,-1 2 6 15,1-1-3-15,0-4 1 16,1 3-1-16,0-2 0 16,1 0 2-16,3-2-1 15,-4 0 1-15,1-3 2 16,-1 2 0-16,1 1-3 16,0-2 0-16,-3 0 0 15,1 4 0-15,-3-2 2 16,0 1 1-16,0 2 3 15,-2-3-1-15,0-1 1 0,0 2 5 16,2-5-9 0,0-5 1-16,0 0 0 0,2-1-3 15,0-4-1-15,-2 1 4 16,0 3-8-16,0 1 10 16,-2 2-10-16,0 5 10 15,0-2-5-15,3 0-1 16,-1 1 3-16,-2-4 4 15,2 5-7-15,-2 2 5 16,0 2-1-16,0-2 2 16,0 2-5-16,0 1 11 15,0-2-1-15,0-1-4 16,0 0-1-16,0-4-2 0,0 1-4 16,0 1 6-1,0-1-12-15,0 1 13 0,0 0-11 16,0 2 9-16,-2-3-6 15,0 6 2-15,-1-1-1 16,1 1 8-16,0-6-5 16,0 3 0-16,-2 0 3 15,0 2-1-15,2 0-3 16,0-1 7-16,0-1-6 16,-2 3 0-16,-1-1 0 15,3 0-2-15,-2 2 10 16,2-2-3-16,0 0 7 15,-4 2-11-15,4-5 0 0,-2 3-4 16,0 1 0 0,-1-1-1-16,1-2 1 0,0 1 0 15,-1 0 1-15,-2-1 0 16,2-1 5-16,1 3-12 16,0 3 15-16,0-1-13 15,1-2 8-15,-1 4-1 16,1-3 6-16,1 3-8 15,-3-1 6-15,3 1-5 16,-4-4-3-16,2-1 9 16,-3 2-8-16,0-2 2 15,2 4 0-15,-1-3-2 0,1 1 0 16,-1-1-1 0,2 1 5-16,1 0 2 0,-2 2-6 15,1-2 16-15,2 2-11 16,0 1 4-16,-1-3-7 15,1 3 0-15,0 0 0 16,2 0 0-16,0 0-4 16,0 0 8-16,0 0-11 15,0 0 10-15,0 0-10 16,0 0 6-16,0 0-2 16,0 0 1-16,0 0-2 15,0 0 0-15,0 0-3 16,0 0-3-16,0 0-25 15,0 0 3-15,0-1-26 16,0-2 13-16,0 3-14 0,0 0-59 16,-4 0-16-16,0 0-71 15</inkml:trace>
  <inkml:trace contextRef="#ctx0" brushRef="#br0" timeOffset="18289.77">3337 3846 220 0,'0'0'125'0,"0"0"-105"16,0 0 87-16,0 0-16 15,0 0-59-15,0 0-10 16,0 0 10-16,0 0-19 15,0 0 4-15,0-2-12 16,0 0 13-16,0 0-14 16,0 2 5-16,0 0-6 15,0-2-2-15,0 2 2 16,0 0-2-16,-5 0 0 16,-1-2 1-16,-3 2-4 0,-2 0-3 15,-2 0 3-15,-6 0-4 16,0 2 3-16,-1 19-6 15,-1 2 4-15,2 1-3 16,1 2 8-16,2 1-8 16,3-2 15-16,0-2-14 15,3-2 6-15,8-1 1 16,2-2 0-16,0 3-10 16,0-4 6-16,2-3-3 15,10-1 2-15,1-3-4 16,3-3 3-16,-1-1 12 15,1-3-6-15,-1-3 0 16,1 0 0-16,-1 0 0 0,1-3 1 16,-1-14 5-1,2-3-6-15,0-6 13 0,1-1-12 16,-5 4-1-16,1-2 0 16,-6 3-1-16,1 2-2 15,-1 3 3-15,-2 2-3 16,-2 3 5-16,1 3-4 15,-3 4 4-15,0-1-7 16,2 2 10-16,2-2-10 16,-2 2 2-16,0 2 3 15,3-2 0-15,-1 0-11 16,4 2 11-16,-2 2 0 0,3 0-3 16,-1 0-4-1,-4 0 6-15,3 0 2 0,-5 0-8 16,1 0 6-16,2 6 1 15,-5 7-3-15,0 0 3 16,-2 5 4-16,0 2-1 16,0 2 0-16,0 0 1 15,0-2-4-15,0 0 4 16,-4-4-4-16,2 0 0 16,-1-2 0-16,3 0 0 15,0 1 1-15,0-5-1 16,0-1-3-16,0-2-1 0,0 0-4 15,5 0 4 1,4-3 1-16,1 2 3 16,4-5 1-16,1-1 0 0,2 0-1 15,0 0 4-15,1 0-4 16,-3-1 4-16,1-11-1 16,-1-2-3-16,-3-2 4 15,-1-2 3-15,-3-3-4 16,2-2-2-16,-1-2 5 15,-5 0-12-15,-2 0 7 16,-2 4-3-16,0 2-9 16,0 5 11-16,0 4-11 15,-8 3 6-15,-1 3 3 16,1 1 2-16,2 3 0 16,0 0 1-16,-1 0-2 0,1 4-4 15,-4 10 4-15,3 8-6 16,3-1 6-16,2 0 1 15,0 1-2-15,2-2 0 16,0 1 4-16,0 1-6 16,0-3 12-16,2 2-14 15,7-6 7-15,1-2-2 16,0-6-4-16,1-4 5 16,0-3-1-16,0 0 4 15,0 0-2-15,3 0 2 16,-1-6 5-16,3-12-8 15,-1-6 10-15,1-2-10 16,-1 0 3-16,1-2-3 16,-5 1 1-16,-2-2-3 0,1 8 4 15,-6 3-5-15,0 6 3 16,-2 9-6-16,-2 3 6 16,0 0-2-16,2 0-11 15,5 0 0-15,-1 0 6 16,6 11 7-16,1 9-5 15,-1 2 12-15,-6 2-10 16,1 4 6-16,-5-2-3 16,-2 3 3-16,0-4 0 15,0 1 2-15,-13-4-5 16,-1-5 9-16,-1-7-9 0,-1-4 17 16,-1-6-12-16,1 0 9 15,0 0-14-15,7 0 9 16,5 0-2-16,-1 0-2 15,5 0-3-15,0 0 0 16,0 0-4-16,0-2-7 16,0-4 8-16,0-1-6 15,0 0 5-15,7 3 0 16,4-3 2-16,2 3-6 16,4 1-1-16,2-4 6 15,-1 3 2-15,2 0-6 16,-2-3 10-16,-3-3-10 15,1-5-8-15,-1-3 9 16,-1-2-14-16,-1 3-3 16,-1-4 6-16,-4 6 1 0,1-2 9 15,-3 4 0-15,0 5 4 16,-2-1-1-16,0 3-2 16,3 4 4-16,-3-2-6 15,4 2 6-15,-2 0-9 16,1 0 9-16,-3 2-1 15,0-2-3-15,0 2 3 16,-4 0-3-16,3 0 8 16,-3 0-3-16,0 0 0 15,0-2 2-15,0 0-2 16,0 0 0-16,0 2 4 16,0-2-4-16,0 0 8 0,0-1-9 15,0 2-3-15,-7 1-10 16,-6 0-4-16,-3 0-5 15,1 4 4-15,-3 10 4 16,3 5 10-16,3-5 2 16,1 3 4-16,5-2 2 15,1-2-3-15,5 1 6 16,0 0-7-16,0 2-2 16,0 2 1-16,7-1 0 15,4-2-2-15,3-1 6 16,-4-1-6-16,3-2 8 15,1-2-5-15,-1-5 0 0,1-4 0 16,-1 0 0 0,1 0 0-16,-1-7 6 0,5-12 2 15,-3-12 7-15,1 1-9 16,2-2-12-16,-5 4-1 16,0 8-9-16,-4 8-1 15,-5 6 16-15,0 6-1 16,-4 0-9-16,2 0 5 15,-2 0 1-15,6 0 2 16,1 12 6-16,-1 3 18 16,6 2 9-16,-4 0 8 15,3 0 1-15,1 2-24 16,-1-8 12-16,-3 0-27 0,2-3 4 16,-3-7 0-1,-5 2-1-15,2-3 0 0,0 0-3 16,5 0 0-16,-2 0-16 15,0-19-56-15,-7-3-66 16</inkml:trace>
  <inkml:trace contextRef="#ctx0" brushRef="#br0" timeOffset="19227.27">4342 4107 84 0,'0'0'119'0,"0"0"-99"16,0 0 20-16,0 0-23 16,0 0-14-16,0 0-3 0,42-77 3 15,-30 61-6-15,-4 5 6 16,-3 0-2-16,-1 5-1 15,0 4 11-15,2 0-8 16,0 2-2-16,1 0-2 16,-3 0 1-16,4 0 0 15,2 0 1-15,-3 10 8 16,3 8 7-16,-2 4 12 16,-2 5 8-16,1 1-5 15,-1 2-7-15,1-6-23 16,0-4 11-16,-3-8-10 15,-1-8 2-15,-3-2-3 16,0-2-1-16,2 0 0 16,2 0-4-16,3-15 2 0,2-8-8 15,2-5 7-15,-2 2-18 16,2 5 15-16,-2 8-12 16,0 1 0-16,-5 5-3 15,0 3 9-15,2 2 7 16,-6 2-10-16,0 0 14 15,0 0 2-15,2 4 0 16,0 8 14-16,0 3 10 16,2-1-19-16,3-3 1 15,-3 0-2-15,0-5-5 16,0-4 0-16,-2-2 1 0,0 0-5 16,2 0 8-16,3 0 1 15,1-11 1-15,2 0-4 16,-4 0-2-16,3 5-6 15,-3 1 6-15,-1 3-13 16,0-1 10-16,-5 3-9 16,2 0 11-16,0 0-10 15,3 0 10-15,1 0 2 16,1 9 5-16,2 1-5 16,2 1 2-16,5 1-3 15,1 1 0-15,2-4-4 16,-2-4 5-16,-1-5-4 15,-1 0 6-15,1 0-2 16,-3-2-1-16,1-15-1 0,-3-3-6 16,-3-1-20-16,0 2-8 15,-8-1-41-15,0 3 30 16,0 2-30-16,0 3 0 16</inkml:trace>
  <inkml:trace contextRef="#ctx0" brushRef="#br0" timeOffset="19706.9">4824 3970 67 0,'0'0'71'15,"0"0"-8"-15,0 0-12 16,0 0 1-16,0 0-18 16,0 0-12-16,-29 117-5 15,29-100 0-15,0 0-8 16,6-3-6-16,3-3-1 16,-1-3 0-16,2-1-2 0,-4-5 9 15,-1-2-14-15,3 0 5 16,0 0 0-16,0-15-4 15,1-1 4-15,1 2 0 16,-4 6 0-16,-2 5-1 16,1 0 2-16,-3 3-7 15,0 0 4-15,-2 0-5 16,4 5 3-16,1 13 4 16,0 1 0-16,-1 6 7 15,1 0 24-15,-1 0-13 16,0-7-6-16,-2-6-12 15,3-4 6-15,-5-4-5 0,2-4-1 16,1 0-8 0,1 0 4-16,3 0-11 0,1 0 4 15,1-10 4-15,3 2 5 16,-4 2-2-16,1 3-2 16,-1 3 3-16,-4 0-6 15,0 0 6-15,3 0 1 16,-1 10 4-16,4 7 5 15,-2-2-6-15,1-1 3 16,5 1-3-16,-1-1-2 16,-2-3-1-16,3-8-60 15,-8-3-67-15,-2 0-60 16</inkml:trace>
  <inkml:trace contextRef="#ctx0" brushRef="#br0" timeOffset="20013.95">5244 3971 150 0,'0'0'193'15,"0"0"-177"-15,0 0 55 16,0 0-18-16,0 0-22 15,0 127 10-15,0-77 1 0,0 3-15 16,0-3 5 0,0-9 1-16,0-10-26 0,0-8-7 15,0-4 5-15,0-5-7 16,2-2 2-16,6-4 0 16,0-2-29-16,-1-4-54 15,1-2-21-15,0 0-37 16,-4-2-33-16</inkml:trace>
  <inkml:trace contextRef="#ctx0" brushRef="#br0" timeOffset="20247.98">5113 4189 200 0,'0'0'57'16,"0"0"-47"-16,0 0 15 15,0 0 3-15,0 0-10 16,120-4-12-16,-95 4-6 16,-6-3-7-16,-5 3-85 15,-7 0-102-15</inkml:trace>
  <inkml:trace contextRef="#ctx0" brushRef="#br0" timeOffset="20591.28">5323 4426 76 0,'0'0'103'0,"0"0"-69"16,0 0 15-16,0 0-24 15,0 0-5-15,0 0-18 16,84 76 0-16,-66-75-2 16,0 2 14-16,-5-3-12 15,-1 0 17-15,-4 0 35 0,-3-17 20 16,-1-6-20-16,-4-7-29 15,0 1-4-15,0 4-21 16,-13 0 1-16,-12 9-1 16,-4 4-1-16,-6 11-39 15,1 1-44-15,3 1 5 16,0 23-92-16</inkml:trace>
  <inkml:trace contextRef="#ctx1" brushRef="#br0">5733 8678 0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30.5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74 112 2481,'0'0'2284,"-3"-5"-1940,-9-15-45,9 15-88,-3 2 169,1 1 0,-1 0 0,0 0 0,0 0 0,1 0 1,-1 1-1,-9-1 0,576-1 428,-430 3-643,260-6 55,-151 3-217,-123 5-1,51 8 49,-19 8-70,-47-3 43,384-4 826,-308-13-449,539 6 1304,-607-14-1067,-110 10-500,0-3-190,0 0-1,0 1 1,0-1 0,-1 0-1,1 1 1,-1-1-1,1 0 1,-1 1-1,0-1 1,0 1 0,-1-1-1,1 1 1,0 0-1,-3-3 1,0 0-424,0 1-1,-1 0 1,1 0 0,-1 1-1,-7-5 1,-46-25-6341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39.4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110 315 592,'0'0'6721,"-4"0"-5940,1 0-584,-1-1 0,1 0-1,0-1 1,-1 1-1,1-1 1,0 1 0,0-1-1,0 0 1,0 0 0,0 0-1,0-1 1,1 1-1,-1-1 1,1 1 0,0-1-1,-1 0 1,1 0 0,0 0-1,-1-4 1,3 6-170,-1 1 0,1 0 1,0-1-1,0 1 0,0-1 1,0 1-1,-1-1 0,1 1 1,0 0-1,-1-1 0,1 1 1,0-1-1,0 1 0,-1 0 0,1-1 1,-1 1-1,1 0 0,0 0 1,-1-1-1,1 1 0,-1 0 1,1 0-1,-1-1 0,1 1 0,0 0 1,-1 0-1,1 0 0,-1 0 1,1 0-1,-1 0 0,0 0 1,-3 19 205,7 13-259,1-1 1,1-1-1,17 53 1,-5-14 114,-14-58-81,56 304 226,-59-291-207,0-23 536,0-3-491,-3-7-76,0 1-1,0 0 1,-1 0 0,0 1-1,-5-9 1,-12-22-37,2-10 18,3-1-1,2 0 1,1-1-1,-8-86 1,6-209-118,15 342 133,1-1 0,-1 1 0,1-1 0,0 1 0,0 0 1,1-1-1,-1 1 0,1 0 0,-1 0 0,1 0 0,0 0 1,0 0-1,1 1 0,-1-1 0,0 1 0,1-1 1,0 1-1,0 0 0,-1 0 0,1 0 0,0 0 0,0 0 1,1 1-1,3-2 0,8-4-27,0 2 1,1 0 0,30-6-1,-17 7 0,1 2 0,45 1 0,-38 1 23,-33 0 13,0 1 1,0-1-1,0 1 1,0 0 0,0 0-1,0 0 1,0 0-1,0 1 1,0-1-1,-1 1 1,1 0-1,0 0 1,-1 0 0,0 1-1,1-1 1,-1 1-1,0 0 1,-1 0-1,1 0 1,0 0-1,-1 1 1,1-1 0,-1 0-1,0 1 1,-1 0-1,1 0 1,0-1-1,-1 1 1,0 0-1,1 6 1,3 13 18,-2-1 1,0 1-1,-1 0 0,-2 29 1,0-35-6,0-4 31,-1 0 0,0-1 0,-1 1 0,0 0-1,-1-1 1,0 1 0,-1-1 0,0 0 0,-1 0 0,0 0 0,-1-1-1,-1 1 1,0-2 0,0 1 0,-13 14 0,18-23 1,0 0 1,0 0-1,0 0 1,0 0-1,-1-1 0,1 1 1,-1-1-1,1 1 1,-1-1-1,0 0 1,1 0-1,-1 0 0,0 0 1,0 0-1,1-1 1,-1 1-1,-5 0 1,7-1 2,3 0-584,0 1 496,-1-1 0,1 0-1,0 0 1,0 1 0,0-1 0,0 0 0,0-1 0,-1 1 0,4-1 0,2 1-18,10 0 47,0 2 0,0 0 1,0 1-1,-1 1 0,1 0 0,-1 1 0,27 13 0,-3 2 25,63 43-1,-90-55-12,-1 1 0,0 0 0,12 13-1,-21-19 8,1 1 0,-2 0 0,1-1 0,0 1 0,-1 0 0,1 0 0,-1 1 0,0-1 0,-1 0 0,1 1-1,-1-1 1,1 1 0,-2-1 0,2 6 0,-2-4 18,1-1-1,-1 0 1,-1 0 0,1 0-1,-1 1 1,1-1-1,-2 0 1,1 0 0,0 0-1,-1 0 1,0 0-1,0 0 1,-4 5 0,2-4-2,-1 0 0,-1-1 0,1 1 0,-1-1 0,1 0 0,-1 0 1,-1-1-1,-10 6 0,-1 0 52,-1-2 0,1 0 0,-1-2 0,-1 0 1,0-1-1,1 0 0,-1-2 0,-28 1 0,-163-6 211,196 1-322,-1-1 1,1-1-1,0 0 0,-20-8 0,11 4-376,22 6-477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40.5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442 710 1793,'0'0'5216,"-3"-3"-4699,-10 2-367,0 1 0,0 0 0,0 0 1,0 2-1,1-1 0,-1 2 0,0-1 0,1 2 0,-14 5 0,-19 9 358,-46 27-1,73-36-222,4-2-237,0 0 0,0 1 0,1 1-1,0 1 1,-19 17 0,27-22-57,1 0 1,0 0-1,0 1 1,1-1-1,-1 1 1,1 0-1,0 0 1,1 0-1,-1 0 1,1 0-1,1 1 1,-1-1-1,1 1 0,0-1 1,1 1-1,-1 7 1,1-4-23,0 0-1,0 0 1,1 0 0,0 0 0,1-1 0,5 16-1,-6-22 29,0 0-1,1 0 0,0 0 0,-1-1 1,1 1-1,0 0 0,1-1 0,-1 0 1,0 1-1,1-1 0,-1 0 0,1 0 1,0-1-1,-1 1 0,1 0 0,0-1 1,0 0-1,0 1 0,0-1 0,0 0 1,0-1-1,1 1 0,-1-1 0,4 1 1,-1 0 0,1 0 0,0-1 0,-1 1 0,1-1 1,0-1-1,0 1 0,-1-1 0,1-1 0,-1 1 0,1-1 1,-1 0-1,10-5 0,-9 3-11,-2 0 0,1 0 0,0-1 1,-1 0-1,0 0 0,0 0 0,-1 0 0,1-1 0,-1 0 1,0 0-1,5-11 0,-4 7-124,0-1 1,0 0-1,-1-1 0,-1 1 1,0-1-1,0 1 0,-1-1 1,0 0-1,-1-22 0,-1 33 578,3 2-445,1 0 0,-1 1-1,0-1 1,1 1-1,-1-1 1,0 1-1,0 0 1,-1 0 0,1 1-1,0-1 1,-1 0-1,4 5 1,19 14 11,-16-17-2,0 0-1,0 0 1,1 0-1,-1-1 1,1-1-1,0 0 0,13 2 1,72-1 56,-73-3-41,-12 0-13,0-1 1,-1 0-1,1 0 0,0-1 0,0 0 0,-1 0 1,1-1-1,-1-1 0,0 1 0,11-7 1,-5 0 7,-1 0 1,0-1-1,0-1 1,22-23 0,-15 11 11,-1-1 1,-1-1-1,-2 0 1,0-1 0,-2-1-1,0-1 1,-3 0-1,16-50 1,-15 30-8,-2-1 1,-2 0-1,-2 0 0,0-87 1,-7 10-34,0 123 13,0-1-1,0 1 1,0 0-1,-1 0 1,1 0-1,-1-1 0,0 1 1,0 0-1,-1 0 1,1 0-1,-1 0 1,0 1-1,0-1 0,0 0 1,0 1-1,-1-1 1,-4-4-1,3 5 16,0 0-1,0 1 0,0 0 1,0-1-1,-1 1 1,1 1-1,-1-1 1,1 1-1,-1 0 1,0 0-1,0 0 0,1 0 1,-1 1-1,-9 0 1,8 0 52,0 0 0,0 0 0,0 1 1,0-1-1,0 1 0,-12 4 0,15-4-54,1 1 0,-1 0 0,0 0 0,1 0 0,-1 0 0,1 0 0,-1 1 0,1-1 0,0 1 0,0-1 0,0 1 0,0 0 0,1 0 0,-3 5 0,-6 14 49,1 0 1,1 1 0,2 0-1,0 1 1,1 0 0,-3 38 0,5 149 615,3-178-607,1-12 0,1 0-1,1 0 1,1-1 0,1 1-1,0-1 1,1 0 0,2 0 0,0-1-1,1 0 1,20 32 0,-22-41-71,1 1 1,-1-1 0,2 0 0,0-1 0,0 0-1,0 0 1,1-1 0,0 0 0,1-1 0,0 0 0,0-1-1,0 0 1,1 0 0,0-2 0,0 1 0,0-1-1,1-1 1,22 3 0,56-5-838,-89-1 726,-1 0 0,0 0-1,1 0 1,-1 0 0,0 0-1,1 0 1,-1 0-1,0 0 1,1-1 0,-1 1-1,0 0 1,1-1 0,-1 1-1,0-1 1,0 0 0,0 1-1,1-1 1,-1 0 0,0 0-1,0 0 1,0 0 0,0 0-1,0 0 1,-1 0 0,1 0-1,1-2 1,6-11-3082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41.3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227 686 1153,'0'0'4300,"0"-9"-4124,0-28 502,-1 36-646,1 0 0,0 1 1,0-1-1,-1 1 0,1-1 0,0 0 1,-1 1-1,1-1 0,0 1 0,-1-1 0,1 1 1,-1-1-1,1 1 0,-1 0 0,1-1 1,-1 1-1,1-1 0,-1 1 0,1 0 1,-1 0-1,0-1 0,1 1 0,-1 0 0,1 0 1,-1 0-1,0 0 0,1-1 0,-1 1 1,0 0-1,1 0 0,-1 0 0,0 0 1,1 1-1,-1-1 0,0 0 0,1 0 0,-1 0 1,1 0-1,-2 1 0,0-1 109,-3 0-90,-1-1 1,1 1-1,-1 1 1,1-1-1,-1 1 0,1-1 1,0 2-1,-1-1 1,1 1-1,0-1 0,0 1 1,0 1-1,0-1 1,0 1-1,0 0 1,1 0-1,-1 0 0,1 1 1,0-1-1,0 1 1,-5 6-1,-2 5 32,1-1 0,0 2 0,1-1 0,1 1 0,1 0 0,0 1 0,1 0 1,1 0-1,0 0 0,2 1 0,0-1 0,0 1 0,2 0 0,1 19 0,0-35-84,0 0-1,1 0 1,0 0 0,-1 0-1,1-1 1,0 1 0,0 0-1,0-1 1,0 1-1,0 0 1,0-1 0,1 0-1,-1 1 1,1-1 0,-1 0-1,1 1 1,-1-1 0,1 0-1,-1 0 1,1 0 0,0-1-1,0 1 1,-1 0 0,1-1-1,0 1 1,0-1 0,0 1-1,3-1 1,7 3-8,0-1 0,0-1 0,17 0 0,-20-1 16,0 0-1,0 0 0,1-1 1,12-3-1,-17 2-3,-1 0-1,1 0 1,-1 0-1,0 0 0,0-1 1,0 1-1,0-1 1,-1 0-1,1 0 1,5-6-1,8-11 11,-1-1-1,-1 0 1,-1-1 0,0-1 0,-2 0 0,-1 0-1,11-32 1,-8 13-18,-2-1 0,-2 0 1,7-65-1,-9-157-79,-8 201 101,0 45 1,-1 0-1,-1 0 1,-3-19 0,4 33-9,-1-1 1,1 1-1,-1 0 1,0 0-1,0-1 1,0 2-1,-1-1 1,0 0-1,0 0 1,0 1-1,0-1 1,-1 1-1,0 0 1,-6-5-1,10 8 16,-1 1-1,1 0 1,-1-1-1,1 1 0,-1 0 1,1-1-1,-1 1 1,1 0-1,-1 0 0,1-1 1,-1 1-1,1 0 1,-1 0-1,0 0 1,1 0-1,-1 0 0,1 0 1,-1 0-1,1 0 1,-1 0-1,0 0 0,1 0 1,-1 0-1,1 0 1,-1 0-1,1 1 0,-1-1 1,1 0-1,-1 0 1,1 1-1,-1-1 0,1 0 1,-1 1-1,1-1 1,-1 0-1,1 1 1,-1-1-1,1 1 0,0-1 1,-1 0-1,1 1 1,0-1-1,0 1 0,-1-1 1,1 1-1,0 0 1,0-1-1,0 1 0,-1 0 1,-6 35-266,6-26 321,-9 74-103,3 1 1,6 116 0,3-179 16,0 1 1,1 0-1,1 0 1,1-1-1,1 0 1,1 0-1,1 0 1,1-1-1,0 0 1,2-1-1,23 33 0,-25-40 2,1-1-1,0 0 0,1-1 0,1 0 0,-1 0 0,2-1 0,-1-1 0,1 0 0,1-1 0,-1 0 0,2-1 0,-1-1 0,1 0 0,-1-1 1,1-1-1,1 0 0,-1-1 0,17 1 0,-29-3 4,15 0 6,0 1-1,1-2 1,-1-1-1,28-3 1,-41 2-26,0 1 0,0 0 0,0-1 0,0 0 0,0 0 0,-1 0 0,1-1 0,-1 0 0,0 1 0,1-2 0,-1 1 0,-1 0 0,1-1 0,0 0 0,-1 0 0,0 0 0,0 0 0,0 0 0,0-1 0,3-7 0,-1-1-78,0 0 0,-1-1 0,-1 0 0,0 0-1,-1 0 1,1-16 0,-2-2-516,-5-51 0,4 79 567,0 1-1,-1 0 0,1 0 0,-1-1 0,0 1 0,0 0 0,0 0 1,-1 0-1,1 0 0,-1 0 0,1 0 0,-1 1 0,0-1 1,0 0-1,0 1 0,-1-1 0,1 1 0,-1 0 0,1 0 1,-1 0-1,0 0 0,-4-2 0,0 1 25,-1 0 0,1 1 0,-1 0 0,1 0 0,-1 1 0,0 0 0,1 0 0,-13 1 0,17 0 51,1 0 0,-1 1 0,0 0 0,0-1 0,0 1 0,0 0 0,1 0 0,-1 0 0,0 1 0,1-1 0,-1 1 0,1-1 0,-1 1 0,1 0 0,0 0 0,0 0 0,0 0 0,0 0 0,0 1 0,0-1 0,1 1 0,-1-1 0,1 1 0,0-1 0,0 1 0,0 0 0,-1 3 0,-3 8 61,1 1 0,1-1 1,1 1-1,-2 18 1,4-28-65,-3 20 213,2-1 1,1 1 0,4 40-1,-3-59-206,0 0-1,0 0 0,0-1 0,1 1 0,0 0 1,0-1-1,1 1 0,-1-1 0,1 1 0,0-1 1,1 0-1,-1 0 0,1-1 0,0 1 0,0-1 1,1 0-1,-1 0 0,1 0 0,0-1 0,9 6 1,0-4-36,1-1 1,-1 0 0,1 0-1,0-2 1,0 0 0,0-1-1,1 0 1,22-2 0,-15 1-176,-19 0 23,-1 0 0,0 0 1,1 0-1,-1 0 0,1 0 0,-1-1 1,0 1-1,1-1 0,-1 0 0,0 0 0,0 0 1,1-1-1,-1 1 0,0-1 0,0 1 1,0-1-1,-1 0 0,1 0 0,0-1 1,4-4-1,7-19-4696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42.7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 6067,'0'0'6456,"12"-3"-6133,32 3-322,480 12 131,129 2 237,-509-14-161,23-1-105,176 3 55,-340-2-157,334 9 62,286-9 6,-346-20-34,10 4 221,-285 16-152,-11 0-933,-21 0-2050,-11 0-3772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30.9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0 365 7363,'0'0'-189,"5"-24"-345,36-153 476,-35 146 10,-1-1 0,-2 1 0,0-39 4028,-3 86-2425,11 342-1061,4-105-22,2 14-674,-16-259-718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43.4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219 75 4130,'0'0'2334,"-18"-12"-1752,-58-37 530,74 48-1032,0-1-1,0 1 0,0 0 1,0-1-1,0 1 0,-1 0 1,1 0-1,0 1 0,-1-1 0,1 0 1,-1 1-1,1-1 0,0 1 1,-1 0-1,1 0 0,-1 0 1,1 0-1,-4 1 0,-2 0 143,5 0-200,0 0-1,0 0 1,0 0 0,0 1-1,0-1 1,0 1 0,0-1-1,1 1 1,-1 0-1,0 0 1,1 1 0,0-1-1,0 0 1,0 1 0,0-1-1,0 1 1,0 0-1,0 0 1,1 0 0,0 0-1,-1 0 1,1 0 0,0 0-1,-1 5 1,0 1-32,-1 0-1,1 0 1,1 0 0,0 0 0,0 1 0,1-1-1,1 17 1,-1-25 6,1 0 1,0 1-1,0-1 0,-1 0 0,1 0 1,0 1-1,0-1 0,0 0 0,1 0 1,-1 0-1,0 0 0,0 0 0,0-1 1,1 1-1,-1 0 0,0-1 0,1 1 1,-1 0-1,1-1 0,-1 0 0,0 1 1,1-1-1,-1 0 0,1 0 0,1 0 1,41 3-48,-41-3 44,4 0-23,18-3-197,-24 3 224,0-1-1,-1 0 1,1 0-1,0 1 0,-1-1 1,1 0-1,0 0 1,-1 0-1,1 0 1,-1 0-1,0 0 1,1 0-1,-1 0 0,0 0 1,1 0-1,-1 0 1,0 0-1,0 0 1,0 0-1,0 0 1,0 0-1,-1-2 1,2-6-5,-1 3 16,0 1 0,0-1 0,-1 0-1,1 1 1,-1-1 0,0 0 0,-2-5 0,2 9 5,0 0-1,0 1 1,-1-1 0,1 0-1,0 0 1,-1 1 0,1-1-1,-1 1 1,0-1 0,1 1-1,-1 0 1,0 0 0,0 0-1,0 0 1,0 0 0,0 0-1,0 0 1,0 0 0,0 1-1,0-1 1,0 1 0,-3 0-1,-61-2 306,66 3-461,-1 0 1,0 0-1,0-1 0,0 1 1,1 0-1,-1 0 0,0 0 1,1 0-1,-1 0 0,1 0 1,-1 0-1,1 0 0,-1 0 1,1 0-1,0 0 0,0 0 1,-1 0-1,1 0 0,0 0 1,0 0-1,0 0 0,0 1 1,0-1-1,1 1 0,-2 5-1295,1 6-2553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43.9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39 2305,'0'0'3676,"-5"4"-3169,3-2-405,0 0 1,-1 1-1,1-1 0,0 0 0,0 1 0,0-1 0,1 1 0,-1-1 0,0 1 0,1 0 0,0 0 1,0 0-1,0 0 0,0 0 0,0 0 0,0 0 0,1 0 0,0 0 0,-1 0 0,1 0 1,1 4-1,-1-6-97,18-1-8,-13-1 5,0 1-1,-1-1 0,1 0 1,0 0-1,-1 0 0,0-1 1,1 0-1,-1 0 0,0 0 1,0 0-1,0-1 0,0 1 1,0-1-1,0 0 0,-1 0 1,0-1-1,1 1 0,-1-1 1,0 1-1,-1-1 0,1 0 1,-1 0-1,1 0 0,-1 0 1,-1-1-1,1 1 0,-1-1 1,1 1-1,-1-1 0,0 1 1,0-7-1,-4 10 172,0 0 1,0 0-1,0 0 0,0 1 0,0-1 1,0 1-1,0 0 0,0 0 0,0 0 1,-6 1-1,5-1 61,-12-1 28,12 0-254,0 1 0,-1-1 1,1 1-1,0 0 1,-1 0-1,1 1 1,0-1-1,0 1 1,0 0-1,-7 2 1,9 3-1773,-4-5-1104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45.3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196 1 3810,'0'0'8006,"-15"0"-5960,13 0-2035,0 0-1,0 0 0,0 1 1,0-1-1,0 0 0,0 1 1,1 0-1,-1-1 0,0 1 1,0 0-1,1 0 1,-1 0-1,0 0 0,1 0 1,-1 0-1,1 1 0,-1-1 1,1 1-1,-2 1 0,-18 36 2,2 7-18,2 1 0,2 1 0,-14 79 0,-6 152 49,27-154 122,8 141 1,2-246-153,0 0 0,1-1 0,1 1 0,0 0 0,2-1 0,0 0 0,1 0 0,1-1 0,20 33 0,-23-42-57,1-1 0,0 0 0,0 0 1,1-1-1,0 0 0,0 0 0,1-1 0,0 0 0,0 0 0,0 0 0,1-1 0,-1-1 1,1 1-1,0-1 0,1-1 0,-1 0 0,1 0 0,0-1 0,-1 0 0,1-1 0,15 1 1,-21-2-194,0 0 1,0 0 0,0-1 0,1 1 0,-1-1 0,0 0 0,-1 0 0,1 0 0,0-1-1,0 1 1,0-1 0,-1 0 0,1 0 0,-1 0 0,1-1 0,-1 1 0,0-1 0,0 0 0,0 0-1,-1 0 1,1 0 0,0 0 0,-1-1 0,0 1 0,0-1 0,0 1 0,2-6 0,8-28-4892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46.3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1 583 4386,'0'0'2956,"29"-37"-2470,93-121-228,-109 141-224,-1-1-1,0 0 0,-1-1 0,-2-1 0,10-24 1,-11 25-20,0-4-41,0-1 1,-2 1 0,-1-1-1,0-1 1,-2 1 0,-1 0-1,-1-29 1,-1 52 24,-1 0-1,1 0 1,-1 1 0,1-1-1,-1 0 1,0 0-1,1 1 1,-1-1 0,0 1-1,1-1 1,-1 0 0,0 1-1,0-1 1,0 1-1,1-1 1,-1 1 0,0 0-1,0-1 1,0 1-1,0 0 1,0 0 0,0 0-1,0 0 1,0-1 0,0 1-1,1 0 1,-1 1-1,0-1 1,-2 0 0,-34 1 53,33 0-44,1-1-8,0 1 0,1 0-1,-1 0 1,0 0 0,0 1 0,0-1 0,1 0 0,-1 1 0,1 0 0,-1 0 0,1 0 0,0 0 0,-1 0 0,1 0 0,0 1 0,-3 4-1,-28 48-37,26-41 35,-1-2 103,1 2 0,0-1 0,2 1 0,-1-1 0,2 2 0,0-1 0,0 0 0,1 1 0,1 0 0,0 21 0,2-27-58,-1 0-10,1 0 0,0 0 0,1 0 1,0 0-1,0 0 0,1 0 0,0 0 0,0-1 1,1 1-1,6 12 0,3-1 68,1-1 1,0 0-1,24 24 0,-27-34-54,-1 1 0,2-1-1,-1-1 1,1 0 0,1 0 0,-1-1-1,16 7 1,-24-13-32,0 1 1,0-1-1,1 1 0,-1-1 1,0 0-1,1 0 0,-1-1 1,0 1-1,1-1 0,-1 0 1,1 1-1,-1-2 0,1 1 1,-1 0-1,1-1 0,-1 1 1,0-1-1,1 0 0,-1 0 1,0 0-1,0-1 0,0 1 1,0-1-1,0 0 1,0 0-1,0 0 0,0 0 1,-1 0-1,1-1 0,-1 1 1,1-1-1,-1 1 0,0-1 1,0 0-1,0 0 0,-1 0 1,3-5-1,45-121 288,-36 90-284,1 1 0,36-68 0,-49 105-27,-1-1-1,1 0 1,0 1-1,0-1 0,0 1 1,0-1-1,0 1 1,0-1-1,0 1 1,1 0-1,-1 0 1,0 0-1,1 0 1,-1 0-1,1 0 1,-1 0-1,1 0 1,0 0-1,-1 1 1,1-1-1,0 0 1,-1 1-1,1 0 1,0-1-1,0 1 0,-1 0 1,1 0-1,0 0 1,0 0-1,0 0 1,-1 0-1,1 1 1,0-1-1,0 1 1,-1-1-1,1 1 1,0 0-1,-1-1 1,1 1-1,-1 0 1,1 0-1,-1 0 1,1 0-1,-1 0 1,2 2-1,6 6 65,-1-1 0,0 2 0,-1-1 0,0 1 0,7 12 0,2 5 85,20 33 214,-32-55-332,0 0 0,0 0 0,0 0 0,0-1 0,1 1 0,0-1-1,0 0 1,5 3 0,-8-6-17,-1-1 0,1 1 0,-1-1 0,1 1 0,0-1 0,-1 0-1,1 1 1,-1-1 0,1 0 0,-1 0 0,1 0 0,0 0 0,-1-1-1,1 1 1,-1 0 0,1-1 0,-1 1 0,1-1 0,-1 1 0,1-1 0,-1 0-1,1 1 1,-1-1 0,0 0 0,1 0 0,-1 0 0,0 0 0,0 0-1,0-1 1,0 1 0,1-1 0,5-7 49,-1 0 0,0 0-1,8-16 1,-5 10-1,-3 3-41,8-12-52,1 1 0,1 0 1,30-34-1,-45 56 16,1-1 1,0 0-1,-1 0 0,1 1 1,0-1-1,0 1 0,0 0 0,0-1 1,0 1-1,1 0 0,-1 0 1,0 0-1,0 1 0,1-1 0,-1 0 1,0 1-1,1 0 0,-1-1 1,1 1-1,-1 0 0,0 0 1,1 0-1,-1 1 0,1-1 0,-1 1 1,0-1-1,1 1 0,-1 0 1,0 0-1,0 0 0,4 2 0,2 3 12,1 0 0,-1 1-1,0 1 1,-1 0 0,12 16-1,7 5 23,-21-23-212,1-1 0,-1-1 0,1 1 0,0-1 0,0 0 0,0 0 0,0-1 0,1 1 0,-1-2 0,1 1 0,0-1 0,0 0 0,0 0 0,0 0 0,0-1-1,0-1 1,9 1 0,20-1-2443,-3 0-878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47.3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166 550 608,'0'0'6838,"0"-1"-6802,0 1 0,0 0 0,-1-1 0,1 1 0,0 0 0,0-1 0,-1 1 0,1 0 0,0-1 0,0 1 0,-1 0 0,1-1 0,0 1-1,-1 0 1,1 0 0,0 0 0,-1-1 0,1 1 0,-1 0 0,1 0 0,0 0 0,-1 0 0,1 0 0,-1 0 0,1 0 0,-1 0 0,1 0 0,0 0 0,-1 0 0,1 0 0,-1 0 0,1 0 0,0 0 0,-1 0 0,1 0 0,-1 0 0,1 1 0,0-1-1,-1 0 1,1 0 0,0 0 0,-1 1 0,1-1 0,0 0 0,-1 1 0,-9 6-17,1-1-1,0 2 1,1-1 0,-1 1-1,1 1 1,1-1 0,-8 12-1,4-3 108,0 0 0,0 1 1,-9 24-1,14-24-75,2-1 1,0 1 0,1 0-1,0 0 1,2 0-1,0 0 1,1 0-1,3 19 1,-2-31-51,0 0-1,0 0 1,1 0 0,0-1-1,0 1 1,0-1 0,1 1-1,0-1 1,0 0 0,0 0-1,1 0 1,0 0 0,0-1-1,0 0 1,0 1 0,1-1-1,-1-1 1,1 1 0,6 3-1,2 1 0,-1-1 0,2 0-1,-1-1 1,0 0 0,1-1-1,0-1 1,15 3 0,-8-4-23,1 0 0,39-1 1,-51-2 11,1-1 1,-1 0 0,1 0 0,-1-1 0,0-1-1,0 0 1,0 0 0,11-6 0,-8 1-6,0-1 0,0 0-1,-1-1 1,0 0 0,-1-1 0,0 0 0,16-22 0,-3 1-81,36-68 0,-31 44-359,-2 0 0,-3-2 1,-3-1-1,-2 0 0,-2-1 1,-3-1-1,-3-1 0,-3 0 1,1-68-1,-9 35-123,0 94 594,0-1 0,0 1 0,0-1-1,0 1 1,0 0 0,0-1 0,0 1 0,-1-1 0,1 1-1,0 0 1,-1-1 0,1 1 0,-1 0 0,0-1 0,1 1-1,-1 0 1,0 0 0,0-1 0,0 1 0,0 0 0,0 0-1,0 0 1,0 0 0,0 1 0,0-1 0,-1 0 0,1 0-1,0 1 1,0-1 0,-3 0 0,-2 0 153,0 0 0,0 0 0,0 1 0,0 0 0,1 0 0,-10 2 0,10-1-144,1 1 1,0-1 0,0 1-1,0 0 1,0 0 0,0 0 0,1 1-1,-1-1 1,1 1 0,-1 0 0,1 0-1,0 0 1,0 0 0,0 1 0,1-1-1,-1 1 1,1 0 0,0 0-1,0 0 1,-3 7 0,-5 14 110,0 1-1,-6 29 1,14-46-58,-11 37 448,3 0 0,2 0 0,-4 77 0,11-95-335,3 141 864,0-146-949,0 0 0,2 0-1,1-1 1,1 0 0,10 27-1,-3-17-62,2-1 0,22 34-1,-31-55-47,0 0-1,1-1 0,1 0 0,-1 0 1,2-1-1,-1 0 0,1-1 0,0 1 1,1-2-1,13 8 0,-21-12-7,0-1 0,0 0 0,0 0 1,0 0-1,0 0 0,1 0 0,-1 0 0,0-1 0,1 1 0,-1-1 0,0 0 0,1 1 0,-1-1 0,1 0 0,-1-1 1,0 1-1,1 0 0,-1-1 0,1 1 0,-1-1 0,0 0 0,0 1 0,1-1 0,-1 0 0,0-1 0,0 1 1,0 0-1,0-1 0,0 1 0,0-1 0,-1 1 0,1-1 0,0 0 0,-1 0 0,1 0 0,-1 0 0,0 0 1,0 0-1,1 0 0,-1 0 0,1-4 0,21-56-91,-16 42-169,0 1 1,1-1-1,1 2 1,19-30-1,-28 47 257,0 1-1,0-1 1,1 1-1,-1-1 1,0 1-1,1-1 1,-1 1-1,1-1 1,-1 1-1,0 0 1,1-1-1,-1 1 1,1 0-1,-1-1 1,1 1-1,-1 0 1,1-1 0,-1 1-1,1 0 1,0 0-1,-1 0 1,1-1-1,-1 1 1,1 0-1,0 0 1,-1 0-1,1 0 1,-1 0-1,1 0 1,0 0-1,-1 1 1,1-1-1,-1 0 1,1 0-1,-1 0 1,1 0-1,0 1 1,-1-1-1,1 0 1,-1 1-1,1-1 1,-1 0-1,0 1 1,1-1-1,-1 0 1,1 1 0,-1-1-1,0 1 1,1-1-1,-1 1 1,0-1-1,1 1 1,-1-1-1,0 1 1,1 1-1,15 39 103,-12-29-106,9 21 301,26 44 0,-34-67-235,2 0 0,-1 0 0,1-1 0,1 0 0,0 0 1,0 0-1,0-1 0,12 8 0,-16-14-38,-1 0 1,0-1-1,1 1 0,0-1 0,-1 1 1,1-1-1,0 0 0,0 0 1,-1-1-1,1 1 0,0-1 1,0 0-1,0 0 0,0 0 1,0-1-1,-1 1 0,1-1 1,0 0-1,0 0 0,-1 0 1,1-1-1,0 1 0,-1-1 1,0 0-1,1 0 0,-1 0 0,0 0 1,0 0-1,0-1 0,0 0 1,0 1-1,-1-1 0,1 0 1,2-5-1,18-31 98,-3-1-1,-1-1 1,21-67 0,-36 95-154,0 0 1,-1 0-1,0 0 1,-1-1 0,1-22-1,9 43 321,10 41-262,-14-30 152,0 0 1,13 18 0,-18-30-112,1-1 0,0 0 0,0-1 0,0 1 0,1-1 0,-1 1 0,1-2 0,0 1 0,1 0 0,-1-1 0,6 3 0,-4-4-22,-1 0 0,1-1-1,0 0 1,-1 0 0,1-1 0,0 0-1,0 0 1,12-2 0,-18 2-36,0 0 1,0-1 0,0 1-1,0-1 1,0 1 0,0 0-1,0-1 1,0 0-1,0 1 1,0-1 0,0 1-1,0-1 1,-1 0-1,1 0 1,0 0 0,-1 1-1,1-1 1,0 0-1,-1 0 1,1 0 0,-1 0-1,0 0 1,1 0 0,-1 0-1,0 0 1,1 0-1,-1 0 1,0-2 0,2-35-1162,-2 30 581,0-34-2598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47.6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6195,'0'0'2193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49.5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1 685 2497,'0'0'6627,"0"0"-6623,1 1-1,-1-1 1,1 0 0,-1 0-1,1 0 1,-1 0-1,0 0 1,1 0 0,-1 0-1,1 0 1,-1 0 0,1 0-1,-1 0 1,1 0-1,-1 0 1,1 0 0,-1 0-1,1-1 1,-1 1-1,0 0 1,1 0 0,-1 0-1,1-1 1,-1 1 0,0 0-1,1-1 1,-1 1-1,0 0 1,1-1 0,-1 0-1,3-4 108,0-1 0,0 0-1,0-1 1,-1 1 0,0 0 0,-1-1 0,1 1-1,0-11 1,0 1 37,6-24 248,-3 5-201,2 0 0,2 1 0,1 0 0,21-48 0,-29 79-199,1-1 1,0 1-1,0 0 0,0 0 0,0 0 1,0 1-1,1-1 0,-1 1 1,1 0-1,-1 0 0,1 0 0,0 0 1,0 0-1,0 1 0,0 0 1,0 0-1,0 0 0,1 0 0,-1 1 1,0 0-1,0 0 0,1 0 1,-1 0-1,0 0 0,0 1 0,0 0 1,1 0-1,-1 0 0,0 0 0,0 1 1,0 0-1,6 3 0,-2 2 28,0-1 1,-1 1-1,0 1 0,0-1 0,-1 1 0,10 14 0,30 59 185,-39-68-165,12 26 21,-14-27-19,0 0 0,1 0 1,1-1-1,0 0 1,0 0-1,14 15 0,-21-26-44,1 0 0,-1 0 0,1 1 0,-1-1 1,0 0-1,1 0 0,-1 0 0,1 0 0,-1 0 0,1 0 0,-1 0 0,1 0 0,-1 0 0,1 0 0,-1 0 0,1 0 0,-1 0 0,0 0 0,1-1 0,-1 1 0,1 0 0,-1 0 0,1 0 0,-1-1 0,0 1 0,1 0 0,-1-1 0,0 1 0,1 0 0,-1-1 0,0 1 0,1 0 0,-1-1 0,0 1 0,0 0 0,1-1 0,-1 1 0,0-1 0,0 1 1,0-1-1,0 0 0,10-21 19,-9 20 0,34-75 102,-31 69-128,0 1 0,0 0 1,1 0-1,0 0 1,1 0-1,0 1 0,12-11 1,-17 17-3,0-1 0,0 0 1,0 1-1,0-1 0,1 1 1,-1-1-1,0 1 0,0-1 1,1 1-1,-1 0 0,0 0 1,1 0-1,-1-1 0,0 1 0,0 0 1,1 1-1,-1-1 0,0 0 1,1 0-1,-1 1 0,0-1 1,0 0-1,1 1 0,-1-1 1,0 1-1,0 0 0,0-1 1,0 1-1,0 0 0,0 0 0,0-1 1,0 1-1,0 0 0,0 0 1,0 0-1,0 2 0,5 5 18,0-1 0,-1 2-1,-1-1 1,5 10-1,-1-3 6,-7-12-9,5 7 15,0 1 1,1-1-1,14 15 0,-19-22-23,1-1-1,-1 1 1,1-1 0,0 0-1,0 0 1,0 0-1,1 0 1,-1-1-1,0 1 1,0-1 0,1 0-1,-1 0 1,1 0-1,-1 0 1,1-1-1,7 1 1,-7-1-6,0-1 1,0 0-1,1 0 1,-1 0-1,0 0 0,0-1 1,0 0-1,0 0 1,-1 0-1,1 0 0,0 0 1,-1-1-1,0 0 1,1 1-1,-1-1 0,0-1 1,-1 1-1,5-6 1,-3 4-22,0 1 0,1-1 0,-1 1 1,1-1-1,0 1 0,0 1 0,1-1 1,-1 1-1,9-4 0,3 2-15,0 1 1,-1 0-1,34-1 0,16-4-26,-32 2 46,0-2-1,-1 0 1,47-22 0,-67 25-2,0-1 1,-1-1-1,1 0 1,-1 0-1,-1-1 1,0-1-1,0 0 1,-1 0-1,0-1 1,15-23-1,-14 16-243,-1 1 0,-1-1-1,-1-1 1,0 0 0,-2 0-1,0 0 1,-1-1 0,-1 0-1,-1 0 1,-1 0-1,0-32 1,-2 51 249,0 0 0,0 0-1,0-1 1,0 1 0,0 0 0,-1 0-1,1 0 1,0-1 0,-1 1-1,1 0 1,-1 0 0,0 0 0,1 0-1,-1 0 1,0 0 0,0 0 0,1 0-1,-1 0 1,0 0 0,0 1-1,-2-3 1,0 2 5,0-1-1,0 1 1,0 0-1,0 0 1,-1 0-1,1 0 1,0 0-1,-5 0 1,-8 0 94,1 1 1,-29 2-1,37-1-31,1 0-30,0 1 0,0-1 0,0 1 0,0 0-1,1 1 1,-1 0 0,1 0 0,-1 0 0,1 0 0,0 1 0,0 0 0,1 0 0,-1 0-1,1 1 1,0-1 0,-4 6 0,2-2 52,0 0-1,1 0 1,0 0-1,1 1 1,-1-1-1,2 1 1,-1 0-1,1 0 1,1 1-1,-3 10 1,3-2 53,1 1 1,0-1-1,4 30 1,-2-40-111,0-1 1,0 1-1,1-1 0,1 0 0,-1 1 1,1-1-1,0 0 0,1 0 0,-1-1 1,1 1-1,6 6 0,0-1 2,0-1 0,1 0 0,1 0 0,0-1-1,0 0 1,22 12 0,-24-17 1,0 0-1,1-1 0,-1 0 1,1-1-1,0 0 0,0 0 1,0-1-1,0-1 1,21 1-1,-30-2-13,0 0 1,1 0-1,-1 0 1,0 0-1,1 0 1,-1-1-1,0 1 1,1-1-1,-1 1 1,0-1-1,0 0 1,1 0-1,-1 0 1,0 0-1,0 0 1,0-1-1,0 1 1,-1 0-1,1-1 1,0 0-1,-1 1 1,1-1-1,-1 0 1,1 0-1,-1 0 1,0 0 0,0 0-1,0 0 1,0 0-1,0 0 1,1-3-1,3-5 0,36-77-11,-41 86 2,0 1 1,0 0 0,0 0 0,0 0-1,0-1 1,0 1 0,0 0 0,0 0-1,0 0 1,1-1 0,-1 1 0,0 0-1,0 0 1,0 0 0,0 0 0,0 0-1,0-1 1,1 1 0,-1 0 0,0 0-1,0 0 1,0 0 0,0 0 0,1 0-1,-1 0 1,0-1 0,0 1 0,0 0-1,1 0 1,-1 0 0,0 0 0,0 0-1,0 0 1,1 0 0,-1 0 0,0 0-1,0 0 1,0 0 0,1 0 0,-1 0-1,0 0 1,0 1 0,1-1 0,8 9-99,6 17 108,-15-25 7,7 12 99,-1-1 0,2 0 0,-1 0 1,13 13-1,-17-22-99,1 0 0,-1 0-1,1 0 1,-1 0 0,1 0-1,0-1 1,0 0 0,0 0-1,0 0 1,1 0 0,-1-1 0,0 0-1,1 1 1,-1-1 0,1-1-1,-1 1 1,7-1 0,-5 0 2,-1-1 1,1 1-1,-1-1 0,0 0 0,1-1 1,-1 0-1,0 1 0,0-2 1,0 1-1,8-6 0,15-6 22,-24 12-38,1 0 0,-1 1 0,1 0 1,-1-1-1,1 1 0,-1 1 0,1-1 0,-1 1 0,1 0 0,0 0 0,-1 0 0,1 0 0,0 1 0,-1 0 0,1 0 0,-1 0 0,8 3 0,1 3-26,0 0 0,0 1 0,-1 0 0,14 13 0,-18-14-1,0 0-1,1-1 0,0 1 1,0-2-1,1 1 1,-1-1-1,1-1 0,0 0 1,16 4-1,-18-6-355,0-1 1,0 0-1,0-1 0,1 0 1,-1 0-1,0-1 0,0 0 1,9-3-1,-12 2-219,0-1 0,0 1 1,-1-1-1,1 0 0,5-6 0,-10 9 600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49.9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6067,'0'0'2161,"0"190"-657,0-75-399,0 6-129,7 10 81,7-9-33,1-14-463,7-16-497,0-26-64,0-24-16,0-19-32,-1-20-433,5-3-1007,-4 0-785,-8-32-465,-10-11-1888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50.2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 6723,'0'0'3922,"190"-3"-3954,-121-3-32,-3 2-1409,-22 4-2673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50.6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0 101 5859,'0'0'2241,"34"22"-2049,108 65-40,-134-82-129,1-1 0,-1 0 0,18 6 0,-1-10 79,-11-1-35,-11 1-38,0 0-1,0-1 0,0 1 1,1-1-1,-1 0 1,0 0-1,0 0 0,0 0 1,-1 0-1,1-1 1,0 1-1,0-1 0,-1 0 1,1 0-1,-1 0 0,1 0 1,-1 0-1,0-1 1,0 1-1,0-1 0,0 1 1,0-1-1,-1 0 0,1 1 1,-1-1-1,0 0 1,0 0-1,0 0 0,0 0 1,0-4-1,3-10 67,-1 0-1,-1 0 1,-1 0-1,0-20 1,-1 34-77,-1 1-1,1-1 1,0 1-1,-1-1 1,1 1 0,-1-1-1,0 1 1,0-1-1,0 1 1,0 0 0,0-1-1,-1 1 1,1 0-1,-1 0 1,1 0 0,-1 0-1,0 0 1,1 0-1,-1 1 1,0-1 0,0 1-1,-1-1 1,1 1-1,0 0 1,0 0 0,-1 0-1,1 0 1,0 0-1,-1 0 1,1 1 0,-6-2-1,-8 0 292,0 0 1,-1 1-1,-32 2 0,23-1-57,22 0-239,0 0 0,0 0 1,0 0-1,0 1 1,0-1-1,0 1 1,0 0-1,0 0 1,1 0-1,-1 1 0,0-1 1,1 1-1,-1 0 1,-3 2-1,5-2-125,0 0-1,1 1 0,-1-1 1,0 0-1,1 1 0,0-1 1,0 1-1,0-1 1,0 1-1,0 0 0,0-1 1,1 1-1,-1 0 0,1-1 1,0 1-1,-1 0 0,1 0 1,1 0-1,-1-1 1,1 5-1,-1-6-14,0-1-1,0 1 1,0 0 0,0-1-1,0 1 1,0-1 0,1 1-1,-1 0 1,0-1 0,0 1-1,1-1 1,-1 1 0,0-1 0,0 1-1,1-1 1,-1 1 0,1-1-1,-1 1 1,0-1 0,1 1-1,-1-1 1,1 0 0,-1 1-1,1-1 1,24 5-5019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31.4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32 125 9828,'0'0'1222,"-1"27"-1094,-3 92-96,5-111-26,0 1 0,0 0 0,1-1 0,0 1 0,0-1 0,1 0 0,0 0 0,0 0 0,1 0 0,0 0 0,0-1 0,1 1 0,0-1 0,0 0-1,1-1 1,0 1 0,11 8 0,-17-15-6,4 4-1,0 0-1,1 0 0,-1-1 1,1 0-1,0 0 1,0 0-1,0 0 1,0-1-1,0 0 1,1 0-1,-1 0 0,1-1 1,-1 0-1,1 0 1,-1 0-1,7 0 1,-8-2 3,0 1 1,0 0 0,0-1-1,0 0 1,0 0 0,0 0-1,0 0 1,-1-1 0,1 1-1,0-1 1,-1 0 0,1 0-1,-1 0 1,0-1 0,0 1-1,0-1 1,0 0 0,0 0-1,-1 0 1,1 0 0,-1 0-1,0 0 1,3-5 0,1-6 4,0-1 0,0 1 0,-1-1 1,-1 0-1,-1-1 0,4-28 1,-5 13-9,-1 0 0,-5-48 0,3 73 10,0 1 1,0-1 0,0 1 0,0-1 0,-1 1 0,0-1 0,-1 1 0,1 0 0,-1 0 0,0 0 0,0 0 0,0 1 0,-1-1-1,1 1 1,-1 0 0,0 0 0,-1 0 0,1 1 0,-1-1 0,1 1 0,-1 0 0,0 1 0,0-1 0,-10-3 0,-1 1 168,1 1 0,-1 0 0,0 1 0,0 1 0,-1 0 0,1 2 0,-23 1 0,36-1-172,0 0 0,0 1 0,0-1 0,0 1 0,1 0 0,-1 0 0,0 0 0,1 0 0,-1 1 0,1-1 0,-1 1 0,1-1 0,-1 1 0,1 0 0,0 0 0,0 0 0,0 0 0,0 0-1,1 1 1,-1-1 0,0 0 0,1 1 0,0-1 0,-1 1 0,1 0 0,0-1 0,0 1 0,0 5 0,-3 7-226,2 0 0,0 0 0,1 0-1,1 18 1,0-28 68,0-2-60,0 1-1,0-1 1,0 0 0,0 1 0,1-1-1,-1 1 1,1-1 0,0 0-1,0 0 1,0 0 0,1 1 0,-1-1-1,1 0 1,0 0 0,3 3 0,15 15-2977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50.9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1 2769,'0'0'8724,"121"249"-8083,-89-131-81,-10 14-320,-11 18 480,-11 11-432,0-3-96,-14-7-111,-23-20-162,-7-23-63,-14-26-2481,-11-23-4866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56.7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 2321,'0'0'6534,"1"-9"-3066,-1 9-3438,0 0 0,0 0 0,0 0 0,0 0 1,0 0-1,0 0 0,1 0 0,-1 0 0,0 0 0,0 1 0,0-1 0,0 0 0,0 0 0,0 0 0,1 0 0,-1 0 0,0 0 1,0 0-1,0 0 0,0 0 0,0 0 0,0 0 0,1 0 0,-1 0 0,0 0 0,0 0 0,0 0 0,0 0 0,0 0 1,0 0-1,1 0 0,-1 0 0,0-1 0,0 1 0,0 0 0,0 0 0,0 0 0,0 0 0,0 0 0,1 0 0,-1 0 0,0 0 1,0 0-1,0-1 0,0 1 0,0 0 0,0 0 0,0 0 0,0 0 0,0 0 0,0 0 0,0-1 0,0 1 0,0 0 0,0 0 1,0 0-1,0 0 0,0 0 0,0 0 0,0-1 0,0 1 0,0 0 0,0 0 0,0 0 0,0 0 0,0 0 0,0 0 1,0-1-1,12 20-45,-1 0 0,-1 0 0,-1 1 0,0 1 1,7 27-1,10 23-6,-10-33 23,88 194 42,-81-186-29,3-2 0,59 79 0,-84-121-14,0-1 1,1 1 0,-1 0-1,0-1 1,1 0-1,0 1 1,-1-1-1,1 0 1,0 0-1,-1 0 1,5 2-1,-5-3-1,-1 0 0,1 0 0,0 0-1,0 0 1,-1 0 0,1 0-1,0 0 1,0 0 0,-1 0 0,1 0-1,0 0 1,0-1 0,-1 1 0,1 0-1,0 0 1,-1-1 0,1 1 0,0 0-1,-1-1 1,1 1 0,-1-1-1,2 0 1,1-4 5,1 1-1,-1-1 1,0 0 0,-1 0-1,1 0 1,3-11 0,-2 4 30,30-84 98,-5-2 0,17-104 0,-7 31-12,-36 148-121,-3 20 13,0-1 1,0 1-1,1-1 0,-1 1 1,1-1-1,0 1 1,2-5-1,0 27-4402,-3 16-402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57.7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264 172 6035,'0'0'3935,"1"-20"-3815,2-88 936,-3 108-631,-3 0 4,-7 0-283,0-1-129,0 0-1,0 1 0,0 1 0,1 0 1,-1 0-1,0 1 0,0 0 1,1 0-1,0 1 0,-1 1 0,-15 8 1,13-5-25,1 1 0,0 1 0,0 0 0,1 1 0,1 0 0,-11 13 0,15-16 1,1 0 0,0 0-1,0 0 1,0 1-1,1-1 1,0 1 0,1 0-1,0 0 1,0 0-1,0 0 1,0 14 0,2-21 8,-1 14-9,0 1 1,2-1 0,-1 0-1,2 0 1,3 19 0,-4-30 1,0-1 1,1 1-1,-1-1 1,1 1-1,-1-1 0,1 1 1,0-1-1,0 0 1,1 0-1,-1 0 1,1 0-1,-1 0 1,1-1-1,0 1 1,0-1-1,0 1 1,0-1-1,1 0 1,-1-1-1,1 1 1,-1 0-1,1-1 1,-1 0-1,1 0 1,0 0-1,6 1 1,-5-1 6,0-1 1,0 1 0,0-1 0,1 0 0,-1 0 0,0 0 0,0-1 0,1 0 0,-1 0 0,0 0 0,0 0 0,0-1 0,0 0-1,-1 0 1,1 0 0,0-1 0,8-6 0,-7 3 7,1-1 1,-1 0-1,0-1 1,0 1-1,-1-1 0,0 0 1,-1 0-1,0-1 0,4-9 1,13-40 12,-2-2 1,-3 0 0,9-67-1,-22 114-48,-3 11 42,9 16-265,74 234 220,-83-248 28,0 0 0,0 1 0,0-1 0,0 0 1,1 1-1,-1-1 0,0 0 0,0 0 0,0 1 0,1-1 0,-1 0 0,0 0 0,0 1 0,1-1 0,-1 0 1,0 0-1,0 0 0,1 0 0,-1 1 0,0-1 0,0 0 0,1 0 0,-1 0 0,0 0 0,1 0 0,-1 0 1,0 0-1,1 0 0,-1 0 0,0 0 0,1 0 0,-1 0 0,0 0 0,1 0 0,-1 0 0,0 0 0,0 0 1,1 0-1,-1 0 0,0-1 0,1 1 0,-1 0 0,1 0 0,10-10 49,-1-4-44,1 1 0,0 0 0,1 1 0,0 0 0,1 1 0,0 1 0,1 0 0,0 0 0,1 2 0,0 0 0,0 0 0,1 1 0,0 1 0,0 1 0,0 0 0,1 1 0,-1 1 0,1 1 0,28-1 0,24 3-124,-67 0 121,0 0 0,0 0 0,0 0 0,0 1 0,-1-1 0,1 1 0,0-1 0,0 1 0,0 0 0,0 0 0,-1 0 0,1 0 0,0 0 0,-1 0 0,1 0 0,-1 0 0,1 1 0,-1-1 0,3 3 0,-2 1 5,1-1 1,0 0 0,-1 1-1,0-1 1,0 1 0,-1 0-1,3 8 1,-1 6 52,-1 0 0,1 39-1,-3-57-56,0 13 147,1 24 96,-1-37-211,0 0 1,0 1-1,0-1 0,0 0 0,0 0 1,0 1-1,0-1 0,-1 0 1,1 0-1,0 1 0,-1-1 1,1 0-1,-1 0 0,0 0 1,1 0-1,-1 0 0,0 0 0,0 1 1,-1-1 440,14-1-868,4 0 349,6-1 2,0 2 1,0 0-1,35 7 0,-49-6 41,0 1-1,0 0 0,0 0 0,0 0 0,-1 1 0,0 0 0,1 1 0,-2-1 0,1 1 1,0 1-1,-1-1 0,0 1 0,8 10 0,-6-5 0,0 1 0,-1 0 0,-1 0 0,1 0 0,-2 1-1,0 0 1,0 0 0,-1 1 0,2 13 0,-1 7 5,-1-1 1,-1 54-1,-3-67 8,-1 1 1,-1-1-1,-1 0 0,0 1 0,-2-1 0,-12 35 1,10-40 12,0 0 0,-1-1 0,0 0 0,-1 0 1,0-1-1,-2 0 0,1-1 0,-25 22 0,26-27 75,0-1 0,0 1-1,-1-1 1,1-1-1,-1 0 1,-1-1-1,1 0 1,-1 0-1,0-1 1,0 0-1,0-1 1,0 0 0,0-1-1,0 0 1,-20-2-1,23 2-86,1-1-1,-1-1 0,0 0 1,1 0-1,-1 0 1,1-1-1,0 0 1,-1 0-1,1-1 0,0 0 1,0 0-1,0-1 1,1 0-1,-1 0 0,1 0 1,0-1-1,0 0 1,1 0-1,-1-1 1,1 1-1,1-1 0,-1 0 1,1-1-1,0 1 1,0-1-1,0 1 1,1-1-1,0-1 0,1 1 1,0 0-1,-3-14 1,3 8-110,0 1 1,0-1 0,2 0-1,-1 0 1,2 1 0,0-1-1,0 0 1,1 1 0,1-1 0,0 1-1,0 0 1,2 0 0,-1 0-1,1 0 1,1 1 0,0 0-1,1 0 1,0 0 0,1 1-1,11-12 1,1 2-975,1 2-1,1 0 1,40-25-1,1 5-2681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58.2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284 0 4002,'0'0'6315,"-3"3"-6230,-74 60 1,-27 25 507,93-77-395,-1 1-1,2 0 1,0 1-1,1 0 1,0 1 0,-9 19-1,14-26-174,1 1 0,0 0 0,0 0 0,1 1 0,0-1 0,1 0 0,0 1 0,0-1-1,1 1 1,0-1 0,0 1 0,1-1 0,0 1 0,1-1 0,-1 0 0,2 1 0,3 8-1,-4-11-27,2 0 0,-1 0 0,1 0-1,-1 0 1,1-1 0,1 0 0,-1 0-1,1 0 1,0 0 0,0-1-1,1 1 1,-1-1 0,1-1 0,0 1-1,0-1 1,0 0 0,0 0 0,1-1-1,-1 0 1,1 0 0,8 1 0,-5-1-9,0-1 1,1 0 0,-1 0 0,20-2 0,-27 0-2,1 1 1,0-1 0,0 0 0,-1 0 0,1 0-1,0 0 1,-1-1 0,1 0 0,-1 1-1,0-1 1,1 0 0,-1-1 0,0 1 0,0-1-1,5-5 1,0-3-166,0-1-1,0 0 1,-1-1 0,-1 0-1,0 0 1,0 0 0,-2-1-1,1 1 1,-2-1 0,0 0-1,-1-1 1,0 1-1,-1 0 1,-1-17 0,0 30 503,10 8 317,-2 4-623,15 15-26,34 32 0,-47-50 2,0 0 0,0-1-1,1 0 1,0 0 0,0-1 0,0-1-1,19 7 1,-15-8-372,0-1-1,1 0 0,-1 0 1,1-2-1,0 0 0,0-1 1,0-1-1,-1 0 0,18-4 1,15-14-2537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58.6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 0 2049,'0'0'4802,"-3"8"-2982,-6 12-1531,1 1 0,0-1 0,2 2 0,0-1 0,1 0 0,1 1 0,2 0 0,-1 36 0,3-55-280,1-1 1,-1 1 0,1-1-1,0 1 1,0-1 0,0 1-1,1-1 1,-1 0 0,0 1-1,1-1 1,-1 0 0,1 0-1,0 0 1,0 0-1,0 0 1,0-1 0,0 1-1,0-1 1,0 1 0,1-1-1,-1 0 1,0 0 0,1 0-1,-1 0 1,1 0 0,-1 0-1,1-1 1,0 1-1,4-1 1,5 2-3,1-1 0,-1 0 0,0-1 0,0 0 0,18-3 0,-23 1 7,0 0 1,0-1 0,0 1 0,0-1-1,-1-1 1,1 1 0,-1-1-1,0 0 1,0 0 0,0-1 0,-1 0-1,0 0 1,0 0 0,0-1-1,0 1 1,-1-1 0,0 0 0,0-1-1,0 1 1,-1-1 0,0 1 0,-1-1-1,1 0 1,-1 0 0,-1 0-1,2-10 1,-2 10-96,-1 0 0,0-1 0,0 1 0,0-1 0,-1 1 0,0 0 0,-1 0 0,-2-8 0,2 11-139,0 0 1,0 1 0,0 0-1,-1-1 1,1 1 0,-1 0-1,1 0 1,-1 1 0,0-1-1,0 0 1,-1 1 0,1 0-1,0 0 1,-1 0 0,0 0-1,-5-2 1,-46-16-5018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58.9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0 102 10805,'0'0'48,"252"-7"48,-183-22-32,1-1-128,-19 7-1793,-11 10-3569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59.3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88 122 7860,'0'0'4562,"116"-59"-4562,-65 46 0,8 3 0,-5 0-16,-6-6 16,-8 9-1425,-15 1-448,-14 6-2641</inkml:trace>
  <inkml:trace contextRef="#ctx0" brushRef="#br0" timeOffset="1">0 568 7924,'0'0'4354,"241"-42"-4338,-161 15-64,-7 1-833,-15 6-1968,-18 7-3666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01.6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0 651 8772,'0'0'3348,"6"-14"-3230,73-205 130,-34 87 65,-11 37-178,-25 66-141,2 1-1,0 0 1,2 0-1,23-37 1,-36 64 8,1 0 0,-1 1 0,1-1 0,-1 0 0,1 0 0,-1 1 0,1-1 1,0 0-1,-1 1 0,1-1 0,0 0 0,0 1 0,-1-1 0,1 1 0,0-1 0,0 1 0,0 0 0,0-1 1,0 1-1,0 0-4,-1 0 0,1 0 0,-1 1 0,1-1 0,-1 0 0,0 1 0,1-1 0,-1 0-1,0 1 1,1-1 0,-1 0 0,0 1 0,1-1 0,-1 1 0,0-1 0,0 1 0,0-1 0,1 0 0,-1 1 0,0-1 0,0 1 0,0-1 0,0 1 0,0-1 0,0 1 0,2 45-126,-3-36 144,1 108-38,7 645 2053,-6-688-1940,2-65-86,-3-8-24,0-16-9772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02.4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5907,'0'0'3801,"5"2"-3595,-3 0-187,0-1-1,0 1 1,0 0 0,0 0 0,0 0 0,-1 0-1,1 0 1,0 0 0,-1 1 0,0-1-1,1 0 1,-1 1 0,0-1 0,0 1 0,-1-1-1,1 1 1,0 0 0,-1-1 0,0 1 0,1 4-1,0 73 887,-1-52-577,21 399 2145,-21-426-2465,0 1-1,0-1 0,0 1 0,0-1 0,0 1 0,1-1 0,-1 1 1,1-1-1,-1 1 0,1-1 0,-1 0 0,1 1 0,1 0 1,18 1-17,-15-3-27,54 1 56,0 0 111,113-12 1,-166 9-421,0 1-1,0 1 1,0-1-1,0 1 1,0 0-1,0 1 0,0-1 1,10 4-1,-12-3-122,0 1-1,-1 0 1,1 0-1,0 0 1,-1 0-1,1 0 1,-1 1-1,0 0 0,0 0 1,0 0-1,0 0 1,4 6-1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02.8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0 6419,'0'0'750,"0"32"477,0 343 2156,-13-24-1147,5-174-2248,4 3-4387,4-199 558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8:05:17.0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1 199,'112'2,"123"-4,-228 1,1-1,-1 1,0-1,0-1,0 1,0-1,0 0,-1-1,1 0,9-7,5-7,31-31,-5 4,-10 10,-23 19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31.8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57 6435,'0'0'2086,"6"30"-1544,22 97-49,-25-114-377,0 0 0,1-1 0,0 1 0,1-1 0,0 0 0,1 0-1,1-1 1,13 19 0,-16-26-102,0 0-1,0 0 1,0-1-1,1 1 1,-1-1-1,1 0 1,0 0-1,0-1 1,0 1-1,0-1 1,0 0-1,1-1 1,-1 1-1,0-1 1,1 0-1,-1-1 1,1 1-1,8-1 1,-5 0-12,0 0 1,0 0 0,0-1 0,-1 0 0,1-1 0,10-3-1,-15 4 1,-1-1 0,1 0 0,0 0-1,-1-1 1,1 1 0,-1-1 0,0 1 0,0-1-1,0 0 1,0 0 0,-1-1 0,1 1-1,-1 0 1,0-1 0,3-5 0,0-4 20,0-1 1,0 0-1,-2 0 1,1 0-1,-2 0 1,0-1-1,-1 1 1,0-1-1,-3-20 1,2 23-1,0 6-15,0 0 0,0 0-1,-1 0 1,0 1 0,0-1-1,-1 0 1,0 1 0,0-1 0,0 1-1,0-1 1,-1 1 0,0 0-1,0 0 1,-8-9 0,6 9 55,-1-1 1,0 1 0,0 0 0,-1 1-1,1-1 1,-1 1 0,0 1 0,0-1-1,0 1 1,-14-4 0,10 4 54,1 1 1,-1 0-1,0 1 0,0 0 1,0 0-1,0 1 1,-15 2-1,24-2-111,0 0 0,0 1 0,0-1 1,1 1-1,-1-1 0,0 1 0,0 0 0,1 0 1,-1 0-1,1-1 0,-1 2 0,0-1 0,1 0 0,0 0 1,-1 0-1,1 1 0,0-1 0,-2 3 0,0 0-29,1 0-1,1 0 1,-1 0-1,0 0 1,1 0-1,0 0 1,-1 9-1,0 3-521,1 1 0,1 0 0,3 20 0,5-1-1926,14-1-1348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03.9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1041 4322,'0'0'2209,"17"-32"-1985,51-104-139,-50 98-21,-2-1 0,21-79-1,-22 62-37,2-4-23,-2-2 0,-4 1 0,-2-2 0,-2 1 0,-4-102 0,-3 156 10,-1 0-1,0 0 0,0 0 1,-1 0-1,0 0 1,0 1-1,-1-1 0,0 1 1,-1-1-1,1 1 1,-9-11-1,9 14 175,0 0 1,0 1-1,-1-1 1,1 1-1,-1 0 1,0 0-1,0 0 1,0 0-1,0 1 0,-1 0 1,1-1-1,-1 2 1,1-1-1,-1 0 1,0 1-1,0 0 1,1 0-1,-1 1 1,-10-1-1,13 1-164,1 0 1,-1 0-1,1 1 1,-1-1-1,0 1 1,1-1-1,-1 1 1,1 0-1,-1-1 1,1 1-1,-1 0 1,1 0-1,0 0 1,0 0-1,-1 0 0,1 0 1,0 0-1,0 1 1,0-1-1,0 0 1,0 1-1,0-1 1,0 1-1,1-1 1,-1 1-1,1-1 1,-1 1-1,0 2 0,-2 7-54,1 0-1,0 0 1,-1 15-1,1-5 105,-7 73 545,3 127 0,6-207-557,1 1 14,0-1 0,1 0 0,1 1 0,0-1 0,0 0 0,2 0 0,0-1 0,0 1 0,14 23 0,7 3 116,48 60-1,-68-93-177,-5-6-12,0 1-1,1 0 1,-1-1-1,1 1 1,-1-1-1,1 0 1,0 1-1,0-1 1,-1 0-1,1 0 0,0 0 1,0 0-1,0-1 1,0 1-1,0 0 1,0-1-1,0 1 1,1-1-1,-1 0 1,0 0-1,0 0 1,0 0-1,0 0 1,0 0-1,1-1 1,-1 1-1,0-1 1,0 1-1,0-1 1,2-1-1,1 0 21,0-1-1,0 0 0,0 0 1,-1 0-1,1-1 0,-1 1 1,0-1-1,0 0 1,7-9-1,24-39 114,-21 31-144,1 0 0,26-29 0,-38 47-12,0 1 1,0-1 0,1 1-1,-1 0 1,1 0-1,-1 0 1,1 1-1,-1-1 1,1 1 0,0 0-1,0 0 1,-1 0-1,1 1 1,0-1-1,0 1 1,0 0-1,0 0 1,0 0 0,0 1-1,-1-1 1,1 1-1,4 1 1,-2 0 6,1 0 0,-1 0 1,1 1-1,-1 0 0,0 0 1,0 0-1,0 1 0,-1 0 0,1 0 1,-1 0-1,6 7 0,57 81-177,-54-69 185,1-1-1,2-1 1,0 0-1,31 28 1,-44-46 8,1 1 0,0-1 1,1-1-1,-1 1 0,0-1 1,1 1-1,-1-1 0,1-1 0,0 1 1,0-1-1,6 0 0,2 1-3,0-2 1,0 0-1,22-3 0,-35 3-34,0-1 0,0 1 1,0 0-1,1-1 0,-1 1 1,0-1-1,0 0 0,0 1 1,0-1-1,0 0 0,0 0 1,0 1-1,0-1 0,0 0 1,0 0-1,-1 0 0,1 0 1,0 0-1,-1 0 0,1 0 1,0-1-1,-1 1 0,1-2 1,3-17-3863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05.2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 1 7043,'0'0'1377,"0"167"-193,0-95-175,0 3-481,0 4-352,0-13 256,-3-17-143,-1-23-33,4-13-192,-4-9 16,-7-4-320,0 0-609,-7-4-2032,0-19-2530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05.7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 0 3282,'0'0'6656,"0"4"-6699,0 22 1009,-12-25-2020,-4 8-1061,0 4-2279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06.8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165 58 6435,'0'0'3081,"-6"31"-2985,-1 9-52,-35 148 379,-17-8 1142,13-41-502,41-125-1473,6-27-490,0 4 879,3-12-62,0-1-1,2 1 1,16-40 0,-1 4-8,5-25-110,-2-1 0,-5-1 0,10-89 1,-29 172 246,0 0 0,0 0 0,0 0 0,0 0 0,1 0 0,-1 0 1,0 0-1,0 0 0,1 0 0,-1 0 0,1 0 0,-1 1 0,1-1 0,-1 0 0,1 0 1,-1 0-1,1 1 0,0-1 0,-1 0 0,1 0 0,0 1 0,0-1 0,0 1 1,-1-1-1,3 0 0,-1 1 33,0-1 1,0 1-1,0 0 0,0 0 1,0 0-1,0 0 0,0 0 1,0 0-1,0 1 1,0-1-1,0 1 0,0-1 1,4 2-1,2 3-42,1 0 0,0 1-1,-1 0 1,0 0 0,-1 1 0,1 0 0,-1 0 0,8 12-1,3 0 57,3 4 13,226 258 287,-235-265-368,-1 1 0,0 0 1,-1 1-1,-1 0 0,-1 1 0,12 36 0,-19-52-12,-1-1-1,1 0 1,-1 0 0,0 1-1,0-1 1,0 0-1,0 0 1,0 1-1,-1-1 1,1 0 0,-1 0-1,1 1 1,-1-1-1,0 0 1,0 0-1,0 0 1,0 0 0,0 0-1,0 0 1,-3 2-1,1 0 4,-1-1 0,1 0 0,-1 0 0,0-1 0,0 1 0,0-1 0,0 0 0,-1 0 0,-6 3 0,-8 0 49,0-1 0,-1 0-1,-34 2 1,-275-1 713,190-7-144,140 22-4714,5-5 164,1-4-1564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07.3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 4066,'0'0'2860,"2"5"-2263,2 31 430,-1 0-1,-1 0 0,-4 49 0,0-40-614,-3 52 271,1-48-161,3 1 0,6 73 0,-4-119-517,0 0 0,0 0-1,0 0 1,0 0 0,1 0-1,0 0 1,-1 0 0,1 0-1,1-1 1,-1 1 0,1-1-1,-1 1 1,1-1 0,6 6-1,-3-4-2,1-1 0,0 0 0,-1 0 0,1 0 0,0 0 0,1-1-1,11 3 1,4-1-41,0 0-1,0-2 1,1 0 0,32-2-1,-54-1 36,5 1-102,0 0 0,0-1 0,1 0 0,-1-1 0,0 0 0,0 0 0,1 0 0,-1-1 0,0 0 0,-1 0 0,1-1 0,0 0 0,-1 0 1,1-1-1,6-4 0,-4 2-800,-1-1-1,-1 0 1,1 0 0,-1-1 0,6-9 0,-3-3-4982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07.7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0 181 6115,'0'0'7315,"110"-56"-7123,-56 46-64,-3 1-80,4-5-48,-4 1 0,-7-6-176,-8-4-1537,-10 0-1440,-12 10-3634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08.1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59 6739,'0'0'5939,"102"0"-5891,-73 0 80,4-6 0,0-7-96,0-1 32,0 5-64,-4-1-112,0 7-736,-4-1-1169,-6 4-1585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08.5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99 8180,'0'0'5730,"229"-40"-5522,-178 24-15,-3 3-129,-5 0-128,-6 3 0,-8 3-961,-11 7-1664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09.2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0 340 6243,'0'0'2716,"24"-35"-2586,77-114-111,-33 58-260,-57 77 36,0-1 0,16-20 4109,-25 65-3382,-5 537 2293,3-561-3077,2 13-34,-1-18 24,-1-1 0,0 1-1,1-1 1,-1 0-1,1 1 1,-1-1 0,0 0-1,1 1 1,-1-1 0,1 0-1,-1 0 1,1 1 0,-1-1-1,1 0 1,-1 0-1,1 0 1,-1 0 0,1 0-1,0 1 1,-1-1 0,2-1-1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09.7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1 9236,'0'0'3925,"2"16"-3362,7 183 1115,-9-197-1726,15-2-198,11-1-313,-9 0 387,-1 1-1,1 1 0,-1 0 1,1 1-1,26 7 0,-40-8 190,1 0-1,0 1 1,-1-1-1,1 1 0,-1 0 1,0 0-1,0 1 0,0-1 1,0 0-1,0 1 0,0 0 1,0 0-1,-1 0 0,0 0 1,1 0-1,-1 0 0,0 1 1,-1-1-1,1 1 0,-1-1 1,1 1-1,-1 0 0,0 0 1,0-1-1,-1 1 0,1 0 1,-1 0-1,0 0 0,0 6 1,0-7 42,0 0-1,-1 0 1,1 0 0,-1 0 0,1-1-1,-1 1 1,0 0 0,0 0 0,0 0-1,-1 0 1,1-1 0,-1 1 0,1-1-1,-1 1 1,0-1 0,0 1 0,0-1-1,-2 2 1,-1 0-17,-1 0 1,1-1-1,-1 1 0,0-1 0,1 0 0,-2-1 0,1 1 1,-6 1-1,-10 0-398,1 0-1,-1 0 1,0-2 0,-24-1-1,-8-3-2372,6-9-2017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32.1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 7043,'0'0'8500,"6"-6"-8580,-3 6-2433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10.0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1 200 7251,'0'0'5747,"200"-131"-5763,-156 105-560,-11-1-2226,-15 11-3376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10.9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1 606 3970,'0'0'6459,"8"-31"-6334,2-9-136,42-146-130,-49 177 111,63-164-95,-57 152-179,1 1-1,1 0 1,1 1-1,1 0 1,1 1-1,17-18 1,-30 35 254,0-1 1,0 1-1,0 0 0,1 0 1,-1 0-1,0 0 0,0 1 1,1-1-1,-1 0 1,0 0-1,1 1 0,-1-1 1,1 1-1,-1-1 1,1 1-1,-1 0 0,1-1 1,1 1-1,-2 0 74,0 1 0,0-1 0,0 0 0,0 1 0,0-1 0,0 1 0,0-1 0,0 1 0,0 0 0,0-1 0,0 1 0,-1 0 0,1 0 0,0-1 0,0 1 0,-1 0 0,1 0 0,-1 0 0,2 2 0,2 5 370,-1 1-1,0 1 0,0-1 0,2 18 1,-1-7-391,8 31 558,-10-36-447,0-1 0,2 1 0,0-1 0,0 0 0,1 0 0,1 0 0,1-1 0,13 22 0,-19-34-120,0 1 0,1-1 0,0 0 0,-1 1 0,1-1 0,0 0 0,-1 0 0,1 0 0,0 0 0,0 0 0,0 0 0,0-1 0,0 1 0,0-1 0,0 1-1,0-1 1,0 0 0,0 0 0,0 0 0,1 0 0,-1 0 0,0 0 0,0 0 0,2-1 0,-1 0-10,0 0-1,0 0 1,-1 0 0,1 0 0,0 0 0,-1-1-1,1 1 1,-1-1 0,1 0 0,-1 1 0,0-1-1,1 0 1,-1-1 0,0 1 0,1-3 0,20-34-91,-17 26-114,1 1 1,0 0-1,1 0 1,1 1-1,16-17 1,-25 27 216,1 0 0,0 1 0,0-1 1,-1 0-1,1 1 0,0 0 1,0-1-1,0 1 0,0-1 0,0 1 1,0 0-1,-1 0 0,1-1 0,0 1 1,0 0-1,0 0 0,0 0 1,0 0-1,0 0 0,0 0 0,0 0 1,0 0-1,0 1 0,0-1 1,0 0-1,0 1 0,0-1 0,-1 0 1,1 1-1,0-1 0,0 1 0,0-1 1,0 1-1,-1 0 0,1-1 1,0 1-1,-1 0 0,1 0 0,-1-1 1,2 3-1,2 3 51,1 0 0,-1 1 0,-1 0-1,4 7 1,-3-4 21,2 0 19,-2-1 13,0-1-1,1 1 0,10 12 0,-13-19-94,-1 0-1,1-1 0,0 1 0,0 0 0,0-1 0,0 1 0,0-1 0,0 1 1,1-1-1,-1 0 0,0 0 0,1 0 0,-1 0 0,1-1 0,-1 1 1,1-1-1,-1 1 0,5-1 0,-4 0-1,1 0 0,0 0 0,-1 0 0,1-1 0,-1 1 0,1-1 0,-1 0 0,1 0 0,-1-1 0,0 1 0,1 0 0,4-5 0,-2 2-1,0-2-1,-1 1 0,0-1 1,8-10-1,-10 12-15,62-86-1051,-65 104 1381,1 1-1,0-1 1,4 18 0,-3-27-239,-1 1 1,1-1 0,0 0 0,0 0 0,0 0-1,1 0 1,-1 0 0,1 0 0,0-1 0,1 1-1,6 6 1,-8-9-78,0-1 0,0 1 0,0-1 0,0 0-1,0 0 1,1 0 0,-1 0 0,0 0 0,1 0 0,-1-1-1,1 1 1,-1-1 0,0 0 0,1 1 0,-1-1 0,1 0 0,-1 0-1,1-1 1,-1 1 0,1-1 0,2 0 0,-1 0-11,-1 0-1,1-1 1,-1 1 0,1-1 0,-1 0-1,0 0 1,0 0 0,0 0 0,0 0-1,0-1 1,-1 1 0,6-6 0,20-39-409,-21 33-320,1 0-1,14-18 1,-21 31 744,-1 1 1,1-1 0,0 1-1,-1 0 1,1-1 0,-1 1 0,1-1-1,0 1 1,-1 0 0,1 0 0,0-1-1,0 1 1,-1 0 0,1 0 0,0 0-1,-1 0 1,1 0 0,0 0-1,0 0 1,-1 0 0,1 0 0,0 0-1,0 0 1,-1 0 0,1 1 0,0-1-1,-1 0 1,1 0 0,0 1 0,-1-1-1,1 1 1,-1-1 0,1 0 0,1 2-1,22 20 1415,-14-12-1104,0-2-51,0-1-1,1 0 1,13 7 0,-21-12-298,0-1 0,0 1 0,0-1 0,0 0 0,0 0 0,0 0 1,0 0-1,0-1 0,1 1 0,-1-1 0,0 0 0,0 0 0,0 0 0,1 0 0,-1 0 1,0-1-1,0 1 0,5-3 0,-7 3-93,-1-1 0,1 1 0,0-1 0,-1 1 0,1-1-1,0 1 1,-1-1 0,1 0 0,-1 0 0,1 1 0,-1-1 0,1 0 0,-1 0 0,0 1 0,1-1 0,-1 0 0,0 0 0,1-1-1,0-27-5021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11.4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10613,'0'0'3890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11.9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0 242 5491,'0'0'2958,"9"-20"-2928,-3 6-22,9-23 31,39-69-1,-52 104-43,0 0-1,0 0 1,1 1 0,-1-1 0,0 0-1,1 1 1,-1-1 0,1 1 0,0 0-1,-1 0 1,1 0 0,0 0-1,-1 1 1,1-1 0,0 1 0,0-1-1,0 1 1,0 0 0,0 0 0,-1 0-1,5 1 1,-2-1 4,-4 1 23,1-1 0,-1 1 0,0 0 0,0-1 0,1 1 0,-1 0 0,0 0 0,0 0 0,0 0 0,0 0 0,0 0 0,0 0 0,0 1 0,0-1 0,0 0 0,-1 0 0,2 3 0,14 30 716,-13-27-531,-1-3-102,-1-1-1,1 0 1,0 0 0,0 0-1,0 0 1,0 0-1,0 0 1,1-1-1,-1 1 1,1-1-1,-1 1 1,5 1-1,-6-3-96,1-1 0,-1 1 0,1-1 0,-1 1 0,1-1-1,0 0 1,-1 1 0,1-1 0,0 0 0,-1 0 0,1 0 0,0-1 0,-1 1 0,1 0-1,0 0 1,-1-1 0,1 1 0,-1-1 0,1 0 0,-1 1 0,1-1 0,-1 0 0,1 0-1,-1 0 1,0 0 0,1 0 0,-1 0 0,2-2 0,37-41-140,-33 35-169,0 1-1,0 0 0,1 0 1,0 0-1,0 1 0,0 1 1,1-1-1,16-7 0,-18 11 131,0 0-1,0 1 1,0 0-1,0 0 1,0 1-1,13-2 1,-17 3 193,0 0-1,-1 0 1,1 0 0,0 1 0,0-1 0,0 0 0,-1 1 0,1 0 0,0 0-1,-1 0 1,1 0 0,0 0 0,-1 0 0,0 1 0,1-1 0,-1 1 0,0 0-1,1-1 1,2 5 0,-4-6-21,1 4 47,0 0 0,0-1 0,1 1 0,0-1 0,0 0 1,0 0-1,0 0 0,0 0 0,1 0 0,-1-1 0,1 1 0,0-1 0,-1 0 0,1 0 1,0-1-1,0 1 0,0-1 0,1 0 0,-1 0 0,0 0 0,5 0 0,3 1-41,0-1 0,1-1-1,-1 0 1,0-1-1,0 0 1,0 0-1,0-1 1,0-1-1,0 0 1,0-1 0,-1 0-1,21-12 1,-27 14-313,20-12 26,-6 10-2816,-19 11 844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13.5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0 544,'0'0'849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13.8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1 0 5314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14.5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256 15 5314,'-213'129'1076,"171"-104"7109,42-37-8071,1 0-114,2 1 0,0 0 0,0 0 0,1 0 0,0 0 0,1 1 0,1 0 0,10-17 1,7-16-314,-23 44 293,0-1 0,0 0 0,0 0 0,0 0 0,0 0 0,0 0 0,0 0 0,0 1 0,0-1 0,0 0-1,0 0 1,0 0 0,0 0 0,0 0 0,1 0 0,-1 0 0,0 1 0,0-1 0,0 0 0,0 0 0,0 0 0,0 0 0,0 0 0,0 0 0,0 0-1,0 0 1,1 0 0,-1 0 0,0 0 0,0 0 0,0 1 0,0-1 0,0 0 0,0 0 0,0 0 0,1 0 0,-1 0 0,0 0 0,0 0-1,0 0 1,0 0 0,0 0 0,0 0 0,1 0 0,-1 0 0,0 0 0,0-1 0,0 1 0,0 0 0,0 0 0,0 0 0,0 0 0,1 0-1,-1 0 1,0 0 0,2 25-267,-1 39 414,-1-56-217,0-1 89,0-1 0,0 1 0,0-1 0,1 1 0,0-1 1,1 1-1,-1-1 0,1 0 0,1 0 0,3 9 0,-4-12-7,1 0 0,-1 0 0,1 0 0,0 0 0,0 0 0,0-1 0,0 0 0,0 1 0,1-1 0,-1 0 0,1-1 0,-1 1 0,1 0 0,0-1 0,0 0 0,-1 0 0,1 0 0,6 0 0,10 2 0,1-2 1,0 0 0,25-3-1,-43 2-12,0-1 0,-1 0 0,1 0 0,0 0-1,-1-1 1,1 1 0,-1 0 0,1-1 0,-1 0 0,0 0 0,1 1-1,-1-1 1,0-1 0,0 1 0,-1 0 0,1 0 0,0-1 0,-1 1-1,1-1 1,-1 1 0,0-1 0,0 0 0,0 1 0,0-1 0,0 0-1,-1 0 1,1 0 0,-1-5 0,0 7 57,12 2-328,26 6 502,-26-4-111,0-1-1,0 0 0,15 0 1,-24-2-166,1-1 1,0 1 0,-1-1-1,1 0 1,0 0-1,-1 0 1,1 0-1,-1 0 1,0-1 0,1 0-1,-1 1 1,0-1-1,0-1 1,0 1 0,0 0-1,-1-1 1,1 1-1,-1-1 1,1 0-1,-1 0 1,0 0 0,0 0-1,0 0 1,2-6-1,11-17-5123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14.9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9973,'0'0'3580,"5"39"-3231,-1 3-299,28 215 509,-26-220-367,5 45 277,3-1 1,49 153-1,-59-225-472,-1 1 0,1-1 0,1 0 0,-1-1 0,2 1 0,8 11 0,-13-19-82,0 0 0,0 0 1,0-1-1,0 1 0,0 0 0,0-1 1,0 1-1,1 0 0,-1-1 0,0 0 0,0 1 1,0-1-1,0 0 0,1 1 0,-1-1 1,0 0-1,2 0 0,-2 0-174,0 0 1,0 0-1,1 0 1,-1 0-1,0-1 0,1 1 1,-1 0-1,0-1 1,0 1-1,0-1 1,1 1-1,-1-1 0,0 1 1,0-1-1,0 0 1,0 0-1,0 1 1,0-1-1,0 0 0,0 0 1,0 0-1,-1 0 1,1 0-1,0 0 1,0-2-1,4-21-4893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15.3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27 9828,'0'0'2898,"222"-27"-2898,-138 27-32,-4 0-352,-3 0-2258,-19 17-1680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15.8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86 4306,'0'0'2668,"12"8"-2495,-11-8-186,74 42 764,-66-37-623,1-1 0,0-1 0,0 1 0,0-2 0,1 1-1,-1-1 1,18 0 0,-3-1 31,-12 0-72,0-1 1,1-1-1,-1 0 0,0 0 0,17-5 0,-27 5-81,1 0 0,-1 0 0,0 0 0,0-1 1,0 1-1,0-1 0,-1 0 0,1 0 0,0 0 0,-1 0 0,1-1 0,-1 1 0,0-1 0,0 1 0,0-1 0,0 0 0,0 0 0,-1 0 0,1 0 0,-1 0 0,0 0 1,1 0-1,-2 0 0,1 0 0,0-1 0,0-3 0,-1 6 9,1 0 1,-1-1-1,0 1 1,0 0 0,0 0-1,0-1 1,0 1-1,0 0 1,0 0-1,0-1 1,0 1 0,0 0-1,-1 0 1,1 0-1,-1-1 1,1 1-1,-1 0 1,1 0-1,-1 0 1,1 0 0,-1 0-1,0 0 1,0 0-1,0 0 1,1 0-1,-1 0 1,0 0-1,0 1 1,0-1 0,-2-1-1,-1 1 21,-1 0-1,1 0 0,-1 0 1,1 1-1,-1-1 0,1 1 1,-6 1-1,3-1-72,-8-1 109,3 1-52,-1 0-1,1 0 0,-1 1 0,1 1 0,-19 4 0,27-4-22,0 0 0,0 0-1,1 0 1,-1 0 0,0 0 0,1 1 0,-1-1-1,1 1 1,0 0 0,0 0 0,0 1-1,0-1 1,0 1 0,1-1 0,0 1 0,-1 0-1,1 0 1,1 0 0,-3 6 0,1-2-7,0 0 0,1 0 0,0 0 0,-1 12 0,2-18-4,1-1 0,0 1-1,0-1 1,0 1 0,0 0 0,0-1 0,1 1 0,-1-1 0,0 1 0,1 0 0,-1-1 0,1 1 0,-1-1 0,1 1 0,0-1 0,0 0 0,0 1-1,-1-1 1,1 0 0,1 0 0,-1 1 0,0-1 0,0 0 0,0 0 0,0 0 0,1 0 0,-1 0 0,1-1 0,1 2 0,13 2 11,1 0 0,0-1 1,-1 0-1,1-2 0,0 0 1,0-1-1,0 0 0,24-5 1,-37 5 6,-1-1 0,1-1 0,-1 1 1,0 0-1,1-1 0,-1 1 0,0-1 1,0 0-1,0 0 0,-1 0 0,1-1 1,0 1-1,-1-1 0,1 1 0,-1-1 1,0 0-1,0 0 0,0 0 0,0 0 1,-1 0-1,1 0 0,-1-1 0,0 1 1,0 0-1,1-7 0,2-7 17,-2 0-1,0 1 0,0-35 1,-2 50-25,0 0 0,0 1 0,0-1 0,0 0 0,0 0 0,0 0 0,0 1 0,0-1 0,-1 0 0,1 0 0,0 0 0,-1 1 0,1-1 0,0 0 0,-1 1 0,1-1 0,-1 0 0,1 1 0,-1-1 0,1 1 0,-1-1 0,1 0 0,-1 1 0,0-1 0,1 1 1,-1 0-1,0-1 0,1 1 0,-1 0 0,-1-1 0,-10-6-356,12 6 343,0 1 0,0 0 0,-1 0 0,1 0 0,0-1 1,0 1-1,0 0 0,0 0 0,0 0 0,0-1 0,0 1 0,-1 0 1,1 0-1,0-1 0,0 1 0,0 0 0,0 0 0,0-1 0,0 1 0,0 0 1,0 0-1,0-1 0,0 1 0,0 0 0,1 0 0,-1-1 0,0 1 1,0 0-1,0 0 0,0-1 0,0 1 0,0 0 0,1 0 0,-1 0 0,0 0 1,0-1-1,0 1 0,0 0 0,1 0 0,-1 0 0,0 0 0,1-1 1,10-5-188,10 1 191,0 2-1,0 0 0,1 2 1,-1 0-1,0 1 0,27 4 0,-43-3 68,-1 0 0,0 0 0,0 0 0,0 0 0,0 1 0,0-1 1,-1 1-1,1 0 0,0 1 0,-1-1 0,0 1 0,1-1 0,-1 1 0,0 0 0,0 0 0,-1 0 0,1 0 0,-1 1 0,1-1 0,-1 1 0,0 0 0,0 0 0,-1-1 0,1 1 0,-1 0 0,2 8 0,1 6 657,0 1 1,-1 0-1,-1 0 1,-1 29-1,-1-41-695,0-1 1,0 0-1,-1 1 1,1-1-1,-2 0 1,1 0-1,-1 0 1,1 1-1,-2-2 1,1 1-1,-1 0 1,0 0-1,0-1 1,0 1-1,-1-1 1,0 0-1,0 0 1,0-1-1,0 1 1,-1-1-1,-9 7 1,4-4-923,0 0-1,-1 0 1,0-1 0,0-1 0,-17 7 0,-21 5-5332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32.5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19 129 4578,'0'0'5269,"2"11"-5189,4 22 55,-3-9 186,1-1 0,2 1 0,0-1 0,14 31 0,-18-48-296,1-1-1,-1 0 1,1 0 0,1 0-1,-1 0 1,0 0 0,1-1-1,0 0 1,0 1-1,1-2 1,-1 1 0,1 0-1,0-1 1,0 0 0,0 0-1,0 0 1,0-1 0,1 1-1,-1-1 1,1-1-1,0 1 1,-1-1 0,1 0-1,7 0 1,-8 0-24,-1-1-1,0 0 1,0 1 0,0-2-1,1 1 1,-1-1 0,0 1-1,0-1 1,0 0 0,0 0 0,0-1-1,0 1 1,0-1 0,-1 0-1,1 0 1,0 0 0,-1-1-1,1 1 1,-1-1 0,0 0-1,0 0 1,0 0 0,-1 0-1,1-1 1,-1 1 0,1 0 0,-1-1-1,0 0 1,0 0 0,1-6-1,3-3-8,-1 0 0,-1-1 0,0 0 0,-1 1 0,-1-2 0,2-21 0,-3 1-4,-4-52 0,2 83 21,1-1 0,-1 1 0,0 0 0,0 0 0,0 0 0,0 0-1,-1 0 1,0 0 0,0 1 0,0-1 0,0 1 0,0-1 0,-1 1 0,0 0-1,0-1 1,0 1 0,0 1 0,0-1 0,0 0 0,-1 1 0,1 0 0,-1-1-1,1 2 1,-1-1 0,0 0 0,0 1 0,0-1 0,-4 0 0,-12-2 120,1 1 1,-1 1 0,0 0 0,-31 2 0,30 0-76,18 0-48,-1 0 0,1 0 1,0 0-1,-1 1 0,1-1 0,0 1 1,-1 0-1,1 0 0,0 0 0,0 0 1,0 0-1,0 1 0,0-1 1,0 1-1,0 0 0,1 0 0,-1 0 1,1 0-1,-1 0 0,1 1 1,0-1-1,0 1 0,-3 4 0,2 0-465,0 0-1,0 0 0,1 0 0,0 0 0,1 0 1,0 0-1,0 0 0,0 0 0,1 12 0,0-3-3507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17.8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81 2257,'0'0'9983,"-4"-15"-9166,-13-49-78,39 91 172,22 37 0,26 65-866,66 163-1,-89-184-58,10 31 10,37 78 53,-91-210-51,1 1 0,0-1 0,1 0 0,0 0 1,0 0-1,0-1 0,1 0 0,0 0 0,8 7 0,-13-13-3,0 1 0,0-1-1,0 1 1,0-1 0,0 0 0,0 1-1,0-1 1,0 0 0,0 1 0,0-1-1,1 0 1,-1 0 0,0 0 0,0 0-1,0 0 1,0 0 0,0-1 0,0 1-1,0 0 1,0 0 0,0-1 0,0 1-1,0-1 1,0 1 0,0-1-1,2 0 1,-1-1 4,0 0 0,1-1 0,-1 1 0,0-1 0,0 1-1,0-1 1,0 1 0,1-5 0,11-21 45,-2-1 0,-2 1 0,11-43 0,15-100 96,-21 88-109,94-438 118,-105 497-138,-2 14-3,0 0-1,1 0 1,0 1-1,0-1 1,6-11-1,-9 21-60,0 0-1,1 0 0,-1 0 0,1 0 0,-1 0 0,0 0 1,1 0-1,-1 0 0,1 0 0,-1 0 0,0 0 0,1 0 0,-1 0 1,0 1-1,1-1 0,-1 0 0,0 0 0,1 0 0,-1 0 1,0 1-1,1-1 0,-1 0 0,0 0 0,1 1 0,-1-1 1,0 0-1,0 0 0,1 1 0,-1-1 0,0 0 0,0 1 1,0-1-1,1 0 0,-1 1 0,0-1 0,0 1 0,0-1 1,13 20-967,-11-17 721,34 53-4298,-18-24 1001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18.2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 11125,'0'0'3095,"32"0"-3116,211 3 223,228-16 460,-375 13-2852,-96 1 1845,0 0 0,0 0 1,0 0-1,0 0 1,0-1-1,-1 1 0,1 0 1,0 0-1,0 0 1,0 0-1,-1 0 0,1 0 1,-1 0-1,1 0 1,-1-1-1,1 1 0,-1 1 1,-27 17-5270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18.6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 4674,'0'0'8524,"3"0"-8054,27 4-87,0-2 0,49-3 0,-20-1 303,299-15 1222,-192 11-2818,-166 23-3924,0 12 626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49.5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170 168 7716,'0'0'4068,"15"-2"147,-11-10-4218,-1 0 1,1 0-1,1 1 0,0 0 0,1 0 0,0 0 0,13-16 1,-15 22-15,1 0 0,0 0 0,0 1 0,0-1 0,0 1 0,1 1 1,0-1-1,-1 1 0,1 0 0,1 0 0,-1 1 0,0 0 0,0 0 0,1 0 1,0 1-1,7-1 0,1 0-2,0 1-1,0 0 1,0 1 0,22 3 0,-32-2 16,1 0 0,-1 1 0,-1-1 0,1 1 0,0 0 0,0 0 0,-1 1 0,1-1 0,-1 1 0,0 0 0,0 0 0,0 1 0,0-1 0,0 1 0,-1 0 0,5 6 0,2 5 0,-1 1 0,0 1 0,-2-1 0,0 1 1,-1 0-1,0 1 0,-1 0 0,-2-1 0,3 20 0,-1 25 7,-2 81 0,-4-90 1,1-20-6,-1-1-1,-2 1 1,-1 0-1,-2-1 1,-1 0-1,-1 0 1,-14 34-1,15-51 6,0 1 0,-1-1-1,-1 0 1,-1-1 0,0 0 0,0 0-1,-1-1 1,-1 0 0,-1-1 0,1-1-1,-2 0 1,1-1 0,-2 0 0,1-1-1,-22 10 1,12-9 10,0-1 0,-1-1 0,0-2 0,0 0 0,-1-1 0,0-2 0,1-1 0,-28 0 0,49-2-64,1 0 1,0 0 0,0 0 0,-1 0 0,1 0-1,0-1 1,0 1 0,-1-1 0,1 0 0,0 0-1,0 0 1,0-1 0,0 1 0,0-1 0,1 1 0,-1-1-1,0 0 1,1 0 0,-1 0 0,1-1 0,0 1-1,-1 0 1,1-1 0,0 0 0,1 1 0,-1-1 0,0 0-1,1 0 1,0 0 0,-1 0 0,1 0 0,1 0-1,-1 0 1,0-1 0,1 1 0,-1 0 0,1 0-1,0-6 1,-1-6-301,0 4 184,1 0 1,-1 0-1,2 0 1,0 0-1,3-17 1,-3 25 153,0 1 1,0-1-1,0 0 0,0 1 1,0 0-1,1-1 0,-1 1 1,1 0-1,0-1 0,-1 1 1,1 0-1,0 0 0,0 1 1,0-1-1,1 0 0,-1 1 1,0-1-1,1 1 0,-1 0 1,1-1-1,-1 1 0,1 0 1,-1 1-1,1-1 0,0 0 1,0 1-1,3-1 0,3 1 30,-1-1-1,1 1 1,0 1 0,-1 0-1,1 0 1,-1 1-1,1 0 1,-1 0-1,0 1 1,0 0 0,0 0-1,0 1 1,0 0-1,13 10 1,4 5 510,-1 2 1,40 42-1,5 5 312,-64-62-811,1-1-1,1 0 0,-1 0 1,1-1-1,-1 0 0,1 0 0,0-1 1,1 0-1,-1 0 0,1 0 1,-1-1-1,1 0 0,0-1 0,-1 0 1,1 0-1,0 0 0,0-1 0,0-1 1,13-1-1,-17 1-85,0-1 0,-1 0 0,1 1 0,0-1 0,-1-1 0,0 1 0,1-1 0,-1 1 0,0-1 0,0 0 0,0 0 0,-1 0-1,1 0 1,-1-1 0,0 1 0,0-1 0,0 1 0,0-1 0,1-4 0,6-13-811,-2 1 0,6-27-1,-11 39 522,10-45-3468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50.1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128 1 496,'0'0'12283,"2"1"-12181,0 1-65,0 0-1,0 1 1,0-1 0,0 1 0,-1 0 0,1 0 0,-1-1 0,1 1 0,-1 0 0,0 0 0,0 0 0,-1 1 0,1-1 0,-1 0 0,1 6 0,2 52 1226,-3-60-1159,23-1-251,24 0-86,64 1 229,-105 0 5,0 0 1,0 0 0,-1 0-1,1 1 1,0 0 0,-1 0-1,0 0 1,1 0 0,-1 1 0,0 0-1,0 0 1,-1 1 0,1-1-1,7 8 1,-6-4 4,-1 0-1,1 0 1,-2 1-1,1-1 1,-1 1 0,0 0-1,0 0 1,4 17-1,-3-2 128,-1 1 0,-1-1 0,0 1 0,-2 0 0,-1 0 0,-4 32-1,3-47-67,0-1 0,-1 1-1,0-1 1,-1 0-1,0 0 1,0 0 0,-1 0-1,0 0 1,0 0-1,0-1 1,-1 0 0,0 0-1,-1 0 1,0-1-1,0 0 1,0 0 0,-1 0-1,1-1 1,-10 5 0,3-2 53,0-1 0,0-1 0,-1 0 0,0-1 0,-1 0 0,1-1 0,-1-1 0,1 0 0,-1-1 0,-19 0 0,-111-1 165,83-2-5571,58-15-5293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50.5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83 5202,'0'0'8148,"139"-10"-7492,-92 10 17,-3-3-417,-8 0-144,1-4-96,-5-3-16,-2-3-624,-5-7-1265,-3 4-2081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50.8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 1 5635,'0'0'8518,"-8"30"-8454,-23 98-50,28-117-13,1 1 0,0 0 1,0 0-1,2 0 1,-1 0-1,3 19 0,-1-16 3,1-5-1,-1 0-1,2-1 1,-1 1 0,1-1 0,1 1 0,0-1-1,0 0 1,1-1 0,0 1 0,0-1-1,1 0 1,0 0 0,0-1 0,1 1 0,0-2-1,1 1 1,11 8 0,-8-7-26,0-1 0,0 0 0,1 0-1,0-1 1,0-1 0,1 0 0,0-1 0,0 0 0,0-1 0,0 0-1,0-1 1,18 0 0,-22-2-8,0 1-24,0-1 1,0-1-1,0 1 0,14-5 0,-20 4 30,1 0 0,-1 0 0,0-1 0,0 0 0,0 1 0,0-1-1,0 0 1,-1 0 0,1-1 0,0 1 0,-1-1 0,0 1 0,0-1-1,0 0 1,2-3 0,2-4-40,-1 0 0,-1 0 0,0 0 0,0-1 1,-1 0-1,0 0 0,-1 0 0,0 0 0,0-13 0,-1-12-64,-5-55 0,4 84 135,-1 0 0,0 0-1,-1 0 1,1 0 0,-1 1 0,-1-1 0,1 1-1,-1-1 1,0 1 0,-1 0 0,1 0 0,-1 0 0,0 1-1,-1-1 1,1 1 0,-1 0 0,0 0 0,-1 0-1,1 1 1,-1 0 0,0 0 0,0 1 0,0-1-1,-8-2 1,-2 0 79,0 1 1,0 1-1,0 0 0,-1 2 1,1 0-1,-1 0 0,1 2 0,-1 0 1,-18 2-1,30-1-89,1-1 0,-1 1 1,1 0-1,0 1 0,-1-1 1,1 1-1,0-1 0,0 1 1,0 1-1,0-1 0,0 0 1,0 1-1,1 0 0,-1 0 1,1 0-1,0 0 0,0 1 1,0-1-1,0 1 0,0 0 0,1-1 1,0 1-1,0 1 0,0-1 1,-2 7-1,-1 5-931,1 0 1,1-1-1,1 1 0,0 0 1,1 29-1,1-12-4913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51.6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0 377 2065,'0'0'8596,"5"-30"-8049,15-98-438,-16 106-102,1 0-1,1 0 0,1 1 1,19-39-1,-11 29 21,-14 27 2,1 1 1,0-1 0,0 1-1,0 0 1,0-1 0,0 1-1,1 0 1,0 0-1,3-2 1,-5 4-9,0 0 0,0 1 1,0-1-1,0 0 0,0 1 0,1 0 0,-1-1 1,0 1-1,0 0 0,1-1 0,-1 1 0,0 0 0,0 0 1,1 0-1,-1 0 0,0 0 0,1 1 0,-1-1 1,0 0-1,0 0 0,0 1 0,1-1 0,-1 1 1,0-1-1,0 1 0,0 0 0,0-1 0,0 1 1,0 0-1,0 0 0,0 0 0,0 0 0,0-1 0,1 3 1,5 5 64,0 1 0,-1-1 0,0 1 0,0 1 0,-1-1 0,5 12 0,23 68 301,-19-50-280,-10-26-65,1-1-1,1 0 1,0 0 0,12 17-1,-18-28-40,0-1-1,1 0 1,-1 1-1,0-1 1,0 0-1,0 0 1,1 1-1,-1-1 1,0 0-1,0 1 1,1-1-1,-1 0 1,0 0-1,0 0 1,1 1-1,-1-1 1,0 0-1,1 0 1,-1 0-1,0 0 0,1 0 1,-1 1-1,0-1 1,1 0-1,-1 0 1,1 0-1,-1 0 1,0 0-1,1 0 1,-1 0-1,0 0 1,1 0-1,-1 0 1,0-1-1,1 1 1,-1 0-1,0 0 1,1 0-1,-1 0 1,0 0-1,1-1 1,-1 1-1,0 0 1,1 0-1,-1-1 1,0 1-1,8-14 29,-7 12-27,27-67 23,-23 53-14,0 1 0,2-1 0,0 1 0,0 0-1,1 1 1,1-1 0,1 2 0,21-25-1,-30 37-6,0-1 0,0 1 0,0 0 0,1 0 1,-1 1-1,0-1 0,1 0 0,-1 0 0,1 1 0,-1-1 0,1 1 0,-1-1 0,1 1 0,-1-1 0,3 1 0,-3 0 4,0 0 0,0 0 0,0 1 0,0-1 1,0 0-1,0 1 0,-1-1 0,1 0 0,0 1 0,0-1 0,0 1 0,-1-1 1,1 1-1,0 0 0,-1-1 0,1 1 0,0 0 0,-1-1 0,2 2 0,1 4 64,0 0 0,-1 1 0,1-1 0,-1 1 0,2 11 0,0-4 40,29 114 619,-33-127-733,0-1-1,0 1 1,0-1-1,0 1 0,1-1 1,-1 1-1,0-1 1,0 0-1,1 1 0,-1-1 1,0 1-1,1-1 1,-1 1-1,0-1 1,1 0-1,-1 1 0,1-1 1,-1 0-1,1 0 1,-1 1-1,1-1 0,-1 0 1,1 0-1,-1 1 1,1-1-1,-1 0 0,1 0 1,-1 0-1,1 0 1,-1 0-1,1 0 1,-1 0-1,1 0 0,-1 0 1,1 0-1,-1 0 1,1 0-1,-1 0 0,2-1 1,0 0-50,-1 1-1,1-1 1,0 0 0,0 0 0,-1 0 0,1 0-1,0 0 1,-1-1 0,0 1 0,3-2 0,25-38-304,-22 30 257,0 0 0,1 0 0,1 1 0,0 0 0,19-16 0,-27 25 87,0 0 1,0 0-1,0 0 1,0 0-1,1 0 1,-1 1-1,0-1 1,0 0-1,1 1 0,-1-1 1,0 1-1,1 0 1,-1-1-1,0 1 1,1 0-1,-1 0 0,1 0 1,-1 0-1,1 0 1,-1 0-1,0 0 1,1 0-1,-1 1 1,1-1-1,-1 0 0,0 1 1,1-1-1,-1 1 1,0 0-1,0-1 1,1 1-1,-1 0 1,0 0-1,0 0 0,0 0 1,0 0-1,0 0 1,0 0-1,0 0 1,0 0-1,-1 0 0,2 2 1,2 5 65,0 1 1,-1-1-1,0 1 1,0 0-1,1 12 1,-1-9 67,4 18 151,-3-10-160,1-2 1,0 1-1,1 0 1,11 20-1,-1-24-259,-15-15 29,-1 1 0,1-1 0,-1 0 1,1 0-1,0 1 0,-1-1 0,1 0 0,0 0 1,-1 0-1,1 0 0,0 0 0,-1 0 1,1 0-1,0 0 0,-1 0 0,1 0 0,0-1 1,-1 1-1,1 0 0,-1 0 0,1 0 1,0-1-1,-1 1 0,1 0 0,-1-1 0,1 1 1,-1-1-1,1 1 0,-1-1 0,1 1 1,-1-1-1,1 1 0,-1-1 0,1 0 0,13-32-5824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52.0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11813,'0'0'1372,"5"37"-1212,15 122-24,-11-9 712,-2-45-215,-7-99-630,1 0 0,0-1 1,1 1-1,0 0 1,-1-1-1,2 1 0,-1-1 1,1 0-1,-1 0 1,1 0-1,1 0 1,-1 0-1,1-1 0,0 1 1,0-1-1,0 0 1,0 0-1,10 6 1,-6-6 16,1 1 0,-1-2 0,1 1 1,0-1-1,0-1 0,0 1 1,1-2-1,-1 1 0,0-1 0,18 0 1,93-1 965,-68 0-4224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52.8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75 4434,'0'0'11002,"2"-1"-10785,8-1-42,0 1 0,0 0 0,1 0 1,-1 1-1,12 1 0,24 0 260,-13-5-342,-1-1 1,0-1 0,59-20 0,-16-3-4154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32.8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46 5523,'0'0'4420,"8"25"-4372,28 82 86,-34-102-118,0 0-1,0 0 1,0 0 0,1 0 0,0 0 0,0-1 0,0 1 0,0-1 0,1 0-1,-1 0 1,1 0 0,0-1 0,0 1 0,1-1 0,-1 0 0,1 0 0,5 2-1,-5-3-7,0 0 0,0-1-1,0 0 1,0 0-1,1 0 1,-1-1 0,0 0-1,0 0 1,1 0-1,-1-1 1,0 1 0,0-1-1,6-2 1,-9 2-2,0 0 1,0 0 0,-1 0-1,1 0 1,0 0-1,-1 0 1,1 0 0,-1 0-1,1-1 1,-1 1-1,0-1 1,0 1 0,1-1-1,-1 1 1,0-1-1,0 0 1,0 1 0,-1-1-1,1 0 1,0 0-1,-1 0 1,1 0 0,0-3-1,2-49 181,-3 44-156,0 2-2,0 0 1,0 0-1,-1 0 0,0 0 1,-1 0-1,1 0 0,-1 1 1,-5-12-1,4 14-1,0 0 1,0 0 0,-1 1-1,1 0 1,-1-1-1,0 1 1,0 1 0,0-1-1,-1 0 1,0 1-1,1 0 1,-1 0 0,-5-2-1,1 2 12,1 0 0,-1 0-1,0 1 1,0 0 0,0 1-1,0 0 1,0 0-1,-18 2 1,21-1-50,5 0-11,0 0-1,0 0 1,0 0 0,0 0-1,0 0 1,0 1-1,0-1 1,0 0 0,0 1-1,0-1 1,0 0 0,1 1-1,-1-1 1,0 1 0,0 0-1,0-1 1,1 1-1,-1 0 1,0-1 0,1 1-1,-1 0 1,1 0 0,-1-1-1,1 1 1,-1 0-1,1 0 1,-1 0 0,1 0-1,0 0 1,-1 0 0,1 0-1,0 1 1,-1 37-1778,1-25 389,0 14-2290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53.2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11813,'0'0'3394,"127"3"-3138,-57 1-160,3-4-80,3 0-16,4 0-1777,-10 0-2433,-8 0-4914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53.6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118 121 7475,'0'0'7177,"0"13"-7036,-1 2-160,4 63 88,-2-69-40,0-1 0,1 1-1,0 0 1,0-1 0,1 0 0,0 1 0,7 12 0,-5-14-19,-1 0 0,1 0 0,1-1 0,-1 0 1,1 0-1,0 0 0,0-1 0,1 1 0,-1-2 1,1 1-1,0-1 0,1 0 0,-1 0 1,12 3-1,-1-2-23,-1-1 0,1 0 0,0-2-1,0 0 1,29-1 0,-41-1-27,1-1 0,-1 1-1,1-1 1,-1-1 0,0 1 0,0-1-1,0 0 1,0 0 0,0-1 0,0 0-1,0 0 1,-1 0 0,1-1-1,-1 1 1,0-1 0,0-1 0,0 1-1,-1-1 1,0 0 0,0 0-1,0 0 1,0 0 0,3-7 0,-1 0-50,-1 0 0,0 0 0,0-1 0,-2 1 0,1-1 0,-2 0 0,1 0 0,-2 0 1,0 0-1,-1-24 0,0 34 99,-1 1 0,1-1 0,-1 0 0,0 0 1,0 1-1,0-1 0,0 0 0,0 1 0,-1-1 0,1 1 1,-1 0-1,1-1 0,-1 1 0,-3-3 0,-1 0 60,1 0 0,-1 0 0,-1 1 0,1-1 0,-9-3 0,-10-3 278,0 0 1,-29-7-1,50 17-308,-36-12 178,-1 2-1,0 2 1,0 1-1,-1 2 1,0 2-1,-45 2 1,85 3-223,0-1 1,0 0-1,0 1 0,0-1 1,1 1-1,-1-1 1,0 1-1,1 0 1,-1 0-1,0 0 0,1 0 1,-1 0-1,1 0 1,-1 0-1,1 1 0,0-1 1,-1 0-1,1 1 1,0-1-1,0 1 1,0-1-1,0 1 0,0 0 1,1-1-1,-1 1 1,0 0-1,1 0 0,-1 0 1,1-1-1,0 3 1,-2 8-148,0 0 1,1 0-1,2 20 0,-1-16-136,-1 1-635,1 1 1,1 0-1,1-1 0,0 1 0,2-1 0,6 24 0,-4-28-1562,1 0 0,13 20 0,-20-33 2440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54.0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5747,'0'0'8147,"0"191"-7522,0-132-145,0 3-464,0-13 16,0-16-32,0-13-352,0-10-1361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54.3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 9957,'0'0'1648,"33"-4"-1424,106-13-138,-85 13-82,-52 4 1,1 1-1,-1-1 0,1 0 0,-1 1 0,1-1 0,-1 1 0,0 0 1,1-1-1,-1 1 0,3 2 0,-3-1 8,-1 0 0,1 0 0,-1 0 0,1 0 0,-1 0 0,1 1 0,-1-1 0,0 0 0,0 1 0,0-1 0,-1 1 0,1-1-1,-1 1 1,1 0 0,-1-1 0,0 1 0,0 0 0,0 3 0,2 18 36,0 0 0,-2 0-1,0 0 1,-2 0 0,-1 0 0,-1 0-1,0-1 1,-10 27 0,-10 4 216,-46 76 0,43-84 1156,2 0 0,-26 70 1,50-112-1370,-1 0 0,1-1 1,1 1-1,-1 0 0,0 0 1,1 0-1,0 0 0,0 1 1,1 5-1,-1-9-51,0 1 0,1-1 0,-1 0 1,0 1-1,1-1 0,0 0 0,-1 1 0,1-1 0,0 0 0,-1 0 1,1 0-1,0 0 0,0 0 0,0 0 0,0 0 0,0 0 1,0 0-1,1 0 0,-1 0 0,0-1 0,0 1 0,0 0 0,1-1 1,-1 1-1,0-1 0,1 1 0,1-1 0,24 3 69,-1-1 0,1-1 0,27-3-1,-29 1-108,-15 1-166,0-1 0,0-1 0,0 0-1,0 0 1,0-1 0,17-8 0,26-16-4079,-18 7-1683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54.8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4466,'0'0'8652,"6"20"-8118,2 3-375,-3-11-60,-1-1 0,-1 1 0,0 0 0,0 0 0,-1 0 1,-1 0-1,0 22 0,-1 71 640,20-104-1387,28 3-111,-22-3 534,1 1-1,-1 1 1,0 2 0,33 9-1,-52-12 276,-1 1-1,1 0 0,0 0 0,-1 0 0,0 1 0,0 0 0,0 0 0,0 1 1,-1 0-1,1 0 0,-1 0 0,-1 0 0,1 1 0,-1 0 0,0 0 0,0 0 1,0 0-1,-1 1 0,0-1 0,3 12 0,-2-3 261,-1 0 0,-1 0-1,-1 1 1,0-1 0,-1 1 0,-1-1 0,-3 22-1,4-33-268,-1 1 0,0 0 0,-1-1-1,1 1 1,-1-1 0,0 0-1,0 1 1,0-1 0,-1 0 0,1 0-1,-1 0 1,0-1 0,0 1 0,-4 3-1,1-2 15,-1 0 0,1-1 0,-1 0 0,0 0 0,0 0 0,0-1 0,-14 5 0,-1-3-606,-1 0 0,1-1 0,-1-2 0,-42 1 0,61-3 367,-4 0-520,0 0 0,0 0 0,0-1 0,1 1 0,-1-2 0,0 1 0,0-1-1,-11-5 1,-15-16-5517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55.1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0 184 11541,'0'0'5571,"223"-131"-5491,-180 121-80,-6 0-320,-4 3-1617,-12-2-1921,-17-8-6659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6:56.1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9604,'0'0'2708,"8"36"-1937,25 120-488,-22-104-21,-3 1 0,3 80-1,-11-116-179,2 198 1058,-2-122 1143,34-93-2336,145 4 476,-123-5-329,-30 0-55,-1-2-1,0-1 1,0-1 0,35-11-1,25-6 15,-57 21-1356,-46 1-6540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45.7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1 4290,'0'0'6088,"0"0"-6066,-1 0 1,1 0-1,-1 0 0,1-1 0,-1 1 0,1 0 1,-1 0-1,0 0 0,1 0 0,-1 0 1,1 0-1,-1 0 0,1 0 0,-1 1 1,1-1-1,-1 0 0,1 0 0,-1 0 1,1 1-1,-1-1 0,1 0 0,-1 0 0,1 1 1,-1-1-1,1 0 0,-1 2 0,2 5 127,1 1 0,-1 0 0,2-1 0,-1 1 0,1-1 0,0 0 0,1 0 0,6 11 0,9 20 188,81 206 926,119 246-39,-177-422-1097,-37-61-115,0 0 1,0-1 0,1 0 0,0 0 0,0 0 0,0 0 0,8 4-1,-12-9-4,-1-1-1,1 1 0,-1 0 0,1 0 0,-1-1 0,1 1 0,-1-1 1,1 0-1,0 1 0,-1-1 0,1 0 0,0 0 0,-1 0 0,1 0 1,0 0-1,-1 0 0,1-1 0,-1 1 0,1 0 0,0-1 1,-1 1-1,1-1 0,-1 0 0,1 0 0,-1 1 0,1-1 0,-1 0 1,0 0-1,1 0 0,-1 0 0,2-2 0,2-3 67,0-1-1,-1 1 1,1 0-1,-1-1 1,5-12-1,33-82 373,35-128 0,-27 75-418,-31 96-46,38-97-444,-52 147 779,-3 7-1551,-1 23-6551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47.9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269 747 4338,'0'0'1032,"0"-15"-933,-1-47 80,-2 47 85,-3 12 78,-67 1 1456,67 2-1712,1 0 1,0 1-1,0 0 0,-1 0 0,1 0 0,0 1 0,0 0 0,0 0 1,1 0-1,-1 0 0,0 1 0,-4 3 0,-1 3 56,-1 1 1,2 0-1,0 1 0,0 0 0,1 0 1,0 1-1,1 0 0,0 0 0,1 1 1,1-1-1,0 1 0,0 1 0,1-1 1,1 1-1,0-1 0,1 1 0,1 0 1,0 19-1,0-4-22,0-17-105,1 1 1,0-1-1,0 0 1,2 1-1,2 13 0,-3-24-15,-1 1 1,1 0-1,0-1 0,1 1 0,-1-1 0,0 1 0,1-1 0,-1 0 0,1 1 0,0-1 0,-1 0 0,1 0 0,0 0 0,1 0 0,-1-1 0,0 1 0,0 0 0,1-1 0,-1 0 0,1 1 0,-1-1 0,1 0 0,0 0 0,-1-1 0,1 1 0,0 0 0,5-1 0,-1 1-2,0 0 0,0 0 0,0-1 0,0-1 0,0 1 0,0-1 0,1 0 0,-2 0 0,1-1 0,0 0 0,0-1 0,0 1 0,-1-1 0,0 0 0,1-1 0,-1 0 0,0 1 0,-1-2 0,1 1 0,-1-1 0,0 0 0,0 0 0,5-7 0,5-7-225,0 0 0,-1-1 0,-1-1 0,-1-1-1,-1 1 1,-1-2 0,-1 0 0,-1 0 0,0 0 0,-2-1 0,-1 0-1,-1 0 1,1-44 0,-4 50-11,-1 10 151,0 0-1,0-1 1,-1 1 0,-1-8-1,1 13 84,0 1-1,1 0 1,-1 0-1,0-1 1,0 1-1,0 0 1,-1 0 0,1 0-1,0 0 1,-1 0-1,1 1 1,-1-1-1,0 0 1,1 1-1,-1-1 1,0 1-1,-4-3 1,-4 0 111,-1 0 0,0 1 1,1 0-1,-1 1 0,0 0 0,0 1 1,0 0-1,-1 0 0,-20 3 0,6-2 267,22 0-311,0 0-1,0 1 0,0-1 1,-1 1-1,1 0 1,0 0-1,0 0 1,0 1-1,1 0 1,-1-1-1,0 1 1,1 0-1,-1 1 1,1-1-1,-1 1 1,1-1-1,0 1 1,0 0-1,0 0 1,1 1-1,-1-1 1,1 0-1,0 1 1,0 0-1,0-1 1,0 1-1,0 0 1,1 0-1,-2 8 1,-2 9 90,1-1 0,2 1 1,0 0-1,1 34 0,1-49-147,0 0 0,1 1-1,0-1 1,0 0 0,0 1-1,1-1 1,0 0 0,0 0-1,0 0 1,1 0 0,0-1-1,0 1 1,0-1 0,1 1-1,0-1 1,0 0 0,0-1-1,9 8 1,-6-6 0,1-1 0,1 0 0,-1 0 1,1 0-1,0-1 0,0-1 0,0 0 0,0 0 0,1 0 0,-1-1 1,18 1-1,7 0 36,50-2 1,-73-1-35,0-1-1,0-1 1,0 1 0,-1-2 0,1 0-1,-1 0 1,0-1 0,19-9-1,-11 1-51,-1-1-1,0-1 0,-1-1 0,0 0 0,-1-1 1,-1-1-1,-1 0 0,0-1 0,-1 0 0,15-33 1,-7 8-149,-1-1 1,-3 0 0,20-86-1,-24 53-471,-3 0-1,-3-148 0,-6 199 517,0 24 174,0 1 0,-1-1-1,1 1 1,0-1 0,0 1 0,-1-1-1,1 1 1,0-1 0,-1 1 0,0-1-1,1 1 1,-1 0 0,0-1 0,0 1 0,0 0-1,1 0 1,-1 0 0,-3-2 0,4 2 4,-1 1 0,0-1 0,0 1 0,0 0 0,0 0 1,1 0-1,-1-1 0,0 1 0,0 0 0,0 0 1,0 0-1,0 0 0,0 0 0,1 1 0,-1-1 0,0 0 1,0 0-1,0 1 0,0-1 0,1 0 0,-1 1 1,0-1-1,0 1 0,1-1 0,-1 1 0,0-1 0,0 1 1,1-1-1,-1 1 0,1 0 0,-1-1 0,1 1 1,-1 0-1,1-1 0,-1 1 0,0 1 0,-6 9-22,1 1 0,0-1 0,0 1-1,1 1 1,-6 22 0,-13 72-17,15-33 185,2 0 0,5 83 0,1-145-157,1-1 0,0 0 0,1 1 1,1-1-1,0 0 0,0 0 0,1 0 1,1 0-1,-1 0 0,2-1 0,-1 1 0,2-1 1,-1-1-1,1 1 0,1-1 0,0 0 0,0 0 1,1-1-1,12 11 0,-12-12-26,0 0 1,1-1-1,0-1 0,0 1 1,0-1-1,0-1 0,1 0 1,0 0-1,17 3 0,-3-3-21,0-1-1,0-1 0,25-2 1,-43 0 7,0 0 1,0-1-1,0 0 1,0 0-1,0 0 1,0-1-1,0 0 1,0 0-1,-1-1 1,1 1 0,-1-1-1,0 0 1,6-5-1,-3 1-7,0 1 1,-1-2-1,0 1 0,0-1 1,-1 0-1,0-1 0,6-11 1,-1-2-137,0-1 0,-2-1 0,-1 0 0,0 0 0,6-41 0,-10 28-189,-1 0 0,-2-42-1,-1 45 160,0 33 619,0 3-111,-8 288 794,9-279-1058,-1 0 0,2 0 1,0 1-1,0-1 1,1-1-1,0 1 1,1 0-1,0-1 1,0 0-1,1 0 0,1 0 1,0 0-1,8 9 1,-9-12-23,1-1 0,0 1 0,0-1-1,1 0 1,-1-1 0,1 0 0,1 0 0,-1 0 0,1-1 0,-1 0 0,1-1 0,0 1 0,1-2-1,-1 1 1,0-1 0,1 0 0,13 1 0,-14-2-33,0-1 0,0 1 0,0-1 0,0 0 0,0-1 0,0 0 0,0 0 0,0-1 0,0 0 0,0-1 0,-1 1 0,1-1 0,-1-1 0,10-5 0,-7 1-34,0-1 0,-1 1 1,0-2-1,0 1 0,-1-1 0,0-1 0,0 0 0,-2 0 0,7-13 0,2-9-286,18-67 0,4-9 73,-36 106 221,8-13 128,-9 16-86,1-1-1,-1 1 1,1 0-1,-1-1 1,1 1 0,-1 0-1,1 0 1,0 0-1,-1-1 1,1 1 0,-1 0-1,1 0 1,0 0-1,-1 0 1,1 0 0,-1 0-1,1 0 1,0 0-1,-1 1 1,1-1 0,-1 0-1,1 0 1,-1 0 0,1 1-1,-1-1 1,1 0-1,0 1 1,4 3 16,0-1 1,-1 1-1,0 0 1,0 1-1,0-1 1,0 1-1,-1-1 1,0 1-1,5 10 1,3 3 30,43 74 114,-34-56-63,40 57 0,-60-92-107,1 0 1,0 0-1,-1 0 1,1 0-1,0 0 1,0 0-1,-1 0 0,1 0 1,0 0-1,0 0 1,0-1-1,0 1 1,0 0-1,0-1 1,1 1-1,-1-1 0,0 1 1,0-1-1,0 0 1,0 1-1,1-1 1,-1 0-1,0 0 0,0 0 1,0 0-1,1 0 1,-1 0-1,0 0 1,0 0-1,1 0 1,-1-1-1,0 1 0,0-1 1,0 1-1,0 0 1,2-2-1,0 0 20,0-1 1,-1 1-1,0-1 0,1 1 1,-1-1-1,0 0 0,0 1 0,-1-1 1,1 0-1,-1 0 0,3-6 0,14-44 41,-9 21-103,2 1-1,1 0 0,2 0 0,1 2 1,26-41-1,-39 67 36,1-1 0,-1 1-1,1-1 1,0 1 0,0 0 0,0 0-1,1 1 1,-1-1 0,0 1 0,1-1 0,0 1-1,0 0 1,-1 1 0,1-1 0,0 0-1,0 1 1,1 0 0,-1 0 0,0 0 0,0 1-1,1 0 1,-1-1 0,5 2 0,-7-1 9,-1 0 1,0 1 0,1-1-1,-1 1 1,0 0 0,0-1-1,1 1 1,-1 0 0,0 0 0,0 0-1,0 0 1,0 0 0,0 0-1,0 0 1,0 0 0,0 0-1,0 0 1,0 1 0,-1-1-1,2 3 1,10 31 110,-8-20-51,35 118 931,-34-127-587,1-13-352,3-10-120,-4 1-94,2 1 0,0 0 0,17-26 0,-24 40 140,1 0 0,-1 0-1,1 0 1,0 1 0,0-1 0,-1 0 0,1 1-1,0-1 1,0 1 0,0-1 0,0 1 0,-1-1-1,1 1 1,0-1 0,0 1 0,0 0-1,0 0 1,0-1 0,0 1 0,0 0 0,0 0-1,0 0 1,0 0 0,0 0 0,0 0-1,0 0 1,0 1 0,0-1 0,0 0 0,0 0-1,0 1 1,0-1 0,0 1 0,0-1 0,0 1-1,-1-1 1,1 1 0,0 0 0,0-1-1,-1 1 1,1 0 0,0-1 0,0 3 0,5 2 75,-1 2 0,0-1-1,-1 0 1,5 8 0,-8-11-20,2 2-24,-1-1 0,1 1 1,0 0-1,0-1 0,1 0 0,-1 1 1,1-1-1,0-1 0,0 1 0,0-1 1,1 1-1,-1-1 0,1 0 0,0-1 0,0 1 1,0-1-1,0 0 0,0 0 0,0-1 1,0 1-1,1-1 0,-1 0 0,1-1 1,-1 1-1,1-1 0,6-1 0,9 1-8,-6 2-14,0-2 0,0 0 0,0-1 0,0-1 0,0 0 0,-1-1 0,1-1 0,-1 0 0,20-8 0,6-9-144,-2-1 0,67-51 0,-86 56-15,1 0-1,-2-2 1,-1 0-1,0 0 1,-1-2-1,17-29 1,-27 37 108,-1 0 0,0-1 0,-1 0 0,0 1 0,-1-1 0,-1 0 1,0-1-1,-1 1 0,-1 0 0,-1-19 0,1 31 52,0 0-1,0 0 1,0 0 0,0 0 0,0 0-1,0 0 1,-1 0 0,1 0-1,-1 0 1,0 1 0,1-1 0,-1 0-1,0 0 1,0 0 0,0 1-1,0-1 1,-1 1 0,1-1 0,0 1-1,-1-1 1,1 1 0,-1-1 0,1 1-1,-1 0 1,0 0 0,1 0-1,-1 0 1,0 0 0,0 0 0,-2 0-1,-4-1-77,-1 1 0,1 0 0,-1 0 1,1 1-1,-17 1 0,16 0-14,6-1 101,-1 1 1,0 0 0,1 1-1,-1-1 1,1 1-1,-1-1 1,1 1 0,0 0-1,0 0 1,0 1 0,0-1-1,0 0 1,0 1 0,1 0-1,-1 0 1,1 0 0,-1 0-1,1 0 1,0 0 0,1 1-1,-1-1 1,0 0 0,-1 8-1,-3 4 238,1 1-1,1 0 1,0 0 0,-2 21-1,4 60 1417,2-67-1232,0-23-360,0 0 0,1 0-1,0 0 1,0 0 0,0 0-1,1-1 1,0 1 0,1-1-1,-1 1 1,1-1 0,0 0-1,1 0 1,0 0-1,-1 0 1,2 0 0,-1-1-1,1 0 1,0 0 0,0 0-1,0-1 1,1 0 0,-1 0-1,1 0 1,0 0 0,0-1-1,9 3 1,-3-2-34,0-1 0,1 0-1,0-1 1,-1 0 0,1-1 0,0 0 0,0-1 0,0-1 0,-1 0-1,20-4 1,-26 3-277,-1-1 0,0 0 0,0 1 0,0-2 1,0 1-1,-1-1 0,1 1 0,-1-1 0,0 0 0,0-1 0,0 1 0,-1-1 0,1 0 0,-1 0 0,-1 0 0,1 0 0,2-7 0,4-15-2679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24.7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111 29 7668,'0'0'5541,"-8"-5"-4965,-23-15 35,16 16 2373,15 5-2999,-1-1-1,1 1 0,0-1 0,-1 1 0,1 0 0,-1-1 1,1 1-1,0-1 0,0 1 0,-1 0 0,1-1 0,0 1 1,0 0-1,0-1 0,0 1 0,0 0 0,-1-1 0,1 1 0,1 0 1,-1 0-1,-1 5 192,-16 122-257,-1 174 1,13-171 70,-5 340-14,10-470 174,-1-72-6196,2 36 3626,-1-17-2019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33.2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 6867,'0'0'3436,"0"26"-3121,1 88 240,-1-107-465,1 1 0,0 0 0,0-1 0,0 1 0,1-1 0,0 0 0,0 1 0,5 8 0,-5-12-55,0-1 0,0 0 0,0 0 1,1 0-1,-1 0 0,1 0 0,0 0 0,0 0 0,0-1 1,0 0-1,0 1 0,5 1 0,2 0-6,1-1-1,0 0 1,-1 0 0,1-1 0,0-1-1,0 0 1,0-1 0,17 0 0,-25 0-29,3-1 17,-1 1 1,1-1-1,0 0 1,-1 0-1,0 0 0,1-1 1,-1 0-1,0 0 0,1 0 1,-1-1-1,-1 0 0,1 0 1,0 0-1,-1 0 0,1-1 1,-1 0-1,0 0 0,0 0 1,-1 0-1,1-1 0,-1 1 1,0-1-1,0 0 0,0 0 1,-1 0-1,0 0 0,0-1 1,0 1-1,-1 0 0,1-1 1,-1 1-1,-1-1 0,1-8 1,0 5 18,0 0 1,0 0 0,-1 0-1,-1-1 1,1 1 0,-2 0-1,-2-12 1,2 17-17,1 1 0,-1 0 0,0 0 0,0 0 0,0 0 0,0 0 0,-1 1 0,1-1 0,-1 1 0,1-1 0,-1 1 0,0 0 0,0 0 0,0 0 0,0 1 0,-1-1 0,1 1 0,0 0 0,-1-1 0,1 1 0,-7 0 0,-11-3-11,-1 0 0,0 2 0,0 1 0,0 1 0,-28 3 0,49-3-39,-1 0 0,0 0 0,1 0 0,-1 0 0,0 1 0,1-1 0,-1 1 0,0-1 0,1 1 0,-1 0 0,1-1 0,-1 1 0,1 0 0,-1 0 0,1 0 0,0 0 0,-1 0 0,1 1 0,0-1 0,0 0 0,0 1 0,0-1 0,0 0 0,-1 4 0,0 0-740,1 0 0,0 0-1,0 1 1,0-1 0,1 0 0,0 9-1,0 4-4378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25.2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33 7491,'0'0'5376,"0"0"-5336,0 0 0,0 0 0,0 1 0,0-1 1,0 0-1,0 0 0,0 0 0,0 0 0,1 0 0,-1 0 0,0 0 0,0 0 0,0 0 0,0 0 0,0 0 0,0 0 0,0 0 0,1 0 0,-1 0 0,0 0 0,0 0 1,0 0-1,0 0 0,0 0 0,0 0 0,0 0 0,0-1 0,1 1 0,-1 0 0,0 0 0,0 0 0,0 0 0,0 0 0,0 0 0,0 0 0,0 0 0,0 0 1,0 0-1,0 0 0,0-1 0,0 1 0,0 0 0,1 0 0,-1 0 0,0 0 0,0 0 0,0 0 0,0 0 0,0 0 0,0-1 0,0 1 0,0 0 0,0 0 0,0 0 1,0 0-1,0 0 0,0 0 0,0 0 0,-1-1 0,1 1 0,0 0 0,0 0 0,243-13 863,6 0-288,-107 11-117,-73 1-1174,-4 0-3577,-92 1 683,-17 0-3481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25.6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4626,'0'0'7259,"6"3"-7016,18 7 330,0 0-1,1-2 0,45 9 0,88 7 1061,-89-14-1225,41 2-9,147-1 0,-252-11-617,-1 0 1,1 0-1,0 0 1,-1 1-1,1 0 1,-1 0-1,6 2 1,-8-2 92,-1 0-1,1-1 1,-1 1 0,0 0 0,1 0 0,-1 0 0,0 0 0,0 0-1,1 1 1,-1-1 0,0 0 0,0 0 0,0 1 0,-1-1 0,1 1-1,0-1 1,0 1 0,-1-1 0,1 1 0,-1-1 0,0 1-1,1-1 1,-1 1 0,0 2 0,1 22-3250,-1 6-1251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26.3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135 24 7411,'0'0'4472,"-4"-4"-4411,1 2 50,0 0 0,0 0 0,0 0 1,-1 0-1,1 0 0,0 1 0,-1 0 0,1-1 0,-1 1 0,1 0 0,-1 1 0,0-1 1,1 1-1,-1 0 0,0-1 0,-6 2 0,8 0-112,1-1 0,0 1 0,0 0 0,0 0 0,0 0 0,0 0 0,0 0-1,0 0 1,0 0 0,0 0 0,0 0 0,1 0 0,-1 0 0,0 0 0,1 1 0,-1-1 0,1 0 0,-1 0 0,1 1 0,-1-1 0,1 1-1,0-1 1,0 0 0,0 3 0,-4 38-17,1-41-27,0 0 0,1 0 1,-1-1-1,0 1 1,0-1-1,0 1 0,0-1 1,1 0-1,-1 0 1,0 0-1,-4-1 0,1 1-2784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27.4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129 336 3506,'0'0'6237,"2"-9"-5242,5-26 11,-4 28 1933,-2 10-2478,1 9-734,-2 3 269,0 39 58,-1 0-1,-14 79 1,-11 0 65,-70 203 0,92-416 340,3-6-499,4 0 1,20-125 0,2 93 7,33-213 88,-57 219 958,15 116-1308,4 18 274,-1 1 0,0 1 0,28 50 0,-25-40 15,-5-7 12,151 245 95,-121-187-78,47 116 1,-72-149-26,-10-26 11,-1 1 0,10 40 0,-20-61 22,-1-4-19,-1-1 1,1 1-1,-1 0 1,0 0-1,0 0 1,1 0-1,-1-1 1,0 1-1,-1 0 0,1-1 1,0 1-1,0-1 1,-1 0-1,1 1 1,-1-1-1,1 0 1,-1 0-1,1 0 1,-1 0-1,0 0 1,1 0-1,-1 0 0,0 0 1,0-1-1,0 1 1,0-1-1,0 1 1,-2-1-1,-12 3 13,1 0 0,-24 0 0,32-2-1,-309 2 1121,162-5-2785,153 2 1252,0 0 0,0 0 1,0 0-1,0 0 0,0 0 1,-1 0-1,1 1 0,0-1 1,0 0-1,0 1 0,0-1 0,0 1 1,0-1-1,0 1 0,0-1 1,0 1-1,0 0 0,-1 1 1,-9 13-7263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27.9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 0 8420,'0'0'5853,"0"6"-5671,-3 25-113,0 0 1,-2-1-1,-13 42 1,0 7 183,5-1 309,3 0 0,0 123 0,10-193-563,-1 8 15,1 0 0,1 0-1,1 0 1,0 0 0,4 16-1,-4-28-15,0 1 0,-1-1 0,1 1-1,1-1 1,-1 0 0,1 0 0,0 0-1,0 0 1,0-1 0,0 1 0,0-1-1,1 0 1,0 0 0,0 0-1,-1 0 1,2 0 0,-1-1 0,0 0-1,0 0 1,1 0 0,5 1 0,19 4-211,1-2 1,0 0 0,0-2-1,0-2 1,31-2 0,-35 1-1300,-23 1 821,-3-1 592,0 0-1,0 0 1,0 0-1,1 0 1,-1 0-1,0 0 1,0 0-1,0 0 1,1 0-1,-1 0 1,0 0-1,0 0 1,0 0-1,0 0 1,1 0-1,-1 0 1,0 0-1,0-1 1,0 1-1,1 0 1,-1 0-1,0 0 1,0 0-1,0 0 1,0 0-1,1 0 1,-1-1-1,0 1 1,0 0-1,0 0 1,0 0-1,0 0 1,0-1-1,0 1 1,0 0-1,1 0 1,-1 0-1,0 0 1,0-1-1,0 1 1,0 0-1,0 0 1,0 0-1,0-1 1,0 1-1,0 0 1,0 0-1,0 0 1,0-1-1,0 1 1,0 0-1,0 0 1,-1-1-1,1-16-6073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28.3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79 4610,'0'0'9989,"0"-23"-9989,41 17 0,13-1 0,8 1 208,0 2-16,-4-2-192,-3-1 0,-7 4 48,-5-4-96,1 1-897,-15 2-1392,-7 4-2113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28.7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37 8644,'0'0'8353,"-13"0"-7779,28 0-726,78 0 44,0-4 0,104-18 1,-173 18-1824,-1 1 1,32 0-1,-54 3 1684,-1 0 1,1 0-1,0 0 1,0 0-1,0 0 1,-1 0-1,1 0 1,0 0-1,0 0 1,-1 1 0,1-1-1,0 0 1,0 1-1,-1-1 1,1 0-1,0 1 1,0 0-1,8 18-6620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29.1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7 848,'0'0'13799,"157"-3"-13175,-91 0-160,-1 3-128,-3 0-240,-11 0-32,-7 0-48,-7 0-32,-5 0-272,-6 0-1088,-8 10-1218,-18-1-2224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49.8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39 351 1697,'0'0'4292,"-26"0"-3849,25 0-283,1-1-1,-1 1 1,0 0 0,1 0-1,-1-1 1,1 1-1,-1 0 1,0-1 0,1 1-1,-1-1 1,1 1-1,-1-1 1,1 1 0,-1-1-1,1 1 1,0-1-1,-1 1 1,1-1-1,0 0 1,-1 1 0,1-1-1,0 1 1,0-1-1,-1 0 1,1 1 0,0-1-1,0 0 1,0 1-1,0-1 1,0 0 0,0 0-1,0 0 1,1-30-985,-1 23 1236,2-31-423,2 1-1,2-1 1,1 1-1,2 0 1,17-47-1,-25 83 5,4-12-53,-5 19 33,-2 21-37,2 538 233,0-563-227,0-17-5618,0 6 821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50.8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 59 2721,'0'0'3573,"0"-21"498,0 21-4070,0-1-1,0 0 1,0 0 0,-1 0 0,1 0-1,0 0 1,0 0 0,-1 1 0,1-1 0,0 0-1,-1 0 1,1 0 0,-1 1 0,1-1-1,-1 0 1,1 1 0,-1-1 0,1 0 0,-1 1-1,0-1 1,1 1 0,-1-1 0,0 1-1,0-1 1,1 1 0,-1-1 0,0 1 0,0 0-1,0-1 1,0 1 0,1 0 0,-1 0-1,0 0 1,0 0 0,0 0 0,0-1 0,0 2-1,-1-1 1,1 0 1,-1 0-1,1-1 0,-1 1 1,0 0-1,1-1 1,-1 1-1,1-1 1,-1 1-1,1-1 1,-1 0-1,1 0 1,0 1-1,-1-1 1,1 0-1,0 0 1,-1 0-1,1-1 1,0 1-1,0 0 1,-1-2-1,2 3 17,0 0 0,0 0 1,0 0-1,0 0 0,0 1 0,0-1 0,0 0 1,0 0-1,0 0 0,0 0 0,0 1 0,0-1 0,0 0 1,0 0-1,0 0 0,-1 0 0,1 1 0,0-1 0,0 0 1,0 0-1,0 0 0,0 0 0,0 0 0,0 0 1,0 1-1,-1-1 0,1 0 0,0 0 0,0 0 0,0 0 1,0 0-1,0 0 0,-1 0 0,1 0 0,0 0 1,0 0-1,0 0 0,0 0 0,0 0 0,-1 0 0,1 0 1,0 0-1,0 0 0,0 0 0,0 0 0,-1 0 0,1 0 1,0 0-1,0 0 0,0 0 0,0 0 0,0 0 1,-1 0-1,1 0 0,0 0 0,0 0 0,0 0 0,0 0 1,0-1-1,-1 1 0,1 0 0,0 0 0,-2 16-88,0 15 25,-6 153 104,8-183-33,10-1-423,31 1 382,40-1 2,-73 0 28,0-1 0,0 0 0,-1-1 1,1 0-1,-1 0 0,1-1 0,13-6 0,-10 3-2,-7 4 32,1-1 1,0 1-1,-1-1 0,0 0 0,1 0 0,-1 0 0,0-1 0,-1 0 0,7-6 0,-9 8-31,1 0-1,-1 0 0,1 1 0,-1-1 0,1 1 0,-1 0 0,1-1 1,0 1-1,0 0 0,0 0 0,0 0 0,0 0 0,0 0 1,3 0-1,-5 1-163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47.4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 2257,'3'-7'12102,"22"62"-12009,53 82 0,-38-70-53,-13-18 32,-20-32-21,2-1 0,0 0-1,1 0 1,0-1 0,25 27 0,-33-41-30,-1-1 64,3 24 171,9 33-217,7 22 26,-19-79-32,-1 1 0,1 0-1,-1 0 1,1 0-1,-1-1 1,1 1-1,0 0 1,-1-1-1,1 1 1,0-1 0,0 1-1,-1-1 1,1 1-1,0-1 1,0 1-1,0-1 1,0 0 0,0 1-1,0-1 1,-1 0-1,1 0 1,0 1-1,0-1 1,0 0 0,0 0-1,0 0 1,0 0-1,0-1 1,0 1-1,0 0 1,0 0 0,0 0-1,0-1 1,-1 1-1,1-1 1,0 1-1,0 0 1,1-2-1,41-24-163,-32 19 276,58-41 324,-42 28-238,36-20 0,-31 25-190,-26 13-68,-1 0-1,1 0 1,0-1 0,-1 0-1,0-1 1,1 1 0,-1-1-1,-1 0 1,9-8 0,-6 5-1580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51.5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0 313 7171,'0'-1'4733,"0"1"-4621,239-77 1858,155-44-1021,-225 85-846,53-15-94,-195 44 95,-13 2-938,-1 1 0,1 1 0,0 0 0,28-1 0,-41 4 737,-1 0 0,1 0 1,0 0-1,-1 0 0,1 0 0,-1 0 1,1 0-1,0 0 0,-1 0 0,1 0 1,0 1-1,-1-1 0,1 0 0,-1 0 0,1 1 1,-1-1-1,1 0 0,-1 1 0,1-1 1,-1 0-1,2 2 0,3 19-2992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52.5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0 595 4882,'0'0'2281,"9"-28"-1806,31-95 3,-2 19 202,12-45-240,-44 124-395,-1 0 0,-1-1 0,-1 0 0,-1-26-1,-2 51-31,0-1 0,0 1 0,0 0 0,-1-1-1,1 1 1,0-1 0,-1 1 0,1 0 0,0 0-1,-1-1 1,0 1 0,1 0 0,-1 0 0,0-1-1,0 1 1,1 0 0,-1 0 0,0 0 0,0 0-1,0 0 1,0 0 0,-1 0 0,1 1 0,0-1-1,0 0 1,0 1 0,-1-1 0,1 1 0,0-1-1,-1 1 1,0-1 0,-6 0 276,0-1-1,1 2 1,-1-1-1,-13 2 1,7-1 49,14 1-335,-1 0 0,1-1 1,-1 1-1,1 0 0,0 0 1,-1-1-1,1 1 0,0 0 1,0 0-1,-1 0 0,1 0 1,0-1-1,0 1 0,0 0 0,0 0 1,0 0-1,0 0 0,1 1 1,-1 1-3,0 11-7,-1 9 14,1 0-1,2 0 0,0 0 0,1 0 0,10 35 0,-5-33 64,2-1-1,1 1 0,1-2 1,15 24-1,-21-38-54,0 0 0,1 0 0,0-1 0,1 0-1,-1 0 1,2-1 0,-1 0 0,1 0 0,0-1-1,0 0 1,1-1 0,16 7 0,-20-10-17,0-1 1,1 0-1,-1 0 1,1 0-1,10 0 1,-14-1 4,0 0 0,-1 0 0,1 0 0,0-1 0,0 1 0,-1-1 0,1 0 0,0 1 0,-1-1 0,1 0 0,0-1 0,-1 1 0,0 0 0,1-1 0,3-2 0,14-19 49,-10 10-26,0 1 0,25-20 0,-29 28-34,-1 0 1,1 1 0,0-1-1,0 1 1,0 0 0,1 1-1,-1 0 1,1 0 0,-1 0-1,11 0 1,-12 0-2,0 2 1,0-1-1,0 0 0,0 1 0,0 0 1,1 0-1,-1 1 0,0 0 1,0-1-1,0 2 0,0-1 0,0 1 1,0-1-1,0 1 0,-1 0 0,1 1 1,-1-1-1,5 4 0,13 15 1,-8-8 56,1 0 1,18 13-1,-28-22-17,1-1 0,-1-1 0,0 1-1,1-1 1,-1 1 0,1-2 0,0 1 0,-1 0 0,1-1 0,0 0-1,9 0 1,-1-1-8,-7 0 0,-1 0 0,0 0 0,0-1 0,0 1 1,7-3-1,-11 2-15,1 0 0,0 0 0,-1 0 0,1-1 0,-1 1 1,0-1-1,1 0 0,-1 0 0,0 0 0,0 0 0,0 0 0,0 0 0,2-4 0,4-4-147,-1 0 0,-1-1 0,0 0 0,-1 0 0,0 0 0,0-1-1,-1 0 1,3-12 0,-6-4-2906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54.1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3 464,'0'0'4794,"0"0"-4735,0 0 0,0-1 0,0 1 1,0 0-1,0 0 0,1 0 0,-1 0 0,0 0 0,0-1 0,0 1 0,0 0 0,0 0 0,1 0 0,-1 0 0,0 0 0,0 0 0,0 0 0,0 0 0,0 0 0,1 0 0,-1-1 0,0 1 0,0 0 0,0 0 0,1 0 0,-1 0 0,0 0 0,0 0 0,0 0 0,0 0 0,1 1 0,-1-1 0,0 0 0,0 0 0,0 0 0,0 0 0,1 0 0,-1 0 0,0 0 0,0 0 1,0 0-1,0 0 0,1 1 0,-1-1 0,0 0 0,0 0 0,0 0 0,7 22 301,-1 0 0,-1 0 0,-1 0 0,-1 0 1,1 43-1,0-6-278,29 176 617,-30-215-674,1-1-1,11 36 1,-10-39 1,-1-1 0,0 1 1,-1 0-1,3 31 1,-6-46 23,1-1-1,-1 1 1,1-1 0,-1 0 0,1 1 0,0-1-1,-1 0 1,1 0 0,0 1 0,-1-1 0,1 0-1,0 0 1,-1 0 0,1 0 0,0 0 0,-1 0-1,1 0 1,0 0 0,-1 0 0,1 0 0,0 0-1,-1 0 1,1-1 0,0 1 0,-1 0 0,2-1-1,19-39 587,-18 32-515,0 0 1,1 1 0,0-1-1,9-11 1,117-147 571,-125 160-693,1 1 0,-1 0-1,1 0 1,1 0-1,6-4 1,18-13 184,-31 22-64,0-1-40,0-1-16,0 1-101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54.9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0 3105,'0'0'3135,"-2"7"-3036,-5 10-180,2-5 521,0 0 1,1 0-1,0 1 0,1-1 1,1 1-1,-2 13 0,4-25-436,0-1 0,1 0 0,-1 1 0,0-1 0,0 0 0,0 1 0,1-1 0,-1 0 0,0 0 0,1 1 0,-1-1 0,0 0 0,1 0 0,-1 0 0,0 0 0,1 1 0,-1-1 0,0 0 0,1 0 0,-1 0 0,0 0 0,1 0 0,-1 0 0,1 0 0,-1 0 0,0 0 0,1 0 0,-1 0 0,0 0 0,1 0 0,-1 0 0,0 0-1,1-1 1,1 1 8,2 0 8,3 1 17,1-1 1,-1-1-1,0 1 0,1-1 1,9-3-1,-13 3-23,-1-1 1,0 1-1,0-1 0,0 0 1,0 0-1,-1 0 0,1 0 1,0-1-1,-1 1 0,1-1 1,-1 0-1,0 1 0,0-1 1,2-4-1,-4 7 19,1 0 1,-1-1 0,0 1-1,1 0 1,-1-1-1,0 1 1,0 0 0,1-1-1,-1 1 1,0-1-1,0 1 1,1 0 0,-1-1-1,0 1 1,0-1-1,0 1 1,0-1 0,0 1-1,0 0 1,0-1-1,0 1 1,0-1 0,0 1-1,0-1 1,0 1 0,0-1-1,0 1 1,0 0-1,0-1 1,-1 1 0,1-1-1,0 1 1,0-1-1,0 1 1,-1 0 0,1-1-1,0 1 1,-1 0-1,1-1 1,0 1 0,-1 0-1,1-1 1,0 1-1,-1 0 1,1 0 0,0 0-1,-1-1 1,1 1-1,-1 0 1,1 0 0,-1 0-1,1 0 1,0 0-1,-1 0 1,0-1 0,-35 2-121,20 0 130,15-1-50,-1 1 0,1-1 0,-1 0 1,1 1-1,0-1 0,-1 1 0,1-1 0,0 1 0,-1-1 0,1 1 0,0 0 1,0 0-1,-1 0 0,1 0 0,0 0 0,0 0 0,0 0 0,0 0 0,0 0 1,1 0-1,-1 1 0,0-1 0,0 0 0,1 1 0,-1-1 0,1 0 0,-1 3 1,-1 2-11,1 0 1,-1 0-1,1 1 1,1-1 0,-1 8-1,1-14-44,0 14-2916,0-5 109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55.6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58 113 6659,'0'0'2964,"-7"13"-2927,6-10-37,-6 11 12,0 0-1,1 0 1,1 1-1,0 0 1,-4 25 0,2 17 606,3 0 0,4 73 0,0-127-614,0 0 0,0 0-1,1 0 1,-1 0 0,1 0 0,-1 0 0,1 0-1,0 0 1,0-1 0,0 1 0,1 0 0,-1-1-1,1 1 1,-1 0 0,1-1 0,0 0 0,0 0 0,0 1-1,0-1 1,0 0 0,0 0 0,1-1 0,-1 1-1,1 0 1,-1-1 0,1 0 0,3 2 0,4 0-17,1-1 0,0 0 0,0-1 1,0 0-1,0 0 0,11-2 0,-19 1 17,5 0 2,0-2-1,0 1 0,0-1 0,0-1 1,0 1-1,0-1 0,-1-1 1,0 1-1,1-1 0,-1-1 1,-1 1-1,1-1 0,-1 0 0,0-1 1,9-9-1,-1 0 9,-1 0 0,0-1 0,-1-1 0,-1 0 0,11-22-1,-16 23-25,0 0-1,-1 0 0,-1-1 0,0 1 0,-1-1 0,-1 0 1,-1 0-1,0 0 0,-3-21 0,2 22 11,0 8 2,-1 1 0,-1-1 0,1 1 0,-1-1 0,0 1 1,-1 0-1,0 0 0,0 0 0,0 0 0,-1 0 0,0 1 0,0 0 0,-1 0 1,0 0-1,0 0 0,0 1 0,-1-1 0,-9-6 0,8 7 0,1 1-1,-1-1 0,0 1 0,0 0 1,0 1-1,-1-1 0,1 2 0,-1-1 1,1 1-1,-1 0 0,0 1 0,0-1 1,0 2-1,0-1 0,0 1 0,0 0 1,-14 3-1,17-2-3,1 1 1,-1 0-1,1 0 0,0 1 1,0-1-1,0 1 0,0 0 1,0 0-1,0 0 0,1 1 1,0-1-1,-1 1 0,1 0 1,-4 8-1,-3 3-27,2 0 1,-12 30-1,16-34-117,1-1 0,0 1 0,1 0 0,0 1 0,0 14 0,1 29-3545,1-42 2207,0 15-3676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56.0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1 992,'0'0'7348,"25"206"-7124,-25-166 0,0-7-80,0-14-112,0-9-32,0-23-5394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56.5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 4258,'0'0'2260,"13"-2"-1962,14-4 109,1 3-1,0 0 0,44 1 0,-70 3-400,1-1-1,-1 1 1,0-1 0,1 1-1,-1 0 1,1 0-1,-1 0 1,0 0-1,0 0 1,0 0 0,1 1-1,-1-1 1,0 1-1,-1-1 1,1 1-1,0 0 1,0 0 0,-1 0-1,1 0 1,-1 0-1,0 0 1,1 0-1,-1 0 1,0 1 0,0-1-1,-1 0 1,1 1-1,0 3 1,2 7 16,-1 0 0,-1 1 0,0-1 1,-1 15-1,0-16-7,0 21 36,-1 0 1,-7 38-1,5-56-28,-1-1 1,0 1-1,-1 0 0,0-1 1,-1 0-1,-16 25 1,17-31 57,-20 30 891,24-36-928,0-1 0,0 1 1,-1 0-1,1-1 1,0 1-1,-1-1 0,1 0 1,-1 1-1,0-1 1,1 0-1,-1 0 1,0 0-1,0 0 0,1-1 1,-5 2-1,9-2-43,22 1 106,-1-1 0,1-2 0,-1 0 0,0-2 0,36-9 0,-38 5-349,23-6 711,-13 10-5215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57.0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1 2657,'0'0'5429,"2"27"-5146,1 12-186,3 94 548,-6-130-562,23-2-1081,136-8 328,-156 7 672,-1 1 0,1-1 0,-1 0 0,1 1 0,0-1 1,-1 1-1,1 0 0,-1 0 0,0 0 0,1 0 0,-1 0 0,0 1 0,1-1 0,-1 1 0,0-1 0,0 1 0,0 0 0,-1 0 1,1 0-1,0 0 0,-1 0 0,1 0 0,-1 0 0,0 0 0,1 1 0,-1-1 0,0 1 0,0-1 0,-1 1 0,1-1 0,0 4 1,2 10 193,-1 0 1,-1 1 0,0-1 0,-2 18-1,1-10 291,0-12-308,-1 0-1,0 1 1,0-1 0,-1 0 0,-1 0-1,0 0 1,0-1 0,-1 1 0,-1-1-1,0 1 1,-1-2 0,0 1 0,0-1-1,-14 17 1,17-24-153,1 0-1,-1 0 1,0 0 0,0 0-1,0-1 1,0 0 0,-1 1-1,1-1 1,-1 0 0,1-1-1,-1 1 1,0-1 0,0 1-1,1-1 1,-1 0 0,0-1-1,0 1 1,0-1 0,0 1-1,0-1 1,0 0-1,0-1 1,0 1 0,0-1-1,-6-1 1,2-1-473,0 1 0,0-2-1,0 1 1,0-1 0,1 0 0,-1-1-1,1 0 1,0 0 0,0-1 0,-8-8-1,-21-22-4722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7:57.4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5587,'0'0'4722,"135"0"-4690,-102 0-64,-15 0-1201,-7 13-2529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8:00.2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0 713 6499,'0'0'6141,"0"-6"-4609,2-7-1477,1 0 0,0 0 1,0 1-1,1-1 0,1 1 0,0 0 1,12-20-1,7-20 52,-8 12-65,53-148-43,-60 159-46,-2-1 0,-1 1 0,-2-1 0,2-50 0,-7 76 56,1 1-1,-1-1 1,0 1 0,0-1 0,-1 1 0,1 0 0,0-1 0,-1 1-1,0 0 1,0 0 0,0 0 0,-3-3 0,-32-34-102,33 35 81,3 4-5,-1-1-5,1 1 0,0 0 0,0-1 0,0 1 1,-1 0-1,1 0 0,0 0 0,-1 0 0,1 0 0,-1 1 0,1-1 0,-1 0 0,0 1 0,1-1 1,-1 1-1,-3-1 0,5 1 3,-1 0-18,0 0 37,1 1 0,-1-1 1,1 0-1,0 1 1,-1-1-1,1 1 0,-1-1 1,1 1-1,0-1 0,-1 1 1,1-1-1,0 1 0,-1-1 1,1 1-1,0-1 0,0 1 1,0 0-1,0-1 0,-1 1 1,1-1-1,0 1 0,0 0 1,0-1-1,0 2 0,0 0 5,-6 52 101,3 0 0,4 72 0,0-41 14,-2-57-30,2 1 0,1-1 1,1 0-1,1 0 1,2 0-1,0-1 0,17 43 1,-22-68-99,0 0 1,0 0-1,0-1 1,0 1 0,0 0-1,0-1 1,1 1-1,-1-1 1,0 1 0,1-1-1,-1 0 1,1 0-1,-1 1 1,1-1 0,0 0-1,0 0 1,-1-1 0,1 1-1,0 0 1,0-1-1,0 1 1,0-1 0,0 1-1,0-1 1,0 0-1,0 0 1,0 0 0,0 0-1,0 0 1,0 0-1,0-1 1,0 1 0,2-1-1,2-2 10,1 1 0,-1 0 0,0-1 0,0 0-1,-1-1 1,1 1 0,-1-1 0,7-6 0,6-6 20,-5 3-29,30-21 1,-39 31-18,1 0 1,0 0-1,-1 1 0,1 0 1,0 0-1,0 0 0,0 1 1,0-1-1,1 1 0,-1 0 1,8 0-1,2 1-13,0 1-1,29 4 0,-37-4 30,-1 1-1,0 0 1,0 1-1,0-1 1,0 1-1,0 0 1,0 1-1,9 7 1,20 20 44,-28-23-21,1 0 1,0-1 0,1 0 0,-1-1 0,19 11-1,-26-17-28,0 0 0,0 0 0,0 0 0,0 1-1,1-1 1,-1-1 0,0 1 0,0 0 0,0 0-1,0 0 1,0 0 0,0-1 0,0 1 0,0 0-1,0-1 1,0 1 0,0-1 0,0 0 0,0 1-1,0-1 1,0 0 0,0 1 0,0-1 0,0 0-1,-1 0 1,1 0 0,0 0 0,-1 1 0,1-1-1,-1 0 1,1 0 0,-1 0 0,1-1 0,-1 1-1,0 0 1,1 0 0,-1-2 0,12-41-2925,-11 23-1357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59.8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 3458,'0'0'8433,"1"-1"-8114,2 8 1782,13 805-843,-17-543-1404,1-268-438,0-10-3679,0-13 1952,0-6-1520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8:01.0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96 7139,'0'0'7654,"4"0"-7627,15 1 6,0-2-1,0 0 1,1-1 0,-1-1 0,0-1-1,-1-1 1,27-10 0,96-45 28,-140 59-186,0 1 1,0-1 0,0 1-1,0-1 1,1 1-1,-1-1 1,0 1-1,1-1 1,-1 1-1,0 0 1,0 0 0,1 0-1,-1 0 1,0 0-1,1 0 1,-1 0-1,0 0 1,1 1-1,-1-1 1,2 1 0,-2 0-219,-1 0 1,1 1 0,0-1-1,0 0 1,-1 1-1,1-1 1,-1 1 0,1-1-1,-1 0 1,0 1 0,0-1-1,1 1 1,-1-1 0,0 1-1,0-1 1,-1 4 0,1 32-6368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8:01.4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0 276 6787,'0'0'5427,"190"-85"-4419,-121 46-448,4-4-304,-7 7-208,-11 3-48,-12 7-384,-17 13-1681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8:07.9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343 79 1008,'0'0'2193,"-193"-13"-2096,168 13-33,3 0-64,0-4-145,-4-12-79,1-4 208,-4-6-880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8:09.1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730 4 4370,'0'0'4784,"-9"-1"-4454,-77-1 1615,84 2-1937,-1 0 0,1 1 0,0-1 0,0 1 0,0 0 0,0 0 0,-1 0 0,1 0-1,0 0 1,0 0 0,1 0 0,-1 1 0,0-1 0,0 1 0,1-1 0,-1 1 0,1 0 0,-3 3 0,-23 41-24,24-40 20,-24 43 4,-1-2 0,-3-1 0,-67 78-1,-132 103 581,224-221-529,0 1 0,1 0 0,0 0 0,0 0 0,1 1 0,-5 8 0,-15 26 104,15-30-153,-7 10 90,0-1 0,-30 29 0,46-50-103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8:10.4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508 0 4802,'0'0'5693,"-1"21"-2771,-1-14-2911,0 0 1,0 1-1,-1-1 0,-5 8 1,-7 21-45,-24 77 66,-4-1 1,-6-3-1,-100 166 0,111-208-21,20-34 14,-25 36 0,-48 72-10,86-138 78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8:21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85 44 1185,'0'3'11861,"-1"15"-12013,-17 64 165,12-61-6,1 1-1,1-1 1,-3 43 0,7 158 121,1-216-131,0 0-1,0 0 1,0 0-1,1 0 1,0 0-1,0-1 1,0 1-1,1-1 1,0 1-1,0-1 1,0 0 0,1 0-1,0-1 1,0 1-1,4 4 1,11 9-19,1 0 0,23 15 0,-34-26 20,-4-4 0,0 0 1,-1-1-1,1 0 0,0 1 0,0-2 0,0 1 0,0 0 0,1-1 1,7 1-1,52 1 35,-56-4-40,-2 1 10,1-1 0,-1-1 0,0 1 0,0-1 0,0-1 0,-1 1 0,1-1 0,-1 0 0,1-1 0,10-8 0,-1 1 7,-1-1-1,27-27 1,-30 25-13,-2 1 1,0-2 0,0 1-1,-1-2 1,-1 1-1,-1-1 1,0 0 0,-1 0-1,-1-1 1,0 0 0,3-26-1,-1-17-42,-1-119 0,-6 157 33,1 19 12,-1-1-1,0 1 1,0-1 0,0 0 0,0 1-1,-1-1 1,1 1 0,-1-1 0,0 1-1,0-1 1,-1 1 0,1-1 0,-1 1-1,1 0 1,-1 0 0,0 0 0,0 0-1,0 0 1,-1 0 0,1 1-1,-1-1 1,1 1 0,-1-1 0,0 1-1,0 0 1,0 0 0,0 0 0,0 1-1,-1-1 1,-5-1 0,-28-6 159,0 2 0,-1 2 1,0 1-1,1 2 0,-40 3 0,49-1-60,21 0-77,-1 0-1,1 1 1,-1 1 0,1-1 0,0 1 0,0 0 0,-1 0 0,1 1-1,1 0 1,-1 1 0,0-1 0,1 1 0,0 0 0,0 1-1,0 0 1,0 0 0,1 0 0,0 0 0,0 1 0,0 0 0,1 0-1,-1 0 1,-5 13 0,1-1-268,0 1 1,-12 37-1,-4 39-4062,23-84 3400,-6 25-4466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8:22.3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0 6643,'0'0'5987,"0"177"-5555,0-147-112,0-1-48,0-6-160,0-6-16,0-7-32,0-1-128,0-5-128,-7-1-1232,-1-3-1490,-3 0-2624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8:23.1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20 4802,'0'0'5723,"4"-2"-5659,9-2-12,0 0 0,-1 1 0,1 1 0,0 0 1,0 1-1,1 0 0,-1 1 0,20 2 0,4-1-4,-34-1-49,0 0 0,1 0-1,-1 1 1,0-1 0,0 1-1,0 0 1,0 0 0,0 0-1,0 0 1,0 1 0,-1-1-1,1 1 1,0 0 0,-1 0-1,1-1 1,-1 2 0,0-1-1,1 0 1,-1 0 0,0 1-1,0-1 1,-1 1 0,1 0-1,-1 0 1,1-1 0,-1 1-1,0 0 1,0 0 0,0 0-1,1 5 1,1 10-21,0-1 0,-1 1-1,-1 0 1,-1 21 0,0-23-18,0-5 31,-1 1-1,-1-1 1,0 1-1,0-1 1,-1 1-1,0-1 1,-1 0-1,-9 17 1,-4 3 33,-32 43 1,34-54 335,1 1 1,1 0-1,1 1 1,-19 45-1,30-64-331,0 0-1,1-1 0,-1 1 1,1 0-1,0 0 0,0-1 0,0 1 1,0 0-1,0 0 0,0-1 1,1 1-1,0 0 0,-1-1 0,1 1 1,0 0-1,0-1 0,0 1 1,1-1-1,-1 1 0,1-1 0,-1 0 1,1 0-1,0 0 0,0 0 1,0 0-1,0 0 0,0 0 0,0 0 1,0-1-1,1 1 0,-1-1 1,5 2-1,6 3 34,-1 0 1,2-2-1,-1 1 1,27 4-1,-33-8-66,0 0 0,0 0 0,0 0 0,0-1 0,0 0-1,0-1 1,0 1 0,8-3 0,-12 2-186,-1 1-1,0-1 1,0 0 0,0 0-1,0 0 1,0 0 0,0 0-1,0 0 1,0-1 0,0 1-1,0-1 1,-1 1 0,1-1-1,-1 0 1,1 0 0,-1 1-1,0-1 1,1 0-1,-1 0 1,0 0 0,0-1-1,0 1 1,-1 0 0,1 0-1,0-4 1,1-24-6733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8:23.7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1 8932,'0'0'2249,"9"9"-1670,1 0-381,-6-7-142,-1 1 0,1 0 1,-1 0-1,0 1 0,0-1 1,0 1-1,0-1 0,-1 1 1,1 0-1,-1 0 0,0 0 1,0 0-1,0 1 1,-1-1-1,2 6 0,0 10 493,-1 0 0,1 28-1,24-48-702,-4 0 141,-1 1 0,1 0 1,-1 2-1,1 1 0,-1 0 1,39 14-1,-54-15 16,-1 0 0,0 0 0,0 0 1,0 0-1,0 1 0,-1 0 0,1 0 0,-1 1 0,0-1 1,0 1-1,-1 0 0,1 1 0,-1-1 0,0 1 0,-1 0 1,0 0-1,1 0 0,-2 0 0,1 0 0,-1 1 0,0-1 1,0 1-1,-1 0 0,0 0 0,0-1 0,0 1 0,-1 7 1,0-8 5,0 8 113,0 1-1,-1 0 0,-4 18 0,4-28-75,-1 1 0,0-1 0,0 0 0,0 0 1,0 0-1,-1-1 0,0 1 0,0 0 0,0-1 0,-1 0 0,1 0 0,-7 6 0,-12 7 54,0-1-1,-1-1 1,-1 0-1,0-2 1,-1-1-1,-1-1 1,0-1-1,0-2 1,-37 9 0,15-12-1882,19-7-5022,17-4-1050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8:24.1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92 11685,'0'0'2914,"237"-69"-2850,-183 59-48,-6 4-32,-4-1-673,-15 7-2080,-11 0-3362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0.2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1 106 9893,'0'0'5303,"11"0"-5033,268 0 250,-249-2-445,0-2 0,0-1 1,0-1-1,-1-2 0,49-18 0,-49 14-339,0 3 1,1 0-1,0 2 0,0 1 1,54-4-1,-78 10-89,-5 0 203,0 0 1,1-1 0,-1 1-1,0 0 1,0 0 0,1 0 0,-1 0-1,0 0 1,0 0 0,0 0-1,1 1 1,-1-1 0,0 0 0,0 1-1,0-1 1,1 1 0,-1-1 0,0 1-1,0 0 1,0-1 0,0 1-1,0 0 1,0 0 0,0 0 0,-1-1-1,1 1 1,0 0 0,0 0-1,-1 0 1,2 2 0,0 24-4395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8:24.7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7523,'0'0'4440,"13"17"-4003,-1-1-331,0 1 0,-1 0-1,-1 1 1,-1 0 0,-1 0 0,0 1-1,7 30 1,45 287 1968,12 47-549,-67-361-1110,0 1 0,-2-1 0,2 43 997,14-65-1681,-1-2 257,-1-1 1,0 0-1,0-1 0,0-1 1,-1 0-1,1-1 0,-1-1 1,20-12-1,8-2 15,9-1 15,107-29-1,-143 43-82,-11 5-2496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6T00:23:33.1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62,'19'22,"0"-1,1-1,29 22,23 20,-41-33,-1-2,2-3,1-2,35 17,144 51,-100-60,-63-18,8-3,0-4,99-5,-48-4,-97 3,1 1,-1 1,-1 1,1 0,2-1,-2 5,-2-3,2 2,14 9,-12-8,0 1,-2-2,1 0,1-1,0-1,25 4,80-10,-55 1,20 2,3 2,125-24,-77-7,93-19,-106 18,14-3,-108 32,-11-1,0-2,-2 3,4-4,-4 0,25-12,-20 5,2 0,-1 3,2 1,-1 1,1 0,0 4,26-4,16 9,58-4,-109 0,-2 1,1-3,0 1,0-2,-1 0,0 0,19-14,-6 4,0 1,-1 2,1 2,0 1,1 3,0-1,29 0,-27 4,-2-3,2 0,-2-1,2-3,-1 0,32-23,-22 9,-25 18,2-3,-2 1,2-1,-2-1,17-21,-12 11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6T00:23:33.1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1 260,'106'2,"115"-4,-215 0,2 1,-1-1,1-2,-2 1,0 0,1-1,-1 1,0-2,0 0,10-11,3-7,30-40,-5 3,-9 14,-21 26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6T00:23:33.1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0 195,'5'0,"3"0,7-5,3-2,4-12,0 0,2 1,4-3,7-1,-2-8,4 1,-4 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5:30.5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74 112 2481,'0'0'2284,"-3"-5"-1940,-9-15-45,9 15-88,-3 2 169,1 1 0,-1 0 0,0 0 0,0 0 0,1 0 1,-1 1-1,-9-1 0,576-1 428,-430 3-643,260-6 55,-151 3-217,-123 5-1,51 8 49,-19 8-70,-47-3 43,384-4 826,-308-13-449,539 6 1304,-607-14-1067,-110 10-500,0-3-190,0 0-1,0 1 1,0-1 0,-1 0-1,1 1 1,-1-1-1,1 0 1,-1 1-1,0-1 1,0 1 0,-1-1-1,1 1 1,0 0-1,-3-3 1,0 0-424,0 1-1,-1 0 1,1 0 0,-1 1-1,-7-5 1,-46-25-6341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9:11.2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683 2 5330,'0'0'4933,"-16"0"-4562,-139 0 1251,145 0-1525,3-1-45,0 1-1,0 0 0,-1 0 0,1 1 0,0 0 1,0 0-1,0 1 0,0 0 0,0 0 1,0 0-1,1 1 0,-11 5 0,-11 13-59,1 0 0,0 2-1,2 1 1,0 1-1,2 1 1,-27 39 0,13-10-12,2 2 0,-39 86 1,65-124 17,1 0 0,1 1 1,1 0-1,1 0 0,0 1 0,2-1 0,0 1 1,1 30-1,2-46 2,-1 6-13,0 1 0,1-1 0,1 0 1,0 1-1,0-1 0,1 0 0,1 0 0,0 0 0,0 0 0,1 0 0,11 19 0,-7-17 14,1 0 0,0 0 0,1-1 0,0 0 0,1-1 1,0 0-1,1-1 0,1 0 0,-1 0 0,1-2 0,1 0 0,0 0 0,0-1 0,0-1 0,1 0 0,0-1 0,0-1 0,0 0 0,30 3 1,-6-4 32,-1-2 1,51-4 0,-70 1-30,1-1 1,-1-1-1,-1 0 0,1-2 0,-1 0 1,27-13-1,-4-5-138,0-2 1,-2-2-1,-1-2 0,-2-1 1,0-2-1,31-39 0,-65 70 112,1-1 0,-1 0-1,1 1 1,-1 0 0,1-1-1,0 1 1,0 0 0,0 0-1,0 1 1,0-1 0,0 1-1,1-1 1,-1 1 0,0 0-1,1 0 1,-1 0 0,1 1-1,4-1 1,11 0-22,-12 1 46,0-1 0,0 1 0,-1-1 0,1 0 0,0 0 1,0-1-1,-1 0 0,1 0 0,-1-1 0,0 1 0,11-8 1,-16 10 12,-1-1 0,1 0 0,0 0 0,-1 0 0,1 0 0,-1 0 1,1 1-1,-1-1 0,1 0 0,-1 0 0,0 0 0,1 0 0,-1-1 0,0 1 1,0 0-1,0 0 0,0 0 0,0 0 0,0 0 0,0 0 0,0 0 0,0 0 1,0 0-1,-1 0 0,1 0 0,0 0 0,-1 0 0,1 0 0,-1-1 0,-1-1-10,1 1 0,-1-1 0,0 1 0,0-1-1,0 1 1,0 0 0,0 0 0,0 0-1,-4-3 1,-1 1-11,0 0-1,-1 0 0,1 1 1,-1 0-1,0 1 1,0 0-1,0 0 1,-13-1-1,-68 0-62,62 3 37,20 1 25,-1 0 1,1 0-1,0 1 0,0 0 1,0 0-1,0 1 0,0 0 1,1 0-1,-1 1 1,1 0-1,0 0 0,0 0 1,0 1-1,0 0 0,1 0 1,0 0-1,-6 8 1,5-5 0,0 0 0,0 0 1,0 0-1,1 1 1,0 0-1,1 0 1,0 0-1,0 1 1,1 0-1,0-1 1,1 1-1,-2 12 1,3-4-25,1 0 1,1-1 0,3 28-1,-2-37 14,0-1-1,0 1 0,0-1 0,1 0 0,0 0 0,1 0 0,-1 0 0,1-1 0,0 0 0,8 9 1,0-2 13,0-2 1,0 0 0,1 0 0,0-1 0,1-1-1,0 0 1,1-1 0,-1-1 0,1 0 0,1-1 0,0 0-1,-1-1 1,2-1 0,-1-1 0,0 0 0,1-1-1,29-1 1,-43-1 8,0 0 0,0 0 0,0-1 0,0 1 0,0-1 0,0 0 0,0 1 0,0-2 0,0 1 0,0 0 0,-1 0 0,1-1-1,0 0 1,-1 1 0,1-1 0,-1 0 0,3-3 0,-2 1 8,1-1 0,-1 1-1,0-1 1,0 0 0,0 0 0,-1 0-1,1-1 1,1-8 0,1-5 27,-1 0 1,-2-1-1,0 1 0,0-28 1,-2 31-26,0-4 10,0-1 0,-1 1 0,-7-33-1,6 45-14,0 1-1,-1-1 0,0 1 1,0 0-1,-1 0 1,0 1-1,0-1 0,-1 1 1,1-1-1,-1 2 0,-1-1 1,-10-9-1,8 8 75,-1 0 0,0 1 0,0 0 0,0 0 0,-1 1 0,1 1 1,-1-1-1,0 1 0,-1 1 0,1 0 0,-1 1 0,1 0 0,-1 0 0,-20 0 0,29 2-67,0 8-48,1 59-162,3 96 67,-1-154 114,1 1 0,-1-1 1,2 0-1,-1-1 0,1 1 1,1 0-1,-1-1 0,1 0 0,1 1 1,0-2-1,0 1 0,0-1 1,8 9-1,-8-11 7,1 1 0,-1-2 0,1 1 0,-1 0 0,1-1 0,1 0 0,-1-1 0,0 1 0,1-1 0,0-1 0,0 1 0,0-1 0,0 0 0,0-1 0,0 1 0,14-1 0,-19 0 7,1-1 0,-1 0 0,1 0 0,0 0 0,-1 0-1,1-1 1,-1 1 0,1-1 0,0 1 0,-1-1 0,1 0 0,-1 0 0,0 0 0,1 0 0,-1 0 0,0-1-1,0 1 1,0-1 0,0 0 0,0 1 0,0-1 0,0 0 0,0 0 0,-1 0 0,1 0 0,-1-1 0,0 1 0,1 0-1,0-4 1,20-41 76,-3 0-1,17-63 0,0 0-63,-33 102-26,0 0 0,1 0 0,0 1 1,0-1-1,11-13 0,-15 20 2,1 1-1,0-1 0,0 0 1,0 1-1,0-1 1,0 1-1,0 0 1,0-1-1,0 1 1,0-1-1,0 1 1,0 0-1,0 0 1,0 0-1,0 0 1,0 0-1,0 0 0,0 0 1,0 0-1,0 0 1,1 0-1,-1 1 1,0-1-1,1 1 1,24 12-72,-9 5 119,-1 0-1,-1 1 1,-1 0 0,0 1 0,15 31 0,-7-12 112,-12-23-122,12 22 50,2-1 0,46 55 1,-69-90-77,0-1-1,0 0 1,0 0 0,0 0 0,1 1 0,-1-1 0,0 0 0,0 0 0,1-1 0,-1 1 0,1 0 0,-1 0 0,1-1 0,-1 1 0,1-1 0,-1 1-1,1-1 1,-1 0 0,1 1 0,0-1 0,-1 0 0,1 0 0,0 0 0,-1 0 0,1-1 0,-1 1 0,1 0 0,-1-1 0,1 1 0,0-1 0,-1 1-1,1-1 1,-1 0 0,0 0 0,1 1 0,1-3 0,3-3 22,0 0-1,0 0 1,-1-1-1,0 1 1,8-15-1,2 0 9,-3 4-27,1 1 1,1 1-1,0 1 1,30-24 0,-36 32-20,1 1 1,0 0 0,0 0-1,0 1 1,1 0 0,-1 1-1,1 0 1,0 0 0,0 1 0,0 0-1,17 0 1,-20 1 4,0 0 0,0 1 0,0 0-1,0 0 1,0 0 0,0 1 0,0 0 0,0 1 0,-1 0-1,1 0 1,0 0 0,-1 0 0,0 1 0,1 0 0,-1 1-1,9 6 1,6 10 14,0 0 1,-2 2-1,27 37 0,-24-30 6,38 41-1,-57-66-292,1-1 0,-1 0 0,1 0 0,-1 0 1,1 0-1,0-1 0,0 1 0,0-1 0,1 0 0,-1-1 0,0 1 0,7 1 0,2-2-3814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9:11.7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82 3986,'0'0'5634,"0"-6"-5583,0-18 42,0 18 2586,0 10-2455,-1 17-161,0-14-68,1 0 0,0 0 1,0 0-1,0 0 0,3 10 1,-3-15 0,1-1 0,-1 1 0,1-1 0,0 1 0,-1 0 0,1-1 0,0 1 0,0-1 1,0 0-1,0 1 0,1-1 0,-1 0 0,0 0 0,0 1 0,1-1 0,-1 0 0,1 0 0,-1-1 1,1 1-1,-1 0 0,1 0 0,-1-1 0,1 1 0,0-1 0,-1 1 0,1-1 0,2 0 0,-1 1 10,0 0 0,1-1 0,-1 1 0,0-1 1,1 0-1,-1 0 0,1 0 0,-1-1 0,1 1 0,-1-1 0,0 0 0,1 1 0,-1-2 0,0 1 0,0 0 0,0-1 0,0 1 0,0-1 0,0 0 0,0 0 0,-1 0 0,4-3 0,-3 0 4,0 1 1,-1-1-1,1 0 1,-1 1-1,0-1 1,-1 0-1,1 0 1,-1 0-1,0-1 1,0 1-1,0 0 1,-1 0-1,0-11 1,0 14-64,0 0 0,0 1 0,0-1 0,0 0 0,-1 0 0,1 0 1,0 0-1,-1 0 0,0 0 0,1 0 0,-1 0 0,0 1 0,0-1 0,0 0 0,0 1 0,0-1 1,0 1-1,-1-1 0,1 1 0,-1-1 0,1 1 0,-1 0 0,1 0 0,-1 0 0,1 0 1,-1 0-1,-2-1 0,-2 0-472,0 0 0,0 1 0,0 0 0,0 0 0,0 1 1,0-1-1,-11 2 0,-16 2-2703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9:13.0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452 50 4930,'0'0'4264,"0"-4"-4072,0-14 232,0 14 1243,0 3-1580,0 0-1,0 0 0,0 0 1,0 0-1,0 0 0,-1 0 1,1 0-1,0 0 0,-1 0 1,1 0-1,0 0 1,-1 0-1,0 0 0,1 0 1,-1 0-1,0 0 0,1 1 1,-2-2-1,-22-1-29,-1 2-1,1 1 1,-48 5 0,64-3-67,0 0 0,0 1-1,0 0 1,0 0 0,1 1 0,-1 0 0,1 0 0,0 1 0,1 0 0,-1 0 0,1 0-1,-11 13 1,-1 2-24,1 1-1,-24 38 1,23-27 50,2-1 1,1 2-1,1 0 0,2 1 0,1 0 1,2 1-1,2 0 0,0 0 0,3 1 0,-1 58 1,5-89-17,0 0 1,1-1 0,-1 1 0,1 0-1,0 0 1,0-1 0,0 1-1,1 0 1,0-1 0,0 1 0,0-1-1,0 0 1,6 8 0,-3-7 0,0 0 0,0 0 0,1 0 0,-1-1 0,1 0 0,0 0-1,0 0 1,14 5 0,-5-3 17,1 0 0,0-2 0,0 0 0,0 0-1,29 1 1,86-2 110,-83-4-90,-28 1-8,0-1 0,0 0 0,32-8 0,-46 8-60,0-1 0,0 1 1,-1-1-1,1-1 0,0 1 1,-1-1-1,0 0 0,0 0 1,0 0-1,0-1 0,0 0 1,-1 0-1,1 0 0,-1-1 1,0 1-1,6-10 0,-9 11-430,1 0-1,-1 0 0,0 0 1,0 0-1,-1 0 0,1 0 1,-1 0-1,1-7 0,-1 2-4058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9:13.6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0 2897,'3'3'10595,"-2"3"-11028,-2 13 469,-1 0 0,-4 19-1,3-23-50,0 0-1,1 0 1,1 1-1,1 24 1,1-38 11,0-1-1,-1 1 1,1-1 0,0 1 0,-1-1 0,1 1 0,0-1 0,0 0-1,0 0 1,1 1 0,-1-1 0,0 0 0,0 0 0,1 0 0,-1 0-1,0 0 1,1-1 0,-1 1 0,1 0 0,-1-1 0,1 1 0,-1-1 0,1 1-1,0-1 1,-1 0 0,1 1 0,-1-1 0,3 0 0,56 1 16,-46-1 2,-10 0-5,0 0-1,1 0 1,-1 0 0,0-1-1,0 0 1,1 1-1,-1-2 1,0 1 0,0 0-1,0-1 1,0 1-1,0-1 1,-1 0 0,1-1-1,4-2 1,-5 2 6,-1 0 1,0 0-1,0 0 1,0-1-1,0 1 1,0 0-1,-1-1 1,1 1-1,-1-1 1,0 0-1,0 1 1,0-1-1,0 0 1,-1 0-1,0 1 1,0-1-1,0-4 0,0 7 0,0 0 0,0 0-1,-1 0 1,1 0-1,0 1 1,0-1 0,-1 0-1,1 0 1,-1 1-1,1-1 1,0 0 0,-1 0-1,0 1 1,1-1-1,-1 1 1,1-1-1,-1 0 1,0 1 0,1-1-1,-1 1 1,0 0-1,1-1 1,-1 1 0,0-1-1,0 1 1,0 0-1,1 0 1,-1-1-1,0 1 1,0 0 0,0 0-1,0 0 1,0 0-1,-37 0-13,24 1-25,11-1-140,1 1 0,0-1 0,0 1-1,0 0 1,-1 0 0,1 0 0,0 0 0,0 0 0,0 1 0,1-1 0,-1 0 0,0 1 0,0 0 0,1-1 0,-3 4 0,-7 5-1795,-11 5-3259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9:14.6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230 0 576,'0'0'7847,"-30"0"-7103,22 1-633,1-1-1,-1 1 1,0 1 0,0-1-1,1 1 1,-1 1 0,1-1 0,-1 1-1,1 1 1,0-1 0,1 1-1,-1 1 1,0-1 0,1 1 0,0 0-1,0 0 1,1 1 0,-1 0-1,1 0 1,1 0 0,-1 0 0,1 1-1,-6 12 1,-19 39-6132,18-41 2523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0.5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9925,'0'0'4770,"203"0"-4306,-116 0-144,-6 0-240,-3 0-48,-7 0-16,-8 0-16,-10 0-16,-7 0-992,-5 0-577,-16 0-1873,-16 0-2608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9:15.5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300 7 3009,'0'0'4883,"-1"0"-4768,1 0 1,0-1 0,0 1 0,0 0 0,0-1-1,0 1 1,-1 0 0,1-1 0,0 1-1,0 0 1,0 0 0,-1-1 0,1 1 0,0 0-1,-1 0 1,1-1 0,0 1 0,0 0 0,-1 0-1,1 0 1,0-1 0,-1 1 0,1 0-1,0 0 1,-1 0 0,1 0 0,-1 0 0,1 0-1,-1 0 1,-5 0-110,0 0 1,0 1-1,0 0 0,0 1 0,0-1 1,0 1-1,0 0 0,0 0 0,1 1 1,-1 0-1,-8 5 0,-2 5 29,0-1 0,-18 20 0,-20 17 337,48-45-310,0 1 0,1 0-1,0 0 1,0 0-1,0 0 1,1 1-1,0 0 1,0 0-1,0 0 1,1 0-1,-4 10 1,2 0-57,1 0 1,0 0-1,-2 33 1,3-20-288,-6 72 733,7-32-3803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9:16.4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0 512,'0'0'8103,"9"15"-8037,7 11 176,-1 0 1,-2 1-1,14 40 0,58 228 1962,39 115-983,-94-329-1104,4 0 0,3-3-1,90 142 1,-124-216-96,20 26 27,-22-29-44,1 0 0,-1 1 1,1-1-1,-1 0 1,1 0-1,-1 0 0,1 0 1,-1 0-1,1 0 1,0 0-1,0-1 0,0 1 1,-1 0-1,1-1 1,4 1-1,-1-10 76,24-91 331,15-106 1,-33 147-413,10-51-45,34-147 331,-46 224-564,2 0 0,1 1 0,2 1 0,0 0 0,30-44-1,-28 56-1609,-7 11-1619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9:18.4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148 864 5394,'0'0'6553,"-6"5"-6751,-5 9 159,0 0 0,1 1 0,1 0 0,0 0 0,-12 30 0,-25 88 199,45-131-155,-5 22 38,0 0-1,2 1 1,0 0 0,2-1-1,0 1 1,4 43 0,-1-66-47,-1-1 1,0 1-1,1-1 0,-1 1 1,1-1-1,-1 1 0,1-1 1,0 1-1,0-1 1,0 0-1,-1 1 0,1-1 1,0 0-1,1 0 0,-1 0 1,0 0-1,0 0 1,0 0-1,1 0 0,-1 0 1,0 0-1,1 0 0,-1-1 1,1 1-1,-1-1 1,1 1-1,-1-1 0,1 1 1,1-1-1,7 2 2,-1-1 0,1-1 0,16 0 1,-14 0 2,-5-1-1,1 0 0,-1 0 0,1-1 0,-1 0 0,1 0-1,-1-1 1,0 0 0,0 0 0,0-1 0,-1 1 0,1-2 0,-1 1 0,0-1 0,0 0 0,0 0-1,-1 0 1,6-8 0,3-5-41,0 1 0,-1-2-1,-2 0 1,19-38 0,-22 36-202,-1 0-1,-1-1 1,0 1 0,-2-1-1,-1 0 1,0-1-1,-2 1 1,-1-25 0,0 44 231,0-1 1,0 1 0,0 0 0,0-1 0,-1 1 0,1 0-1,-1 0 1,0-1 0,0 1 0,0 0 0,-1 0 0,1 0-1,-1 0 1,0 0 0,1 1 0,-1-1 0,-1 0 0,1 1-1,-4-5 1,1 4 48,0 1 0,0-1 0,0 1 0,0 0-1,0 0 1,0 0 0,-1 1 0,1-1 0,0 2 0,-1-1 0,-6 0-1,3 0 39,-1 0 0,0 1 0,0 0 0,1 1-1,-1 0 1,-14 3 0,20-3-59,0 1 0,0 0 0,0 0 0,0 0 0,0 0 0,1 1 0,-1-1 0,1 1 0,0 0 0,0 0 0,0 0 0,0 0 0,0 0 0,1 1 0,-1 0 0,-3 6-1,-2 8 22,0-1 0,1 1 0,1 0 0,0 1 0,2-1 0,-3 22 0,2 6 164,2 62 1,2-102-198,1 1 0,1 0 0,-1 0 0,1 0 0,1 0 0,-1-1 0,1 1 0,0-1 0,0 1 0,1-1 0,4 8 0,-4-10-9,0 0 0,0-1 0,0 0 1,1 0-1,-1 1 0,1-2 1,-1 1-1,1 0 0,0-1 0,0 0 1,1 0-1,-1 0 0,0 0 1,0-1-1,1 1 0,-1-1 0,8 0 1,-1 1 16,0 0 0,1-2 1,-1 1-1,1-1 1,-1-1-1,1 0 0,-1-1 1,0 0-1,0-1 0,0 0 1,0 0-1,0-2 0,0 1 1,-1-1-1,0-1 0,12-7 1,3-7 13,0-1-1,-1-1 1,-2-1 0,32-40 0,6-11-4,-3-3 1,-4-3-1,-3-2 1,45-103-1,-71 129-12,-2-1-1,-2-1 1,-3-1 0,-3 0-1,-2-2 1,-3 1-1,2-101 1,-11 148-5,1 6 12,-1 0 1,0-1-1,-1 1 0,0 0 0,0 0 0,-2-7 1,2 12-13,0 1 0,1-1 0,-1 1-1,0-1 1,0 1 0,0-1 0,0 1 0,0 0 0,-1 0 0,1-1 0,0 1 0,0 0 0,-1 0 0,1 0 0,-1 0 0,1 1 0,-1-1 0,1 0 0,-1 1 0,0-1 0,1 1 0,-1-1 0,0 1 0,1 0 0,-1-1 0,0 1 0,0 0-1,-2 1 1,1-1-1,1 1 0,-1-1 0,1 1 0,0 0 0,0-1 0,-1 1 0,1 0 0,0 1 0,0-1 0,0 0 0,0 1 0,0-1 0,0 1 0,0-1 0,0 1 0,1 0 0,-1 0 0,1 0 0,-1 0 0,1 0-1,-1 3 1,-25 53-19,22-45 10,-24 64 16,4 2 1,4 0-1,-16 110 1,32-147 100,1 0 1,2 0 0,6 65-1,-1-94-103,-1 1-1,2-1 0,0 0 0,1 0 0,0 0 0,1 0 1,0-1-1,1 0 0,0 0 0,1-1 0,0 0 0,1 0 1,0-1-1,1 0 0,16 12 0,-5-5-11,1-1-1,0-2 1,1 0-1,1-1 1,0-1 0,50 17-1,-55-24-21,-1 0 0,1-1 0,1-1-1,-1-1 1,0 0 0,38-3 0,-51-1 23,0 1-1,0-1 1,0 0 0,0 0-1,0-1 1,-1 0 0,1 0-1,-1 0 1,0-1 0,1 0-1,-2 0 1,1 0 0,0 0-1,-1-1 1,0 0 0,0 0-1,0 0 1,-1 0 0,4-8-1,6-10-64,-1-1-1,-1 0 0,10-32 1,-13 22 33,-1 0 0,-1 0 1,-2-1-1,-2 1 0,-2-51 1,0 75 114,-5 18 64,-5 17-159,2 0 1,0 0-1,2 1 1,1 0 0,-3 39-1,3 139 158,5-149-45,0-48-99,0 1 0,1 0 0,0 0 0,0-1-1,1 1 1,0-1 0,0 1 0,0-1 0,1 0-1,0 0 1,1 0 0,0 0 0,0 0 0,0-1-1,1 0 1,0 0 0,0 0 0,0-1 0,1 1-1,0-1 1,0 0 0,0-1 0,1 0 0,-1 0 0,1 0-1,0-1 1,10 4 0,-2-2-27,1-1 1,-1 0-1,1-1 0,-1-1 1,1 0-1,0-2 0,0 1 1,0-2-1,0 0 0,15-4 0,-25 4 9,-1-2-1,0 1 0,0 0 0,0-1 0,0 0 0,-1 0 0,1 0 0,-1-1 0,0 1 0,0-1 0,0 0 1,0 0-1,0-1 0,-1 1 0,4-8 0,5-9-5,-1-1 1,10-27-1,-18 42 24,21-59-35,-2-1 1,19-116-1,-33 123 803,-7 60-750,-1 0-1,1 0 0,0 0 1,-1 1-1,1-1 0,-1 0 1,1 0-1,-1 1 0,1-1 1,-1 0-1,1 1 0,-1-1 1,1 0-1,-1 1 0,1-1 1,-1 1-1,1-1 0,-1 1 1,0-1-1,1 1 0,-1-1 1,0 1-1,1 0 0,15 45 11,17 70 0,5 17 231,-25-97-155,1 0 0,31 52 0,-44-86-92,-1 0 0,1-1 0,0 1 0,0-1 1,0 1-1,0-1 0,0 0 0,1 1 0,-1-1 0,0 0 0,1 0 0,-1 0 0,1 1 0,-1-2 0,1 1 0,-1 0 0,1 0 0,0 0 0,-1-1 0,1 1 0,0-1 0,0 1 0,3-1 0,-4 0-7,1-1 0,0 0 0,0 1 0,0-1 0,-1 0 0,1 0 0,-1 0 0,1 0 0,-1 0 0,1 0 0,-1-1 0,1 1 0,-1 0-1,0-1 1,0 1 0,0-1 0,0 0 0,0 1 0,0-1 0,0 0 0,0 1 0,0-3 0,47-137 110,-38 105-266,1 0 0,2 1 0,2 1 0,22-40 0,-36 72 141,0 0 0,0 0 0,0 1 0,1-1 0,-1 0 0,0 1 0,1-1 0,-1 1 0,1-1 0,0 1 0,-1 0 0,1 0 0,0 0 0,0 0 0,3-2 0,-3 3 2,-1 0-1,0 0 0,0 0 0,0 0 1,0 0-1,0 0 0,0 1 0,0-1 1,0 0-1,0 0 0,0 1 0,0-1 1,0 1-1,0-1 0,0 1 0,0-1 1,-1 1-1,1 0 0,0-1 0,0 1 1,0 0-1,0 1 0,3 4 5,1 0-1,-2 1 1,1-1-1,-1 1 1,0 0-1,4 14 1,2 15 108,6 45 0,-10-47 192,15 51 0,-20-83-288,0-1 0,1 1 0,-1-1 0,1 1-1,0-1 1,-1 1 0,1-1 0,0 1 0,0-1 0,0 0-1,0 0 1,0 1 0,0-1 0,1 0 0,-1 0 0,0 0 0,2 1-1,-2-2-4,0 0 0,0 1-1,0-1 1,0 0-1,0 0 1,0 0 0,0 0-1,0 0 1,0 0-1,0 0 1,1 0 0,-1 0-1,0-1 1,0 1-1,0 0 1,0-1 0,0 1-1,0-1 1,1 0-1,5-4-15,0-1-1,0 1 0,-1-1 1,0 0-1,7-9 0,1-1-62,-5 7-4,30-27-477,-36 34 470,-1 0 0,1 0 1,1 0-1,-1 1 0,0-1 0,0 1 0,1 0 0,-1 0 0,0 0 0,1 0 0,-1 0 1,5 0-1,-7 2 83,0-1 0,0 0 0,0 1 0,0-1 0,0 1 0,0-1 0,0 1 0,0-1 0,0 1 1,-1-1-1,1 1 0,0 0 0,-1 0 0,1-1 0,0 1 0,-1 0 0,1 0 0,-1 0 0,1 0 0,0 1 0,12 28-11,-6-13 19,-2-7 4,1 0-1,0 0 1,0-1-1,1 0 1,0 0-1,9 8 1,-11-13-6,0 0 0,0-1 1,1 1-1,-1-1 0,1 0 1,-1 0-1,1 0 0,0-1 1,0 0-1,0 0 0,0-1 1,10 2-1,-3-1 0,0-1-1,1 0 1,-1-1-1,0-1 1,1 0-1,-1 0 1,0-1 0,0-1-1,0 0 1,0-1-1,-1-1 1,1 0-1,-1 0 1,0-1 0,-1-1-1,12-7 1,8-12-72,-1 0 1,-2-2-1,0-1 1,30-42-1,-20 18-1542,58-107-1,-90 148 1349,-2 5 56,0 1 0,-1-1 0,0 0 0,0 0 0,-1 0 0,0 0 0,0 0-1,0-1 1,-1 1 0,1-12 0,-2 17 399,0 2-155,0 0-1,0 0 1,0-1 0,0 1 0,0 0-1,0 0 1,0 0 0,0-1 0,0 1-1,0 0 1,0 0 0,-1-1 0,1 1-1,0 0 1,0 0 0,0 0 0,0-1-1,0 1 1,0 0 0,-1 0 0,1 0-1,0 0 1,0-1 0,0 1 0,0 0 0,-1 0-1,1 0 1,0 0 0,0 0 0,0 0-1,-1 0 1,1 0 0,0-1 0,0 1-1,0 0 1,-1 0 0,1 0 0,0 0-1,0 0 1,-1 0 0,1 0 0,0 0-1,0 0 1,-1 0 0,1 1 0,0-1-1,0 0 1,0 0 0,-1 0 0,1 0-1,0 0 1,0 0 0,0 0 0,-1 0 0,1 1-1,-12-1 455,-2-1-56,1 2 1,-27 3-1,35-3-368,1 0 0,-1 0 0,1 1 0,0 0 0,0-1 0,0 2 0,0-1 0,0 0 0,0 1-1,0-1 1,1 1 0,-1 0 0,-3 5 0,-2 4 175,0 0 1,1 1-1,1 0 0,0 0 0,1 0 0,0 1 1,1 0-1,1 1 0,0-1 0,-3 25 0,1 12 804,2 86 0,4-126-962,-1-6-62,1 0 0,0 1 0,0-1 0,1 0 0,-1 0-1,1 0 1,0 0 0,1 1 0,-1-1 0,1-1 0,0 1-1,0 0 1,1 0 0,-1-1 0,1 1 0,0-1-1,0 0 1,0 0 0,1 0 0,0 0 0,-1-1 0,1 1-1,1-1 1,-1 0 0,8 4 0,1-1-24,0-1 1,0 0-1,1-1 0,0 0 1,-1-1-1,1-1 1,1 0-1,-1-1 0,0-1 1,0 0-1,21-3 0,-22 2-385,-1-1-1,1-1 1,-1 0-1,0-1 1,1 0-1,-2 0 0,18-10 1,3-7-2373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9:19.4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 11301,'0'0'4437,"38"0"-4547,127 0 89,276 0-224,-436 1-172,-5-1 286,1 0-1,0 0 1,-1 0-1,1 1 1,0-1-1,-1 0 1,1 0-1,0 0 1,-1 0-1,1 0 1,0 0-1,-1-1 0,1 1 1,0 0-1,-1 0 1,1 0-1,0 0 1,-1-1-1,1 1 1,-1 0-1,1-1 1,0 1-1,-1-1 1,1 1-1,-1 0 1,1-1-1,-1 1 1,0-1-1,1 0 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9:19.8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53 11445,'0'0'1585,"226"-13"-1585,-109 6 1024,7-3-479,-8 1-97,-10-1-368,-15 6-64,-18 4-16,-33 0-1425,-36 23-1456,-4 17-4034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9:30.1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431 67 1809,'0'0'728,"0"-4"-240,0-18 4074,-1 17-909,-3-7-2989,0 9-648,0 0 1,0 1-1,-1-1 0,1 1 1,-1 0-1,1 0 0,-1 0 1,0 1-1,0 0 0,0 0 1,0 0-1,-6 0 0,-69 1 27,45 2-79,28-2 30,0 1 0,1 1 0,-1-1 0,0 1 0,1 0 0,0 1 0,0-1 0,-1 1 1,2 0-1,-1 1 0,0 0 0,1 0 0,-1 0 0,1 0 0,0 1 0,1 0 0,-1 0 0,-5 9 0,-9 12-31,1 1-1,-22 45 1,29-51 32,4-7-11,1 0 0,0 0 0,1 1-1,1-1 1,0 1 0,1 0 0,0 0-1,2 0 1,-1 0 0,2 23 0,0-35 6,1-1 0,-1 1 0,1 0 0,-1 0-1,1 0 1,0 0 0,0 0 0,0-1 0,0 1 0,1-1 0,-1 1 0,1-1 0,0 1 0,-1-1 0,1 0 0,0 1 0,0-1 0,1 0 0,-1 0 0,0-1 0,1 1 0,-1 0 0,1-1 0,-1 0 0,1 1 0,0-1 0,-1 0-1,1-1 1,0 1 0,3 0 0,10 3 1,1-2 0,-1 0 0,0 0-1,19-2 1,-26-1 13,0 0 0,0 0 1,0-1-1,0-1 0,0 1 0,0-1 0,0-1 0,-1 0 0,1 0 0,-1 0 0,0-1 0,-1-1 1,1 1-1,-1-1 0,0 0 0,-1-1 0,1 1 0,-1-2 0,8-11 0,-1 0-25,-1 0 0,0-2 0,-2 1-1,0-1 1,-1-1 0,10-41 0,-15 42-113,-1 0 1,-1 0 0,-1-36 0,-1 38 105,-1 18 46,0-1-1,1 1 0,-1 0 0,0-1 1,0 1-1,0 0 0,0 0 0,0 0 1,0 0-1,0 0 0,0 0 0,-1 0 1,1 0-1,0 0 0,0 1 0,-1-1 1,1 1-1,-1-1 0,1 1 1,0-1-1,-1 1 0,1 0 0,-1-1 1,1 1-1,-1 0 0,1 0 0,-1 0 1,1 0-1,-1 0 0,1 1 0,-1-1 1,1 0-1,-2 1 0,4 6-270,2 1 237,-1-1 1,1 0 0,1 0-1,0 0 1,0 0-1,0 0 1,6 6 0,43 48 40,-24-30-29,61 67-16,-49-57 37,-3 2 0,-1 1 0,50 80 0,-77-105-6,-1 0-1,-1 1 1,-1-1-1,-1 2 1,-1-1-1,0 1 1,-1-1-1,-2 1 1,0 0-1,-1 0 1,-1 0-1,-6 40 0,4-51 5,-1-1-1,-1 1 0,1-1 0,-2 0 0,1 0 1,-1 0-1,-1-1 0,1 1 0,-1-1 0,-1-1 1,0 1-1,0-1 0,-13 10 0,6-6 12,0 0-1,-1-1 0,0-1 1,-1 0-1,0-1 0,-29 10 1,18-12 36,1-1-1,0-1 1,-1-1 0,-50-2 0,71 0-22,1-1 1,-1-1-1,1 1 0,0-1 0,-1 0 0,1 0 1,-9-3-1,12 3-27,0 0 0,1 0 0,-1 0-1,0-1 1,1 1 0,-1 0 0,1-1 0,0 1 0,-1-1 0,1 0 0,0 1 0,0-1 0,0 0 0,0 0 0,0 0 0,0 0-1,1 0 1,-1 1 0,1-1 0,-1 0 0,1-1 0,-1-1 0,0-6-23,0-1-1,0 0 0,1 0 1,0 0-1,1 0 1,1 1-1,-1-1 1,2 0-1,-1 1 1,1-1-1,1 1 1,0 0-1,0 0 1,1 1-1,1-1 1,-1 1-1,12-14 1,54-59 95,3 3 1,105-86 0,-47 45 329,-76 72-354,-55 47-138,-12 1-5702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9:30.9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45 6035,'0'0'5525,"-5"-6"-4631,-14-18-331,14 18 448,10 6-1091,174-4 451,-64 0 0,188 17-1,-110 15-184,126 14-20,552-5 984,-869-37-1080,-6 4-1098,-47 25-2464,30-19 1699,-42 22-5261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9:31.7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40 5587,'0'0'6178,"0"-8"-5545,0-18 158,0 21 169,0 24-718,1 159-149,2 14-6,-29 252-1,22-413-64,-2 1-1,-17 50 0,22-79 99,1-1-1,-2 0 0,1 1 1,0-1-1,0 0 0,-1 0 1,1 0-1,-1 0 0,0 0 1,-2 2-1,37-5 88,1-2 0,-2-2-1,62-15 1,98-42 426,-142 45-511,101-42 159,-79 30-81,85-23-1,-120 44-188,-37 8-62,-11 0-7136,-18 0-424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9:32.6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117 1 2577,'0'0'5715,"-5"6"-5486,-39 50 324,41-51-374,-1 1-1,1 0 1,0 0 0,0 0-1,1 0 1,-1 0 0,2 1 0,-1-1-1,1 1 1,-1 7 0,5-13-186,0 0 0,0 0 1,1 0-1,-1-1 0,1 1 0,-1-1 1,1 0-1,-1 0 0,5-1 0,-3 1 19,-1-1-14,-1 1 0,0 0 0,0-1 1,1 0-1,-1 0 0,0 0 0,0 0 0,0 0 1,5-4-1,-7 5 24,0-1 1,0 1-1,0-1 1,0 1-1,0-1 1,-1 0 0,1 0-1,0 1 1,0-1-1,-1 0 1,1 0-1,-1 0 1,1 0-1,-1 1 1,1-1 0,-1 0-1,1 0 1,-1 0-1,0 0 1,0 0-1,1 0 1,-1 0-1,0-1 1,0 1-1,0 0 1,0 0 0,0 0-1,0 0 1,0 0-1,-1 0 1,1 0-1,0 0 1,-1 0-1,1 0 1,0 0 0,-2-1-1,-1 1 88,0 0-1,1 0 1,-1 0-1,0 0 1,0 1-1,0 0 1,0-1-1,0 1 1,0 0-1,0 1 1,-6 0-1,0-1 255,6 0-352,1 0 0,-1 0-1,1 0 1,-1 1 0,1-1 0,-1 0-1,1 1 1,0 0 0,-1-1 0,1 1-1,0 0 1,0 0 0,-1 0 0,1 1-1,0-1 1,0 0 0,0 1 0,-3 3-1,1 0-25,1 0-1,0 1 0,0-1 0,1 1 1,0-1-1,-3 10 0,2-7-16,1-1-1,0 1 1,1-1-1,-1 1 0,0 14 1,2-22-60,4-29-4620,-4 22-278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9:33.7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0 7299,'0'0'5203,"7"19"-5115,3 8 17,-1 1 0,-1 0 0,-2 0 0,5 38 0,-3 306 842,-9-249-269,0-107-497,0 0 1,-1-1-1,-6 25 0,6-31-119,-2 12 662,4-17-690,-1 1 0,0-1 0,0 1 0,0-1 0,-1 0 0,0 1 0,1-1 0,-5 7 0,0-3-15,0 1 0,0-1 0,-1 0 0,0-1 0,0 0 0,-1 0 0,-9 7 0,9-5-11,7-8 128,153 3-504,-78 0 407,0-3 1,0-4-1,78-12 0,-148 14-112,71-10 185,-42 9-2530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1.0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39 11957,'0'0'5222,"3"-1"-4964,10-3-271,-1 1-1,1 1 1,0 0-1,0 0 0,-1 1 1,1 1-1,17 1 1,10-1 92,519-24-1090,-537 23-1089,-15 1-560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9:34.6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70 8132,'0'0'6688,"26"0"-4572,13 0-2086,29 1 159,121-15 0,198-41 123,-380 54-1101,-11 1-1213,-10 0-1426,-28 0-2518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9:34.9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9316,'0'0'4832,"39"1"-4403,247 2 769,157-3-1144,-443 0-198,1 0 0,0 0 1,-1 0-1,1 1 0,-1-1 1,1 0-1,0 0 0,-1 1 1,1-1-1,-1 1 1,1-1-1,-1 0 0,1 1 1,-1-1-1,1 1 0,-1-1 1,1 1-1,-1 0 0,0-1 1,1 1-1,-1-1 1,0 1-1,1 0 0,-1-1 1,0 1-1,0-1 0,0 1 1,1 0-1,-1-1 0,0 1 1,0 0-1,0 0 1,0-1-1,0 1 0,-1 0 1,1-1-1,0 1 0,0 1 1,0 3-1125,0 38-5946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9:39.1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490 86 2945,'0'0'4272,"-5"-3"-3966,-20-13-143,19 3 5748,7-4-3951,-2-8-2686,0 24 737,1 0-1,-1 0 1,0 0 0,0 1 0,1-1 0,-1 0-1,0 1 1,0-1 0,0 0 0,0 1-1,0-1 1,0 1 0,1-1 0,-1 1-1,0 0 1,-1-1 0,1 1 0,0 0 0,0 0-1,0-1 1,0 1 0,0 0 0,0 0-1,0 0 1,-2 1 0,-36-1-75,-118 5-39,139-3 103,-1 1-1,1 0 1,-1 2-1,1 0 0,1 1 1,-23 11-1,35-14-13,0 0 0,-1 0 0,2 1 0,-1-1 0,0 1 0,1 0 0,-1 1 0,1-1 0,0 1 0,1-1 0,-1 1 0,1 0 0,0 1 0,0-1 0,1 0 0,-1 1 0,1 0 0,-2 9 0,1 5-34,0 0-1,1 1 1,1-1-1,2 24 1,0-8 9,-1-29 29,0 0 0,0 0 0,1 0 0,0-1 1,1 1-1,0 0 0,0 0 0,0-1 0,1 1 0,4 8 0,-5-11 4,1-1 0,-1 0 0,1 1 0,0-1 0,0 0 1,0 0-1,1-1 0,-1 1 0,0-1 0,1 1 0,0-1 0,-1 0 0,1 0 0,0-1 0,0 1 1,0-1-1,0 0 0,8 1 0,-5 0 1,0-1 1,0 0 0,0-1-1,-1 1 1,1-1 0,0-1-1,0 1 1,0-1 0,0-1-1,0 1 1,0-1 0,-1 0-1,1-1 1,-1 1 0,0-1-1,1 0 1,-1-1 0,-1 0-1,1 0 1,0 0 0,-1-1-1,0 1 1,6-8 0,20-29-695,-2-1 0,45-89 0,-36 61 2569,-38 94-1979,2-11 116,1 0 0,0 0 0,1-1 0,0 1 1,1-1-1,0 0 0,10 16 0,57 82 190,-35-58-110,-9-4 59,38 86 1,16 28-13,-76-151-122,0 0 1,-1 1-1,0-1 1,-1 1-1,-1 0 1,0 0-1,-1 0 1,2 19-1,-2 11 85,-3 49 0,0-56-67,-1-18-23,0-1 0,-1 1 0,-1-1 0,0 0 0,-1 0 0,-1-1 0,0 1 0,-1-1 1,-1-1-1,-1 1 0,0-1 0,0-1 0,-1 0 0,-1 0 0,-12 11 0,8-10 17,1 0 0,-2-1 0,0-1 0,0-1 1,-1 0-1,-1-1 0,0-1 0,0-1 0,0 0 0,-1-1 1,0-1-1,-22 4 0,17-8 29,0 0-1,-28-1 1,24-2-3,26 1-49,0 0 1,0 0-1,0 0 0,-1 0 1,1-1-1,0 1 1,0-1-1,0 0 0,0 1 1,0-1-1,0 0 0,0 0 1,1 0-1,-1 0 0,0-1 1,0 1-1,1 0 0,-1-1 1,1 0-1,-2-1 0,0-1-7,1 1 0,0-1-1,0 0 1,1 0 0,-1 0-1,1 0 1,0 0 0,0 0-1,-1-8 1,1-3-16,1 0 0,0 0 0,1 0-1,0 0 1,5-16 0,6-15 23,2 1 0,30-63 0,-23 58 1,23-54 246,4 2 1,5 2-1,111-156 0,2 21 381,-104 143-519,-35 58-257,-27 33-266,0 11-5673,0 13 1134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9:41.3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78 5715,'0'0'6960,"-2"-3"-6541,-5-8 131,5 9 690,2 4-1088,3 48-51,2 0 0,16 72 0,-3-23 130,27 244 449,1 7-381,-46-344-281,4 2 860,-4-17-662,2-213-229,-5-268-1342,-2 422 1146,-4 0 0,-2 1 1,-24-80-1,27 127 255,16 44-151,3-3 106,2 0 0,0 0 0,20 22 0,10 15 107,250 409 444,-288-457-515,17 24 54,-21-32-78,0-1-1,0 1 0,1-1 1,-1 0-1,0 0 0,0 0 1,1 0-1,-1 0 0,0 0 1,1 0-1,-1 0 1,1 0-1,0-1 0,-1 1 1,1 0-1,-1-1 0,1 0 1,2 1-1,-4-1 159,8-7-75,69-127-34,-51 86-39,35-70 11,-19 36-200,89-133 0,-130 214 156,-1 1 0,0-1 0,1 1 0,-1-1 1,0 1-1,1-1 0,-1 1 0,0-1 1,1 1-1,-1-1 0,1 1 0,-1 0 1,1-1-1,-1 1 0,1 0 0,-1-1 1,1 1-1,0 0 0,-1 0 0,1 0 1,-1-1-1,1 1 0,0 0 0,-1 0 1,1 0-1,-1 0 0,1 0 0,0 0 0,-1 0 1,1 0-1,-1 0 0,1 1 0,0-1 1,-1 0-1,1 0 0,0 1 0,14 17-207,3 21 232,-2 1 1,-2 0-1,-2 2 1,14 81-1,29 331 623,-29-197-65,-24-243-490,0 1 0,8 24-1,-2-101-5407,-4 38 929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9:42.6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337 440 8292,'0'0'2521,"0"-15"-2486,-2-48-73,3 62 37,-1 0 0,0 0-1,0 1 1,0-1 0,0 0-1,0 0 1,0 0 0,0 0-1,0 0 1,0 0 0,-1 0 0,1 0-1,0 0 1,-1 0 0,1 0-1,0 1 1,-1-1 0,1 0-1,-1 0 1,1 0 0,-1 1-1,0-1 1,1 0 0,-1 1-1,0-1 1,1 0 0,-1 1-1,0-1 1,0 1 0,0-1 0,0 1-1,1 0 1,-1-1 0,0 1-1,0 0 1,0-1 0,0 1-1,0 0 1,0 0 0,0 0-1,0 0 1,0 0 0,0 0-1,0 0 1,-1 1 0,-4-1-8,-9-1 11,1 1-1,0 0 1,-26 4 0,33-2 15,1-1 1,0 1-1,0 0 1,0 1 0,0 0-1,0 0 1,0 0-1,1 0 1,-1 1-1,-7 7 1,-3 4 173,0 1 0,2 0 0,0 1 0,1 0 0,-16 28 0,22-33-37,1 0 0,0 1 0,1 0 0,1 0 0,0 0 0,0 1 0,1-1 0,1 1 0,-1 23 1,3-30-147,0-1 0,0 1 0,0 0 0,1-1 0,0 1 1,1 0-1,3 10 0,-4-15-7,1 1 0,-1-1 1,1 0-1,0 1 0,0-1 1,0 0-1,0 0 0,0 0 0,1 0 1,-1-1-1,0 1 0,1-1 0,-1 1 1,1-1-1,0 0 0,-1 0 0,1 0 1,0 0-1,5 0 0,-1 1 6,0 0 0,0-1-1,0 0 1,0 0-1,0 0 1,0-1 0,0 0-1,1-1 1,-1 0-1,0 0 1,0 0 0,0-1-1,0 0 1,-1 0 0,1-1-1,0 0 1,-1 0-1,0 0 1,0-1 0,0 0-1,0 0 1,0-1 0,-1 1-1,0-1 1,0 0-1,7-10 1,9-14-115,-1 0 0,-2-2-1,-1 0 1,-1-1 0,-2-1 0,-1 0 0,-1-1-1,9-50 1,-20 75 81,-1 7 25,0 1 0,0-1-1,0 0 1,1 1 0,-1-1 0,0 1 0,1-1-1,-1 1 1,1-1 0,0 1 0,-1-1-1,3-1 1,-3 2 194,0 20-98,0 12-145,-1-4 57,1 0 0,8 49 0,-7-69 3,0 0-1,1 0 1,0 0-1,0-1 1,1 1-1,0-1 1,0 1-1,1-1 1,-1 0-1,1 0 1,1-1-1,-1 1 1,1-1-1,0 0 1,0 0-1,6 4 1,-6-6-7,0 0 0,1-1 0,-1 1 0,1-1 0,-1-1 0,1 1 0,0-1 0,-1 0 0,1 0 0,0-1 0,0 1 0,0-1 0,-1-1 0,1 1 0,0-1 0,0 0 0,0 0 0,-1-1 0,1 1 0,-1-1 0,1-1 0,-1 1 0,0-1 0,0 0 0,0 0 0,0 0 0,5-6 0,6-8-25,-1 0-1,0-2 1,-2 0 0,19-34 0,36-91-698,-38 75 16,-28 64 646,1 0 1,-1 0 0,1 0-1,0 0 1,0 0-1,1 1 1,0 0 0,6-7-1,-10 11 55,1 0 1,-1 0-1,1 0 0,0 0 1,-1 0-1,1 0 0,-1 0 1,1 0-1,-1 1 0,1-1 1,0 0-1,-1 0 0,1 0 0,-1 1 1,1-1-1,-1 0 0,1 1 1,-1-1-1,1 0 0,-1 1 1,1-1-1,-1 1 0,0-1 0,1 0 1,-1 1-1,0-1 0,1 1 1,-1-1-1,0 1 0,0 0 1,1-1-1,-1 1 0,0-1 1,0 1-1,0-1 0,0 1 0,0 0 1,0 0-1,16 38 72,-1-6 62,-2 0 0,-2 1-1,13 61 1,-23-23 385,-1-70-483,-1-1 1,1 1-1,-1-1 1,1 1-1,-1-1 0,0 0 1,1 1-1,-1-1 1,0 0-1,0 0 0,0 1 1,0-1-1,0 0 1,0 0-1,-1 0 0,1 0 1,0 0-1,0-1 1,-1 1-1,1 0 0,-1 0 1,1-1-1,0 1 1,-1-1-1,1 0 0,-1 1 1,1-1-1,-1 0 1,1 0-1,-4 0 0,-56 3 452,50-3-387,-65 6 263,75-6-248,15 6-523,-3-4 411,-1-1-1,1 0 1,0-1-1,0 0 1,0-1 0,-1 0-1,1-1 1,0 0-1,-1 0 1,21-9-1,-19 5 12,1 0-1,-1-1 0,0-1 1,0 0-1,-1 0 0,-1-2 0,1 1 1,10-14-1,5-6-60,-1-1 0,-2-1 0,-1-1-1,-2-2 1,-1 0 0,-1 0 0,-3-2 0,0 0 0,12-52-1,-24 73 39,-2 0-1,0-30 1,-1 31 23,2 14-57,0 0 0,0 0 0,0 0 1,0 0-1,0 0 0,0 0 0,0 1 0,0-1 1,0 0-1,0 1 0,3 1 0,6 8 31,0-1-1,0 2 1,-1 0-1,-1 0 1,13 19-1,-6-5 53,24 51 1,-34-61 8,-1 0 1,-1 1-1,0 0 1,-1 0-1,-1 0 1,0 0-1,-1 0 1,-2 25-1,0-37-12,1 0-1,-1 1 1,0-1-1,0 0 1,-1 0-1,1 1 1,-1-1-1,0 0 1,0 0 0,0-1-1,-1 1 1,1 0-1,-1-1 1,0 0-1,0 1 1,0-1-1,0 0 1,0 0-1,-1-1 1,0 1-1,1-1 1,-1 0-1,-8 4 1,-8 3 268,-1-1-1,0 0 1,-30 5 0,40-10-123,0 0-9,-2 1 253,-1-1 0,1-1 0,-24 3 0,37-5-242,14 0-4289,16-2 1029,6-3-1008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29:43.1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383 11 4178,'0'0'6163,"-16"-2"-5656,10 1-476,-22-3 244,-41 0-1,59 4-176,0 1-1,0-1 1,0 2-1,0-1 1,0 2-1,0-1 1,0 1-1,1 1 1,-11 4-1,8-1-14,1 0 0,1 0 0,0 1 0,0 0 0,0 1 0,1 0 0,0 1 0,1 0 0,0 0 1,1 1-1,0-1 0,0 2 0,1-1 0,1 1 0,0 0 0,0 0 0,1 0 0,1 1 0,0-1 0,1 1 0,0 0 0,0 20 0,2-24-42,3 21-60,-2-29 17,-1 0 0,1 0 0,-1 0 0,1-1 0,-1 1 0,1 0 0,0 0 0,0 0 0,-1-1 0,1 1 0,0 0 0,0-1 0,0 1 0,0-1 1,0 1-1,0-1 0,0 1 0,0-1 0,0 0 0,0 1 0,0-1 0,0 0 0,0 0 0,0 0 0,2 0 0,11 2-9,0-2 0,28-2 0,-38 2 5,0-1-1,1 0 0,-1 0 0,0 0 1,0-1-1,0 1 0,-1-1 1,1 0-1,0 0 0,-1 0 0,1-1 1,-1 1-1,0-1 0,4-3 0,31-44-225,-29 37 14,0 1 1,0 0 0,16-14 0,-24 25 199,0 0 1,-1 1-1,1-1 0,0 1 1,0-1-1,0 1 1,0-1-1,0 1 1,0 0-1,0-1 1,0 1-1,0 0 1,0 0-1,0 0 0,0 0 1,0 0-1,0 0 1,0 0-1,0 0 1,0 0-1,0 0 1,0 1-1,2 0 1,21 12-1,-22-11 16,14 8 93,1 0-1,-1-1 0,2-1 0,-1 0 0,1-2 0,1 0 0,-1-1 0,1 0 0,0-2 0,0 0 0,0-1 1,19-1-1,5 0 4,-9 0-36,44-5 0,-68 3-61,0-1 1,-1 0-1,1 0 1,0-1-1,0-1 0,-1 1 1,0-2-1,16-8 0,31-31-531,-25 9-2792,-25 26-729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1:01.8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1 385 5987,'0'0'1640,"7"0"-1511,40 0 137,-47 0 191,0-8 354,0-368 3206,2 391-3921,0 0-1,1 0 0,0-1 0,2 1 0,11 26 1,0 4 111,71 247 762,37 105-572,-32-107 30,-51-139-261,-41-151-163,0 0 1,0 0 0,0 0-1,0-1 1,0 1-1,0 0 1,0 0 0,0 0-1,0 0 1,0 0 0,0 0-1,0 0 1,0 0-1,1 0 1,-1 0 0,0 0-1,0 0 1,0 0 0,0 0-1,0 0 1,0 0-1,0 0 1,0 0 0,0 0-1,0 0 1,0 0 0,0 0-1,1 0 1,-1 0-1,0 0 1,0 0 0,0 0-1,0 0 1,0 0 0,0 0-1,0 0 1,0 0-1,0 0 1,0 0 0,0 0-1,1 0 1,-1 0 0,0 0-1,0 0 1,0 0-1,0 0 1,0 0 0,0 0-1,0 0 1,0 0 0,0 0-1,0 0 1,0 0-1,0 0 1,0 1 0,4-16 31,3-23-36,-7 37 9,90-435 480,-23 126-426,-50 212-69,32-132 272,-49 229-788,3-8 1635,-2 6-3480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1:02.2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 12166,'0'0'5874,"25"-3"-5890,-25 0 64,-22 3-11573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1:03.0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390 454 7812,'0'0'4193,"0"-6"-4083,0-20 45,-1 26-147,1-1 1,0 0 0,-1 0 0,1 0 0,0 0 0,-1 1-1,1-1 1,-1 0 0,1 1 0,-1-1 0,0 0-1,1 1 1,-1-1 0,0 0 0,1 1 0,-1-1 0,0 1-1,0 0 1,1-1 0,-1 1 0,0-1 0,0 1-1,0 0 1,0 0 0,1 0 0,-1-1 0,-2 1 0,-26-2 273,23 2-168,0 0-23,-9-1 123,-1 0 0,-29 4 0,40-2-213,-1 0 0,1 0 0,0 1 0,0-1 0,1 1 0,-1 1 0,0-1 0,1 1 0,-1-1 0,1 1 0,0 0 1,-6 6-1,-8 11-19,1 0 0,0 2 0,2-1 0,1 2 0,0 0 1,2 1-1,1 0 0,0 1 0,2 0 0,1 0 0,-7 43 1,4-1-28,3 0 0,3 1 1,5 93-1,0-153 40,0 0-1,1 0 0,0-1 0,1 1 0,0 0 0,0-1 0,1 1 0,0-1 0,0 1 0,0-1 0,1 0 1,8 11-1,-8-14-1,-1 0 1,1 0-1,0-1 0,0 1 1,1-1-1,-1 0 1,1 0-1,0 0 1,-1-1-1,1 1 0,0-1 1,1 0-1,-1-1 1,0 1-1,0-1 1,1 0-1,-1-1 0,1 1 1,6-1-1,-3 0 2,1 0 0,-1 0-1,1-1 1,15-3 0,-21 2 7,0 0 0,0 1 0,0-2 1,0 1-1,0 0 0,-1-1 0,1 0 1,-1 1-1,1-2 0,-1 1 0,0 0 1,3-5-1,10-13 0,-1-2 0,-1 0-1,-1 0 1,-1-1 0,13-38 0,32-134-77,-35 95-134,-5-1 1,4-105-1,-11-209 43,-10 381 769,0 35-326,0 9-10,0 16-186,-7 382 1273,-1-9 111,8-377-1454,1 0 1,1 0 0,1 0-1,1-1 1,0 0 0,14 38-1,-15-50-17,1 0-1,0 0 1,0-1-1,0 1 0,1-1 1,0 0-1,1 0 1,-1-1-1,1 0 0,1 0 1,-1 0-1,1 0 0,0-1 1,0-1-1,1 1 1,-1-1-1,1 0 0,0-1 1,9 4-1,-6-4-232,1-1-1,-1 0 1,0 0 0,1-1-1,-1 0 1,16-2-1,-22 1-82,0-1 0,0 1-1,0-1 1,0-1 0,0 1 0,0-1-1,0 0 1,-1 0 0,1 0-1,0 0 1,-1-1 0,0 0 0,0 0-1,0 0 1,5-5 0,18-27-4422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1:03.5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8420,'0'0'4930,"4"0"-4911,-2 0-22,0 0-1,0 0 1,0 1 0,0-1 0,0 1 0,0 0-1,-1 0 1,1-1 0,0 1 0,0 0 0,0 1 0,-1-1-1,1 0 1,-1 0 0,1 1 0,-1-1 0,1 1-1,1 1 1,22 37 190,-19-29-92,8 13 193,273 441 1489,-252-416-1800,99 131 49,-103-142-76,2-1 0,55 46 0,-86-81 64,28 18-1153,-29-19 1039,-1-1 0,1 0 0,0 1 0,-1-1-1,1 0 1,0 0 0,-1 1 0,1-1 0,0 0 0,0 0-1,-1 0 1,1 0 0,0 0 0,0 0 0,-1 0 0,1 0 0,0-1-1,0 1 1,-1 0 0,1 0 0,0-1 0,-1 1 0,1 0 0,0-1-1,-1 1 1,1 0 0,0-1 0,-1 1 0,1-1 0,-1 1 0,1-1-1,-1 0 1,1 1 0,-1-1 0,0 1 0,1-1 0,-1 0 0,0 1-1,1-1 1,-1 0 0,0 0 0,0 1 0,1-1 0,-1-1 0,4-39-3027,-3-10-1862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8:05:19.4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0 150,'5'0,"4"0,7-4,3-2,4-8,1-1,1 1,5-1,6-2,0-6,3 0,-5 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1.3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1 132 11861,'0'0'3407,"29"-6"-3089,429-80 2673,-456 86-2999,93-16-719,170-7 0,-262 22 54,5 2-231,-5 4-3384,-3 12-1536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1:03.9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642 0 3506,'0'0'8014,"-31"32"-7504,-209 225 463,60-67 343,-8 7 799,186-194-2149,11-3-3539,11-4 612,2-18-1270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1:15.6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125 0 768,'0'0'3103,"-5"1"-2599,-12 4 30,13-4 405,-21-1 93,-48 3 543,73-2-1585,0-1 0,1 1 0,-1 0 1,1-1-1,-1 1 0,1 0 0,-1-1 1,1 1-1,-1-1 0,1 1 0,0-1 1,-1 1-1,1-1 0,0 1 0,-1-1 1,1 0-1,0 1 0,0-1 0,-1 0 1,1 0-1,0 1 0,0-1 0,0 0 1,1 0-1,27 4 56,-21-3-51,82 8 433,167-6 0,-134-5-340,-121 2-88,310-9 62,-78 6-18,-121 5-30,40 6 63,-133-6-74,116-1 178,-97-2-78,1 1 1,75 11-1,56 12-67,-50-8 3,8 10-52,-66-12 36,66 6-1,-65-13-33,72 4 131,917-10 2185,-1004 0-2301,114-4 302,-94-7 325,-43 7-356,53-4 1,-72 7-236,-11-3-214,-15-4-1093,-30 2-2284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03.7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868 123 608,'6'-6'17658,"-6"2"-18524,-9-4 932,0 1 0,0 0 0,-1 0 0,0 1 0,-1 0 0,1 1 0,-17-6 0,-11-7 20,27 12-96,-1 1 1,1 0-1,-1 1 1,0 0-1,0 0 1,-1 1-1,1 1 1,-1 0-1,1 1 1,-14 1 0,15 0 17,1-1-25,0 0 0,1 1-1,-1 1 1,0 0-1,1 0 1,-1 1 0,1 0-1,0 0 1,-1 1-1,1 1 1,-17 8-1,-38 25 6,33-21-4,1 2 0,0 1 0,1 2-1,-31 29 1,40-31 7,-16 16-4,-42 52 0,69-75-3,1 0 0,0 0-1,0 1 1,1 0 0,1 1 0,0-1-1,1 1 1,0 0 0,-2 17 0,4-2-53,1 0 1,3 52 0,1-17 65,0-53 7,0 0 0,0 0 0,1 0 0,0-1 0,0 1 1,2-1-1,-1 0 0,1 0 0,6 9 0,11 25 5,-12-22-18,1-1 0,0 0 0,2 0-1,0-1 1,2-1 0,0 0 0,0-1 0,2-1-1,1 0 1,27 20 0,-21-18 12,1-2 1,1-1 0,0-1-1,1-1 1,1-1-1,0-2 1,1-1-1,43 10 1,-28-12 8,-18-3 5,0-1 1,41 2-1,-46-6 3,0 0 1,0-2 0,1 0-1,-2-1 1,1-2-1,21-6 1,-27 5 26,-1-1-1,1 0 1,-1-1-1,-1-1 1,1 0-1,-2 0 1,1-2 0,-1 0-1,-1 0 1,0-1-1,0 0 1,10-16-1,-1-4 64,0 0-1,-2-1 1,-1-1-1,13-40 0,10-63 81,-36 120-178,-1-1 1,0 1 0,-1-1-1,-1 0 1,-1 0-1,-1-20 1,0-6 27,-1 31-33,-1-1 1,0 0-1,-1 1 1,0 0-1,-1 0 1,-9-19-1,1 3 104,0-1 22,-1 1 1,-2 1-1,0 1 0,-34-42 1,43 62-19,0 0 0,0 0 0,-1 1 0,1 0 0,-1 1 0,-1-1 0,1 1 0,-1 1 0,-11-5 0,-23-12 301,-2-6-324,30 17-81,0 0 0,-1 2 0,0-1-1,-1 2 1,0 0 0,-30-7 0,23 10-448,-1 0 1,0 2-1,-40 1 0,48 2-1067,0 1 0,0 1 0,1 0 0,-1 1 0,1 1 0,-19 8 0,-19 10-7655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27.2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162 146 608,'0'0'2044,"-6"-2"-1385,-69-29 3255,68 30-3238,7 1-630,0 0 1,0 0 0,0 0 0,-1 0 0,1-1 0,0 1 0,0 0 0,-1 0 0,1 0 0,0 0 0,0 0 0,0 0 0,0 0 0,-1-1 0,1 1 0,0 0 0,0 0 0,0 0 0,0 0-1,-1 0 1,1-1 0,0 1 0,0 0 0,0 0 0,0 0 0,0-1 0,0 1 0,0 0 0,0 0 0,0-1 0,0 1 0,0 0 0,0 0 0,0 0 0,0-1 0,0 1 0,0 0 0,0 0-1,0-1 1,0 1 0,0 0 0,0 0 0,0 0 0,0-1 0,0 1 0,0 0 0,1 0 0,-2-1 44,-2 1-59,3 0-38,-1-33-1272,0 31 1253,0 0-1,-1-1 0,1 1 0,-1 0 0,1 0 0,-1 0 0,0 1 0,0-1 0,0 0 1,0 1-1,0-1 0,0 1 0,-1-1 0,1 1 0,0 0 0,-1 0 0,1 0 0,-1 0 1,1 1-1,-1-1 0,1 1 0,-1-1 0,1 1 0,-1 0 0,0 0 0,-3 0 0,5 3 10,0-1 0,0 0-1,1 1 1,-1-1-1,1 0 1,0 1-1,-1-1 1,1 1-1,0-1 1,0 0-1,1 1 1,-1-1-1,0 0 1,1 1-1,0-1 1,0 3-1,9-3-42,1 0 0,-1-1 0,0 0 0,0-1 0,17-2 0,0 1-368,-25-1 433,-1-1 1,-1 0 0,1 0 0,0 1 0,-1-1 0,1 0-1,-1 0 1,0 0 0,0 0 0,0 0 0,0 0-1,0 1 1,-1-1 0,0 0 0,1 0 0,-1 0 0,-2-4-1,-2 5 13,1 0 1,-1 1-1,1 0 0,-1 0 0,0 0 0,0 0 0,1 1 0,-1 0 1,0 0-1,-9 1 0,-3 0 5,16 3-30,0-1-1,0 1 1,0-1-1,1 1 1,-1 0-1,1 0 1,0-1 0,0 1-1,0 0 1,0-1-1,2 6 1,-1-6-2,1-1 0,-1 0 0,1 0 0,0 0 0,-1 0 1,1 0-1,0-1 0,0 1 0,1-1 0,-1 1 0,0-1 0,0 1 0,1-1 1,-1 0-1,0 0 0,1 0 0,-1-1 0,1 1 0,2 0 0,1 0-35,0 0 0,0 0 0,0 0 0,0-1 0,-1 0 0,1 0 0,10-1 0,-15 0 40,0 0 0,0 0 0,0 1 0,0-1 1,0 0-1,-1 0 0,1 0 0,0 0 0,0 0 0,-1 0 0,1 0 0,-1 0 0,1 0 0,-1 0 0,1-1 0,-1 1 0,1 0 0,-1 0 0,0 0 0,0 0 0,0-1 1,0 1-1,0-2 0,2-35 17,-3 31-32,2 6 22,-1-1 0,0 1 0,0 0 0,0 0 0,0-1 0,0 1 0,0 0 0,-1 0 0,1 0 0,0-1 1,-1 1-1,1 0 0,0 0 0,-1 0 0,0 0 0,1 0 0,-1 0 0,0 0 0,1 0 0,-1 0 0,-1-1 1,0 1 31,0 0 0,0 1 0,-1-1 0,1 1 0,0-1 0,0 1 0,-1 0 0,1 0 1,0 0-1,-3 0 0,-3 0 26,6 0-38,-1 0-1,1 0 0,0 0 1,0 0-1,0 0 1,0 1-1,0-1 1,0 1-1,0-1 1,0 1-1,0 0 1,0-1-1,0 1 0,0 0 1,0 0-1,0 1 1,1-1-1,-1 0 1,-1 2-1,1 0-20,1 0 0,-1-1-1,1 1 1,0 0 0,0 0-1,0 0 1,1 0 0,-1 1-1,1-1 1,-1 0 0,1 0 0,0 0-1,1 3 1,-1 53 96,0-59-179,20 0-14,-11 0-3070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1:05.2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6 154 9524,'0'0'5747,"-1"-3"-5628,0 0 1,0 0-1,0-1 1,0 1-1,1 0 0,0 0 1,-1-5-1,14-1-53,0 2-1,0-1 0,1 2 1,-1 0-1,1 0 1,1 1-1,17-3 0,-21 5-41,47-10-6,-1 3 0,1 2 0,85 0 0,46-6-146,-182 14-174,9-4-801,-13-5-6067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1:05.9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 6259,'0'0'9540,"14"0"-9406,367-2 1645,-187 1-2487,0 1-4896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09.0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128 69 64,'0'0'2761,"-5"-7"-2083,-1-2-464,3 5-77,0-1 0,0 1 1,0 0-1,0 1 0,-7-7 1,6 7 359,1 1 0,-1-1 1,1 1-1,-1 0 0,0 0 1,0 0-1,0 1 0,0-1 1,-1 1-1,1 0 0,-8-1 1,11 9-332,-1-1 0,1 1 1,1 0-1,-1-1 1,1 1-1,1 11 0,-1-5-63,0 916 313,-7-843 120,7-69-319,0 19-835,0-36 601,0 0 0,0 0 0,0 0 0,-1 0 0,1-1 0,0 1 0,0 0 0,0 0 0,0 0 1,0 0-1,0 0 0,0 0 0,0 0 0,0 0 0,0 0 0,0 0 0,0 0 0,-1 0 0,1 0 0,0 0 0,0 0 0,0 0 0,0 0 0,0 0 0,0 0 0,0 0 0,0 0 0,0 0 0,-1 0 0,1 0 0,0 0 0,0 0 0,0 0 0,0 0 1,0 0-1,0 0 0,0 0 0,0 0 0,0 0 0,0 0 0,0 0 0,-1 0 0,1 0 0,0 0 0,0 1 0,0-1 0,0 0 0,0 0 0,0 0 0,0 0 0,0 0 0,0 0 0,0 0 0,0 0 0,0 0 0,0 0 0,0 0 0,0 1 1,0-1-1,0 0 0,0 0 0,0 0 0,0 0 0,0 0 0,0 0 0,-8-19-1787,-5-19-2686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09.6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0 135 4194,'0'0'6523,"17"-10"-3540,188-42-3032,-150 39 63,171-30 53,-133 27 18,-92 16-223,-1 0 0,0 0 1,1 0-1,-1 0 0,0 0 0,1 0 1,-1 0-1,0 0 0,1 0 0,-1 0 1,0 0-1,1 0 0,-1 1 0,0-1 1,1 0-1,-1 0 0,0 0 0,1 0 1,-1 1-1,0-1 0,0 0 0,1 0 0,-1 1 1,0-1-1,0 0 0,1 0 0,-1 1 1,0-1-1,0 0 0,0 1 0,0-1 1,0 0-1,1 1 0,-1-1 0,0 0 1,0 1-1,0-1 0,0 0 0,0 1 1,0 15-401,-1-13-399,1 29-3590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10.1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73 4722,'0'0'4725,"8"0"-4472,26-1 36,0 0 0,47-10 1,177-36 1030,-187 36-1229,-45 9-54,-24 2-5,-2 10-1262,-3 14-976,-12 8-2068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10.5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12374,'0'0'5138,"18"0"-5202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7.0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1 564 8084,'0'0'1857,"2"-32"-1905,12-106 106,-9 105 12,2 1 0,20-58-1,-19 70 219,-2-2 0,0 1 0,5-42 0,-10-34 2211,-1 81-463,1 64-1598,2 786 301,-4-490-1014,1-332-83,2 32-1089,-2-42 917,1 0-1,-1 0 0,1 0 0,0 0 0,0 0 1,0 1-1,0-1 0,0-1 0,2 4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11.4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428 666 6163,'0'0'4583,"-5"-1"-4545,-9-2-4,1 1 0,0 0 1,-1 1-1,1 0 1,-1 1-1,0 0 0,1 1 1,0 1-1,-1 0 0,1 1 1,0 1-1,0 0 1,0 0-1,1 1 0,-1 1 1,1 0-1,-17 12 1,15-7-16,1 1 0,0 0 0,1 1 0,0 1 0,1 0 0,0 1 0,1 0 0,1 0 0,0 1 0,-7 20 0,7-13-11,2 1 0,0 0 0,2 1 1,1-1-1,1 1 0,-1 45 0,3-28-6,2 41 3,-1-76-4,1 0-1,1 0 0,-1 0 1,1 0-1,0 0 1,1-1-1,-1 1 0,1-1 1,5 8-1,1 0-20,1-1 0,1 0 1,0-1-1,1 0 0,0-1 0,20 15 0,-24-20 9,1-1-1,-1 0 1,1 0-1,0-1 0,1 0 1,-1-1-1,1 0 1,-1 0-1,1-1 1,0-1-1,20 2 1,-13-3 24,31-2 58,-45 1-65,0 0-1,-1 0 1,1 0 0,0-1 0,0 1-1,-1 0 1,1-1 0,-1 0 0,1 0 0,-1 1-1,0-1 1,0-1 0,1 1 0,1-4-1,3-5 26,0 0 0,-1 0 0,-1-1 0,1 0-1,-2 0 1,0-1 0,0 1 0,-2-1 0,4-24 0,-2-16 31,-3-58 1,-2 67-67,3-118 31,-5-206 45,-5 281-56,-3 0 1,-4 1 0,-40-133-1,52 211 3,-6-21-32,8 28 25,1 0 0,0 0 0,-1 0 0,1 0 0,-1 1 0,1-1 0,-1 0 0,1 0 1,-1 0-1,0 1 0,1-1 0,-1 0 0,0 1 0,1-1 0,-1 1 0,0-1 1,0 1-1,0-1 0,0 1 0,1 0 0,-1-1 0,0 1 0,-1-1 0,1 1 333,1 58-272,-1 4 149,12 105 0,111 466 2147,-118-617-2304,42 168 568,-38-158-580,1 0-1,2 0 1,0-1-1,25 38 1,-32-56-45,-1-3-12,-1 0 1,1 0 0,0 0-1,0 0 1,0-1 0,1 1-1,5 4 1,-8-8-124,0 1 1,0 0-1,-1-1 0,1 1 1,0 0-1,0-1 0,0 1 1,0-1-1,0 0 0,0 1 1,0-1-1,0 0 0,0 1 1,0-1-1,0 0 0,0 0 1,0 0-1,0 0 0,1 0 1,-1 0-1,0 0 0,0 0 1,0-1-1,0 1 0,1-1 1,1 0-364,21 1-4254,-19 0 588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11.9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1 7619,'0'0'4739,"0"28"-4529,0 202 703,-1-95 13,3 172 933,0-291-1856,0-1 0,1 0 0,1 1 0,0-1-1,1 0 1,1-1 0,0 0 0,1 1 0,0-2 0,1 1-1,1-1 1,0-1 0,1 1 0,0-2 0,1 1 0,0-1 0,1-1-1,0 0 1,1-1 0,0 0 0,0-1 0,1 0 0,0-1 0,0-1-1,1 0 1,-1-1 0,1-1 0,17 3 0,-24-6-29,50 9-239,94 2 1,-152-12 171,1 0-1,-1 0 1,1-1 0,0 1 0,-1 0 0,1-1-1,-1 1 1,1 0 0,-1-1 0,1 1 0,-1-1-1,1 1 1,-1-1 0,1 1 0,-1-1 0,0 1-1,1-1 1,-1 1 0,0-1 0,1 0 0,-1 1-1,0-1 1,0 0 0,0 1 0,1-1 0,-1 1-1,0-1 1,0 0 0,0 1 0,0-2 0,0-25-3150,0 21 1801,0-14-3673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12.4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13 135 5218,'0'0'8394,"-3"0"-7853,-7 0 1682,28 0-1923,34-2-574,0-4 323,-1-3 0,78-23 0,96-49 258,-224 80-770,15-3 1332,-16 5-1052,0-1 0,1 0 0,-1 0 0,0 0 0,0 0 0,1 0 0,-1 0 0,0 1 0,1-1 0,-1 0 0,0 0 1,0 0-1,0 1 0,1-1 0,-1 0 0,0 0 0,0 0 0,0 1 0,1-1 0,-1 0 0,0 1 0,0-1 0,0 0 1,0 0-1,0 1 0,0-1 0,0 0 0,0 1 0,0-1 0,0 0 0,0 1 0,0-1 0,0 1 0,0 27-3736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45.3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1 2977,'0'0'6171,"1"0"-6082,-1 0 0,0 1 1,0-1-1,1 0 0,-1 0 0,0 0 0,0 1 0,0-1 1,1 0-1,-1 1 0,0-1 0,0 0 0,0 1 0,0-1 1,0 0-1,0 0 0,0 1 0,0-1 0,0 0 0,0 1 0,0-1 1,0 0-1,0 1 0,0-1 0,0 0 0,0 1 0,0-1 1,0 0-1,0 1 0,0-1 0,0 0 0,0 0 0,-1 1 0,1-1 1,0 0-1,0 1 0,0-1 0,-1 0 0,1 0 0,0 0 1,0 1-1,-1-1 0,1 0 0,0 0 0,0 0 0,-1 1 0,1-1 1,0 0-1,-1 0 0,1 0 0,0 0 0,-1 0 0,1 0 1,0 0-1,-1 0 0,1 0 0,0 0 0,0 0 0,-1 0 1,1 0-1,0 0 0,-1 0 0,1 0 0,0 0 0,-1 0 0,0-1 1,27 33-120,247 293-27,-176-219 79,111 94 0,-153-152 22,49 56 0,-92-92-24,-10-11-8,-1 0 1,1 0-1,0 1 1,-1-1-1,0 1 1,1-1-1,-1 1 1,0 0-1,0-1 1,1 1-1,-1 0 1,-1 0-1,1 0 1,0 0-1,0 0 1,0 2-1,-1-4-39,3 0 33,-3 0 95,-54 4-7766,25-4-149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45.8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459 1 6131,'0'0'5368,"-2"0"-5134,0 1-215,0 0-1,0 0 1,0 0-1,0 0 1,1 0-1,-1 1 1,0-1-1,1 0 1,-1 1-1,1 0 1,-1-1-1,1 1 1,0 0 0,-1-1-1,1 1 1,-1 3-1,-17 40 88,13-29-36,-117 326 1301,73-189-122,-96 201 0,76-239-8148,55-91 2619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46.9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125 317 6547,'0'0'2052,"4"34"-1695,14 110 107,-12-85 1118,-1 87-1,-5-103-1113,0-42-49,-4-12 355,-16-17-862,1-2 0,2 0 0,1-1 0,-13-37 0,17 32-158,2 0 1,2-1-1,-7-70 1,8-114-262,7 214 490,0-1 0,0 0-1,1 0 1,0 1 0,0-1 0,1 0-1,3-9 1,-3 15 3,-1 0 1,0 0-1,0-1 0,1 1 1,0 0-1,-1 0 0,1 0 1,0 0-1,0 1 0,0-1 1,0 0-1,0 1 0,0-1 0,0 1 1,1 0-1,-1 0 0,0 0 1,1 0-1,-1 0 0,1 0 1,-1 1-1,1-1 0,0 1 0,3 0 1,7-2-34,0 2 0,0-1 0,-1 2 0,1 0 0,24 4 0,-31-3 49,-1 0 0,1 0 0,-1 0-1,0 1 1,0 0 0,0 0 0,0 0 0,0 1 0,-1-1 0,1 1 0,-1 0 0,0 0 0,0 1-1,6 8 1,-5-4 14,0-1 0,-1 1 0,1-1-1,-2 1 1,1 1 0,-1-1 0,-1 0 0,3 13-1,-2 5 84,-2 45 0,-1-54-60,0-15-8,0 0-1,0 0 1,-1 1 0,1-1-1,-1 0 1,0 0 0,0 0-1,0 0 1,0 0 0,-1 0-1,1 0 1,-1-1 0,1 1 0,-1 0-1,0-1 1,0 1 0,0-1-1,-1 0 1,1 0 0,-1 0-1,1 0 1,-1 0 0,-4 2-1,-4 1 296,0 0-1,0 0 1,-1-1-1,-22 4 1,34-8-338,-1 0 1,0 1 0,1-1-1,-1 0 1,1 1-1,-1-1 1,1 0-1,-1 1 1,1-1 0,-1 1-1,1-1 1,-1 1-1,1-1 1,0 1-1,-1 0 1,1-1 0,0 1-1,-1-1 1,1 1-1,0 0 1,0-1 0,0 1-1,0 0 1,-1-1-1,1 1 1,0 0-1,0-1 1,0 1 0,0 0-1,0-1 1,1 1-1,-1 0 1,0-1-1,0 1 1,0-1 0,0 1-1,1 0 1,-1-1-1,1 2 1,0 0 54,2 7-67,1 0 0,1-1 0,-1 0 0,1 1-1,1-2 1,-1 1 0,2-1 0,-1 1 0,13 10-1,2 4 6,13 14 205,0-2-1,2-1 1,2-2 0,68 44-1,-105-73 88,7 3-4684,1-5-393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47.5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79 10069,'0'0'4559,"-11"6"-3615,148-5-1071,163-2 268,-273 0-238,1 0 0,0-2-1,0-1 1,44-13 0,-71 17-134,0 0 0,1-1-1,-1 1 1,0-1 0,1 1 0,-1-1-1,0 0 1,0 0 0,1 1-1,-1-1 1,0 0 0,0 0-1,0 0 1,0 0 0,0 0 0,0 0-1,0 0 1,-1-1 0,1 1-1,0 0 1,0 0 0,-1-1 0,1 1-1,-1 0 1,0-1 0,1 1-1,-1-1 1,0 1 0,0 0 0,0-1-1,1 1 1,-2-1 0,1 1-1,0-1 1,0-1 0,0-16-3518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47.9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7043,'0'0'3314,"1"38"-2538,0 2-602,0 13 183,2 1-1,17 86 0,42 210 2152,-59-337-2097,-2-12-752,-1-1 1,1 1 0,-1 0-1,1 0 1,-1 0 0,0 0 0,0 0-1,1 0 1,-1 0 0,0 0-1,0-1 1,0 1 0,0 0-1,0 0 1,0 0 0,0 0 0,0 0-1,0 0 1,-1 0 0,1 0-1,0 0 1,0 0 0,-1 0-1,0 1 1,-14 7-4622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55.2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43 896,'-6'2'12467,"8"5"-11546,20 39-996,38 62 0,-10-21 126,248 480 352,-236-435-173,22 41 300,-73-145-275,-10-24-229,0 0 0,0-1 0,0 1-1,1-1 1,-1 1 0,1-1 0,4 6 0,2 4 737,-1-28-720,14-59 76,20-144 1,-23 112-50,4-23-51,0-8 1,61-205 0,-17 160 38,-65 178-31,-1 2-14,0 0 0,0 1 0,1-1 1,-1 0-1,1 1 0,-1-1 0,1 1 1,0-1-1,-1 1 0,1-1 0,0 1 1,0-1-1,0 1 0,0-1 0,0 1 1,0 0-1,1 0 0,-1 0 0,0 0 0,1 0 1,2-2-1,-4 3-26,4 74-4515,-4-23 673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55.5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10869,'0'0'1072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7.5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74 411 9300,'0'0'3159,"1"29"-3023,6 98-11,-6-114-78,1 0-1,0 0 0,1 0 0,1 0 0,0-1 0,0 1 0,1-1 0,1 0 0,0 0 0,0-1 0,15 19 0,-16-22-9,0-1-1,1-1 1,0 1 0,0-1 0,0 0-1,1 0 1,13 9 0,-16-13-32,1 1 0,0-1 0,0 0 0,0 0 0,0-1 0,1 0 1,-1 1-1,0-2 0,1 1 0,-1-1 0,0 1 0,1-2 0,9 0 0,-12 0 0,1 0 0,-1 0 0,0 0 0,1-1 0,-1 1-1,0-1 1,0 0 0,0 1 0,0-1 0,0-1 0,-1 1 0,1 0 0,-1-1 0,1 0-1,-1 1 1,0-1 0,0 0 0,0 0 0,0 0 0,1-4 0,3-6 28,0-1 1,-1-1 0,5-18 0,-2-2 2,-1 0 1,-2 0-1,-1-1 1,-2 1 0,-1-1-1,-8-64 1,3 80-18,-1 0-1,0 0 1,-2 1 0,0 0 0,-1 0 0,-1 1-1,-20-30 1,15 28 25,0 0 0,-2 1-1,0 1 1,-1 0 0,-1 1-1,-20-14 1,28 24 63,0 0 1,-1 1-1,0 0 1,0 0-1,-18-5 1,27 10-85,0 0 0,-1 0 0,1 1 0,-1-1 0,1 0 0,-1 1 0,1 0 0,-1-1 0,1 1 0,-1 0 0,1 1 0,-1-1 0,1 0 0,-1 1 0,1-1 0,-1 1 0,1 0 0,-1 0 0,1 0 0,0 0 0,0 0 0,-1 0 0,1 1 0,0-1 0,0 1 0,0-1 0,0 1 0,1 0 0,-1 0 0,0 0 0,1 0 0,-1 0 0,-1 3 0,-2 9-55,0 0 0,0 0-1,2 0 1,0 1 0,0-1-1,0 22 1,3 98-962,1-68 131,2 19-1594,10-17-1959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56.3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387 847 6563,'0'0'4157,"-15"-2"-4059,-1-1-132,-10-1 284,-51-2 0,70 6-198,1 0 0,-1 0-1,0 1 1,0-1 0,1 2 0,-1-1 0,0 1 0,1 0-1,0 0 1,-1 1 0,1 0 0,0 0 0,0 0 0,-6 5 0,1 4-19,0 0 1,1 1-1,0 0 1,1 1 0,0 0-1,1 0 1,1 1 0,0 0-1,-7 23 1,-2 17-30,-12 75 0,24-103 129,1-1 0,1 37 1,2-62-137,1 0-1,0-1 1,-1 1 0,1-1-1,0 1 1,-1-1 0,1 1-1,0-1 1,0 0 0,0 1-1,-1-1 1,1 0 0,0 0-1,0 1 1,0-1 0,0 0-1,-1 0 1,1 0-1,0 0 1,0 0 0,0 0-1,1 0 1,32 0-55,-23-1 49,-3 1-10,1-1 1,0 1-1,0-2 1,-1 0-1,1 0 1,-1 0-1,1-1 1,-1 0-1,0-1 1,0 0-1,13-8 0,-10 4-17,0-1 0,-1 0-1,0-1 1,0 0 0,-1 0-1,15-23 1,-9 8-31,-1-1 0,-1 0 0,-1-1-1,-2 0 1,-1-1 0,10-48 0,-5-25-57,-4 0 1,-4-117 0,-5 129 122,21-343-2400,-22 405 2190,0 25 430,0 7 634,0 759 4467,0-724-4898,3 0 0,0-1 0,3 0-1,17 67 1,-16-86-371,0 0 1,0-1-1,2 1 0,1-2 1,0 1-1,1-1 0,1-1 1,1 0-1,0-1 0,23 22 0,-5-17 28,-7-4-3463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56.7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5651,'0'0'4450,"132"204"-3394,-78-132-288,8 0-239,4 4-305,0-4 160,-8-13-144,-14-13-112,-4-17-112,-18-9-16,-4-13 0,-4-7-48,-10 0-384,-4-17-5443,0-12-640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57.0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595 0 1873,'0'0'9988,"-157"243"-9507,103-141-241,-16 3 272,-3-13 192,4-17 161,11-16-129,14-23-432,19-10-304,10-13-32,4-13-512,7 0-1217,-3 0-1056,0 0-1825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57.5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169 0 6099,'-5'28'451,"-56"351"3142,12-12-122,-4 498 0,53-832-3342,1-1 1,1 0-1,9 43 0,-8-63-116,0-1 1,1 0-1,1 0 0,-1 0 0,2 0 0,-1-1 0,1 1 1,1-2-1,0 1 0,1-1 0,-1 0 0,13 11 0,-10-12-17,0 0 0,0-1-1,1 0 1,1 0-1,-1-1 1,1 0 0,0-1-1,0-1 1,25 6-1,-7-4-31,1-2 0,0-2-1,33 0 1,-43-2-171,0-1 0,0 0 0,0-2 0,0 0-1,0-1 1,-1-1 0,0-1 0,0-1 0,0-1 0,19-10 0,-12 2-1347,52-39 0,10-25-3665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58.1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3410,'0'0'1694,"29"34"-1051,93 111-110,-111-131-380,0-1 0,-1 1 0,-1 1 0,-1 0 0,0 0-1,-1 1 1,0 0 0,7 28 0,-7-21 96,13 54 921,-3 0-1,-3 2 1,5 100 0,-11 240 2506,-9-304-3096,1-76-351,-5 135 559,2-156-727,1 0 0,-2 0 0,0 0 0,-2-1 0,1 0-1,-2 0 1,-11 21 0,15-33 2,1-1-1,-1 0 0,0 0 0,0 0 0,0 0 0,-1 0 1,1 0-1,-1-1 0,0 0 0,0 0 0,0 0 1,-1 0-1,-7 3 0,-24 3-2092,-7-7-8114,36-2 5488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2:58.6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289 0 5250,'0'0'4104,"-25"9"-3787,-81 31 123,98-36-292,0-1-1,0 2 1,0-1-1,0 1 1,1 0-1,0 1 1,0 0-1,0 0 1,0 0-1,1 1 1,1 0-1,-1 0 1,1 1-1,-5 7 1,4-6 78,0 1-20,1 0 0,0 0 1,0 1-1,1 0 0,1-1 0,-1 1 1,2 0-1,-3 13 0,2 10 110,1 46 0,2-69-315,0-5 20,0-1 1,0 0-1,1 1 1,-1-1-1,1 0 1,0 1-1,1-1 1,0 0-1,-1 0 1,1 0-1,1 0 1,-1-1-1,6 8 1,-5-8-3,0-1 0,1 0 0,-1 0 0,1 0 0,0 0 0,0-1 0,0 1 0,0-1 0,1 0 0,-1 0 0,0-1 0,1 1 0,-1-1 0,1 0 0,7 1 0,1 0 80,0-1-1,1 0 1,-1-1-1,0 0 0,1-1 1,22-4-1,-28 3-40,1-1-1,-1 0 1,0 0-1,0-1 1,0 0 0,-1 0-1,1-1 1,-1 1-1,0-2 1,0 1-1,6-8 1,37-47-1744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3:14.0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370 255 2945,'0'0'5771,"-7"-6"-1921,-22 5-3465,16 0-332,-1 1-1,1 1 1,0 0 0,-14 2-1,23-1-55,-1-1 0,1 0 0,0 1 0,0 0 0,0 0 0,0 0-1,1 0 1,-1 0 0,1 1 0,-1 0 0,1 0 0,0 0-1,0 0 1,0 0 0,0 1 0,-3 4 0,-3 7-7,0 0 0,2 0 1,-1 0-1,-6 23 1,-3 5 33,13-36-31,1 0 1,0 0-1,0 0 1,1 1-1,0-1 1,0 1-1,1-1 1,-1 14-1,2-14-20,-1 10-1,2 0 1,4 28-1,-4-38 27,1-1 1,0 0 0,0 0-1,1 0 1,0 0-1,0 0 1,0 0 0,1 0-1,0-1 1,4 6-1,2 1-9,-9-9 8,0-1-1,1 0 0,-1 0 1,1 1-1,-1-1 0,1 0 0,0 0 1,0 0-1,0-1 0,0 1 1,0 0-1,0-1 0,1 0 0,-1 1 1,0-1-1,1 0 0,-1 0 1,6 1-1,65 0-71,62-3 27,-117-1 65,-1 0-1,1-1 1,-1-1-1,0-1 0,30-12 1,-38 13-8,-4 1 0,0 0 1,0 1 0,0 0 0,1 0 0,-1 1-1,1 0 1,5-1 0,4-9 94,-15 10-105,1 0 1,0 0-1,0 0 0,0 0 1,0 0-1,0 0 0,0 1 0,0-1 1,1 0-1,-1 0 0,0 1 1,0-1-1,1 1 0,1-1 0,-2 1-2,-50 0 1333,-204 21-926,213-17-376,0-2-1,-60-4 1,94 1-22,-1 0 0,1 0 0,-1-1-1,1 0 1,0-1 0,0 1 0,0-1 0,-10-6 0,-40-35-187,53 41 157,0 0-1,1 0 1,0-1-1,0 1 0,0-1 1,0 1-1,0-1 0,1 0 1,-1 0-1,1 1 1,0-1-1,1 0 0,-1 0 1,0-6-1,1-65-135,2 43 110,-1 20 32,0 1 1,1-1-1,1 1 1,0 0-1,0-1 1,1 2-1,1-1 1,0 0-1,0 1 1,1 0-1,0 0 1,1 1-1,8-10 1,14-15-172,65-58 1,-89 88 174,1 0 0,-1 0 1,1 0-1,0 0 0,0 1 1,0 0-1,1 0 0,-1 1 0,13-4 1,-4 4 43,1 0 0,-1 0 0,20 2 619,-61 0-583,10-1-86,0 2-1,0 0 1,0 0 0,-21 6 0,32-6 9,1 1 1,-1 0-1,0-1 1,1 2 0,0-1-1,-1 0 1,1 1-1,0 0 1,0 0 0,0 0-1,1 1 1,-1-1-1,1 1 1,-1 0 0,1 0-1,1 0 1,-1 0 0,-3 8-1,-4 12-25,1 0 0,2 1 0,0 0 0,2 0 0,0 1 0,2-1 0,1 1 0,2 38 0,0-55 35,0 1 0,0-1-1,1 1 1,1-1-1,0 0 1,0 0 0,5 11-1,-5-15-4,0-1 0,0 1 0,1-1 0,0 0 0,0 0-1,0 0 1,1 0 0,-1 0 0,1-1 0,0 0 0,0 0 0,0 0 0,0 0-1,9 4 1,17 6-17,1-1-1,1-2 1,0-1-1,0-1 1,0-2-1,1-1 1,0-1-1,53-2 0,-81-3 22,0 0-1,0 0 1,-1 0-1,1-1 1,0 0-1,-1 0 1,1 0-1,-1 0 1,0-1-1,0 0 1,0 0-1,0 0 1,0 0-1,0 0 1,3-6-1,-5 8 2,5-2 26,-4 2 575,-12 1-203,-120 6-599,77-2 157,1-2 0,-59-5-1,104 2 34,1-1 0,0 1 0,-1-1-1,1 0 1,0 0 0,0 0 0,0-1 0,0 1-1,0-1 1,1-1 0,-1 1 0,1-1-1,0 1 1,0-1 0,0 0 0,-4-6-1,-3-6-32,1 0 0,0-1 0,-10-22-1,18 32 35,0-1 0,1 0 0,0 0 0,0 0 0,0 0 0,1 0 0,0 0-1,3-12 1,-2-9-56,-1 21 59,-1 1 0,1 0 1,1 0-1,0-1 0,0 1 0,0 0 0,1 0 1,0 0-1,0 0 0,1 0 0,0 1 1,3-7-1,76-100-77,-44 63-355,-35 45 399,0 1 0,0 0-1,1 0 1,-1 1 0,1-1 0,0 1 0,0-1 0,0 1 0,0 1-1,1-1 1,-1 0 0,1 1 0,0 0 0,-1 0 0,1 1-1,0-1 1,0 1 0,6-1 0,69-1-590,-80 3 524,-26 0 98,12 0-97,0 0 0,1 1 1,-1 1-1,0 0 1,0 1-1,-13 5 1,21-6 90,0 0 1,0 1 0,1 0 0,-1 0-1,1 1 1,0-1 0,0 1-1,0 0 1,1 1 0,-1-1 0,1 1-1,0 0 1,0 0 0,1 0-1,-6 11 1,3-1-6,1 0 1,0 0-1,2 0 0,0 1 0,0 0 0,2-1 1,0 1-1,0 0 0,3 17 0,-2-6 12,0-26 400,0-4-396,0 0 0,0 0 0,1 0 0,-1 0 0,1 0 0,-1 0 0,1 0 0,2-4 0,14-24-81,1 1 0,2 0 0,0 2 0,2 0 0,35-33 0,-56 60 68,0-1 1,1 1 0,-1-1-1,0 1 1,1 0 0,-1 0 0,1 0-1,0 0 1,-1 0 0,1 0-1,0 0 1,-1 0 0,1 1-1,0-1 1,0 1 0,0-1-1,0 1 1,2 0 0,-4 0 23,-1-2-11,0 1 0,-1-1 0,1 1 1,-1 0-1,1 0 0,-1 0 0,1 0 0,-1 0 1,0 0-1,1 0 0,-1 0 0,0 1 0,-2-1 1,3 0-2,-11-2 4,0 0 1,0 0-1,0 1 0,0 1 1,0 0-1,0 0 0,0 2 0,-1-1 1,-13 3-1,23-1-1,0 0 0,0-1 0,-1 1 0,1 0 1,0 1-1,0-1 0,1 1 0,-1-1 0,0 1 0,1 0 0,0 0 1,0 0-1,-1 0 0,-2 6 0,-23 50 11,19-33-7,2 0-1,1 1 0,2 0 1,0 0-1,2 0 0,0 0 1,2 0-1,4 34 1,-3-57-3,0 0 1,0 0 0,0-1-1,1 1 1,-1 0 0,1 0 0,0-1-1,0 1 1,0-1 0,0 1 0,5 4-1,36 32-33,-26-25 15,-9-9 46,-1 0 0,1-1 0,1 0 1,-1-1-1,0 0 0,1 0 0,0 0 0,0-1 0,0-1 1,1 1-1,18 1 0,9-2 218,66-2 0,-42-2 119,-58 1-341,0 1 1,0-1-1,0 0 1,0 0-1,0 0 1,0 0-1,-1-1 0,1 1 1,-1-1-1,1 1 1,-1-1-1,1 0 0,-1 0 1,0 0-1,0 0 1,0-1-1,0 1 1,0 0-1,1-4 0,-1 3-13,1 0 0,-1 0-1,1 0 1,-1 0 0,1 1-1,0-1 1,0 1 0,0-1-1,0 1 1,5-2 0,-2 1-19,16-4-8,-22 7 58,0-2-55,0 1-11,-9 1-283,-223 0 259,222-1 12,-1 0 1,0-1-1,1-1 0,-1 1 0,1-2 0,0 1 1,0-1-1,-13-8 0,10 5 38,1 0-1,0-1 1,0 0 0,1-1-1,-18-18 1,27 24-9,0 1-1,0-1 1,1 0 0,0-1 0,-1 1-1,1 0 1,0 0 0,0-1 0,1 1-1,-1 0 1,1-1 0,-1 1 0,1 0-1,0-1 1,1 1 0,0-7-1,0-9-87,-1 18 90,0 0-1,1-1 1,-1 1-1,1-1 1,-1 1-1,1 0 1,0-1 0,-1 1-1,1 0 1,0 0-1,0-1 1,0 1-1,0 0 1,0 0-1,0 0 1,0 0-1,0 0 1,1 1-1,0-2 1,35-19-21,-4 2 28,-28 13 3,0 1 0,0-1 1,0-1-1,0 1 0,3-9 1,-3 8 6,0-1 0,0 1 0,0 0 0,1 0 0,7-7 0,3 0-260,-15 14 260,-1 0 0,1-1-1,-1 1 1,0 0 0,1-1 0,-1 1 0,1 0 0,-1-1 0,0 1 0,1-1 0,-1 1 0,0 0-1,0-1 1,1 1 0,-1-1 0,0 1 0,0-1 0,0 1 0,1-1 0,-1 1 0,0-1 0,0 1-1,0-1 1,0 1 0,0-1 0,0 1 0,0-1 0,0 1 0,0-1 0,-1 0 0,-20-1 304,-66 2-721,82 1 405,1 0 0,0 0 0,0 1 0,0 0 0,1 0 0,-1 0 0,0 0 0,1 1 0,-1-1 0,-5 6 0,-20 12 173,20-16-69,8-4-101,1 0-1,-1 0 0,1 1 0,-1-1 0,0 0 1,1 1-1,-1-1 0,1 0 0,-1 1 0,1-1 1,-1 1-1,1-1 0,-1 0 0,1 1 0,0-1 1,-1 1-1,1-1 0,0 1 0,-1 0 0,1-1 1,0 1-1,0-1 0,-1 1 0,1 0 0,0-1 1,0 1-1,0 1 0,-2 4-50,-9 28 90,2 0 0,1 1-1,2 0 1,1 0 0,2 0 0,1 44 0,3-77-43,-1 0 1,1 0-1,0 0 0,-1 0 0,1 0 0,0-1 1,0 1-1,0 0 0,0-1 0,1 1 1,-1 0-1,0-1 0,1 0 0,-1 1 0,1-1 1,-1 0-1,1 0 0,0 0 0,-1 0 1,1 0-1,3 1 0,50 21-35,-36-17 30,10 4 0,1-2 0,1-1-1,-1-1 1,1-2-1,0-1 1,49-2-1,-72-2 9,-1-1-1,1 0 1,0 0 0,-1-1-1,1 0 1,-1 0-1,0-1 1,0 0 0,0 0-1,7-6 1,20-10 9,25-23 27,-58 43-29,-1 0-9,1 0 0,-1 0 1,0 0-1,1 0 0,-1 0 0,0 0 0,1 0 1,-1 0-1,0 0 0,1 0 0,-1 0 0,0 0 0,1 0 1,-1 0-1,0 0 0,1 0 0,-1-1 0,0 1 0,1 0 1,-1 0-1,0 0 0,0-1 0,1 1 0,-1 0 0,0 0 1,0-1-1,1 1 0,-1 0 0,0 0 0,0-1 0,0 1 1,1 0-1,-1-1 0,0 1 0,0 0 0,0-1 1,0 1-1,0-1 0,0 1 416,-2 0-427,-58 0 15,-285 9-683,325-7 491,-1-1-1,1-1 0,-29-3 0,48 2 150,0 1 0,-1-1 0,1 0-1,0 1 1,0-1 0,0 0 0,0 0 0,0 0-1,0 0 1,0 0 0,0 0 0,0 0 0,0-1-1,1 1 1,-1 0 0,0 0 0,1-1-1,-1 1 1,1 0 0,-1-1 0,1 1 0,0 0-1,0-1 1,-1-2 0,-1-36-867,2 38 861,0-269-6238,0 264 6287,2 1 0,-1 0 1,1 0-1,0 0 0,0 0 0,0 0 1,1 0-1,0 0 0,0 1 0,0-1 0,1 1 1,0 0-1,9-9 0,-3 4 66,0 0 0,0 0-1,1 2 1,1-1 0,15-9-1,0 12 3365,22 7-3210,-24 1 657,-24-2-732,10 40 2001,-10-37-2154,1 0-1,-1 0 1,1 0-1,0-1 1,0 1-1,0 0 1,0-1-1,1 1 0,-1-1 1,4 3-1,-3-2 5,-3-3-38,1 1 1,-1-1 0,0 1 0,0-1-1,0 1 1,0 0 0,0-1 0,0 1 0,0-1-1,0 1 1,0 0 0,0-1 0,0 1-1,0-1 1,0 1 0,-1 0 0,1-1 0,0 1-1,0-1 1,-1 2 0,-8-2-2292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3:40.2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1 272,'0'0'3991,"-4"1"-3028,-2 0-2369,-6 1 8423,22 1-2708,148 3-4244,31 4 176,37-4 936,-199-6-745,-220 12-314,-4-1-36,193-11-80,-15 0 46,-1 0-1,1 1 1,0 1 0,-33 8-1,46-8-49,7 0-4,16 1-13,40-3-20,-45 0 36,319-16 62,-165 15-61,-115 1 876,-164 1-797,-179-24 1,257 19-96,-55 1 1,69 1-1248,-4 1-3545,-9 1-1691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02.4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1 3282,'0'0'7723,"0"0"-7678,0 0-1,-1 0 0,1 1 1,0-1-1,0 0 1,0 0-1,1 0 1,-1 1-1,0-1 1,0 0-1,0 0 1,0 0-1,0 0 1,0 1-1,0-1 0,0 0 1,0 0-1,0 0 1,0 0-1,0 1 1,1-1-1,-1 0 1,0 0-1,0 0 1,0 0-1,0 0 1,0 0-1,1 1 1,-1-1-1,0 0 0,0 0 1,0 0-1,0 0 1,1 0-1,-1 0 1,0 0-1,0 0 1,0 0-1,1 0 1,-1 0-1,0 0 1,0 0-1,0 0 0,1 0 1,-1 0-1,0 0 1,0 0-1,0 0 1,0 0-1,1 0 1,-1 0-1,0 0 1,0 0-1,0-1 1,0 1-1,1 0 1,-1 0-1,0 0 0,0 0 1,0 0-1,0 0 1,0-1-1,23 924 497,-24-649-433,-10-126 585,1-186-5613,4 22 2906,-11-35-5015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02.8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 5987,'0'0'6213,"1"-1"-6076,0-1 0,1 1 0,-1-1 0,1 1 0,-1-1 0,1 1 0,0 0 1,-1 0-1,1 0 0,3-1 0,30-1 523,62 3 0,-33 2-124,281-2 321,-198 0-9445,-159 0 2068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7.8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26 15751,'0'0'1473,"0"-12"-6115,0-2 448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03.4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9300,'0'0'1953,"193"0"-848,-116 0-529,3 0-304,-11 0-112,-7 0-112,-7 0-64,-15 0 16,-7 0-160,-4 0-944,-7 0-1105,-11 0-1617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03.8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13190,'0'0'3522,"7"0"-5187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04.1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262 956 4770,'0'0'5859,"5"-22"-5702,14-65-82,-15 53 460,-4 34-511,0 0 0,0-1 1,0 1-1,0 0 0,-1-1 1,1 1-1,0 0 0,0 0 1,-1-1-1,1 1 0,0 0 1,0 0-1,-1 0 0,1-1 1,0 1-1,0 0 0,-1 0 1,1 0-1,0 0 0,-1-1 1,1 1-1,0 0 0,-1 0 1,1 0-1,0 0 0,-1 0 0,1 0 1,0 0-1,-1 0 0,1 0 1,0 0-1,-1 0 0,1 0 1,0 0-1,-1 1 0,-6-1 135,-9-2 82,-1 2 1,0 0 0,0 1 0,-22 3-1,33-2-227,-1 0-1,0 0 1,1 0-1,-1 0 1,1 1-1,0 0 1,0 1 0,0 0-1,1-1 1,-1 2-1,1-1 1,0 1-1,-7 7 1,3-1-4,1 1 1,0 0 0,1 0-1,1 1 1,0 0-1,0 0 1,1 1 0,1-1-1,0 1 1,-3 25 0,3-6-8,2 0 0,1 0 1,6 51-1,-4-76-6,1 1 0,0-1 0,0 0 0,1 0 0,0 0 0,1 0 0,-1-1 0,1 1 0,1-1 0,0 0 0,0 0 0,0 0 0,1-1 0,-1 0 0,2 0 0,-1 0 0,1-1 0,0 0 0,0 0 0,0-1 0,9 4-1,-10-5 4,0 0-1,0-1 0,0 1 0,0-1 0,1-1 0,-1 1 0,1-1 0,-1 0 0,1-1 0,0 0 0,-1 0 0,1 0 0,0-1 0,-1 0 0,1 0 0,-1 0 0,1-1 0,-1 0 1,0 0-1,0-1 0,0 0 0,0 0 0,0 0 0,0-1 0,-1 0 0,0 0 0,8-8 0,4-7-1,0-2 0,-2 0 1,-1-1-1,0-1 0,-2 0 0,-1 0 1,0-2-1,8-29 0,-1-9-84,-2-1-1,8-74 1,-8-35-322,-10-265-1,-8 248 415,2 153 205,0 35 352,0 12-304,11 577 2174,-11 160 304,0-735-2757,-1-3 24,1-1 0,1 1 0,0 0 0,0 0 0,3 12-1,-3-19-22,-1 0 0,1 0-1,0 0 1,0 0 0,0 0-1,0-1 1,1 1-1,-1 0 1,0-1 0,1 1-1,-1-1 1,1 1 0,0-1-1,-1 1 1,1-1 0,0 0-1,0 0 1,0 0-1,0 0 1,0 0 0,0-1-1,0 1 1,0-1 0,0 1-1,0-1 1,0 0-1,2 1 1,0-1-179,-1 0 0,1 0-1,-1 0 1,1 0 0,-1-1-1,1 1 1,-1-1 0,1 0 0,-1 0-1,0 0 1,1 0 0,-1-1 0,0 1-1,0-1 1,0 0 0,0 0-1,0 0 1,-1 0 0,1-1 0,-1 1-1,1-1 1,-1 1 0,0-1-1,3-4 1,35-62-4084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04.5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143 0 7619,'0'0'3373,"-10"46"-1863,-2 3-1086,-60 267 1694,54-218-1308,4 2 1,-2 165-1,16-251-795,0 1 0,1-1 0,1 1 1,3 15-1,-3-25-14,0 1 1,0-1-1,0 0 0,0 0 1,1 0-1,0-1 1,0 1-1,0-1 1,0 1-1,1-1 0,0 0 1,0 0-1,8 5 1,-1-1-23,1-1 0,0-1 0,0 0 0,1 0 0,0-2-1,0 1 1,0-2 0,0 0 0,1 0 0,18 1 0,13-2-265,80-6 1,-114 4-103,1-2 0,-1 0 0,20-5 1,10-10-5911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04.8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1 151 13254,'0'0'896,"208"-75"-591,-114 45-241,5 4-64,-4 9-1105,-15 14-2785,-15 3-5426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14.9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54 3490,'0'0'7102,"-34"0"-7519,33 0 414,0 1-1,1 0 1,-1 0 0,0-1-1,0 1 1,0 0-1,1 0 1,-1 0-1,0 0 1,1 0 0,-1-1-1,1 1 1,-1 0-1,1 1 1,-1-1-1,1 0 1,0 0 0,-1 0-1,1 0 1,0 0-1,0 0 1,0 0-1,0 0 1,0 1-1,0 0 1,-1 39-209,1-36 92,3-4 63,-1 0-1,1-1 1,0 1 0,0 0 0,0-1-1,0 0 1,-1 1 0,1-1 0,0 0-1,0-1 1,4 1 0,-1-1-139,-4 1 162,-1 0 0,1 0 0,0 0 0,0-1 1,0 1-1,0-1 0,-1 0 0,1 1 0,0-1 0,0 0 1,-1 0-1,1 0 0,-1 0 0,1 0 0,-1 0 0,1-1 1,-1 1-1,0-1 0,0 1 0,1 0 0,-1-1 0,0 0 1,0 1-1,-1-1 0,1 0 0,0 1 0,0-1 1,-1 0-1,1 0 0,0-3 0,1-5-44,-1-1 0,1 0-1,-2-22 1,0 26 84,0 6 34,-1 0-1,1 0 0,-1 0 0,1 0 1,-1 0-1,0 0 0,1 0 1,-1 1-1,0-1 0,0 0 0,0 0 1,0 1-1,1-1 0,-1 0 0,0 1 1,0-1-1,0 1 0,0-1 0,0 1 1,0 0-1,-1-1 0,1 1 0,0 0 1,0 0-1,0 0 0,0 0 1,0 0-1,-2 0 0,-40-2 771,37 2-800,2 0 1,1 0-9,1 0-1,-1 0 1,1 0-1,-1 0 1,1 0 0,0 1-1,-1-1 1,1 1-1,-1-1 1,1 1-1,-3 1 1,4-1-12,0 1 1,0-1-1,0 0 1,1 1-1,-1-1 0,0 1 1,1-1-1,-1 1 1,0 0-1,1-1 0,0 1 1,-1-1-1,1 1 1,0 0-1,0-1 0,0 1 1,0 0-1,1 2 1,-1-2 3,0 0 0,0 0 0,0 0 1,0 0-1,0-1 0,0 1 0,1 0 1,-1 0-1,1 0 0,0 0 0,-1-1 1,1 1-1,0 0 0,0-1 0,0 1 1,0 0-1,0-1 0,2 2 0,-1-1-17,0-1-1,1 0 1,-1 0-1,0 0 1,1 0-1,-1 0 1,0 0 0,1-1-1,-1 1 1,1-1-1,-1 0 1,1 1-1,-1-1 1,3-1-1,-4 1 398,-2 0-212,1 1-250,0-1 1,-1 0-1,1 0 0,0 0 0,0 1 0,-1-1 0,1 0 0,0 0 0,0 1 1,0-1-1,0 0 0,-1 1 0,1-1 0,0 0 0,0 0 0,0 1 1,0-1-1,0 0 0,0 1 0,0-1 0,0 0 0,0 1 0,0-1 0,0 0 1,0 1-1,0-1 0,0 0 0,0 1 0,0-1 0,0 1 0,0 3-3126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16.2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 4082,'0'0'6558,"0"0"-6390,-1 0 1,1 0 0,0 0-1,-1 0 1,1 0 0,-1 0-1,1 0 1,-1 0 0,1 0-1,-1 0 1,1 0 0,-1 0-1,1 0 1,-1 0 0,1 0 0,0 0-1,-1 1 1,1-1 0,-1 0-1,1 0 1,-1 1 0,1-1-1,0 0 1,-1 0 0,1 1-1,0-1 1,-1 1 0,1-1-1,0 0 1,-1 1 0,1-1 0,0 0-1,0 1 1,-1 0 0,2 3-190,1 1 1,-1-1 0,1 1-1,-1-1 1,1 0-1,1 0 1,-1 0 0,0 0-1,6 6 1,33 34-4,-24-26 14,345 302 37,-172-163-57,-23 3 92,-61-56-86,40 42 125,-47-44-149,-119-102-2865,-9 0-1265,-10 0-2916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17.4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809 5 3217,'0'0'5334,"-2"-5"-1517,-5 13-3771,0 0-1,0 1 1,-10 17-1,-6 8-29,-48 71 249,-113 223 0,170-301-198,-66 132 589,-143 254 671,202-382-1010,-1-1 1,-2-1-1,-1 0 1,-35 29-1,43-46 599,13-9-3816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57.1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739 128 5731,'0'0'5968,"0"-14"-5419,0-59 94,0 32 3242,-16 43-3512,11 0-376,0 0 0,1 1 0,-1-1 0,1 1 0,-1 0 0,1 0 0,0 1-1,0-1 1,1 1 0,-1 0 0,-3 5 0,-2 1 0,-79 92-52,-131 195 0,165-209 59,3 2 0,-72 183-1,96-202-23,4 2 0,2 0-1,4 2 1,3 0-1,-4 81 1,17-131 7,-2 34-36,5 60 1,-1-101 37,1-1 0,1 1-1,1-1 1,0 0 0,2 0-1,-1-1 1,16 29 0,-9-24 3,2 0 0,0-1-1,2-1 1,0 0 0,1-1 0,25 21 0,-10-14-6,0-2 0,2-1 1,39 20-1,-52-32-34,37 22 95,-54-30-66,0 0-1,-1 1 1,0 0 0,1-1-1,-1 1 1,0 0 0,-1 1 0,1-1-1,0 0 1,-1 1 0,4 7-1,-1-3-1310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58.1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525 101 5090,'0'0'4984,"-9"-16"-4512,-31-46-229,38 60-227,1 0-1,-1 1 1,1-1-1,-1 1 1,1-1-1,-1 1 1,0-1 0,0 1-1,0 0 1,0 0-1,0 0 1,0 0 0,0 0-1,0 0 1,0 0-1,-1 1 1,1-1-1,0 1 1,0 0 0,0 0-1,-1 0 1,1 0-1,0 0 1,-5 1 0,-4-1 34,1 1-36,1 0 0,-1 0 0,0 1 1,1 0-1,0 0 0,-1 1 0,1 1 0,0-1 0,0 1 0,1 1 0,-1 0 0,1 0 0,0 1 0,-12 11 1,-5 6 31,2 2 0,-37 50 0,59-74-44,-21 29 129,1 1 0,1 0-1,-28 66 1,39-75-78,1 1 0,1 0 0,1 1 0,1-1 0,2 1 0,0 0 0,0 25 0,3-46-55,0 1-1,1-1 1,-1 1-1,0-1 1,1 0-1,0 1 1,0-1-1,0 0 0,0 0 1,0 1-1,1-1 1,0 0-1,-1 0 1,1-1-1,0 1 1,0 0-1,1 0 0,-1-1 1,0 0-1,4 3 1,-1-2 1,0 0 0,0 0 0,0 0 0,1-1 0,-1 0 0,1 0-1,-1-1 1,1 0 0,0 1 0,-1-2 0,8 1 0,-1 0 0,1-1 0,-1-1 0,0 0 1,0-1-1,0 0 0,0-1 0,0 0 0,0-1 0,-1 0 0,1-1 0,12-8 0,1-5-61,-1-2 0,0 0 0,-2-2 0,0-1 0,-1 0 0,-2-2 0,0 0 0,19-35 0,-33 49 43,1-1 0,-2 1 0,0-1 0,0 0 0,-1 0-1,0 0 1,-1 0 0,0-1 0,-1 1 0,-1-20 0,0 31 29,0 0 0,-1 0 0,1 1 1,0-1-1,-1 0 0,1 0 0,-1 0 1,1 0-1,-1 1 0,1-1 1,-1 0-1,1 0 0,-1 1 0,0-1 1,0 0-1,1 1 0,-1-1 0,0 1 1,0-1-1,0 1 0,0-1 0,1 1 1,-1 0-1,0-1 0,0 1 0,0 0 1,0 0-1,0 0 0,0 0 0,0-1 1,0 1-1,0 1 0,0-1 0,0 0 1,0 0-1,0 0 0,-1 1 0,0-1 0,-1 0-1,1 1 1,-1-1-1,1 1 0,0-1 1,-1 1-1,1 0 1,0 0-1,-1 0 0,1 0 1,0 1-1,0-1 1,0 0-1,0 1 0,0 0 1,-2 2-1,-1 5-4,0 1 0,0 0 0,1 0 0,1 0 0,0 1-1,0-1 1,1 1 0,0-1 0,0 22 0,0 10 17,7 53 1,0-61 55,2-1 0,2 0 0,0 0 1,3-1-1,21 45 0,3 8 82,-30-69-139,80 232 169,-75-207-162,-1-1 0,-3 2-1,-2-1 1,1 56 0,-6-49 53,-7 53 0,4-81-70,-1 0 1,-1 0 0,0 0-1,-2-1 1,-10 23 0,5-17 3,-1-2 0,-1 1 0,0-2 0,-2 0 0,-1 0 1,-1-2-1,-21 21 0,27-31 10,-1 0 1,0 0-1,0-1 1,-1-1-1,0 0 1,0-1-1,-1 0 1,0-1-1,0-1 1,-1-1-1,1 0 0,-1-1 1,-19 2-1,23-4 25,-1 0 0,1-1-1,-1 0 1,1-1 0,-1 0-1,1-1 1,0-1-1,-21-6 1,28 7-49,0-1 0,1 1 0,0-1 1,-1 0-1,1 0 0,0 0 0,0-1 0,1 1 0,-1-1 0,1 0 0,0 0 1,0 0-1,0-1 0,0 1 0,1-1 0,0 1 0,0-1 0,0 0 1,0 0-1,1 0 0,0 0 0,0 0 0,0 0 0,0-6 0,0-8-6,0 0 0,1 0-1,0 0 1,2 0 0,0 0-1,1 1 1,1-1 0,1 1-1,1 0 1,15-33 0,28-48 565,109-159 1,91-70 996,-134 167-1223,-114 160-455,-1 0-1,1 0 1,0 0 0,0 0 0,0 1 0,0-1 0,0 0 0,0 1 0,0-1-1,1 0 1,-1 1 0,0 0 0,0-1 0,0 1 0,1 0 0,-1-1 0,0 1-1,3 0 1,12-5-2708,-5-4-786,-3-1-2297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8.1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 3217,'0'0'9546,"0"22"-9442,-1 12-67,3 117 406,0-128-254,0 1-1,1-1 0,2 0 0,0 0 1,2-1-1,0 0 0,1 0 0,17 31 1,-22-49-190,-1 0 0,1 0-1,0-1 1,1 1 0,-1-1 0,1 1 0,-1-1 0,1-1 0,0 1 0,0 0 0,0-1 0,0 0 0,1 0 0,-1 0 0,1 0 0,-1-1 0,1 0 0,-1 1 0,1-2 0,0 1 0,0-1 0,-1 1 0,1-1 0,0-1 0,0 1 0,0-1 0,-1 0 0,1 0 0,0 0 0,-1 0 0,1-1 0,-1 0 0,5-2 0,-1-2-53,-1 0-1,0-1 1,0 0 0,-1 0 0,0 0 0,0-1 0,-1 0-1,6-9 1,3-9-99,16-40-1,-22 43 81,0 0 1,-2 0 0,-1 0-1,0-1 1,-2 0-1,1-42 1,-4 63 77,0 0 1,-1 0-1,1-1 0,-1 1 1,0 0-1,1 0 1,-2 0-1,1 0 0,0 0 1,0 0-1,-1 0 1,0 0-1,1 1 0,-1-1 1,-4-4-1,1 3 22,1 0 1,-1 0-1,0 0 0,-1 0 0,1 1 1,0 0-1,-11-4 0,-1 1 23,0 1-1,-1 1 1,1 0 0,-36-2-1,37 5-61,3 0 17,0 0 0,1 1 0,-1 0 0,-19 4 0,29-4-41,1 1 1,-1-1 0,0 1-1,1 0 1,-1 0 0,1 0-1,-1 0 1,1 1 0,-1-1-1,1 1 1,0-1 0,0 1-1,0 0 1,0 0 0,0 0-1,0 0 1,0 0 0,1 0-1,-1 0 1,1 1 0,-1-1-1,1 1 1,0-1-1,0 1 1,0-1 0,0 5-1,-1 6-764,1-1 0,0 0-1,1 1 1,0-1 0,3 14-1,7 17-3134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58.8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6099,'0'0'5050,"6"1"-4874,4 2-177,0 0-1,0 1 1,0 1-1,0-1 1,-1 2-1,1-1 1,-1 1-1,-1 0 1,11 10-1,77 78 622,-77-75-467,6 8-16,-1 2 1,-1 0-1,-1 2 0,-1 1 1,-3 0-1,17 37 0,-15-21-44,-2 1-1,-3 1 1,17 88-1,-18-43-53,1 112 1,-12 95 47,-4-186 19,2-29 64,-4-1 0,-4 1 1,-28 137-1,-20-27 819,41-156-622,-2 0 1,-32 59-1,45-94-285,0-1-1,0 1 1,-1-1-1,1 0 1,-1 0-1,0-1 1,0 1-1,-1-1 1,1 0-1,-1 0 1,0 0-1,0-1 0,0 1 1,-1-1-1,1-1 1,-1 1-1,1-1 1,-1 0-1,0 0 1,0 0-1,0-1 1,0 0-1,-7 0 1,-2 1 223,0 1-1,-27 8 1,37-9-352,0-1 0,0 2 0,0-1 0,0 0 0,1 1 0,-1 0 0,1 0 0,0 0-1,-1 1 1,2 0 0,-6 5 0,4 5-2311,5-13 2241,0-1 0,0 0 0,0 1 0,0-1 0,0 1 0,0-1 0,0 1-1,0-1 1,-1 1 0,1-1 0,0 0 0,0 1 0,0-1 0,-1 1 0,1-1-1,0 0 1,-1 1 0,1-1 0,0 0 0,0 1 0,-1-1 0,1 0 0,-1 0 0,1 1-1,0-1 1,-1 0 0,1 0 0,-1 0 0,1 1 0,0-1 0,-1 0 0,1 0 0,-1 0-1,1 0 1,-1 0 0,1 0 0,-1 0 0,1 0 0,-1 0 0,1 0 0,0 0 0,-1 0-1,1 0 1,-1-1 0,1 1 0,-1 0 0,-23 0-5550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8:32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417 10 608,'0'0'5843,"-6"-1"-5075,-28-4 590,33 5-934,-34 0 1020,-185-4 455,217 5-1897,1-1 0,0 0 0,0 1-1,0 0 1,0-1 0,0 1 0,0 0 0,0 0-1,0 0 1,0 0 0,0 1 0,0-1-1,0 0 1,1 1 0,-3 1 0,-24 31 49,14-16-37,10-14-3,1 1-1,0 0 1,0 0 0,0 1 0,1-1 0,-1 0 0,2 1 0,-1-1 0,-1 8-1,-7 57 149,7-45-138,-1 27 47,3 61 1,2-58-30,1-24-29,2-1 0,1 1 0,1-1 0,14 40 1,1 6 45,2-9-82,-15-51 31,-2 1 0,5 19 0,-1 1 0,25 60-1,-20-59 68,12 45-1,-23-67-30,22 106 678,-26-118-724,1 0 0,0 0 0,0 0 0,0-1 0,0 1-1,1 0 1,-1 0 0,1 0 0,0-1 0,0 1 0,0-1 0,1 0-1,-1 1 1,1-1 0,0 0 0,0-1 0,0 1 0,0 0 0,0-1-1,0 0 1,1 0 0,-1 0 0,1 0 0,0 0 0,0-1 0,-1 1-1,6 0 1,6 0-7,1 0 0,-1-2-1,0 0 1,15-2 0,-27 2 17,-1-1 0,1 0 1,-1 0-1,1 0 0,-1-1 0,0 1 1,0 0-1,1-1 0,-1 0 0,0 1 1,0-1-1,0 0 0,-1 0 0,1 0 1,0 0-1,1-4 0,24-42 102,-23 40-68,9-20 23,-2 0 1,-1-1-1,-1 0 0,-1-1 1,-2 1-1,4-40 1,-4-186 84,-6 172-102,-1 65-35,-1 0 0,-1 0 0,0 0 0,-10-31 0,-32-67 28,-2 25 17,30 61-43,11 21 112,-1 0-1,0 0 1,0 0-1,-1 1 1,0 0-1,0 1 1,-1-1-1,0 2 1,0-1-1,-16-7 1,9 6-28,0 0 0,-1 1 1,0 1-1,0 0 1,-35-5-1,-13 7-623,58 4-21,0 1 0,-1 0 0,1 0 1,0 0-1,0 1 0,-13 4 0,-12 15-2883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5:38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766 129 3890,'0'0'4714,"-3"-1"-4202,-158-73 4072,152 71-4536,1 1 1,-1 0-1,0 1 0,1 0 1,-1 0-1,0 1 1,0 0-1,-16 2 1,-9-1-29,15 1-19,1 0-1,-1 1 1,0 1 0,1 0-1,-1 2 1,1 0 0,1 1 0,-1 1-1,1 0 1,-25 18 0,25-12-13,0 0 0,1 1 0,1 0 0,0 1-1,2 1 1,-1 0 0,2 1 0,1 1 0,0 0 0,1 0 0,-8 24 0,1 5-3,1 1 0,4 1 0,-12 82-1,19-91-20,1 1 0,3-1 0,6 74 0,-4-108 33,2 1 0,-1-1-1,1 0 1,0 0 0,1 0-1,-1-1 1,1 1 0,1-1-1,-1 0 1,1 0 0,0 0-1,0-1 1,1 1 0,10 7-1,11 7-23,54 31 0,-59-40 14,1 0 1,1-1-1,0-1 0,0-2 0,0 0 0,1-1 1,27 2-1,24-2 0,78-3-1,-121-3 10,-16-1 2,0-1-1,0 0 1,0-2 0,0 0-1,0 0 1,-1-2 0,0 0-1,0-1 1,0-1 0,22-14-1,-19 10 19,-1-1 0,0-1 0,-1-1 0,-1 0 0,0-1 0,-1-1-1,23-32 1,-34 42-15,36-55 74,36-76-1,-66 117-59,-1 0-1,-1 0 1,-1-1-1,-1-1 0,-1 1 1,-1-1-1,-1 1 1,0-25-1,-2 9 14,-2-46 138,0 76-153,-1 0-1,1 0 1,-1 0 0,-1 0 0,0 0 0,0 0 0,0 1 0,-6-9 0,0 1 17,-1 1 0,-1 0 0,0 1 0,-1 0 0,-22-18 0,-78-47 361,93 66-342,-1 0 0,-1 1 1,0 0-1,0 2 0,-1 1 0,0 0 1,0 2-1,-1 1 0,0 0 0,0 2 1,0 0-1,-1 2 0,1 1 1,-24 2-1,40 0-118,0 0 0,-1 0 0,1 1 0,0 0 0,0 0 0,0 0 0,1 1 1,-1 0-1,1 1 0,0-1 0,0 1 0,0 0 0,1 1 0,0-1 0,0 1 0,0 0 0,1 1 1,-1-1-1,2 1 0,-1 0 0,1-1 0,0 2 0,0-1 0,1 0 0,0 0 0,0 1 0,1 0 0,-1 13 1,1 17-2635,1 2-1707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5:39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63 109 2081,'0'0'5725,"-6"-2"-4876,-50-22 2747,61 22-3026,17 1 358,38 1 607,-50 0-1468,99 0-47,-1-5 1,135-23-1,-161 17-30,1 4-1,119 5 0,-121 2 105,-80 0-68,-1 0-137,1 0-1,-1 0 1,0 1-1,1-1 1,-1 0-1,0 0 0,1 0 1,-1 0-1,0 0 1,1 0-1,-1 0 0,0 0 1,1 0-1,-1 0 1,0 0-1,1 0 1,-1 0-1,0 0 0,1-1 1,-1 1-1,0 0 1,1 0-1,-1 0 0,0 0 1,1-1-1,-1 1 1,0 0-1,0 0 1,1 0-1,-1-1 0,0 1 1,0 0-1,1-1 1,-1 1-1,0 0 1,0 0-1,0-1 0,0 1 1,0 0-1,1-1 1,-1 1-1,0 0 0,0-1 1,0 1-1,0-1 1,0 1-1,0 0 1,0-1-1,0 1 0,0 0 1,0-1-1,0 1 1,0 0-1,-1-1 0,1 1 1,0 0-1,0-1 1,0 1-1,0 0 1,0-1-1,-1 1 0,1 0 1,0 0-1,0-1 1,-1 1-1,1 0 1,-1-1-1,-11-11-4728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5:39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2097,'0'0'9137,"0"1"-9113,0 0 0,0-1 0,0 1 0,0 0 0,1-1 0,-1 1 0,0 0 0,1-1-1,-1 1 1,0 0 0,1-1 0,-1 1 0,1-1 0,-1 1 0,1-1 0,-1 1 0,1-1-1,-1 0 1,1 1 0,0-1 0,0 1 0,12 5 209,1-1 1,0 0-1,14 3 0,14 5-56,-1-1-61,44 9 0,-46-13-23,58 20 1,-61-6 31,-35-19-29,-1 0 1,0 0-1,0 0 0,0-1 1,-1 1-1,1 0 0,-1 0 0,1-1 1,-1 1-1,-1 3 0,-6 3-66,1 0-1,-2 0 0,1-1 0,-1-1 1,-19 13-1,-1 3 1,-58 55 427,-129 150 0,193-201-424,16-20 19,6-4 21,-1-1 0,0 1 0,0-1 0,0 1 0,0-1 0,-1 0 0,1 0 1,-1 0-1,1 0 0,-1-1 0,0 1 0,1-1 0,-6 2 0,7-3 103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5:40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3970,'0'0'5965,"1"5"-5514,11 60 456,7 114-1,-7-44 90,-5-71-777,10 73 67,-16-167-9368,-1 4 4464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5:40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3858,'0'0'3447,"11"1"-2783,24 4-290,-1 1-1,0 1 1,-1 2 0,1 1-1,-2 2 1,0 1 0,37 21-1,-50-23-265,0 0-1,0 2 1,-1 0-1,-1 1 0,0 1 1,-1 0-1,-1 1 1,0 1-1,-1 0 1,-1 1-1,-1 1 1,19 37-1,-25-39 32,-1 1 0,-1 0 1,0 0-1,-2 0 0,0 1 0,-1-1 1,-2 33-1,1-19 6,-1-21-54,-1 0 1,1-1-1,-2 0 0,1 1 0,-2-1 1,1 0-1,-1-1 0,-1 1 0,0-1 0,0 1 1,-1-1-1,0-1 0,0 1 0,-1-1 1,0 0-1,-15 12 0,9-9 98,0 0 0,0-1-1,-1-1 1,-1 0 0,0-1 0,0 0 0,0-1 0,-1-1-1,-32 8 1,22-5-906,7 7-4884,11-7 3056,-12 10-3900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5:55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91 592,'0'0'4242,"-3"-13"-1955,-99 10-73,100 3-2218,1 1 0,-1-1 0,1 1 0,-1 0 0,1-1 0,-1 1 1,1 0-1,-1 0 0,1 0 0,0 0 0,0 0 0,0 0 0,-1 1 0,1-1 0,0 0 0,0 1 0,1-1 0,-1 0 1,0 1-1,0-1 0,0 3 0,-15 38 1,15-38-9,-4 18-6,1 0 0,0 0 0,2 0 1,1 0-1,2 36 0,-1-15-17,1-35 46,0-1-1,0 1 0,1-1 1,0 1-1,1-1 1,-1 1-1,4 6 1,10 30-57,-12-31 55,0-1 0,1 0 1,11 20-1,-14-28-17,1 0 0,0-1 0,-1 1 0,1-1 0,1 0 0,-1 0 0,0 0 0,1 0 0,0 0 0,-1-1 0,6 3 0,-4-2 12,0 0 1,0 1-1,-1 0 0,1 0 1,6 8-1,5 3 13,-7-9-4,-8-5-12,0 0 1,0-1-1,0 1 0,0 0 1,0-1-1,0 1 1,0-1-1,0 1 0,0-1 1,0 1-1,0-1 1,0 0-1,1 0 1,-1 1-1,0-1 0,2 0 1,13 0 5,-10 0 4,0 0 0,0 0 1,0 0-1,12-3 0,-15 2-5,-1 0 1,1 0-1,-1 0 1,0-1-1,1 1 1,-1 0-1,0-1 1,0 0-1,0 1 1,0-1-1,0 0 1,-1 0-1,1 0 0,2-4 1,2-4 36,-1 0-1,0 0 1,-1 0-1,0-1 1,-1 0 0,0 1-1,0-1 1,-1 0 0,0-15-1,1-17 281,-5-48 1,0 24-191,2-183 155,-1 248-190,-1 1-1,1-1 1,-1 0-1,1 1 1,-1-1-1,0 1 1,1-1-1,-1 1 1,0 0 0,0-1-1,0 1 1,0 0-1,-2 0 1,-14-11-58,14 11-27,1 1 0,0-1 0,0 1 0,0 0 0,-1 0 0,1 0 0,0 0 0,-4 1 0,-4 0 38,10-1-49,-4-1 7,-1 1 1,1 0-1,-1 0 0,1 1 0,-1 0 0,1 0 0,-9 3 0,12-3-19,0 0-1,0 1 0,0-1 1,1 1-1,-1 0 0,0-1 0,1 1 1,-1 0-1,1 0 0,-1 0 1,1 0-1,0 0 0,0 0 1,0 1-1,0-1 0,0 0 0,0 0 1,1 1-1,-1-1 0,1 3 1,-6 32-21,3-1 1,1 0-1,4 61 1,0-18 2,-1-73 25,0 1 0,0-1-1,0 1 1,1-1-1,0 1 1,5 9 0,8 31 26,-5-16-33,-8-27 11,0 0 0,-1 0 0,0-1 0,1 1 0,-1 0 1,0 1-1,-1-1 0,1 5 0,10 44 13,-7-46 95,-2-4-1087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41.3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22 247 992,'0'0'4811,"0"-26"-4128,-3-138 1454,3 108 4591,0 58-6837,25 930 74,-14-709 103,7 348 125,-18 864 301,4-1356-422,21 120 0,-2-27 51,-9 188-6,-12-309-132,16 88 0,-9-89 40,2 87-1,-9-75-34,-1-32 34,0 0 1,-2-1-1,-9 57 1,-44 209-6,39-225 5,4 0 1,-3 90-1,12 144 87,3-166-93,-1-136-63,0-1-57,-1 0 0,1-1-1,-1 1 1,1-1 0,-1 1 0,1-1 0,-1 1 0,1-1 0,-1 1-1,1-1 1,-1 1 0,0-1 0,1 0 0,-1 1 0,0-1-1,1 0 1,-1 1 0,0-1 0,0 0 0,1 0 0,-1 0 0,0 0-1,0 0 1,1 0 0,-1 0 0,0 0 0,0 0 0,1 0-1,-1 0 1,0 0 0,0-1 0,0 1 0,-7-1-982,-38 1-5295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43.7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 40 7571,'0'0'6926,"-9"0"-6285,-25 0-110,26 0 746,11 0-1282,355-13-59,-231 15 52,150-5 37,-188-8-14,81-3 8,-138 14-20,1 1 0,-1 1 0,1 2-1,48 12 1,-59-11 13,42 4 0,-43-7-13,0 1 0,27 7 1,208 73 8,-155-49 103,67 17 680,-97-38-716,142 8 1,76-21 17,-137-1-79,2612 1 50,-2006 10-77,-700-10-7,257-10-35,310-10 78,-242 17-6,271-2-4,-385 6-10,-32-12-11,0-1-13,203-26-598,-388 32 560,180-29-53,221-19-93,-388 51 190,523 5-149,-462 10 175,116 5-9,71-4 38,-226-13-25,-65-1-116,0 1 0,0 1 0,37 6 0,-56-7-76,-1 0 104,-28 0-10799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8.6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31 4706,'0'0'6102,"7"28"-5385,39 165 871,-41-174-1316,0-1 0,1-1 0,0 1 0,18 30 0,-22-43-255,2 0 0,-1 0 0,1 0-1,-1-1 1,1 1 0,0-1 0,1 0 0,-1 0 0,1-1 0,0 1 0,0-1 0,0 0 0,0-1 0,0 1 0,1-1 0,-1 0 0,1 0 0,-1 0 0,12 1 0,-7-2-20,-1 0-1,1 0 1,-1-1-1,1 0 1,-1-1 0,1 0-1,-1 0 1,1-1-1,-1 0 1,0-1-1,0 0 1,0-1 0,0 0-1,-1 0 1,1 0-1,-1-1 1,0-1-1,-1 1 1,1-1 0,10-11-1,-9 7-48,0-1 0,0 0 0,-1 0-1,0-1 1,-1 0 0,0-1 0,-1 0 0,-1 0 0,0 0-1,0 0 1,-2-1 0,1 1 0,-2-1 0,0 0 0,-1 0-1,0 0 1,-2-27 0,1 37 50,-1 0 0,0 0 0,0 0 0,0 0 0,0 0 0,0 0 0,-1 0 0,0 1 0,1-1 1,-1 0-1,-1 1 0,1 0 0,-1-1 0,1 1 0,-7-6 0,3 4 21,0 1 0,-1-1 0,0 1 0,0 0 0,0 1 0,0-1-1,-14-3 1,-2 1 151,0 1-1,-1 1 0,0 2 0,-38-1 0,57 3-146,0 0 0,0 0 0,0 1 0,0 0 0,0 0 0,0 0 0,1 0 0,-1 1 0,0 0 0,1 0 0,-1 0 0,1 0 0,0 1 0,-1 0 0,1 0 0,0 0 0,1 0-1,-1 0 1,1 1 0,-1 0 0,1 0 0,0 0 0,-2 4 0,0 2-332,1-1-1,0 1 0,0-1 1,1 1-1,1 0 0,0 0 1,0 1-1,1-1 0,0 0 1,1 11-1,-1-19 16,1-1 0,0 0 0,0 1 0,0-1 0,1 1 0,-1-1 0,0 0-1,0 1 1,1-1 0,-1 1 0,1-1 0,0 2 0,17 8-5650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44.3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430 2 8004,'0'0'3919,"-1"-1"-3716,9 6-163,21 14 249,44 38 1,4 3-136,33 7-79,13 11-83,-103-66 6,-16-10 4,0 0 0,-1 0 0,1 0 0,-1 0 0,0 1 1,0-1-1,0 1 0,0 0 0,0 0 0,2 4 0,-4-2 2,0-1 0,0 1-1,-1 0 1,0 0-1,0-1 1,0 1 0,-1 0-1,1 0 1,-1 0 0,-3 7-1,2-7 9,-1 0 0,0 0 0,0 0 0,-1-1 0,1 1 0,-1-1 0,0 0 0,0 0 0,-5 3 0,-46 31 125,31-22-31,-48 30 379,-2-4-1,-2-2 1,-1-4 0,-2-4-1,-103 29 1,156-53-990,2 0 0,-42 20 0,45-17-3022,-28 22 0,9-2-4202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44.8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127 0 7796,'0'0'2246,"-16"33"-1566,-52 115 25,61-130-557,1 0 0,0 0 0,2 0 0,0 1 0,1 0 0,-1 34 0,3-27 3,-1 3 39,-2 17 117,2 0 1,5 48-1,-2-82-289,1 0 0,0 0 0,0-1-1,1 1 1,1-1 0,0 0-1,0 0 1,1 0 0,1 0 0,0-1-1,0 0 1,1 0 0,8 9-1,-12-15-16,1-1 0,0 1 0,0-1 0,0 0 0,0 0 0,1-1 0,-1 1 0,1-1-1,-1 0 1,1 0 0,0-1 0,7 2 0,2-1 4,0 0 0,29-1-1,-29-2-3,-6 1-240,-1-1 0,1 0 0,-1-1 0,0 0 0,0 0 0,0-1 0,0 0 0,0 0 0,0 0 0,10-8 0,-14 9 8,1 0 0,0-1 0,-1 1-1,0-1 1,0 0 0,1 0 0,-2 0 0,1-1 0,0 1 0,-1-1 0,1 1 0,-1-1-1,0 0 1,-1 0 0,1 0 0,0 0 0,-1 0 0,0 0 0,1-8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45.2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0 106 5378,'0'0'6243,"193"-59"-5570,-123 49-193,-5 3-400,1 1-32,-12 3-48,-6-4-16,-4-3-1137,-12 7-1248,-10 3-1521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45.5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194 0 4386,'0'0'8641,"-6"7"-8249,-7 11-296,0 1-1,1 0 0,1 0 0,1 1 1,-10 28-1,-35 118 641,53-160-699,-11 40 5,1 2-1,3-1 1,1 2 0,-1 85-1,9-133-148,0 1 0,0 0-1,0-1 1,1 1 0,-1-1-1,0 1 1,1-1 0,-1 1 0,1-1-1,0 1 1,-1-1 0,1 0 0,0 1-1,0-1 1,0 0 0,0 0-1,0 1 1,0-1 0,0 0 0,0 0-1,1 0 1,-1 0 0,0 0-1,1-1 1,1 2 0,25 4-4539,-13-6-282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46.2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0 660 5090,'0'0'3263,"19"-33"-2996,58-103-147,-42 76-75,-16 30-45,-2-1 0,-1 0 0,23-65 0,-35 77-31,0 0-1,-1 0 1,-1 0-1,-1-1 0,-3-30 1,2 11 20,0 36 28,0 1 0,-1 0 0,1 0 0,0 0 0,-1 0 0,1-1 0,-1 1 0,0 0 0,0 0 0,0 0 0,0 0 0,0 0 0,0 0 0,0 1 0,-1-1 0,1 0 0,0 1 0,-1-1 0,0 1 0,1-1 0,-1 1 0,0 0 0,0-1 0,0 1 0,0 0 0,0 0 0,0 0 0,0 1 0,0-1 0,-3 0 0,-6-2 366,-1 2 0,0-1-1,1 1 1,-18 1 0,19 0-9,9 0-364,0 0 1,1 1-1,-1-1 0,0 0 1,0 0-1,1 1 1,-1-1-1,0 0 0,1 1 1,-1-1-1,1 0 0,-1 1 1,0-1-1,1 1 1,-1-1-1,1 1 0,-1-1 1,1 1-1,0-1 0,-1 1 1,1 0-1,-1-1 1,1 1-1,0 0 0,0-1 1,-1 1-1,1 0 0,0-1 1,0 2-1,-3 25 71,2-24-46,-1 52 257,7 88 1,-2-117-208,1 0-1,2 0 1,0-1 0,2 0 0,15 36 0,-22-58-72,0 1 1,1-1-1,0 1 1,0-1-1,0 0 1,0 0 0,0 0-1,1 0 1,-1 0-1,1 0 1,5 3-1,-6-5-25,-1-1 0,1 1-1,0-1 1,-1 0 0,1 1-1,0-1 1,-1 0 0,1 0-1,0 0 1,0-1 0,-1 1-1,1 0 1,0-1 0,-1 1-1,1-1 1,-1 1 0,1-1-1,-1 0 1,1 0 0,-1 0-1,1 0 1,-1 0 0,0 0-1,1 0 1,-1 0 0,0 0-1,0 0 1,2-3 0,12-11-97,-1 0-280,29-22 0,-39 34 227,0 0 1,1 0-1,-1 0 0,1 1 1,0 0-1,-1 0 1,1 0-1,0 0 0,0 1 1,0 0-1,0 0 0,8-1 1,-12 3 152,0 0 1,0-1-1,0 1 1,0-1-1,0 1 1,0 0 0,0 0-1,0 0 1,-1 0-1,1 0 1,0 0-1,0 0 1,-1 0-1,1 0 1,-1 0-1,1 0 1,-1 0-1,1 0 1,-1 0-1,0 0 1,1 2 0,9 34 525,-7-27-232,2 11 233,13 39 401,-17-55-885,1-1 0,0-1 0,0 1 0,0 0 0,0 0-1,0-1 1,1 1 0,0-1 0,-1 0 0,1 0 0,4 4 0,-6-7-87,0 1 0,0-1 0,0 1 1,0-1-1,0 1 0,0-1 1,-1 0-1,1 1 0,0-1 1,0 0-1,0 0 0,0 0 1,0 0-1,0 0 0,2 0 0,-3 0-90,0 0 0,1 0 0,-1-1 0,0 1 0,1 0 0,-1 0 0,0 0 0,1-1-1,-1 1 1,0 0 0,0 0 0,1-1 0,-1 1 0,0 0 0,0-1 0,0 1-1,1 0 1,-1-1 0,0 1 0,0 0 0,0-1 0,0 1 0,0-1 0,0 1 0,0 0-1,0-1 1,0 1 0,0 0 0,0-1 0,0 0 0,0-19-5110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46.6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0 3554,'0'0'8254,"15"23"-7392,4 3-654,-7-9-86,0 0 0,-1 0 0,-1 1 0,-1 1 0,0 0 0,7 23 0,-7-11 187,-2 0 1,0 1 0,3 51-1,-6 97 444,-4-135-551,-1-16-128,-1 0 0,-1 0 0,-1 0 0,-9 32 0,8-44-87,-1 1 0,0-1 0,-2-1 0,0 1 0,0-1 0,-2 0 0,-20 26 0,26-38-231,0 1-1,0-1 1,-1 0-1,0-1 1,1 1-1,-1-1 1,-1 0-1,1 0 1,0 0-1,-1-1 1,0 0-1,1 0 1,-7 1 0,-38 0-4297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48.7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84 649 3474,'0'0'6186,"-14"7"-5823,-41 22-5,41-22 744,14-10-969,0 0 1,1 0 0,0 0-1,0 0 1,0 0 0,0 1 0,0-1-1,1 0 1,-1 1 0,1-1-1,-1 1 1,1-1 0,0 1 0,0 0-1,0 0 1,4-4 0,7-7 60,388-430 249,-365 403-353,45-43 9,-72 75-119,1 0 1,-1 1-1,2 0 1,-1 1-1,1 0 0,0 0 1,14-4-1,-15 8 0,-1 0 0,1 1 0,0 0 0,0 1-1,18 1 1,0 0 96,-25 2-22,0-1 1,-1 1 0,1 0-1,-1 0 1,0 0-1,1 1 1,-1-1-1,-1 0 1,1 1 0,2 5-1,25 62 418,32 64 198,-52-118-613,0 0-1,2-1 1,0 0-1,1-1 0,19 20 1,-25-29-51,0-1 1,1 1-1,0-1 1,0-1-1,0 1 1,0-1-1,1 0 1,0-1-1,0 0 0,0 0 1,15 3-1,26-2-5472,-61-4 941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49.6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1 102 2673,'0'0'7870,"0"-16"-6869,0-70 1443,16 88-2228,-1 4-195,0-1 0,-1 2 0,1 0 0,-1 0 0,-1 2 0,14 9 0,77 67 213,-12 7-16,149 190-1,-240-281-290,6 8 36,0 1 1,0-1 0,-1 1 0,6 13 0,-6 5-5822,-20-28-2666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49.9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617 0 3057,'0'0'8642,"-10"5"-8085,-2 0-492,0 1 0,1 0 0,0 1 0,0 0 0,1 0 0,0 1 0,-10 10 1,-309 338 1243,287-314-1288,17-19-62,1 1 0,2 1 0,-35 49-1,48-47-1126,8-8-4280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50.7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354 61 592,'0'0'7828,"-17"-10"-7703,-56-32-37,70 41-84,0-1 1,0 1-1,0 0 0,0 0 0,0 0 0,0 1 0,0-1 0,0 1 0,0-1 1,0 1-1,0 0 0,0 0 0,0 1 0,-1-1 0,1 1 0,0-1 0,0 1 1,-4 2-1,1 0 8,1 0 0,0 1 0,0-1 0,0 1 0,0 0 0,-6 8 0,4-5 4,-11 12 104,1 0-1,1 2 1,0-1 0,-23 44 0,32-50-72,0 1-1,0 0 1,2 0 0,0 1 0,0 0 0,2 0 0,0 0 0,-2 32 0,5-48-47,0 5-8,0 0 1,0 0-1,0-1 1,1 1-1,0 0 1,0-1-1,2 9 1,-2-11 3,0-1 0,0 1 0,1-1 0,-1 1 0,0-1 0,1 0 0,-1 1 0,1-1 0,-1 0 0,1 0 0,-1 0 0,1 0 0,0 0 0,0-1 0,-1 1 0,1 0 0,0-1 0,0 0 0,0 1 0,0-1 0,0 0 0,2 0 0,2 1 7,0 0 0,0-1 0,0 0 1,0-1-1,-1 1 0,1-1 0,0 0 0,0 0 1,-1-1-1,1 0 0,-1 0 0,1 0 1,-1 0-1,0-1 0,7-5 0,-3 1 7,-1 0-1,-1 0 1,1-1 0,-1-1-1,0 1 1,-1-1-1,8-14 1,-4 4 102,0 1 0,-2-2 0,0 1 0,-1-1 0,-1 0-1,-1 0 1,0-1 0,-2 0 0,-1 1 0,0-1 0,-2-28 0,-1 109 249,0-10-284,2 1 1,1-1-1,16 78 0,54 143 481,-4-18-358,-63-234-185,-1-1 0,-1 1 0,0 0 0,-2 0 1,0 0-1,-1 1 0,-4 26 0,3-41 0,0-1 1,-1 1 0,0-1 0,0 0 0,-1 0 0,1 1 0,-1-1 0,0-1 0,0 1 0,0 0 0,0-1 0,0 1 0,-1-1-1,0 0 1,0 0 0,0-1 0,0 1 0,0-1 0,0 0 0,-1 0 0,-6 2 0,-2 1 46,-1-2 0,1 1 0,-1-2 0,0 1 0,0-2 0,-16 0 0,18-1 10,0 0-1,0-1 0,0 0 1,0-1-1,0 0 1,0-1-1,1-1 1,-14-5-1,18 6-56,1-1 0,0 0 0,0 0 0,1 0 0,-1-1 0,1 1 0,0-1 0,0-1 0,0 1 0,1-1-1,0 0 1,0 0 0,0 0 0,1 0 0,-4-9 0,3 3-9,1 0 0,1 1 0,0-1 0,0 0 1,1 0-1,0-1 0,1 1 0,2-13 0,-1 11-15,0 2 4,1 0 0,1 0-1,0 1 1,0-1 0,1 1 0,1 0-1,0 0 1,0 0 0,1 1-1,1 0 1,-1 0 0,2 1 0,-1-1-1,1 2 1,15-14 0,3-1-177,1 1 0,1 2 0,1 0 0,36-17 0,12 0-5545,-71 34 4368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8.9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0 260 720,'0'0'6299,"10"26"-5160,30 85-2,-35-96-851,0-1 1,1 0-1,1 0 0,0 0 1,1-1-1,1 0 0,0-1 1,0 0-1,2 0 1,-1-1-1,14 11 0,-17-17-258,1 0 0,-1-1 0,1 1 0,1-1 0,-1-1-1,1 0 1,-1 0 0,1-1 0,0 0 0,0 0 0,0-1 0,0 0-1,0 0 1,0-1 0,0-1 0,0 1 0,14-4 0,-17 3-27,0-1-1,0 0 1,0 0 0,-1 0 0,1-1 0,-1 0 0,0 0 0,0 0 0,0 0-1,0-1 1,7-6 0,-5 2-1,1-1 1,-1 1-1,0-1 0,-1-1 0,9-17 1,-6 7-32,-1 1 0,-1-1-1,-1 0 1,-1 0 0,0 0 0,2-30 0,-5 27-30,-1 0-1,-1 0 0,-1 1 0,-1-1 1,-6-32-1,6 47 60,-1 0 0,1 0 0,-1 0 0,-1 1 1,1-1-1,-1 1 0,-1 0 0,1 0 0,-1 0 0,0 1 1,-1 0-1,0 0 0,0 0 0,0 0 0,0 1 0,-1 0 0,0 1 1,-8-5-1,4 5-5,0-1 0,0 2 0,0 0 1,-1 0-1,1 1 0,-1 0 0,0 1 0,0 1 1,1-1-1,-24 4 0,29-2-76,0 0-1,-1 0 1,1 1 0,0 0 0,0 0-1,0 0 1,0 1 0,0 0-1,1 0 1,-1 0 0,1 1-1,0 0 1,-9 8 0,4-2-966,1 1 0,0 1 0,0-1 0,-13 26 0,2 0-5087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51.1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110 0 3025,'0'0'8396,"0"12"-8310,0 66 122,3-7 207,-4 0 1,-3 0-1,-14 75 1,-17-11 3,15-59-374,-14 96 0,34-164-321,-1-3-942,1-43-9477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51.5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3490,'0'0'5295,"7"16"-5159,4 14 231,-1 1 0,-2 0-1,0 0 1,5 59-1,-11 197 2470,-2-284-2834,0 0 1,0 0-1,0 0 0,1 0 0,-1 0 0,1 0 1,0 0-1,-1-1 0,1 1 0,1 0 0,-1 0 1,0-1-1,1 1 0,-1-1 0,1 1 0,0-1 0,0 0 1,0 1-1,0-1 0,0 0 0,1 0 0,-1-1 1,5 4-1,0-2-3,1-1-1,0 0 1,0 0 0,0 0 0,0-1-1,0 0 1,12-1 0,35 2 31,59-5 0,-92 0-34,0 0 1,0-1 0,0-1-1,-1-1 1,34-14 0,-22 7-21,-23 10-515,-1-1-1,1 0 0,-1 0 0,0-1 0,16-11 0,-23 13-2269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52.1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121 1 4610,'0'0'1857,"-87"210"-672,72-115-225,4 16-176,4 14 1,7 3-17,0 0-208,0-7-80,22-6-464,18-13 17,7-20-17,8-20-32,3-19-177,1-14-991,-8-6-1297,-11-16-2305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52.7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7507,'0'0'2121,"16"5"-1987,14 4 23,-1 2 0,-1 1-1,0 1 1,28 18 0,-35-17-50,-1 1 0,-1 1-1,0 1 1,-1 1 0,-1 0-1,-1 1 1,0 1 0,-2 1 0,0 0-1,-2 1 1,0 0 0,-1 1-1,-2 0 1,0 1 0,-1-1 0,-2 2-1,6 32 1,-4 8 33,-3 1 0,-3 0 0,-9 104 0,2-125-32,-3-1 0,-1 0 0,-3-1 0,-1 0 0,-2-1-1,-38 76 1,53-118-157,0 1-1,0-1 1,-1 0 0,1 0-1,0 1 1,0-1-1,0 0 1,0 0-1,0 1 1,0-1 0,0 0-1,0 0 1,-1 1-1,1-1 1,0 0-1,0 0 1,0 0-1,-1 0 1,1 1 0,0-1-1,0 0 1,0 0-1,-1 0 1,1 0-1,0 0 1,0 1 0,-1-1-1,1 0 1,0 0-1,0 0 1,-1 0-1,1 0 1,0 0-1,0 0 1,-1 0 0,1 0-1,0 0 1,-1 0-1,1 0 1,0 0-1,0 0 1,-1 0 0,1-1-1,0 1 1,0 0-1,-1 0 1,1 0-1,0 0 1,0 0-1,0-1 1,-1 1 0,1 0-1,0 0 1,0 0-1,0 0 1,0-1-1,-1 1 1,1 0 0,0 0-1,0-1 1,0 1-1,0 0 1,0 0-1,0-1 1,-1 1-1,-5-25-3794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56.9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1903 4562,'0'0'2905,"4"-2"-2696,-1 1-101,-1-1 1,1 0-1,-1 0 1,0 0-1,1 0 1,-1 0-1,0 0 1,0-1-1,0 1 1,0-1-1,-1 1 1,1-1-1,-1 0 1,1 1-1,-1-1 1,0 0 0,0 0-1,0 0 1,-1 0-1,1 0 1,-1 0-1,0 0 1,1 0-1,-2-5 1,8-38 155,3 0 1,26-83 0,5-17-240,44-246 805,-62 311-727,4 1 0,69-140 0,-30 98-55,104-144-1,-147 233-22,-14 19-36,68-94-12,-64 91 13,1 2-1,1 0 1,0 0 0,24-16 0,-32 26 0,1 2 0,0-1 0,0 1 1,0 0-1,0 1 0,0 0 1,1 0-1,-1 0 0,13 1 0,21-6 25,27-3-38,0 2 0,120 3 0,-180 5 25,-1 1 0,0 0 0,0 0-1,0 1 1,0 0 0,0 0 0,0 1 0,0 0 0,-1 0 0,1 1 0,-1 0 0,0 0 0,0 0 0,-1 1 0,1 1 0,-1-1 0,6 7 0,7 10 16,-1 1-1,-2 1 1,23 40 0,18 26 4,80 82 15,-124-155-36,-2 1 0,0 1-1,-1 0 1,13 33 0,19 83 5,-22-68-5,-7-30 12,24 47 1,6 14 7,-16-32-5,3-1-1,59 92 1,-27-50-5,29 33 29,-36-61-16,54 70-22,-91-128-3,1-1 0,1 0 1,0-2-1,38 26 0,-23-26 5,0-1 1,1-2-1,0-2 1,73 17-1,-87-24 0,22 3 10,1-1 0,0-3 0,0-1 0,50-3 0,-82-3-7,0 0 1,1-1 0,-1 0-1,-1-1 1,1-1 0,-1 0-1,0-1 1,14-8 0,20-8-21,-25 14 12,-1-2-1,-1 0 1,0-1 0,30-23-1,-40 26 16,0 0-1,0-1 1,-1 0-1,0-1 1,-1 0-1,0 0 0,0 0 1,-1-1-1,9-22 1,87-238-1,62-67 57,-90 190 2,30-49 493,-18 48-527,-42 70 62,89-122 0,-102 159-98,-23 30-6,0 0 0,0 1 0,1 0 0,1 0-1,0 1 1,0 0 0,1 1 0,22-15 0,6 0-13,-29 17 2,1 1 0,0 0 0,14-6 0,7 0 2,0 2 0,0 1 0,1 2 0,0 1 0,0 2 0,58-1 0,-54 3-45,-25 1 55,0 1 1,1 0-1,-1 0 0,24 4 0,-28 0 3,-1 0 0,0 0 0,1 0 0,-2 1 0,1 0 0,0 1 0,-1 0 0,6 6 0,4 3-16,20 18-22,44 51-1,-67-68 30,0 1-1,-2 1 1,0 0-1,0 0 1,13 36-1,35 72 66,41 77 5,-47-104-119,-29-41 92,-18-41-13,0-1 1,2 0 0,10 18-1,7 4 9,1-1-1,2-1 0,2-2 1,36 33-1,152 121 206,-198-172-235,20 17 5,1-1 0,49 28 0,-74-51-4,0-1-1,0-1 1,1-1 0,-1 0 0,1-1 0,1 0-1,-1-2 1,0 0 0,1-1 0,18 0 0,46-1-29,95-3 112,-157-1-78,-1-1 1,0 0-1,0-2 0,0 0 1,30-15-1,-21 9-37,35-10 0,-10 9 11,0 2 1,81-5-1,-123 15 19,0-1 1,0-1-1,-1 0 0,1 0 1,-1-1-1,0 0 0,0-1 1,0 0-1,-1-1 0,11-7 1,-4 2-1,36-16 1,-18 13-2,-1 1 8,-1-2 0,33-20 0,102-54-6,-65 36 0,-62 29-15,65-52-1,-27 17 7,-30 24 276,72-69 0,-81 71-131,2 1 1,2 2-1,78-42 1,-43 28-150,-54 31 15,-19 12 0,-1-1-1,1-1 1,-1 1-1,1 0 1,-1-1-1,0 0 1,0 0-1,0 0 1,-1-1-1,5-4 1,-7 7-169,-1 0 0,0 0-1,1 0 1,-1 0 0,0 0 0,0 0 0,0 0 0,0-1-1,0 1 1,0 0 0,0 0 0,0 0 0,0 0 0,-1 0 0,1 0-1,0 0 1,-1 0 0,1 0 0,0 0 0,-1 0 0,1 0-1,-1 1 1,0-1 0,1 0 0,-2-1 0,-29-11-6212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4:59.4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152 273 1457,'0'0'4684,"-2"0"-4455,-1 0-1,1-1 0,0 1 0,0-1 0,-1 1 0,1-1 0,0 0 0,0 1 0,-3-3 1,-2-9-278,7 11 52,0 0 0,0 0 0,0 0 1,-1 0-1,1 0 0,-1 0 1,1 0-1,0 0 0,-1 0 0,0 0 1,1 0-1,-1 1 0,0-1 0,1 0 1,-1 0-1,0 1 0,0-1 1,0 0-1,1 1 0,-1-1 0,0 1 1,0-1-1,0 1 0,0-1 0,0 1 1,0 0-1,0-1 0,0 1 1,0 0-1,0 0 0,0 0 0,-1 0 1,1 0-1,0 0 0,0 0 1,0 0-1,0 0 0,0 0 0,0 1 1,-2 0-1,1 1-12,1-1-1,-1 1 1,0 0 0,1 0 0,0 0-1,-1 1 1,1-1 0,0 0-1,0 0 1,0 1 0,0-1 0,0 1-1,1-1 1,-1 0 0,1 1 0,0 0-1,0-1 1,-1 1 0,2-1-1,-1 4 1,0-6-39,5 0-21,0 1-1,0-2 1,0 1 0,-1-1-1,1 1 1,0-1 0,7-3-1,-9 3 19,-1-1-1,0 1 1,1-1-1,-1 0 0,0 0 1,0 0-1,0 0 1,0 0-1,-1 0 0,1-1 1,0 1-1,-1-1 1,0 1-1,2-4 1,2-9-121,0 0 1,-1 0-1,-1 0 1,0 0-1,-1-1 1,-1 1-1,0-1 1,-2-23-1,0 15 157,1 22 40,0-1 0,0 1-1,0 0 1,-1-1 0,1 1-1,-1 0 1,0 0-1,0 0 1,0-1 0,0 1-1,0 0 1,0 0 0,0 0-1,-1 1 1,1-1 0,0 0-1,-1 0 1,0 1-1,1-1 1,-1 1 0,0-1-1,0 1 1,0 0 0,0 0-1,0 0 1,0 0-1,0 0 1,-1 0 0,-3 0-1,-2-1 80,-1 0-1,1 1 1,-1 0-1,1 1 0,-1-1 1,1 2-1,-10 1 1,15-1-101,1 0 1,0 0 0,0 0 0,0 0 0,0 1 0,1-1 0,-1 1 0,0 0 0,0-1-1,1 1 1,-1 0 0,1 0 0,0 0 0,0 0 0,-1 0 0,1 0 0,1 0 0,-1 1-1,0-1 1,0 0 0,1 0 0,-1 5 0,-9 55-8,9-51 12,0 0 0,1-1 1,-1 1-1,2-1 1,1 17-1,-1-24-2,0 0-1,0 0 1,0 0-1,1 0 1,-1 0-1,1 0 1,-1 0-1,1 0 1,0 0-1,0-1 1,0 1-1,0-1 1,1 0-1,-1 0 1,1 1-1,-1-1 1,1-1-1,4 4 1,2-1 4,-1 0 1,1-1 0,0 0 0,0 0 0,1 0 0,-1-2 0,1 1-1,-1-1 1,1 0 0,-1-1 0,1 0 0,-1-1 0,1 1 0,9-4-1,-16 3 14,1-1 0,-1 0 0,0 0 0,1-1 0,-1 1 0,0 0 0,-1-1-1,1 0 1,0 0 0,-1 0 0,0 0 0,1 0 0,-1 0 0,0-1 0,-1 1 0,1-1-1,-1 1 1,1-1 0,0-4 0,2-6 9,-1 0-1,0 0 1,2-27 0,-4-35 159,-2 75-177,1 0 1,0 0-1,0 0 1,-1 0-1,1 0 1,0 0-1,-1 0 1,1 0-1,-1 0 1,0 0-1,1 0 1,-1 1 0,0-1-1,1 0 1,-1 0-1,0 0 1,0 1-1,0-1 1,0 0-1,0 1 1,0-1-1,0 1 1,0-1-1,0 1 1,0 0-1,0-1 1,0 1-1,0 0 1,0 0-1,0 0 1,0-1-1,0 1 1,-1 0 0,-48 1 339,32 0-401,14-1 47,1 0 0,-1 0 0,1 1 0,-1-1 0,1 1 0,-1 0-1,1 0 1,0 0 0,-1 1 0,1-1 0,0 1 0,0 0 0,0 0-1,0 0 1,1 0 0,-1 0 0,0 1 0,1-1 0,-1 1-1,1 0 1,0-1 0,0 1 0,0 0 0,0 0 0,1 1 0,-2 3-1,-1 4-3,0 0 0,1 0 0,1 0 0,0 0-1,0 0 1,2 0 0,-1 13 0,1-23 1,1 1 0,-1-1 0,0 1 1,1-1-1,-1 1 0,1-1 0,0 1 0,-1-1 1,1 1-1,0-1 0,0 0 0,0 0 1,0 1-1,0-1 0,0 0 0,0 0 0,0 0 1,1 0-1,-1 0 0,0-1 0,1 1 0,-1 0 1,1 0-1,-1-1 0,0 1 0,1-1 1,-1 0-1,1 1 0,0-1 0,-1 0 0,1 0 1,2 0-1,4 1 9,0-1 1,0 1 0,0-2-1,0 1 1,12-4-1,-17 3-9,-1 0 0,0 0 0,0 0 0,0-1 0,0 1 0,0-1 0,0 0 0,-1 1 0,1-1 0,0 0 0,-1 0 0,1 0 0,-1 0 0,0 0 0,0-1 0,0 1 0,0 0 0,0 0 0,0-1 0,0 1 0,-1-1 0,1-3 0,1-6-8,0 0 0,0-1 1,-1-13-1,0 7 30,-2-21 107,1 39-122,-1 0-1,1 0 1,0 0-1,-1 0 1,1 0-1,-1 0 1,1 0-1,-1 0 1,1 0-1,-1 0 1,1 1-1,-1-1 1,0 0-1,0 0 1,1 1-1,-1-1 1,0 0-1,0 1 1,0-1 0,0 1-1,0-1 1,0 1-1,0-1 1,0 1-1,0 0 1,0 0-1,0-1 1,0 1-1,0 0 1,0 0-1,0 0 1,-1 0-1,-2 0 7,-1 0 0,1 0 0,-1 0 0,1 1-1,0-1 1,-1 1 0,1 0 0,0 0 0,0 1 0,-6 1 0,8 0-8,-1-1 0,0 0 0,1 1 0,-1-1 0,1 1 0,0 0 0,0 0 0,0 0 0,0 0 1,0 0-1,1 0 0,-1 1 0,0 4 0,-3 7 8,1 1 0,0 0 0,1 1 0,1-1 0,1 0 0,1 28 0,0-42-10,0 0-1,0 0 0,1 0 0,-1 0 1,0 0-1,1 0 0,0 0 1,-1 0-1,1 0 0,0 0 1,0 0-1,0-1 0,0 1 0,0 0 1,0-1-1,1 1 0,-1 0 1,4 2-1,-1-2 2,-1 1 1,1-1-1,0 1 0,1-1 1,-1-1-1,0 1 0,0 0 1,7 0-1,7 2 6,1-2 0,-1 0 0,25-2 0,-39 0-8,-1 0-3,-1 0-1,1 0 1,0-1 0,-1 1-1,1-1 1,-1 0-1,0 1 1,1-1 0,-1 0-1,0 0 1,1-1 0,-1 1-1,0 0 1,0-1-1,0 0 1,0 1 0,0-1-1,-1 0 1,1 0 0,0 0-1,-1 0 1,1 0 0,-1 0-1,0-1 1,0 1-1,0 0 1,0-1 0,0 1-1,0 0 1,-1-1 0,1-3-1,2-11-28,-1 1 0,-1 0 0,-1-32 0,-1 24 33,1 22-1,0-1-1,0 1 0,0 0 1,0-1-1,0 1 0,0 0 1,-1-1-1,1 1 1,-1 0-1,0 0 0,0-1 1,0 1-1,0 0 0,0 0 1,0 0-1,0 0 0,-3-3 1,1 3-5,0 0 0,0 1 0,0-1 0,0 1 0,0 0 1,0 0-1,0 0 0,0 1 0,0-1 0,-1 1 0,1-1 0,-5 1 1,2-1-3,0 1 1,0 0-1,0 0 1,0 0 0,0 1-1,0 0 1,0 0 0,0 0-1,1 1 1,-1 0-1,-8 3 1,10-2 4,0 0-1,0 1 1,0-1 0,0 1-1,0 0 1,1-1 0,0 2-1,0-1 1,0 0 0,0 1-1,1-1 1,0 1 0,-3 8-1,1-2-11,0 0 1,1 0-1,0 0 0,1 1 1,1 0-1,-1-1 0,2 13 1,0-23 12,0 1 0,1-1 0,-1 1 0,1-1 0,-1 0 0,1 1-1,-1-1 1,1 0 0,0 0 0,0 1 0,0-1 0,0 0 0,0 0 0,0 0 0,0 0 0,0 0 0,0 0 0,0 0 0,0-1 0,1 1 0,-1 0 0,0-1 0,0 1 0,1-1 0,-1 1 0,1-1 0,-1 1 0,0-1 0,1 0 0,-1 0-1,1 0 1,-1 0 0,3 0 0,53-2 84,-56 2-82,4-1 26,0 0 0,0-1 0,0 0 0,-1 0 0,1 0 0,0-1 0,-1 1 0,0-1 1,0 0-1,0 0 0,0-1 0,0 1 0,-1-1 0,1 0 0,-1 0 0,0 0 0,0 0 0,4-9 0,-2 5-13,-1-1-1,0 0 0,0 0 1,-1 0-1,0 0 1,0 0-1,-1-1 0,-1 1 1,2-14-1,-2 6-175,-1 14-30,1 0 0,-1 0-1,1-1 1,-1 1 0,0 0-1,0-1 1,-1 1 0,1 0-1,-1-1 1,1 1 0,-1 0 0,0 0-1,0 0 1,-1 0 0,1 0-1,-2-4 1,-22-1-4679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01.3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2337 112,'-1'-3'10178,"0"-14"-9983,7-1-9,1 1 1,1-1-1,1 2 1,0-1-1,2 2 1,13-18-1,6-10 131,-13 16-214,-2 5-31,0-1-1,18-42 0,-23 46-64,0 0 0,1 1 0,25-32-1,10-15 31,-3 7-55,36-28 66,14-17 2,-16 2-50,66-116 0,15-41 62,-146 239-37,97-150 16,-24 53 32,50-60 423,-76 110-504,22-23 697,71-104 1,-98 123-369,-33 44-140,35-55 0,-53 78-178,-3 3 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02.7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495 253 3362,'0'0'7208,"0"-3"-7109,-1 1 1,1-1-1,0 0 0,-1 1 0,1-1 1,-1 1-1,0-1 0,0 1 0,-2-5 1,-5 5-166,-1 0 0,1 0 0,0 1 0,-1-1 0,1 2 0,-1 0 0,1 0 0,0 0 1,-1 1-1,1 0 0,-1 1 0,1 0 0,0 0 0,0 1 0,0-1 0,0 2 0,1-1 0,-1 1 1,-11 9-1,-15 15 14,1 3 1,2 1 0,0 1 0,3 1-1,1 2 1,1 1 0,2 1-1,-36 78 1,56-106 34,1 0-1,0 0 1,1 1 0,0-1-1,0 1 1,1 0 0,1-1-1,0 1 1,2 20 0,-2-30 16,1 0 0,-1 0 0,1 0 0,-1 0 0,1-1 0,-1 1 0,1 0 0,0 0 0,-1 0 0,1 0 0,0-1 0,0 1 0,0 0 0,-1-1 0,1 1 0,0-1 0,0 1 0,0-1 0,0 1 0,0-1 0,0 0 0,0 1 0,0-1 0,0 0 0,0 0 0,0 0 0,2 1 0,35-1-42,-28 0 36,-5 0 6,-1 0 0,1 0 0,0 0 0,0-1 0,-1 0 0,1 0 0,0 0 0,-1 0 1,1-1-1,-1 0 0,8-3 0,-6 0-1,-1 0 0,1 0 0,-1-1 1,0 1-1,0-1 0,7-12 0,9-14 9,-1-1 0,-2-2 0,-1 0 0,-2 0 0,-1-1 0,12-53-1,-14 32 6,-2-1 0,-3 0 0,0-92 0,-5 65 223,-2 75-145,1 10-9,-1 44 15,2 44 563,19 138 0,-12-175-357,2-2 0,2 1 0,2-2 0,24 54 0,-34-90-277,1 0 0,0-1 1,1 0-1,0 0 0,1 0 0,0-1 0,1 0 1,0-1-1,0 0 0,22 16 0,-31-25-121,1 1-1,0-1 1,-1 1 0,1-1-1,0 1 1,-1-1-1,1 1 1,0-1-1,-1 1 1,1-1-1,0 0 1,0 0 0,0 1-1,-1-1 1,1 0-1,0 0 1,0 0-1,0 0 1,-1 0-1,1 0 1,0 0 0,0 0-1,0 0 1,-1 0-1,1-1 1,0 1-1,0 0 1,0 0-1,-1-1 1,1 1 0,0-1-1,-1 1 1,1 0-1,0-1 1,-1 1-1,1-1 1,0 0-1,-1 1 1,1-1 0,-1 1-1,1-1 1,-1 0-1,0 0 1,1 1-1,-1-1 1,0 0-1,1 1 1,-1-1 0,0 0-1,0 0 1,1 0-1,-1-1 1,0-25-3506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03.1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5298,'0'0'3597,"21"30"-3170,67 100-19,21 19 333,-82-117-1106,52 46-1,-71-68-2723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03.4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937 0 2993,'0'0'6723,"-40"24"-6376,-137 82-99,-123 95 1583,298-200-1823,-89 57 720,-2-4 0,-108 45 1,194-96-719,-17 2-34,22-5-288,18 0-5635,5 0 2927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9.5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8340,'0'0'4783,"8"19"-4044,-4-12-633,6 17 189,0-1 0,-2 1-1,0 0 1,6 40 0,-4 46 1151,-6 178 0,-5-153-1019,13-135-502,31 3 77,1-2 0,0-3 0,-1-1 0,48-10 1,-42 9-25,-37 4-60,-1-1 0,1 0 0,20-5 0,14-13-8493,-33 11 3941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04.1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1 158 5507,'0'0'7614,"2"0"-7521,87-4 91,154-28 0,-74 6 118,405-43-105,-557 68-175,-11 0-25,0 1 0,0-1 0,0 0 0,0 0 0,0-1 0,0 1 0,6-4-1,-8-5-505,-30 7-9282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05.0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303 467 1665,'0'0'3975,"-7"-22"-3308,-3-7-282,-14-30 1,23 57-364,0 0 1,0 1-1,0-1 1,0 1-1,0-1 1,0 1-1,0-1 1,0 1-1,-1-1 0,1 1 1,0 0-1,-1 0 1,0 0-1,1 0 1,-1 0-1,1 0 1,-1 0-1,0 1 1,0-1-1,1 0 0,-1 1 1,0 0-1,0-1 1,0 1-1,0 0 1,1 0-1,-1 0 1,0 0-1,0 0 0,0 1 1,-2-1-1,-6 1 124,4-1-122,0 0 0,0 0 0,0 0 0,0 1 0,0 0 0,0 0 0,0 0-1,0 1 1,0 0 0,1 0 0,-1 1 0,1 0 0,0-1 0,-1 2 0,1-1 0,1 1-1,-1-1 1,0 1 0,1 1 0,0-1 0,-5 7 0,1-2 50,0 0 0,1 0 1,1 1-1,0 0 0,0 0 1,0 0-1,2 1 0,-7 19 1,6-11 2,1-1 1,1 1-1,1 0 1,1 30-1,1-41-75,2-1-1,-1 1 1,1-1-1,0 1 1,1-1-1,-1 0 1,1 0-1,1 0 1,0-1-1,-1 1 1,2-1-1,-1 0 0,1 0 1,0 0-1,0-1 1,1 1-1,0-1 1,0-1-1,9 7 1,-12-9 3,0-1 0,0 1 0,0-1-1,1 1 1,-1-1 0,0 0 0,1 0 0,-1-1 0,1 1 0,-1-1 0,1 1 0,0-1 0,-1 0 0,1-1 0,-1 1 0,1 0 0,-1-1 0,5-1 0,-3 0 11,0-1 1,0 1 0,0-1 0,0 0-1,-1 0 1,0-1 0,1 1 0,-1-1 0,0 0-1,5-7 1,5-8 37,-2-1-1,0 0 0,-1-1 0,10-29 1,-18 44-55,9-27 41,-1 0-1,-2-2 1,-1 1 0,7-70 0,-8-143 129,-7 213-116,0-30 1121,0 86-1064,-2 18-28,-7 42 0,-1 8 183,3 418 2123,7-486-2295,2 0-1,0 0 1,11 41 0,-10-52-90,1 0 1,0 0-1,1-1 1,0 1-1,0-1 1,1 0-1,1-1 1,-1 1-1,10 8 1,-13-16-61,0 0 1,1-1-1,-1 0 1,0 0 0,1 0-1,-1 0 1,1 0-1,-1-1 1,1 1-1,-1-1 1,1 0 0,-1 0-1,1 0 1,-1-1-1,1 1 1,-1-1 0,1 0-1,-1 0 1,0 0-1,4-2 1,3-4-431,-1 0 0,0-1 0,-1-1 0,0 1 0,0-1 0,7-11-1,12-25-2916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05.5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123 0 3394,'0'0'5722,"-9"15"-5282,-6 9-238,-45 82 1643,53-90-1692,0 1-1,1 0 1,1 0 0,1 0 0,1 1 0,-3 29 0,5 110 891,3-77-851,-1-80-195,-1 1 0,1-1-1,-1 1 1,1-1 0,0 1 0,-1-1-1,1 0 1,0 1 0,-1-1-1,1 0 1,0 0 0,-1 1-1,1-1 1,0 0 0,0 0-1,-1 0 1,1 0 0,0 0-1,0 0 1,-1 0 0,1 0 0,0 0-1,0 0 1,0-1 0,0 1-7,15-1 32,-1 0-1,1-2 1,-1 0 0,26-8 0,-22 5-27,0 1 1,25-3 0,-6 5-93,15-1-1006,-19-4-2572,-26 2 1094,-6 0-667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06.3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47 3762,'-6'0'10263,"-18"0"-10114,-11 0 132,34 0-20,11 0 470,40 0-718,98-13 1,80-14 34,-205 24 311,-8 0-1446,-6 3-3118,-18 0-829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23.8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2815 188 4066,'0'0'4084,"-2"-24"2100,-1 14-6546,-2 7 405,1-1 1,-1 1-1,0 0 1,0 0-1,0 0 1,-1 1-1,1 0 0,-1 0 1,1 0-1,-1 1 1,-5-1-1,-66-9 88,75 10-124,-100-7 31,37 4 27,-82-17 0,39 2 7,-34-7-16,96 15 7,-1 3 0,-72-4 0,-98 9 32,137 4-80,50-2-12,-1 2 0,1 2 0,0 0 1,0 2-1,0 2 0,0 0 1,1 2-1,1 1 0,-1 1 0,2 2 1,-1 1-1,-36 25 0,-73 58-46,4 6-1,-133 133 1,165-128-60,4 5 0,6 4 0,-90 149 1,132-190 96,30-50-5,1 2 1,2-1-1,0 2 1,2 0-1,-15 45 0,27-59-31,0 0-1,0 0 1,1 0-1,1 0 0,2 16 1,0 11-44,-1-34 78,0 1 0,0-1 0,1 0-1,0 1 1,1-1 0,0 0 0,0 0 0,1-1 0,0 1 0,0-1 0,1 1 0,6 6-1,0 0-4,0-1 0,1 0 0,0-1 0,1 0 0,15 10 0,15 8-11,2-2 1,62 29 0,-84-46 25,1-1 0,1-2 0,-1-1 0,1 0 0,1-2 0,43 4 0,-11-6 24,2 1-27,0-2 0,1-3-1,76-11 1,97-20 38,-231 31-37,45-5 4,0-1 0,0-3-1,-1-2 1,47-19 0,11-20 89,-71 32-117,1 2 0,53-18 0,-66 27 40,0-1 0,0-1 0,20-13 0,19-9-31,35-19-29,115-82 0,-188 118 14,54-36-510,102-88 0,-146 109 435,160-151-479,-148 135 539,-2-3-1,40-59 1,-23 5 78,-22 35-36,-31 56 26,-1 0 0,0 0 0,-1 0 0,0-1 0,-1 0 0,-1 0 0,0 0 1,-1 0-1,0-1 0,-1 1 0,-1-24 0,1 28 35,-1-16 182,-5-44-1,3 60-215,0 1 1,0-1-1,-1 1 0,0-1 0,0 1 0,-1 0 1,0 0-1,-8-11 0,-99-151 435,107 164-433,-1 1 0,1-1 0,-2 2 0,1-1 0,0 0 0,-1 1 0,0 0 0,0 0 0,0 1 0,0 0 0,-1 0 0,1 0 0,-1 1 0,0 0 0,0 0 0,-8-1 0,-12 0 69,0 1 0,-53 3 0,31 0-310,41 17-4222,-6 6-413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25.2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10 768,'0'0'10669,"16"-10"-8001,-14 10-2614,1 1-1,-1-1 1,1 1-1,-1 0 1,0-1-1,1 1 1,-1 0-1,0 0 1,0 0-1,0 1 1,1-1-1,-2 1 1,1-1-1,0 1 1,0-1-1,0 1 1,-1 0-1,1 0 1,-1 0-1,1 0 1,-1 0-1,0 0 1,0 1-1,0-1 1,0 0-1,1 4 1,3 7 8,-1 1 0,-1 0 1,2 21-1,5 65 327,-7 150 0,-4-142-326,-1 148-6,8 361 80,23-272-83,-27-332-42,-1-7 16,0 0 1,0 0-1,0 0 0,1 0 0,0 0 1,0 0-1,0 0 0,5 7 1,15-11 1513,-15-3-1441,31-1 44,-1-3-1,0-1 1,0-2-1,54-18 1,-28 8 95,143-32 327,-159 41-1211,0 3-1,67-1 1,-126 7-563,0 0 0,0-1 0,0-1 0,-15-3 0,-53-17-7231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25.7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1 105 2065,'-1'-3'15967,"4"0"-15663,8-1-233,1 1 0,-1 0 0,1 1 0,-1 0 0,18 0-1,11-2 194,333-67 950,-348 67-3005,42 0 1,-67 5 1522,1 0-1,0 0 1,-1 0-1,1 0 0,-1 0 1,1 0-1,-1 0 1,0-1-1,1 1 0,-1 1 1,0-1-1,1 0 1,-1 0-1,0 0 1,0 0-1,0 0 0,0 0 1,0 0-1,0 0 1,-1 0-1,1 0 0,0 1 1,-1 3-979,1 35-4866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26.4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383 317 2465,'0'0'9583,"-1"-6"-9497,0 5-78,1 0 1,0-1-1,-1 1 1,1 0-1,0-1 1,-1 1-1,0 0 1,1-1-1,-1 1 1,0 0-1,0 0 1,1 0-1,-1 0 1,0 0-1,0 0 1,0 0-1,0 0 1,0 0-1,-1 0 1,1 1-1,0-1 1,0 0-1,-2 0 1,-3 0 17,0 0 0,0 0 1,0 0-1,0 0 1,-10 2-1,4-1-11,0 1 0,-1 0-1,1 1 1,0 0-1,0 1 1,0 1 0,0 0-1,-14 7 1,9-2 17,0 0 0,0 2 0,1 0-1,-25 23 1,33-27-6,1 1-1,0 0 0,0 0 1,0 1-1,1-1 1,0 1-1,1 1 0,0-1 1,0 1-1,1 0 1,0 0-1,1 0 0,0 1 1,1-1-1,0 1 1,0 0-1,2-1 0,-1 1 1,1 0-1,0 0 1,1-1-1,3 16 0,-3-24-29,0 0 0,0 0-1,0 1 1,0-1-1,0 0 1,0 0-1,0 0 1,0 0-1,1-1 1,-1 1-1,1 0 1,0-1 0,-1 1-1,1 0 1,0-1-1,0 0 1,0 0-1,0 1 1,0-1-1,0 0 1,0 0 0,0-1-1,1 1 1,2 0-1,6 1-8,0 0 0,0-1 1,0-1-1,11 0 0,-8 0 20,-8-1 3,1 0 0,-1 0 0,0 0-1,0-1 1,0 0 0,0 0-1,0 0 1,0-1 0,-1 0 0,1 0-1,-1-1 1,0 1 0,0-1 0,0 0-1,0 0 1,-1-1 0,0 0 0,1 1-1,-2-1 1,5-7 0,1-1 7,-2-1 1,1 1-1,-1-2 1,-1 1-1,-1-1 1,0 1-1,4-23 1,-3-10-45,-2-1 1,-3-73-1,-1 68-64,0 32 66,-2 0 0,-6-36-1,6 47 61,0 0 0,-1 0 0,-1 0-1,0 1 1,0-1 0,0 1 0,-11-14 0,15 24-26,0-1 0,-1 1 0,1-1 0,-1 1 1,1-1-1,0 1 0,-1-1 0,1 1 1,0 0-1,0-1 0,0 1 0,-1-1 0,1 1 1,0 0-1,0-1 0,0 1 0,0 0 1,0-1-1,0 1 0,0 0 0,0-1 1,0 1-1,1 0 0,0 45 240,1-1-1,3 0 1,2-1 0,19 68-1,-16-75 64,44 125 478,-47-147-767,0 1 0,1-1-1,0-1 1,1 0 0,1 0-1,0 0 1,22 21-1,-28-31-99,0-1-1,0 0 1,0 0-1,1 0 1,-1 0-1,1-1 0,-1 0 1,1 0-1,0 0 1,0 0-1,10 1 1,34 0-4857,-34-7 1416,0-15-1842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26.9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 5122,'0'0'6523,"0"-4"-5675,1 6-271,2 11-416,0-1-1,1 0 1,0 0 0,1 0 0,10 18-1,39 59 726,-51-84-844,19 29 91,1-2 0,43 47 0,-56-68-251,1 0-1,0-1 0,1-1 0,0 0 0,1 0 0,0-1 1,0-1-1,1 0 0,-1-1 0,17 5 0,-1-7-1851,-8-4-2332,-17 0 3064,7 0-3897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27.2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766 1 6211,'0'0'8756,"-197"98"-8532,114-42 224,-1 0-64,-11-4-64,7-12-271,8-11-98,15-9 33,21-4-816,22-2-1297,15-8-1969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9.9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151 0 9332,'0'0'2927,"-3"26"-2017,2-12-761,-27 181 2428,8-96-1421,-74 457 1010,90-436-4920,4-114 2026,0-5 558,0-1 0,0 1-1,0-1 1,0 1 0,0-1-1,0 0 1,0 1 0,0-1-1,0 1 1,0-1 0,0 1-1,0-1 1,0 1 0,0-1-1,0 1 1,0-1 0,1 1-1,-1-1 1,0 0 0,0 1-1,0-1 1,1 1 0,-1-1 0,0 0-1,1 1 1,-1-1 0,0 0-1,1 1 1,-1-1 0,0 0-1,1 1 1,-1-1 0,1 0-1,-1 0 1,0 0 0,1 1-1,-1-1 1,1 0 0,-1 0-1,1 0 1,-1 0 0,1 0-1,0 0 1,13 1-5510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27.6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0 362 9076,'0'0'3135,"32"-16"-2900,-4 2-143,3-2 80,1 1-1,1 1 1,0 2-1,64-15 0,26 4 340,50-10-106,184-60 0,-268 60-414,32-12 218,-103 40-586,0 0-1,0 2 1,1 0 0,30-1 0,-45 4 44,-3 0 258,-1-1 0,1 1 0,-1 0 0,0 0 0,1 0 0,-1 0 0,1 0 0,-1 0 0,1 0 0,-1 0 0,0 0 0,1 1 0,-1-1 0,1 0 0,-1 0 0,1 0 0,-1 0 0,0 1 0,1-1 0,-1 0 0,0 0 0,1 1 0,-1-1 0,0 0 0,1 1 0,-1-1 0,0 0 0,0 1 0,1-1 0,-1 0 0,0 1 0,0-1 0,0 0 0,1 1 0,-1-1 0,0 1 0,0-1 0,0 1-1,0-1 1,0 0 0,0 1 0,0-1 0,0 1 0,0-1 0,0 1 0,0-1 0,0 0 0,0 1 0,0-1 0,0 1 0,-1-1 0,1 1 0,0 31-3556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28.1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438 297 6019,'0'0'4010,"-38"-1"-3696,-120-1-89,152 1-195,1 2 1,-1-1-1,1 0 1,-1 1 0,1 0-1,-1 1 1,1-1-1,0 1 1,-1 0 0,1 0-1,0 1 1,0-1-1,0 1 1,1 0 0,-1 0-1,1 1 1,0 0-1,-1-1 1,-5 10 0,-3 0 106,1-1-27,1 0 0,1 1-1,0 0 1,0 1 0,2 0 0,0 0-1,0 1 1,1 0 0,1 0 0,-8 31-1,7-13 80,2-1 0,2 1-1,0 0 1,4 47 0,-1-74-192,0-1 1,0 1-1,1 0 1,0 0-1,0 0 1,0 0-1,1-1 1,0 1-1,0 0 1,0-1-1,1 0 1,-1 1-1,1-1 1,1 0-1,-1-1 1,1 1-1,0-1 1,0 1-1,0-1 1,0 0-1,1 0 1,0-1-1,0 0 1,0 0-1,0 0 1,0 0-1,1-1 1,-1 1-1,1-1 1,10 2-1,-2-2-20,0 0 0,0 0-1,1-2 1,-1 0 0,27-3 0,-34 2 23,1 0-1,-1-1 1,0 0 0,0-1 0,0 0 0,0 0 0,0 0 0,0-1-1,-1 0 1,0 0 0,0-1 0,9-7 0,-1-4 6,0 0 0,-1-1 1,-1-1-1,-1 0 0,0-1 1,-2 0-1,0 0 0,-1-1 0,0 0 1,-2 0-1,-1-1 0,3-23 1,2-29-23,-4 0-1,-3-83 1,-3 151 17,-1-18 33,-1 0 0,-1 0-1,-1 1 1,-1-1-1,-1 1 1,0 0 0,-2 1-1,-1-1 1,-20-35 0,20 44 431,3 13 273,3 25-431,4 52-14,23 150 0,-14-175-219,2 0 0,3-1 1,36 87-1,-45-125-111,0 0 1,1-1-1,0 0 1,14 17 0,-18-25-157,0-1 0,0 0 1,0 0-1,0 0 1,0 0-1,1-1 0,0 0 1,-1 1-1,1-1 0,0 0 1,0-1-1,0 1 1,0-1-1,0 0 0,1 0 1,-1 0-1,0 0 1,6-1-1,-8 1-11,-1-1 1,0 0-1,1 0 1,-1 0-1,1-1 0,-1 1 1,1 0-1,-1 0 1,1-1-1,-1 1 0,0-1 1,1 1-1,-1-1 1,0 0-1,2-1 0,0-1-338,-1 0 1,0 0-1,0 0 0,0 0 0,0-1 0,-1 1 0,2-5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28.5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1521,'0'0'10463,"3"35"-10284,2 3-95,12 184 576,-17-185-440,0 2 79,1-1 0,2-1 0,1 1 1,15 57-1,-18-91-293,0 0 0,1 1 0,-1-1 1,1 0-1,0-1 0,0 1 0,0 0 0,1 0 1,0-1-1,-1 0 0,1 1 0,0-1 1,0 0-1,1 0 0,-1-1 0,1 1 1,-1-1-1,1 1 0,0-1 0,0 0 0,0-1 1,0 1-1,0-1 0,0 0 0,0 0 1,1 0-1,-1 0 0,0-1 0,9 1 0,5-1-39,-4 0 40,1 0 0,-1-1 1,19-3-1,-27 2-9,0 1 0,0-1-1,-1-1 1,1 1 0,0-1-1,-1 0 1,0 0 0,0-1-1,0 1 1,0-1 0,4-5-1,18-21-217,3-4-3911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28.9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1 230 9268,'0'0'4770,"193"-161"-4497,-149 132-273,-4 9-96,-7 7-1313,0 6-720,-12 7-1729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29.6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0 912,'0'0'13785,"-3"0"-13499,397 10 1058,-360-9-1294,58 4 5,0 3-1,114 25 1,-205-33-62,1 0 1,0 1 0,0 0-1,-1-1 1,1 1-1,-1 0 1,1 0-1,-1 0 1,1 0-1,-1 0 1,1 0-1,-1 0 1,0 0 0,0 1-1,0-1 1,1 1-1,-1-1 1,0 0-1,-1 1 1,1 0-1,0-1 1,0 1-1,0 2 1,1 4-24,-1-1 1,0 0-1,-1 0 1,0 13-1,0 0 66,5 781 31,-7-454-54,1-192-3,1 141 13,4-214-53,23 127 0,-9-120 18,5-1-1,3-1 0,4-1 0,42 83 0,-61-147 14,3 5 13,-2-1 0,10 34 0,-21-59-6,-1 0 1,0 0-1,0-1 0,0 1 1,0 0-1,0 0 1,0-1-1,0 1 0,0 0 1,0 0-1,0-1 0,0 1 1,0 0-1,0 0 0,-1-1 1,1 1-1,0 0 0,0-1 1,-1 1-1,1 0 0,-1-1 1,1 1-1,-1 0 0,1-1 1,-1 1-1,1-1 0,-1 1 1,1-1-1,-1 1 0,1-1 1,-1 1-1,0-1 0,1 0 1,-1 1-1,0-1 0,0 0 1,1 0-1,-1 1 0,-1-1 1,-36 3-33,26-3 72,-77 2 164,-1-4 1,0-4 0,-125-24 0,-123-45 1419,328 73-2537,29 3-7565,6 10 3820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30.1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1 103 11013,'0'0'5960,"19"-6"-6064,361-70 248,-370 74-270,111-14 155,-69 14-2784,-53 25-2231,-8 16 1318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30.4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0 102 10325,'0'0'5170,"256"-23"-4434,-176 7-239,-7 0-225,-11-1-128,-11 4-144,-15 3 0,-7 4-112,-7 6-833,-7 0-1184,-15 19-7827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40.0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514 90 4514,'0'0'5976,"-17"0"-5082,-101 3 2046,115-5-2961,0 1 0,0-1 0,0 1 0,0-1 1,1 0-1,-1 0 0,1-1 0,-1 1 0,1 0 0,0-1 1,-4-4-1,-2-3 63,2 5-31,0 0 0,0 0 0,0 1 0,-1-1 0,1 1-1,-1 1 1,0 0 0,0 0 0,0 0 0,0 0 0,-1 1 0,-10-1 0,-7 0 10,1 1-1,-37 2 0,30 0 22,29 0-41,-1 0 0,1 1 0,0-1 0,-1 1-1,1 0 1,0-1 0,0 1 0,0 0 0,0 0-1,0 0 1,0 1 0,0-1 0,0 0 0,0 1-1,1-1 1,-1 1 0,0 0 0,1 0 0,0-1 0,-1 1-1,1 0 1,-2 3 0,-2 5-27,1 0-1,-1 0 1,-3 14 0,8-22 22,-8 26-32,1 1 0,2 0 1,0 0-1,2 0 1,1 32-1,2-58 28,0 0 1,0 0-1,1-1 0,-1 1 0,1 0 1,-1-1-1,1 1 0,0 0 0,0-1 1,0 1-1,1-1 0,-1 0 0,0 1 1,1-1-1,-1 0 0,1 0 1,0 0-1,0 0 0,0 0 0,3 2 1,-1-1-14,1 0 0,0-1 0,0 1 0,0-1 0,0 0 0,0-1 0,1 1 0,-1-1 0,10 1 0,-3 0-49,1-2 0,-1 0-1,1 0 1,-1-1-1,1-1 1,-1 0-1,0-1 1,21-7-1,-21 4-21,0 0-1,-1-1 1,0 0-1,0-1 1,0-1 0,-1 1-1,0-2 1,9-11-1,0-2-380,-1-1 0,24-41 0,-35 51 212,0 1 1,0-1 0,-1-1 0,-1 1 0,6-29 0,-9 29 132,-2 12 168,0 7-13,-1 22 18,0-8 75,1 1 0,0-1 0,2 1 0,0-1 0,1 1 0,1-1 0,1 0 0,7 20 0,16 11 80,2-1 0,2-2 0,2-1 0,46 49 0,-42-51-140,-30-35-43,0 1 1,-1-1 0,0 1-1,-1 0 1,0 1 0,0 0-1,-2 0 1,1 0 0,-1 0-1,-1 0 1,0 1 0,0 0 0,-1 0-1,-1 0 1,0 0 0,0 0-1,-2 0 1,-1 17 0,0-22-7,1-1 0,-1 0 0,-1 0 1,1 0-1,-1 0 0,0 0 0,0-1 1,-1 1-1,0-1 0,0 0 0,0 0 1,-1 0-1,1-1 0,-1 0 0,0 0 1,0 0-1,-1 0 0,1-1 0,-1 1 1,-10 3-1,1-1 91,-1 0 0,1-1-1,-1 0 1,0-2 0,0 0 0,-1-1 0,-18 1 0,29-3-70,-21 1 128,-41-4 0,59 2-154,0-1 0,1 0 0,-1 0 0,1-1 0,-1 0 0,1 0-1,0-1 1,-11-7 0,9 5-11,1-1-1,0 0 0,0 0 0,1-1 0,0 0 0,-11-13 1,16 15 2,-1 1 0,1-1 0,0 0 0,0 0 1,1 0-1,0 0 0,0 0 0,0 0 0,1-1 0,-1 1 1,2 0-1,-1-12 0,1 3 2,-1 10-1,0-1 0,1 0 0,0 0 0,0 1 0,1-1 0,0 0 0,0 0 0,0 1 0,0-1 0,1 1 0,0-1 0,0 1 0,1 0 0,-1 0 0,1 0 0,7-9 0,0 4 10,0 0-1,0 1 0,1 0 1,0 1-1,1 0 0,0 1 1,14-6-1,10-3-377,45-12 0,-19 8-1803,-22 2-1570,-6-4-1727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40.7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128 630 8148,'0'0'3121,"-19"19"-3078,-58 62-91,74-77 46,-1 1 0,1-1 0,0 1 0,0 0 0,1 1 0,-1-1 0,1 0 0,0 1 0,1-1 1,-1 1-1,1-1 0,0 1 0,0 0 0,1 0 0,0-1 0,0 1 0,2 11 0,-1 6 26,-2-8-32,4 24 54,-2-37-50,-1 0 1,1 0 0,0 0 0,0 0-1,0-1 1,0 1 0,0 0-1,0-1 1,0 1 0,1 0 0,-1-1-1,1 0 1,-1 1 0,1-1 0,0 0-1,-1 0 1,4 2 0,4 1-29,-1-1 0,1 0 0,0 0 0,0-1-1,1 0 1,-1-1 0,16 1 0,-3-2-41,0 0-1,27-5 0,-37 2 29,0 0 1,-1 0-1,1-1 0,-1-1 0,0 0 1,0 0-1,-1-1 0,1-1 0,-1 0 1,0 0-1,-1-1 0,0 0 0,0 0 1,14-19-1,-14 15-198,0-1 0,0 0 0,-1 0 0,-1-1 1,0 0-1,-1 0 0,0-1 0,-2 1 0,1-1 0,-2 0 0,3-22 1,-6-37-959,0 72 1198,0 1 0,0-1 0,0 1 0,0-1 1,-1 1-1,1-1 0,-1 1 0,1 0 0,-1-1 0,0 1 0,1 0 0,-1 0 0,0-1 0,0 1 0,0 0 0,0 0 1,0 0-1,0 0 0,0 0 0,0 0 0,0 0 0,-1 0 0,1 1 0,0-1 0,-1 0 0,1 1 0,0-1 1,-1 1-1,-1-1 0,-3 0 84,-1 0 0,-1 0 0,1 1 0,-13 0 0,5 1 135,12-1-190,0 0 0,0 0 1,1 1-1,-1-1 0,0 1 1,1 0-1,-1 0 0,0 0 0,1 0 1,-1 0-1,1 1 0,-1-1 1,1 1-1,0-1 0,-4 5 1,1-2 32,1 1 0,0 0 0,1 0 0,-1 0 0,1 1 0,-5 10 0,2-1 147,0 1 1,1 1 0,1-1 0,-3 28-1,6-33-108,0 1 0,0-1 0,1 0 1,1 1-1,2 15 0,-3-23-85,1-1-1,0 1 1,1 0 0,-1-1-1,1 1 1,-1-1 0,1 0 0,0 1-1,0-1 1,0 0 0,1 0-1,-1 0 1,1-1 0,0 1 0,0-1-1,0 1 1,0-1 0,0 0 0,4 3-1,5 0 1,0 0 0,0-1-1,0 0 1,0-1 0,1 0 0,-1-1 0,1-1-1,0 0 1,-1 0 0,1-1 0,0-1-1,0 0 1,-1-1 0,1 0 0,-1-1-1,0 0 1,1-1 0,-1 0 0,-1-1-1,1-1 1,-1 0 0,17-11 0,6-12-244,-1 0 0,-2-3 0,-1 0 0,-1-2-1,-2-2 1,-1 0 0,-2-1 0,-1-2 0,-3 0 0,-1-1 0,-2-1 0,-1-1 0,-3 0 0,10-52 0,-18 68-85,-2-1 0,0 0 0,-2 1 0,-1-1-1,-4-29 1,4 53 339,-1 0-1,0 0 1,0 0-1,0 0 1,0 1-1,0-1 1,-1 0-1,1 1 1,-1-1-1,1 1 1,-1 0-1,0-1 1,0 1-1,0 0 1,0 0-1,-1 0 1,1 1-1,0-1 1,-1 0-1,0 1 1,1 0-1,-1-1 1,0 1-1,1 0 0,-1 0 1,0 1-1,-4-2 1,3 2 32,1-1 0,0 1 1,0 0-1,0 0 0,0 0 0,-1 0 1,1 1-1,0-1 0,0 1 0,0 0 1,0-1-1,0 2 0,0-1 0,0 0 0,0 0 1,1 1-1,-1 0 0,0-1 0,1 1 1,-1 0-1,1 1 0,0-1 0,0 0 1,0 0-1,0 1 0,-2 3 0,-3 8 107,0 1-1,2-1 0,0 2 1,0-1-1,1 0 0,1 1 1,-1 21-1,-1 118 1263,5-131-1201,0-2 34,0 0 0,2 0 0,1 0 0,0 0 0,2-1 1,0 0-1,11 28 0,-11-39-211,0 0 0,0 0 0,1-1 0,0 0 0,1 0 0,0 0 0,0-1 0,1 0-1,0 0 1,0-1 0,1 0 0,0-1 0,0 1 0,1-2 0,0 1 0,16 5 0,-13-6-92,0-1-1,0-1 1,0 0-1,21 1 1,22-1-3580,-49-3 278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41.1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1649,'0'0'10453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10.7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0 993 9476,'0'0'5478,"12"1"-5049,-3 0-307,-4 0-77,0 0-1,-1-1 0,1 0 0,0 1 1,0-2-1,0 1 0,0 0 1,0-1-1,-1 0 0,1 0 1,0-1-1,-1 1 0,1-1 1,7-4-1,-1-4 8,0-1 0,-1 0 0,-1 0 0,1-1 0,-2-1 0,0 1 0,0-2 0,6-16 0,0 3-29,20-36-160,38-100 0,-61 133-88,-2 0 0,-1-1 1,-2 1-1,-1-1 1,3-63-1,-8 78 193,1-18 3,-2-1 0,-1 0 0,-2 1 1,-12-55-1,11 70 118,3 8-132,-1 1 0,-1-1 0,1 1 0,-8-13 0,9 20 104,1 1 0,0 0 0,-1 0 0,0 0 1,1 0-1,-1 0 0,0 0 0,0 1 0,0-1 0,0 1 1,0-1-1,0 1 0,-1 0 0,1 0 0,0-1 0,-1 2 1,1-1-1,-1 0 0,1 0 0,-1 1 0,1 0 0,-1-1 1,-3 1-1,2 0 126,0 0 0,0 0 0,0 0 1,0 1-1,0-1 0,0 1 0,-7 2 1,9-1-144,0-1 1,0 0-1,0 1 1,0-1-1,0 1 1,1 0 0,-1-1-1,1 1 1,-1 0-1,1 0 1,-1 0-1,1 0 1,0 0 0,-2 5-1,-5 12 63,1 0 1,1 1-1,0 0 1,2 1-1,-4 35 0,3 106 404,6-112-399,-1-37-100,1 1 0,1-1-1,0 0 1,1 0 0,1-1 0,0 1-1,0-1 1,1 1 0,1-1-1,0-1 1,0 1 0,2-1 0,-1 0-1,1-1 1,1 0 0,0 0-1,15 13 1,-19-20-25,-1 0 0,1-1 0,-1 0 0,1 0-1,0 0 1,0 0 0,0-1 0,0 0 0,0 0 0,0 0 0,0-1-1,0 1 1,0-1 0,0-1 0,0 1 0,0-1 0,8-1 0,-4-1-13,0 1 0,0-1 0,-1 0 0,1-1 0,-1 0 0,0-1 0,0 1 0,12-11 1,17-18 0,-24 19 7,2 2 1,29-21-1,-44 33 15,1-1-1,-1 1 1,1 0-1,-1-1 1,1 1-1,-1 0 1,1 0-1,-1-1 1,1 1-1,0 0 1,-1 0-1,1 0 1,0 0-1,-1 0 1,1 0-1,-1 0 1,1 0-1,0 0 1,-1 0-1,1 0 1,0 0-1,-1 0 1,1 0-1,-1 1 1,1-1-1,-1 0 1,1 0-1,0 1 1,-1-1-1,1 1 1,-1-1-1,1 0 1,-1 1 0,1 0-1,9 21 12,-7-15 5,7 22 13,-4-12 302,1-1 0,12 24 1,-16-36-260,-1 0 1,1 0 0,-1 0 0,1-1-1,0 1 1,1-1 0,-1 0 0,1 0-1,-1 0 1,1 0 0,0 0 0,0-1-1,0 0 1,7 3 0,4-1 4,1-1 0,0 0 1,0-1-1,0-1 0,0 0 1,31-3-1,-42 1-88,0 0 0,-1-1 0,1 1-1,-1-1 1,1 0 0,-1 0 0,0 0 0,1 0 0,-1-1-1,0 0 1,-1 0 0,1 0 0,0 0 0,-1-1 0,0 1 0,0-1-1,0 0 1,0 0 0,0 0 0,-1 0 0,2-5 0,1 0-759,-1-1-1,0 0 1,0 0 0,-1 0 0,0 0 0,-1-1-1,-1 1 1,2-18 0,-6 21-3250,-10 6-2460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41.5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1160 0 7155,'0'0'4538,"-14"41"-4119,2-7-276,-100 261 1342,-196 319 2301,-33-16-1915,163-288-1275,25-48-350,118-206-981,28-49-1955,20-32-1057,14-24-1236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42.0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 1 1249,'0'0'5357,"0"30"-4850,0 201 1429,0-169-912,-3 0-1,-3-1 0,-2 1 0,-3-2 0,-22 72 0,33-131-1019,0-1-1,1 1 1,-1-1-1,0 1 1,0-1-1,1 1 1,-1 0-1,0-1 0,1 0 1,-1 1-1,1-1 1,-1 1-1,0-1 1,1 1-1,-1-1 1,1 0-1,-1 1 1,1-1-1,0 0 1,-1 0-1,1 1 1,-1-1-1,1 0 0,-1 0 1,1 0-1,0 0 1,-1 0-1,1 1 1,0-1-1,-1 0 1,1-1-1,29 5 103,-25-3-29,7 0-20,36 6-332,1-2 0,-1-3 0,75-5 0,-121 3-3,0 0 1,0-1 0,0 1-1,0-1 1,0 1 0,0-1-1,-1 1 1,1-1-1,0 0 1,0 0 0,-1 0-1,1 0 1,-1 0 0,1 0-1,-1-1 1,1 1 0,-1 0-1,0-1 1,1 1 0,-1-1-1,0 1 1,0-1 0,1-2-1,3-18-7152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42.4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7587,'0'0'9973,"18"0"-21194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5:43.1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1153 3730,'0'0'4023,"11"-30"-3420,70-200 360,-60 168-540,-2-1 1,-3 0-1,-2-2 0,-4 0 0,4-113 1,-12 112 511,-1 23-360,-7-80 0,5 111-539,-1 0-1,0 1 0,-1-1 0,-1 1 0,0 0 0,0 0 1,-1 0-1,-1 1 0,1-1 0,-2 1 0,-11-14 1,17 22-1,0 1 1,0 0 0,-1-1 0,1 1-1,0 0 1,-1 0 0,1 0 0,0 0-1,-1 0 1,0 0 0,1 0 0,-1 0-1,1 1 1,-1-1 0,0 0 0,0 1-1,1 0 1,-1-1 0,0 1 0,0 0 0,1 0-1,-1 0 1,0 0 0,0 0 0,1 0-1,-1 1 1,-2 0 0,2 0-19,0 0-1,0 0 1,1 0 0,-1 0 0,0 1 0,1-1 0,-1 1-1,1-1 1,-1 1 0,1 0 0,0-1 0,-1 1 0,1 0-1,0 0 1,0 0 0,1 0 0,-1 0 0,0 0-1,1 0 1,-1 0 0,0 3 0,-2 25-60,0-1 1,4 56-1,0-27 13,-2 57 53,3 141 88,0-243-101,0-1-1,1 1 1,0-1 0,1 0 0,0 0 0,1 0-1,1-1 1,8 15 0,2 0-9,2-1 0,24 27 0,-40-50-55,0 0 0,0 0 0,0 0 0,0 0 0,0 0 0,1-1 0,-1 1 1,1-1-1,-1 0 0,1 1 0,0-1 0,-1 0 0,1 0 0,0-1 0,0 1 0,0-1 1,0 1-1,-1-1 0,1 0 0,0 0 0,0 0 0,0 0 0,0-1 0,0 1 1,0-1-1,-1 0 0,1 0 0,0 0 0,4-2 0,7-4-83,-2-1 0,1 0-1,-1 0 1,17-17 0,-16 14 105,-5 4-70,0 1 0,1 0 0,0 0 0,16-7 0,-23 12 75,0 0 0,0 0 0,1 0 0,-1 0 0,0 0 0,1 1 0,-1-1 0,1 1 1,-1 0-1,1 0 0,-1 0 0,1 0 0,-1 0 0,1 0 0,-1 1 0,0-1 0,1 1 0,-1 0 0,0 0 0,1-1 0,-1 1 0,0 1 0,0-1 0,0 0 0,1 1 0,1 1 0,7 10 34,-1 0 0,-1 0 0,0 1 0,-1 1-1,0-1 1,-2 1 0,8 22 0,-7-20 163,0 1 1,1-1 0,0 0-1,2-1 1,16 23-1,-25-38-179,1 1-1,-1-1 1,0 1-1,1-1 1,-1 0-1,1 1 1,0-1-1,-1 0 0,1 0 1,0 0-1,0-1 1,0 1-1,0 0 1,0-1-1,0 1 1,0-1-1,0 1 1,0-1-1,0 0 1,0 0-1,0 0 1,0 0-1,0 0 1,0-1-1,0 1 1,0-1-1,0 1 1,3-2-1,-3 1-202,1-1 0,0 1-1,-1-1 1,1 0 0,-1 1-1,1-1 1,-1-1 0,0 1-1,0 0 1,0 0 0,0-1-1,0 1 1,0-1 0,-1 0-1,0 1 1,1-1 0,0-3-1,3-17-3396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28.5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1788 46 2673,'0'0'4672,"-13"0"-4155,-190-6 3005,-27 4-2783,118 3-120,103 0-592,0 0 1,-1 0-1,1 0 1,0 1-1,0 0 1,1 1-1,-1 0 0,1 0 1,-1 1-1,-9 6 1,-6 5-55,-43 37 1,45-33 51,0-2 1,-29 17-1,-26 15 49,-109 90-1,146-108-76,-52 44 17,79-64 32,-1-1 0,-30 17 0,7-6-8,-1 7-31,1 1 1,2 1 0,0 2-1,2 2 1,2 1 0,-29 40-1,29-34-12,20-30-4,1 1 0,1 0 0,0 1-1,1 0 1,0 1 0,1-1 0,1 2-1,-8 23 1,-5 56 12,5 1-1,-3 117 1,16-35-39,1-98 27,1-67-1,0-1 1,1 0-1,0 1 0,1-1 1,0 0-1,1 0 0,7 13 1,40 73-22,-44-86 24,8 14-3,1 0 1,1-1-1,1 0 0,1-2 0,1 0 1,1-1-1,0-1 0,2-2 1,1 0-1,0-1 0,1-1 0,0-1 1,54 21-1,-15-10 0,-10-3-24,1-3 1,1-1-1,74 13 1,-48-23-135,0-4 1,93-7-1,-54 0 151,108-18 25,-187 12-5,0-3 0,-1-1 1,56-25-1,-20 7-3,-52 20 30,-1-1-1,0-2 1,0 0-1,-2-2 1,0 0-1,0-2 1,-1 0-1,-1-2 1,-1 0-1,-1-1 1,-1 0-1,0-2 1,-2 0-1,20-38 1,-8 13 49,74-151 64,-92 175-115,0-1 0,-2 1-1,-1-1 1,0-1 0,-2 1-1,2-50 1,-5-44 78,-3-138 12,-1 232-97,-2 0 0,-1 0 0,0 1 0,-2 0-1,-1 0 1,0 1 0,-15-24 0,-18-46 44,18 35 224,-3 2 1,-2 1-1,-2 1 0,-44-56 0,34 60 99,24 30-270,-20-31 1,20 24-117,-1 1 0,-1 1 0,-1 1 0,-37-34 0,25 22-17,27 28 14,-1 1 0,0-1 0,0 1 0,0 1 1,-1-1-1,-12-7 0,-87-43 1268,86 49-1018,18 6-222,-1 1 0,1-1 0,0 1 0,0-1 0,0 0 1,0 0-1,0 0 0,0 0 0,1 0 0,-4-3 0,4 3-220,1 1-1,-1-1 0,1 1 1,-1-1-1,0 1 1,1-1-1,-1 1 1,0-1-1,1 1 1,-1 0-1,0 0 0,1-1 1,-1 1-1,0 0 1,0 0-1,1 0 1,-1 0-1,0 0 1,0 0-1,1 0 1,-1 0-1,0 0 0,0 0 1,1 0-1,-1 0 1,0 0-1,1 1 1,-1-1-1,0 0 1,1 0-1,-1 1 1,0-1-1,1 1 0,-1-1 1,0 1-1,1-1 1,-1 1-1,1-1 1,-1 1-1,1-1 1,-1 2-1,-18 15-5619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35.7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 3554,'0'0'6424,"0"0"-6360,0 0 0,0 0 0,0 0 0,0 0 0,0 0 0,1 1 0,-1-1 1,0 0-1,0 0 0,0 0 0,0 0 0,0 0 0,0 0 0,0 0 0,0 0 0,1 0 0,-1 0 0,0 0 0,0 0 1,0 0-1,0 0 0,0 0 0,0 0 0,1 0 0,-1 0 0,0 0 0,0 0 0,0 0 0,0 0 0,0 0 0,0 0 0,0 0 1,1 0-1,-1 0 0,0 0 0,0-1 0,0 1 0,0 0 0,0 0 0,0 0 0,0 0 0,0 0 0,0 0 0,0 0 1,1 0-1,-1 0 0,0-1 0,0 1 0,0 0 0,0 0 0,0 0 0,24 50 394,32 93-1,-18-40 165,13 16-385,109 190 1,-148-290-246,0 0 24,0 0 0,-2 0 0,0 1 0,-2 0 0,10 30 0,-13-30 22,-3-14-17,0 1-1,0-1 1,-1 1-1,1 12 1,-2-18-26,0-1 4,1 0 0,-1 0 0,0 0 0,1 0 0,-1 0 1,0 0-1,1 0 0,-1 0 0,0 0 0,1 0 0,-1 0 0,0 0 1,0 0-1,1 0 0,-1 0 0,0 0 0,1 0 0,-1 0 0,0-1 1,1 1-1,-1 0 0,0 0 0,0 0 0,1 0 0,-1-1 0,0 1 1,1 0-1,7-17-98,-1 1 0,6-22 0,4-7 113,85-182 208,7-17-111,-105 235-107,0-1-1,0 0 1,-1 0-1,-1 0 1,1-1-1,0-18 0,-3 28 323,0-9-6756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36.1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33 12454,'0'0'2353,"55"-23"-6499,-48 14-160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36.6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314 303 8196,'0'0'1102,"-14"-7"-948,5 3-148,2 0 1,-1 1 0,1-1-1,-1 2 1,-9-4 0,13 6-2,1-1-1,-1 1 1,1-1 0,-1 1 0,1 0 0,-1 1 0,1-1 0,0 0 0,-1 1 0,1 0 0,-1 0 0,1 0-1,0 0 1,0 0 0,0 1 0,-4 2 0,-6 5 62,1 1 0,0 0 0,0 1 0,1 0-1,1 1 1,0 0 0,0 1 0,2 0 0,-1 1 0,-9 20 0,9-12 23,0 0 1,1 0-1,1 1 0,1 0 1,1 0-1,-3 33 1,8-55-91,-3 31 37,1 0 0,2 0-1,1 0 1,6 37 0,-6-63-38,0-1 0,1 1 0,0-1 1,0 0-1,1 0 0,0 0 0,-1 0 1,2 0-1,-1 0 0,0-1 0,1 1 0,0-1 1,0 0-1,0-1 0,1 1 0,-1 0 1,1-1-1,8 4 0,-5-3 0,1-1 1,0 0-1,0 0 1,-1-1-1,1 0 0,1 0 1,-1-1-1,0-1 1,0 1-1,19-3 0,-21 0 5,1 1 0,-1-2 1,0 1-1,1-1 0,-1 0 0,0-1 0,-1 1 0,1-1 0,0-1 0,-1 1 0,0-1 0,0 0 0,-1-1 0,1 1 0,-1-1 0,-1 0 0,9-13 0,4-9 15,-1 0-1,-2 0 1,12-33-1,-7 9-106,-2-1 0,-3 0 0,13-85 0,-17 45-88,-1-118 0,-9 202 210,0-1 227,0 0-1,-1 0 1,-3-19 0,4 28-224,0-1 1,-1 1-1,1-1 1,-1 1-1,1-1 1,-1 1-1,1-1 1,-1 1-1,0 0 1,0-1-1,0 1 0,0 0 1,0 0-1,0 0 1,0-1-1,0 1 1,0 0-1,0 1 1,-1-1-1,1 0 1,0 0-1,-1 0 1,1 1-1,-1-1 0,1 1 1,-1-1-1,1 1 1,-1-1-1,1 1 1,-4 0-1,1 20 449,-4 409 375,9-339-495,-1-58-261,7 61 0,-5-82-107,0-1 0,1 0 0,0 0 1,0-1-1,1 1 0,0 0 0,1-1 1,0 0-1,11 15 0,-14-22-104,0 1 1,0-1-1,0 0 0,1 1 1,-1-1-1,1 0 0,-1 0 0,1-1 1,0 1-1,0-1 0,0 1 1,3 0-1,-4-1-489,1-1 0,0 1 0,0-1 0,-1 0 0,1 0 0,0 0 0,0 0 1,4-1-1,1-2-3751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37.2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4194,'0'0'4626,"84"226"-3281,-40-154-737,3 1-144,0-8-144,-3-9-192,-4-17-96,-7-12-16,-7-11-32,-1-9-80,-7-1-208,-3-6-928,0 0-385,-8 0-912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37.7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562 0 3554,'0'0'9332,"-222"187"-9092,149-111-144,4-7 176,3-17-80,15-16-128,11-6 0,15-14-64,10-6-144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8:05:25.5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34.6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8 211 8148,'0'0'3465,"-3"1"-3254,-1 1-193,7-1 30,20-2 148,38-7 697,80-28-53,-2-7-1,169-75 1,-306 117-1137,1 0 1,0-1 0,0 1-1,0 0 1,0 1-1,0-1 1,0 0 0,0 1-1,7 0 1,-10 0 218,0 0-1,0 0 1,0 0 0,1 0 0,-1 0-1,0 0 1,0 0 0,0 0 0,1 0 0,-1 0-1,0 0 1,0 1 0,0-1 0,0 0-1,1 0 1,-1 0 0,0 0 0,0 1 0,0-1-1,0 0 1,0 0 0,0 0 0,1 0-1,-1 1 1,0-1 0,0 0 0,0 0 0,0 0-1,0 1 1,0-1 0,0 0 0,0 0-1,0 1 1,0-1 0,0 0 0,0 0 0,0 0-1,0 1 1,0-1 0,0 0 0,0 0-1,0 0 1,-1 1 0,1 3-658,0 18-2033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38.0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43 3570,'0'0'7459,"178"0"-7379,-119-10 64,-5-3-144,-3 0-368,-10 6-977,-9 7 129,-13 0-1521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38.4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7171,'0'0'3586,"186"46"-3426,-121-46-32,5 0-128,-8 0-640,-11 0-1473,-15 0-1697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38.7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185 214 6611,'0'0'1926,"-2"32"-1101,-17 209 1869,17-217-2489,-2 31 39,2 1 0,6 65 0,2-105-444,-3-14-744,-2-13-2149,0-11 2957,-1-12-636,0-1 1,-2 1-1,-2-1 1,-10-44-1,-68-154-3563,46 138 5822,3 0 3840,33 94-5173,0 1 0,0-1 0,0 1 0,0-1 0,1 1 1,-1-1-1,0 1 0,0 0 0,0-1 0,0 1 0,0-1 1,1 1-1,-1-1 0,0 1 0,0 0 0,1-1 0,-1 1 1,0-1-1,1 1 0,-1 0 0,0-1 0,1 1 0,-1 0 1,1 0-1,-1-1 0,1 1 0,-1 0 0,0 0 0,1-1 0,-1 1 1,1 0-1,-1 0 0,1 0 0,-1 0 0,1 0 0,-1 0 1,1 0-1,0 0 0,28-3-643,-16 2 1115,218-45 1116,-165 31-1640,8 6-189,-43 8-2470,-30 1 2459,-1 0 1,0 0 0,0 0 0,1 0-1,-1 0 1,0 0 0,0 0 0,0 0-1,1 0 1,-1 1 0,0-1-1,0 0 1,1 0 0,-1 0 0,0 0-1,0 0 1,0 1 0,1-1 0,-1 0-1,0 0 1,0 0 0,0 1-1,0-1 1,0 0 0,1 0 0,-1 0-1,0 1 1,0-1 0,0 0-1,0 0 1,0 1 0,0-1 0,0 0-1,0 0 1,0 1 0,0-1 0,0 0-1,0 0 1,0 1 0,0-1-1,0 0 1,0 0 0,0 1 0,0-1-1,0 0 1,-1 1 0,1 4-1000,0 24-2927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39.1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 6195,'0'0'7171,"150"0"-7171,-85-3-32,-3-1-592,4 4-1233,-15 0-1441,-15 0-3937</inkml:trace>
  <inkml:trace contextRef="#ctx0" brushRef="#br0" timeOffset="1">864 13 12198,'0'0'1920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39.5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434 57 8084,'0'0'-278,"-25"-12"-1616,-1 0 1819,-1 1 1,-29-8-1,52 18 94,-1 0 1,0 1-1,0 0 1,0 0-1,0 0 1,0 0-1,0 1 0,0 0 1,0 0-1,0 0 1,0 1-1,1-1 1,-1 1-1,1 0 1,-1 1-1,1-1 0,0 1 1,0 0-1,0 0 1,0 0-1,0 0 1,-4 6-1,-3 1 156,-5 3 100,1 2 1,1 0 0,1 0-1,0 1 1,1 1 0,0 0-1,2 1 1,0 0 0,1 1-1,1 0 1,-7 23 0,6-8 14,1-1 0,2 1-1,1 0 1,2 1 0,2 64 0,1-94-279,1-1 0,-1 0-1,1 0 1,0 0 0,0 1 0,1-1-1,-1 0 1,1 0 0,0-1 0,0 1-1,0 0 1,0-1 0,1 1 0,-1-1-1,1 0 1,4 4 0,-2-2-7,1-1 0,-1 0 0,1-1 0,0 1 0,0-1 0,0 0 0,0 0-1,0-1 1,1 0 0,6 1 0,-6-1-75,0-1 0,0 1 0,0-2-1,0 1 1,0-1 0,1 0 0,-1-1-1,0 1 1,0-1 0,0-1 0,0 0-1,0 0 1,0 0 0,-1 0 0,1-1-1,0 0 1,-1-1 0,0 0 0,0 0 0,11-9-1,-4-3-198,-1 0 0,0-2 0,-1 1 0,-1-1-1,0-1 1,-2 0 0,8-21 0,-3-1-995,-2 0 1,9-62 0,-10 4-1716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39.9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 1 384,'0'0'6483,"0"219"-4642,0-133-432,0 22-49,-11 13-175,-3 11 15,3-4 145,4-23-641,7-27-512,0-25-192,0-20-64,3-20-784,15-13-1505,1-7-1489,-8-49-2177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40.3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164 1 6755,'0'0'2332,"-5"41"-1260,-2 11-577,-23 216 2206,25-15-1105,5-205-1452,0-35-130,1 0 1,0 0-1,1-1 1,0 1-1,1-1 1,0 1-1,1-1 1,7 15-1,-9-22-27,1 0-1,0 0 0,0 0 0,0 0 0,1-1 0,0 1 1,-1-1-1,2 0 0,-1 0 0,0 0 0,1-1 0,0 1 1,-1-1-1,1 0 0,1-1 0,-1 1 0,0-1 0,1 0 0,-1 0 1,9 1-1,8-1-634,1 0 0,40-3 0,-45 0 175,-10 0 84,0 0 0,-1 0 0,1-1 0,0 0 0,-1 0 0,1-1 0,-1 1 1,0-2-1,0 1 0,0-1 0,0 0 0,6-6 0,6-3-2879</inkml:trace>
  <inkml:trace contextRef="#ctx0" brushRef="#br0" timeOffset="1">0 437 8996,'0'0'5699,"135"-65"-5651,-80 58-48,-4 4-464,-7 3-689,-11 0-1184,-22 0-2097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41.3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86 2257,'0'0'15079,"0"-10"-15079,0 7-1009,0-1 193,0-5-304,0-11-529,0 0-2097,0 0-1840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41.8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7988,'0'0'3361,"139"213"-2801,-88-138 81,0 11-209,-4 2-32,-3 11-160,-7-14-96,-5-6-96,-6-20-96,-8-23-160,0-13-976,-7-20-1313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42.3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591 0 9716,'0'0'6115,"-189"168"-5907,108-63-144,-6 13 273,3-10 79,15-19-336,25-33-80,22-27 48,11-13-96,8-9-945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35.2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8196,'0'0'2337,"21"18"-2185,221 198 1091,-27 16 316,25 24-805,-233-250-742,0 2-12,1-1 0,0 0 0,0 0 1,0 0-1,1-1 0,0-1 0,1 1 0,10 3 1,-19-8-298,0-1 1,1 1-1,-1-1 1,0 0-1,0 1 1,0-1-1,0 0 1,0 0-1,0 0 1,0 0 0,0 0-1,1 0 1,-1 0-1,0 0 1,0 0-1,0 0 1,0-1-1,0 1 1,0 0 0,0-1-1,0 1 1,0-1-1,0 1 1,0-1-1,0 0 1,0 1-1,0-1 1,0 0-1,-1 0 1,1 0 0,0 1-1,0-1 1,0-2-1,2-17-2629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42.8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33 195 9156,'0'0'1945,"0"31"-1270,0 203 1780,0-2-1276,0-230-1091,0-3-70,-1-13-107,0 1-1,-1-1 1,-4-13-1,-3-18-221,-5-286-968,14 329 1275,0-15-16,1 0-1,0-1 1,1 1 0,1 0 0,9-26 0,-10 35 10,1 0-1,1 1 0,0-1 0,0 1 0,0 0 0,1 0 0,0 0 1,0 0-1,1 1 0,0 0 0,0 0 0,0 1 0,9-7 0,-11 10-2,-1 0 0,1 0 0,0 0 0,0 0 0,0 1 0,0 0 0,0-1 0,0 1 0,0 1-1,0-1 1,0 1 0,1-1 0,-1 1 0,7 1 0,-9-1 21,1 1 0,0 0 1,0-1-1,-1 1 0,1 0 0,0 0 0,-1 1 1,1-1-1,-1 1 0,1-1 0,-1 1 1,0 0-1,0-1 0,0 1 0,0 0 0,0 1 1,0-1-1,0 0 0,-1 1 0,3 3 0,2 8 63,0 2-1,-1-1 0,0 1 0,-1 0 1,-1 0-1,2 32 0,-3-3 235,-6 57 0,4-98-256,0 1 0,-1 0-1,1-1 1,-1 1 0,0 0-1,0-1 1,-1 1 0,1-1-1,-1 1 1,0-1 0,0 0 0,-1 0-1,1 0 1,-1 0 0,0 0-1,0-1 1,0 1 0,0-1-1,-1 0 1,1 0 0,-1 0-1,0 0 1,0-1 0,0 1-1,0-1 1,-1 0 0,1-1 0,0 1-1,-1-1 1,1 1 0,-1-1-1,0-1 1,1 1 0,-1-1-1,-5 1 1,10-1-89,-1 0-1,1 0 1,0 0-1,-1 0 1,1 0 0,0 0-1,-1 0 1,1 0-1,0 0 1,-1 0-1,1 0 1,0 0 0,-1 1-1,1-1 1,0 0-1,0 0 1,-1 0-1,1 1 1,0-1 0,0 0-1,-1 0 1,1 1-1,0-1 1,0 0 0,0 0-1,-1 1 1,1-1-1,0 0 1,0 1-1,0-1 1,0 0 0,0 1-1,0-1 1,0 0-1,0 1 1,0-1-1,0 1 1,3 17-357,15 16 447,16 18 220,60 83 847,-93-133-1155,0 0 1,0-1-1,0 1 1,0-1 0,1 0-1,-1 1 1,0-1-1,1 0 1,-1 0-1,1 0 1,0 0-1,-1 0 1,1 0-1,0 0 1,-1-1-1,1 1 1,0-1-1,0 1 1,0-1 0,-1 1-1,1-1 1,0 0-1,0 0 1,0 0-1,0 0 1,2-1-1,-1 0-263,-1 0 0,0 0-1,1 0 1,-1-1 0,0 1 0,0-1-1,0 1 1,0-1 0,0 0-1,0 0 1,0 0 0,-1 0-1,1 0 1,0 0 0,-1 0-1,0 0 1,2-4 0,15-35-4680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43.2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56 8964,'0'0'7187,"145"-10"-7587,-79 1 496,-8-1-64,-3 0 0,-8-3-32,-14 9-576,-7 4-801,-8 0-960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43.6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1 6707,'0'0'4626,"-40"223"-3377,33-141-673,0-13-112,7-17-176,-4-25-288,4-14-80,0-10-1905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44.7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0 8228,'0'0'5549,"-3"0"-5226,-10 0-80,10 0-110,3 2-181,3 45 149,3-2 1,1 1-1,2-1 1,24 72-1,11 52 214,0 132 226,-37-244-373,-2-46 8,-5-10-177,1-1 1,-1 0 0,0 0 0,0 0 0,1 0-1,-1 0 1,0 0 0,0 0 0,1 1-1,-1-1 1,0 0 0,0 0 0,1 0-1,-1 0 1,0 0 0,0 0 0,1 0-1,-1 0 1,0-1 0,1 1 0,-1 0-1,0 0 1,0 0 0,1 0 0,-1 0-1,0 0 1,0 0 0,1-1 0,-1 1-1,0 0 1,0 0 0,0 0 0,1 0-1,-1-1 1,0 1 0,0 0 0,0 0-1,0-1 1,0 1 0,1 0 0,-1 0-1,0 0 1,0-1 0,0 1 0,0 0-1,0-1 1,0 1 0,0 0 0,0 0 0,0-1-1,0 1 1,10-26-87,10-41 0,-2 2 146,15-24 4,3 1-1,94-161 0,-122 236-85,-1 0 0,0-1 0,-2 0 0,1 0-1,-2 0 1,0-1 0,0 1 0,-1-1 0,-1 0 0,-1 0 0,0-19 0,-1 31 688,0-9-3510,-8 17-3982,-6 20-83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45.1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0 105 8980,'0'0'4498,"4"-105"-13382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45.7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392 422 7091,'0'0'3818,"-27"3"-3674,-8 1-121,-47 12-1,75-13-11,1-1 0,-1 1-1,1 0 1,-1 0 0,1 1-1,0 0 1,1 0 0,-1 1 0,1-1-1,-1 1 1,2 0 0,-1 1-1,0-1 1,1 1 0,0 0-1,-5 9 1,0-1 50,-10 14 81,2 1-1,1 0 1,1 2 0,1 0-1,2 0 1,1 1 0,2 0-1,1 1 1,1 0-1,2 0 1,-1 44 0,5-53-110,1-16-19,-1 0-1,1 0 0,1 0 0,0 1 0,2 10 0,-3-17-17,1-1-1,0 1 1,-1 0-1,1 0 1,0-1 0,0 1-1,0-1 1,0 1 0,1-1-1,-1 1 1,0-1-1,0 1 1,1-1 0,-1 0-1,1 0 1,-1 0-1,1 0 1,0 0 0,-1 0-1,1 0 1,0-1 0,0 1-1,0-1 1,-1 1-1,1-1 1,0 1 0,3-1-1,1 1-18,0-1 0,0 1 0,0-1 0,1 0 0,-1-1 0,0 1 0,0-1 0,0 0 0,0-1 0,0 0 0,0 0 0,6-3-1,-6 1 1,1 0 0,-1-1-1,0 0 1,-1 0-1,1 0 1,-1-1-1,0 0 1,-1 0-1,8-11 1,19-37 6,-2-1 1,-2-1-1,-3-1 1,-3-1-1,-2-1 1,16-87-1,-23 66-19,-4-2 0,-4-119-1,-4 189 38,-4-57 20,3 63-16,0 0 0,0 1 0,-1-1 0,0 1 1,0 0-1,0-1 0,-1 1 0,1 0 0,-7-7 0,-6 2 132,15 9-111,-1 1 1,1 0-1,0 0 0,-1 0 1,1 0-1,-1 0 0,1-1 1,0 1-1,-1 0 0,1 0 1,-1 0-1,1 0 0,0 0 1,-1 0-1,1 0 1,-1 0-1,1 0 0,0 0 1,-1 1-1,1-1 0,-1 0 1,1 0-1,0 0 0,-1 0 1,1 1-1,0-1 0,-1 0 1,1 0-1,0 1 1,-1-1-1,1 0 0,0 0 1,-1 1-1,1-1 0,0 0 1,0 1-1,0-1 0,-1 0 1,1 1-1,0-1 0,0 1 1,0-1-1,0 1 1,-6 40 51,3 1 1,3 72 0,1-47 110,-1-58-158,6 191 648,-3-168-567,2 0 0,1-1 1,1 0-1,14 38 1,36 61 2,-50-117-186,0 0 0,2 0 0,-1-1 0,1 0 0,1 0 0,0-1 0,14 11 0,-21-19-134,1-1 1,-1 1-1,1-1 0,-1 0 0,1 0 0,0-1 1,0 1-1,-1-1 0,1 0 0,4 1 1,24 0-5186,-20-2-831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46.1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6115,'0'0'6643,"99"177"-5859,-59-101-464,7 2 49,4 5-353,-3-8 32,-8-9-32,-4-24-32,-6-15-209,-9-18-1007,1-9-1313,-11 0-2434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46.5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555 1 3426,'0'0'9652,"-186"167"-8836,117-69-223,-8 14 239,4 0-304,11-14-256,18-26-272,15-26-48,18-23-544,8-10-1553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47.1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422 0 6371,'0'0'4397,"-27"33"-3530,-86 111-510,99-125-325,1 1 0,0 0 0,2 1 0,0 1 0,-8 23 0,6-11 38,-33 80 476,-35 142 1,62-180-148,4 0 0,3 1 0,-2 82 0,13-144-358,4 391 780,-2-387-801,2-1 1,0 0-1,1 0 1,1 0-1,0-1 1,2 0-1,9 20 1,-12-30-86,-1-1 1,1-1 0,0 1 0,0-1 0,0 1-1,1-1 1,0 0 0,0-1 0,0 1 0,1-1-1,-1 0 1,1 0 0,0-1 0,0 0 0,1 0-1,-1 0 1,0-1 0,1 0 0,0 0 0,-1-1-1,1 1 1,7-1 0,17 1-1825,0-1 0,0-2 0,59-9 1,-34-7-2488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47.7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190 0 7732,'0'0'3166,"18"35"-2798,60 115-103,-66-125-182,-1 0 1,-1 1 0,-1 1 0,-1-1 0,-1 1-1,-2 0 1,-1 1 0,1 29 0,-2-28 21,7 125 394,-14 205-1,-2-285-330,-3 0-1,-20 76 0,-51 137 412,71-255-531,-1-1-1,-2-1 1,-1 0-1,-1-1 1,-27 43-1,39-70-133,1 0-1,-1 0 1,0 0 0,0 0-1,0 0 1,-1 0-1,1 0 1,0-1-1,-1 0 1,1 1-1,-1-1 1,1 0-1,-1 0 1,0 0-1,1 0 1,-1-1-1,0 1 1,0-1-1,0 1 1,1-1-1,-1 0 1,0 0-1,0 0 1,0-1 0,-4 0-1,3 0-161,0 0-1,1 0 1,-1-1 0,1 1 0,-1-1-1,1 0 1,-1 0 0,1 0-1,0 0 1,0 0 0,0-1-1,0 1 1,1-1 0,-1 0-1,1 0 1,-5-6 0,-9-27-4066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35.5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663 1 8964,'0'0'4287,"-30"14"-3934,-97 51-161,116-59-179,0 2-1,0-1 1,1 2 0,1-1 0,-1 1 0,1 1 0,1 0 0,-10 13-1,-6 8 83,-44 48 185,-4 1-136,5 3 0,-84 132 1,147-208-499,0 0 0,1 1 1,0 0-1,0-1 0,0 1 0,1 0 1,0 1-1,1-1 0,0 0 1,0 0-1,1 10 0,0 3-3493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48.2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269 1 6403,'0'0'6093,"-3"0"-5991,0 0-84,-1 1 0,0 0 0,0 0 0,1 0 0,-1 1 0,0-1 0,1 1 0,-1 0 0,1 0 0,0 0 1,0 0-1,0 1 0,-3 2 0,-39 40 28,20-15 126,1 2 1,1 0-1,2 1 1,1 1-1,-22 52 1,39-77-101,0 0 1,1 0-1,0 0 1,0 0-1,1 0 1,0 0-1,1 0 1,0 0-1,0 0 0,1 1 1,2 8-1,-2-16-74,0 0-1,0 0 0,0 0 1,0 0-1,1 0 0,-1 0 1,1-1-1,-1 1 0,1-1 0,0 1 1,-1-1-1,1 1 0,0-1 1,0 0-1,0 0 0,0 0 1,0 0-1,0 0 0,1 0 0,-1-1 1,0 1-1,0-1 0,1 0 1,2 1-1,10 1-31,0-1-1,23-2 1,-21 1 18,-13 0 0,1-1 1,-1 0 0,0 1 0,1-1 0,-1-1-1,6-2 1,23-4-5233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52.3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1 135 3410,'3'0'11809,"21"-3"-11496,306-56 952,-190 30-1097,-69 10-143,-52 13-141,-1 1-1,1 1 1,0 0-1,29-1 1,-52 14-5660,-23 11 1371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53.0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1 257 7491,'0'0'3783,"9"40"-2462,1 0-1037,6 29 373,14 134 0,-19-3 158,18 149-432,-28-343-373,-1-6-11,0 1 1,0 0-1,0 0 1,0 0-1,0-1 0,0 1 1,0 0-1,0 0 0,0-1 1,0 1-1,0 0 1,1 0-1,-1-1 0,0 1 1,0 0-1,1-1 0,-1 1 1,1 0-1,-1-1 0,1 1 1,-1-1-1,1 1 1,-1 0-1,1-1 0,-1 1 1,1-1-1,0 0 0,-1 1 1,1-1-1,0 1 1,-1-1-1,1 0 0,0 0 1,0 1-1,-1-1 0,2 0 1,-2 0-9,0 0 1,1 0 0,-1 0 0,0 0-1,0 0 1,1 0 0,-1 0-1,0 0 1,0 0 0,1-1-1,-1 1 1,0 0 0,0 0 0,1 0-1,-1 0 1,0 0 0,0-1-1,0 1 1,1 0 0,-1 0-1,0 0 1,0-1 0,0 1-1,0 0 1,0 0 0,0-1 0,1 1-1,-1 0 1,0 0 0,0-1-1,0 1 1,0 0 0,0 0-1,0-1 1,0 1 0,10-53-158,-3 0 1,-2-1-1,-2-67 1,-3 118 152,1-524 117,-8 348 952,7 178-509,26-16-429,12 0-71,-1-1 1,-1-2-1,-1-2 1,-1 0 0,47-42-1,-73 58-815,-3 5-752,-3 24-8528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53.4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44 10085,'0'0'4370,"185"-7"-3794,-112 7-544,-3-7 32,-5 4-64,-6-7-320,-12 1-1217,-11 2-704,-14 7-1729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53.7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50 9476,'0'0'5715,"-7"-50"-16104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54.1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235 622 5923,'0'0'2700,"0"-1"-2674,0 1-1,0 0 1,0 0 0,1 0 0,-1 0 0,0-1 0,0 1 0,0 0 0,0 0 0,0-1 0,0 1 0,0 0 0,0 0 0,0 0-1,0-1 1,0 1 0,0 0 0,0 0 0,0-1 0,0 1 0,0 0 0,0 0 0,0 0 0,0-1 0,0 1 0,0 0 0,0 0-1,-1-1 1,1 1 0,0 0 0,0 0 0,0 0 0,0 0 0,0-1 0,-1 1 0,1 0 0,0 0 0,0 0 0,0 0 0,0 0-1,-1-1 1,1 1 0,0 0 0,0 0 0,-1 0 0,1 0 0,0 0 0,0 0 0,0 0 0,-1 0 0,1 0 0,0 0 0,-10 3 43,1 1 0,0 0 0,1 1 0,-1 0 0,1 0 0,0 1 1,0 0-1,1 0 0,0 1 0,0-1 0,0 2 0,-9 13 0,-1 2 132,2 0 0,1 2 0,-15 33 0,21-40-120,0 1 1,2 0-1,0 1 1,2 0-1,0-1 1,1 1-1,1 1 1,1-1-1,0 0 1,4 33-1,-2-49-84,0 1-1,1 0 1,-1-1-1,1 1 1,0-1 0,0 0-1,0 1 1,0-1-1,1 0 1,0 0 0,0-1-1,0 1 1,0-1-1,0 1 1,1-1 0,0 0-1,-1 0 1,1 0-1,0-1 1,1 1 0,-1-1-1,0 0 1,1 0-1,-1-1 1,1 1-1,8 1 1,-7-2-16,0 0 1,0-1-1,0 1 1,0-1-1,0 0 0,0-1 1,0 1-1,-1-1 1,1 0-1,0-1 0,0 1 1,-1-1-1,1 0 0,-1-1 1,1 1-1,-1-1 1,0 0-1,0 0 0,0-1 1,-1 1-1,9-9 1,4-10-78,-1-1 1,0-1-1,-2-1 1,-1 0 0,-1 0-1,-1-1 1,11-38 0,-6 4-380,-3 0 0,9-86 0,-13-145 64,-9 239 398,0 20 335,-1 0 1,-2 0 0,-1 0 0,-2 1 0,-1-1 0,-1 1-1,-13-32 1,21 64-280,0-1 0,0 0 0,0 0 0,0 0-1,0 0 1,0 0 0,0 0 0,-1 0 0,1 0 0,0 0-1,0 1 1,0-1 0,0 0 0,0 0 0,0 0 0,0 0-1,0 0 1,0 0 0,0 0 0,0 0 0,0 0 0,-1 0-1,1 0 1,0 0 0,0 0 0,0 0 0,0 0 0,0 0 0,0 0-1,0 0 1,0 0 0,0 0 0,-1 0 0,1 0 0,0 0-1,0 0 1,0 0 0,0 0 0,0 0 0,0 0 0,0 0-1,0 0 1,0 0 0,-1 0 0,1 0 0,0 0 0,0 0-1,0 0 1,0 0 0,0 0 0,0 0 0,0 0 0,0-1-1,-3 20 377,2 25-576,40 431 2203,-30-406-1705,22 137 471,-23-164-737,3-1 1,29 74-1,-36-106-104,1 1 0,0 0 0,12 16 0,-16-24-232,1 0 1,0 0 0,0 0 0,0 0 0,0 0 0,0 0 0,0 0-1,0-1 1,1 1 0,-1-1 0,1 0 0,-1 0 0,1 0-1,0 0 1,-1 0 0,1 0 0,0-1 0,-1 1 0,5-1 0,-7 0 57,1 0 0,-1 0 0,1 0 0,0 0 1,-1 0-1,1 0 0,0 0 0,-1 0 1,1 0-1,-1 0 0,1-1 0,0 1 1,-1 0-1,1 0 0,-1-1 0,1 1 1,-1-1-1,1 1 0,-1 0 0,1-1 1,-1 1-1,1-1 0,0 0 0,10-29-7307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54.5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0 10725,'0'0'696,"-5"35"-341,2-14-231,-26 244 1617,22 121 49,7-316-1633,0-61-144,0 1 0,0-1 0,1 1 0,0-1 0,1 1 0,0-1 0,7 17 0,-8-23-38,1 0 1,0 0-1,0 0 1,0 0 0,0 0-1,0-1 1,1 1-1,-1-1 1,1 1 0,0-1-1,0 0 1,0 0-1,0 0 1,0-1 0,0 1-1,0-1 1,0 0-1,1 1 1,-1-1 0,0-1-1,1 1 1,-1 0-1,1-1 1,3 0 0,-2 1-194,0-1 1,0 0 0,0 0 0,0 0-1,0-1 1,0 1 0,0-1 0,0 0 0,0-1-1,0 1 1,0-1 0,-1 0 0,8-4-1,-9 3-119,0 0 0,1 0 0,-1 0 0,-1 0 0,1-1-1,0 1 1,-1-1 0,0 0 0,0 0 0,0 0 0,0 0-1,0 0 1,-1 0 0,0 0 0,2-8 0,-1-21-5461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54.9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0 151 8628,'0'0'3345,"259"-82"-3697,-190 66-2193,-14 6-2913</inkml:trace>
  <inkml:trace contextRef="#ctx0" brushRef="#br0" timeOffset="1">726 0 10965,'0'0'6339,"7"0"-10085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55.3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6115,'0'0'8260,"131"200"-7892,-76-101 64,-4 2-336,0-9 160,-4-6-256,-3-18 0,-8-12 32,1-7-32,-5-6-160,-2-13-1249,-5-7-576,-10-17-1584,-4-6-2962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55.6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755 1 6739,'0'0'5955,"-193"226"-5283,123-111 225,-14 23-289,-7 13 112,4 3-384,14-26 209,18-33-513,19-33-32,7-26-641,10-19-2128,1-14-2225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15.6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437 14 1793,'0'0'5176,"-21"8"-4712,-6 1-251,10-4-34,0 1 0,0 0 0,1 2 1,0-1-1,-19 14 0,-117 91 1798,144-105-1965,0 0-1,1 0 0,0 1 1,0 0-1,1 0 1,0 1-1,1 0 0,0 0 1,-8 18-1,4-3-27,0 0-1,-9 48 0,13-32 2,1 1 0,2 0 0,4 42 0,0-9 14,-2-46 2,-1 14 17,10 81 1,-6-108-32,0 0 0,1-1 0,1 1 0,0-1 1,1 0-1,0 0 0,1-1 0,1 0 0,9 13 0,-3-10-32,0 0-1,1-1 0,0-1 1,1 0-1,1-1 0,27 17 1,-4-7 22,84 34 0,-71-37-1,1-4 0,0-1 0,91 12 0,-43-17-48,112-2 0,-194-8 74,-1-1 1,0-1-1,0-1 1,0-1-1,0-1 1,0 0 0,-1-1-1,0-1 1,0-1-1,-1 0 1,0-1-1,0-1 1,-1-1 0,0 0-1,-1-1 1,0-1-1,-1 0 1,-1-1-1,0-1 1,-1 0 0,0-1-1,-1 0 1,-1 0-1,-1-1 1,0 0-1,-1-1 1,10-33 0,-3-3 33,-2-1 0,-3 0 0,-2 0 0,-2-1 1,-3 0-1,-7-98 0,2 134-7,-2-1-1,0 1 1,-2-1 0,0 1-1,-1 1 1,-1-1 0,-1 2-1,-1-1 1,-19-27 0,13 23 129,-1 1 1,-2 1 0,0 0 0,-1 2 0,-1 0-1,-39-27 1,33 29-62,-1 0 0,-1 2 0,0 0 1,-1 2-1,-1 2 0,1 1 0,-2 1 0,0 1 0,1 2 1,-2 2-1,-37-2 0,64 6-100,-158 2-35,141 0-28,1 2 0,-1 0 1,1 1-1,0 1 1,-25 10-1,25-7-727,0 1 0,0 1 1,1 2-1,1 0 0,-38 30 0,11 4-2683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59.1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1 4626,'0'0'1649,"-8"265"304,1-143-288,3-30-1137,4-30-496,0-29-32,0-20 0,0-46-6627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6:59.7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 2097,'0'0'6395,"33"-1"-5696,108-6 61,-94 5-90,0 1 0,84 10 0,-116-5-611,1-1 1,0 2-1,-1 0 0,0 1 1,-1 0-1,1 1 0,-1 1 1,0 0-1,-1 1 0,16 13 1,-13-9-23,-2 1 1,1 1 0,-2 0-1,0 0 1,-1 1 0,-1 1-1,0 0 1,16 35-1,-18-28-4,0 0-1,-2 1 0,-1 0 0,0 0 0,-2 0 0,1 43 0,-3-1 114,-7 72 0,1-107 2,0-1 0,-3-1 0,0 1 0,-19 46 0,13-43 106,-2-1-1,-31 51 1,41-76-189,0 0 0,0 0 0,-1-1 0,0 0 0,-1 0 0,0-1 1,0 1-1,0-1 0,0-1 0,-1 0 0,0 0 0,0 0 0,-1-1 0,1 0 0,-1-1 1,-9 3-1,-14-2 9,0-1 1,0-2 0,-45-4-1,63 1-437,1 0-1,-1 0 0,1-2 0,-1 1 1,1-2-1,-22-10 0,17 8-867,0 2-1891,5 5-944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00.8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5 139 2465,'0'0'5008,"1"-7"-4200,-1 2-913,3-18 1188,-2-1 0,0 1-1,-4-29 1,0 48 425,1 16-1306,0 20-434,2 18 177,0 41 89,16 145 0,82 289 329,-82-445-339,-13-63-16,-1-4-32,-2-23-6621,0-16 1594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01.5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0 292 2369,'0'0'7713,"15"-16"-7011,-1 3-527,-4 3-79,0 0 0,-1-1 1,0 0-1,0 0 1,-1-1-1,0 0 1,-1 0-1,7-17 1,0-12 78,-9 25-188,1 1 0,0-1 0,1 1-1,13-22 1,-19 37 2,-1-1 0,0 1 0,0 0 0,0 0 0,1-1 0,-1 1 0,0 0 0,0 0 0,1-1 0,-1 1 0,0 0 0,1 0 0,-1 0 0,0-1 0,0 1 0,1 0 0,-1 0 1,0 0-1,1 0 0,-1 0 0,1 0 0,-1 0 0,0 0 0,1 0 0,-1 0 0,0 0 0,1 0 0,-1 0 0,0 0 0,1 0 0,-1 0 0,0 0 0,1 0 0,-1 0 0,0 0 0,1 1 0,-1-1 0,0 0 0,1 0 0,-1 0 0,0 1 0,0-1 0,1 0 0,-1 0 0,0 1 0,0-1 0,0 0 0,1 1 0,-1-1 0,0 0 0,0 0 0,0 1 0,0-1 0,0 0 0,1 1 0,-1 0 0,9 24 261,-7-20-234,2 8 108,6 21 293,2-2 1,1 1-1,2-2 1,26 44 0,-36-68-387,1 1 1,0 0 0,0-1 0,1 0 0,-1-1-1,2 1 1,-1-1 0,1-1 0,0 1-1,0-1 1,0-1 0,1 1 0,0-2-1,0 1 1,0-1 0,0 0 0,0-1 0,0 0-1,1-1 1,-1 0 0,14 0 0,-19-1-95,0 0 1,-1 0-1,1 0 1,0-1-1,0 0 1,0 0-1,0 0 1,-1 0-1,1 0 1,0-1-1,-1 1 1,0-1-1,1 0 1,-1 0-1,0-1 1,0 1-1,0-1 1,3-3-1,-2 1-305,0 0 0,-1 0 0,0 0 0,0 0-1,-1-1 1,0 0 0,0 1 0,0-1 0,0 0 0,-1 0 0,1-8-1,0-40-4958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02.1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0 487 5587,'0'0'5218,"14"-34"-4732,81-205-294,-82 208-179,0 1 0,3 1 1,25-39-1,-40 67-11,-1 0 0,1 1-1,-1-1 1,1 0 0,-1 1 0,1-1 0,-1 0 0,1 1-1,-1-1 1,1 1 0,0-1 0,-1 1 0,1-1 0,0 1-1,0 0 1,-1-1 0,1 1 0,0 0 0,0 0-1,-1-1 1,1 1 0,0 0 0,0 0 0,0 0 0,0 0-1,-1 0 1,1 0 0,0 0 0,0 0 0,0 0 0,-1 1-1,1-1 1,0 0 0,0 0 0,-1 1 0,1-1-1,0 0 1,0 1 0,-1-1 0,1 1 0,0-1 0,-1 1-1,1-1 1,-1 1 0,1 0 0,-1-1 0,2 2 0,3 5 75,-1-1 0,0 1 1,0 0-1,4 9 1,-3-5 42,22 44 159,-19-37-194,0 0 1,1 0-1,1-1 1,0-1-1,2 1 1,0-2-1,19 21 1,-26-33-97,-1 1 1,0-2-1,1 1 1,0 0-1,0-1 0,0 0 1,0 0-1,0 0 1,0-1-1,0 0 0,1 0 1,-1 0-1,0-1 1,1 0-1,-1 1 0,0-2 1,1 1-1,6-2 1,-6 1-15,1-1 1,-1 0 0,0 0 0,1 0 0,-1-1 0,0 0 0,0 0 0,-1-1 0,1 1 0,0-1-1,-1 0 1,0-1 0,7-8 0,6-10-192,0-1-1,-2-1 1,-2-1-1,0 0 1,-1-1-1,11-36 1,-21 53 184,0 0 1,-1-1-1,0 1 1,0-21-1,1 30 69,0 0 0,0 0 0,0 0 0,0 0-1,0 1 1,0-1 0,0 1 0,0 0 0,0 0 0,1 0-1,4 1 1,-1 0 20,6-1 42,5-1 34,1 2 1,26 3-1,-38-2-123,-1-1 1,0 1-1,0 0 1,0 1-1,0-1 1,0 1-1,0 0 0,0 1 1,-1-1-1,9 9 1,2 3 11,0 2 1,-1 0-1,-1 1 1,14 24-1,43 84 381,-11-17 125,-49-91-378,2 4-24,21 27 1,-31-45-126,0 0 0,0-1 0,0 1 0,0-1 0,1 0 0,-1 0 0,1 0 0,0-1 0,0 1 0,0-1 1,0 0-1,0 0 0,1 0 0,5 1 0,-9-3-73,1 1-1,-1-1 1,1 0 0,-1 0-1,1 0 1,-1 0 0,1 0-1,-1 0 1,1-1 0,-1 1-1,0 0 1,1-1 0,-1 1-1,1-1 1,-1 1 0,0-1-1,1 0 1,-1 1 0,0-1 0,0 0-1,1 0 1,-1 0 0,0 0-1,0 0 1,0 0 0,0-1-1,1-1 1,0-2-302,0 0 0,0 0 0,0 0 0,-1 0 0,0 0 0,1-7-1,-2 10 305,6-58-4063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02.5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6067,'0'0'5026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03.3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242 385 4226,'0'0'1377,"-14"-1"-684,9 0-621,0 1-5,1-1 1,-1 0-1,1 1 1,-1 0-1,0 0 1,1 1 0,-1-1-1,1 1 1,-1 0-1,1 0 1,0 0-1,-1 1 1,1-1-1,0 1 1,0 0-1,0 1 1,0-1-1,0 1 1,1-1-1,-1 1 1,1 0-1,-5 5 1,-6 10 277,0 2-1,1 0 1,1 0-1,1 1 1,1 1-1,1 0 1,1 0-1,1 1 1,0 0-1,2 0 1,1 0-1,1 1 1,-1 32 0,4-43-298,0-5-24,0 1 1,0 0-1,0 0 1,1-1 0,1 1-1,3 13 1,-4-20-24,0-1-1,-1 1 1,1-1 0,0 0 0,0 1 0,0-1 0,0 0 0,0 0-1,0 1 1,0-1 0,0 0 0,1 0 0,-1 0 0,0 0-1,1-1 1,-1 1 0,2 1 0,0-2-5,-1 1-1,1-1 1,0 1-1,-1-1 1,1 0-1,0 0 1,0 0 0,-1 0-1,1-1 1,0 1-1,-1-1 1,1 0-1,3-1 1,-2 1-4,0-1 0,-1 0 0,1 0 0,-1 0 0,1 0-1,-1 0 1,0-1 0,0 0 0,0 1 0,0-1 0,3-6 0,24-40-85,-27 43 78,23-47-362,-2-2 0,-2-1 0,-3 0 0,-2-1 0,-3-1 0,-3-1 0,-2 0 0,-3 0 0,-1-75 0,-4 105 387,0 22 95,0 0-1,-1 1 0,1-1 0,-2 0 1,1 1-1,-1-1 0,0 1 0,0-1 1,-1 1-1,0-1 0,-4-9 0,6 15-47,0 1 0,0 0-1,0-1 1,0 1 0,0 0 0,-1-1-1,1 1 1,0 0 0,0-1 0,0 1-1,0 0 1,-1 0 0,1-1 0,0 1-1,0 0 1,0 0 0,-1-1-1,1 1 1,0 0 0,-1 0 0,1 0-1,0-1 1,0 1 0,-1 0 0,1 0-1,0 0 1,-1 0 0,1 0-1,0 0 1,-1 0 0,1 0 0,0 0-1,-1 0 1,1 0 0,0 0 0,-1 0-1,1 0 1,0 0 0,-1 0-1,1 0 1,0 0 0,-1 0 0,1 0-1,-1 1 1,-2 17 648,2 55-770,3 107 63,1-152 57,0 0 0,2-1 0,1 1 0,13 37 0,-10-39 27,2-1 0,0 0-1,24 38 1,-31-58-77,-1 1 0,1-1 0,0 0 0,1 0-1,-1 0 1,1 0 0,0-1 0,0 0-1,0 0 1,1 0 0,-1-1 0,1 1-1,0-1 1,0-1 0,0 1 0,0-1-1,0 0 1,1-1 0,-1 1 0,12 0-1,-17-2-5,6 0-12,0 0 0,0 0 0,0-1 0,0 0 0,6-1 0,-10 0-2,0 1-1,0 0 0,0-1 1,-1 1-1,1-1 0,-1 0 0,0 0 1,1 0-1,-1 0 0,0 0 0,0-1 1,0 1-1,2-4 0,11-16-320,-1-1 0,16-33 0,-25 44 105,0 0 0,-1 1 0,0-2 0,-1 1 0,-1 0-1,0-1 1,1-19 0,12 45 926,6 24-411,-8-13 339,32 45 0,-41-63-570,1 0-1,-1-1 1,1 0-1,0 0 1,0-1-1,1 1 1,-1-1 0,1-1-1,0 1 1,0-1-1,1 0 1,-1 0-1,8 2 1,-11-4-96,-1 0-1,1-1 1,-1 1 0,1-1 0,-1 0-1,1 0 1,-1 0 0,1 0-1,-1 0 1,1 0 0,-1-1 0,1 1-1,-1-1 1,1 0 0,-1 0 0,0 0-1,1 0 1,-1 0 0,0 0-1,3-3 1,0 0-268,-1-1 0,0 1-1,0-1 1,0-1 0,-1 1 0,4-8-1,-4 7-175,0 1 0,0 0 0,1 0 0,-1 0 0,1 0 0,0 0 0,0 1 0,8-6 0,-11 9 549,0 0 0,1 1 0,-1-1-1,1 1 1,-1-1 0,1 1-1,-1-1 1,1 1 0,-1 0-1,1 0 1,-1 0 0,1 0 0,-1 0-1,1 0 1,-1 1 0,1-1-1,-1 0 1,1 1 0,-1-1 0,1 1-1,-1-1 1,0 1 0,1 0-1,-1 0 1,0-1 0,0 1-1,1 0 1,1 2 0,4 4 496,1 0 1,-2 1-1,9 10 1,-4-4-520,-4-7 103,0 0 1,1 0-1,-1 0 0,1-1 1,11 7-1,-17-12-145,0 0-1,0 0 1,0 0 0,0 0-1,0 0 1,0-1 0,0 1-1,0-1 1,1 1 0,-1-1-1,0 0 1,0 0 0,0 0 0,1 0-1,-1 0 1,0 0 0,0-1-1,0 1 1,0-1 0,0 1-1,0-1 1,1 0 0,-1 0-1,-1 0 1,1 0 0,0 0-1,0-1 1,0 1 0,-1 0-1,1-1 1,1-2 0,30-41-222,-27 36 197,0 0 0,0 0 1,1 0-1,0 1 1,15-14-1,-21 22 25,0-1-1,0 0 1,0 1-1,0-1 1,1 0-1,-1 1 0,0-1 1,0 1-1,1 0 1,-1 0-1,0-1 1,1 1-1,-1 0 1,0 0-1,1 0 1,-1 0-1,0 0 1,1 0-1,-1 1 1,0-1-1,0 0 1,1 1-1,-1-1 1,0 1-1,0-1 0,0 1 1,2 1-1,29 27 724,-20-17-414,-4-4-162,0-2 0,1 1 1,0-2-1,0 1 1,0-1-1,13 5 0,-17-8-408,0 0-1,0-1 0,0 1 0,0-1 1,1 0-1,-1-1 0,0 1 0,1-1 0,-1 0 1,0 0-1,1-1 0,-1 0 0,0 0 1,8-2-1,6-8-3056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03.8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236 535 1601,'0'0'4786,"-32"18"-3684,32-18-1102,-130 85 1235,125-81-1129,0 0 0,0 1 0,0-1 0,0 1 0,1 1 0,0-1-1,0 1 1,0-1 0,1 1 0,0 0 0,0 1 0,0-1 0,1 0 0,0 1 0,0-1 0,0 1 0,0 8 0,0-2 132,-1 1-10,1 1 1,0-1-1,1 1 0,1 0 0,0 0 1,3 17-1,-3-31-230,1 0 1,-1 0-1,0 0 1,1 0-1,-1 0 1,1 0-1,0 0 0,-1 0 1,1 0-1,0 0 1,-1 0-1,1-1 1,0 1-1,0 0 1,0 0-1,0-1 0,0 1 1,0-1-1,0 1 1,0-1-1,0 1 1,0-1-1,0 1 0,0-1 1,0 0-1,0 0 1,1 0-1,-1 1 1,1-1-1,1 0-10,1 0 0,-1 0-1,0 0 1,1-1 0,-1 1 0,0-1-1,0 0 1,0 0 0,0 0 0,5-2 0,-3 0-26,-1 0 0,0 0 1,1-1-1,-1 1 0,-1-1 1,1 0-1,0 0 1,-1 0-1,4-7 0,25-48-298,-8 6-21,-3 0-1,-2-2 0,-3 0 0,-2-1 0,-2 0 1,-3-1-1,-2 0 0,-2-73 0,-3 66 245,-1 23 105,-5-49 1,4 89 38,0-1 0,0 1 0,0 0 0,-1 0 0,1-1 0,0 1 0,-1 0 0,1 0 0,-1 0 0,1-1 0,-1 1 0,0 0 0,1 0 0,-1 0 0,0 0 0,0 0 0,0 0 0,0 0 0,-1-1 0,-6 5 787,0 14-362,-1 47-237,2 2 1,3-1-1,5 70 0,0-54-189,-1-65-91,0 15 115,1 0 1,5 32 0,-5-55-256,1 1 0,0-1 0,1 1 0,-1-1 1,2 0-1,-1 0 0,1-1 0,0 1 0,1-1 0,0 1 0,11 12 1,-14-18-174,1 1 0,0-1 0,0 1 0,-1-1 0,2 0 1,-1 0-1,4 1 0,21 3-4266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04.2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79 1489,'0'0'8692,"22"10"-7972,-15-10-16,-3-10-191,7-6-1,-4 3-112,1-4-400,-5 4-128,-3 4-592,0-1-1361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04.6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4 11973,'0'0'3954,"-18"-4"-13174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25.0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735 576 5539,'0'0'7563,"-33"-6"-4988,21 4-2575,-1 1 0,0 1 1,1 0-1,-1 0 0,0 1 1,1 1-1,-1 0 1,1 0-1,0 2 0,-1-1 1,2 2-1,-1-1 0,-13 8 1,-71 44-13,-162 123 0,241-163 4,0 1 1,1 0-1,1 1 0,-19 28 1,-13 17 45,44-58-50,1 1 0,0-1 0,0 1 0,0 0 0,1 0 1,0 0-1,0 0 0,0 0 0,1 1 0,0-1 0,0 0 0,1 7 0,0 3 12,-1-6 13,-1-9-18,1 1-1,0-1 1,-1 0 0,1 1 0,0-1 0,0 0 0,0 1 0,0-1 0,0 0 0,0 1-1,1-1 1,-1 1 0,0-1 0,1 0 0,-1 0 0,1 1 0,-1-1 0,1 0-1,0 0 1,-1 1 0,1-1 0,0 0 0,0 0 0,0 0 0,0 0 0,0 0 0,0 0-1,0-1 1,0 1 0,0 0 0,0 0 0,0-1 0,1 1 0,-1-1 0,0 1-1,1-1 1,-1 1 0,0-1 0,2 0 0,81 23 28,0-4-1,1-3 1,163 7 0,-24-20-10,168-3-26,-359-4 6,-1 0 1,60-16-1,-59 11 2,0 2 0,59-6 0,204 8-80,-259 3 86,0-1-1,39-10 1,-39 6 6,0 2-1,41-1 0,153-8 2,3 0-16,-89 13 21,167 2 17,-283 2-53,50 10 1,-50-7 51,52 3 0,367 18-34,-284-17 21,114 15-46,-187-14 32,0-5 0,123-5 0,-92-3-53,279 8 91,-46 19 374,-105-8-203,61 8 79,-138-10-253,-22-4-26,-15 13 3,-82-13-36,1-2-1,84 2 1,-58-10 43,0-4 0,121-21 1,-61-3-42,390-88 171,33 3 323,-457 101-329,207 6-1,-174 7 69,-19 4-46,182 32 1,-51-4 55,-200-29-231,291 19 34,-288-24-7,-1-1 0,1-3-1,86-17 1,-99 11 4,-1-2 1,-1-1-1,0-3 1,-1-1-1,0-1 0,-2-3 1,0 0-1,54-45 1,-81 58-15,48-39 119,-3-1-1,-2-3 1,50-63 0,-97 104-36,0 0-1,-1 0 1,0-1 0,0 1-1,-1-1 1,-1 0 0,0-1 0,0 1-1,-1 0 1,-1-1 0,0 1-1,0-1 1,-1 1 0,-1-1 0,-3-20-1,3 27-61,-1 0 0,1 1 0,-1-1 0,-1 0 0,1 1 0,0 0 0,-1-1 0,0 1 0,0 0 0,0 0 0,-1 1 0,-3-5-1,-55-42 27,42 34-53,-21-17-24,-2 2 0,-1 2-1,-1 1 1,-1 3 0,-1 2-1,-91-31 1,-42 0 287,-229-35-1,264 74-212,-249 8 1,238 9-62,60-3 1,1 6 1,-1 3-1,1 4 1,-105 29 0,-9 21-18,-164 38-19,235-73 84,53-8-7,-1-4 1,-157 8-1,-55-9-68,-2 0 79,-129-14-85,376-3 57,-74-13 1,34 3-5,-181-7-48,89 8-152,-99 7-19,165 6 68,50 4-13,0 2 0,0 3 0,-82 24 0,-35 6 115,104-24 14,44-8 10,-1-1 1,-70 4 0,-492-11 339,535-4-267,0-2-1,-66-15 1,-68-8 45,-36 2-189,20 2 14,-153 20-217,208 7 207,74-3-240,-159 21 0,163-9 275,-153 1 0,-85 5-20,208-8 75,49-2-15,-68 17 0,69-12 1,18-5 39,0-1 1,-56-1-1,-114 3 90,186-8-97,0 1 0,-55 10 1,78-9-46,5-2-78,-30 13-5567,-3 5-705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06.1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136 125 4338,'0'0'4789,"-4"-2"-4039,2 1-719,1-1 0,0 1 0,-1 1 0,1-1 0,-1 0 1,1 0-1,0 0 0,-1 1 0,0-1 0,1 1 1,-1-1-1,1 1 0,-1 0 0,0 0 0,1-1 0,-1 1 1,0 0-1,1 1 0,-1-1 0,0 0 0,1 0 1,-1 1-1,1-1 0,-1 1 0,1-1 0,-1 1 1,1 0-1,-1-1 0,1 1 0,-1 0 0,1 0 0,0 0 1,-1 0-1,1 0 0,0 0 0,0 1 0,0-1 1,0 0-1,0 1 0,0-1 0,0 1 0,1-1 0,-1 1 1,0 1-1,-9 15 46,1 0 0,1 0-1,0 1 1,2 0 0,0 0 0,-3 23 0,3-3-45,2 0 1,1 47-1,3-84-38,0 0 1,0 1 0,1-1-1,-1 0 1,1 1 0,-1-1-1,1 0 1,0 1 0,0-1-1,0 0 1,0 0 0,0 0-1,0 0 1,1 0 0,-1 0-1,1 0 1,2 2 0,0-1-4,0 0 0,0 0 0,0-1 0,0 1 1,0-1-1,1 0 0,-1 0 0,6 1 0,6 1-11,-1-1 1,0-1-1,1 0 0,21-1 0,-15-1-1,-7 1 4,0-1 0,23-4 1,-32 3 6,0 0 1,-1-1-1,1 0 1,-1 0-1,1 0 1,-1-1-1,0 0 0,0 0 1,0 0-1,4-5 1,5-4-73,-1-1 0,-1-1 0,-1 0 1,0-1-1,-1 0 0,0-1 0,-1 0 0,-1 0 1,0-1-1,-2 0 0,0-1 0,0 1 0,-2-1 1,0 0-1,-1 0 0,-1 0 0,-1-1 0,0 1 0,-2 0 1,-4-35-1,4 48 70,-1 0 0,1-1 0,-1 1-1,0 0 1,0 0 0,-1 0 0,1 0 0,-1 0 0,0 1 0,-1-1 0,1 1 0,-1 0 0,0 0 0,0 0 0,0 0 0,0 1-1,-1 0 1,1 0 0,-1 0 0,0 0 0,0 1 0,0 0 0,0 0 0,-8-2 0,-7-1 167,0 0-1,0 2 1,-1 0 0,1 1 0,-25 2 0,40-1-111,1 1 1,0 0-1,0 1 1,0-1-1,0 1 1,-1 0-1,1 0 1,0 0-1,0 0 1,0 1-1,1-1 1,-1 1-1,0 0 1,1 0-1,-1 1 1,1-1 0,-1 1-1,1-1 1,0 1-1,0 0 1,1 1-1,-1-1 1,0 0-1,1 1 1,0-1-1,0 1 1,0 0-1,0 0 1,1-1-1,-1 1 1,1 0-1,0 1 1,0-1-1,0 6 1,0-3-22,0 0 0,1 0 0,-1 0 0,1 0 0,1 0 0,-1 0 0,1-1 0,1 1 0,3 12 1,-4-16-11,1 1 0,0 0 0,0-1 1,0 1-1,1-1 0,-1 0 0,1 1 1,0-1-1,0 0 0,0-1 0,0 1 1,0-1-1,1 1 0,-1-1 1,1 0-1,-1 0 0,7 2 0,5 1 3,-1-1-1,1 0 1,0-1 0,1 0-1,17 0 1,80-3 66,-88-1-68,-9 0-90,0 0-1,0-1 1,-1-1 0,1-1 0,-1 0-1,20-8 1,-16 4-1088,-1-1 0,22-14 0,-12 5-2182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10.2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482 870 688,'0'0'12662,"0"-5"-12400,0-19 2,0 23-239,-1-1-1,1 1 1,0-1 0,-1 1 0,1-1 0,-1 1 0,0-1 0,1 1-1,-1 0 1,0-1 0,0 1 0,0 0 0,0 0 0,0-1 0,0 1-1,0 0 1,0 0 0,0 0 0,-1 0 0,1 1 0,0-1 0,-1 0 0,1 0-1,0 1 1,-3-2 0,-40-9 543,40 10-510,-17-3-9,0 2 0,0 0 0,1 1 0,-1 1 0,-23 2-1,34 0-65,1-1 0,-1 2 0,0-1 0,1 1-1,0 0 1,0 1 0,0 0 0,0 1-1,0 0 1,1 0 0,0 1 0,-14 12 0,8-3-15,2-1 0,0 2 0,0 0 0,1 0 0,1 1 0,1 0 0,1 1 0,0 0 0,1 0-1,1 1 1,1 0 0,0 0 0,2 0 0,0 0 0,0 36 0,3-54 23,0 0 1,1-1-1,-1 1 0,1 0 0,-1-1 0,1 1 0,0 0 0,-1-1 0,1 1 0,0-1 0,-1 1 0,1-1 0,0 0 0,0 1 0,-1-1 0,1 0 1,0 1-1,0-1 0,0 0 0,-1 0 0,1 0 0,0 0 0,0 0 0,0 0 0,-1 0 0,1 0 0,0 0 0,0 0 0,0 0 0,0 0 0,-1 0 1,2-1-1,4 1-41,0-1 24,1 0 0,-1 0-1,0 0 1,0-1 0,0 1-1,0-1 1,0-1 0,0 1 0,-1-1-1,1 0 1,-1-1 0,0 1-1,1-1 1,-2 0 0,1 0 0,0 0-1,-1-1 1,8-10 0,4-7-81,-2-1 0,0 0 0,11-28-1,-23 47 97,22-47-147,-4 0 0,-1-2 0,-3 0 0,12-71 0,-15 41-278,-4 0-1,-1-98 1,-7 129 344,0 14 58,-4-50-1,2 79 65,-1 0 0,1 0 0,-1-1 0,-1 1-1,0 1 1,0-1 0,0 0 0,-1 1 0,-1 0 0,-8-13 0,12 20 64,0-1-1,0 0 1,-1 0 0,1 1 0,-1-1 0,1 1 0,-1-1 0,0 1 0,0 0 0,0 0 0,0 0 0,1 0 0,-1 0 0,-1 0 0,1 0 0,0 0 0,0 1-1,-3-1 1,4 3-79,0-1-1,1 1 1,-1-1-1,1 1 1,-1 0 0,1 0-1,0-1 1,-1 1-1,1 0 1,0 0-1,0-1 1,0 1-1,0 0 1,1 2-1,-1 3 3,0 44-33,-1 36 331,19 152 0,31 1 547,-35-189-644,3-1-1,36 78 1,-47-117-187,0 1-1,0-1 1,2 0-1,-1-1 0,1 0 1,1 0-1,0-1 1,11 9-1,-14-13-183,1 0-1,0-1 0,0 0 0,0 0 1,0-1-1,1 0 0,-1 0 0,1-1 1,0 0-1,0 0 0,0 0 0,0-1 1,13 0-1,-19-1-2,0 0 1,-1 0-1,1 0 0,0-1 1,0 1-1,-1 0 0,1-1 1,0 1-1,0-1 1,-1 1-1,1-1 0,-1 0 1,1 0-1,0 0 0,-1 0 1,0 0-1,1 0 0,-1 0 1,2-2-1,-1-1-382,1 0 0,-1 0 1,0 0-1,0 0 0,0 0 0,2-7 0,11-49-6265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10.5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8868,'0'0'1977,"0"31"-985,0 216 420,0-183-654,12 96 1,-8-137-650,0-1 1,1 1-1,2-1 1,0-1-1,1 0 1,1 0-1,23 37 1,-27-50-107,0-1 1,1 0-1,-1 0 0,2-1 1,-1 0-1,1 0 1,0 0-1,0-1 1,1 0-1,-1-1 0,1 1 1,12 4-1,-5-4-143,-1-1 1,1-1-1,0 0 0,0-1 1,0 0-1,23-1 0,-32-1-155,0-1-1,0 1 1,0-1-1,0 0 1,-1-1-1,1 1 1,0-1-1,-1 0 1,1-1-1,-1 1 1,0-1-1,0 0 1,0-1-1,0 1 1,0-1-1,-1 0 1,0 0-1,0 0 1,0-1-1,0 1 1,0-1-1,-1 0 1,0 0-1,4-8 1,10-27-4449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10.9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24 7059,'0'0'4818,"240"0"-4625,-138 0-193,-3-17-641,-15 11-2672,-15 6-4787</inkml:trace>
  <inkml:trace contextRef="#ctx0" brushRef="#br0" timeOffset="0.95">1072 355 9076,'0'0'1425,"30"180"736,-23-91-1121,-7 6-431,0 0-417,0-13-192,0-6-16,-11-24-2113,-7-25-3266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11.5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1234 3714,'0'0'1056,"98"-266"-1088,-61 142-816,-4-8-1121,-8 4 48</inkml:trace>
  <inkml:trace contextRef="#ctx0" brushRef="#br0" timeOffset="1">146 0 3522,'0'0'5874,"-22"256"-4481,22-148-257,0 7-367,18 0 303,8-7-383,-1-16-337,1-29-320,-8-24-64,-3-26-112,-1-13-1505,-7 0-1376,-7-13-1538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12.0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9780,'0'0'2578,"226"6"-2530,-149-2-48,-8 2-1393,-15 4-2449,-21 3-3329</inkml:trace>
  <inkml:trace contextRef="#ctx0" brushRef="#br0" timeOffset="1">522 791 5250,'0'0'2193,"193"-85"-2193,-145 33-448,-4-7-608,-4-4-657,-7 4-464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12.4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0 4002,'0'0'3484,"-3"34"-1790,-9 109-125,11-131-1400,0 0 0,0 0 0,2 0 1,0 0-1,0 0 0,1 1 0,0-2 0,1 1 0,7 19 0,-5-23-121,-1 0-1,1 0 1,0-1 0,1 0-1,0 0 1,0-1-1,0 1 1,1-1-1,0-1 1,14 10-1,-15-12-46,1 1 0,-1-1 0,1 0-1,-1-1 1,1 0 0,0 0 0,0 0-1,0-1 1,0 0 0,0 0 0,0-1-1,0 0 1,8 0 0,-12-1-40,0 1 0,-1-1 0,1 0 0,0 0 0,0 0 0,-1 0 0,1 0 0,0 0 0,-1-1 0,1 1 0,-1-1 0,0 0 0,0 0 0,1 0 0,-1 0 0,0 0 0,-1 0 0,1 0 0,3-6 0,4-7-221,-1 0 1,9-20-1,-8 17-41,13-34-698,-9 21-96,18-32 0,-27 56 1016,0 0-1,1 1 0,-1-1 1,1 1-1,1 0 0,-1 0 1,1 1-1,0 0 0,13-9 1,-18 13 122,1 0 0,-1 0 0,1 1 1,-1-1-1,0 1 0,1-1 0,-1 1 1,1 0-1,-1-1 0,1 1 1,-1 0-1,1 0 0,-1 0 0,1 0 1,0 0-1,-1 0 0,1 1 0,-1-1 1,1 1-1,-1-1 0,0 1 1,1-1-1,-1 1 0,1 0 0,-1-1 1,0 1-1,0 0 0,1 0 0,-1 0 1,0 0-1,0 0 0,0 0 1,0 0-1,0 1 0,0 0 0,5 6 208,-2 0-1,1 0 1,-1 1-1,4 14 0,-2-9 75,0 1 22,50 110 1512,-49-113-1673,1 1 0,0-1 0,0 0 0,1 0-1,1-1 1,0-1 0,12 11 0,-20-19-191,-1-1 0,1 0 0,0 1 0,-1-1 0,1 0 0,0 0 0,0-1 0,0 1 0,0 0 0,0-1 0,0 1 0,0-1 0,0 1 0,0-1 0,0 0 0,0 0 0,0 0 0,0 0 0,0 0 0,0-1 0,0 1 0,0 0 0,0-1 0,0 0 0,0 1 0,0-1 0,0 0 0,0 0 0,0 0 0,-1 0 0,1 0 0,3-3 0,2-4-126,1 0 0,-1 0 0,-1 0 0,1-1 0,5-11 0,0 1 12,15-19-514,42-44 1,-58 70 585,1 1 1,0 0-1,1 1 0,0 1 1,1 0-1,0 0 0,19-8 1,-26 15 98,-1 0-1,1 0 1,0 1 0,-1 0 0,1 0-1,0 0 1,0 1 0,-1 0 0,11 2-1,-15-1 28,0 0-1,0 0 1,0 0-1,0 0 1,0 0-1,0 1 1,0-1-1,-1 0 1,1 1-1,0 0 1,-1-1-1,1 1 1,1 3-1,20 30 993,-18-27-719,-1-1-212,2 1 260,-1 1 0,1-1-1,11 12 1,-16-18-429,0-1 0,0 0-1,0 0 1,0 0 0,1 0 0,-1 0 0,0 0-1,0 0 1,1-1 0,-1 1 0,0 0 0,1-1 0,-1 1-1,1-1 1,-1 1 0,0-1 0,1 1 0,-1-1-1,1 0 1,0 0 0,-1 0 0,1 0 0,-1 0 0,1 0-1,-1-1 1,1 1 0,-1 0 0,1-1 0,-1 1-1,0-1 1,1 1 0,1-2 0,3-3-325,1-1 1,-1 0-1,0 0 1,6-10-1,24-22-1352,-33 36 1625,-1 0-1,1 0 0,0 0 0,0 1 1,0-1-1,0 1 0,1 0 0,-1 0 1,0 0-1,0 0 0,1 0 0,-1 1 1,7-1-1,-8 1 136,1 1 1,-1-1 0,1 1-1,-1-1 1,1 1 0,0 0-1,-1 0 1,0 0 0,1 0-1,-1 0 1,0 0 0,1 1-1,-1-1 1,0 1 0,0 0-1,0-1 1,-1 1 0,1 0-1,0 0 1,-1 0 0,1 0-1,-1 1 1,2 2 0,3 6 115,-1 1 1,-1 0-1,6 20 1,-4-10 28,-1-6-159,-2-5-182,1-1 0,0 1 0,0-1 0,1 1 1,10 16-1,-3-18-2596,-1-8-1949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13.1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215 2 720,'0'0'4875,"4"0"-3835,-4-1-1015,0 1 0,1 0 1,-1 0-1,0 0 0,0 0 0,0 0 0,1 0 1,-1 0-1,0 0 0,0-1 0,0 1 1,1 0-1,-1 0 0,0 0 0,0 0 0,1 0 1,-1 0-1,0 0 0,0 0 0,0 0 0,1 1 1,-1-1-1,0 0 0,0 0 0,0 0 0,1 0 1,-1 0-1,0 0 0,0 0 0,0 0 0,1 1 1,-1-1-1,0 0 0,0 0 0,0 0 0,0 0 1,1 1-1,-1-1 0,0 0 0,0 0 1,0 0-1,0 0 0,0 1 0,0-1 0,0 0 1,0 0-1,0 1 0,0-1 0,0 0 0,0 0 1,0 0-1,0 1 0,-12 11 1271,-14 15 450,20-16-1366,0 0 0,1 1-1,0-1 1,0 1 0,1 1-1,1-1 1,0 0 0,1 1 0,0 0-1,1-1 1,1 1 0,0 0 0,0 0-1,3 14 1,-2-25-383,-1-1-1,1 0 1,-1 0 0,1 0-1,0 0 1,0 1 0,-1-1-1,1 0 1,0 0 0,0-1-1,0 1 1,0 0-1,0 0 1,0 0 0,0 0-1,0-1 1,1 1 0,-1-1-1,0 1 1,0-1 0,1 1-1,-1-1 1,0 0 0,0 1-1,1-1 1,-1 0 0,3 0-1,43 1-742,-35-2 239,-10 1 434,1 0 0,-1 0 1,1 0-1,-1-1 0,0 1 1,1-1-1,-1 0 0,0 0 1,1 1-1,-1-1 0,0-1 1,0 1-1,1 0 0,-1 0 1,0-1-1,-1 0 0,1 1 1,0-1-1,0 0 0,-1 0 1,1 0-1,-1 0 0,1 0 1,-1 0-1,0 0 0,0 0 1,0 0-1,0-1 0,0 1 1,-1 0-1,2-3 0,0-9-130,0 1 0,-1-1 0,0 1 1,-2-22-1,1 14 8,0 18 196,0 1 0,0 0 0,-1-1 1,1 1-1,0 0 0,-1 0 0,0-1 1,1 1-1,-1 0 0,0 0 0,0 0 0,0 0 1,-1 0-1,1 0 0,0 0 0,-1 1 1,-2-4-1,0 2-32,1 1 1,-1-1-1,1 1 0,-1 0 1,0 0-1,0 0 1,0 1-1,0 0 1,-5-2-1,-9 0-24,-1 1 0,0 0 0,-29 2 0,33 0 228,10 0-48,0 1 1,0 0-1,0 0 1,0 0-1,0 1 0,1 0 1,-1-1-1,0 2 0,1-1 1,-1 1-1,1-1 1,0 1-1,0 0 0,-7 7 1,6-4 137,0-1 0,0 1 0,0 0 0,1 0 0,-1 0 0,2 0 0,-1 1 0,1 0 0,-5 13 0,8-20-263,0 1 0,0-1 0,0 0 0,0 0 0,0 1 0,0-1 0,0 0 0,0 0 0,0 0 0,1 1 0,-1-1 0,0 0 0,0 0 0,0 1-1,0-1 1,0 0 0,1 0 0,-1 0 0,0 0 0,0 1 0,0-1 0,1 0 0,-1 0 0,0 0 0,0 0 0,0 0 0,1 0 0,-1 0 0,0 0 0,0 1 0,1-1-1,-1 0 1,0 0 0,0 0 0,1 0 0,-1 0 0,0 0 0,0 0 0,0 0 0,1 0 0,-1-1 0,0 1 0,0 0 0,1 0 0,-1 0 0,0 0 0,1 0 0,1 0-54,16-3-213,-1 0-1,1 0 1,-1-2 0,0 0-1,0-1 1,-1-1-1,22-11 1,18-7-478,-2 3 250,60-15 0,-95 33 473,0-1 1,0 2-1,1 1 0,0 1 1,-1 0-1,38 4 0,-56-3 44,0 0 1,0 1-1,0-1 0,0 0 0,0 1 0,0-1 0,0 1 0,0-1 0,0 1 0,0 0 0,0-1 0,0 1 0,-1 0 0,1 0 0,0-1 0,0 1 0,-1 0 0,1 0 0,-1 0 0,1 0 0,0 1 0,6 30 590,-7-22-407,0 1 0,-1 0 0,0-1 0,-2 11-1,1-14-189,0-1 0,-1 0 0,1 0-1,-1 0 1,0-1 0,-1 1 0,1-1-1,-1 1 1,0-1 0,-6 5-1,0 0-913,-1 0-1,-1-1 1,-17 11-1,6-5-3387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13.6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86 7475,'0'0'3231,"1"-11"-3217,6-44 1301,-21 60 1604,12-3-2860,1 0 1,-1 0 0,1 0 0,0 0 0,0 1 0,0-1 0,0 0 0,0 0 0,1 1 0,-1-1 0,1 1 0,-1-1 0,1 0 0,0 1 0,0-1 0,0 1 0,0-1 0,1 4 0,0-6-202,0 0 0,-1 0 0,1 0 0,0 0 0,0 0-1,-1 0 1,1 0 0,0 0 0,0 0 0,-1 0 0,1 0 0,0-1 0,0 1 0,-1 0 0,1-1 0,0 1 0,-1 0 0,1-1 0,0 1 0,-1-1 0,1 1 0,-1-1 0,1 1 0,0-2 0,10-25-3895,-3-10-3075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14.0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92 10 160,'0'0'11739,"-5"0"-11352,-15 0-17,16 0 249,13-10 1590,-12 11-2390,1-1-1,-1 1 0,1-1 0,-1 1 0,1 0 0,-1 0 1,1 0-1,0 0 0,0 1 0,-1-1 0,1 0 0,0 1 1,0 0-1,0-1 0,1 1 0,-1 0 0,0 0 0,1 0 0,-1 0 1,1 0-1,-1 1 0,1-1 0,-1 4 0,-9 11-3252,0-1-2795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29.0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8292,'0'0'3276,"4"0"-3089,0 0-335,-4 0 186,1 0-1,0 0 1,-1 0 0,1-1-1,0 1 1,0 0 0,-1 0-1,1 1 1,0-1-1,0 0 1,-1 0 0,1 0-1,0 0 1,0 1 0,-1-1-1,1 0 1,0 1-1,-1-1 1,1 0 0,-1 1-1,1-1 1,0 1 0,-1-1-1,1 1 1,-1-1 0,1 1-1,-1-1 1,0 1-1,1 0 1,-1-1 0,1 1-1,-1 0 1,0-1 0,0 1-1,1 0 1,-1-1-1,0 1 1,0 0 0,0 0-1,0 0 1,21 99 734,-4 0 0,5 146 1,-19 212-904,-4-252-478,1-216-7811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58.3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313 390 5314,'0'0'6337,"-10"-9"-5894,-3-4-168,7 5-100,-1 2 1,-1-1-1,1 1 1,-11-7-1,1 6 1334,15 7-1342,1-1 0,-1 1 0,0-1 0,1 1 0,-1-1 0,1 0 0,0 1 0,-1-1 1,1 0-1,-1 0 0,1 0 0,0 0 0,0 0 0,-2-3 0,-41-40 237,3 3-392,16 6 44,19 26-54,0 0 0,-1 0 0,0 0 0,0 1 0,-1 0 0,0 0 0,-11-7 0,16 13-13,-9 0 19,1 2 35,15 5-200,136 137-433,-28-32 548,2 13 75,101 104 24,-142-157-42,86 64 0,-150-127 27,-7-5-30,0 0-1,1 0 0,-1 0 0,1 0 0,0 0 0,-1-1 1,1 1-1,0-1 0,0 0 0,0 0 0,0 0 1,0 0-1,0 0 0,0-1 0,4 1 0,-7-3 7,0 1 0,0 0 0,0-1 0,0 1 0,0 0 0,-1-1 0,1 1 0,0 0 0,-1-1 0,1 1 0,-1 0 0,1 0 0,-1-1 0,0 1 0,-1-1 0,-21-30 353,-55-54 0,12 15-304,-27-34-86,-159-141 0,232 229 28,-1 0-1,0 2 1,-1 1-1,0 1 0,-1 0 1,-30-11-1,49 23 2,1 0-1,-1 0 1,0 1-1,1-1 1,-1 1-1,0-1 1,-7 2-1,10-1-13,4 26-316,5-7 245,1 0 0,0-1 0,1 0 0,1-1 0,16 19 0,6 11 53,167 213 48,-177-231-44,-20-26 11,4 6 12,1 1 0,0-2 0,0 1 0,17 12 0,-25-21 0,0 0-1,0 1 0,0-1 0,1 0 0,-1 0 0,0 0 0,0 0 0,0 0 0,0 1 1,0-1-1,1 0 0,-1 0 0,0 0 0,0 0 0,0 0 0,0 0 0,1 0 0,-1 0 1,0 0-1,0 0 0,0 1 0,0-1 0,1 0 0,-1 0 0,0 0 0,0 0 0,0 0 1,1 0-1,-1 0 0,0 0 0,0-1 0,0 1 0,0 0 0,1 0 0,-1 0 0,0 0 1,0 0-1,0 0 0,0 0 0,1 0 0,-1 0 0,0-1 0,0 1 0,0 0 0,0 0 0,0 0 1,1 0-1,-1 0 0,0-1 0,0 1 0,-2-14 184,-6-7-83,-1 1 0,0 0 0,-2 0 0,0 1 0,-2 0 0,-27-32 0,8 9-112,1 0 14,-104-131-76,114 150 63,0 0 0,-2 2 1,-1 0-1,-51-33 1,72 52 15,-1 0 1,1 0 0,-1 1 0,1-1 0,-1 1 0,0 0 0,0 0 0,0 1-1,1-1 1,-1 1 0,0 0 0,0 0 0,-7 1 0,11-1-99,9 25-366,10-1 321,1-1 0,26 22 0,13 16 89,81 106 56,32 34 112,-126-150-93,-17-18-23,2 0-1,42 33 1,-72-65-5,0-1 0,-1 1 0,1 0 0,0-1 0,0 1 0,0-1 0,-1 0 0,1 1 0,0-1 0,0 1 0,0-1 0,0 0 0,0 0 0,0 0 0,0 1 0,1-1 0,-1 0 7,-1-1 0,0 1-1,1 0 1,-1 0-1,0 0 1,1-1 0,-1 1-1,0 0 1,1-1-1,-1 1 1,0 0 0,1 0-1,-1-1 1,0 1-1,0 0 1,0-1 0,1 1-1,-1-1 1,0 1-1,0 0 1,0-1 0,0 1-1,0-1 1,0 1-1,0 0 1,0-1 0,0-3 33,0 0 0,0 0 0,0 0 0,-1 0 0,0 0 1,1 1-1,-3-6 0,-8-15 65,-1 1-1,0 0 1,-22-29 0,15 24-48,-130-186-24,119 176-45,-2 1 0,-2 1 0,-51-42 0,31 39 35,49 36-26,1 0-1,-1 1 1,1 0 0,-1 0 0,0 0 0,0 0 0,0 1-1,0 0 1,0 0 0,-5-1 0,14 21-168,8 9 56,1-1 0,2-1 0,0 0 1,24 28-1,-13-17 76,142 188 31,-127-176 13,3-2 0,65 56 0,-106-101-8,-1 0 3,1 1 1,-1-1-1,0 0 1,1 0-1,0 0 0,0-1 1,-1 1-1,1-1 1,0 1-1,0-1 0,0 0 1,1 0-1,3 0 1,-7-1 241,-11-25 175,-6-8-357,-107-123 173,36 47-333,66 79 81,3 4 23,0 1 1,-2 0-1,-1 1 1,-1 2-1,-28-23 1,46 42-22,5 2 10,-1 1-1,1-1 1,-1 1-1,0-1 1,1 1 0,-1 0-1,0-1 1,1 1 0,-1 0-1,0 0 1,0-1-1,1 1 1,-1 0 0,0 0-1,0 0 1,1 0 0,-1 0-1,0 0 1,-1 0 0,5 21-343,3-8 294,0 0 0,2-1 0,-1 1 0,2-2-1,-1 1 1,2-1 0,-1 0 0,19 14 0,3 7 2,73 72 68,128 99-1,-231-202-5,0-1 0,-1 1 0,1 0 0,-1 0 1,1-1-1,0 1 0,0 0 0,-1-1 0,1 1 1,0-1-1,0 1 0,0-1 0,-1 1 0,1-1 1,0 0-1,0 1 0,0-1 0,0 0 0,0 0 1,0 0-1,0 0 0,0 0 0,0 0 0,0 0 1,0 0-1,0 0 0,0 0 0,0 0 1,1-1-1,-1-1 29,0 0 1,0 0 0,0 0 0,0 0 0,-1 0-1,1 0 1,-1 0 0,1 0 0,-1-1 0,0-3-1,2-4-8,66-346-70,-47 273 32,4 2 0,45-99 0,-60 165-1,-9 13 38,1 0 0,-1 1 0,1-1 0,-1 0 0,0-1 0,0 1 1,0 0-1,0 0 0,0-3 0,-24 7 86,14 1-108,0 0 0,1 1-1,0 0 1,-1 0 0,2 1-1,-1 0 1,0 0-1,1 1 1,0 0 0,-9 10-1,-4 6-81,-33 49 1,22-22 4,3 1 1,2 2 0,3 0 0,-29 94 0,48-129 59,1-5 11,2-10-99,0-5-116,3-10 204,0 0-1,1 1 0,1 0 0,0-1 0,0 1 0,1 0 0,1 1 1,0-1-1,7-10 0,8-17 1,-7 11 8,96-177 13,-90 171-13,2 2 1,1 0 0,52-53 0,-68 78-13,12-7-42,-18 13-24,-1 6 31,0-1 50,0 1 0,-1-1 1,0 0-1,0 1 0,0-1 1,0 0-1,-1 0 0,0 0 1,0 0-1,-3 6 0,-4 7-5,-226 445-62,225-441 66,9-17 1,-1 1 0,0 0 0,0-1 0,0 0 0,-1 1 0,0-1 0,1 0 0,-1 0 0,-1-1-1,1 1 1,-5 3 0,7-7 21,5-16-133,37-67 23,89-136 0,-108 185 117,-4 6-29,188-271 4,-197 290-43,-5 12 133,-9 21-19,-10 12-63,-2-1 1,-41 63-1,17-30-36,-38 64 99,-120 154 1,194-280-38,5-6-99,1-4-149,10-28 186,1 2 1,1 0 0,27-44-1,-12 22 31,110-187 4,-138 239-12,0 0-1,0 0 1,0 0 0,0 0 0,0 0 0,0 0 0,0 1-1,0-1 1,0 0 0,0 0 0,0 0 0,0 0-1,0 0 1,0 0 0,1 0 0,-1 0 0,0 0 0,0 0-1,0 0 1,0 0 0,0 0 0,0 0 0,0 0-1,0 0 1,0 0 0,0 0 0,1 0 0,-1 0 0,0 0-1,0 0 1,0 0 0,0 0 0,0 0 0,0 0-1,0 0 1,0 0 0,0 0 0,0 0 0,1 0 0,-1 0-1,0 0 1,0 0 0,0 0 0,0 0 0,0 0-1,0 0 1,0 0 0,0 0 0,0-1 0,0 1-1,0 0 1,0 0 0,0 0 0,0 0 0,0 16 77,-7 28 28,-22 43-110,-4-2 0,-4-2 0,-73 124 0,105-198 12,-1 0 0,0 0 0,0 0 0,-1-1 0,-11 12 0,17-20 40,2-10-26,3-11-31,1 1 1,1 0-1,0 0 1,2 1-1,0-1 1,1 2-1,13-20 1,2-8 12,45-83-171,4 3 1,101-129 0,-153 227-32,-20 27 249,-3 10-80,0 0 54,0 0-1,-1 0 1,0-1-1,0 1 0,-1-1 1,0 1-1,-1-1 1,1-1-1,-13 15 1,1 3 36,-62 100-52,2 0 10,-119 148-1,175-255 363,22-37-429,8-7 4,0 0 0,2 0-1,1 1 1,1 1 0,20-27 0,5-10-86,55-86-115,-93 150 181,-5 13 104,-11 18-14,-2-1 1,-29 42-1,9-14-54,2 0-18,11-17 40,-2-1 0,-56 72 0,82-115 2,0 0 0,0 0 0,0-1 1,0 1-1,0 0 0,0 0 0,-1 0 1,1 0-1,0 0 0,0-1 0,0 1 1,0 0-1,0 0 0,0 0 0,0 0 1,0 0-1,0 0 0,0-1 0,-1 1 1,1 0-1,0 0 0,0 0 0,0 0 0,0 0 1,0 0-1,0 0 0,-1 0 0,1 0 1,0 0-1,0 0 0,0 0 0,0 0 1,0 0-1,-1-1 0,1 1 0,0 0 1,0 0-1,0 0 0,0 1 0,0-1 1,-1 0-1,1 0 0,0 0 0,0 0 1,0 0-1,0 0 0,-1 0 0,1 0 1,0 0-1,6-17-873,-3 11 197,-1 0 0,1-1 0,-1 1 0,0-1 0,0 0 0,-1 0 0,0 1 0,0-1 0,-1 0 0,0 0 0,0-9 0,0 12 327,0-22-3793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06.7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45 596 8868,'0'0'568,"0"41"668,0 139 442,0 30-160,-3-214-1458,-2-10-115,-31-734-5905,36 728 5769,1 0 1,1 0-1,0 0 0,11-37 1,-11 49 195,1 0 1,0 0-1,1 0 1,-1 1 0,1-1-1,1 1 1,-1 0-1,1 1 1,1-1-1,-1 1 1,1 0 0,0 0-1,0 0 1,9-5-1,-11 9 98,-1 0-1,1 0 1,0 1 0,-1-1-1,1 1 1,0 0-1,0 0 1,0 0-1,0 0 1,0 1 0,0 0-1,0-1 1,0 2-1,0-1 1,0 0 0,0 1-1,0 0 1,0 0-1,0 0 1,0 0 0,0 0-1,0 1 1,-1 0-1,1 0 1,-1 0-1,1 0 1,-1 1 0,0-1-1,0 1 1,3 3-1,3 6 154,-1 0-1,-1 0 0,0 1 0,-1-1 0,-1 2 1,0-1-1,0 1 0,-1-1 0,3 25 0,-3-4 227,-1 0-1,-4 67 1,0-88-426,-1 0 1,0 0-1,-1 0 1,0 0-1,-1 0 1,-1-1-1,0 1 1,-1-1 0,0-1-1,0 1 1,-16 19-1,17-24-117,-1-1 1,0 1-1,0-1 0,0 0 1,-1-1-1,0 0 0,0 0 1,0 0-1,-1-1 0,0 0 0,0 0 1,0-1-1,0 0 0,0 0 1,0-1-1,-1 0 0,0-1 1,-15 1-1,-15-2-4701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07.3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188 138 2081,'0'0'2334,"2"-16"-965,1 2-876,-2 1-1,1-23 1,-2 35-467,0 1 0,0-1 1,0 1-1,0-1 0,0 0 0,0 1 1,0-1-1,-1 1 0,1-1 0,0 1 1,0-1-1,0 1 0,-1-1 0,1 1 0,0-1 1,-1 1-1,1-1 0,0 1 0,-1 0 1,1-1-1,-1 1 0,1 0 0,0-1 1,-1 1-1,1 0 0,-1-1 0,1 1 0,-1 0 1,0-1-1,-16 6 442,-12 20 162,29-25-629,-14 13 261,1 0 1,1 1-1,0 1 0,1 0 0,1 0 1,0 1-1,1 1 0,1 0 0,0 0 1,1 0-1,1 1 0,1 0 0,1 0 1,0 0-1,1 1 0,0 19 0,3-20-122,-1-12-112,1 0 1,0 0-1,0 0 1,1-1-1,1 9 1,-1-13-28,-1 1 0,1 0 0,0-1 0,0 1 0,0-1 0,0 1 0,0-1 0,0 1 0,0-1 0,0 0 0,0 1 0,1-1 0,-1 0 0,0 0 0,1 0 0,-1 0 1,1 0-1,-1 0 0,1-1 0,0 1 0,1 0 0,5 2-3,0-1 1,0 0 0,0-1-1,1 1 1,-1-2-1,0 1 1,0-1 0,0 0-1,1-1 1,-1 0-1,0 0 1,0-1 0,0 0-1,0 0 1,0-1-1,-1 0 1,1-1 0,-1 1-1,0-2 1,0 1-1,0-1 1,8-6 0,3-6-160,0 0 0,-1-1 1,-1 0-1,-1-1 0,-1-1 1,14-25-1,-20 29-216,-1 1 0,0-1 0,-1 0 0,-1-1 0,0 0 0,-1 0-1,-1 0 1,-1 0 0,1-25 0,-3 39 311,0 1 1,0-1-1,0 0 0,0 1 0,0-1 1,-1 0-1,1 1 0,-1-1 0,0 1 1,0-1-1,0 0 0,0 1 0,0 0 0,-1-1 1,1 1-1,-1 0 0,-2-3 0,2 3 52,-1 0-1,0 0 0,0 1 0,0-1 0,0 1 0,0 0 0,0 0 0,-1 0 0,1 0 0,0 1 0,-1-1 0,1 1 0,-4 0 0,-12-2 185,0 1-1,0 1 0,0 1 1,1 1-1,-20 4 1,29-4-36,1 1 0,-1 0 1,1 0-1,0 1 1,0 0-1,0 0 1,1 1-1,0 0 1,-1 1-1,2-1 1,-1 1-1,-10 12 0,13-12-37,-1 1 0,1-1-1,0 1 1,1 0-1,-1 0 1,2 0-1,-1 0 1,1 0-1,0 1 1,0-1-1,1 1 1,0-1-1,0 1 1,1 0 0,0 9-1,0-16-98,0 0-1,1 0 1,-1 0 0,0 0-1,0 0 1,1 0-1,-1 0 1,1 0 0,-1 0-1,1 0 1,-1 0 0,1 0-1,0-1 1,-1 1-1,1 0 1,0 0 0,0-1-1,-1 1 1,1 0-1,0-1 1,0 1 0,0 0-1,0-1 1,0 0 0,0 1-1,0-1 1,0 1-1,0-1 1,0 0 0,0 0-1,0 0 1,1 0 0,43 2-74,-32-2 75,-1-1-22,0 0 0,0-1 0,0 0 0,0-1-1,0-1 1,0 0 0,0 0 0,-1-1 0,0 0-1,12-8 1,15-13-296,50-40-1,-42 30-58,-38 29 294,4-2-92,0 0-1,1 0 1,0 1-1,24-11 1,-34 18 160,-1 0 0,1 0 0,-1 0-1,1 1 1,-1-1 0,1 1 0,0-1 0,-1 1 0,1 0-1,0 0 1,-1 0 0,1 0 0,0 0 0,-1 1 0,1-1-1,0 1 1,-1 0 0,1 0 0,-1 0 0,1 0 0,-1 0-1,1 1 1,-1-1 0,0 0 0,0 1 0,0 0 0,0 0-1,0 0 1,0-1 0,0 2 0,-1-1 0,1 0 0,2 5-1,10 22 516,-1 1-1,-2 1 0,0-1 1,5 36-1,-5-23 334,22 57 1,-30-94-832,0 0 0,0-1 0,0 1 0,1-1 1,0 0-1,0 0 0,0 0 0,0-1 0,1 1 0,0-1 0,0 0 0,0-1 0,0 1 1,0-1-1,1 0 0,0 0 0,-1-1 0,1 1 0,0-1 0,0-1 0,1 1 0,-1-1 1,0 0-1,0 0 0,1-1 0,-1 0 0,0 0 0,1 0 0,-1-1 0,0 0 0,0 0 1,1-1-1,-1 0 0,0 0 0,9-5 0,-5 1-381,0 0-1,0-1 1,-1 0-1,0 0 1,0-1-1,-1 0 1,0-1 0,-1 0-1,9-13 1,16-30-3572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07.8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5106,'0'0'6323,"116"223"-5747,-65-147-351,4 6 223,-4 0-256,4-7-96,-4-6-80,-4-13 32,-3-13-96,-11-17-528,-8-13-641,-6-13-432,-16 0-1040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08.2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664 0 8932,'0'0'4882,"-215"131"-4273,138-36-129,-3 17 208,0-7-176,14-13-175,15-20-289,15-19-48,14-17-16,11-10-673,4-10-1392,0-3-1841,-4-3-2352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08.6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1 430 9204,'0'0'0,"193"-46"-32,-102-19 32,-3-14-400,-8-6-1009,-14 3-1168,-19 10-1793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7:09.0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84 1 1473,'0'0'6515,"-84"203"-4739,84-154-799,4-6-257,29-7-256,7-13 81,7-10-337,4-13-112,0 0-96,0-3-208,-7-30-1585,-15 4-1841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01.3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45 195 2193,'0'0'7147,"-9"-5"-6248,-27-16 2958,41 29-3430,13 13-864,76 81 207,75 86 428,-5 28 75,67 80 87,-219-282-330,1 0 1,0-1-1,0-1 1,2 0-1,-1 0 1,1-2-1,1 0 1,20 9 0,-36-18-14,0-1 1,0 0-1,1 0 1,-1 0 0,0 1-1,1-1 1,-1 0-1,0 0 1,1 0 0,-1 0-1,0 0 1,1 0-1,-1 0 1,0 0 0,1 0-1,-1 0 1,1 0-1,-1 0 1,0 0-1,1 0 1,-1 0 0,0 0-1,1 0 1,-1 0-1,0-1 1,1 1 0,-1 0-1,0 0 1,0 0-1,1 0 1,-1-1 0,0 1-1,1 0 1,-1 0-1,0-1 1,0 1 0,0 0-1,1-1 1,-1 1-1,0 0 1,0-1 0,0 1-1,0 0 1,1 0-1,-1-1 1,0 1 0,0-1-1,0 1 1,0 0-1,0-1 1,0 1 0,0 0-1,0-1 1,0 1-1,0 0 1,-1-1 0,-2-21 678,-3 7-548,0 1 0,-1 0 0,-1 0 0,0 1 0,-1 0 1,-14-17-1,-5-8-70,-275-406-387,277 407 201,-35-38 0,48 61 91,0 1 1,-1 0-1,-1 1 1,0 1-1,-25-15 1,-79-42 59,116 67-56,2 0 14,-1 0 0,1 0 0,0 0 0,0 1 0,-1-1 0,1 1 0,0-1 0,-1 1 0,1-1 0,-1 1 0,1 0 0,-1-1 0,1 1 0,-1 0 0,1 0 0,-1 0 0,1 0 0,-1 1 0,1-1 0,-2 1 0,3 0-25,0 0 0,0 0 1,0 0-1,0 1 0,0-1 0,0 0 1,0 0-1,1 0 0,-1 0 1,0 1-1,1-1 0,-1 0 1,1 0-1,-1 0 0,2 1 1,17 25-158,36 39 0,-10-14 111,84 117 92,-68-85 6,4-2 0,77 74 0,-103-116 23,-25-24-65,1-1 1,0-1 0,25 18 0,-39-31 17,0 0 0,0-1 0,0 1 1,0-1-1,0 1 0,0-1 0,-1 0 1,1 1-1,0-1 0,0 0 0,0 1 1,0-1-1,0 0 0,0 0 0,0 0 1,2 0-1,-3 0 11,1-1 0,-1 1 0,1 0 1,-1 0-1,1-1 0,-1 1 0,1 0 1,-1-1-1,1 1 0,-1-1 0,0 1 1,1 0-1,-1-1 0,0 1 0,1-1 0,-1 1 1,0-1-1,0 1 0,1-1 0,-1 1 1,0-1-1,0 0 0,1-37 535,-1 25-735,-1-68 152,3-115-54,-1 177 83,2 0 0,0 0 0,1 1 0,1-1 0,10-22 0,43-84-106,4-8 25,-55 122 244,-13 28-107,-85 159-353,-140 258 124,196-368 206,28-58-45,6-7-2,1-5-84,2-14 89,1 1 0,0 0 0,1 0 0,1 0 0,0 1 0,12-23 0,-10 20 11,235-471 36,-97 214-23,-134 257-34,-6 16 45,-4 31-8,-2 0-144,-19 445-81,10-365 286,11-105-75,-1 0 1,0 0 0,0 0 0,0 0-1,-1-1 1,1 1 0,-1 0-1,1 0 1,-1 0 0,0 0 0,0-1-1,0 1 1,-1 0 0,-1 2-1,-5 18 107,8-22 37,-2 0-143,0 1 1,-1-1-1,1 1 0,0-1 0,0 1 1,0 0-1,0 0 0,1 0 0,-1 0 0,0 0 1,1 1-1,0-1 0,-2 4 0,-14 16 44,10-14-6,-1-2 79,5-22-49,3-32-99,-2 4-89,3 1 0,1-1 1,3 1-1,11-54 0,-6 56-183,3 0-1,1 0 0,2 1 1,39-71-1,-52 110 68,-1 9 184,-4 16 52,-3 1-28,-1 1 1,-1-1-1,-2 0 0,-14 29 1,4-7 20,-15 36 78,-3-1 0,-75 120 0,103-192 93,5-14 191,5-21 114,0 16-604,2-14 134,2-1 0,0 1 0,1 0 0,1 0 1,11-23-1,59-111-45,-44 95 62,39-94-38,-70 152 47,0 6-22,-3 14-40,-7 25-60,-35 74 67,-113 214 0,120-264 73,-16 31 13,51-153-2845,1 44-1403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36.6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663 477 3426,'0'0'5205,"7"0"-4829,27 0 4405,-34 0-4775,0-1-1,0 1 1,0 0 0,0-1 0,0 1 0,0 0 0,0-1 0,0 1 0,0 0 0,0-1-1,0 1 1,0 0 0,0-1 0,0 1 0,0 0 0,0-1 0,0 1 0,0 0-1,0 0 1,0-1 0,0 1 0,-1 0 0,1-1 0,0 1 0,0 0 0,0 0 0,-1-1-1,1 1 1,0 0 0,0 0 0,0 0 0,-1-1 0,1 1 0,-4-3-2,1 1 1,0 0-1,-1 0 1,1 0 0,-1 0-1,1 1 1,-1-1-1,0 1 1,0 0-1,1 0 1,-8 0-1,-46-5-13,12 4 22,-54 5 0,84-2-10,0 2 0,0-1 1,0 2-1,0 0 0,1 1 0,0 0 0,-19 11 0,12-4-12,0 2 0,1 0 0,1 1 0,1 1 1,0 1-1,1 1 0,1 0 0,0 1 0,-16 27 0,15-18-4,1 1 1,1 0-1,2 2 0,1-1 0,1 1 0,-9 45 0,19-71 13,-2 12-26,0 0 1,-1 21 0,4-34 16,-1-1-1,1 1 1,0-1-1,1 1 1,-1-1-1,1 0 1,-1 1-1,1-1 1,0 1-1,0-1 1,0 0-1,1 0 1,-1 0-1,1 0 1,0 0-1,0 0 1,0 0-1,3 3 1,1-2-6,1 1 0,0-1 0,0-1 0,0 1 0,1-1 0,-1 0 0,1-1 0,-1 0 0,1 0 0,0-1 0,0 0 0,13 1 0,-14-2 9,1 0 1,-1 0 0,0-1 0,0 0-1,1 0 1,-1-1 0,0 0-1,0 0 1,0 0 0,-1-1-1,1 0 1,-1-1 0,1 1-1,8-8 1,1-4-26,-1-1-1,-1-1 0,-1 0 1,0-1-1,-1 0 1,17-37-1,-3-1-107,20-71 0,-27 59-130,-3-1 0,-2 0 0,-4-1 0,-4-1 0,-2 1 0,-6-82 0,1 138 321,0 1 0,-1 0 0,0 0 0,-2 0 0,1 0 0,-1 0 0,-1 1 0,0 0 0,-14-23 0,11 26 517,4 14-87,4 21-70,0-14-589,3 28 187,1-1 0,2 1 0,20 72 0,-9-43 150,18 84 298,82 300 1240,-112-435-1629,6 16 96,29 64 0,-37-91-172,1 0 1,0 0-1,1 0 1,0 0-1,0 0 1,0-1-1,1 0 1,-1 0-1,1-1 1,1 0-1,-1 0 1,1 0-1,0 0 1,7 3-1,13-1-881,-26-6 757,-1-1 0,1 0 0,0 0 0,0 0 0,0 0 0,0 0 0,0 0 0,0 0 0,0 0 0,-1 0 1,1 0-1,0 0 0,0 0 0,0-1 0,0 1 0,0 0 0,-1-1 0,1 1 0,0 0 0,0-1 0,0 1 0,-1-1 1,1 1-1,0-1 0,-1 0 0,1 1 0,0-2 0,5-31-3375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37.0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1 416,'0'0'13831,"139"160"-13896,-84-74 290,-1-4 79,5-7-256,-5-9-48,1-11 128,-8-9-208,-3-9 80,-7-11-80,-8-7-1025,-4-9-1616,-14-10-1297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29.6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42 6019,'0'0'1870,"19"-6"-1798,-12 4-61,19-6 59,1 0 0,-1 2 0,53-5 0,-70 10-38,58 2 170,-62 0-179,0 0 0,0 0 1,0 0-1,0 1 0,0-1 1,0 1-1,0 0 1,0 1-1,-1-1 0,7 6 1,4 4 133,-1 0 0,-1 2 1,0-1-1,-1 2 1,0 0-1,-1 0 0,15 29 1,-14-19 4,-1 1 0,-1 0 1,-1 1-1,9 43 0,-9-5 73,-2 0 1,-3 0-1,-8 110 1,2-146-77,-2 1 1,-1-1-1,-1 0 1,-1 0-1,-2 0 1,-1-1-1,-1-1 1,-2 1-1,0-2 1,-2 0-1,-1-1 1,-1 0-1,-37 41 1,42-55 2,0-1 1,-1 0 0,0-1-1,0 0 1,-1-1-1,0-1 1,-26 10 0,-4-3 546,-61 11 0,100-24-672,-9 2 216,8-3-123,0 1 0,1 0 0,-1 1 0,0-1-1,-8 5 1,13-6-282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37.4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1068 1 1056,'0'0'14791,"-226"118"-13814,120-56-433,-14 7-80,-7-3-48,-1-11-272,19-15-80,17-11-64,23-12-128,22-7-688,18-1-1505,14 1-1521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37.8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1 236 8292,'0'0'4533,"35"1"-4304,4-1-216,478-12 1185,10-93-491,-107 16-651,-162 60-462,-91 28-2821,-163 1 2921,0 0 0,0 0 0,0 1 0,0 0 0,0-1 0,-1 1 0,1 0-1,0 1 1,5 2 0,-7-2-118,0-1-1,0 1 0,0 0 0,0 0 0,-1 1 0,1-1 1,-1 0-1,0 0 0,1 1 0,1 4 0,-3-7 382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38.2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509 545 6275,'0'0'7425,"-36"-9"-6628,-110-29-551,135 35-215,-1 0 1,1 0 0,-1 1-1,0 1 1,0 0-1,-20 1 1,6 1 70,19 0-94,-1 0 1,0 0 0,1 0 0,-1 1 0,1 1 0,0-1 0,0 1-1,0 0 1,0 1 0,0 0 0,1 0 0,-1 0 0,1 1 0,0 0 0,1 0-1,-1 0 1,1 1 0,0 0 0,0 0 0,-4 8 0,1-3-16,1 1 0,0 0 1,1 0-1,1 1 0,0 0 0,0 0 1,1 0-1,1 0 0,1 1 0,-3 19 1,5-22 1,-1-3-20,1-1 1,0 1 0,0-1-1,3 16 1,-2-20 16,0-1 0,0 0-1,0 0 1,0 1 0,0-1 0,0 0 0,1 0-1,-1 0 1,1 0 0,-1 0 0,1-1 0,0 1-1,0 0 1,0-1 0,0 1 0,0-1-1,0 0 1,0 0 0,3 2 0,7 1-8,0 0-1,0-1 1,0-1 0,0 0-1,1 0 1,-1-1 0,1-1-1,-1 0 1,1 0 0,-1-1-1,1-1 1,-1 0 0,0-1 0,1-1-1,-1 1 1,-1-2 0,21-10-1,-17 5-45,-1-1 0,-1-1-1,0 0 1,0-1 0,-1 0-1,-1-1 1,0 0 0,16-29 0,-8 7-69,-2 0 0,24-72 1,-31 74 49,-2-1 0,-1-1-1,-2 1 1,-1-1 0,-2 0 0,-4-66 0,0 88 120,0 0 1,-1 1-1,0-1 1,-1 0 0,0 1-1,-1 0 1,-1 0-1,0 1 1,-1-1-1,0 1 1,-11-13 0,9 17 233,4 9 47,4 21-174,1-17-269,26 313 243,-6-129 416,-14-78-265,7 64 271,-8-137-450,1-1 0,17 57 0,-18-81-103,-1 1 0,2-1 1,0 0-1,13 22 0,-16-32-164,0 1 0,-1-1 0,1 1-1,0-1 1,1 0 0,-1 0 0,0 0-1,1-1 1,0 1 0,0-1 0,-1 0-1,1 0 1,0 0 0,1-1 0,-1 1-1,0-1 1,0 0 0,7 1 0,-9-2-124,0 0 1,0 0-1,0 0 0,1 0 1,-1 0-1,0 0 1,0 0-1,0-1 0,1 1 1,-1-1-1,0 0 1,3-1-1,27-25-5480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38.6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2497,'0'0'12363,"0"33"-12048,0 339-67,0-349-207,1 0 0,1-1 0,1 1 0,1 0 0,0-1 0,11 26 1,-11-36-26,1-1 0,1 1 0,0-2 1,0 1-1,1 0 0,0-1 0,1 0 1,0-1-1,1 0 0,0 0 0,0-1 1,21 14-1,-17-14-16,0-1-1,0-1 1,0 0 0,1-1-1,0-1 1,0 0 0,29 4-1,1-3-136,57-3 0,-80-2 48,-14 0-88,0 0 0,0-1-1,0 1 1,0-1 0,-1-1-1,1 0 1,0 1-1,6-4 1,-10 3-47,0 1-1,0-1 1,-1 0 0,1 0-1,-1 0 1,1 0 0,-1 0-1,0 0 1,1-1 0,-1 1-1,-1-1 1,1 0 0,0 1-1,-1-1 1,1 0 0,-1 0-1,0 0 1,2-4 0,0-24-4160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39.0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66 8724,'0'0'7972,"142"-3"-8437,-54 0 465,-1-1 32,1-2-32,-5-4-1008,-10-3-737,-14 0-1937,-16 0-3649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39.3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 12230,'0'0'5826,"69"-10"-6226,-3 7 320,10 0 160,8 0-128,-4 3 160,1 0-224,-8 0 0,-11 0-784,-11 0-1025,-19 26-528,-21 17-1425,-11 6-2657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39.7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34 7283,'0'0'8100,"245"-7"-7172,-151-6-639,-6 6-33,-11 1-112,-8 6-112,-11 0-64,-10 0-16,-8 3-432,-19 20-1313,-10 13-784,-11 0-1633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43.4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7764,'0'0'4418,"-1"2"-4530,2 18-22,38 109 132,5 19 234,-14 3 102,21 303 1,-40 157-6,-11-516-260,1 245 12,-17 832 563,-10 494 670,27-1386-408,-6-184-602,-5-1 1,-27 124-1,-9 78 144,46-296-529,-1 0 0,1 0 0,0 0 0,0 1 0,0-1 0,0 0 0,0 0 0,0 0 0,0 1 0,0-1 0,1 0 0,-1 0 0,0 0 1,1 0-1,-1 0 0,1 0 0,-1 0 0,2 2 0,15 0-2936,-11-4 2263,-5 2 500,0-1 1,0 0-1,0 0 1,0 0-1,0 0 1,0 0-1,0-1 1,0 1 0,0 0-1,0 0 1,0-1-1,0 1 1,0 0-1,0-1 1,1 0-1,4-19-5871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45.4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120 325 4738,'0'0'1219,"-10"-6"-869,-71-53 2622,52 45 1702,904-2-4271,-285-20-371,-110 11-11,2 25-13,-197 2-8,10-1 5,598-9 22,-96 4 29,-166 4 6,-318-14 276,57 0-1,-274 14-287,289-10 185,-210-3-187,102-10-32,-161 11-15,-27 4 28,140-31 0,-184 30-27,0 3-1,0 1 1,90 4 0,0-1 12,235-1 145,-189 6-30,129-7 2003,-310 31-4269,0-27 2137,0 4-300,0 1 1,0-1 0,-1 0-1,0 0 1,1 0 0,-1 0-1,0 1 1,-4 6-1,-2 1-719,-1 1-1,-1-2 0,-9 12 1,18-22 1010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47.5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0 208,'0'0'800,"3"30"-434,-2 26 5573,0-27-5800,1 0-1,9 40 1,-2-28-126,10 43 168,12 117 1,-6-8 168,-24-186-265,-1 0 1,1-1 0,0 1-1,1 0 1,0-1 0,0 1-1,0-1 1,5 9 0,-3-7 3,-1 1 1,0 0-1,0-1 1,-1 1-1,0 0 1,-1 1 0,0-1-1,0 0 1,-1 12-1,1-1 136,2 261 3482,-5-144-2948,2-72-1821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0.0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 13126,'0'0'2044,"16"0"-2301,385-10 308,-270 9-2036,-130 1 1886,-1 0-1,1 0 1,-1 0-1,1 0 1,-1 0 0,1 0-1,-1 0 1,1 0-1,0 0 1,-1 0-1,1 1 1,-1-1-1,1 0 1,-1 0 0,0 1-1,1-1 1,-1 0-1,1 1 1,-1-1-1,1 0 1,-1 1-1,0-1 1,1 1 0,-1-1-1,0 0 1,1 1-1,-1-1 1,0 1-1,0-1 1,0 1-1,1-1 1,-1 1 0,0-1-1,0 1 1,0-1-1,0 1 1,0 0-1,0-1 1,0 1-1,0-1 1,0 1 0,0-1-1,0 1 1,0-1-1,0 1 1,-1 0-1,1 2-287,0 19-3577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48.3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1 3330,'0'0'10481,"0"18"-10248,0 896-295,-6-914-4161,-13 0 595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48.8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 1985,'0'0'8929,"15"-10"-8080,18 10-695,-1 1 1,1 2 0,0 0 0,-1 3-1,52 14 1,-63-13-113,0 1 0,-1 0 0,0 2 0,-1 0-1,0 1 1,0 1 0,-1 1 0,-1 0 0,0 1 0,-1 1 0,0 1-1,-1 0 1,-1 1 0,-1 1 0,21 35 0,-13-14 31,-1 2 0,20 59 0,-32-73-47,-1-1 0,-1 1 0,-2 0 1,0 1-1,-1 34 0,-2-1 102,-4 96 33,1-136-142,-1 1-1,-1-1 1,-1 1-1,0-1 1,-11 23-1,-5 8 146,-3-1 0,-2-1 1,-2-1-1,-36 48 0,51-81 21,0-1 1,-1 0 0,-1-1-1,0 0 1,-1-1-1,-22 13 1,26-19 33,1-1 0,-2 0 0,1-1 0,0-1 0,-1 0 0,0 0 1,0-1-1,0-1 0,-1 0 0,-20 0 0,27 1 58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49.4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48 104 7828,'0'0'8964,"-8"-3"-8831,-24-10-72,24 10 145,30 3-350,122-7 126,183-32-1,-132 13 109,-145 16-888,-39 7-5890,-23 6 2724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49.8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56 9588,'0'0'7113,"-11"0"-6702,418 10 515,-189-10-1479,-208-1 141,0 0-1,-1 0 0,0 0 0,1-2 1,-1 1-1,10-5 0,-11 4-1093,0-1 0,0 0 0,13-10 0,6-10-7066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50.3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9973,'0'0'3057,"6"36"-2577,2 4-332,32 206 782,-28-115-217,13 79 140,-25-209-857,0 0 1,0 0-1,0 0 1,0 0-1,0 0 0,0 0 1,0 0-1,1 0 0,-1 0 1,0 0-1,1-1 1,-1 1-1,1 0 0,-1 0 1,1 0-1,-1-1 1,1 1-1,-1 0 0,1-1 1,0 1-1,-1 0 0,1-1 1,0 1-1,0-1 1,0 1-1,-1-1 0,3 1 1,-3-1-448,0-22-6464,0-11 3767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50.6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30 8932,'0'0'8628,"-3"-2"-8100,3 2-530,0 0-1,0 0 1,0 0 0,1 0-1,-1 0 1,0 0-1,0 0 1,0 0-1,0 0 1,0 0-1,0 0 1,0 0 0,1 0-1,-1 0 1,0 0-1,0 0 1,0 0-1,0 0 1,0-1 0,0 1-1,0 0 1,0 0-1,0 0 1,1 0-1,-1 0 1,0 0 0,0 0-1,0-1 1,0 1-1,0 0 1,0 0-1,0 0 1,0 0-1,0 0 1,0 0 0,0-1-1,0 1 1,0 0-1,0 0 1,0 0-1,0 0 1,0 0 0,0 0-1,0 0 1,0-1-1,0 1 1,0 0-1,0 0 1,-1 0 0,1 0-1,0 0 1,0 0-1,0 0 1,0-1-1,0 1 1,0 0-1,0 0 1,0 0 0,-1 0-1,25-3-48,47 3 133,-50 0-23,-1 0-12,356-16 10,-331 13-1665,-16 3-2442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51.1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82 10805,'0'0'5410,"207"-19"-5089,-126 6-1,-5-4-304,1 1 112,-8 6-128,-7 3-144,-11 7-1553,-11 0-848,-22 17-1617,-18 25-4290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51.5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1116 9476,'0'0'4920,"4"-20"-4707,-3 14-193,0-2 25,1-1 0,0 1 0,0-1 1,1 1-1,0 0 0,0 0 0,1 0 0,0 1 0,0-1 1,1 1-1,0 0 0,0 0 0,1 0 0,0 1 0,0 0 0,0 0 1,12-8-1,262-141 1749,-128 75-1217,1014-529 795,-1003 537-996,-79 49-1045,-65 19-687,1 2 1,29-1-1,-49 8-1058,0-3 2078,0-1-1,0 1 1,0 0 0,0 0-1,-1 0 1,1 0-1,-1 0 1,1 0 0,-1-1-1,0 1 1,-1 3 0,-3 0-1055,0 1 1,0-1 0,0 0-1,-8 6 1,12-11 1280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52.0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0 535 10453,'0'0'3236,"9"1"-3121,2 2-56,-1-1 1,0 2-1,-1 0 1,1 0-1,-1 0 1,1 1-1,-1 1 1,-1-1-1,1 2 1,11 10-1,88 89 1004,-71-68-841,280 290 912,-273-285-1014,57 45 0,-18-19 35,-83-68-153,0-1 0,1 0-1,-1 0 1,0 0 0,0 0 0,1 1 0,-1-1-1,0 0 1,0 0 0,1 0 0,-1 0 0,0 0-1,1 0 1,-1 0 0,0 0 0,1 0 0,-1 0-1,0 0 1,0 0 0,1 0 0,-1 0 0,0 0 0,1 0-1,-1 0 1,0 0 0,0-1 0,1 1 0,-1 0-1,0 0 1,0 0 0,1 0 0,-1-1 0,0 1-1,0 0 1,0 0 0,1 0 0,-1-1 0,0 1-1,0-1 1,9-13 46,14-51 36,-4 0 0,13-70 0,-1 5-83,-14 63 39,180-582 1852,-194 640-1825,5-11 142,0 0-1,1 1 1,1 0-1,14-21 1,0 28-458,-24 12 79,1-1 1,0 1-1,-1 0 1,1 0-1,0-1 1,-1 1-1,1 0 1,0 0-1,0 0 1,-1 0-1,1 0 1,0 0-1,0 0 1,-1 0-1,1 0 1,0 0-1,0 0 1,-1 0-1,1 1 1,0-1-1,-1 0 1,1 0-1,0 1 1,-1-1-1,1 0 1,0 1-1,-1-1 1,1 1-1,-1-1 1,1 1-1,-1-1 1,1 2-1,1 22-4910,-2 13-3339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58.7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4 2609,'0'0'9474,"0"-3"-8776,0 8 2763,0 1033-3418,-3-964 157,3-73-85,0 12-6332,0-6 2765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0.4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14247,'0'0'1680,"131"51"-1904,-62-37 304,5-3-16,1-3-80,0-2 64,-10 0-96,-6-1 0,-9 1 32,-9-1-816,-10 4-993,-16 2-1344,-15 0-2850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8:59.6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186 174 5859,'0'0'3953,"12"-27"1207,-9 19-5167,1 0-1,0-1 1,1 1-1,-1 1 1,2-1 0,-1 1-1,1 0 1,0 0-1,1 0 1,-1 1-1,1 0 1,1 0 0,-1 1-1,1 0 1,0 0-1,0 1 1,0 0-1,1 1 1,-1-1 0,19-3-1,1 2-33,0 0 1,0 2-1,1 1 0,-1 2 1,45 4-1,-60-2 42,0 0 0,0 2 0,0-1 0,-1 2 0,1 0 0,-1 0 0,0 1 0,0 1 0,-1-1 0,0 2-1,0 0 1,-1 0 0,16 17 0,-4-3 5,-1 2 0,-1 1 0,-1 1 0,25 45 0,-23-33 44,-3 2 1,-1 0 0,-2 0-1,-2 1 1,-1 1 0,-3 1 0,-1-1-1,-2 1 1,0 82 0,-6-111-11,0 28 230,-7 62-1,5-88-165,-2-1 0,1 0 0,-2 0 0,0 0 0,-1-1 0,0 0 0,-13 21 0,2-10 54,-1 1 0,-2-2 1,-1-1-1,0 0 0,-2-2 0,0 0 1,-2-2-1,0 0 0,-1-2 0,-1-1 1,0-1-1,-1-1 0,-49 16 0,17-11-7,0-3-1,-1-3 1,-1-2 0,0-3-1,-115 0 1,136-8-1410,14 0-4016,13 0 1329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01.1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205 112 5442,'0'0'6550,"-36"0"-3879,34 0-2663,0 0 0,-1 0 0,1 0 1,0 1-1,0-1 0,0 0 0,-1 1 0,1-1 1,0 1-1,0 0 0,0 0 0,0 0 1,0 0-1,0 0 0,1 0 0,-1 1 0,0-1 1,0 1-1,1-1 0,-1 1 0,1-1 1,-1 1-1,1 0 0,0 0 0,0 0 0,0 0 1,0 0-1,0 0 0,0 0 0,0 0 1,1 0-1,-1 0 0,1 0 0,0 0 0,-1 1 1,1 2-1,0-4-118,3-1-275,-1 0 370,0 0 0,0 0 0,1-1 0,-1 1 0,0 0 0,1-1 0,-1 0 1,0 1-1,0-1 0,0 0 0,0 0 0,0 0 0,0-1 0,0 1 0,0 0 0,0-1 0,0 1 1,-1-1-1,3-2 0,-2 1 3,-1 0 0,1 0 1,-1 0-1,1-1 1,-1 1-1,0 0 0,0-1 1,-1 1-1,1-1 0,-1 1 1,1-1-1,-1-5 0,-1 9 21,1-1 0,0 0 0,0 1-1,-1-1 1,1 1 0,0-1 0,-1 1 0,1-1-1,-1 1 1,1-1 0,0 1 0,-1-1-1,1 1 1,-1-1 0,1 1 0,-1 0-1,0-1 1,1 1 0,-1 0 0,1-1-1,-1 1 1,0 0 0,1 0 0,-1 0-1,0 0 1,1 0 0,-1-1 0,0 1-1,1 0 1,-1 0 0,0 1 0,-29-1 156,22 0-64,-6-1 67,-38 2-95,51-1-82,0 0 1,0 0-1,-1 0 1,1 1-1,0-1 1,0 0-1,0 0 1,-1 1-1,1-1 1,0 1-1,0-1 1,0 1-1,0 0 1,0-1-1,0 1 1,0 0-1,0 0 1,0 0-1,0-1 1,0 1-1,1 0 1,-1 0-1,0 0 1,1 0-1,-1 1 1,1-1-1,-1 0 1,1 0-1,-1 0 1,1 0-1,0 0 1,-1 3-1,1-4-100,17 1-297,-10-1 329,0 0-1,0 0 1,0 0-1,-1-1 0,1 0 1,7-2-1,-12 3 66,-1-1-1,1 0 1,-1 1-1,1-1 1,-1 0-1,1 0 1,-1 0-1,0 0 1,1-1-1,-1 1 1,0 0-1,0 0 1,0-1 0,0 1-1,0-1 1,0 1-1,0-1 1,-1 1-1,1-1 1,0 1-1,-1-1 1,1 0-1,-1 1 1,0-1-1,1 0 1,-1 1-1,0-1 1,0 0-1,0-2 1,0 2 21,0-1 1,0 1 0,0 0 0,0-1 0,0 1-1,0-1 1,-1 1 0,1-1 0,-1 1-1,0 0 1,0-1 0,1 1 0,-2 0 0,1 0-1,0 0 1,0 0 0,-1 0 0,1 0 0,-1 0-1,1 0 1,-1 0 0,0 1 0,0-1-1,0 1 1,0-1 0,0 1 0,0 0 0,0-1-1,0 1 1,0 1 0,-1-1 0,1 0-1,0 0 1,-1 1 0,1-1 0,-1 1 0,1 0-1,-4 0 1,-53-1 670,59 1-699,0 0-1,-1 1 0,1-1 0,-1 0 0,1 1 0,0-1 0,-1 1 0,1-1 0,0 1 0,0-1 0,-1 1 0,1-1 0,0 1 0,0-1 0,0 1 0,-1-1 0,1 1 0,0-1 0,0 1 0,0-1 0,0 1 0,0 0 0,0-1 0,0 1 0,0-1 0,1 1 0,-1-1 1,0 1-1,0 0 0,0 3-3605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04.4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7 5186,'0'0'8199,"-5"-1"-7519,-19-5 1241,25 13-1846,5 7-92,0 0 0,0-1 0,1 0 0,1 0 1,15 20-1,-18-27 16,70 102 284,5-4 0,5-3 0,97 90-1,-40-63-55,177 126 0,-306-245-256,-7-4-6,0 0-1,0-1 1,1 1-1,0-2 1,-1 1-1,1-1 1,0 0-1,1 0 1,-1-1 0,13 3-1,-37-6-5638,-31-8 498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04.8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635 1 11045,'0'0'2505,"-33"32"-1550,-110 113-357,116-115-423,2 1-1,-33 52 1,23-31 64,1-3 39,-2-1 0,-2-2 0,-3-1 0,-1-3-1,-49 39 1,83-74-391,6-7-9,1 1 0,-1 0 0,1 0-1,-1 0 1,1 0 0,0 0 0,-1 0 0,1 1-1,0-1 1,0 0 0,0 1 0,0-1 0,0 1 0,0-1-1,0 1 1,1-1 0,-1 1 0,0-1 0,1 1-1,-1 0 1,1-1 0,0 1 0,0 0 0,0 0-1,-1-1 1,2 4 0,-1 48-6838,0-24 2760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05.7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7 221 9668,'0'0'958,"1"33"-363,-1 0-386,10 184 993,1 138 2141,-24-578-3204,1 22-192,10 146-2,0 11 22,2 1 0,7-57 0,-5 88 23,0 1 0,0-1-1,1 1 1,1-1 0,0 1 0,1 0 0,0 1 0,0-1-1,1 1 1,0 0 0,1 0 0,0 1 0,11-11 0,-14 16-9,0 1 1,0 0 0,0 0 0,0 1 0,1-1 0,-1 1 0,1 0 0,0 0 0,0 1 0,-1-1 0,1 1 0,6-1 0,3 0-51,0 2 0,1-1 1,14 3-1,-27-2 67,1 0 0,-1 1 0,1-1 1,-1 1-1,1 0 0,-1 0 0,0 0 0,1 0 0,-1 0 0,0 0 0,0 1 1,1-1-1,-1 1 0,0-1 0,-1 1 0,3 2 0,0 1 1,-1-1 0,0 1-1,0 0 1,0 0 0,0 0 0,3 11-1,-1-1 15,-1 1-1,-1-1 1,-1 1-1,2 24 0,-3-23 45,-1 0 0,0 1 0,-1-1 0,-1 0 0,-7 26-1,7-36-19,0-1-1,-1 0 0,1 0 0,-2 0 0,1 0 1,0-1-1,-1 0 0,0 1 0,-1-1 0,1 0 0,-1-1 1,0 1-1,0-1 0,0 0 0,0 0 0,-1-1 1,-11 6-1,8-6 15,-1 0 0,1 0 0,-1-1 0,0-1 0,0 1 0,0-2 0,1 1 0,-14-2 0,14 1-70,9 9-384,1-3 347,-1-1 0,1 1 0,1 0 0,-1-1 0,1 1 0,0-1 0,0 1 0,0-1 0,1 0 1,3 6-1,38 50 75,-25-36-36,100 128 391,-89-118-143,1-3 1,46 39 0,-74-68-230,-1-2-8,-1 0 1,1 0-1,-1 0 1,1 0-1,-1 0 0,0 1 1,1-1-1,-1 0 1,0 1-1,0-1 0,0 1 1,0-1-1,-1 1 0,1 0 1,1 2-1,-13-4-3294,-26 0-486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07.5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83 1793,'0'0'12243,"-5"0"-11325,-12 0 1854,35 0-2460,150-4-91,246-37 0,-306 24-607,172-3-1,-279 20 302,0 0 0,-1 0 0,1 0 0,0 0 0,0 0 0,0 0 0,0 0 0,0 1 0,0-1 0,0 0 0,0 0 0,0 1-1,0-1 1,0 1 0,0-1 0,-1 1 0,1-1 0,0 1 0,0 0 0,-1-1 0,1 1 0,0 0 0,-1-1 0,2 2 0,2 24-3717,-4-9-325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07.9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204 1 5106,'0'0'8228,"-40"252"-7572,22-140-95,-4-10 383,-3-14-512,3-19-256,3-13-160,5-10-32,3-7-208,0-9-1793,4-14-1520,-8-13-2018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10.4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666 761 9044,'0'0'3714,"5"0"-3655,23 0 928,-30-14 1403,1 12-2345,0-1 0,-1 1 0,0-1 0,0 1 0,0 0 0,0 0 0,0 0 0,0 0 0,0 0 0,-1 0-1,1 0 1,-6-2 0,-36-15-109,30 14 75,-10-4-92,0 1-1,0 2 1,0 1-1,-33-4 1,-99 3-142,147 6 207,0 1-1,0 0 1,0 0-1,0 1 0,0 1 1,1-1-1,-1 1 1,1 0-1,0 1 0,-13 7 1,9-3-4,1 1 1,-1 0 0,1 0-1,1 1 1,0 1 0,-11 13-1,8-7 1,1 1 1,1 0-1,1 1 0,0 0 0,1 1 0,2 0 0,0 0 0,1 0 0,-5 26 0,8-26-20,1 0 0,0 1-1,1-1 1,2 0-1,4 39 1,-4-54 30,0 0 1,0 1-1,1-1 0,-1 0 0,1 0 1,0 0-1,1 0 0,-1-1 1,1 1-1,0-1 0,0 1 1,0-1-1,1 0 0,-1 0 0,1 0 1,0-1-1,0 1 0,0-1 1,1 0-1,-1 0 0,1-1 0,0 1 1,0-1-1,-1 0 0,2 0 1,-1-1-1,7 2 0,-4-1-15,0-1-1,1 0 1,-1-1-1,0 0 1,1 0-1,-1-1 1,0 0-1,1 0 1,-1-1-1,0 0 1,0 0-1,0-1 1,0 0-1,11-7 1,-5 1-78,-1-1 0,0 0 0,-1-1 0,0 0 0,0-1 1,17-23-1,4-12-370,-1 0 0,-2-2 1,-3-1-1,-2-1 0,-2-2 0,20-68 1,-24 55 107,-3-1 0,-3 0-1,-2-2 1,1-128 0,-12 171 425,-3-77 64,1 92 20,1 0 1,-2 0 0,1 0-1,-2 1 1,1-1-1,-1 1 1,-6-10-1,-3 4 1413,13 16-1521,-1 0 0,1 0 1,0 0-1,-1 0 0,1 0 1,0 0-1,0 0 0,-1 0 1,1 0-1,0 0 0,0 0 1,-1 0-1,1 0 0,0 1 0,0-1 1,0 0-1,-1 0 0,1 0 1,0 0-1,0 1 0,0-1 1,-1 0-1,1 0 0,0 0 1,0 1-1,0-1 0,0 0 1,0 0-1,0 1 0,-1-1 1,1 0-1,0 0 0,0 1 1,0-1-1,0 0 0,0 0 0,0 1 1,-3 39 668,3-38-805,-1 85 395,4-1-1,4 1 1,26 126-1,-33-209-289,68 250 668,-50-198-531,2-1 1,40 76-1,-54-119-327,1-1-1,0 0 1,1 0-1,0-1 1,14 14 0,-18-20-3,0-1 1,0 0-1,0 0 1,1 0-1,-1 0 1,1-1-1,-1 1 1,1-1-1,0 0 1,0-1-1,0 1 1,0-1 0,0 0-1,0 0 1,8-1-1,4 0-4298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10.8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12374,'0'0'2705,"99"223"-2401,-59-148-272,0-6 208,3-7-240,1-9 192,0-10-192,3-1 0,4-2-64,0-8 144,4-2-160,0-10-736,-4-4-817,-18-6-1889,-19-7-3121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11.2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905 0 13254,'0'0'2961,"-244"187"-2704,163-98 175,-6 6 112,-4-6 192,0-14-720,10-12 64,16-11-80,10-6-704,15 3-1393,4 0-1264,3-3-2722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1.9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8132,'0'0'5445,"1"26"-5250,10 177-129,-6-133 15,-2-20 12,14 77 0,-17-123-440,0-15-5074,0-21 2334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11.6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0 312 6739,'0'0'3586,"53"-4"-2540,-30 2-940,406-46 2117,177-54-544,61-9-941,-329 71-676,-191 35-4817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12.0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238 677 7459,'0'0'4563,"-28"36"-4115,-88 120-264,107-143-135,1 0-1,0 1 1,0 0 0,1 0 0,1 1 0,1-1 0,-7 29-1,5-18 109,1 0-93,0 0 1,2 0-1,0 1 0,2-1 1,1 1-1,3 47 1,-1-71-68,0 1 1,-1 0 0,1 0 0,0 0 0,1-1 0,-1 1 0,0-1 0,1 1 0,0-1 0,-1 1-1,1-1 1,0 0 0,0 0 0,0 0 0,1 0 0,-1 0 0,0 0 0,1-1 0,-1 1 0,1-1-1,-1 0 1,1 1 0,0-1 0,0 0 0,-1-1 0,1 1 0,0 0 0,6-1 0,2 2-38,1-2 1,-1 1 0,1-1-1,-1-1 1,0 0 0,18-5-1,-18 3 15,0-2-1,-1 1 0,1-1 0,-1-1 0,0 0 0,0-1 0,-1 1 0,0-2 0,0 1 1,-1-2-1,0 1 0,0-1 0,-1 0 0,10-15 0,5-10-333,-2 0 1,30-74-1,-34 65-18,-1-1 0,-3 0 0,-2-2 0,9-82 1,-9-184 222,-10 293 194,0-26 586,-2 0 1,-3 0-1,-1 0 1,-2 1-1,-2 0 1,-24-65 0,34 107-99,0 24-72,18 440 96,2-243 92,-9-70-39,49 236 0,-56-368-628,1 1 0,0-1 0,2 0 0,0 0 0,9 15 0,-15-30-74,0 0 1,1 0-1,-1 0 1,1 0 0,-1 0-1,1 0 1,0-1-1,-1 1 1,1-1 0,0 1-1,0-1 1,0 0-1,0 0 1,1 1 0,-1-1-1,0-1 1,0 1-1,5 1 1,-5-2-96,0 0 0,0-1 0,0 1 0,0 0 0,0-1 0,0 1 0,0-1 0,0 0 0,0 1 0,0-1 0,0 0 0,0 0 0,-1 0 0,1-1 0,0 1-1,-1 0 1,1-1 0,-1 1 0,1 0 0,-1-1 0,0 0 0,0 1 0,0-1 0,0 0 0,2-3 0,26-66-5192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12.4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139 1 12598,'0'0'1536,"-87"282"-1087,61-125 191,8 20-192,11 1 369,7-21-481,0-22-224,32-27-112,12-29-16,11-24-80,7-22-16,14-20-96,1-13-1057,-4 0-416,-18-19-1712,-26-21-3298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12.8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1 424 9748,'0'0'6724,"204"-207"-6548,-80 135 32,11 16-208,-11 14-80,-11 12-593,-26 14-1472,-40 16-2049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13.3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135 1 5843,'0'0'797,"-10"39"-434,5-15-259,-56 288 2241,3 848 3890,59-1064-5941,3 0 0,5-1 1,43 187-1,-27-195-246,4-2 1,3-1-1,4-1 1,4-2-1,81 124 1,-101-175-95,3-1 1,0-2 0,1 0 0,2-1 0,1-1 0,58 41 0,-63-53-371,0 0 1,1-2 0,0 0 0,29 8-1,-30-12-529,0-2-1,1 0 1,-1-2-1,1 0 1,24-1-1,0-2-4173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13.7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9620,'0'0'3933,"39"18"-3106,131 70 32,-156-79-761,0 1 0,-1 0 0,0 1 1,0 0-1,-1 1 0,-1 0 0,0 1 0,0 1 0,-2-1 1,0 2-1,8 15 0,-2-5-11,13 26 60,-1 1 0,-4 1 0,-1 2 0,-3 0 0,-2 1 0,10 63 0,-10-10-55,-5 1 0,-3 146-1,-16 76 6,-1-222-60,-22 111 0,-22 19 430,-10-2 1,-10-4 0,-154 340-1,199-513-1065,26-59 111,0 1-392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14.2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344 1 8580,'0'0'3348,"3"0"-2815,-9 4-434,-19 13 8,1 1-1,0 1 0,1 1 0,1 1 0,2 0 0,-22 29 0,18-17 312,0 1-1,2 1 1,2 1 0,-18 43-1,31-63-296,2 1 1,-1-1-1,2 1 0,0 0 0,1 0 1,1 1-1,1-1 0,0 0 0,1 1 1,3 21-1,-2-37-112,0 1 0,-1-1-1,1 0 1,0 0 0,0 1 0,0-1-1,1 0 1,-1 0 0,1 0 0,-1 0 0,1-1-1,-1 1 1,1 0 0,0-1 0,0 1 0,0-1-1,0 1 1,0-1 0,0 0 0,0 0-1,1 0 1,-1 0 0,4 1 0,6 1-3,-1-1 0,1 0 0,17 1 0,-25-3 2,22 3 114,1-2 1,-1-1-1,1-1 1,-1-2-1,1 0 1,-1-2-1,0-1 0,-1-1 1,38-15-1,-40 12-300,4-2 252,32-10-1,-50 19-698,-1 1-1,1 0 1,0 1-1,13 0 1,-22 1 549,0 0 0,1-1 1,-1 1-1,0 0 1,0 0-1,0 0 1,1 0-1,-1 0 1,0 0-1,0 0 1,0 0-1,1 0 1,-1 1-1,0-1 1,0 0-1,0 0 0,1 0 1,-1 0-1,0 0 1,0 0-1,0 0 1,0 0-1,1 0 1,-1 1-1,0-1 1,0 0-1,0 0 1,0 0-1,0 0 1,1 1-1,-1-1 0,0 0 1,0 0-1,0 0 1,0 0-1,0 1 1,0-1-1,0 0 1,0 0-1,0 0 1,0 1-1,0-1 1,0 0-1,0 0 0,0 0 1,0 1-1,0-1 1,1 27-5730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16.3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110 145 6659,'0'0'9164,"-3"-1"-8419,1 0-467,1 0-205,0 1 1,1 0-1,-1 0 1,0 0 0,1-1-1,-1 1 1,1 0-1,-1-1 1,0 1 0,1 0-1,-1-1 1,1 1-1,-1-1 1,1 1 0,-1-1-1,1 1 1,-1-1-1,1 0 1,0 1-1,-1-1 1,1 1 0,0-1-1,0 0 1,-1 1-1,1-1 1,0-1 507,0 1-587,0 0 1,0 0 0,0 0 0,0 0-1,0 0 1,0 0 0,0 0 0,1 0 0,-1 0-1,0 0 1,1 0 0,-1 0 0,1 1 0,-1-1-1,1 0 1,-1 0 0,1 0 0,0 1-1,-1-1 1,1 0 0,1 0 0,30-14-4,1 1 0,1 2 0,52-12 0,-48 14 10,10-1 23,0 2-1,0 3 1,0 1-1,64 3 603,-117 2-327,-27 0-66,-29-1-156,-118 15 0,-115 44-130,238-54 141,56-4-107,20 0-776,673-36 696,-674 35 359,-6 0-1055,-6 0-2637,-19 4-1114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21.1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14 112,'0'0'12222,"8"-13"-5505,16 83-6806,-4 2 0,20 129 0,-6 148 290,-29-91 334,-5-200-297,0-48-3239,2-25 948,-1-31-1857,-1 1-1458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21.6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50 10501,'0'0'4757,"-1"-4"-4648,1 3-110,-1 1 0,1-1-1,-1 0 1,1 0 0,0 0 0,0 0 0,-1 0-1,1 0 1,0 0 0,0 0 0,0 0 0,0 0-1,0 0 1,0 0 0,0 0 0,1 0-1,-1 0 1,0 0 0,0 0 0,1 0 0,-1 0-1,1 0 1,-1 0 0,1 1 0,-1-1 0,1-1-1,2 1 0,0-1-1,-1 1 1,1 0-1,0 0 0,-1 0 1,1 0-1,0 1 1,0-1-1,0 1 0,4-1 1,68-5 365,0 3-1,104 8 1,-163-3-350,-1 0 1,1 1-1,-1 0 0,0 2 0,0-1 1,-1 2-1,1 0 0,-1 1 0,-1 0 0,1 1 1,-1 1-1,-1 0 0,16 14 0,-14-10-4,-1 1 0,-1 0-1,-1 1 1,0 0 0,-1 1-1,0 0 1,-1 1-1,-1 0 1,-1 0 0,9 35-1,-4 2 182,-3 0 0,-3 1 0,-2 0 0,-2 0 0,-10 94-1,5-123-67,-2 0-1,0-1 0,-2 1 1,-1-1-1,-1 0 0,-20 38 1,10-28 148,-1-1-1,-2-1 1,-44 51 0,59-76-210,0 0 0,0-1 0,-1 0-1,0 0 1,-1-1 0,1 0 0,-1 0-1,0-1 1,-1 0 0,1-1 0,-1 0-1,0-1 1,0 1 0,0-2 0,-1 0 0,1 0-1,0-1 1,-1 0 0,-16-1 0,23 0-66,-7 1-434,0-1 1,1-1-1,-1 0 0,0 0 0,-19-6 0,26 6 248,1-1-1,0 1 1,0-1-1,0 0 1,0 0-1,0 0 0,0-1 1,1 1-1,-1-1 1,1 1-1,0-1 1,-1 0-1,1 0 1,1 0-1,-1 0 0,0 0 1,1 0-1,-1-1 1,1 1-1,0 0 1,-1-6-1,-3-10-4342,-2 7-2362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07T01:54:02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19175 5109 56 0,'0'0'8'0,"0"0"10"16,0 0 35-16,0 0-16 16,57 119-24-16,-52-98-13 15,4 0 4-15,-1 1-4 16,-1-4 0-16,0 0 6 16,-2-6-10-16,-5 0 8 15,0-3 0-15,0 3 10 16,0 1 33-16,0-5-9 15,0-2 8-15,0-6 32 0,0 0-33 16,0 0-4-16,0 0-15 16,0 0 1-16,0 0 1 15,0 0 6-15,0 0 6 16,0 0-9-16,-3-8 7 16,-4-6-29-16,0-3-4 15,1 0-2-15,-1-1 16 16,3 2 2-16,0-1 7 15,-4 2-28-15,4 3 2 16,-2 2 9-16,1 3-2 0,5 1 22 16,-2 5-11-16,2 1 5 15,0 0-24-15,0 0 2 16,0 0-3-16,0 0-13 16,0 24 12-16,9 20 1 15,4 13-2-15,-4 14 4 16,0-3 2-16,-5-6 3 15,3-10-12-15,0-9 12 16,-5-8-12-16,1-8 5 16,-3-11 0-16,0-6-1 15,0-6 4-15,0-2 2 16,0-2-1-16,0 0 4 16,0 0-8-16,0 0 0 15,0 0 1-15,0 0-2 16,0 0 0-16,0-10-10 0,0-6 11 15,0-6-14-15,0-6 13 16,0-6-12-16,-3-13 11 16,-4-6-5-16,0-14 5 15,1-7-11-15,-3 4 11 16,3 1 1-16,-2 11 1 16,4 12-6-16,2 9 12 15,-2 12-12-15,-1 10 11 16,3 10-5-16,2 5 0 15,-2 0-3-15,2 0-1 16,0 0 4-16,0 0-5 16,0 16 7-16,0 32-8 0,0 33 10 15,9 27-4-15,4 12 5 16,-2-1 8-16,0-17-11 16,-2-18 5-16,0-20-7 15,0-14 2-15,-3-12 6 16,-1-10-3-16,-3-12-3 15,1-8 0-15,-3-8 1 16,0 0-3-16,0 0 7 16,0 0 0-16,0 0-2 15,0 0 7-15,0 0-11 16,0 0 4-16,0 0 2 16,0-2-14-16,0-2 14 15,0 0-11-15,0 3 4 16,0-4-3-16,0 3 2 15,0-4-11-15,0-2 8 0,0-4-27 16,0-6 11-16,-3-4-15 16,1-8 0-16,-3-4-5 15,-1-10-1-15,-3-2 16 16,-2-4-14-16,-2-7-47 16,-8-1-74-16,-6 7-249 15</inkml:trace>
  <inkml:trace contextRef="#ctx0" brushRef="#br0" timeOffset="368.38">19165 4947 214 0,'0'0'200'16,"0"0"-193"-16,0 0-7 15,127 14 39-15,-76-14 50 16,1 0-48-16,4 0-22 0,-5 0 10 15,-2 0-16-15,-7-10-2 16,-4 0-9-16,-7 0-1 16,-4 0 1-16,-5-1-4 15,-4 2-12-15,-7 3-21 16,-4 0-35-16,-7 3-47 16,0 3-30-16</inkml:trace>
  <inkml:trace contextRef="#ctx0" brushRef="#br0" timeOffset="622.32">19179 5300 463 0,'0'0'48'16,"0"0"-46"-16,0 0-2 15,0 0 59-15,162 6 3 16,-93-2-21-16,5 0-2 16,-1-1-29-16,-2 3-9 15,-3 3 3-15,-9 3-4 16,-7-4-19-16,-9 1-80 16,-19 0-70-16,-17 1-137 15</inkml:trace>
  <inkml:trace contextRef="#ctx0" brushRef="#br0" timeOffset="1319.6">18593 4622 473 0,'0'0'43'16,"0"0"-35"-16,0 0-7 16,-6 135 13-16,6-29 29 15,8 20-8-15,9 8-13 16,6 10-1-16,-3 5-9 16,-5-4 11-16,-5-11-16 15,-6-20 13-15,-4-24-9 16,0-19 19-16,0-21-8 15,0-16-12-15,0-16 7 16,0-11-5-16,0-4-2 16,0-3-6-16,0 0-8 0,15 2-8 15,23 0 7-15,22 2 5 16,17-2 31-16,10-2-9 16,4 0-3-16,-3 0-3 15,-5 1-11-15,-9 3 3 16,-9 3-4-16,-13-2-8 15,-9-3-5-15,-14 3-47 16,-11-5-79-16,-18 0-69 16,-2 0-110-16</inkml:trace>
  <inkml:trace contextRef="#ctx0" brushRef="#br0" timeOffset="1666.04">18074 4622 520 0,'0'0'96'0,"0"0"-95"16,0 0-1-16,0 0 0 0,0 0 20 16,120-66 13-1,-16 52 8-15,19 6-14 0,10 0 6 16,0 2-25-16,-7 0-2 16,-5-1-5-16,-10 3-2 15,-18 4-20-15,-12 0-14 16,-19 0-48-16,-17 0-41 15,-19 0-68-15</inkml:trace>
  <inkml:trace contextRef="#ctx0" brushRef="#br0" timeOffset="2296.38">19393 4489 558 0,'0'0'115'15,"0"0"-98"1,0 0 88-16,0 0-32 0,0 0-33 16,0 0-40-16,0-4 0 15,4 4-11-15,11 0-11 16,12 0 15-16,14 4 7 16,10 5 2-16,9-4 3 15,4 2-3-15,1-3 2 16,-5-1-1-16,-4-3-3 15,-2 0 0-15,-1 0 0 16,-4 0 4-16,-2 0-11 16,-5-3 17-16,-11-4-20 0,-6 6 10 15,-12-2-4-15,-7 3-2 16,-3 0 6-16,0 0-2 16,-3 0 3-16,0 0-2 15,0 0 2-15,0 0-5 16,0 0 11-16,0 0-14 15,2 0 13-15,2 0-13 16,0 0 10-16,3 0-6 16,-1 4 3-16,2 3 0 15,-4-4-4-15,3 2 12 16,-1-4-16-16,-2-1 15 16,-1 0-14-16,0 0 12 15,-3 0-5-15,0 0 0 16,2 3 0-16,-2-3-4 15,0 0 8-15,2 0-8 0,0 0 6 16,2 0-7-16,3 0 10 16,2 0-10-16,-2 0 5 15,-3 0 0-15,1 0-2 16,-3 0 4-16,-2 0-4 16,0 0 10-16,0 0-14 15,0 0 7-15,0 0-2 16,0 0-13-16,0 0-11 15,-18 0-95-15,-11-3-93 16</inkml:trace>
  <inkml:trace contextRef="#ctx0" brushRef="#br0" timeOffset="3568.74">20322 4561 305 0,'0'0'141'0,"0"0"-118"15,0 0 54-15,0 0-1 16,0 0-38-16,0 0-36 0,11 21 3 16,-3 23-3-1,6 20 35-15,7 16-18 0,2 14 14 16,6 11-13-16,0 7-17 16,0 6 0-16,-4 6 2 15,-2 3-6-15,-6-7 6 16,-3-9-5-16,-3-21 5 15,-1-12-6-15,4-16 1 16,-3-12 0-16,-1-16 0 16,-2-15 0-16,-3-8-4 15,-1-2 9-15,0 0-9 16,-2 0 11-16,-2 0-14 16,3-1 15-16,-3 1-13 15,0-3 5-15,0-4 0 16,0 0-1-16,0-2 2 0,2 0-6 15,-2 0 7-15,0 0-7 16,0 0 2-16,0 0 1 16,3 0-1-16,-3 0-10 15,0 0 0-15,0 0-3 16,0 0 13-16,0 2-4 16,0-2 4-16,0 0 6 15,0 0 6-15,0 2-7 16,-12-1 13-16,-15 6-15 15,-6 2 0-15,-9-2-1 16,-12 5 3-16,-10-2-3 16,-7 2 7-16,-6-1 2 0,13-2 32 15,10-1-4-15,14-6-13 16,16 0-7-16,9 0 3 16,6-2-13-16,6 2-3 15,3-2-2-15,0 0-2 16,0 0-19-16,0 0-10 15,12 4-54-15,3 4 38 16,7 3-15-16,-1 0-69 16,-8-1-79-16</inkml:trace>
  <inkml:trace contextRef="#ctx0" brushRef="#br0" timeOffset="4350.29">21741 5011 45 0,'0'0'449'0,"0"0"-361"16,0 0-29-16,0 0 0 16,0 0-37-16,0 0-22 15,23-6 1-15,10 6 12 16,9 4 7-16,5 6 22 15,2-4-36-15,0-2 3 16,-3-2-8-16,-3-2 1 16,-9 0-4-16,-5 0-32 15,-10 0-39-15,-7 4-55 16,-12 8-96-16</inkml:trace>
  <inkml:trace contextRef="#ctx0" brushRef="#br0" timeOffset="4578.22">21436 5478 568 0,'0'0'69'0,"0"0"-68"15,0 0-1-15,131-19 58 16,-61 6-10-16,3 3-11 15,4 2-23-15,4 3-12 16,0 4-4-16,-6 1-22 16,-13 0-72-16,-19 0-143 15</inkml:trace>
  <inkml:trace contextRef="#ctx0" brushRef="#br0" timeOffset="6008.13">22946 4209 304 0,'0'0'87'0,"0"0"-77"16,0 0-2-16,0 0 37 0,0 0-20 15,0 0 32-15,48 92-14 16,-31-61-16-16,-1-2-6 16,-1 3 14-16,3 4-2 15,2 13-17-15,2 12 19 16,3 17-6-16,0 14 5 15,-6 3-14-15,1-2-1 16,1-11-6-16,-6-19-4 16,1-16-4-16,-1-13-3 15,-3-12 0-15,-3-1 2 16,-3-9-7-16,-2-9 9 16,-4 1-10-16,2-4 8 15,-2 0-8-15,3 0 3 16,6-26 0-16,2-30 1 0,7-26 2 15,4-21 14-15,0-6-13 16,3 3-4-16,0 3 2 16,-4 13-2-16,2 16-1 15,-3 22-6-15,-5 19-16 16,-1 16-11-16,-5 15-8 16,0 2-76-16,-3 21-34 15,-3 21 26-15</inkml:trace>
  <inkml:trace contextRef="#ctx0" brushRef="#br0" timeOffset="7619.19">23767 4831 439 0,'0'0'61'16,"0"0"-58"-16,0 0 57 16,0 0-3-16,0 0-20 15,0 0-19-15,-61-17-8 16,41 37-9-16,-3 14-2 16,6 8 2-16,1 7 7 0,10-1 16 15,6-4 2 1,0-10-12-16,2-6-10 0,23-10-8 15,6-6 8-15,11-8-4 16,5-4 5-16,3-2 0 16,0-28-5-16,-10-10 0 15,-4-6-1-15,-12 1-17 16,-10 3 7-16,-10 7-4 16,-4 9 11-16,-2 5 8 15,-25 8 5-15,-2 7-5 16,-6 6-4-16,-1 0 15 15,5 12-14-15,2 16 6 16,9 8-6-16,9 8-1 16,11 4 7-16,0-4-14 0,29-2 6 15,11-8-1-15,9-8-3 16,11-9 4-16,5-16 1 16,6-1 0-16,2-32-7 15,-1-23 0-15,-1-16-4 16,-11-12-16-16,-6-8 13 15,-17-3 0-15,-10 0 14 16,-12 2-1-16,-12 9 5 16,-3 3-2-16,-7 10 19 15,-20 11-10-15,0 19-7 16,4 20 5-16,0 20 38 16,-2 8 12-16,1 44-59 15,0 30 3-15,4 26 5 16,6 17 16-16,14 2 23 15,0-10-15-15,2-13 1 0,22-23-22 16,8-25 6-16,3-18-16 16,6-16-1-16,-1-15 0 15,2-7-5-15,1 0 4 16,-6-21-3-16,1-21-2 16,-5-16-5-16,-6-9 2 15,-9-3-14-15,-5 8 10 16,-8 12-14-16,-5 12 9 15,0 14 6-15,0 16 12 16,0 8-1-16,0 0 4 16,-3 8 9-16,-3 30-12 15,-3 17-3-15,9 7 3 16,0-3 5-16,0-2 2 0,13-11-2 16,10-10 0-16,4-8 1 15,0-12-12-15,2-8 12 16,2-8-12-16,0 0-7 15,-2-20-7-15,0-18-18 16,-5-12 19-16,-4-6-9 16,-2 2-21-16,-7 8 21 15,-4 12 0-15,-5 17 26 16,0 11-5-16,-2 6 7 16,0 0 2-16,0 0 16 15,2 22-10-15,2 15-3 16,4 8 30-16,1 2 5 0,3-9-16 15,2-8-23-15,1-9-1 16,2-13 2-16,0-5-4 16,5-3-10-16,3-4 7 15,4-24-7-15,0-10-21 16,2-4 13-16,0-3-17 16,-4 8 13-16,-2 8-22 15,-8 10 31-15,-8 10 1 16,-2 9 6-16,-7 0-11 15,3 0 19-15,-1 10 13 16,0 12 23-16,0 0 13 16,2-4-35-16,1-4 13 0,4-6-27 15,4-4 0-15,5-1-7 16,6-3 3-16,1 0-2 16,4 0 6-16,-2-4-8 15,-5-3 14-15,-4 3-9 16,-4 1 6-16,-8 3-5 15,-2 0 2-15,-4 0 0 16,2 0 0-16,3 0 8 16,-1 2 11-16,6 6-6 15,0 0 0-15,3 1-11 16,10 2 10-16,4-2-10 16,6 0-1-16,5-4 0 15,5-2-1-15,-1-3 0 0,1 0-56 16,-8-3 40-1,-6-12 16-15,0-7-5 0,-5 0-12 16,-1-3-3-16,-5 1 6 16,-10 4 14-16,-3 4 0 15,-5 0 2-15,0 4 11 16,-5 0 4-16,-17 4-3 16,-3 4-8-16,4 4 14 15,0 0 29-15,1 6 15 16,7 20-35-16,0 9 2 15,8 3-1-15,5 2 2 16,0-7-11-16,0-5-19 0,20-5-2 16,3-7 2-1,3-6-4-15,8-4-6 0,-1-6-37 16,3 0-39 0,-5 0-59-16,-4-11-92 0</inkml:trace>
  <inkml:trace contextRef="#ctx0" brushRef="#br0" timeOffset="8129.69">27220 3782 606 0,'0'0'79'0,"0"0"-9"15,0 0 18-15,0 0-24 16,0 0-42-16,0 0 2 16,0 0-13-16,-18 144 5 0,-13-44-3 15,-9 19 4-15,-2 20 1 16,1 12-3-16,3 10 12 16,7 9-14-1,9-13 9-15,11-15-16 0,9-18 14 16,2-20-17-16,0-9-6 15,8-16 5-15,8-12-6 16,-5-20-2-16,-2-19 5 16,-7-14 0-16,0-6-2 15,-2-4-12-15,0-4-51 16,3 0-26-16,4 0-31 16,1-15 3-16,-3-8-40 15,-5-1-298-15</inkml:trace>
  <inkml:trace contextRef="#ctx0" brushRef="#br0" timeOffset="9224.7">27507 4552 542 0,'0'0'100'0,"0"0"-98"15,0 0 10-15,0 0 6 16,0 0 31-16,0 0 7 15,7-4-11-15,-7 34-30 16,0 20 3-16,-11 25-14 16,-7 13 10-16,0 16-10 15,0 10 19-15,5 11-4 0,4 1 6 16,4-8-11 0,5-14-2-16,0-26-7 0,0-20-2 15,14-19-6-15,3-11 6 16,4-9-10-16,3-6 7 15,1-9-2-15,2-4-16 16,1 0-9-16,1-10-16 16,2-15-9-16,-4-2-11 15,-4-8-59-15,-10 2-41 16,-13 1-153-16</inkml:trace>
  <inkml:trace contextRef="#ctx0" brushRef="#br0" timeOffset="9472.34">27182 5057 522 0,'0'0'101'16,"0"0"-101"-16,0 0 1 15,0 0 11-15,113-29 21 16,-55 22-15-16,7 3-16 16,-3 4-2-16,-2 0-20 0,-8 0-72 15,-17 0-85-15,-14 8-156 16</inkml:trace>
  <inkml:trace contextRef="#ctx0" brushRef="#br0" timeOffset="10769.5">27721 5561 595 0,'0'0'69'0,"0"0"-69"16,0 0 0-16,0 0 2 16,0 0 12-16,120 12 1 15,-80-12 4-15,1-23-7 16,1-9-6-16,-4-8 6 16,-9-2-12-16,-5 4-2 15,-5 1-18-15,-11 8 12 16,-6 1-7-16,-2 2 10 15,0 1 3-15,-8 3-12 16,-10 11 7-16,-1 2-16 16,4 9 21-16,-1 0 2 15,-1 2 18-15,3 24-13 0,3 13-3 16,5 3 17-16,6 4 2 16,0 4 6-16,0-5-16 15,8-3 17-15,8-11-24 16,4-11-1-16,0-10 4 15,5-6-14-15,0-4 9 16,0 0-2-16,2-15 0 16,0-18 0-16,0-5-8 15,-4-4 8-15,-4 2-15 16,-1 7 6-16,-7 10 4 16,1 7 4-16,-6 8-3 15,-1 4 0-15,-5 4 1 16,0 0-2-16,2 0 4 0,4 16 1 15,4 12 10-15,5 8 34 16,1 0-32-16,-3-7 1 16,1-4-12-16,1-8-1 15,-2-6 0-15,3-9-1 16,2-2-5-16,0 0-6 16,0 0-4-16,3-16-14 15,-2-8 23-15,1 2 2 16,-3-2-8-16,-1 3 4 15,-1 2 6-15,-3 7 0 16,-3 4 1-16,-5 5 0 16,0 3 0-16,1 0 2 0,4 0 0 15,2 6 16 1,2 11 1-16,1 2-8 0,1-6-7 16,3-1 2-16,-3-8-6 15,4-2 6-15,-1-2-2 16,-3 0 1-16,3 0-5 15,-3 0 2-15,1 0-9 16,0-4-12-16,0-2 0 16,-6-1 9-16,3 6 6 15,1 1 3-15,-1 0 0 16,5 0-2-16,1 1 5 16,4 14 6-16,0 1-6 15,2 6-41-15,4 5 41 0,-2 6 13 16,6 12 6-1,7 6-18-15,-5 2-2 0,-4-3-20 16,-4-4 21-16,-11-6 20 16,-3 2 3-16,-6-2 0 15,-3 0-8-15,-4-5 3 16,0-11-2-16,0-9 1 16,0-9-14-16,0-4 5 15,0-2-7-15,-2-5-1 16,-11-27-32-16,-3-21-10 15,1-13 12-15,6-11-2 16,4-6-22-16,5 2 3 16,0 7 47-16,0 2 3 15,20 7 1-15,5 8 4 0,2 7 7 16,0 10 19-16,-1 12 0 16,-2 9 6-16,1 12 1 15,0 7 2-15,-1 0-21 16,-2 0 6-16,-2 15-8 15,-4 11 22-15,-7 5-2 16,-7 7 4-16,-2 6 12 16,0 3-23-16,-18 0 9 15,-1-11-31-15,0-10 4 16,4-11-6-16,6-9-10 16,6-5-31-16,3 1-38 0,0-2-46 15,0 0-86 1,5 0-92-16</inkml:trace>
  <inkml:trace contextRef="#ctx0" brushRef="#br0" timeOffset="11078.11">29699 5423 623 0,'0'0'43'15,"0"0"-37"-15,0 0 15 16,0 0 42-16,0 0-5 15,0 0-26-15,48 97 5 16,-33-79-13-16,5-2-10 16,0-2-10-16,2-5 8 0,1-5-11 15,-1-4 7-15,1 0-8 16,-4-15 0-16,-1-15 6 16,-5-9 13-16,-6-4-1 15,-7 0-13-15,0 8 20 16,-13 3-15-16,-16 2 8 15,-11 5-18-15,-7 6-28 16,-11 9-44-16,-9 10-31 16,-8 0-51-16,-17 24-148 15</inkml:trace>
  <inkml:trace contextRef="#ctx0" brushRef="#br0" timeOffset="12003.24">24125 7676 478 0,'0'0'63'0,"0"0"-49"15,0 0 31-15,0 0 47 16,0 0-35-16,0 0-33 16,0 0-13-16,0 0 3 15,0 0-11-15,0 16-6 16,0 22 9-16,2 20 4 15,-2 14 2-15,0 11 0 16,0 0 0-16,0 0-3 16,0-6 11-16,0-10-7 15,0-14 11-15,0-17-9 16,0-16 8-16,0-10-19 16,0-6-1-16,0 2-3 15,20-2-4-15,14 0 4 0,15-4 11 16,9 0 26-16,4 0-24 15,5-12 2-15,-2-3-8 16,-3 2-3-16,-4-4-1 16,-6 3-4-16,-6 2 1 15,-4 2-31-15,-9 5-45 16,-4 5-43-16,-6 0-46 16,-9 0-66-16,-10 0-186 15</inkml:trace>
  <inkml:trace contextRef="#ctx0" brushRef="#br0" timeOffset="12307.16">25627 7313 566 0,'0'0'79'0,"0"0"-62"15,-7 126 28-15,-15-15 54 16,-14 25-51-16,-8 22-11 16,-8 13-7-16,-8 5 3 15,4-7-16-15,10-13-6 16,7-29-11-16,14-35 1 0,6-30-4 15,11-28-86-15,2-20-70 16,2-14-150-16</inkml:trace>
  <inkml:trace contextRef="#ctx0" brushRef="#br0" timeOffset="12937.45">25919 8550 461 0,'0'0'174'16,"0"0"-163"-16,69-108-7 16,-34 42 68-16,3-10-33 15,0-6-8-15,-2-1-28 16,-5 5 3-16,-5 7 2 16,-8 10-5-16,-9 8-3 15,-7 11-8-15,-2 6 2 0,-2 6 6 16,-22 10-1-1,0 6 9-15,-1 8-8 0,2 6 63 16,-4 8-12-16,2 32-40 16,-2 20 1-16,2 18 0 15,7 9 11-15,7-2 4 16,9-10-3-16,2-14 3 16,2-16-25-16,23-15-2 15,6-11 4-15,7-9-8 16,4-8 0-16,5-2-3 15,-1-2-17-15,-3-17-9 16,-7-1 12-16,-10 6-10 16,-8 7 31-16,-7 7-16 15,-4 0 15-15,1 12 1 0,9 26 49 16,0 12 29-16,5 6-13 16,3-4 5-16,4-8-32 15,4-11-19-15,3-12-10 16,2-5-18-16,-1-6-8 15,0-5-42-15,-8-4-48 16,-10-1-69-16,-17 0-132 16</inkml:trace>
  <inkml:trace contextRef="#ctx0" brushRef="#br0" timeOffset="13897.69">23366 11301 602 0,'0'0'98'0,"0"0"-98"15,0 0-7-15,0 0 4 0,0 0 6 16,0 0 6-1,0-136-8-15,15 70 15 0,3-5-13 16,-1 7 2-16,1 8-5 16,1 14 0-16,-4 10 0 15,-2 10 2-15,-2 11 3 16,-2 9-3-16,-5 2-2 16,6 0 6-16,7 7-1 15,10 26 24-15,9 12 30 16,1 11-21-16,0 5-9 15,-4-1-11-15,0-10-8 16,-6-10 3-16,-7-15-8 16,-4-12-8-16,-8-9 3 15,3-4 0-15,3 0-17 0,3-25 13 16,4-18 1-16,-1-9 0 16,0-4-7-16,0 3-2 15,-2 14 7-15,-5 10-13 16,-4 15 16-16,-3 8-8 15,-3 6 8-15,0 0-10 16,1 0 12-16,7 23 8 16,5 12 14-16,7 7 32 15,4 1-42-15,2-7-2 16,0-13-5-16,-4-10-10 16,2-11 1-16,-2-2-12 0,2-4-19 15,1-21 7 1,-4-7 12-16,1 3-2 0,-5 4 15 15,-5 11-9-15,-1 11 7 16,-1 3 0-16,6 0-10 16,2 15 15-16,10 21 25 15,1 9 24-15,2-1-25 16,-1-6 1-16,-2-9-22 16,-2-12-6-16,-1-11 2 15,-1-6-64-15,0-20-71 16,-9-25-86-16</inkml:trace>
  <inkml:trace contextRef="#ctx0" brushRef="#br0" timeOffset="14361.7">24535 10068 723 0,'0'0'104'15,"0"0"-104"-15,0 0 0 16,0 0 7-16,0 0-6 16,0 0 7-16,105-72-5 15,-76 69-3-15,-2 3 4 16,-7 0-7-16,-5 11 6 16,-6 11 15-16,-7 3 2 15,-2 4 3-15,0-1-2 16,-2-4-12-16,-11-6 9 15,2-6-18-15,3-3 13 0,4-8-12 16,2-1 0-16,2 0-1 16,0 0-20-16,0 0-33 15,18 0 7-15,11-4 46 16,9 3 0-16,6 1 0 16,5 0 0-16,-4 9-8 15,-7 11 16-15,-10 5-12 16,-14 1 7-16,-10 6-3 15,-4 4 27-15,0 0 0 16,-20 0 8-16,-6-5-30 16,-1-14 3-16,0-9-8 15,3-8-14-15,11 0-72 0,11-17-28 16,2-6-128-16,15-6-80 16</inkml:trace>
  <inkml:trace contextRef="#ctx0" brushRef="#br0" timeOffset="14656.75">25825 9828 592 0,'0'0'61'0,"0"0"-43"15,3 122 80-15,-3-42 7 16,-8 28-49-16,-16 29 5 16,-9 17-11-16,-8 17-15 15,-5-1-9-15,-6-8-16 16,-1-16-8-16,6-25 3 16,5-23-10-16,8-26-5 15,19-19-63-15,15-22-97 16,0-18-70-16,13-13-145 15</inkml:trace>
  <inkml:trace contextRef="#ctx0" brushRef="#br0" timeOffset="15255.12">25776 11378 868 0,'0'0'0'16,"0"0"-51"-16,0 0 25 15,0 0 26-15,141-166 2 16,-88 68 14-16,3-9-16 16,-5 0-6-16,-5 6-70 15,-10 3 8-15,-9 10 17 0,-9 10 5 16,-12 12 19-16,-6 4 0 15,0 14 27-15,0 10 0 16,-13 11 11-16,0 15 10 16,-3 9 41-16,3 3 21 15,-3 12 9-15,-2 28-49 16,3 20-18-16,-1 17 22 16,7 5 1-16,5 0 20 15,4-7-26-15,0-12-4 16,0-17-24-16,13-13 0 15,7-14-14-15,3-11-5 16,8-8 1-16,5 0-36 16,1-14 29-16,3-16-38 15,-2-2 25-15,-7 4-26 0,-4 9-1 16,-9 12 31-16,-3 7 5 16,-3 0 8-16,5 20 7 15,1 21 65-15,5 18-1 16,4 3 15-16,-1-3-37 15,1-12 14-15,2-12-40 16,0-15-14-16,0-10-2 16,2-8-9-16,-2-2 5 15,0 0-38-15,-2-2-25 16,-5-13-37-16,-2 7-1 16,-6 5-51-16,-6 3-41 15,-8 0-120-15</inkml:trace>
  <inkml:trace contextRef="#ctx0" brushRef="#br0" timeOffset="33366.83">11830 7886 111 0,'0'0'76'16,"0"0"-45"-16,0 0 6 15,0 0 10-15,0 0-11 16,0 0-10-16,0 0 8 16,3-30 13-16,-3 27-14 15,0-3-15-15,-3 2-1 16,1-3-11-16,-2 1 6 0,0 0-12 15,-1 2 9-15,3 0 9 16,-3-1-4-16,3 4 14 16,-3-1-14-16,1 0 8 15,2 0-16-15,-2 1 2 16,-3-2-8-16,0 2 13 16,-2-1-13-16,0 2-1 15,3-3-1-15,-4 3-5 16,2 0 5-16,-3 0 4 15,-1 0 4-15,-1 0-5 16,-3 0 3-16,-1 0-2 16,1 0-4-16,-1 0 2 15,0 0-1-15,0 3-3 16,1 6 7-16,-4 5-9 16,0-2 9-16,2 3-6 0,-3-2 6 15,2 1 0-15,1-2-3 16,1-1 0-16,3 0-3 15,3-1 6-15,5 3-7 16,-1 0-1-16,0 8 3 16,2 0 0-16,-1 1-1 15,-1 1 1-15,3-3 2 16,-6 3 0-16,6-4 0 16,-2 3 0-16,-1 4 5 15,1 5-10-15,-2 2 10 0,2 1-10 16,-1 1 6-1,3-6-2-15,2 0 1 0,2-5 0 16,0-2 0-16,0-1-6 16,0-4 6-16,0 1-2 15,11-2 0-15,-1 0 2 16,4 0-2-16,1-1 2 16,2-2-1-16,0-3-1 15,5 0 2-15,3-3-6 16,2 3 12-16,2-3-11 15,2 3 10-15,0-4 0 16,1-2-1-16,1 0-4 16,0-4 0-16,1 0-1 15,-1 0 1-15,0 0 1 16,-4 0 4-16,0-10-4 0,-2-4 13 16,-2-8-12-16,-4-3 9 15,0-4-3-15,1-5 1 16,-4-3-3-16,0 2-4 15,0-1 2-15,-5-3-2 16,-2 4-1-16,-2-3 4 16,-4 3-2-16,-5 3-2 15,0 1 2-15,0 0 0 16,0 1 5-16,-16-4-2 16,-2 2-5-16,-4 1 2 15,-1 7 0-15,2 7 13 16,-6 0-11-16,-4 7 14 0,-6 3-12 15,2 0-7-15,-5 2 1 16,0 1-1-16,1-1 8 16,8 3-8-16,5 2 0 15,8 0-14-15,7 0 6 16,4 8-72-16,3 21-53 16,-3 2-51-16</inkml:trace>
  <inkml:trace contextRef="#ctx0" brushRef="#br0" timeOffset="35788.8">11236 5099 55 0,'0'0'132'15,"0"0"-113"-15,0 0 14 16,0 0 14-16,0 0-18 15,0 0-5-15,-25-4-5 16,23 4 21-16,2 0-18 16,0 0 5-16,0 0-13 15,0 0 4-15,0 0-10 16,-2 0-7-16,2 0-1 16,0 0-2-16,-2 0 1 15,-3 12 1-15,3 4-2 16,-5 0 4-16,2 2-6 0,3 3 5 15,-6 3-1-15,1 3 4 16,0 4-2-16,2-3-3 16,3 1 3-16,0 4-4 15,0-1 3-15,0 0-6 16,0-2 10-16,-1 0-7 16,-1 0 4-16,2 0-1 15,-2 0-1-15,0-2 3 16,2 0-3-16,2-3 0 15,0-3 0-15,0-4 2 16,0-5-4-16,2 0 2 16,6-6-5-16,-2 2 4 15,1-1 1-15,2-1-3 0,0 2 7 16,2 1-6 0,0-2 5-16,-2 4-6 0,4-2 6 15,1 2-5-15,-1 0 2 16,0-2 0-16,3 0-4 15,-1-3 4-15,1 2 0 16,-3-3 5-16,1-2-12 16,1 0 9-16,-1-2-2 15,-1 0 0-15,1-2 1 16,1 0-1-16,-1 0 0 16,-1 0-1-16,0 0 6 15,1 0-9-15,-1 0 10 0,1 0-8 16,-1-8 7-16,1-4 3 15,1-2-6-15,-4-2 4 16,0 2 6-16,-4-5-11 16,-1 2 17-16,1-1-12 15,-2 1 10-15,1 0-12 16,-3 0 16-16,1-2-15 16,0-3 5-16,1-2-9 15,-1-1 5-15,1 1 0 16,0 2-2-16,-3 0-6 15,-2 2 5-15,2-2 2 16,-2 2 0-16,0 0-3 16,0 2 5-16,0-1-6 15,2 5 5-15,0-5-5 16,0 2 17-16,0 4-17 0,1-5 8 16,-3 2-8-16,0 1 6 15,0 2-6-15,0-3 4 16,0 1-5-16,0 1 2 15,0-1 1-15,0-1-2 16,0 0-1-16,0 3 4 16,0 1-6-16,0 3 4 15,-5-2-3-15,3-1 6 16,-2-1-5-16,2 3 0 16,-3-5 3-16,1 5-5 15,-1 1 8-15,0 1-7 16,1 3 2-16,0-1 14 0,2 2-6 15,-3 0-2-15,1 0 2 16,-3 0-8-16,0-2 4 16,1 2-4-16,-3-1 9 15,-3 2-7-15,1-1 1 16,-1 3 1-16,-2-4-4 16,3 4-1-16,-5-4 0 15,5 3-2-15,-3 0 5 16,3 2-6-16,5 0 11 15,-1 0-14-15,0 0 11 16,2 0-8-16,-1 0 3 16,2 0 0-16,-3 0-1 15,0 0-2-15,0 6 0 16,-1 3 2-16,-1 4-4 0,-1 5-14 16,0 8-22-16,-1 5-7 15,1-2 0-15,2 4-2 16,-3 0-37-16,-1 2-48 15,-1-8-73-15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2.3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0 107 8756,'0'0'4594,"12"0"-4351,35-1 308,0-1 1,63-12-1,-32-7-692,81-32 0,-127 41-874,-26 10 446,2 0-3482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22.7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135 26 8740,'0'0'4623,"-1"-23"-3585,-12 22-207,10 1-784,0-1 0,0 1 0,0 0 0,0 0-1,0 0 1,0 0 0,0 1 0,0-1 0,0 1 0,0 0 0,0-1 0,0 1 0,0 1-1,0-1 1,0 0 0,1 1 0,-1-1 0,0 1 0,1 0 0,0 0 0,-4 3-1,0 1-57,1 1 0,0-1 0,0 1 0,0 0 0,1 0 0,0 0 0,0 1 0,1 0 0,0-1 0,0 1 0,1 0 0,0 1 0,-1 10 0,3-19 4,0 1 0,0 0 0,1 0 1,-1-1-1,1 1 0,-1 0 0,1 0 1,-1-1-1,1 1 0,-1 0 0,1-1 0,0 1 1,-1-1-1,1 1 0,0-1 0,-1 1 1,1-1-1,0 1 0,0-1 0,0 0 0,-1 1 1,1-1-1,0 0 0,0 0 0,0 0 1,0 1-1,-1-1 0,1 0 0,0 0 0,2-1 1,35 2-40,-29-2 3,3 1 12,-1 0 0,0-1 0,1 0 0,16-4 0,-24 4 4,-1 0 0,1-1-1,0 0 1,-1 1 0,1-1-1,-1 0 1,1-1 0,-1 1 0,0-1-1,0 1 1,0-1 0,0 0-1,-1 0 1,1 0 0,-1 0-1,3-6 1,-5 8 57,0 1 1,0 0-1,0-1 0,0 1 0,0-1 1,0 1-1,0 0 0,0-1 1,0 1-1,0 0 0,0-1 0,0 1 1,-1 0-1,1-1 0,0 1 1,0 0-1,0-1 0,-1 1 0,1 0 1,0 0-1,0-1 0,-1 1 1,1 0-1,0 0 0,-1-1 0,1 1 1,0 0-1,-1 0 0,1 0 1,0 0-1,-1-1 0,1 1 0,0 0 1,-1 0-1,1 0 0,-1 0 1,1 0-1,0 0 0,-1 0 0,1 0 1,0 0-1,-1 0 0,1 0 1,-1 1-1,-22-2 53,22 1-24,-22-1 87,16 0-164,0 1 0,-1-1 0,1 2-1,0-1 1,-13 3 0,20-3 9,0 0 0,-1 0 0,1 0 1,0 0-1,0 0 0,-1 0 0,1 0 0,0 0 0,0 1 1,-1-1-1,1 0 0,0 0 0,0 0 0,-1 0 0,1 0 0,0 1 1,0-1-1,0 0 0,-1 0 0,1 0 0,0 1 0,0-1 1,0 0-1,0 0 0,-1 1 0,1-1 0,0 0 0,0 0 0,0 1 1,0-1-1,0 0 0,0 0 0,0 1 0,0-1 0,0 0 0,0 0 1,0 1-1,0-1 0,0 0 0,0 1 0,0-1 0,0 0 1,0 0-1,0 1 0,0-1 0,1 0 0,11 6-202,41-6 166,-53 0 247,-17 0-322,6 0-733,-1-1-1,1-1 0,0 0 0,-19-6 1,-20-8-4859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24.7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 9652,'0'0'5539,"10"-4"-5043,-8 4-471,1 1-1,0-1 1,0 0-1,0 1 0,-1-1 1,1 1-1,0 0 1,-1 0-1,1 0 1,0 0-1,-1 1 1,1-1-1,3 3 0,26 30 220,-28-29-208,226 286 2267,-59-74-1578,14 19-386,126 151-355,-262-334-915,-15-21-4048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25.1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1003 0 5859,'0'0'7270,"-16"14"-6857,-183 189 1436,-399 418 2649,589-611-4479,-10 8-40,-1 0 0,-1-1 1,-38 25-1,56-39-523,0-1 0,0 1 0,1 1 0,-1-1 0,1 0 0,-1 1 0,1-1 0,0 1 0,1-1-1,-1 1 1,-2 6 0,-7 16-3468,-10 6-2519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35.3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128 0 496,'0'0'3303,"-14"21"-3191,-44 67 104,52-78-73,0 0-1,1 0 1,0 0-1,1 1 1,0-1-1,1 1 1,-3 14-1,1-6 210,1-2-160,1-1 0,1 1 0,-1 23 0,3-40-141,0 13-817,0-6-1753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36.6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918 578 4898,'0'0'8671,"7"-21"-6449,-7 17-2163,-1 0 0,0 1 0,0-1 1,0 0-1,0 1 0,-1-1 0,1 0 0,-1 1 0,0 0 0,0-1 0,0 1 0,-1 0 0,1 0 0,-1 0 0,0 1 1,0-1-1,0 0 0,0 1 0,0 0 0,0 0 0,-1 0 0,-6-3 0,-4-2-82,-1 1 1,-1 0-1,1 1 1,-24-5-1,5 5-123,0 2 0,-57 1 0,69 2 67,4 1 47,1 1 1,0 0-1,0 1 1,0 1-1,0 0 1,0 2-1,1 0 1,-20 9-1,-2 5-1,1 2 1,-42 33-1,55-37 14,1 1 1,1 1-1,0 1 0,2 1 1,1 1-1,1 0 1,-28 47-1,35-50-13,1 0 0,1 1 1,1 1-1,1-1 0,0 1 0,2 0 0,1 1 1,0-1-1,2 1 0,0 41 0,2-61 24,1 0 1,-1 0-1,1 1 0,-1-1 1,1 0-1,0 0 0,0 0 1,0 0-1,1 0 0,-1 0 1,1 0-1,0 0 0,0 0 1,0-1-1,0 1 0,3 2 1,-1-1-1,1-1-1,-1 0 1,1 0 0,0 0 0,0-1 0,0 1-1,0-1 1,0 0 0,6 1 0,4 0-34,1-1 0,-1 0 1,0-1-1,1 0 0,-1-2 1,19-1-1,-22-1 13,-1 1 0,0-1 0,0-1 0,0 0 0,-1-1 0,0 0 0,1 0 0,-2-1 0,1-1 0,-1 1 0,0-1 0,0-1 0,14-15 0,2-6-31,-1-1-1,36-61 1,-33 43-36,-2 0 0,-2-2 0,-2 0 0,-3-2 0,-1 0 0,-3-1 0,-3 0 0,-1-1 0,-4 0 0,1-72 0,-6 86 82,0 10-3,-2 0 1,-4-34 0,3 55 36,1 0 0,-2 1-1,1-1 1,-1 0 0,0 1 0,-1-1 0,0 1 0,-1 0 0,1 0 0,-2 1 0,-6-9 0,11 15 3,1 0 4,-1 0 0,0 0 0,1 0 0,-1 1 0,1-1 1,-1 0-1,0 1 0,0-1 0,1 0 0,-1 1 0,0-1 0,0 1 0,0 0 0,0-1 0,0 1 0,0-1 0,0 1 0,0 0 0,1 0 0,-1 0 0,-2-1 1,2 2-20,1 0 1,-1 0 0,1 0 0,0 0 0,-1-1-1,1 1 1,0 0 0,-1 0 0,1 0 0,0 0 0,0 0-1,0 0 1,0 0 0,0 0 0,0-1 0,0 1-1,0 0 1,1 2 0,-1 1-14,0 57-102,-2 21 118,4 0 0,24 154 0,-19-202 35,40 170 353,-32-153-272,39 94 0,-48-133 1,0 0 0,1 0 0,0-1 1,15 17-1,-19-24-378,1 0 0,0 0 0,0-1 0,0 0 0,0 0 0,1 0 0,7 4-1,-9-6-538,0 0-1,1 0 1,-1 0-1,0 0 1,1 0-1,-1-1 1,6 1-1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37.0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7443,'0'0'6916,"164"219"-6516,-105-133-112,-1 9-80,0 0-144,-3-10 0,-4-9-16,-4-17-96,-7-23-352,-3-20-1393,-12-16-1617,-10 0-2000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37.4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1156 1 3185,'0'0'15159,"-270"125"-15159,157-73 32,-18 1-64,-4-4-208,4-3-608,14 6-833,15 7-544,18 7-1681,11 3-4914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37.8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1 224 2449,'0'0'5058,"299"0"-3233,-164 0 352,10-17-688,9-6-497,-5-6-383,0-4-49,-6 3-288,-16 1-64,-21 6-160,-19 6-96,-21 1 48,-19 9-464,-17 7-1553,-23 0-1729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38.1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365 554 10421,'0'0'4196,"-32"-3"-3926,-103-9-163,129 11-106,0 1 1,0 0 0,0 0-1,0 0 1,0 1 0,0 0-1,0 0 1,0 0-1,-7 3 1,11-2-4,-1 0 0,1-1 0,-1 1 1,1 0-1,-1 0 0,1 0 0,0 0 0,0 1 0,0-1 0,-2 5 0,-3 2-1,-4 7-10,0 1 0,1 0 0,1 0 0,1 1 0,0 1 0,2-1 0,0 1 0,1 0 0,-4 28 0,2 12 35,0 104 0,7-155-20,0 0-1,1 0 1,-1-1 0,1 1-1,1 0 1,0-1-1,3 12 1,-3-16-3,0 0 0,0 0 1,0 1-1,0-1 0,0-1 0,1 1 0,-1 0 0,1 0 0,0-1 0,-1 0 1,1 1-1,1-1 0,-1 0 0,0-1 0,0 1 0,1-1 0,4 3 0,0-2-7,1 1-1,-1-1 0,1 0 0,-1-1 0,1 1 0,0-2 0,-1 1 0,1-2 0,0 1 1,-1-1-1,1 0 0,0-1 0,14-4 0,-13 2-1,0-1 0,0 1 1,0-2-1,-1 0 0,0 0 0,0 0 1,0-1-1,-1 0 0,0-1 0,11-14 0,7-12-45,-2-1 0,-1-2-1,-1 0 1,-3-1-1,-1-1 1,-2-1-1,-1 0 1,-3-1 0,9-48-1,-4-10-146,-5-1 0,0-177 0,-12 262 360,0 0-1,-1 1 1,-1-1 0,0 1 0,-1-1-1,0 1 1,-13-28 2534,15 47-2261,0 15-656,40 445 560,-23-340-150,-8-46-41,18 125 6,-18-162-164,1 0 1,24 66-1,-32-104-83,1 0 0,0 0 0,0 0-1,0-1 1,0 1 0,0-1 0,1 1-1,-1-1 1,1 1 0,0-1 0,0 0-1,0-1 1,1 1 0,-1 0 0,1-1-1,7 4 1,-10-5-75,1-1 1,0 1-1,0-1 0,-1 0 0,1 0 0,0 0 0,0 0 0,-1 0 1,1 0-1,0 0 0,0 0 0,-1-1 0,1 1 0,0-1 1,0 1-1,2-2 0,-1 0-151,0 0 0,0 0 0,0-1 0,0 1 0,-1-1 1,1 1-1,-1-1 0,0 0 0,0 0 0,0 0 0,2-3 0,29-68-5506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38.6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336 0 12086,'0'0'4559,"1"41"-4098,-8 451-146,-5-137 494,12-345-800,0 0 0,1 0 1,0 0-1,1-1 0,0 1 1,0 0-1,1-1 1,0 1-1,1-1 0,8 14 1,-8-16-14,1 0 0,0-1 1,0 0-1,0 0 1,1-1-1,0 0 1,0 0-1,1 0 1,-1 0-1,1-1 1,0 0-1,0-1 1,13 5-1,-3-4-230,0 0 0,0 0 1,0-2-1,0 0 0,0-1 0,1-1 1,30-4-1,-44 4-46,-1 0-1,1 0 1,0-1 0,0 0 0,0 0-1,0 0 1,-1 0 0,1-1-1,0 1 1,-1-1 0,1 0 0,-1 0-1,0 0 1,0-1 0,1 1 0,-2-1-1,1 1 1,3-5 0,-5 5-164,0 0 1,0 1 0,-1-1 0,1 0 0,-1 0-1,1 1 1,-1-1 0,0 0 0,0 0-1,1 0 1,-2-2 0,1 4 437</inkml:trace>
  <inkml:trace contextRef="#ctx0" brushRef="#br0" timeOffset="1">1 728 3009,'0'0'11061,"252"-180"-10228,-147 114-593,5 1-208,-8 2-64,-18 8-1169,-33 5-1904,-33 18-5251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2.6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7459,'0'0'7284,"25"11"-7492,16-5 192,-4-6-96,0 0 224,-2 0-224,-4 0-625,-3 0-1136,-13 5-1488,-8 9-3186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39.0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585 1 6739,'0'0'7219,"-14"40"-6850,-167 518 4,-21 186 1366,52 13-738,130-582-966,3 213-1,17-347-32,1-1 0,2 1 0,2-1 0,15 62 0,-14-83-10,0-1-1,2 0 0,0-1 1,1 0-1,0 0 1,2 0-1,0-2 0,0 1 1,2-1-1,0-1 1,22 18-1,-14-14-137,2-1 0,0-2-1,0 0 1,1-2 0,1 0 0,1-2-1,0 0 1,37 8 0,-29-10-608,1-2 0,0-2 0,0-1-1,0-2 1,1-2 0,37-3 0,42-16-4173,-115 19 4924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39.4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190 1 8100,'0'0'4058,"34"23"-2895,-3-3-902,-2-2-110,-1 1 0,-1 2 0,-1 0 0,-1 2 0,-1 0 0,33 42 0,-30-24-67,-1 0 0,-2 2 0,-2 1 0,-2 0 1,-2 2-1,-2 0 0,-1 1 0,13 85 0,-11-5 147,-6 0-1,-6 151 0,-7-193-30,-4-1 1,-4 0-1,-36 144 0,-13-12 217,-10-3 0,-123 261 0,168-423-333,-2 0-1,-51 72 1,70-113-68,-1-1 0,0 0 0,0 0 1,-1-1-1,-11 9 0,15-13-47,0-1 0,-1 0 0,1-1 0,0 1 0,-1-1 0,0 0 0,0 0 0,1-1 0,-1 0 0,0 0 0,-9 0 0,13 0-100,1-1 0,-1 0 0,0 0 1,0 0-1,0 0 0,0 0 0,1 0 0,-1-1 0,0 1 1,0-1-1,1 1 0,-1-1 0,0 1 0,1-1 0,-1 0 0,0 0 1,1 0-1,-1 0 0,1 0 0,0 0 0,-1 0 0,1-1 1,0 1-1,0 0 0,0-1 0,0 1 0,0-1 0,-2-3 1,1-1-581,1 0 0,0-1 0,0 1 1,0-1-1,1 1 0,0-12 1,0 12 229,0-61-7007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39.8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476 1 9364,'0'0'4213,"-11"2"-3551,-3 3-605,0 1 0,0 0 1,1 1-1,-1 0 0,1 1 1,1 1-1,0 0 0,0 1 1,-14 15-1,-15 16 104,-42 58 1,-29 58 988,99-135-878,0 0 1,2 1 0,0 1-1,2-1 1,-10 38-1,16-48-179,1 1-1,-2 27 0,4-37-92,0 0 0,0 0-1,1 0 1,-1 0 0,1 0-1,0 1 1,0-1 0,0-1-1,1 1 1,-1 0 0,1 0-1,0 0 1,0-1 0,3 5-1,0-3-4,0-1 0,0 0 0,0 0 0,1 0 0,-1 0-1,1-1 1,0 0 0,0-1 0,0 1 0,0-1 0,1 0 0,-1-1-1,8 2 1,12 0-12,-1 0 1,30-2-1,-30-3-79,0 0 0,-1-2 0,1-1 0,-1-1 0,0-1 0,0 0 0,-1-2 0,0-1 0,0-1 1,27-18-1,-1-3-1367,-2-2 1,-1-2 0,54-55-1,-26 11-5236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40.2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13654,'0'0'4402,"171"16"-4578,-94-13 208,3 4-48,-7-1 128,-11 1-176,-4-1 64,-7-2-496,-7 6-1201,-8 3-832,-17 6-1649,-19 8-4066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40.7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7716,'0'0'4514,"208"0"-3906,-110 0-256,4 0-288,0 0-64,-11 0-128,-18 9-2097,-29 14-3490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43.4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811 721 9092,'0'0'3685,"0"-6"-3584,0-28 422,0 33-478,-1 1-1,1-1 1,0 0 0,-1 1-1,1-1 1,-1 0 0,1 1-1,-1-1 1,1 1 0,-1-1-1,1 0 1,-1 1 0,0-1 0,1 1-1,-1 0 1,0-1 0,1 1-1,-1 0 1,0-1 0,0 1-1,1 0 1,-1 0 0,-2-1 0,-23-5 346,19 5-257,-32-5-67,-1 2-1,0 1 1,-1 2 0,-68 8-1,88-3-94,0 0 0,0 2 0,0 0-1,1 1 1,1 1 0,-1 1-1,1 1 1,0 1 0,-27 20 0,16-8 4,2 1 1,0 2-1,1 0 1,-39 52-1,56-64 5,0 1 0,1 0-1,0 0 1,1 1 0,1 0 0,0 0-1,1 1 1,1 0 0,1 0 0,0 0-1,2 1 1,0-1 0,0 24 0,1-20-10,1-14 18,-1 0 0,2 0 0,-1 0-1,1 0 1,2 13 0,-2-18 8,0 0 1,0 0-1,0 0 1,0 0 0,1 0-1,-1 0 1,0 0-1,1 0 1,0-1-1,-1 1 1,1 0 0,0-1-1,0 0 1,0 1-1,0-1 1,0 0-1,0 0 1,0 0 0,0 0-1,0 0 1,4 0-1,9 3-35,0-1 1,0-1-1,0 0 0,0-1 0,0-1 0,1 0 0,-1-1 0,0 0 0,0-2 0,0 0 1,0 0-1,0-1 0,-1-1 0,0-1 0,0 0 0,0-1 0,-1 0 0,1-1 1,21-17-1,-1-5-119,-2-2 0,-1 0 0,-2-2 1,-1-1-1,-1-2 0,33-60 1,-27 33-399,-2-2 1,-3 0 0,26-95 0,-40 108 375,-2 0-1,-3-1 1,-2 0-1,-2 0 1,-3-1-1,-7-78 1,5 127 287,0 1 0,-1-1 0,0 1 0,0 0 0,-1-1 1,1 1-1,-1 0 0,0 0 0,0 0 0,-1 0 0,0 0 1,0 0-1,0 1 0,0-1 0,-1 1 0,1 0 0,-1 0 1,0 0-1,-1 1 0,1-1 0,-6-3 0,10 7-47,-1 0 0,1-1 0,-1 1 0,1-1 0,-1 1 0,1 0 0,-1-1 0,1 1 0,-1 0 0,0 0 0,1 0 0,-1-1 0,1 1 0,-1 0 0,1 0 0,-1 0 0,0 0 0,1 0 0,-1 0 0,1 0 0,-1 0 0,0 0 0,1 0 0,-1 0 0,1 1 0,-1-1 0,0 0 0,1 0 0,-1 1 0,1-1 0,-1 0 0,1 1 0,-1-1 0,1 0 0,-1 1 0,1-1 0,-1 1 0,-2 24 261,3-21-379,0 27 53,7 176-23,-4-177 61,2 0 1,1 0-1,1 0 1,21 54-1,-11-45 74,1-2-1,2 0 1,34 49 0,-42-70-390,1-1 1,0 0-1,1 0 0,0-2 1,1 0-1,1 0 1,0-2-1,0 0 1,23 11-1,-14-13-3042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43.8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10501,'0'0'2401,"80"239"-2289,-18-157 80,4 7-176,0-11 0,-1-12 48,1-10-64,-11-20-192,-8-10-1553,-14-13-1328,-15-13-3522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44.2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1630 1 2161,'0'0'13446,"-259"98"-13142,139-36-144,-26 7-64,-14-3-96,-8-4-64,11-3-352,30-6-896,35 3-177,34-7-2513,25-13-2705</inkml:trace>
  <inkml:trace contextRef="#ctx0" brushRef="#br0" timeOffset="1">0 1100 8708,'0'0'1969,"263"56"-785,-121-50-335,26-6-417,14 0-48,4-20-384,-11-6 80,-11 3-80,-15 4-32,-14 5-1296,-29 1-1874,-33 10-2577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44.9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500 457 10629,'0'0'1336,"-32"-9"-618,-103-29-512,125 35-195,1 0 0,-1 1 0,0 0 0,1 1 1,-1 0-1,-13 0 0,8 2-1,11-1-10,-1 1 0,0 0 1,1 0-1,-1 1 0,1 0 1,-1-1-1,1 1 0,0 1 1,-1-1-1,1 0 0,1 1 1,-1 0-1,0 0 0,1 0 1,-1 1-1,1-1 0,0 1 1,0 0-1,-3 4 0,-7 12 11,0 1-1,-14 31 0,25-48-5,-19 40 80,3 0-1,-23 79 0,35-100-63,2 0 0,0 0-1,1 1 1,1-1 0,2 1 0,0 0-1,5 37 1,-3-56-22,-1-1 0,0 0 0,1 0 0,0 0 0,0-1 0,0 1 0,0 0 0,1-1 0,-1 1-1,1-1 1,0 0 0,0 0 0,0 0 0,0 0 0,1-1 0,-1 1 0,1-1 0,0 0 0,-1 0 0,1 0 0,0 0 0,0-1 0,0 0-1,9 2 1,-4-1-6,0 0 0,1-1 0,-1 0 0,0 0 0,1-1 0,-1-1 0,1 1 0,-1-2 0,0 1 0,16-6 0,-16 3 10,1 0 0,-2-1 0,1 0 0,-1-1-1,1 0 1,-2-1 0,1 1 0,-1-1 0,0-1 0,0 1 0,7-12-1,3-5-10,-2-1-1,23-49 0,-20 29-35,-2 0-1,-1-1 1,-3-1-1,-2-1 0,7-68 1,-5-244-216,-12 341 267,0 0 72,-1-37-147,1 53 130,-1 1 1,1-1 0,-1 1 0,1-1-1,-1 1 1,0 0 0,0-1 0,0 1-1,0 0 1,0 0 0,-1-1 0,1 1 0,-1 0-1,1 1 1,-1-1 0,0 0 0,0 0-1,-2-1 1,4 3-42,0 0-1,0-1 0,0 1 1,-1 0-1,1 0 1,0 0-1,0 0 1,0 0-1,0 0 1,0 0-1,-1-1 0,1 1 1,0 0-1,0 0 1,0 0-1,0 0 1,-1 0-1,1 0 1,0 0-1,0 0 0,0 0 1,-1 0-1,1 0 1,0 0-1,0 0 1,0 0-1,0 0 1,-1 0-1,1 0 0,0 0 1,0 0-1,0 0 1,0 1-1,-1-1 1,1 0-1,0 0 1,0 0-1,0 0 0,0 0 1,0 0-1,-1 0 1,1 1-1,0-1 1,0 0-1,0 0 1,0 0-1,-1 12 916,1-6-835,2 179 198,8 0 0,47 262 0,-52-422-336,0-1 0,1 0 0,1 0 0,2-1 0,0 0 0,16 28 0,-22-47-242,0 0-1,0 1 1,0-2 0,0 1-1,8 7 1,-10-10 26,0-1 0,0 1 0,0 0 0,0 0 0,1-1 0,-1 1 0,0 0 0,0-1 0,0 1 0,1-1 0,-1 0 0,0 1-1,0-1 1,1 0 0,-1 0 0,0 0 0,1 0 0,-1 0 0,0 0 0,1 0 0,-1 0 0,0 0 0,0-1 0,1 1 0,-1 0 0,2-2 0,13-14-5995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45.3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1 10757,'0'0'2588,"0"29"-2033,-17 347 699,12-77 126,6-228-1224,-2-50-111,2 0-1,0 1 1,2-1-1,0 0 1,1-1-1,10 30 1,-11-42-44,1-1 1,-1 1-1,1-1 0,1 0 1,-1 0-1,1 0 0,0-1 1,1 1-1,0-1 1,-1-1-1,2 1 0,-1-1 1,1 0-1,0 0 0,0-1 1,0 0-1,1 0 0,-1-1 1,11 3-1,5 0-58,0-1 1,0-1-1,0-1 0,1-2 0,-1 0 0,41-4 1,-56 2-80,-1 0 0,1-1 1,-1 0-1,0 0 0,0 0 0,1-1 1,11-7-1,-15 8-188,0 0 0,-1-1 0,1 1 0,0-1 0,-1 0 0,1 0 0,-1-1 0,0 1 0,0-1 0,0 1 0,-1-1 0,1 0 0,2-6 0,-2-8-3947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3.0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34 8340,'0'0'4026,"34"1"-3802,215 4 851,-147-6-559,168-23 0,-141 11-626,-75 12-3040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45.7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1 181 5202,'0'0'9525,"226"-56"-9253,-139 33-240,1 0 96,-1 0-128,-17 3-256,-12 4-1617,-18-4-2177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48.9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95 3554,'0'0'13934,"92"1"-13897,222-8 780,-171 3-574,-122 4-174,-19 0 1409,-2-12-2316,0 5 247,1 3 198,-1 1 0,0-1 0,0 0 0,-1 1 0,1-1 1,-1 1-1,0-1 0,-1-4 0,-19-21-4545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55.9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4402,'0'0'4885,"11"2"-296,-7 5-4414,-1-1 0,0 1 0,0 0 1,-1 1-1,0-1 0,0 0 0,-1 0 0,0 1 1,1 9-1,2 15 122,14 86 332,4 155 0,-19 124-329,-3-239-266,0-152-76,-2 17-102,2-23 57,-1 1 0,1-1 1,0 0-1,0 1 1,0-1-1,-1 1 0,1-1 1,0 0-1,-1 1 1,1-1-1,0 0 0,-1 1 1,1-1-1,-1 0 0,1 0 1,0 1-1,-1-1 1,1 0-1,-1 0 0,1 0 1,-1 1-1,1-1 1,-1 0-1,1 0 0,-1 0 1,1 0-1,-1 0 0,1 0 1,-1 0-1,1 0 1,0 0-1,-1 0 0,1-1 1,-1 1-1,1 0 1,-1 0-1,1 0 0,-1 0 1,1-1-1,-1 1 0,1 0 1,-1-1-1,-16-10-3578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56.3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 7 6499,'0'0'5541,"26"-1"-5538,88-4 69,-99 5 5,-1 0 1,1 0-1,0 1 1,0 1-1,0 1 1,-1 0-1,1 1 1,-1 0-1,0 1 1,0 1-1,-1 0 0,0 1 1,13 9-1,-14-7-24,0 0 0,-1 2 0,-1-1 0,0 1-1,0 1 1,-1 0 0,-1 0 0,0 1 0,0 0-1,-1 0 1,9 26 0,-9-16 51,0 1 1,-1-1-1,-1 1 1,2 41-1,-5 100 559,-3-129-546,-1-5 14,-1-1 1,-1 0-1,-1 0 1,-2 0-1,-1-1 1,-23 55-1,13-47 115,-1 1 0,-2-2 0,-1-1 0,-42 50 0,56-75-197,0 0 0,-1 0-1,0-1 1,-1 0 0,0 0 0,-1-1-1,1-1 1,-2 1 0,1-2-1,-1 0 1,0 0 0,0-1 0,0 0-1,-1-1 1,0-1 0,0 0 0,0-1-1,-21 2 1,17-3-177,-38 1-383,53-2 159,-1 0 0,0 0 0,1 0 1,-1-1-1,1 1 0,-1-1 1,0 1-1,1-1 0,0 0 0,-1 0 1,1 0-1,-1 0 0,1-1 1,0 1-1,-3-3 0,-6-11-5157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56.8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80 5843,'0'0'6018,"0"-1"-5983,0 1-1,0-1 0,0 1 0,-1-1 0,1 1 1,0 0-1,0-1 0,-1 1 0,1 0 0,0-1 1,-1 1-1,1 0 0,0-1 0,-1 1 0,1 0 0,0-1 1,-1 1-1,1 0 0,-1 0 0,1 0 0,0-1 1,-1 1-1,1 0 0,-1 0 0,1 0 0,-1 0 1,1 0-1,-1 0 0,1 0 0,-1 0 0,1 0 1,-1 0-1,1 0 0,0 0 0,-1 0 0,1 0 1,-1 1-1,-2 1 80,-1 1 1,2-1 0,-1 1 0,0 0-1,1 0 1,-1 0 0,1 0-1,0 1 1,-4 6 0,6-10-16,3 0-130,-1 0-1,0-1 1,0 1 0,0-1 0,-1 1 0,1-1 0,0 0 0,0 0 0,0 0 0,0 0 0,-1 0 0,1 0 0,0 0 0,-1-1 0,1 1 0,-1-1-1,0 1 1,1-1 0,-1 1 0,0-1 0,0 0 0,0 0 0,0 1 0,0-1 0,0-2 0,1 0-103,-1 1 1,0-1 0,0 1-1,0-1 1,0 1-1,-1-1 1,0 0-1,1 1 1,-1-1-1,0 1 1,-1-1 0,1 0-1,-2-4 1,2 7-22,-1 0 1,1 0 0,0 0-1,-1 1 1,1-1 0,-1 0-1,1 0 1,-1 1-1,0-1 1,1 0 0,-1 1-1,0-1 1,1 1 0,-1-1-1,0 1 1,0-1 0,1 1-1,-1 0 1,0-1 0,-1 1-1,-33-8-5981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57.2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9060,'0'0'5253,"11"33"-5050,135 361 907,-103-286-649,70 128 0,-94-203-543,2 0 0,0-1 0,2-2-1,2 0 1,1-1 0,1-2-1,54 44 1,-79-70-332,-1 0 1,1 0-1,0 0 1,-1 0-1,1 0 1,0 0-1,-1 0 1,1-1-1,0 1 1,0-1-1,0 1 1,2 0-1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57.6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719 0 11557,'0'0'5715,"-190"194"-5699,103-83 288,-5 11 176,1-4-112,11-10-239,11-16-81,14-20-48,22-23 0,15-16-209,14-16-1167,4-11-1377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58.1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15 286 12582,'0'0'133,"0"28"286,0 18-2,6 311 2239,6-217-2383,-28-327-1057,0 3 178,15 162 571,2-103-120,1 107 136,0 1 1,1-1-1,1 0 0,11-32 1,-7 30-9,1 0 0,1 0-1,1 1 1,0 0 0,23-28 0,-28 40 20,-1 1 0,1 0 0,0 1 1,0-1-1,1 1 0,0 0 0,-1 1 0,2 0 0,-1 0 0,0 0 0,1 1 0,0 0 1,-1 1-1,1 0 0,0 0 0,1 0 0,-1 1 0,10 0 0,-17 1 10,1 0 0,-1 1 0,1-1 0,0 0 0,-1 1 0,1 0 0,-1-1 0,1 1-1,-1 0 1,0 0 0,1-1 0,-1 1 0,0 0 0,0 0 0,1 1 0,-1-1 0,0 0 0,0 0 0,0 1-1,0-1 1,0 0 0,-1 1 0,1-1 0,0 1 0,-1-1 0,1 1 0,0 2 0,8 47 198,-6-15-16,-1 1 0,-2 0-1,-7 55 1,5-81-165,0-1 1,-1 1-1,-1-1 0,0 0 0,0 0 0,-1 0 1,-10 15-1,12-21 21,0 1 0,0-1 0,0-1 0,0 1 0,-1 0 0,0-1 0,0 1 0,0-1 0,0 0 0,0-1 0,-1 1 1,1-1-1,-1 1 0,1-1 0,-1-1 0,0 1 0,0-1 0,-8 2 0,6-3 50,0 1-103,1 0 0,-1-1 0,0 0 1,0 0-1,0-1 0,-13-3 0,19 4-95,1 2-84,1 0 147,-1 1 0,1-1 0,-1 0 0,1 0 0,0 0 0,0 0 0,0 0 0,0 0 0,0 0 0,0 0 0,1 0 0,-1 0 0,1 0 0,-1-1 0,4 3 0,6 8-16,90 148 230,-69-106 279,41 56-1,-68-104-412,-2-1-21,1 0 0,0-1 0,0 1 0,0-1-1,0 1 1,1-1 0,8 5 0,-11-8-58,-2-20-2574,0 9 1678,0-30-2711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58.6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 12374,'0'0'5183,"-4"0"-4674,8 1 52,89 13-301,113 2 1,-25-13-67,-59-3-3084,5-1-4384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59.0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128 1 10565,'0'0'5090,"-62"262"-4770,37-157 417,6-6-401,5-17-256,6-13-80,8-17-128,0-13-2129,0-9-1681,0-17-1216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3.4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1 101 9588,'0'0'1601,"14"27"-987,49 91-153,-23-42 38,45 126 0,-85-202-492,0 0 0,0 0 0,0 1 0,0-1 0,0 0 0,0 0 0,0 0 0,1 0 0,-1 1 0,0-1 0,0 0 0,0 0 0,0 0 0,0 0 0,1 0 0,-1 0 0,0 1 0,0-1 0,0 0 0,0 0 0,1 0 0,-1 0 0,0 0 0,0 0 0,0 0 0,0 0 0,1 0 0,-1 0 0,0 0 0,0 0 0,0 0 0,1 0 0,-1 0 0,0 0 0,0 0 0,0 0 0,1 0 0,-1 0 0,0 0 0,0 0 0,0 0 0,0 0 0,1 0 0,-1-1-1,0 1 1,0 0 0,0 0 0,0 0 0,0 0 0,1 0 0,-1-1 0,0 1 0,0 0 0,0 0 0,0 0 0,0 0 0,0-1 0,0 1 0,0 0 0,0 0 0,9-15-17,39-94 86,12-24 123,-39 90-169,2 1 0,2 2 0,1 0 0,43-48-1,-69 87-264,7-7 447,-7 3-3777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59.4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0 11125,'0'0'3154,"0"263"-1970,0-145-592,0 19 17,0 11-161,-15 6 48,5 4-432,2-24 16,8-32-80,0-40-64,0-29-624,0-30-1457,4-29-7332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39:59.8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223 0 8084,'0'0'5298,"37"15"-4810,120 53-85,-138-59-340,0 1 1,-1 1-1,-1 0 0,0 2 0,0 0 0,22 23 1,-26-24-24,4 4 5,-1 1 0,-1 0 1,0 1-1,-1 1 0,-1 0 0,-1 1 0,0 1 1,-2 0-1,-1 0 0,0 0 0,-1 1 0,-2 1 1,0-1-1,-1 1 0,2 38 0,-4-31 49,-2-1-1,-1 1 1,-2 0 0,-1-1-1,-1 1 1,-1-1 0,-2 0-1,-18 52 1,-9-5 175,-3-2 0,-4-1 0,-2-2 0,-4-3 0,-103 119 0,122-156 38,-2-1 0,-51 41 0,71-64-271,0 1 0,-1-1 0,0-1-1,-1 0 1,1-1 0,-1 0 0,0 0 0,0-2 0,0 1 0,-1-1 0,1-1 0,-21 1 0,31-3-147,1 0 1,-1 0-1,0 0 1,1 0-1,-1 0 1,0 0-1,1 0 1,-1-1-1,1 1 1,-1-1-1,0 1 1,1-1 0,-1 0-1,1 0 1,0 1-1,-1-1 1,1 0-1,0 0 1,-1 0-1,1 0 1,0-1-1,0 1 1,-1-2-1,0 0-357,1-1-1,-1 0 0,1 0 0,0 1 1,1-1-1,-1 0 0,1 0 0,0-7 1,-1-34-5663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0:00.3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1 8468,'0'0'1467,"-11"3"-1389,-34 13 82,43-15-110,1 1 1,-1-1-1,0 1 1,1 0 0,0-1-1,-1 1 1,1 0-1,0 0 1,0 0-1,0-1 1,0 1 0,0 1-1,0-1 1,0 0-1,1 0 1,-1 0-1,1 0 1,0 0 0,0 1-1,-1-1 1,1 0-1,1 0 1,-1 0-1,0 1 1,0-1 0,2 4-1,-1 7 63,-1-12-105,0 0 1,0 1 0,1-1 0,-1 0-1,0 1 1,1-1 0,-1 0 0,1 0-1,-1 1 1,1-1 0,-1 0 0,1 0-1,0 0 1,0 0 0,-1 0 0,1 0-1,0 0 1,0 0 0,0 0 0,0 0-1,0 0 1,2 0 0,1 1 28,-1 0 0,1-1 0,-1 1 0,1-1 0,0 0 0,0 0 0,0 0 0,4 0 0,-2-1 0,0 1 1,0-1-1,0 0 1,0-1 0,-1 1-1,1-1 1,0 0-1,0-1 1,0 1-1,-1-1 1,7-3-1,-8 2-36,-1 0 0,1-1-1,-1 1 1,0-1 0,0 0-1,0 0 1,-1 0 0,1 0 0,-1 0-1,0 0 1,0-1 0,-1 1 0,1-1-1,-1 1 1,0-1 0,0 1-1,0-1 1,-1 0 0,0 0 0,0 1-1,-1-10 1,0 13 7,0 0 0,1 0 0,-1 0 1,0 1-1,-1-1 0,1 0 0,0 0 0,0 1 0,0-1 0,0 1 0,-1-1 0,1 1 1,0-1-1,0 1 0,-1 0 0,1-1 0,0 1 0,-1 0 0,1 0 0,0 0 0,-1 0 0,1 0 1,-2 1-1,-3-1-13,-65-1-2177,42 1-1146,-1 0-3411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0:00.8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13542,'0'0'1964,"20"37"-1839,-19-35-120,51 102 507,41 116 1,-13 17 642,32 86-512,-71-219-543,56 102 0,-94-201-152,35 58 227,-36-60-261,1 0-1,-1 0 1,0-1-1,1 1 1,-1-1-1,1 1 1,0-1-1,0 0 1,0 0-1,0 0 1,0 0-1,1 0 1,-1-1-1,0 0 1,1 1-1,4 0 1,-7-2-75,0 0 1,0 0-1,0 0 0,0 1 1,0-1-1,0 0 0,0 0 1,0 0-1,0-1 0,0 1 1,0 0-1,0 0 0,-1-1 1,1 1-1,0 0 0,0-1 1,0 1-1,0-1 0,0 1 1,0-1-1,-1 1 0,1-1 1,0 0-1,0 1 0,-1-1 1,1 0-1,-1 1 0,1-1 1,0 0-1,-1 0 0,1 0 1,-1 0-1,0 0 0,1 0 1,-1-1-1,8-33-5412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0:01.2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930 1 6403,'0'0'5426,"-186"223"-4145,99-115 688,-15 10-1121,-15 13-383,-7-13-353,18-22-96,22-31-16,26-32-64,25-20-1905,15-13-1889,3 0-1697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0:11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1 3330,'0'0'5615,"-3"9"-5350,-9 28 111,5-12 1382,-19 42 0,16-43-1723,0 0 0,1 1 0,-9 45 0,-7 81-32,25-150-2,-15 168-10,10 233 0,7-226 30,-3-42 5,-17 135 1,7-144-34,7 155 0,5-170 5,3-28 24,21 118 1,-10-99-17,86 436-17,-19-266 33,2 8 31,-76-252-54,2-1 0,1-1 1,0 0-1,2 0 0,2-1 0,18 25 0,-21-29-10,2-1 1,0-1-1,1 0 0,1 0 0,0-2 0,1 0 0,1-1 0,32 21 0,-12-16 8,0-1 1,2-2-1,49 15 0,129 24-14,27 11 15,-214-58 12,-1-2-1,1 0 1,0-2 0,1-1-1,-1-2 1,62-3-1,-84 0-8,-1 0-1,0-1 1,0 0 0,0 0 0,0-1-1,0 0 1,12-7 0,53-35 7,-37 21-6,-12 9 7,0-1 1,-1-2-1,-1 0 0,-1-2 1,0 0-1,-2-1 0,0-1 1,-1-1-1,-2 0 0,0-2 1,20-42-1,-11 9 29,-2-2 1,-4-1-1,21-100 0,-25 68 31,5-168 0,-16-262-8,-9 449-39,-3 0-1,-3 0 0,-22-75 1,21 95-22,-18-78 32,-35-174 10,43 187-45,-48-152-1,49 209 178,-2 1 0,-3 2-1,-3 1 1,-43-65 0,-184-207 264,190 248-315,22 27-169,-58-58 0,86 97 149,-1 1 0,-1 1-1,-1 0 1,0 2 0,0 0 0,-1 1 0,-37-15-1,-38-12 11,66 24-87,-1 2 1,0 1 0,-1 1-1,0 2 1,0 1 0,-41-4-1,-103-10 138,119 12-222,-96-4 0,140 13-12,1 1 0,0 0-1,-1 1 1,1 0 0,0 1-1,0 0 1,0 1 0,1 0-1,-1 1 1,1 0 0,0 0-1,0 1 1,-13 12 0,16-14-1014,-9 10-3512,6 1 469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0:17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 8774 592,'0'0'4152,"-12"-7"-4014,-36-19-66,44 24 26,0 0 1,0 1-1,0 0 0,0 0 0,-1 0 0,1 0 0,0 0 0,-1 1 0,1 0 0,0 0 1,-1 0-1,1 0 0,-5 2 0,-10-1 3581,13 0-3359,-1 0 0,0-1 0,0 0 0,1 0 0,-13-2 0,-12-1-143,-5 3 1084,32 0-634,23 0-618,57-5 7,0-3-1,-1-3 1,86-25-1,33-6 35,-62 21-39,172-36 26,201-41 0,-203 47-20,-138 10-41,212-80 0,-1-2-14,104 7 0,99-29 12,-433 106 32,139-48-1,-179 50 19,0 4 0,179-31 0,-190 44 59,-1-4 1,-2-4-1,120-54 0,40-35 177,172-68 158,-275 130-353,-3-7 0,-3-6 0,-3-5 0,-4-7 0,130-101-1,247-153 720,-276 188-335,-123 71-192,-4-5 0,162-153 0,-207 171-133,-6 3 1,4 2 0,113-81 0,58-21 160,251-223 1,-245 169-147,178-149-129,-181 153-1,-41 34 4,232-165 32,-336 267-65,122-127 0,-190 177 25,51-51 1,4-6-12,3 4-1,110-81 1,25 14 101,279-137-1,-383 216 91,124-92 1,25-15 190,88-53-87,-178 111-156,-46 30-78,188-117 311,-163 105-309,109-60 14,91-15-68,-13 5 15,-216 103 26,-26 13-76,147-69 11,-166 85 16,103-30 1,6-2-54,12-3-1,26-4-273,-212 68 312,83-35-20,-56 22-129,41-13-1,-49 20-80,41-22 0,-37 16 40,33-2-187,51-30 170,-45 30 57,-53 14 51,0-1 1,36-14-1,-49 16 66,1 1-1,0 0 0,0 0 1,14-1-1,26-7-11,-9 2 79,-33 8-32,-1-1 0,1 1 0,-1-1 0,1-1 0,8-3 0,4-2-224,1 0-1,0 2 1,0 0-1,1 0 1,-1 2-1,1 1 1,0 0 0,27 2-1,-44-1 250,1 1-1,0-1 1,0 0-1,0 0 1,0 0-1,-1-1 1,1 1-1,0-1 1,2-2-1,-2 1-2,0 1-1,0 0 0,0 1 1,0-1-1,0 1 0,1-1 1,-1 1-1,0 1 0,6-2 1,28 2 6,-22 0-4817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0:21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675 4 2177,'0'0'2945,"-3"0"-2875,-71 0 8480,53 0-7995,15 0-557,0 0 1,1 1-1,-1 0 0,1 1 1,-1-1-1,1 1 0,0 0 0,-1 0 1,1 1-1,0 0 0,0-1 0,1 2 1,-8 5-1,-4 5-17,0 2 0,-17 20 0,18-19 26,-23 29 3,20-23 16,-35 34-1,7-26 48,39-27-79,-1 0 0,1 1 0,0 0 0,-13 12 0,-42 56-50,49-58 70,0 0 0,-31 26 0,24-24 32,-20 13 949,21-23-320,19-7-489,12 7-930,17 9 747,1-1-1,1-1 1,0-2 0,62 15-1,124 12 38,-211-37-40,0-1-1,0 1 0,0-1 0,0 2 1,-1-1-1,11 6 0,-12-5 9,1-1 0,0 0-1,-1 0 1,1 0 0,0 0 0,0-1-1,0 1 1,0-1 0,8 0-1,14 3-201,-17-2 534,-19-2 1828,-1-1-2145,1-1 0,0-1 0,0 1 0,1-2 0,-1 1 1,-10-6-1,-53-34 147,34 19-132,-184-113-91,209 128 25,-1 1-1,0 1 1,0 1 0,-20-7 0,5 9-23,28 4 70,2-2-137,-1 0 28,0 0-1,1 0 1,-1 0-1,1 0 1,-1 0-1,1 0 0,0 1 1,0-1-1,0 0 1,0 0-1,0 1 1,0-1-1,1 0 1,-1 1-1,2-2 0,29-22 101,-15 13-67,16-19 63,-1-2 0,-2-2 0,41-61 0,-35 48 36,-6-7-9,-14 22-42,-14 30-286,1 0 806,4 2-4376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39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752 533 7571,'0'0'5318,"7"1"-4830,2 0-238,4 0-11,1-1 3543,-18-11-3254,-5 4-546,0 0-1,-1 0 1,0 0-1,0 2 0,-1-1 1,1 1-1,-1 1 1,0-1-1,0 2 0,-1 0 1,-20-3-1,-9 0-149,0 2-1,-43 2 1,60 2 96,1 1 1,-32 5-1,45-4 47,-1 1 0,1 0 0,0 0 0,0 1-1,1 1 1,-1-1 0,-11 10 0,-6 5-9,1 2 1,1 1 0,1 1-1,1 1 1,1 1 0,2 1-1,0 1 1,2 1 0,0 0-1,2 1 1,-14 38 0,26-53 8,0 1 1,1 0-1,0 1 1,1-1-1,1 0 1,2 26-1,-1-32 18,-1-4 0,1-1 1,1 0 0,-1 1-1,1-1 1,-1 0-1,1 0 1,1 1-1,-1-1 1,0 0-1,1 0 1,0 0 0,0 0-1,0-1 1,1 1-1,-1-1 1,1 1-1,0-1 1,0 0-1,0 0 1,0 0 0,0 0-1,1 0 1,4 2-1,-1-2-32,0 0-1,0 0 1,0-1-1,0 0 1,0 0-1,0-1 1,0 0 0,1 0-1,-1-1 1,0 0-1,1 0 1,-1 0-1,12-3 1,-14 2 33,0-1 0,1 0 0,-1 0 0,0 0 0,0 0 0,0-1 0,-1 0 0,1 0 0,0 0-1,-1-1 1,0 1 0,0-1 0,0 0 0,4-5 0,5-9 11,0 0 0,12-26-1,-16 29-12,24-46 4,-3-1 1,-3-1 0,-3-1 0,-3-1-1,-2-1 1,-3 0 0,-4-2 0,-2 0 0,2-125-1,-13 50-65,-4 125 536,4 18-441,1 1 0,-1-1-1,1 0 1,0 1-1,-1-1 1,1 0-1,0 0 1,-1 1-1,1-1 1,0 1 0,-1-1-1,1 0 1,0 1-1,0-1 1,0 1-1,-1-1 1,1 0-1,0 1 1,0-1 0,0 1-1,0-1 1,0 1-1,0-1 1,0 1-1,0-1 1,0 1-1,0-1 1,0 1 0,0-1-1,0 0 1,0 1-1,0-1 1,0 1-1,1-1 1,-1 1-1,2 41-92,1 0-1,2 0 1,17 63-1,46 121 196,-55-186-108,3 6 60,2 0 1,35 64-1,-41-88-53,1-1-1,2 0 1,0-1-1,1-1 1,1-1-1,32 29 1,-30-36-2423,-19-11 2302,1 0-1,-1 0 1,0 0 0,1 0 0,-1 0-1,1 0 1,-1 0 0,0 0 0,1 0 0,-1 0-1,0-1 1,1 1 0,-1 0 0,0 0-1,1 0 1,-1-1 0,0 1 0,1 0-1,-1 0 1,0-1 0,0 1 0,1 0 0,-1 0-1,0-1 1,0 1 0,0 0 0,1-1-1,-1 1 1,0 0 0,0-1 0,0 1 0,0-1-1,0 1 1,0 0 0,0-1 0,0 1-1,0 0 1,0-1 0,0 1 0,0-1-1,0 1 1,0 0 0,0-1 0,0 1 0,0 0-1,0-1 1,0-25-4569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0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5683,'0'0'6274,"156"184"-5553,-97-116-433,-1 1 128,-3-10-224,-4-9 48,-4-11-144,-7-10-80,-3-6 0,-8-6-16,-4-4-256,-3-6-1392,-7-7-1650,-8 0-2689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3.8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71 6371,'0'0'9562,"17"0"-9023,42-3-430,-1-3 1,65-14 0,24-3-79,-94 15-23,1 0-1126,-19 6-3511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0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1003 0 8932,'0'0'4578,"-241"161"-4450,136-102-128,-23 0 0,-3-10-96,3-9-784,15-8-913,22-2-816,25 3-2225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0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10325,'0'0'4845,"17"2"-4675,502 36 196,-329-28-33,424 3 62,-532-15-594,120-17 0,-153 11-2926,84-26 0,-119 28-514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1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358 202 4786,'0'0'5971,"-29"7"-5808,-93 28 26,116-32-170,0-1 0,1 1 1,-1 0-1,1 1 0,0-1 0,0 1 0,0 0 0,0 0 1,1 1-1,-1-1 0,1 1 0,0 0 0,1 0 0,-1 1 1,1-1-1,0 1 0,-2 5 0,-5 7 82,-7 14 62,1 0 1,1 1-1,2 1 1,1 0-1,1 1 1,3 0-1,0 0 1,3 1 0,-3 65-1,8-95-156,0 0 0,0 0 1,0 0-1,1-1 0,0 1 0,1 0 1,-1-1-1,5 11 0,-5-14-5,1 0 0,-1 1 0,1-1 0,0 0 0,-1 0 0,1 0 0,1 0 0,-1 0 0,0-1 0,0 1 0,1-1 0,-1 1 0,0-1 0,1 0 0,-1 0 0,1 0 0,0 0 0,-1 0 0,1-1 0,3 1 0,7 2 13,1-2 0,-1 1 0,0-2 0,1 0 1,-1 0-1,1-2 0,-1 1 0,0-2 0,0 0 0,0 0 1,0-1-1,22-10 0,-21 6-3,1-1 1,-1 0-1,0-1 0,-1-1 1,0 0-1,-1 0 0,0-1 1,-1-1-1,12-16 0,-6 1-10,0 1 0,-2-2 0,-1 0 0,-1-1 0,-2 0 0,-1-1 0,-1 0 0,-2 0-1,-1-1 1,2-37 0,-5-70-42,-3 99 19,0 24 14,-1-1-1,0 0 1,-5-19 0,6 32 8,-1 1 0,1 0 1,-1-1-1,0 1 0,-1 0 0,1 0 0,0 0 1,-1 0-1,0 0 0,0 0 0,0 0 0,0 0 1,0 1-1,0-1 0,-1 1 0,1-1 0,-1 1 0,0 0 1,0 0-1,0 0 0,-5-2 0,8 4 36,-1-1-1,0 1 0,1 0 1,-1 0-1,0-1 1,1 1-1,-1 0 1,0 0-1,0 0 0,1 0 1,-1 0-1,0 0 1,0 0-1,1 0 0,-1 0 1,0 0-1,0 0 1,1 0-1,-1 0 0,0 1 1,1-1-1,-1 0 1,0 1-1,1-1 0,-1 0 1,0 1-1,1-1 1,-1 1-1,1-1 1,-1 1-1,1-1 0,-1 1 1,0 0-1,-5 27 150,6-21-222,-9 370-74,10-321 121,0-16 9,2 0 0,1 0 0,13 50-1,-12-71-21,0-1-1,1 1 0,2-1 0,-1-1 0,2 0 0,0 0 0,1 0 0,24 28 0,-30-40-152,0-1 0,1 0 0,0 0 0,0-1 0,0 1 0,0-1 0,0 0 0,1 0 0,-1-1 0,1 0 0,0 0 0,0 0 0,0-1 0,0 1-1,0-2 1,0 1 0,0 0 0,0-1 0,1 0 0,-1-1 0,0 0 0,0 0 0,0 0 0,0 0 0,8-4 0,-7 1-453,0 0-1,0-1 1,-1 0 0,1 0 0,7-10-1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1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6019,'0'0'3361,"0"30"-2648,-17 227 983,-2 155 1170,18-402-2821,2 0 1,-1 0-1,1 0 1,1 0 0,0 0-1,0 0 1,1 0-1,0 0 1,5 10-1,-4-14-44,-1-1 0,1 0 0,0 0 0,0 0 1,0 0-1,1-1 0,-1 0 0,1 0 0,0 0 0,1 0 0,-1-1 0,1 0 0,-1 0 0,1 0 0,10 2 0,0 0-38,1 0 0,0-2 0,0 0 0,0-1 1,0-1-1,0 0 0,21-3 0,-25 1-197,-1 0 0,1-1 0,-1 0 0,0-1 0,1-1 0,-1 0 1,-1-1-1,1 0 0,-1 0 0,14-10 0,-18 10-367,-1 0 0,1-1 1,-1 0-1,7-9 0,9-22-4028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2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1 256 3858,'0'0'8884,"255"-101"-8644,-138 71-96,-4 1-144,-4 9 0,-10-3-1569,-16 0-2385,-17-7-3473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2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26 10533,'0'0'5122,"186"-23"-5074,-124 20-32,-4 3-16,-7 0-64,0 0-496,-7 0-913,-15 0-1360,-22 7-2353</inkml:trace>
  <inkml:trace contextRef="#ctx0" brushRef="#br0" timeOffset="1">0 456 9396,'0'0'2561,"259"0"-2336,-168 0-209,-7-3-32,0-4-801,-15 1-2032,-11-7-4995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2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9524,'0'0'3106,"22"197"-2018,-14-102-415,-1 7 111,0 0-384,1-14-224,-1-6-160,0-23-16,-3-13 0,-1-16-624,-3-14-1073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3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4034,'0'0'3978,"26"10"-2965,89 35-156,-100-38-643,1 2-1,-1-1 1,0 2 0,-1 0-1,0 1 1,-1 0 0,0 1-1,13 16 1,-13-14 19,0 0-64,-1 0 1,-1 1 0,0 0 0,-1 1 0,-1 0 0,0 1 0,-1 0 0,-1 0 0,0 1 0,-2 0 0,0 0-1,-1 0 1,0 1 0,-2-1 0,1 34 0,-3-48-141,1 36 400,-5 43 0,3-70-337,-1 1 1,-1-1 0,0 0-1,-1 0 1,-1 0-1,0-1 1,-6 13 0,4-12-52,-1-1 0,0 0 0,0 0 0,-1-1 0,-1 0 0,1-1 1,-2 0-1,0 0 0,0-1 0,0 0 0,-1-1 0,-1-1 1,1 0-1,-1 0 0,0-1 0,-1-1 0,1 0 0,-1-1 1,0-1-1,-25 4 0,-50-1-1776,32-5-5492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3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1681,'0'0'10471,"-4"11"-10215,1-3-217,0 0 7,0 1 1,1-1-1,0 1 1,0-1-1,1 1 0,0 0 1,0 0-1,1 10 1,1-18-37,-1 0 1,1-1 0,-1 1 0,1 0-1,-1 0 1,1 0 0,-1-1 0,1 1-1,-1 0 1,1-1 0,0 1 0,-1-1-1,1 1 1,0-1 0,0 1 0,0-1-1,-1 1 1,1-1 0,0 1 0,0-1-1,0 0 1,0 0 0,0 0 0,0 1-1,0-1 1,-1 0 0,1 0 0,0 0-1,0 0 1,0 0 0,0-1 0,0 1-1,0 0 1,0 0 0,1-1 0,0 1-10,-1-1 0,1 1 0,-1 0 0,0-1 0,1 1 0,-1-1 0,0 1 0,1-1 0,-1 0 0,0 0 0,0 1 0,0-1 0,0 0 0,1 0 0,-1 0 0,-1 0 0,1 0 0,0-1 0,0 1 0,0 0 0,0 0 0,-1 0 0,1-1 0,-1 1 0,2-3 0,-2 3-85,0-2-343,1 1 1,-1-1 0,0 1 0,0-1 0,0 1 0,0 0 0,-1-1-1,1 1 1,-2-5 0,-7 5-5513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5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8148,'0'0'4180,"4"0"-4166,-1 1 5,1-1 0,-1 1 0,0 0 0,0 0 1,1 0-1,-1 1 0,0-1 0,0 1 0,0 0 0,0-1 1,-1 1-1,1 1 0,-1-1 0,1 0 0,-1 1 1,1-1-1,1 4 0,41 59 821,-27-36-539,107 175 592,-87-135-854,4-2 0,2-2-1,59 67 1,-74-106-220,-14-14-3424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4.2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11125,'0'0'2865,"150"0"-2817,-97 0 209,-3 0-193,-10 0-112,-2 0 144,-7 0-192,0 0-209,-3 0-1583,-12 0-1218,-7 0-3025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5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0 7716,'0'0'4257,"-102"207"-4241,76-125 49,1 0-49,-4 0 32,3-6-64,4-17 16,4-17 0,3-12-257,4-17-1023,8-10-673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6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26 290 1185,'0'0'4863,"1"32"-3820,1 108 470,-1 151 1576,-1-288-2430,0-19-61,-1-7-533,-2 1 1,-5-31-1,-5-26-136,8 6-77,7-117 0,0 172 141,0 0 1,2 1-1,-1-1 0,2 1 0,1-1 0,0 2 0,1-1 0,0 1 1,2 0-1,0 0 0,0 1 0,2 0 0,0 1 0,0 0 1,16-14-1,-22 25 7,-1 0 0,1 0 0,0 0 0,0 1-1,0-1 1,0 1 0,10-2 0,-13 3 8,0 1 1,0-1-1,0 1 0,1-1 0,-1 1 0,0 0 0,0 0 0,0 0 1,1 0-1,-1 0 0,0 1 0,0-1 0,0 1 0,1-1 0,-1 1 1,0 0-1,0 0 0,0 0 0,0 0 0,0 0 0,0 0 0,1 2 1,1 3 19,0 0 1,0 0 0,-1 0 0,0 0 0,0 1 0,0 0 0,-1-1-1,0 1 1,-1 0 0,1 0 0,-1 10 0,4 85 178,-5-92-206,0 16 128,1-13-108,-1 0 1,0 1 0,-1-1-1,0 0 1,-5 18-1,5-28 2,0 0-1,0-1 1,0 1 0,0 0-1,-1-1 1,1 1 0,-1-1 0,1 0-1,-1 0 1,0 1 0,0-1-1,0 0 1,0 0 0,-1-1-1,1 1 1,0 0 0,-1-1-1,1 1 1,-1-1 0,1 0-1,-1 0 1,0 0 0,0 0-1,1 0 1,-1-1 0,0 1-1,0-1 1,0 0 0,0 0-1,-3 0 1,2 0-29,0 1-1,1-1 1,-1 0-1,0 0 1,0-1 0,0 1-1,0-1 1,0 0-1,1 0 1,-1 0 0,0-1-1,1 1 1,-1-1 0,1 0-1,-1 0 1,1 0-1,0 0 1,0 0 0,0-1-1,0 1 1,0-1-1,1 0 1,-1 0 0,1 0-1,0 0 1,0-1 0,-3-5-1,4 8-86,10 21-446,7-1 602,35 33 1,1 0 228,-3 6-35,-29-33-139,1 0 1,45 39 0,-63-61-195,1 0-1,-1-1 1,1 0-1,0 0 0,0 0 1,0 0-1,0 0 1,0-1-1,1 0 1,-1 0-1,0 0 0,1 0 1,-1-1-1,0 0 1,1 1-1,7-2 0,-12 1-12,1 0-1,-1 0 0,1-1 0,-1 1 0,1 0 1,-1 0-1,1 0 0,-1 0 0,1-1 1,-1 1-1,1 0 0,-1 0 0,1-1 0,-1 1 1,0 0-1,1-1 0,-1 1 0,0-1 1,1 1-1,-1 0 0,0-1 0,1 1 0,-1-1 1,0 1-1,1-1 0,7-30-3376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6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 8500,'0'0'5650,"230"-17"-5233,-165 4-273,1 3-128,-8-3-16,-7 7-48,-7 6-929,-11 0-992,-15 0-2112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7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0 11045,'0'0'2561,"-41"197"-2481,38-105-16,-1-3-64,4-7-80,0-13-960,0-20-1874,0-23-1728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7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490 437 7988,'0'0'4861,"2"-4"-4661,-1 4-200,-1 0 0,0-1 1,1 1-1,-1-1 1,1 1-1,-1-1 0,0 0 1,0 1-1,1-1 0,-1 1 1,0-1-1,0 1 0,0-1 1,1 0-1,-1 1 1,0-1-1,0 1 0,0-1 1,0 0-1,0 1 0,0-1 1,0 0-1,-1 1 1,1-1-1,0 1 0,0-1 1,0 1-1,0-1 0,-1 0 1,1 1-1,0-1 1,-1 1-1,1-1 0,0 1 1,-1-1-1,1 1 0,-1-1 1,1 1-1,-1 0 1,1-1-1,-1 1 0,1 0 1,-1-1-1,1 1 0,-1 0 1,-1-1-1,-39-6-116,-77 6-22,69 1 143,33 0 19,0 1 0,0 1 0,0 1 0,0 0 0,0 1 0,1 0 0,-1 1 0,1 1 0,-25 14 0,33-17-23,1 1-1,-1 0 1,1 1-1,0 0 0,1 0 1,-1 0-1,1 0 1,0 1-1,0 0 1,0 0-1,1 0 1,0 1-1,0-1 0,1 1 1,0 0-1,0 0 1,1 0-1,-1 1 1,2-1-1,-1 1 0,1-1 1,-1 14-1,2-17-14,0 1 0,0 0 0,0 0 1,1-1-1,-1 1 0,1 0 0,0-1 0,0 1 0,1-1 0,3 8 0,-4-10 9,1 0-1,0 0 1,0 0 0,0-1 0,0 1-1,1 0 1,-1-1 0,0 1 0,1-1-1,-1 0 1,1 0 0,-1 0-1,1 0 1,0-1 0,-1 1 0,1 0-1,0-1 1,-1 0 0,6 0 0,5 1-38,0 0 1,1-1 0,-1 0 0,0-1-1,26-5 1,-32 3 14,0 1 0,-1 0 1,1-1-1,0-1 0,-1 1 0,0-1 0,0 0 0,0 0 0,0-1 0,0 0 0,-1 0 0,6-7 0,8-13-80,0-1 1,-3-1-1,0 0 0,-1-1 0,-2-1 0,-1 0 0,-1-1 1,7-32-1,3-32-23,12-123 0,-31 191 1393,-2 30-689,-2 117-333,4 131 434,1-198-550,2-1 0,21 86 0,-23-124-308,2 0 0,0-1 0,0 1 0,2-1 0,8 16 0,-12-26 41,-1 0-1,1-1 1,0 1-1,0 0 1,0-1-1,0 0 1,1 0 0,-1 0-1,1 0 1,0 0-1,0-1 1,0 1-1,0-1 1,0 0-1,1 0 1,-1-1-1,1 0 1,-1 1-1,1-1 1,6 0 0,16 0-4396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7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7155,'0'0'6003,"131"197"-5971,-83-122 48,-5 4-80,5 0-16,-4-10-1425,-8-13-976,-10-17-1569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8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1211 1 4482,'0'0'9476,"-219"230"-9460,146-165 48,4-9-64,-4-10-128,-3-17-912,-1-2-1329,-3-11-2818</inkml:trace>
  <inkml:trace contextRef="#ctx0" brushRef="#br0" timeOffset="1">1 710 7187,'0'0'1393,"298"0"288,-163 0-673,11-7-368,-4-6-95,-7-7-321,-18 4-128,-19-1-96,-17 1 0,-23 6-144,-22 7-1441,-17 3-752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8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230 356 1217,'0'0'9545,"-31"3"-8624,-95 13-454,122-16-463,0 1 1,0 0-1,1 0 0,-1 0 1,1 0-1,-1 0 1,0 1-1,1 0 1,0-1-1,-4 4 1,6-4-10,0-1 0,0 1 0,1 1 0,-1-1 0,0 0 0,1 0 0,-1 0 1,0 0-1,1 0 0,-1 1 0,1-1 0,0 0 0,-1 0 0,1 3 0,-2 6-29,-4 11-16,2 0-1,1 0 1,0 1-1,1-1 1,2 1 0,0-1-1,4 30 1,-3-47 44,0 1 1,1-1-1,-1-1 1,1 1-1,-1 0 0,1 0 1,1-1-1,-1 1 1,0-1-1,1 1 0,-1-1 1,1 0-1,0 0 1,0 0-1,1 0 0,-1-1 1,0 1-1,1-1 1,0 0-1,-1 0 0,1 0 1,0-1-1,0 1 1,7 0-1,-3 1-41,0-1 0,1 0 0,0 0 0,-1-1 0,1-1 0,0 1 0,0-1 0,-1-1 0,1 0 0,0 0 0,10-3 0,-14 3 6,-1-1 0,0 0 1,0 0-1,0-1 0,0 1 0,-1-1 1,1 1-1,-1-1 0,1 0 1,-1-1-1,4-5 0,27-45-364,-20 25 212,-1-2-1,-1 1 1,-2-2 0,-1 0-1,-2 0 1,6-50 0,-3-198-129,-10 246 439,0 33-28,1 0 1,-1-1 0,0 1-1,0 0 1,0 0-1,0 0 1,0 0-1,0 0 1,0 0-1,0 0 1,0 0-1,-1 0 1,1 0-1,0 0 1,-1 0-1,1 0 1,0 0-1,-1 0 1,1 0 0,-1 1-1,0-1 1,1 0-1,-1 0 1,0 0-1,-1-1 1,1 3 3,-1 0 1,1 0-1,0-1 1,0 1 0,0 0-1,0 0 1,0 0-1,0 0 1,0 1-1,0-1 1,0 0 0,0 0-1,0 1 1,1-1-1,-1 0 1,1 1-1,-1-1 1,1 0 0,-1 3-1,-11 35 60,1 0 0,2 0 1,-7 76-1,10-73 40,-5 59 305,4 0 0,9 173 0,-1-265-493,0-1 1,0 1 0,1 0-1,0 0 1,0-1-1,1 1 1,6 11 0,-8-17-93,1 0 0,0 0 1,0 0-1,1 0 1,-1-1-1,0 1 0,1-1 1,0 1-1,-1-1 0,1 0 1,0 0-1,0 0 1,0-1-1,0 1 0,1-1 1,-1 0-1,0 0 1,1 0-1,-1 0 0,7 1 1,-8-2-108,0 0 0,0 1 0,0-1 0,0 0 0,1 0 0,-1 0 0,0-1 0,0 1 0,0 0 1,0-1-1,0 0 0,0 1 0,0-1 0,0 0 0,4-2 0,0-2-684,-1-1-1,1 1 1,-1-1 0,9-13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8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9845,'0'0'1936,"0"200"-1679,0-98-1,0 3 64,0-10 128,0-13-320,11-20-16,18-26-112,4-16 0,4-17-96,-1-3-400,0-19-465,-3-24-976,-11 0-2064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9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1 227 9508,'0'0'369,"193"-59"271,-102 19-528,-11-9-112,-18 3-1249,-22 14-2785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5.0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13 157 4114,'0'0'10890,"-9"7"-8921,10-19-1976,0-1 1,0 1-1,1-1 0,1 1 1,0 0-1,1 0 0,0 0 1,1 1-1,0-1 0,1 1 1,12-17-1,-12 25-197,-3 12 102,-2 22 31,-2-23 40,1 6 31,1 95 287,-5-1 0,-19 120 1,18-200-768,-22 136 1777,22-110-3214,3 0-3317,2-63 240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49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434 0 7523,'0'0'3090,"-36"41"-2148,36-41-942,-156 182 565,138-157-417,1 0 0,0 1 0,2 1 0,1 0 0,2 1-1,0 0 1,-10 41 0,11-34-10,-14 51 352,4 0 0,-15 119 0,15 180 793,20-342-1251,2 0 0,3-1 0,1 1 0,2-1 0,1 0 0,3-1 0,19 51 0,-13-54-417,1-1 1,1-1-1,3-1 0,0-1 0,3 0 0,0-2 0,2-1 0,2-1 1,0-2-1,2 0 0,1-3 0,1 0 0,1-2 0,2-2 1,61 29-1,-9-15-4145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50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0 7988,'0'0'992,"65"174"-160,-28-66 1153,-1 7-848,-3 13-769,-7 10-192,-8 16 64,-11 13-176,-7 7 80,0-10-112,-29-16 289,-11-20-49,-8-26 48,5-20-64,-8-20-256,-4-23-160,-3-19-1569,7-20-2753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50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 1 6611,'0'0'2641,"-23"29"-2510,-12 12-59,-99 129 691,104-131 368,2 2 0,2 0 1,-27 61-1,51-99-1106,1 0 1,0 0-1,0 0 0,0 0 1,0 1-1,1-1 1,-1 0-1,1 1 1,0-1-1,1 6 0,-1-7-24,0-1 1,1 1-1,-1 0 0,1-1 0,0 1 0,0 0 0,-1-1 0,1 1 0,0-1 0,0 1 0,0-1 0,1 0 1,-1 1-1,0-1 0,2 1 0,4 2-14,-1 0 1,1-1 0,0 0-1,1 0 1,-1-1-1,0 0 1,12 2-1,-9-2 40,27 4-472,0-2 1,0-1 0,63-4-1,-38 0-4249,-40 1-2280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51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 3730,'0'0'10501,"215"7"-10469,-146-17-32,0-6 0,-7-1-337,-14 1-1039,-16 3-1634,-21 0-3713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51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11541,'0'0'1745,"26"180"-1073,-8-78-255,-4 6-193,-3 1 32,0-8-208,-7-9 32,-1-16-64,-3-11-32,0-12-64,0-17-865,-7-13-1232,-11-23-1280,-4 0-2722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52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30 7507,'0'0'1940,"32"-6"-1038,108-16 13,-131 21-862,0 1 1,0 0-1,-1 0 1,1 1-1,0 0 0,-1 0 1,1 1-1,0 0 1,-1 1-1,0 0 1,0 0-1,0 1 0,0 0 1,0 0-1,12 10 1,-9-7-7,4 3 55,0 0 1,-1 1 0,0 1 0,-1 0 0,0 1 0,-1 0 0,0 1-1,-2 0 1,1 1 0,-2 0 0,0 1 0,0 0 0,-2 0-1,0 1 1,-1 0 0,0 0 0,-2 1 0,0-1 0,2 22 0,-3-11 59,-1 0 1,-2 0 0,-1 0-1,-1-1 1,-1 1 0,-1 0 0,-2-1-1,-15 46 1,3-33-25,-1-1-1,-3-1 1,-1-1 0,-1-1-1,-3 0 1,-46 47-1,62-72-58,0 0-1,-1-1 1,0 0-1,-1-1 0,0-1 1,0 0-1,-25 11 1,27-15-52,0 0 0,-1-1 1,1-1-1,-1 0 0,0 0 1,1-1-1,-1 0 1,0-1-1,0-1 0,-17-2 1,26 3-131,-1-1 0,1 0 1,0 1-1,-1-1 0,1 0 0,-1-1 1,1 1-1,0-1 0,0 1 1,0-1-1,0 0 0,0 0 0,0 0 1,1-1-1,-1 1 0,1-1 1,-1 1-1,1-1 0,0 0 0,0 0 1,-3-6-1,2 1-751,1 0 0,-1-1 0,2 1 0,-1-1 0,1 0 0,0 1 0,1-16 0,0-15-6112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52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62 1121,'0'0'10402,"-3"0"-10328,-18 0-44,20 0 71,6-1-240,23-13 32,-28 14 125,1 0-1,0 0 1,0-1-1,-1 1 1,1-1-1,0 1 1,0 0-1,-1-1 1,1 1 0,0-1-1,-1 0 1,1 1-1,-1-1 1,1 0-1,-1 1 1,1-1-1,-1 0 1,1 1-1,-1-1 1,0 0 0,1 0-1,-1 1 1,0-1-1,0 0 1,1 0-1,-1 0 1,0 0-1,0 1 1,0-1-1,0 0 1,0 0 0,0 0-1,0 0 1,-1 0-1,-2-1 81,0 0 1,-1 1-1,1 0 0,0 0 0,-1 0 0,1 0 0,-1 1 0,1-1 1,-1 1-1,0 0 0,-4 0 0,1 0-19,-21 0-134,-13 0-451,19-8-2607,14 2-243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52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11621,'0'0'1409,"189"265"-881,-112-146 32,6 2-127,-6-9-321,0-24-80,-15-16-64,-8-19 32,-10-17-384,-11-16-1137,-11-17-1457,-15-3-2192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2:53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737 1 8932,'0'0'7636,"-182"210"-7204,87-102 0,-7 4 16,11-11-224,11-15-144,14-21-80,19-15-480,14-14-1889,7-13-2209,12-7-4418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01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737 456 6035,'0'0'5989,"5"0"-2251,-52 0-3737,-93 3-162,122-1 133,-1 1 1,1 0-1,0 2 1,0 0-1,-26 11 0,0 5-23,1 1 0,2 2-1,-43 33 1,59-38 30,2 1-1,0 1 1,1 1 0,1 1-1,-35 49 1,50-61-6,1-1 1,0 1-1,1 0 0,0 1 1,0-1-1,1 0 0,1 1 0,0 0 1,0 0-1,1 0 0,1 20 1,1-29 19,-1 0-1,0 0 1,0 0 0,1 0-1,0-1 1,-1 1 0,1 0 0,0 0-1,0 0 1,1-1 0,-1 1 0,1 0-1,-1-1 1,1 0 0,0 1-1,0-1 1,0 0 0,2 2 0,1 0-2,0 0 1,0-1 0,0 0-1,0 0 1,1 0 0,-1-1-1,1 0 1,9 2 0,0 0-14,0-2-1,1 0 1,-1 0 0,0-2 0,1 0 0,22-3 0,-31 1-8,0 0 1,-1 0 0,1-1 0,-1 1-1,0-2 1,0 1 0,0-1-1,0 0 1,-1 0 0,1 0 0,-1-1-1,0 0 1,0 0 0,-1 0 0,0-1-1,0 1 1,4-7 0,7-15-89,0 0 0,16-42 0,-12 17-107,-2-1 0,-3 0 0,-3-1 0,-1 0 0,-3-1 0,-2 1-1,-3-56 1,-2 74 86,1-3-52,-2 1 0,-7-42-1,6 68 177,0 0-1,-1 0 0,-1 1 1,0-1-1,-1 1 0,0 0 0,0 0 1,-1 1-1,-1-1 0,-13-16 1,19 25 57,-1 1 1,1-1-1,0 1 0,0 0 1,-1-1-1,1 1 1,-1 0-1,0 0 1,1 0-1,-1 0 1,0 0-1,1 0 1,-1 0-1,0 1 0,0-1 1,0 0-1,0 1 1,0 0-1,1-1 1,-1 1-1,0 0 1,-4 0-1,6 5 75,-1 49 88,2 1 0,3-1 0,2 0 0,20 85 0,46 67 398,-59-176-531,1-1 1,2-1 0,0 0-1,35 42 1,-50-68-75,39 39-942,-38-39 833,0-1-1,0 1 1,0-1-1,0 1 1,0-1-1,0 0 1,0 0-1,0 0 1,1 0-1,-1-1 1,0 1-1,1 0 1,-1-1-1,0 0 1,1 1-1,-1-1 1,1 0-1,-1 0 1,0-1-1,3 1 1,-4-1-29,-1 1 0,1 0 0,-1 0-1,1 0 1,-1-1 0,0 1 0,1 0 0,-1 0 0,0-1 0,1 1 0,-1 0 0,0-1-1,1 1 1,-1-1 0,0 1 0,0 0 0,1-1 0,-1 1 0,0-1 0,0 1 0,0-1-1,1 1 1,-1 0 0,0-1 0,0 1 0,0-1 0,0 1 0,0-1 0,1-33-6154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5.4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1 9444,'0'0'5349,"-2"33"-5143,-11 111 101,-5-14 606,11-95-477,3 1 1,-1 46-1,5-82-437,0 1 1,1 0-1,-1 0 0,0-1 1,1 1-1,-1-1 0,1 1 1,-1 0-1,1-1 0,0 1 1,-1-1-1,1 1 0,0-1 1,-1 1-1,1-1 0,0 0 1,-1 1-1,1-1 0,0 0 1,0 0-1,-1 1 0,1-1 1,0 0-1,0 0 0,-1 0 1,1 0-1,0 0 0,0 0 1,1 0-1,32 0-13,-25 0-27,27 0 53,0-1 0,0-2 0,0-1-1,40-10 1,-73 13-14,11-2-429,-1-1 0,0-1 0,16-7 0,-25 10-33,0 0 1,0-1-1,-1 1 0,1-1 1,-1 0-1,1 0 0,-1 0 0,0-1 1,-1 1-1,1-1 0,0 1 1,-1-1-1,0 0 0,3-5 1,2-15-4814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01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10869,'0'0'3249,"197"233"-3008,-135-157-81,0-8-80,0-2-80,-8-17 16,-10-13-16,0-16-80,-11-17-1457,-4-3-1376,-15-6-1441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01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934 0 9236,'0'0'8324,"-205"95"-8228,100-42-96,-19-4 0,0-3 0,4-10-128,25-6-560,22-1-1329,22 7-256,14 0-2561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02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1 102 8196,'0'0'1552,"208"3"-95,-70 4-208,19-7-561,3 0-32,8-7-223,-4-19-241,-11 3-128,-14 0-32,-23 7-32,-21 6-593,-26 3-1087,-25 7-1266,-33 0-1728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02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372 539 11317,'0'0'1489,"-32"-8"-1430,-98-22 122,125 28-133,0 1 1,-1-1-1,1 1 1,-1 1-1,1-1 1,-1 1-1,1 0 0,-1 0 1,1 1-1,-1 0 1,1-1-1,-1 2 0,1-1 1,-9 4-1,10-2-47,0 0 0,1 0 0,-1 0 0,1 1 0,0-1 1,0 1-1,0 0 0,0 0 0,1 0 0,0 0 0,-3 5 0,-3 7 4,-4 6 1,2 0 0,0 1 1,1 0-1,1 0 0,2 1 0,0 0 0,2 0 0,0 0 0,2 1 0,0 32 0,2-53-11,1 0 1,0 0-1,0 0 0,0 0 1,0 0-1,0 0 0,1 0 1,0 0-1,0-1 1,0 1-1,0-1 0,0 1 1,1-1-1,-1 0 0,1 0 1,0 0-1,0 0 0,0-1 1,1 1-1,-1-1 0,0 1 1,1-1-1,0 0 1,-1-1-1,1 1 0,0-1 1,0 0-1,8 2 0,-5-1-2,0-1-1,0 1 0,0-1 0,0-1 0,0 0 1,1 0-1,-1 0 0,0-1 0,0 1 0,0-2 1,0 1-1,0-1 0,0 0 0,-1-1 1,1 0-1,-1 0 0,8-4 0,-2-3 3,0-1 0,-1 0 0,0 0 0,-1-1 0,0 0 0,-1-1 0,8-16 0,6-12-26,21-53 1,-24 43-235,-3-2-1,-1 0 1,13-86 0,-18 52-284,-1-134 1,-9 208 817,-2-30-629,1 42 501,0 0 0,0 0 1,0 0-1,0 0 1,0 1-1,0-1 0,0 0 1,-1 0-1,1 0 1,0 0-1,-1 0 0,1 0 1,-1 0-1,1 1 1,-1-1-1,1 0 1,-1 0-1,1 1 0,-1-1 1,0 0-1,0 1 1,1-1-1,-1 1 0,0-1 1,0 1-1,1-1 1,-1 1-1,0-1 0,0 1 1,0 0-1,0-1 1,-1 1-1,2 25 601,-1 79-765,6 0 1,20 128 0,-23-224 20,36 161 75,-33-151-115,2 1 1,0-1 0,1 0-1,0-1 1,2 1 0,18 24-1,-25-38-144,0 0 1,1-1-1,-1 1 0,1-1 1,0 0-1,0 0 0,7 3 1,-9-5-114,-1 0-1,1 0 1,0-1 0,-1 1 0,1-1 0,0 1 0,0-1-1,0 1 1,0-1 0,-1 0 0,1 0 0,0 0-1,0 0 1,0 0 0,0 0 0,0-1 0,-1 1 0,1-1-1,0 1 1,0-1 0,0 1 0,1-2 0,13-17-6440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02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10645,'0'0'2540,"1"38"-2217,2 402 234,-3-207 267,-1-221-798,2 1-1,-1-1 0,2 0 0,0 1 0,0-1 0,1 0 0,0 0 0,9 19 0,-8-24-27,1 0 0,-1 0 0,1 0 0,1 0 0,-1-1 0,1 0 0,0 0 0,0-1 0,1 0 0,0 0 0,0 0 0,0-1 0,12 6 0,-9-6-66,0 0 1,0 0-1,1-1 1,0-1-1,0 0 1,-1 0-1,1-1 1,0 0-1,1-1 0,10-1 1,-17 1-158,0 0-1,0-1 1,0 0 0,0 0-1,0 0 1,0-1 0,0 0-1,-1 0 1,1 0 0,-1 0-1,1-1 1,-1 1 0,0-1-1,0 0 1,0 0 0,0-1-1,0 0 1,-1 1 0,1-1-1,-1 0 1,0 0 0,4-9 0,-4 5-795,-1 1 1,0-1 0,0 0 0,1-9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03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1073 9236,'0'0'5011,"251"-115"-5043,-130 76 32,6 3 0,-14 3-1553,-18 7-2817</inkml:trace>
  <inkml:trace contextRef="#ctx0" brushRef="#br0" timeOffset="1">1390 0 8644,'0'0'6003,"251"7"-5859,-182-7-128,-7 0 32,-7 0-96,-11 0-993,-15 0-1136,-18 0-1760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03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9845,'0'0'4594,"229"62"-4162,-145-49-272,-4-6-112,-10-7-48,-8 0-1105,-22 0-2656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04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7187,'0'0'8119,"-1"10"-7975,-7 117 29,15 214 1,2-75-52,-9-138-829,0-124-800,0-11-1508,0-29-1672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04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8420,'0'0'1587,"43"6"-1173,143 29 77,-174-32-444,0 1 1,0 0-1,0 1 1,-1 0-1,0 1 1,0 0 0,0 1-1,-1 0 1,1 0-1,-2 1 1,1 1-1,-1 0 1,-1 0 0,14 19-1,-19-26-35,10 16 100,0 1 0,-1 0 0,-1 1 0,-1 0 0,-1 1 0,0 0 0,-2 0 0,0 0 0,-2 1 0,5 31 0,-4 4 321,-2 1-1,-7 107 0,0-135-278,-1-1 0,-1 0-1,-1 0 1,-2 0-1,-1-1 1,-1 0-1,-17 32 1,17-38-74,-2-2 1,-1 1 0,-1-2 0,0 1-1,-1-2 1,-1 0 0,-1-1 0,-1-1-1,-27 20 1,36-29-52,-1-2 0,0 1 0,-1-1 0,1-1 0,-1 0 0,1 0 0,-1-1 0,-12 2 0,-5-2-279,0 0 0,-28-2 1,54-1 114,-1 0 0,0 0 1,1 0-1,-1 0 0,1-1 0,-1 1 1,0-1-1,1 1 0,-1-1 0,1 0 1,0 0-1,-1 0 0,1 0 0,0-1 1,-5-2-1,6 2-139,-1 0 0,1 0 1,0-1-1,-1 1 0,1 0 1,0-1-1,0 1 0,1-1 1,-1 1-1,0-1 0,1 1 1,0-1-1,-1 1 0,1-1 1,0 1-1,1-4 0,-1-26-5157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05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0 1553,'0'0'9903,"-18"35"-9073,-60 117 21,42-78 383,-29 86 1,60-144-1047,-8 23 190,1 1 0,3 0-1,1 1 1,-3 58 0,7 166-391,5-162 170,-2-83-74,2-1-1,0 0 1,2 0 0,0 0-1,1 0 1,1-1 0,0 1-1,1-1 1,2 0 0,0-1 0,13 23-1,-18-36-58,-1 1 0,0 0 0,0 0 0,0 0 0,-1 0 0,0 0 0,0 1 0,0-1 0,0 0 0,-1 10 0,0-14 27,-26-17-12574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5.8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144 1 7411,'0'0'5619,"-10"146"-5395,-8-60 240,-4 10 0,-3 5-127,0-9 15,3-11-320,10-22 48,5-22-80,4-18 0,3-10-1281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06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6931,'0'0'5168,"14"27"-4637,102 196 1104,-64-121-874,49 88 164,-76-146-826,3-2 1,39 47 0,-63-85-167,0 0 0,0 0 0,1-1 0,-1 0 0,7 4-1,-11-6-72,1-1 0,-1 1-1,1-1 1,-1 0 0,1 1-1,-1-1 1,1 1 0,0-1-1,-1 0 1,1 0 0,0 1-1,-1-1 1,1 0 0,-1 0-1,1 0 1,0 0 0,-1 1-1,1-1 1,0 0 0,-1 0-1,1-1 1,0 1 0,-1 0-1,1 0 1,0 0 0,-1 0-1,1 0 1,0-1 0,-1 1-1,1 0 1,-1-1 0,1 1-1,0 0 1,-1-1 0,1 1-1,-1-1 1,1 1 0,-1-1-1,1 1 1,-1-1 0,0 1-1,1-1 1,-1 1 0,0-1-1,1 1 1,-1-1 0,0 0-1,0 1 1,1-1 0,-1 0-1,0 1 1,0-1 0,0 0-1,0 0 1,1-25-5764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07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547 1 6835,'0'0'7556,"-156"203"-7332,108-98 224,-10 3-160,-4 1 48,7-21-192,11-22-128,8-27-16,14-19-16,4-17-560,0-3-977,3 0-1776,1-6-3074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07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111 135 8020,'0'0'2670,"0"40"-1848,0 244 744,0-35-806,0-248-616,-2-5-85,-28-99-110,-23-88-566,45 153 455,1 0 0,2-1 1,0-42-1,5 63 136,0 3 11,0 0 1,1 1 0,0-1 0,4-16 0,-3 26 13,-1 0 1,1 0 0,0 0 0,0 0-1,1 1 1,0-1 0,0 1 0,0-1-1,0 1 1,0 0 0,1 0-1,0 0 1,0 1 0,0 0 0,6-4-1,-2 2 22,0 0-1,1 1 1,0 0-1,0 1 1,0 0-1,0 0 1,0 1-1,1 0 1,14 0-1,-18 1 3,0 1-1,0 0 0,0 0 0,0 0 0,0 1 1,0 0-1,0 0 0,0 1 0,0-1 0,-1 1 1,1 1-1,-1-1 0,1 1 0,-1 0 1,10 7-1,-9-5 4,-1 1-1,1 1 1,-1-1 0,-1 1 0,1 0 0,-1 0 0,0 0 0,-1 1-1,1-1 1,-1 1 0,-1 0 0,0 0 0,2 13 0,0 8 100,-2-1 1,-3 46 0,1-65-106,-1 1 5,0-1 1,-1 0-1,0 0 1,-1 1-1,1-2 1,-2 1-1,1 0 1,-1 0-1,-1-1 1,1 0-1,-2 0 1,1 0 0,-1-1-1,0 0 1,0 0-1,-1 0 1,0-1-1,0 0 1,-1 0-1,1-1 1,-1 0-1,0 0 1,-1-1-1,1 0 1,-1 0-1,0-1 1,0 0-1,0-1 1,0 0-1,-1 0 1,1-1-1,0 0 1,-10-1-1,18 0-39,1 0 1,0 0-1,0 0 0,0 0 0,0 0 0,0 0 0,-1 0 0,1 0 0,0 0 0,0 0 0,0 0 0,0 0 0,0 0 0,-1 0 0,1 0 0,0 0 0,0 0 0,0 0 0,0 0 0,0 0 0,-1 0 0,1 0 0,0 0 0,0 0 0,0 1 0,0-1 0,0 0 0,0 0 0,0 0 0,-1 0 0,1 0 0,0 0 0,0 0 0,0 1 0,0-1 0,0 0 0,0 0 0,0 0 0,0 0 0,0 0 0,0 1 0,0-1 0,0 0 0,0 0 0,0 0 1,0 0-1,0 0 0,0 1 0,0-1 0,0 0 0,0 0 0,0 0 0,0 0 0,0 0 0,0 1 0,0-1 0,0 0 0,0 0 0,0 0 0,1 0 0,-1 0 0,0 1 0,12 11-230,15 10 255,-8-7 202,29 29 0,-35-30-87,1-1 0,0 0 0,23 14 0,-34-25-518,-1-1-1,1 0 0,-1 0 1,1 0-1,0-1 0,-1 1 1,1-1-1,0 1 0,0-1 1,0 0-1,4 0 0,-3 0-513,4 0-4625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08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12950,'0'0'3377,"161"0"-3393,-114 7 32,-7-4-16,0 4-224,-10-4-1568,-12 0-1426,-7 4-2849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08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6211,'0'0'5266,"117"171"-3873,-66-109-721,0 4-240,0 3-288,-4-10-31,-7-7-81,-7-6-16,-4-10 0,-3-9-32,-12-8-225,1-9-1087,-4-3-1537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08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584 0 7331,'0'0'8180,"-201"138"-7780,143-50-96,-8 11-95,1-4-113,6-6-64,5-24-64,13-19-145,16-23-1279,10-20-1249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09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10453,'0'0'589,"15"34"449,103 239 912,-18-7-410,-78-193-1019,23 129 1,-30-62-177,-5 203 0,-10-339-333,-1 37 131,-1 1 0,-12 67 0,11-92-95,-1 0 0,-1 0 1,-1-1-1,-1 1 1,0-1-1,-1 0 0,0-1 1,-18 24-1,23-35-81,0-1 0,-1 1-1,0 0 1,1-1 0,-1 0 0,0 0-1,-1 0 1,1 0 0,0-1 0,-1 1 0,0-1-1,1 0 1,-7 1 0,-2 0-919,1-2-1,0 1 1,-1-1 0,-12-1 0,-5 0-3565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10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9604,'0'0'6427,"-4"2"-6264,2 4-323,11-2 83,34 4 111,58-1 324,228-4 157,-220-3-606,-106 0 42,1-1-287,1 1 1,-1 0-1,1 0 0,-1 0 0,1 0 1,-1 1-1,1 0 0,-1 0 0,1 0 1,-1 1-1,0-1 0,1 1 0,-1 0 1,7 4-1,-8 4-4069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10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0 10917,'0'0'1265,"-44"174"-1265,33-102 16,4-6-16,0-7-64,-4-7-977,4-6-1200,-4-10-1233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11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512 617 9636,'0'0'1569,"-9"-25"-1617,-33-77-27,41 99 69,0 1-1,0 0 0,-1-1 1,1 1-1,-1 0 0,1 0 1,-1 0-1,0 0 0,0 0 1,0 0-1,0 1 0,0-1 1,-1 1-1,1-1 0,0 1 1,-1 0-1,1 0 0,-1 0 1,1 0-1,-1 0 0,1 0 1,-1 1-1,0 0 0,1-1 1,-1 1-1,0 0 0,1 0 1,-1 0-1,-3 1 0,-7 0-17,-106 0 169,106 0-111,1 1 0,0 0 0,0 1 0,0 0 0,0 1 0,1 0 0,-16 8-1,14-5 44,1 1 0,0 0 0,0 0 0,1 2 0,0-1 0,1 1 0,0 0 0,-13 19 0,18-22-41,1 0 1,0 0-1,0 1 1,1-1-1,0 1 1,0 0-1,0 0 1,1 0-1,1 0 1,-1 0-1,1 0 1,1 1-1,-1-1 1,2 0-1,-1 1 1,2 8-1,-1-15-36,0 0-1,0 0 1,0 0-1,0 0 1,1 0 0,-1 0-1,0 0 1,1 0-1,-1-1 1,1 1-1,0-1 1,0 1 0,-1-1-1,1 0 1,0 1-1,0-1 1,0 0-1,0 0 1,1-1 0,-1 1-1,0 0 1,0-1-1,0 1 1,1-1-1,-1 0 1,0 1 0,5-2-1,2 2-5,1-1 0,0 0 0,-1 0 0,1-1 0,15-4 0,-18 3-3,-1-1 1,0 1-1,0-1 0,0-1 1,0 1-1,0-1 0,-1 0 1,0 0-1,1-1 0,-1 1 1,-1-1-1,1 0 0,3-7 1,7-9-111,-1-2 1,12-24-1,-21 37 49,11-23-135,-1-1-1,-2-1 0,-1 0 1,-2 0-1,-1-1 0,-2 0 1,-2-1-1,-1 1 0,-1-1 1,-3 0-1,-4-44 0,3 74 241,0-1-1,0 1 1,-1 0 0,0 0-1,0 0 1,-1 0-1,0 1 1,0-1-1,-1 1 1,-5-9-1,6 12 85,1 0 0,-1 0 0,1 0-1,-1 0 1,0 0 0,-1 1 0,1-1 0,0 1-1,-1 0 1,1 0 0,-1 0 0,0 1 0,1-1-1,-1 1 1,0 0 0,0 0 0,0 0 0,0 0-1,-7 0 1,10 1-101,1 0 0,-1 0 0,0 0-1,1 1 1,-1-1 0,0 0-1,1 0 1,-1 0 0,1 0 0,-1 1-1,0-1 1,1 0 0,-1 1 0,1-1-1,-1 0 1,1 1 0,-1-1 0,1 1-1,-1-1 1,1 1 0,0-1 0,-1 1-1,1-1 1,0 1 0,-1-1-1,1 1 1,0-1 0,-1 1 0,1 0-1,-3 22-42,3-16 57,-4 31 80,3-1 0,1 1-1,2 0 1,1 0 0,2 0-1,20 72 1,-6-56 69,33 67 1,-45-106-191,1 0 1,1-1 0,0 0 0,1 0-1,1-1 1,0-1 0,0 0 0,1 0-1,16 11 1,-21-19-240,0 0-1,0 0 1,0-1 0,0-1-1,0 1 1,1-1 0,-1 0-1,1-1 1,0 0 0,-1 0-1,10 0 1,21-1-3802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6.3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1 584 3185,'0'0'6363,"21"-32"-6133,70-108-174,-63 98-30,43-77-18,-64 105-5,-1-1 0,0 0 1,-1 0-1,-1-1 0,4-25 0,-7 34 115,0 0 0,0 0 0,-1 0 1,0 0-1,0 0 0,-1 0 0,0 0 0,0 0 0,0 1 0,-1-1 0,-4-11 0,4 15-1,0 0-1,0 0 1,0 1-1,0-1 1,0 1-1,-1-1 1,1 1-1,-1 0 1,0 0-1,1 0 1,-1 0-1,0 0 1,0 1-1,0-1 1,-1 1-1,1 0 1,0 0 0,0 0-1,-1 0 1,1 1-1,0-1 1,-1 1-1,1 0 1,-6 0-1,6 0-92,1-1-1,0 1 1,0 0-1,0 0 1,0 0-1,0 0 1,0 1-1,0-1 1,0 1-1,0-1 1,0 1-1,0-1 1,0 1 0,0 0-1,0 0 1,0 0-1,1 0 1,-1 0-1,0 1 1,1-1-1,-1 0 1,1 1-1,-1-1 1,1 1-1,0 0 1,0-1-1,-1 1 1,1 0-1,0 0 1,1 0-1,-1 0 1,-1 3 0,-4 15-14,1 0 1,0 0 0,2 0 0,0 0-1,1 1 1,1-1 0,3 32-1,-1-12 14,-1-36-25,0 0 0,1 0 0,-1 0 0,1 0 1,0 0-1,0-1 0,1 1 0,-1 0 0,1-1 0,0 1 0,-1-1 1,2 1-1,4 5 0,-2-3 24,0-1 1,1 1 0,0-1-1,0 0 1,0-1 0,13 7-1,-7-5-163,-1 0 1,1-2-1,0 1 0,1-1 0,-1-1 1,1 0-1,-1-1 0,21 1 0,-27-3 19,-1-1 85,-1 1 0,1 0 0,-1 0 0,1 0 0,-1 0 0,1 1 0,-1 0 0,0 0 1,1 0-1,-1 1 0,0-1 0,0 1 0,0 0 0,0 0 0,0 0 0,0 1 0,5 4 0,19 18 157,2 0 0,57 36 0,-74-54-92,1 0 0,-1 0 0,1-2-1,0 0 1,1 0 0,-1-1 0,1-1 0,0 0 0,0-1 0,18 0-1,-26-2-281,15 0-47,-21 0 147,0 0 1,-1 0-1,1 0 1,-1 0-1,1 0 1,-1 0-1,1 0 1,0 0-1,-1 0 1,1 0-1,-1-1 1,1 1-1,-1 0 1,1 0-1,-1-1 1,1 1-1,-1 0 1,1-1-1,-1 1 1,1 0-1,-1-1 1,0 1-1,1-1 1,-1 1-1,0-1 1,1 1-1,-1-2 1,1-13-5077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11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8900,'0'0'3506,"171"216"-3042,-116-143-192,-8-11-48,1-13-192,-12-13-32,-7-16-64,-3-10-1088,-12-10-1666,-6 0-3425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12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894 1 12342,'0'0'3857,"-201"39"-3520,114 10-337,-19 10 0,-15 7-385,5 0-559,6-7-1361,23-4-1521,21-15-1888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12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0 318 10373,'0'0'3631,"52"-4"-3372,-27 2-221,103-8 222,150-31-1,600-169 142,-741 176-999,-85 18-3431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12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151 450 6723,'0'0'3047,"-9"-2"-2615,-29-4-235,37 6-189,1-1-1,-1 1 0,0 0 0,0 0 0,1 0 0,-1 0 1,0 0-1,0 0 0,1 0 0,-1 0 0,0 0 1,1 0-1,-1 1 0,0-1 0,0 0 0,1 0 0,-1 1 1,0-1-1,1 0 0,-1 1 0,1-1 0,-1 1 0,0-1 1,1 1-1,-1-1 0,1 1 0,-1-1 0,1 1 1,-12 18 171,1 0 0,1 0 0,0 1 0,2 0 0,0 1 0,2-1 0,0 1 0,-5 37 0,10-47-66,-1 44 91,2-53-205,0-1 0,0 1 0,0-1 0,1 1 0,-1-1 0,0 1 0,1-1 0,-1 0 0,1 1 0,-1-1 0,1 1 0,0-1 0,0 0 0,-1 1 0,1-1 0,0 0 0,0 0 0,0 0 0,0 0 0,0 0 0,1 0 0,-1 0 0,0 0 0,0 0 0,1-1 0,-1 1 0,0 0 0,4 0 0,2 0-8,1 0 0,-1-1 0,1 0-1,-1-1 1,0 1 0,1-1 0,-1-1 0,1 1 0,-1-1 0,0-1-1,0 1 1,0-1 0,0 0 0,-1-1 0,1 0 0,-1 0 0,0 0-1,0-1 1,0 0 0,-1 0 0,10-11 0,6-10-127,-1 0 0,-2-1 0,26-50 1,-39 68 52,11-20-286,-2 0 0,0-1-1,-2-1 1,-1 0 0,-2 0 0,-1-1-1,-1 0 1,-2 0 0,2-58 0,-7 82 422,1 0 0,-1-1 0,0 1 0,-1 0 0,0 0 1,0 0-1,-1-1 0,0 1 0,0 1 0,-1-1 0,0 0 1,-1 1-1,-6-13 0,-27-26 1924,36 45-1401,1 14-58,0 31-541,6 260 1313,-1-233-822,3 1 0,21 87-1,-27-148-424,1-1 0,1 1 0,-1 0 0,11 19 1,-12-28-150,-1 0 1,1 0 0,-1 1 0,1-1 0,0 0-1,0-1 1,0 1 0,0 0 0,0 0 0,0-1-1,1 1 1,-1-1 0,0 0 0,1 0 0,-1 0 0,1 0-1,0 0 1,-1 0 0,1-1 0,0 1 0,-1-1-1,1 0 1,0 1 0,4-2 0,18-2-3486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13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7363,'0'0'4362,"-2"35"-3823,2-26-471,-19 243 1860,11-16 51,8-225-1925,0-4-30,0 0 0,0 1 1,1-1-1,0 0 1,1 0-1,0 0 0,0 1 1,0-2-1,1 1 0,0 0 1,4 7-1,-4-10-26,0-1 1,0 1-1,0 0 1,1-1-1,-1 0 1,1 1-1,0-1 0,-1-1 1,1 1-1,1-1 1,-1 1-1,0-1 1,1 0-1,-1-1 1,1 1-1,-1-1 0,10 2 1,-2-1-131,-1-1 1,0 0-1,0-1 1,1 0-1,-1 0 1,0-1-1,0-1 1,18-4-1,-23 4-221,0 0 0,0-1 0,0 0 1,0 0-1,-1 0 0,1-1 0,-1 0 0,0 0 0,0 0 0,0-1 0,-1 0 1,0 0-1,1 0 0,-2 0 0,6-9 0,8-23-5644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13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1 197 6243,'0'0'7235,"237"-118"-6931,-146 88-304,-4 7-176,-17 7-1521,-23 6-1600,-29 10-2818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13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0 4898,'0'0'7404,"-5"4"-6927,1-1-442,-1 1 0,1 0-1,0 0 1,0 1 0,1-1 0,-1 1-1,1-1 1,0 1 0,-3 7-1,-23 56 68,19-40 7,-26 71 652,-39 179 0,4 113 481,29-93 160,-7 481 0,49-755-1394,0 1 0,2-1 0,1 0 0,1 0 1,1-1-1,9 26 0,-10-39-19,0 0 1,0-1 0,1 0-1,0 0 1,1 0-1,0-1 1,0 1-1,1-1 1,0-1 0,0 1-1,1-2 1,0 1-1,0-1 1,1 0-1,0 0 1,12 5 0,-7-5-201,0-1 0,1 0 0,0-1 1,0-1-1,0-1 0,26 2 1,-11-3-798,0-2 0,43-5 1,-59 3 328,-1 1 1,0-2 0,0 0 0,20-9 0,-12 3-1809,30-22 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14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 12358,'0'0'40,"17"35"237,123 246 1238,-113-220-1244,-2 1 0,-3 0-1,-3 2 1,-2 0-1,-3 1 1,7 100 0,-17 130 583,-5-239-692,-1 11 64,-4-1 0,-2 1-1,-4-2 1,-2 1 0,-3-2-1,-3 0 1,-2-1 0,-4-1-1,-56 100 1,74-148-242,-43 66 119,45-73-183,1 0 0,-1 0-1,-1 0 1,1-1 0,-1 0 0,-1 0-1,-13 8 1,18-12-478,0-1-1,0 0 0,0 0 1,-1 0-1,1 0 0,0 0 1,-1 0-1,1-1 0,-7 0 1,1 0-5216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14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478 26 5202,'0'0'1420,"-26"-5"-1250,-84-13 516,103 17-575,0 0-1,0 1 1,0 0-1,1 0 1,-1 1-1,0 0 1,0 0-1,1 0 1,-1 1-1,0 0 1,1 0-1,0 1 1,-11 5 0,7 0 137,0-1 0,0 2 0,1-1 0,0 1 0,-8 11 0,5-6 32,-5 4 50,1 1 0,0 1-1,2 1 1,0 0 0,2 1-1,0 0 1,1 1-1,2 0 1,0 1 0,2 0-1,0 0 1,2 0 0,0 1-1,2 0 1,-1 40 0,4-62-297,0 1 0,1-1 0,-1 0 0,1 1 0,-1-1 0,1 0 1,0 0-1,0 1 0,0-1 0,1 0 0,-1 0 0,1 0 0,0-1 1,0 1-1,0 0 0,0-1 0,3 4 0,-1-2-6,1-1 0,0 1 0,0-1-1,0 0 1,0-1 0,0 1 0,0-1 0,1 0 0,7 2 0,10 0 2,1 0 0,0-2 0,44 0 1,-61-2-23,15 0-38,0-2-1,0 0 1,0-1-1,0-1 1,30-11-1,-34 9-947,-2-1 0,1-1 0,29-18 0,-30 14-3890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20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1409,'-2'-1'11394,"0"9"-10721,16 318-660,18-2 204,28 226 227,-33-354-450,1 246-1,-28 859 2752,1-1300-3579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14T00:05:35.0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1" timeString="2020-10-14T00:05:45.159"/>
    </inkml:context>
  </inkml:definitions>
  <inkml:trace contextRef="#ctx0" brushRef="#br0">8179 6166 28 0,'0'0'82'16,"0"0"-72"-16,0 0 38 16,0 0 8-16,0 0-39 15,0 0-3-15,0 0 18 16,0-2-6-16,0 2 0 16,0-3-10-16,0 3 24 15,0-1 8-15,0 0-3 16,0-2-11-16,0 0-14 15,0-2 1-15,0-1-14 16,0 0 8-16,-3 0-14 16,1-2 13-16,-2-3-14 0,1 4 10 15,-1-4-10-15,0 4 1 16,-1-4-1-16,-1 3 4 16,-1 1 2-16,2 1-5 15,-1 2 9-15,-1 1-8 16,1-2-2-16,-2 1 0 15,0 0 0-15,1-1 3 16,-1 4 1-16,-2-4 10 16,-1 2-12-16,-3-6-3 15,-1 1 7-15,-1 2-6 16,1 1 0-16,-1-2 3 16,7 3-2-16,-1 1-1 15,-2-3 1-15,3 4 3 16,-2-1-8-16,0 3 11 15,4 0-8-15,-4-1 3 0,3 1 2 16,-4 0-4-16,1-3 0 16,-3 3 3-16,1 0-1 15,-3 0 0-15,1 0 2 16,1 0-8-16,-1 0 11 16,-1 0-14-16,1 0 14 15,2 0-5-15,1 0-2 16,4 0 0-16,-1 0-2 15,-1 0 3-15,0 3-6 16,-3 1 9-16,1-1-10 0,-1 2 9 16,1-2-5-16,1 1 4 15,-2 3 4 1,-1-4-3-16,4 4-3 16,-2-2 0-16,5-1 2 0,-1 2-6 15,-1 2 8-15,-3 2-9 16,2 1 4-16,1-1 0 15,-3 1 1-15,1 6-5 16,1-4 5-16,-2 4 0 16,1-3-3-16,1 2 6 15,0 0-7-15,1 0 8 16,0-2-5-16,0 2 1 16,0 0 0-16,3 0-3 15,-1 5 6-15,0-4-9 16,0 1 10-16,1-2-11 0,4-2 9 15,0 0-5-15,-1-2-1 16,3 1 3-16,0-2 1 16,0 0-4-16,0-2 4 15,0 0-6-15,0 1 2 16,7 2 5-16,-1-2-5 16,3-1 4-16,3 1-1 15,1 1-1-15,-2-1 2 16,5 0-3-16,0-1 3 15,-1-2-4-15,3 1 7 16,-1-4-9-16,1 0 9 16,0-2-8-16,0-2 2 0,0 2 2 15,-1-2 1-15,2 2 0 16,-4 0 0-16,1-2 1 16,-1 0-2-16,5 0 7 15,1 0-13-15,0 0 14 16,2 0-7-16,-1-2 0 15,2-6 0-15,-3-2 6 16,3-3-6-16,-3 0 8 16,-2-1-7-16,4-3 11 15,-3 1-10-15,-3 2 5 16,2 0-5-16,-4-1-2 16,-1 0 0-16,-2 1 3 15,-1 2 1-15,-1 0-4 16,-1-2 18-16,-1-2-16 15,2-2 7-15,-2 0-9 0,1 1 9 16,-3 0-8-16,2 1 2 16,-4 5 0-16,1-2-2 15,-1 1 9-15,0 4-9 16,-2-2 12-16,3-2-13 16,-5-4 19-16,3-3-13 15,-3 2 4-15,2 1-2 16,-2 3 9-16,0 6 7 15,0 1-7-15,0 2 12 16,0 0-15-16,-2-1 6 16,-6 1-20-16,0-1 0 15,-1 1-1-15,-3-1-3 0,2 4-8 16,-1 1-20-16,-1 0-6 16,-1 0-6-16,1 6-97 15,-3 20-66-15,-5 2-127 16</inkml:trace>
  <inkml:trace contextRef="#ctx0" brushRef="#br0" timeOffset="2815.06">12310 5963 324 0,'0'0'27'15,"0"0"35"-15,0 0 26 0,0 0-35 16,0 0-48-1,0 0-2-15,0 0-2 0,-18-34 12 16,18 28 13-16,-3 0-8 16,1 5 12-16,-2-4 4 15,2 5 6-15,-2 0-15 16,1 0 14-16,-2-2-26 16,3 0-5-16,-2 0-8 15,-1 0 1-15,1 2-2 16,-2-2 0-16,1 0-4 15,-4 2 3-15,2 0-2 16,-2 0 3-16,-2 0-3 0,0 0 6 16,0 0-2-16,-3 0 0 15,1 0 1-15,-1 0-3 16,4 0 6 0,1 0-9-16,-3 0 8 0,4 0-7 15,-1 0 0-15,-1 0 4 16,0 4-3-16,-1 2 2 15,1-2-1-15,-1 0 4 16,1 1-5-16,-2-2 9 16,-1 1-11-16,-1 1 11 15,3 0-10-15,-2 1 4 16,1 1 0-16,4 0 0 16,-5 1-4-16,-1 3 2 15,1 0 1-15,1 2-4 16,4-1 7-16,-1-3-7 0,3 2 9 15,0-3-7-15,0 2 3 16,1-2-2-16,1 4 2 16,0 2 0-16,-3 0-6 15,2 0 8-15,1-2-7 16,-1 0 10-16,1-2-10 16,2 2 7-16,0 0-2 15,0 0 0-15,-1 0 0 16,-1 1-2-16,1-2 7 15,3 3-8-15,0-1 10 16,-2 1-13-16,2 3 12 16,0 2-9-16,0-5 3 0,0 3 0 15,0-1-1-15,0-4 5 16,0 2-11-16,0-3 14 16,0-1-13-16,0-3 12 15,2-1-11-15,3 3 5 16,0-5 0-16,1 1 3 15,-2 2-1-15,5-1 2 16,1 0-3-16,-2 1 6 16,5 2-3-16,1-1-4 15,1-1 4-15,-1 0-6 16,1-2 2-16,-1 0-1 16,-3-2 0-16,3-1 1 15,-3 1-6-15,-1-3 12 16,2 0-8-16,-3 0 7 15,-1 0-8-15,4 0 6 0,-1 0-2 16,0 0 0-16,1 0 0 16,-2 0 1-16,3-5 0 15,-1-1 0-15,-1-1 3 16,1 0-8-16,-2 2 8 16,-3-1-4-16,-1-1-1 15,2 3 0-15,-4-2-1 16,3 1 3-16,-1-3 2 15,3-1 0-15,-2 1-5 16,2-2 7-16,2 0-9 0,-2 1 5 16,2-2-2-1,0 0 0-15,1 1 1 0,-4-2-2 16,3-1 5 0,-1 3-4-16,-4-2 5 0,-2 4-5 15,1 1 4-15,-1-2-4 16,-2 3 2-16,0-2-2 15,4-1 0-15,-2-2 4 16,-2-1-5-16,4-2 7 16,-3 2-11-16,3-2 9 15,-2 2-6-15,0 0 4 16,0 4-2-16,-2 0 0 16,0 0 4-16,3 2-2 15,-3 0 0-15,0 0 4 16,0-2-2-16,0-3 4 0,-2 4-5 15,0 0 6-15,0 0-6 16,0 1 9-16,0 0-1 16,0-3-5-16,0 4-3 15,0-3 4-15,0-1-8 16,-4 4 4-16,0-2-3 16,1 1 0-16,-1-1 0 15,2-4-2-15,-2 2 5 16,-2-1-6-16,0 2 8 15,1 2-10-15,1 0 10 16,0 1-8-16,-4-1 6 16,4-2-1-16,-2 0-2 0,-1-2 0 15,1 4-1-15,-2 0 5 16,4 0-8-16,-3 5 0 16,1-2 4-16,2 1 0 15,-1 0 19-15,0 0-16 16,-1 2 2-16,1-4 0 15,1 2-5-15,-3-2 14 16,3 0-12-16,-3 0 2 16,2 1 3-16,1 2-9 15,2 0 5-15,2 1-3 16,-2 0 0-16,2 0 0 16,0 0-1-16,-2-3 3 15,2 3-6-15,-3-2 11 16,3 2-14-16,-2 0 10 15,2 0-7-15,0 0-1 0,0 0-14 16,0 0-17-16,0 0-35 16,-2 0-69-16,-7 0-143 15</inkml:trace>
  <inkml:trace contextRef="#ctx1" brushRef="#br0">18962 9948 0,'17'0'31,"1"18"-31,0-18 47</inkml:trace>
  <inkml:trace contextRef="#ctx1" brushRef="#br0" timeOffset="1440.66">19173 10301 0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7.0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1 191 9861,'0'0'1080,"38"3"-528,471 14 1857,-377-21-2092,162-26 0,131-44-86,186-22-138,-466 90 414,-84 6-3324,-35 0-105,-34 0-575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22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70 516 2465,'0'0'5469,"-12"0"-4354,-21 0-464,9 0 8844,113-9-9796,14 6 324,218-9 8,1-26-10,151-18-5,118 27-14,-296 1-36,-87 6-22,243-29 64,-118 20 15,-67 8-38,-127 12-62,-69 6-52,92-18 1,-85 6-10,17-4-49,101-10 0,-24 7 75,48-4-166,-2 22 212,-14 5 49,-138 4 10,0-3 0,0-4 0,71-11-1,-107 10 29,33 0 0,-32 3 9,35-6 0,22-1 154,-77 8 448,-27 18-14169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25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1 578 5170,'2'0'9974,"-1"0"-9958,-1-1-1,1 1 0,0 0 0,0-1 0,0 1 0,0-1 0,-1 1 0,1-1 0,0 0 0,0 1 0,-1-1 0,1 1 0,0-1 0,-1 0 0,1 0 0,-1 1 0,1-2 0,26-51 98,-2-1 1,-3 0-1,23-84 1,-20 58-218,-18 56-47,-1 1 0,-2-1 0,0 0 1,-1 0-1,0-33 0,-3 55 47,0 29-189,0 191 74,0-209 216,1-1-1,0 1 1,0-1 0,1 1 0,0-1 0,1 0-1,-1 0 1,2 0 0,-1 0 0,1-1-1,0 1 1,8 9 0,-9-12-8,1-1 1,0 0-1,0 0 1,1 0-1,-1-1 1,1 1-1,0-1 0,0 0 1,0 0-1,0-1 1,0 0-1,1 0 0,-1 0 1,1 0-1,-1-1 1,1 0-1,0 0 1,-1-1-1,9 1 0,-12-2 10,1 1-1,-1 0 0,1-1 0,-1 0 1,1 1-1,-1-1 0,0 0 0,1 0 1,-1 0-1,0 0 0,0-1 0,0 1 0,0-1 1,0 1-1,0-1 0,0 0 0,-1 0 1,1 1-1,0-1 0,-1-1 0,0 1 1,3-4-1,1-5-12,0 0 0,0-1 0,4-15 1,-7 20 7,5-23-73,-2-2 1,0 1-1,-2-1 0,-2 1 0,-2-41 1,0 19 59,-1 31 44,2 21-21,0 0 0,0 1 0,0-1 0,-1 0 0,1 1 1,0-1-1,0 0 0,0 1 0,-1-1 0,1 0 0,0 1 1,-1-1-1,1 1 0,0-1 0,-1 1 0,1-1 1,-1 1-1,1-1 0,-1 1 0,1-1 0,-1 1 0,0-1 1,1 1-1,-1 0 0,1 0 0,-1-1 0,-1 1 1,2 4 88,0 17-66,1-1-1,2 0 1,0 1 0,1-1 0,1 0 0,12 31-1,-13-40 23,1 0 0,0 0 0,1-1 0,0 0 0,1 0 0,0-1 0,0 1 0,1-1 0,0-1 0,1 0 0,0 0-1,0 0 1,13 7 0,-16-13-41,1 1 0,-1-1-1,1 0 1,0 0-1,0-1 1,-1 0-1,1 0 1,0-1 0,0 0-1,0 0 1,10-2-1,-13 2 1,-2 0-7,1-1-1,0 0 1,-1 0 0,1 0-1,-1 0 1,1-1 0,-1 1-1,1-1 1,-1 1 0,0-1 0,0 0-1,0 0 1,0 0 0,0 0-1,0 0 1,0 0 0,-1-1-1,1 1 1,-1-1 0,0 1-1,0-1 1,1 1 0,-2-1-1,1 0 1,1-3 0,2-9-320,-1 0 1,0 0-1,2-22 0,-4-5-3130,-1 12-3071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25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13110,'0'0'5909,"2"0"-5842,319 0-453,-252 0-2726,-1 0-3429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25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10453,'0'0'4034,"215"3"-3714,-149-3 64,-8-3-304,-3-7-80,-8 4-48,-10 6-1665,-16 0-2577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27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328 125 1008,'0'0'5670,"-22"-1"-4737,-71 3 55,89-2-918,0 1 0,0 0 1,0 0-1,0 0 0,0 0 1,0 1-1,0 0 0,0-1 0,0 2 1,1-1-1,-1 0 0,1 1 1,0-1-1,0 1 0,-1 0 1,2 0-1,-5 5 0,-2 2 180,-7 6 225,0 2-1,2 0 1,0 0-1,1 2 1,1 0-1,1 0 1,0 1 0,-9 28-1,18-41-414,0-1 0,1 1 0,0-1 0,0 1-1,0 8 1,1-14-63,0 0 0,0 0 0,0 0 0,0 0 0,0-1-1,1 1 1,-1 0 0,0 0 0,1 0 0,0-1 0,-1 1-1,1 0 1,0 0 0,0-1 0,0 1 0,0-1 0,0 1-1,0-1 1,0 1 0,0-1 0,1 0 0,-1 0 0,1 1 0,1 0-1,12 1-46,0-1 0,-1 0 0,1-1 0,0 0 0,0-2 0,0 0 0,17-3 0,-26 3-5,0-1-1,-1 0 1,1 0-1,-1-1 1,0 1-1,1-1 1,-1 0 0,-1-1-1,1 1 1,0-1-1,-1 0 1,0 0-1,0-1 1,0 1-1,0-1 1,-1 0-1,6-9 1,-1 0-224,-1 1 0,-1-2-1,0 1 1,0 0 0,5-27 0,-5 3-480,-2 0 0,-2-66-1,-2 90 698,0 9 44,-1-1-1,1 0 1,-1 1-1,0-1 1,-1 1-1,0-1 1,1 1-1,-2 0 1,-4-10-1,6 13 161,-1-1 1,1 1-1,-1 0 0,0-1 0,0 1 0,0 0 0,0 0 0,0 0 0,0 1 1,0-1-1,-1 0 0,1 1 0,0 0 0,-1-1 0,0 1 0,1 0 1,-1 0-1,0 0 0,1 1 0,-1-1 0,0 1 0,-3-1 0,5 3-136,0-1 0,1 1 1,-1-1-1,1 1 0,-1 0 0,1-1 0,0 1 0,0-1 0,0 1 0,0 0 0,0-1 0,0 1 0,0 2 1,0 0-13,0 16 124,0-1 0,0 1 0,2-1 0,0 0 0,2 0 0,0 0 0,1 0 0,1 0 0,9 19 0,-5-16 52,2-1 0,1 0 0,1-1 0,1 0 0,17 18 0,-26-31-212,1-1 0,-1 1-1,1-2 1,1 1 0,-1-1-1,1 0 1,0 0 0,0-1-1,0 0 1,1-1 0,-1 0 0,1 0-1,0-1 1,0 0 0,0 0-1,14 0 1,0-2-1679,-4 0-1395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27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9044,'0'0'5058,"84"121"-4817,-48-88-81,1-4-128,-1-6 128,-3-6-144,-4-4-16,-7-13-64,0 3-865,-8-3-1664,1 0-1681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27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460 1 4434,'0'0'10981,"-146"174"-10293,102-115-175,-3-3-49,-1-7-432,-3-10-32,7-9-64,8-7-1425,10-13-1008,8-1-2625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28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815 1 3314,'0'0'11029,"-34"28"-10653,15-13-309,-204 181 666,160-139-429,-3-4 0,-3-2 1,-147 82-1,180-112-374,21-12-578,0-1 0,-1 0-1,-27 9 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28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252 467 8052,'0'0'4949,"-9"-3"-4413,3 2-442,0-1 11,-1 0 0,0 0 0,1 1-1,-1 0 1,0 0 0,0 1 0,0 0 0,1 0-1,-1 0 1,0 1 0,0 0 0,-10 4 0,7 0-29,0 2 0,0 0 1,1 0-1,0 0 1,0 1-1,1 1 1,0-1-1,1 1 1,0 1-1,0-1 0,1 1 1,0 1-1,1-1 1,0 1-1,0-1 1,1 2-1,1-1 0,0 0 1,1 1-1,0-1 1,0 1-1,1 18 1,0-25-82,1 0 0,0 0 0,1 0 1,-1 0-1,1 0 0,0 0 0,0 0 0,0 0 1,4 7-1,-4-10 2,0 0 1,1-1-1,0 1 1,-1-1-1,1 1 1,0-1-1,0 0 0,0 1 1,0-1-1,0 0 1,0 0-1,0-1 1,0 1-1,0 0 0,1-1 1,-1 1-1,0-1 1,0 0-1,1 1 1,-1-1-1,0 0 1,5-1-1,-2 1-39,0 0-1,0 0 1,0 0 0,0-1-1,0 0 1,0 0 0,0 0 0,9-4-1,-11 3-5,1 0 1,-1-1-1,0 1 0,0-1 0,0 0 0,0 0 0,-1 0 0,1 0 0,-1-1 1,0 1-1,3-6 0,11-22-528,-2-1 0,-1 0 0,-1-1 0,-2 0 0,-1-1 0,-2 0 0,4-46 0,0-251-2172,-12 246 5040,1 95-248,-11 264 50,8 120 489,3-383-2531,0 0 0,1 0 1,0 0-1,1-1 1,0 1-1,1 0 1,0-1-1,5 11 0,-6-17-138,0 0-1,1 0 0,-1 0 1,1-1-1,-1 0 0,1 1 1,0-1-1,0 0 0,7 4 1,-7-5-276,0 0 0,1 0 0,-1 0 0,1-1 0,0 1 0,0-1 0,-1 0 0,1 0 0,0 0 0,0-1 0,0 0 0,4 1 0,14-1-3864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29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5923,'0'0'6034,"-6"23"-5812,-2 2-125,-1 1 147,2 1 0,1 0-1,-5 42 1,7 107 2012,4-127-1873,0-47-380,1 0 0,-1 1 0,1-1 0,-1 0 0,1 0 1,0 0-1,0 0 0,0 0 0,0 0 0,0 0 0,0 0 0,0 0 0,1-1 0,-1 1 1,1 0-1,-1-1 0,1 1 0,0-1 0,0 0 0,-1 1 0,1-1 0,0 0 0,0 0 1,0 0-1,0-1 0,0 1 0,1 0 0,-1-1 0,0 1 0,0-1 0,3 1 0,11 1-100,0 0-1,0-1 0,21-2 0,-21 1-149,-10 0-44,1 1-1,0-1 1,0-1-1,-1 1 1,1-1-1,0-1 1,-1 1-1,1-1 1,-1 0-1,0 0 1,0-1-1,1 0 1,-2 0-1,1 0 1,6-5 0,15-18-3162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7.4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 1 10901,'0'0'4877,"-3"7"-4728,-9 35-99,1 1 0,2 0 0,-3 49 0,0-6 65,1-20 174,-1-2-37,-6 124-1,18-186-453,2-22-5822,6-16 2211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29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0 135 8116,'0'0'3986,"233"-65"-3986,-182 35-561,-10 7-1023,-16 7-2995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29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1 6435,'0'0'5101,"-6"13"-4877,-14 38 435,2 1 0,-11 57 0,-24 214 1890,46-246-2007,3-1 0,8 100 0,-3-167-536,0 0 0,0 0 0,1 0 0,0 0 0,1-1 0,0 1 0,0 0 0,1-1 0,0 0-1,1 0 1,-1 0 0,2-1 0,-1 1 0,1-1 0,0 0 0,0-1 0,1 0 0,0 0 0,0 0 0,0-1 0,1 0 0,0 0 0,0-1-1,0 0 1,0 0 0,10 2 0,2 1-228,1-1-1,-1-1 1,1-1 0,40 3-1,88-6-3323,-101-2 1713,67-2-4642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30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3890,'0'0'5837,"16"21"-4983,50 70-70,-53-73-468,-2 1-1,0 1 0,-2 0 1,0 0-1,8 29 0,-6-7 378,6 54 0,-16-83-599,7 35 109,-3 0-1,-2 1 0,-4 57 0,0-101-443,0 0 1,0 0-1,-1 0 1,1 0-1,-1 0 0,0-1 1,-1 1-1,-5 7 1,-6 15-2429,2 3-1288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31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263 1 8004,'0'0'4719,"-21"3"-4452,-66 12-83,82-13-137,1-1 1,0 1-1,0 0 0,0 0 1,0 0-1,0 1 0,0-1 0,1 1 1,-1 0-1,1 0 0,0 0 1,0 0-1,0 1 0,0-1 1,0 1-1,1 0 0,-1 0 0,-1 4 1,-4 6 176,-3 4 189,1 0 0,0 1 0,1 1-1,1 0 1,1 0 0,1 0 0,0 1 0,2 0-1,0 0 1,-1 40 0,5-61-415,1 1 1,-1 0-1,0-1 0,0 1 1,1 0-1,-1-1 0,1 1 1,-1 0-1,0-1 0,1 1 1,-1-1-1,1 1 0,-1-1 1,1 1-1,0-1 0,-1 0 1,1 1-1,-1-1 1,1 0-1,0 1 0,-1-1 1,1 0-1,0 1 0,-1-1 1,1 0-1,0 0 0,-1 0 1,1 0-1,0 0 0,0 0 1,0 0-1,30 0-27,-24 0 18,-2 0 5,62-4-553,-61 3 374,0 0 0,0-1 1,0 0-1,-1 0 0,1-1 0,-1 1 0,1-1 1,9-7-1,20-19-2638,-11 2-1699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32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33 467 1056,'0'0'12355,"-5"0"-10954,-14 0 318,10 0 528,21 0-517,60 0-1745,46 1 17,0-4 1,121-21-1,559-94 35,-555 81-18,-42 6-6,-49 20-1,-100 9-5,0-2 1,60-13 0,-84 10-4,66-14 2,135-50 0,-135 36-78,-72 26 73,-1 0-1,1 2 1,0 0 0,0 2-1,1 0 1,0 2 0,27-1-1,-43 3-75,0 0 0,0 0 0,0 0 0,0-1-1,0 0 1,0 0 0,0-1 0,0 1 0,-1-2 0,8-4-1,-10-3-2620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33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12 8340,'0'0'9700,"-4"-7"-8896,4 7-789,0 0 1,0 0 0,0 0 0,0 0-1,1 0 1,-1 0 0,0-1 0,0 1 0,0 0-1,0 0 1,0 0 0,0 0 0,0 0 0,0 0-1,0 0 1,0 0 0,1 0 0,-1 0 0,0 0-1,0 0 1,0-1 0,0 1 0,0 0-1,0 0 1,0 0 0,0 0 0,0 0 0,0 0-1,0 0 1,0 0 0,0-1 0,0 1 0,0 0-1,0 0 1,0 0 0,0 0 0,0 0-1,0 0 1,0 0 0,0 0 0,0 0 0,0-1-1,0 1 1,0 0 0,0 0 0,-1 0 0,1 0-1,0 0 1,0 0 0,0 0 0,0 0 0,0 0-1,0 0 1,0 0 0,0-1 0,0 1-1,0 0 1,0 0 0,-1 0 0,1 0 0,0 0-1,22 13 93,37 31 0,-18-12 178,522 389 725,-536-399-1096,-19-15-54,0-1-1,0 0 0,0 0 1,1-1-1,-1 0 0,1 0 1,1-1-1,15 5 0,-20-7-1255,16 1-3281,-10-4-2331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33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697 1 12230,'0'0'5341,"-37"37"-4768,-123 127-23,5 4 900,-70 62 259,115-139-1648,102-82 296,6 5-10745,2-8 7765,0 9-2635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54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8 576,'-4'-5'8228,"1"4"-8991,-7 0 545,-7 0 242,8 3-4037,5 1 1764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54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0 0 2177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55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0 2177,'-79'27'1862,"79"-26"-1821,0-1 1,-1 0-1,1 0 0,-1 0 0,1 1 0,-1-1 0,1 0 1,-1 0-1,1 0 0,-1 0 0,1 0 0,-1 0 1,1 0-1,-1 0 0,1 0 0,-1 0 0,1 0 0,0 0 1,-1 0-1,1 0 0,-1 0 0,1 0 0,-1-1 1,1 1-1,-1 0 0,1 0 0,-1-1 0,1 1 0,0 0 1,-1-1-1,1 1 0,0 0 0,-1-1 0,1 1 1,0 0-1,-1-1 0,1 0 0,0-16 433,1 11 1900,1 6-2398,206 12 611,5-1 165,181-9 819,-64 0-4900,-362-2-4520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7.8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10 149 9156,'0'0'977,"-2"26"-591,-1 11-117,-2 110 1090,6-142-1343,-1 0 0,1 0 1,0 0-1,0 0 0,0 0 0,1 0 1,-1-1-1,1 1 0,1-1 0,-1 1 1,1-1-1,-1 0 0,1 0 0,0 0 1,1 0-1,-1 0 0,1-1 0,-1 1 1,1-1-1,0 0 0,0 0 0,1-1 1,-1 1-1,0-1 0,1 0 0,0 0 1,4 1-1,-2 0-11,-1-1 1,1-1 0,0 1-1,0-1 1,0 0 0,-1-1-1,1 0 1,0 0 0,0 0-1,0-1 1,0 0 0,0 0-1,-1 0 1,1-1 0,0-1-1,-1 1 1,0-1 0,1 0-1,8-6 1,-4 0 38,0 0 0,-1-1 1,0-1-1,-1 0 0,0 0 0,-1-1 0,9-16 0,-3 3 15,-2-1-1,16-47 0,-24 60-51,-1 0-1,0 0 0,-1 0 0,0-1 1,-1 1-1,-1-1 0,0 0 0,-2-16 0,1 26 1,0 1 0,-1-1-1,1 1 1,0 0-1,-1-1 1,0 1-1,0 0 1,0 0 0,0 0-1,-1 0 1,1 1-1,-1-1 1,1 1 0,-1-1-1,0 1 1,0 0-1,0 0 1,0 0-1,0 0 1,-1 1 0,1-1-1,-6-1 1,-6-2 119,0 1 0,0 0 0,0 1 0,-16 0 0,25 2-58,-13-2 42,1 2 1,-1 0-1,1 1 0,-31 4 0,48-4-117,-1 1 0,0-1 0,1 1 0,-1 0 0,1-1 0,-1 1 0,1 0 0,-1 0 0,1 0 0,0 0 0,-1 1 0,1-1 0,0 0 0,0 1 0,0-1 0,0 0 0,0 1 0,0-1 0,0 1 0,0 0 0,1-1 0,-1 1 0,0-1-1,1 1 1,-1 2 0,0 4-251,0 1-1,0 0 1,1 15-1,0-15-106,0 40-2001,0-7-1103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55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7 6131,'0'0'3353,"-5"-1"-2976,-12-4-356,13 4-61,5 2 34,0 1 1,0-1-1,0 1 0,0-1 1,0 0-1,0 0 1,0 0-1,1 0 1,-1 0-1,0 0 0,1 0 1,-1 0-1,1 0 1,-1 0-1,3 0 0,-1 1 0,0 0 21,1-1 1,-1 1-1,0 0 0,1-1 1,0 0-1,-1 0 1,1 0-1,0 0 0,-1-1 1,1 1-1,0-1 0,4 0 1,-7 0 368,-1-1-317,0 0 1,0 0-1,0 0 0,-1 0 0,1 0 1,0 0-1,0 0 0,-1 1 1,1-1-1,0 0 0,-1 0 0,1 0 1,-1 0-1,1 1 0,-1-1 1,1 0-1,-1 0 0,0 1 0,1-1 1,-1 1-1,0-1 0,-1 0 0,-3-1-319,-1 0 0,0 1 0,0 0 0,0 0 0,0 0 0,0 1 0,0 0 0,0 0 0,0 0 0,-8 2 1,-8 6-3364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55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145 136 5795,'0'0'1411,"3"-19"-1275,3-4-109,-2 12-11,-2 0-1,1 0 1,-2 0-1,1 0 1,-1-19-1,-1 30-11,0-1 0,0 1 0,-1 0 0,1-1-1,0 1 1,0 0 0,0-1 0,0 1 0,0-1 0,-1 1 0,1 0 0,0-1-1,0 1 1,0 0 0,-1 0 0,1-1 0,0 1 0,-1 0 0,1-1-1,0 1 1,0 0 0,-1 0 0,1 0 0,-1-1 0,1 1 0,0 0 0,-1 0-1,1 0 1,0 0 0,-1 0 0,1 0 0,-1 0 0,0 0 0,-16 0 163,10 0-82,-1 1 81,0 0-1,0 1 1,1 0-1,-1 1 1,0-1 0,1 1-1,0 1 1,-1-1-1,1 1 1,1 1-1,-1-1 1,0 1 0,1 0-1,0 1 1,1-1-1,-1 1 1,-7 11-1,13-17-170,0 1 0,0-1 0,-1 0 0,1 0-1,0 0 1,0 1 0,0-1 0,0 0 0,0 0-1,0 0 1,0 1 0,0-1 0,0 0 0,0 0-1,0 0 1,0 1 0,0-1 0,0 0 0,0 0 0,0 0-1,0 1 1,1-1 0,-1 0 0,0 0 0,0 0-1,0 0 1,0 1 0,0-1 0,0 0 0,0 0-1,1 0 1,-1 0 0,0 0 0,0 1 0,0-1 0,0 0-1,1 0 1,-1 0 0,0 0 0,0 0 0,0 0-1,1 0 1,-1 0 0,0 0 0,0 0 0,0 0-1,1 0 1,-1 0 0,0 0 0,0 0 0,0 0 0,1 0-1,-1 0 1,0 0 0,17 0-917,-12 0 675,36 0-1311,9 0-733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56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9732,'0'0'5008,"13"13"-5216,33 31 224,86 64 0,72 33 215,-91-65-269,121 105 0,-179-126-1142,-26-14-3734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56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715 0 10613,'0'0'5058,"-142"181"-4850,80-80-176,-18 11 256,-15-1-144,-4-12 129,12-24-257,18-25 16,18-21-32,25-16-224,22-13-1329</inkml:trace>
  <inkml:trace contextRef="#ctx0" brushRef="#br0" timeOffset="1">1324 620 12422,'0'0'768,"22"266"-672,-22-151-48,0-4-48,0-6-32,-11-19-400,-4-30-2513,1-30-3218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56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12310,'0'0'2433,"0"239"-2321,7-91 128,22 6 48,4-3 192,0-16-224,-7-24-240,-5-29 96,-2-16-224,-12-27 64,0-12-704,-7-14-1233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57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14086,'0'0'961,"255"0"-1089,-164 0 128,-3 0-48,-8 3-865,-18 23-2928,-22 14-1938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57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1 437 10709,'0'0'832,"34"-6"-680,107-25-66,-136 30-79,-1-1 0,0 1-1,0-1 1,0 0 0,0 0 0,0 0 0,0 0 0,0-1 0,-1 1 0,1-1 0,-1 0-1,0-1 1,0 1 0,0 0 0,0-1 0,0 1 0,-1-1 0,0 0 0,0 0 0,0 0 0,0 0-1,0 0 1,-1-1 0,0 1 0,0 0 0,1-8 0,0 2-9,3-16 2,-2 1 0,-1-1 0,-2-40 0,0 38-35,0 23 36,0 0 0,-1 0 0,0 0 0,0 1 0,0-1 0,0 0 0,0 1 0,-1-1 0,0 1 0,0 0 0,-1-1 0,1 1 0,-1 0 0,1 0 0,-1 1 0,-1-1 0,1 1 0,0-1 1,-1 1-1,0 0 0,0 0 0,0 1 0,0-1 0,0 1 0,0 0 0,-1 0 0,1 0 0,-8-2 0,-7-1 134,-1 0 1,0 2-1,0 0 1,0 1 0,-30 1-1,49 1-128,0 0-1,0 0 0,0 0 1,0 0-1,0 0 0,0 1 1,0-1-1,0 0 0,0 1 1,0-1-1,0 1 0,0-1 1,0 1-1,1-1 0,-1 1 1,0 0-1,0-1 0,0 1 1,1 0-1,-1 0 0,0 0 1,1-1-1,-1 1 0,1 0 1,-1 0-1,1 0 0,-1 0 1,1 0-1,0 0 0,-1 0 1,1 2-1,-2 38 120,2-29-116,0 7-5,-1-6 20,1-1-1,0 1 1,0 0 0,2-1 0,-1 1-1,2 0 1,0-1 0,0 0 0,1 0 0,10 21-1,-2-14 13,1 0-1,1-2 1,1 1-1,1-2 1,0 0-1,1-1 1,1-1-1,0 0 1,0-1-1,2-1 1,26 12-1,-36-20-40,0-1 0,1 0 0,-1 0 0,1-1 1,0 0-1,0-1 0,0 0 0,0-1 0,0 0 0,13-2 0,-21 1 1,-1 0-1,1 0 0,0 0 0,-1 0 0,1 0 1,0-1-1,-1 1 0,0-1 0,1 1 1,-1-1-1,0 0 0,0 0 0,0 0 0,0 0 1,0 0-1,0-1 0,-1 1 0,3-5 1,3-6-60,-1 0 1,7-21 0,-8 21 3,7-28-262,-1 0-1,9-82 1,-5 25-329,-15 98 645,0 0-1,0-1 1,1 1 0,-1-1 0,0 1 0,0 0 0,0-1 0,0 1 0,1-1-1,-1 1 1,0 0 0,0-1 0,1 1 0,-1 0 0,0 0 0,1-1-1,-1 1 1,0 0 0,1 0 0,-1-1 0,0 1 0,1 0 0,-1 0-1,0 0 1,1-1 0,-1 1 0,1 0 0,-1 0 0,0 0 0,1 0-1,-1 0 1,1 0 0,-1 0 0,1 0 0,-1 0 0,0 0 0,2 0-1,-1 1 10,0-1-1,1 1 0,-1-1 1,0 1-1,0-1 0,1 1 0,-1 0 1,0 0-1,0-1 0,0 1 1,0 0-1,0 0 0,2 2 0,15 21 350,23 42 0,2 3 161,-40-65-502,11 17 50,1-1 0,1-1 0,20 20 0,-33-36-56,1 1 0,0-1-1,0 1 1,0-1 0,0 0-1,0-1 1,1 1 0,0-1 0,-1 0-1,1 0 1,0 0 0,0-1 0,0 1-1,0-1 1,0 0 0,0-1-1,0 1 1,0-1 0,0 0 0,0-1-1,0 1 1,6-2 0,-8 1-2,1-1 0,-1 1 0,0-1 0,0 0 1,0 0-1,0 0 0,-1-1 0,1 1 0,0-1 0,-1 1 1,0-1-1,4-5 0,22-41 65,-20 34-67,10-21 10,29-49-346,-42 77 271,1 0 1,0 0-1,0 1 0,0 0 0,1 0 0,0 0 1,12-8-1,-15 14 76,0 0 0,-1 0 0,1 0 1,0 0-1,-1 0 0,1 1 0,0-1 1,0 1-1,0 0 0,-1 1 0,1-1 0,0 0 1,0 1-1,-1 0 0,1 0 0,0 0 0,-1 1 1,1-1-1,-1 1 0,1-1 0,4 5 1,41 40 298,-34-30-216,1-2 0,0 1 0,22 13 0,-33-24-134,1-1 0,0 0 0,-1-1 0,1 1 0,0-1 0,0 0 0,0 0 0,0-1 0,1 0 0,-1 0 0,0-1 0,1 1 0,-1-1 0,0 0 0,10-2 0,-13 1-39,0-1 1,1 1-1,-1-1 0,0 0 1,0 1-1,0-1 1,0-1-1,0 1 1,0 0-1,-1-1 1,1 1-1,-1-1 1,0 0-1,3-4 1,-3 4 58,0 0 0,0 0 0,0 1 1,0-1-1,0 1 0,0 0 1,1-1-1,-1 1 0,1 0 1,0 0-1,0 1 0,-1-1 0,1 0 1,0 1-1,1 0 0,-1 0 1,0 0-1,0 0 0,5-1 1,9 2 26,-10 0 31,-1-1 1,1 1 0,-1 0-1,1 1 1,-1 0-1,0 0 1,1 0-1,-1 1 1,0 0 0,0 0-1,10 5 1,14 12-4,-16-10-516,-1 0 1,1-1-1,0-1 1,24 9-1,5-8-3325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58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24 6099,'0'0'608,"3"-4"-776,9-11 259,-13 14 13,0 1 1,0-1 0,-1 0 0,1 1-1,0 0 1,-1-1 0,1 1 0,0 0 0,-1 0-1,1 0 1,0-1 0,-1 1 0,1 1-1,-2-1 1,-8 0 196,0 0 0,1 0 0,-1 1 0,1 1 0,-1 0 0,-11 3 0,18-3-178,0 0-1,0 0 1,0 0 0,0 1-1,0-1 1,1 1-1,0 0 1,-1 0 0,1 0-1,0 0 1,0 1-1,0-1 1,1 1 0,-1 0-1,1 0 1,0 0 0,0 0-1,-1 4 1,-2 7 51,1 0 0,1 1 0,0-1 1,1 1-1,1-1 0,0 1 0,2-1 0,-1 1 1,4 16-1,-3-28-167,0 0 0,0-1 1,0 0-1,1 1 0,-1-1 0,1 0 1,0 1-1,0-1 0,0 0 0,0 0 1,0-1-1,1 1 0,0 0 0,-1-1 1,1 0-1,0 1 0,0-1 0,0 0 1,0-1-1,1 1 0,-1 0 0,0-1 0,1 0 1,-1 0-1,1 0 0,-1 0 0,7 0 1,5 2 9,0-2 1,1 0 0,-1 0 0,1-1 0,19-4-1,-30 3-44,-1 0 0,1 0 1,0-1-1,-1 1 0,1-1 0,-1-1 0,1 1 0,-1 0 0,0-1 0,0 0 0,0 0 0,0 0 0,-1-1 0,1 1 0,-1-1 0,0 0 0,0 0 0,0 0 0,0 0 0,-1 0 0,0-1 0,0 1 0,0-1 0,0 1 0,0-7 0,3-8-117,0 0 0,-2 0 0,0 0 0,-2 0 0,0-22-1,0 39 122,-1 0 0,0-1-1,0 1 1,0 0-1,0-1 1,0 1 0,-1 0-1,1 0 1,-1-1-1,1 1 1,-1 0 0,0 0-1,0 0 1,0 0-1,0 0 1,0 0 0,0 0-1,-1 0 1,1 0-1,-1 0 1,1 1 0,-1-1-1,0 0 1,1 1-1,-1 0 1,0-1 0,0 1-1,0 0 1,0 0-1,0 0 1,0 0 0,-1 0-1,1 1 1,0-1 0,0 1-1,-1-1 1,1 1-1,-3 0 1,-23-3-228,1 1 0,-54 2 1,79 0 255,-1 0 1,1 1 0,-1-1-1,0 0 1,1 1 0,-1-1 0,1 1-1,-1 0 1,1 0 0,-1 0 0,1 0-1,0 0 1,-1 0 0,1 1-1,0-1 1,0 1 0,0 0 0,0-1-1,0 1 1,0 0 0,1 0-1,-1 0 1,-2 5 0,2-1 25,0 0 0,0 0 0,0 0 0,1 0 0,0 0 0,0 1 0,1-1 0,0 11 0,0-16-32,0 0 1,0 0 0,1 0-1,-1 0 1,0 0 0,1 0-1,-1 0 1,1 0 0,-1 0-1,1-1 1,-1 1 0,1 0-1,0 0 1,-1 0 0,1-1-1,0 1 1,0 0 0,-1-1-1,1 1 1,0-1 0,0 1-1,0-1 1,0 1 0,0-1-1,0 1 1,0-1 0,0 0-1,0 1 1,0-1 0,0 0-1,0 0 1,0 0 0,1 0-1,46 0-54,-28-1 44,18-1 61,59-10 0,17-2 26,-90 12-72,-1 2 0,1 0-1,31 6 1,-47-5 4,0 1 0,0 0 0,-1 1 0,1 0 1,0 0-1,-1 1 0,0 0 0,0 0 0,0 1 0,0-1 0,-1 1 0,0 1 0,6 5 1,-5-3 206,-1-1 0,0 0 0,-1 1 0,0 0 0,0 1 0,-1-1 1,0 1-1,0 0 0,-1 0 0,0 0 0,0 0 0,-1 1 1,-1-1-1,0 1 0,0-1 0,-1 16 0,0-23-192,0-1 0,0 0-1,0 0 1,0 0 0,-1 0-1,1 0 1,0 0 0,-1 1-1,1-1 1,-1 0 0,1 0-1,-1 0 1,1 0 0,-1 0-1,0 0 1,1-1 0,-1 1-1,0 0 1,0 0 0,0 0-1,0-1 1,0 1 0,0 0-1,0-1 1,0 1 0,0-1-1,0 1 1,0-1 0,0 0-1,-2 1 1,-38 2-4282,36-3 2738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3:58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0 404 12662,'0'0'7027,"7"-10"-11589,4-13 1360,-11 0-2000</inkml:trace>
  <inkml:trace contextRef="#ctx0" brushRef="#br0" timeOffset="1">55 36 11125,'0'0'7780,"-15"-36"-13383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01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58 491 7619,'0'0'4552,"-14"0"-3627,10-4 2253,5-28-3293,1 0 0,1 0 0,2 0 0,1 0 0,2 1 0,19-52-1,71-126-1121,-95 205 1317,-3 15 18,-3 55-147,-24 123-1,10-92 85,-98 534 968,113-619-960,-5 16 94,7-27-153,0 0 0,0-1 1,0 1-1,0 0 1,-1-1-1,1 1 0,0 0 1,-1 0-1,1-1 1,0 1-1,-1-1 0,1 1 1,-1 0-1,1-1 1,-1 1-1,1-1 0,-1 1 1,0-1-1,1 1 1,-1-1-1,1 0 0,-1 1 1,0-1-1,-1 1 1,2-2-183,-1-1 1,1 1 0,-1-1 0,1 1 0,-1 0-1,1-1 1,0 1 0,-1-1 0,1 1-1,0-1 1,0 1 0,1-3 0,-2-5-702,-5-33-2580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8.2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1 8244,'0'0'4546,"1"32"-3759,1 213 528,-17 40 1204,15-283-2521,0 0 0,0 0 0,1 0 0,-1 0 0,1 0 0,0 0 0,-1 0 0,1 0 1,0 0-1,0 0 0,0 0 0,0-1 0,1 1 0,-1 0 0,0-1 0,1 1 0,-1-1 0,1 0 1,0 1-1,-1-1 0,1 0 0,0 0 0,0 0 0,0 0 0,-1 0 0,1 0 0,0-1 0,0 1 1,0-1-1,0 1 0,0-1 0,4 0 0,10 2-7,0-1 0,0 0 0,22-3 0,-11 1-18,14 0 93,0-2 0,1-2 0,55-14 0,-72 16-773,-21 3 334,0 0 1,0 0 0,0-1 0,0 0 0,0 1-1,0-1 1,-1 0 0,1-1 0,0 1 0,0-1-1,-1 0 1,1 1 0,-1-2 0,5-2-1,-2-6-5122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01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21 234 7972,'0'0'7483,"-5"0"-7253,-10 0-252,15 0-24,80-3-388,2-9 535,103-28 0,-85 16 180,55-12 144,449-78 60,-526 110-1753,-77 4 1165,0 1-1,-1-1 0,1 1 0,0-1 0,-1 1 0,1-1 1,0 1-1,-1-1 0,1 1 0,-1 0 0,1-1 0,-1 1 1,1 0-1,-1 0 0,0-1 0,1 1 0,-1 0 0,0 0 1,0 0-1,0-1 0,1 1 0,-1 0 0,0 0 1,0 0-1,0 0 0,0-1 0,0 1 0,0 0 0,-1 0 1,1 0-1,0-1 0,0 1 0,-1 1 0,1 5-661,0-1 127,0-1 1,-1 1-1,1 0 1,-1-1-1,-3 11 0,-20 28-5441,21-40 5371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02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7876,'0'0'5717,"4"2"-5325,4 1-414,-1 0 1,0 1-1,0 0 1,0 0-1,0 1 0,-1 0 1,9 8-1,9 7 38,51 46 369,73 79 0,58 88 247,-98-110-540,-73-83-213,2-1 0,48 38 0,-84-76-108,11 6-640,-12-7 742,0 0 0,1 0 0,-1 0 0,0 0 0,0 0 0,1 0 0,-1 0 0,0 0 0,1 0 0,-1 0 0,0-1 0,0 1 0,1 0 0,-1 0 0,0 0 0,1 0 0,-1-1 0,0 1 0,0 0 0,0 0 0,1 0 0,-1-1 0,0 1 0,0 0 0,0 0 0,0-1 0,1 1 0,-1 0 0,0-1 0,0 1 0,0 0 0,0-1 0,0 1 0,0 0 0,0 0 0,0-1 0,0 1 0,0 0 0,0-1 0,0 1 0,0 0 0,0-1 0,0 1 0,0 0 0,0 0 0,-1-1 0,1-38-4051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02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791 0 12005,'0'0'4354,"-218"171"-4145,130-96 79,-10-3-208,-4 1-32,7-14 64,15-17-176,18-12 64,25-14-400,26-9-1217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03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767 714 10069,'0'0'3201,"-1"-5"-2985,-1 2-207,0-1-1,0 1 1,0 0-1,0-1 1,-1 1-1,1 0 1,-1 0-1,0 1 1,0-1-1,0 0 1,0 1-1,0 0 1,-1 0-1,1 0 0,-1 0 1,-4-1-1,-68-27 118,29 18 8,1 2 0,-1 1 0,-1 3 1,1 2-1,-81 3 0,115 1-123,-1 2 1,1 0-1,0 0 0,-1 1 0,1 1 0,0 0 0,1 1 0,-1 0 0,1 1 1,0 0-1,0 1 0,-16 13 0,20-14-12,0 1 0,1-1 0,0 1 0,1 1 0,-1 0 0,1-1-1,1 2 1,-1-1 0,2 1 0,-1 0 0,1 0 0,0 0 0,1 0 0,0 1 0,1-1 0,0 1 0,-2 19 0,3-13-38,1-1 0,0 1-1,5 28 1,-4-39 34,0 0 1,1-1-1,0 1 0,-1 0 0,2-1 0,-1 0 0,0 1 0,1-1 0,0 0 0,0 0 0,0 0 1,0-1-1,1 1 0,0-1 0,6 5 0,0-2-4,-1 0 0,1-1 0,1-1 0,-1 1 0,1-2 0,0 1 0,0-2 0,0 1 0,0-2 0,14 2 0,-16-3 6,-1 1 0,1-1 0,-1-1 1,0 0-1,1 0 0,-1 0 0,0-1 0,0-1 0,0 1 1,0-1-1,0-1 0,0 1 0,-1-1 0,10-7 1,-5 0-21,-1-1 1,0 0-1,0 0 1,-1-1 0,-1-1-1,0 0 1,-1 0 0,0-1-1,-1 0 1,-1 0 0,0-1-1,4-20 1,0-7-126,-2-1 1,-2-1 0,1-59-1,-5 54 44,0-137-247,-3 158 305,-2-1 0,-1 1 0,-1 0 0,-10-33 0,7 36 71,-1 1 0,-1 1 1,-20-36-1,25 53 202,2 7 16,2 16-13,1-10-274,2 66 320,3 1-1,3-1 1,26 104-1,50 111 463,-72-254-716,2-1 1,1 0-1,2-1 0,1-1 0,1 0 1,33 38-1,-48-63-170,0-1 1,0 1-1,1-1 0,-1 0 1,1 0-1,0-1 0,0 1 1,1-1-1,-1 0 1,1 0-1,-1-1 0,1 0 1,0 0-1,9 2 0,-14-4-49,0 0-1,0 1 0,0-1 0,1 0 0,-1 0 0,0 0 1,0 0-1,0 0 0,0 0 0,1 0 0,-1 0 0,0-1 0,0 1 1,0 0-1,0-1 0,0 1 0,1-1 0,0 0 0,11-24-6845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03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10341,'0'0'2657,"146"124"-2289,-88-58 224,0-4-287,1 1-145,-1-4-128,-3-7 16,-11-9-96,-1-17-481,-14-16-687,-7-10-1874,-14 0-3008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03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967 1 6947,'0'0'8580,"-215"33"-8324,142 16-256,-11 10 96,-14 13-192,-4-3 80,-8-3-80,5-7-1889,6-10-1440,19-19-4115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04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0 125 7732,'0'0'1456,"292"-13"-239,-139-6-369,18-1-352,1-3-240,-1 6-63,-11 4-161,-17 3-64,-16 4-945,-32 3-1504,-29 3-2545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04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461 403 8820,'0'0'846,"-33"14"-467,-112 47 584,124-52-667,0 1 0,1 1 0,0 1 0,0 0 0,2 2 1,-1 0-1,-27 29 0,37-33-254,-1 1 1,2-1 0,0 2-1,0-1 1,1 1 0,1 0-1,0 1 1,0-1 0,1 1-1,1 0 1,-3 15-1,2-2-55,1-1 0,1 1 0,2 0-1,1-1 1,2 27 0,-1-46 9,0 1-1,0-1 1,0 0 0,1 0-1,0 0 1,0 0 0,1-1-1,0 1 1,0 0 0,0-1-1,0 0 1,1 0 0,0 0-1,6 6 1,-3-4-6,0-1-1,1 0 1,0-1 0,0 0-1,0 0 1,0-1 0,1 1-1,0-2 1,10 4 0,-9-4-2,-1 0 0,1-1 0,0 0 0,0-1 0,0 0 0,0-1 0,0 0 0,0 0 0,0-1 0,0 0 0,0-1 0,0 0 0,0 0 0,-1-1 0,1-1 0,-1 0 0,0 0 0,0 0 0,10-8 0,-4-1-50,-2-1 1,1-1-1,-2 0 1,0 0-1,0-1 1,-2-1-1,0 0 0,-1 0 1,-1-1-1,0 0 1,10-38-1,-5 4-261,-2 0 0,-3-1 0,3-64 1,-10-238-583,-2 331 963,-1 0 1,-1 0-1,-1 0 0,-1 0 0,-11-33 1,6 42 318,10 15-339,0-1 0,0 1 0,0 0 0,0 0-1,0 0 1,0-1 0,0 1 0,0 0 0,0 0 0,0 0 0,0 0-1,0-1 1,0 1 0,0 0 0,-1 0 0,1 0 0,0 0-1,0-1 1,0 1 0,0 0 0,0 0 0,0 0 0,-1 0-1,1 0 1,0 0 0,0 0 0,0-1 0,-1 1 0,1 0-1,0 0 1,0 0 0,0 0 0,0 0 0,-1 0 0,1 0-1,0 0 1,0 0 0,0 0 0,-1 0 0,1 0 0,0 0 0,0 0-1,0 0 1,-1 0 0,1 0 0,0 1 0,0-1 0,0 0-1,0 0 1,-1 0 0,1 0 0,0 0 0,0 0 0,0 0-1,0 1 1,0-1 0,-1 0 0,1 0 0,0 0 0,0 0-1,0 0 1,0 1 0,0-1 0,0 0 0,0 0 0,0 0-1,0 1 1,-3 30 263,2 0 0,2 32 0,1 4-161,12 363 981,-7-363-956,2-1 0,3 0 0,3 0-1,34 91 1,-43-142-175,1 0-1,0 0 0,1 0 1,1-1-1,0-1 0,18 21 1,-23-30-173,-1 0 1,1 0-1,0-1 1,0 0-1,0 1 1,0-2-1,1 1 0,-1 0 1,1-1-1,0 0 1,0 0-1,0 0 1,0-1-1,0 1 1,0-1-1,0 0 1,0-1-1,0 1 1,0-1-1,1 0 1,-1-1-1,0 1 0,10-3 1,-7 0-614,-1 0 1,1 0-1,-1-1 1,8-4-1,-15 7 735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04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329 0 12070,'0'0'5141,"-3"29"-5139,-12 357 137,14-336-45,0-11 15,2 1 1,1 0-1,8 41 1,-7-69-101,0 0-1,0 0 1,1 0-1,1 0 1,0-1 0,1 0-1,0 0 1,0 0 0,1-1-1,1 0 1,-1 0 0,2-1-1,-1 0 1,12 9 0,-11-11-13,1 0 0,0-1 1,0 0-1,0-1 0,1 0 1,0 0-1,0-1 0,0-1 1,17 4-1,2-3-244,0-1-1,45-1 1,-66-2 30,0 0 1,0-1-1,0 0 0,0 0 1,0-1-1,0-1 0,11-3 1,-15 3-97,0 1 0,-1-1-1,1 1 1,-1-1 0,1 0 0,-1-1 0,0 1 0,0-1 0,-1 0 0,1 0-1,-1 0 1,0 0 0,4-8 0,8-27-5304</inkml:trace>
  <inkml:trace contextRef="#ctx0" brushRef="#br0" timeOffset="1">1 456 5042,'0'0'5379,"295"-137"-5315,-167 84-48,10-6-16,-21 13-2561,-33 13-3810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05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15479,'0'0'4818,"26"-13"-5330,39 13 496,12 0-64,7 0 160,-4 0-160,0 0 0,-7 0-993,-11 6-687,-18 21-785,-26 9-1793,-18 6-3682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8.6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12182,'0'0'4866,"97"0"-4914,-48 0 96,1 0 16,0 0-48,-6 0 16,2 0-32,-8 0-16,-4 0-176,-3 3-1105,-6 11-752,-16 6-2001,-9 8-4722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05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11397,'0'0'2017,"186"39"-736,-102-35-321,-1-4-736,-2 0-16,-8 0-192,-15-7-32,-14 1-736,-19 6-1601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06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35 11189,'0'0'6278,"-9"-6"-6036,-28-19-159,29 21-115,7 9-48,27 430-117,-16-342 257,-2-17-41,21 93 0,-28-164-48,-1-4 11,0 0 1,0 0-1,0 1 0,0-1 0,0 0 0,0 0 0,1 1 0,-1-1 0,0 0 0,1 0 0,-1 0 0,1 0 1,0 0-1,-1 0 0,1 0 0,0 0 0,-1 0 0,1 0 0,0 0 0,0 0 0,0 0 0,0-1 0,0 1 1,0 0-1,0-1 0,0 1 0,0-1 0,0 1 0,0-1 0,2 1 0,-3-1-42,1 0 0,-1 0 0,0 0 0,1 0 0,-1-1 0,1 1 0,-1 0 0,0 0 0,1 0 0,-1-1 0,0 1-1,0 0 1,1 0 0,-1-1 0,0 1 0,0 0 0,1-1 0,-1 1 0,0 0 0,0-1 0,0 1 0,1 0 0,-1-1 0,0 1 0,0 0 0,0-1 0,0 1 0,0 0 0,0-1 0,0 1 0,0-1-1,0 0 1,1-18-1006,-2 10 320,1-48-2805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06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 5651,'0'0'4655,"42"-12"-4028,141-36-363,-172 45-230,1 1 1,-1 0-1,0 1 0,1 0 0,-1 0 1,1 1-1,-1 1 0,0 0 0,1 1 1,18 5-1,-18-2 35,0 1-1,0 0 1,0 1 0,-1 0-1,0 1 1,11 10 0,-18-15-44,9 8 96,1 1 0,-2 0 0,0 1 0,0 0 0,-1 1 0,-1 1 0,0-1 0,-1 2 0,-1-1 0,0 1 0,8 25 0,-9-18 121,-2 1 0,0-1-1,-1 1 1,-2 0 0,0 0-1,-2 0 1,-4 47 0,1-57-120,0 1 0,-1-1 0,0 0 0,-1-1 0,-1 1-1,0-1 1,0 0 0,-2 0 0,0-1 0,0 0 0,-1 0 0,0-1 0,-15 14 0,10-13-9,1 1 0,-2-2 0,0 0 0,0 0 0,-1-2 0,0 0 0,-1 0 0,1-2 0,-2 0 0,-21 5 0,-5-4-36,-1-1 0,0-3 0,-59-1-1,104-3-152,-1 0 0,1 0 0,0 0 0,-1 0-1,1 0 1,0 0 0,-1 0 0,1 0 0,-1 0 0,1 0-1,0 0 1,-1 0 0,1 0 0,0 0 0,-1 1 0,1-1-1,0 0 1,-1 0 0,1 0 0,0 1 0,-1-1 0,1 0-1,0 0 1,0 1 0,-1-1 0,1 0 0,0 1 0,0-1-1,-1 0 1,1 1 0,0-1 0,0 0 0,0 1 0,0-1-1,0 0 1,0 1 0,-1-1 0,1 0 0,0 1 0,0-1-1,0 1 1,0-1 0,0 0 0,0 1 0,0-1 0,1 0-1,-1 1 1,0-1 0,0 1 0,0 4-974,0 11-3803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07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34 308 112,'0'0'8703,"-5"0"-7628,-23 0 4367,34 0-5751,2-1 302,-1-1 0,-1 0 0,1 0 0,0 0 0,0-1 0,-1 0 0,0 0 0,1-1 0,-1 1 0,9-9 0,3-4 39,31-35 0,-38 38-30,0 0-1,2 1 1,-1 0 0,2 1 0,26-18-1,-33 24 8,-1 0-1,1-1 1,-1 0-1,0 0 1,0 0-1,-1-1 1,1 0-1,-2 0 1,6-10-1,9-11 22,-16 21 55,0 1-479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08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48 148 6323,'0'0'6035,"-8"0"-5096,-32-3 3097,46 2-4092,903-112 734,-462 102-602,-66 4-56,-287-5-3691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09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36 9380,'0'0'5696,"-5"-7"-5269,4 6-416,0-1 0,0 0 1,-1 0-1,1 0 0,1 1 0,-1-1 0,0 0 0,0 0 1,1-1-1,-2-3 0,3 6-11,-1 0 0,0 0-1,0-1 1,1 1 0,-1 0 0,0 0 0,0-1 0,1 1-1,-1 0 1,0 0 0,0 0 0,1 0 0,-1-1 0,0 1-1,1 0 1,-1 0 0,0 0 0,1 0 0,-1 0 0,0 0-1,1 0 1,-1 0 0,0 0 0,1 0 0,-1 0 0,0 0-1,1 0 1,-1 0 0,0 0 0,1 1 0,19 6-19,7 10 95,-1 1 0,-1 1 0,32 32 0,-51-46-49,71 69 543,93 115 1,54 99 129,-99-122-639,-109-144-70,-12-16-22,0 0-1,0 0 0,0 0 1,1-1-1,0 0 0,0 0 0,0 0 1,1-1-1,11 8 0,-16-11-973,-1-6-2354,-8-22 958,-17-10-1908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09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799 1 8740,'0'0'5795,"-216"131"-4867,133-46-352,-12 7 33,-4 3-273,1-3-32,18-13-256,14-14-96,26-6-80,18-6-128,22-17-2113,0-20-1649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10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5 3249,'0'0'11918,"0"-5"-10909,-1 8 1498,0 6-2503,-1-1 0,-1 1 0,0-1 0,0 0 0,-7 13 0,-1 2-4,-22 57-23,4 1 1,4 1-1,3 1 0,4 1 0,3 1 0,-5 122 0,19-64 4,1-135 8,1 1-1,0-1 1,0 0-1,1 0 1,0 0-1,0 0 1,1 0-1,0 0 1,0-1-1,1 1 1,0-1-1,0 0 1,1 0-1,0 0 0,0-1 1,0 0-1,1 0 1,0 0-1,0-1 1,1 0-1,0 0 1,-1 0-1,9 3 1,-8-4-329,1-1-1,0 0 1,-1 0 0,1-1 0,0 0 0,1 0 0,-1-1 0,16 0 0,-10 0-630,-9-1 441,-1 1 0,0-1 0,1 0 0,-1 0 0,1-1 1,-1 1-1,0-1 0,1 0 0,5-2 0,-8 1-193,0 0-1,1 0 1,-1 0 0,0 0-1,0 0 1,0 0 0,3-6-1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11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10869,'0'0'3938,"135"173"-3554,-69-77 368,-1 2-352,-7-13 17,1-12-321,-5-14-16,-2-13-128,-9-14 48,-6-9-144,-12-6-1601,-14-11-752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11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485 1 3282,'0'0'13077,"-131"223"-12612,80-115-65,-7 3-80,0 1 176,-1-20-432,4-26 16,19-24 16,14-25-192,8-17-144,14-43-5026,0-10-1697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9.0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4514,'0'0'11589,"187"3"-11493,-118-3-32,-4 0-64,-12 0-32,-9 0-336,-13 3-1040,-13 5-961,-11 3-1569,-7 3-4210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11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176 123 10389,'0'0'902,"0"39"373,3 129-59,8 113 598,-11-280-1648,-2-5 23,-61-112-141,42 82-283,2-1-1,1-1 1,-18-53 0,28 63 86,1-1 1,2 0-1,1 0 1,0-1-1,2-36 0,2 61 136,0-1 0,0 1 0,0-1 0,0 0 0,1 1 0,0-1 0,0 1-1,0 0 1,0-1 0,0 1 0,1 0 0,-1-1 0,1 1 0,0 0 0,0 0-1,0 1 1,1-1 0,3-4 0,-1 4 3,0-1-1,0 1 1,0 0 0,1 1 0,-1 0-1,1 0 1,-1 0 0,1 0-1,0 1 1,10-2 0,2 1 22,0 0 0,1 0 0,-1 2 0,0 1 0,0 0 0,0 1 0,0 1 0,20 5 0,-31-6-5,1 1 0,0 0 0,-1 1 0,1-1 0,-1 2 0,0-1 0,0 1 0,-1 0 0,0 0 0,1 0 0,-2 1 0,1 0 0,-1 1 0,0-1 0,0 1 1,0 0-1,-1 0 0,0 0 0,-1 1 0,4 10 0,-3-1 64,0 0 0,-2 0 0,0 0 0,-1 0 0,-1 27 0,0-25 42,0-14-61,0 0 0,-1 0 0,1 0 0,-1 0 0,0 0 0,0-1 0,-1 1 0,1 0 0,-1-1 0,0 1 0,-1-1 1,1 0-1,-1 0 0,1 0 0,-1 0 0,0 0 0,-1 0 0,1-1 0,-1 1 0,1-1 0,-1 0 0,0 0 0,0-1 0,-1 1 1,1-1-1,-8 3 0,-2 0 75,-1 0 0,-1-1 1,1-1-1,0 0 1,-1-1-1,0-1 0,-18 0 1,34-1-243,-1 2-551,7 7 513,52 40-22,-37-33 181,33 33 0,-29-19-258,0 1 0,-2 2 0,24 45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12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14871,'0'0'2433,"219"-7"-2545,-143 4 144,-3-3-32,-7 2 112,-12 4-224,-10 0-160,-15 0-1665,-14 0-1073,-15 10-2528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12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10341,'0'0'5170,"189"216"-4482,-134-160-576,-4 0 65,-4-4-129,-7-3-32,-10-3-16,-12-3-353,-11-7-1343,-7-13-1250,0-16-1888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13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413 1 4322,'0'0'10215,"25"4"-5554,-36 6-4668,0 1-1,1 0 0,0 0 1,0 1-1,-9 16 1,-41 76-48,49-82 62,-45 79 39,-142 251 316,195-347-363,2-2-22,0-1 0,0 0 0,-1 0 0,1 1-1,-1-1 1,1 0 0,-1 0 0,0-1 0,1 1 0,-1 0 0,0 0 0,-3 1-1,4-6-2323,-3-47-4459,-6 11-931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13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10453,'0'0'5554,"16"14"-5450,-9-9-101,8 7 19,-1 1 0,0 0 0,0 1 0,-2 0 0,1 1 0,-2 1 0,12 19 0,17 47 95,-4 1 0,-3 1-1,-4 2 1,-4 1 0,16 97-1,-18-30-69,-7 0 0,-4 176 0,-11-241-24,1-33 99,-11 107-1,-3-107 33,12-54-168,-1 1 0,0-1 1,0 1-1,0-1 0,0 1 1,0-1-1,0 0 0,-1 1 1,1-1-1,-1 0 0,1 0 1,-1 0-1,0 0 0,0-1 1,0 1-1,0 0 0,0-1 1,-1 0-1,-2 2 0,5-3-256,-1 0 0,0 0 0,1 0 0,-1 0-1,0 0 1,0 0 0,1 0 0,-1 0 0,0 0 0,1 0-1,-1-1 1,0 1 0,0 0 0,1-1 0,-1 1 0,1 0-1,-1-1 1,0 1 0,1-1 0,-1 1 0,1-1 0,-1 1-1,1-1 1,-1 1 0,0-2 0,-1 0-768,-12-14-5792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15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73 6211,'0'0'9345,"-3"0"-9123,-6-3 579,31 0-508,238-23 264,285-14-95,-531 40-481,-1 0-214,-1 0 0,0 0-1,19 4 1,-29-3 45,1-1-1,-1 1 1,1 0 0,-1 0 0,1 0 0,-1 0 0,1 0-1,-1 1 1,0-1 0,0 1 0,1-1 0,-1 1 0,0 0-1,-1 0 1,1 0 0,0 0 0,0 0 0,-1 0 0,0 0-1,3 6 1,-3-4-469,0 0 0,0 0 0,0 1 0,0-1 0,-1 0 0,0 9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15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9556,'0'0'4691,"-37"243"-4659,37-128 48,0-1-32,0-5-64,0-17 16,4-14-945,-4-19-1856,0-13-2434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4:57.0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2070 9220,'0'0'5216,"9"0"-4936,32-1 19,-38 1-219,0-1 0,0 0-1,-1 0 1,1 0 0,0 0 0,-1 0 0,1-1 0,-1 1 0,1-1 0,-1 0-1,0 1 1,1-1 0,-1 0 0,0-1 0,0 1 0,-1 0 0,1 0 0,2-5-1,6-6 207,38-42-82,-3-2 0,-2-2 0,67-125-1,-56 74 81,62-179-1,-93 215-312,-4-1 0,-3-1 0,12-145 0,-20-233-129,-9 300 147,1 153 46,-1 8-311,0-1 219,0 1 0,1 0 0,0-1 0,2 11 0,-1 9 9,-1 54 35,15 108 0,-11-159 13,2 1 1,1-1 0,1 0 0,1 0-1,2-1 1,28 53 0,-34-73-9,0-1 1,1 1-1,0-1 1,0 0-1,1 0 1,0-1-1,0 0 0,0 0 1,1-1-1,0 0 1,0 0-1,0-1 1,1 0-1,0 0 1,-1-1-1,1 0 0,0 0 1,1-1-1,-1-1 1,0 1-1,1-1 1,-1-1-1,12-1 1,-15 1 14,-1-1-1,0 0 1,0 0 0,1 0 0,-1-1 0,0 0 0,-1 0 0,1 0 0,0-1 0,0 0 0,-1 1 0,0-2 0,0 1 0,1 0 0,-2-1 0,1 0 0,0 0 0,-1 0 0,5-7 0,6-11 38,0 0 1,18-43-1,-27 55-24,25-61-31,-3-1 0,-3-1 0,-3-2 0,-4 0 0,-3 0 0,-3-2 0,2-143 0,-13 219 260,0 14-479,0 34 101,-1 26 18,15 123 0,-11-173 125,2-1-1,0 0 0,1 0 0,2 0 1,0 0-1,1-1 0,1-1 0,1 0 0,25 35 1,-29-47 5,0 0 0,1 0 0,0-1 1,0 0-1,1-1 0,0 1 0,0-2 1,0 1-1,1-1 0,-1-1 1,1 0-1,0 0 0,1-1 0,-1 0 1,0-1-1,1 0 0,0-1 1,-1 0-1,20-1 0,-25 0-7,-1-1 1,1 1-1,-1-1 0,1 0 1,-1-1-1,0 1 0,1-1 1,-1 0-1,0 0 0,0 0 1,0 0-1,-1-1 0,1 0 0,0 0 1,-1 0-1,0 0 0,0 0 1,4-5-1,5-8 68,-1 0-1,18-33 1,-21 32-77,-6 15-66,28-60 126,-28 56-651,0 1 0,-1-1 0,0 1 1,0-1-1,0-9 0,-1 6-3644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21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0 532 7139,'0'0'1169,"15"0"-1070,-12 0 957,-2 0-990,0 0 0,0 0 0,0 0 0,0 0 0,0 0 0,-1 0 0,1 0 0,0 0 0,0 0 0,0 0 0,0 0 0,0 0 0,0-1 0,-1 1 0,1 0 0,0-1 1,0 1-1,0 0 0,0-2 0,5-6 181,-2-1 0,1-1 0,-1 1 0,3-13 0,4-7 89,61-178 144,-2 6 78,-67 193-445,-3 6-22,1-1 0,0 1 0,-1 0 0,1-1 0,0 1 1,0 0-1,0 0 0,1 0 0,2-3 1310,-4 11-1041,0 522-144,0-527-650,-3-1-524,-14-1-939,-7-5-1833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21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3922,'0'0'12221,"-2"0"-11891,8 0-355,654 22 2007,-462-7-1759,115 13-273,-313-28-43,1 0 1,-1 0-1,0 0 0,1 0 0,-1 0 1,0 1-1,1-1 0,-1 0 0,0 0 1,1 0-1,-1 1 0,0-1 0,1 0 1,-1 0-1,0 1 0,1-1 0,-1 0 0,0 1 1,0-1-1,0 0 0,1 1 0,-1-1 1,0 0-1,0 1 0,0-1 0,0 1 1,0-1-1,0 0 0,1 1 0,-1-1 1,0 1-1,0-1 0,0 0 0,0 1 1,-1-1-1,1 1 0,0-1 0,0 0 1,0 1-1,0-1 0,0 0 0,0 1 0,-1-1 1,1 0-1,0 1 0,0-1 0,0 0 1,-1 1-1,1-1 0,0 0 0,0 1 1,-1-1-1,1 0 0,0 0 0,-1 1 1,1-1-1,0 0 0,-1 0 0,1 0 1,-1 0-1,1 1 0,0-1 0,-1 0 0,0 0 1,-38 16-4308,-17 6-3630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54.9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34 1113 768,'0'0'4090,"-3"-5"-3852,0-2-141,2 5-35,0-1 1,0 1-1,0 0 1,-1 0 0,1 0-1,0 0 1,-1 0-1,0 0 1,-2-3 0,3 4 80,0 0 1,0 0-1,0 0 1,0-1-1,0 1 1,0 0 0,0-1-1,1 1 1,-1-1-1,1 1 1,-1-1-1,1 1 1,-1-1-1,1 1 1,0-1 0,0 1-1,0-1 1,0 1-1,0-1 1,0 0-1,0 1 1,0-1-1,1 1 1,-1-1 0,1 1-1,-1-1 1,1 1-1,-1-1 1,1 1-1,0 0 1,0-1 0,0 1-1,1-2 1,5-6-317,0-1 1,1 1-1,14-12 1,-12 11 564,102-99-82,169-171 154,-268 267-443,294-287 399,-249 250-348,2 2 1,2 3-1,111-60 1,-170 103-45,2 0 28,0-1 0,0 1-1,0-1 1,0 2 0,10-4 0,-14 5-27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22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8708,'0'0'5515,"28"33"-5310,189 221 1089,-128-147-907,-6 5 1,-4 3-1,69 137 1,-145-247-404,-1-2-129,0-1 0,-1 1 0,1 0 0,-1 0 0,0 0 0,0 0 0,0 1 0,0-1 0,-1 0 0,1 0 0,-1 4 0,-21-9-5716,-13-11 384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22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624 0 7331,'0'0'9925,"-190"53"-9685,121-4-160,-8 14 0,4-11-32,8-3-48,6-6 0,16-14-64,10-2-752,18-14-1009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23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340 798 6675,'0'0'4986,"5"-4"-4391,-3 2-392,0 1-61,-1-1 1,1 1 0,-1 0-1,1-1 1,-1 1-1,0-1 1,0 1-1,0-1 1,0 1-1,0-1 1,0 0-1,0 0 1,-1 1 0,1-1-1,0 0 1,-1 0-1,0 0 1,1 0-1,-1 0 1,0-2-1,0 3-110,-1 1 0,1-1-1,-1 1 1,1-1 0,0 1-1,-1 0 1,1-1-1,-1 1 1,1-1 0,-1 1-1,1 0 1,-1 0-1,1-1 1,-1 1 0,0 0-1,1 0 1,-1 0 0,1 0-1,-1 0 1,0 0-1,1 0 1,-1 0 0,1 0-1,-1 0 1,0 0 0,0 0-1,-56-4 68,-107 6 0,158-1-102,1-1 0,-1 2 0,0-1 1,1 1-1,-1-1 0,1 2 0,-1-1 1,1 0-1,0 1 0,0 0 0,0 1 1,0-1-1,1 1 0,-1 0 0,1 0 1,0 0-1,-6 8 0,6-6-10,0 1-1,0 0 1,1 1-1,-1-1 1,2 0-1,-1 1 1,1 0 0,0 0-1,1 0 1,0-1-1,0 1 1,0 11-1,1 1-36,0-9 34,-1-1-1,2 1 1,0 0-1,2 11 1,-2-19 11,-1-1 0,1 1 0,0 0 0,0-1 0,0 1 0,1-1 0,-1 1 0,1-1 0,-1 1 0,1-1 0,0 0 0,0 0 0,0 0 0,0 0 0,0 0 0,1 0 0,-1-1 0,0 1 0,6 2 0,2-1 0,0 0-1,0 0 0,0-1 0,0-1 1,1 0-1,-1 0 0,1-1 0,-1 0 1,0 0-1,1-1 0,-1-1 1,0 0-1,1 0 0,-1-1 0,0-1 1,-1 1-1,1-2 0,-1 1 0,13-9 1,0-3-35,-2 0 0,0-1 1,-1-2-1,-1 0 1,0-1-1,-2 0 0,0-2 1,-1 0-1,-2 0 1,22-49-1,-19 34-40,-2-1 0,-2-1 0,-2 0 0,-1-1 0,-2 0 0,3-63 1,-9-64-190,-3 143 267,0 1 0,-2 0 0,0 1 0,-2-1 0,-8-22 0,-1 10 4,-7-20 1496,23 60-1369,0-1 1,-1 0 0,1 0 0,-1 0-1,0 0 1,0 0 0,-1 7-1,-1 13-123,1 33 38,3 0 0,2-1 0,14 68 0,45 107 224,-52-199-257,1-2 1,2 1-1,1-2 0,1 0 1,23 32-1,-32-53-68,-1 0 1,1-1-1,1 1 0,-1-1 1,1-1-1,16 11 0,-18-13-417,-1-2-1,1 1 1,0-1-1,0 1 1,0-2-1,0 1 1,0-1-1,0 0 1,1 0-1,-1 0 0,0-1 1,7 0-1,7-3-4620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23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7523,'0'0'7636,"164"174"-6916,-105-105-320,-1 0-79,4-10-273,-4-10 32,1-6-80,-12-10 0,-3-13-336,-11-11-673,-4-9-704,-4 0-1392,-10-32-2050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23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897 0 10549,'0'0'8724,"-160"59"-8724,76 10-112,-18 10 112,-4 0-160,-3-10-625,3-13-367,11-14-673,19-12-864,18-7-2081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24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1 210 5442,'-1'0'9712,"159"1"-9582,224-3 1298,-298-4-1191,0-3-1,94-24 1,155-62-288,-176 35-3073,-152 58 2513,2-1 76,-1 2-3591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24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423 312 1473,'0'0'10023,"-31"0"-9201,-97 4-347,123-4-448,1 0 1,-1 1-1,0 0 1,0 0 0,1 0-1,-1 1 1,1-1 0,-1 1-1,-6 4 1,9-4-19,0 0 0,-1 0-1,1 0 1,0 0 0,0 1 0,0-1 0,0 1 0,-2 4-1,-3 4 2,-19 29 181,2 1 1,2 1-1,1 1 0,3 1 1,1 1-1,-19 84 0,29-92 34,2 0 0,1 0 0,2 55-1,1-90-226,1 0 0,0 1 0,0-1 0,0 0 0,1 0 0,-1 0 0,0 1 0,1-1 0,0 0 0,-1 0 0,1 0 0,1 3 0,-1-4-2,1 0 1,-1 0-1,0-1 1,1 1-1,-1 0 0,0 0 1,1-1-1,-1 1 1,1 0-1,-1-1 1,1 0-1,-1 1 0,1-1 1,0 0-1,-1 0 1,1 0-1,2 0 1,1 1-12,0-1 1,0 0 0,0 0-1,0 0 1,1 0 0,-1-1 0,0 0-1,0 0 1,-1 0 0,1-1-1,0 0 1,0 0 0,-1 0-1,1 0 1,-1-1 0,0 0 0,1 0-1,-1 0 1,-1 0 0,1-1-1,0 1 1,-1-1 0,0 0-1,4-5 1,10-17-3,-1 0-1,-1 0 0,-2-2 1,0 0-1,10-35 0,-9 16 12,-2-1-1,10-78 1,-12-266 79,-12 260 1292,5 176-1216,2 0 1,14 61-1,1 4 112,39 479 887,-56-546-1132,-1-14-8,-1-10-19,0 0 0,1 0 0,1 0 0,0 0 0,1 0 0,1-1 0,8 17 0,-12-31-158,0-1 0,1 1 0,-1-1 1,1 0-1,-1 0 0,1 0 1,0 0-1,-1 0 0,1 0 0,0-1 1,1 1-1,-1-1 0,0 1 1,0-1-1,1 0 0,-1 0 0,0 0 1,1 0-1,-1 0 0,1 0 1,0-1-1,-1 1 0,1-1 1,-1 0-1,1 0 0,0 0 0,-1 0 1,1 0-1,0 0 0,-1-1 1,1 1-1,-1-1 0,1 0 0,-1 0 1,1 0-1,-1 0 0,0 0 1,1 0-1,-1-1 0,0 1 0,4-4 1,0-3-941,0 1 0,-1-1 0,7-14 0,-11 21 996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25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0 5491,'0'0'7944,"-4"37"-7498,2-4-292,-25 212 1149,18-179-454,3 2 0,3 95 1,3-159-843,1 0 0,-1 0 0,1 0 0,0 0 0,0 0 0,0 0 0,1-1 1,-1 1-1,1 0 0,0-1 0,0 1 0,0-1 0,0 0 0,1 1 1,4 4-1,-1-3 3,0-1 1,0 1-1,0-1 1,0 0 0,0 0-1,1-1 1,0 0-1,7 2 1,7 1 4,0-1 0,-1-1 0,1-1 0,1 0-1,25-2 1,-12 0-384,-10 0-801,0-1 1,33-4-1,-53 3 931,0 1-1,0-1 1,0 0 0,0-1 0,-1 1 0,1-1 0,0 0 0,-1 0 0,1 0 0,-1-1 0,0 0-1,1 1 1,-1-1 0,-1-1 0,1 1 0,0-1 0,4-5 0,-6 0-4481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25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0 178 9268,'0'0'6515,"252"-85"-6227,-161 62-256,-4 3-64,-6 0-256,-12 7-1441,-11 0-1840,-14 10-3346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26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8148,'0'0'10645,"73"3"-10629,-26-3 16,4 0 144,0 0-160,-4 0 0,1 0-16,-12 0-48,4 0-352,-10 0-737,-5 0-768,-7 10-1424,-14 13-2498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55.5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1121 5827,'0'0'2054,"0"-5"-1531,1-5-353,-1 0-1,1 0 1,1 0 0,0 0-1,0 0 1,1 0 0,1 0-1,-1 1 1,2-1 0,-1 1-1,1 0 1,0 0 0,1 1-1,7-8 1,25-32 248,2 3 0,3 1 0,82-66 1,162-96 313,-200 147-739,-48 32 26,273-181 86,-217 150-91,138-60 1,-210 109-17,-16 7 4,0-1 0,0 0 0,-1 0 0,1 0 1,-1-1-1,10-7 669,17 7-862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26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8132,'0'0'8059,"9"0"-7760,373 0 2921,-251 0-5526,-3 0-5029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27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2657,'0'0'4781,"0"29"-3538,0 203 766,-1-89-633,-2-14-20,25 232-1,-19-341-1339,0 0-30,0 0 0,11 32 0,-12-68-7496,-8-20 365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28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23 272,'0'0'9231,"22"-3"-8623,3-2-347,1 0 66,-1 1 0,1 1 0,35 0 0,-49 4-224,0-1 1,0 1-1,1 1 0,-1 0 1,0 1-1,0 0 0,-1 1 1,1 1-1,-1-1 0,1 2 1,-2 0-1,14 9 0,-11-5-16,0 0 0,-1 1 1,0 1-1,-1 0 0,0 1 0,-1 0 0,-1 0 0,12 21 0,-7-4 47,0 1 1,-2 0-1,-2 0 1,-1 1-1,-1 1 1,-1-1-1,-3 1 1,3 57 0,-7-54-18,2 25 232,-3-1 0,-9 67 1,7-108-216,-1 1 1,-1-1 0,0 0-1,-2 0 1,0 0 0,-1-1-1,-1 0 1,-1-1 0,0 0-1,-19 23 1,18-27 10,0-1 0,0-1 0,-1 0 1,-1-1-1,0 0 0,0-1 0,-1 0 0,0-1 0,-1 0 0,0-2 1,0 0-1,0 0 0,-1-1 0,-23 4 0,29-9 85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29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324 1 2481,'0'0'10712,"-7"6"-10507,-3 2-162,1 0 0,1 1 1,-1 0-1,2 0 0,-12 18 0,-18 39 527,3 1-1,3 2 1,-39 128-1,45-89-267,4 1-1,-9 161 0,24 221 919,6-467-1167,1 1 1,1-1 0,1 0-1,2 1 1,0-1-1,2-1 1,0 1-1,2-1 1,0 0 0,1-1-1,2 0 1,17 24-1,5 0 54,2-1 0,1-2 0,3-2 0,2-1 0,1-3 1,1-1-1,69 41 0,53 7 167,-164-82 54,-2-3-416,0 1 0,0 0 0,0 0 0,0 0 0,0 0 0,0 0 0,0-1 1,0 1-1,0 0 0,0 0 0,1 0 0,-1 0 0,0 0 0,0 0 0,0 0 0,0-1 0,0 1 0,0 0 0,0 0 0,0 0 0,1 0 0,-1 0 1,0 0-1,0 0 0,0 0 0,0 0 0,0 0 0,1 0 0,-1 0 0,0 0 0,0 0 0,0 0 0,0 0 0,0 0 0,1 0 0,-1 0 0,0 0 1,0 0-1,0 0 0,0 0 0,0 0 0,0 0 0,1 0 0,-1 0 0,0 0 0,0 0 0,0 0 0,0 0 0,0 0 0,0 1 0,1-1 0,-1 0 0,0 0 1,0 0-1,0 0 0,-1-16-4490,-5-1-3653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31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3298,'0'0'10906,"11"8"-10842,176 150 1357,25 20 29,-138-120-1400,-64-57-1202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31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471 0 7571,'0'0'7276,"-6"17"-6956,-20 41 133,-3 0 1,-38 55 0,12-29 501,-82 92 0,133-170-943,-1-1 1,0 0 0,0 0-1,0-1 1,0 1 0,-1-1-1,0 0 1,0-1-1,0 1 1,-1-1 0,1 0-1,-11 3 1,-28-1-2354,42-5 1784,-10 0-2070,7-20-10450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32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50 199 3394,'0'0'9575,"5"20"-8772,6 23-133,-2 0 1,5 66-1,-12-80-337,0 13 36,-2-31-121,-2-14 99,-7-22-641,-19-41 0,19 48 83,0-2 1,2 1-1,0-1 1,-9-40-1,14 44 191,0-1-1,1 1 0,1-1 1,0 1-1,1-1 1,3-16-1,-2 26 16,0 0 0,0 0 0,1 0 0,0 1 0,0-1 0,0 1 0,1 0 0,0 0 0,0 0 0,1 0 0,-1 1 0,1 0 0,1 0 0,-1 0 0,0 1 0,8-5 0,-4 4 1,0 1 1,0 0 0,1 1-1,0 0 1,0 0 0,0 1-1,0 0 1,0 1 0,0 0-1,0 1 1,20 1 0,-19-1 32,-9 0-21,1 0 1,-1 0-1,1 1 1,-1-1-1,1 1 0,-1-1 1,1 1-1,-1 0 1,0 0-1,1 0 0,-1 0 1,0 0-1,0 1 1,0-1-1,0 1 0,0-1 1,2 4-1,-1-1 1,1 0 0,-1 0 0,-1 0 0,1 1-1,-1-1 1,0 1 0,0 0 0,2 5 0,0 5 15,-1 1 0,0-1 0,-1 1 1,-1 25-1,0-24 2,-1-8 8,0-1-1,0 0 1,-1 0 0,1 1 0,-5 14-1,4-20-22,0-1-1,0 0 0,-1 1 1,1-1-1,0 0 1,-1 0-1,1 0 0,-1 0 1,0 0-1,0 0 1,1-1-1,-1 1 0,0-1 1,-1 1-1,1-1 1,0 1-1,0-1 0,-1 0 1,1 0-1,0-1 0,-1 1 1,1 0-1,-5 0 1,-15 2 51,0 0 0,-40-2 0,48-1-51,13 0-86,2 3 47,0-1 0,0 1 0,0-1 0,0 1 0,0-1 0,0 0-1,1 1 1,-1-1 0,1 0 0,0 0 0,0 0 0,-1 0 0,1 0-1,0-1 1,1 1 0,-1-1 0,0 1 0,4 1 0,2 3 10,140 121 419,-113-95-226,13 4 116,-47-35 195,-3-1-698,0 0-1,0-1 1,0 1 0,1 0 0,-1-1 0,0 1-1,0-1 1,0 0 0,1 0 0,-1 1 0,-2-3-1,-6-2-933,-25-8-3325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33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7 6851,'0'0'7163,"-10"-7"-5495,434 20 437,-2 0-1198,-288-11-854,137-4 41,-223-7-265,-87 5-13377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34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2593,'1'-13'15919,"1"17"-15931,0 0-1,0 0 0,0 0 1,1-1-1,-1 1 0,1-1 1,0 0-1,0 0 0,0 0 0,4 3 1,10 10-6,141 153 126,41 40 192,-152-166-242,1-2 0,84 56 0,-118-87-341,-11-7 83,0-1-1,1 1 0,-1-1 1,0 0-1,1 0 1,-1 0-1,1-1 1,0 1-1,0-1 1,-1 0-1,1 0 1,6 1-1,-10-13-4868,0-4-2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34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715 0 912,'0'0'14668,"-18"4"-14377,9-3-289,0 1-1,0 1 1,0 0 0,0 0-1,0 0 1,1 1-1,-1 0 1,1 1-1,0 0 1,1 0 0,-1 1-1,1 0 1,0 0-1,1 0 1,-1 1-1,-6 9 1,-4 6-9,-171 209 189,158-197 3,-3-2 0,0-2-1,-2-1 1,-61 39 0,89-63-156,-1-1 0,1 1 0,-1-2 1,0 1-1,0-1 0,-1 0 0,1-1 0,-1 1 0,1-2 0,-18 2 0,25-3-78,1 0-1,-1 0 1,0 0-1,1 0 1,-1 0-1,0 0 1,1-1 0,-1 1-1,0 0 1,1 0-1,-1-1 1,0 1-1,1 0 1,-1-1-1,1 1 1,-1-1-1,1 1 1,-1 0-1,1-1 1,-1 1-1,1-1 1,-1 0 0,1 1-1,0-1 1,-1 1-1,1-1 1,0 0-1,0 1 1,-1-1-1,1 1 1,0-1-1,0-1 1,-1-25-1951,2 17 1214,-1-37-3597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00.2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1 298 1889,'174'-165'0,"-15"33"-336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35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10805,'0'0'7083,"-8"0"-5717,55 2-1242,54 10 1,-3 0 61,337 5 49,-383-14-201,-49 0 67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35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1 368 10965,'0'0'2735,"23"-24"-2690,74-80-48,-79 84-32,0-2 0,-2 0 0,-1-1 0,17-34-1,-20 33 39,26-36 0,-25 49 65,-12 11-63,-1 0 1,0 0-1,0 0 0,1 0 0,-1 0 0,0 0 0,0 0 1,1 0-1,-1 0 0,0 0 0,0 0 0,1 0 1,-1 1-1,0-1 0,0 0 0,0 0 0,1 0 0,-1 0 1,0 0-1,0 1 0,0-1 0,1 0 0,-1 0 1,0 0-1,0 1 0,0-1 0,0 0 0,0 0 1,0 1-1,1-1 0,-1 0 0,0 0 0,0 1 0,2 31 199,-2-28-242,2 160 1091,-7 229 1995,3-370-2939,2-12-83,-1 0 0,0 0 0,-3 13 0,3-24-216,1 1 0,0-1 0,-1 1 0,1-1 0,0 0 0,-1 1 0,1-1 0,-1 0 0,1 1 0,-1-1 0,1 0 0,-1 0 0,1 1-1,-1-1 1,1 0 0,-1 0 0,1 0 0,-1 0 0,1 0 0,-1 0 0,1 0 0,-1 0 0,1 0 0,-1 0 0,0 0 0,1 0 0,-1 0 0,0 0 0,-2-1-1361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36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 0 9172,'0'0'3813,"10"38"-2706,33 122-318,3-10 165,12 62 502,-25-43-888,-8 1 0,5 296 0,-29-354-498,-2 111-9,-2-172-49,-2-1 1,-16 69-1,-76 183 70,-24-9 25,58-146 142,32-66 59,11-30 25,-49 93 0,59-129-279,0-1 1,-2-1-1,1 0 1,-25 20-1,21-19-55,1-1-1,0 2 1,-13 18 0,19-20 128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37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1 244 9060,'0'0'6641,"17"-9"-6559,73-35 715,119-41-1,0 27-32,-35 12-3121,-171 45 1238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37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1 8788,'0'0'4229,"-11"37"-2759,-37 127-486,31-97 173,-15 135-1,24-135-764,0 136 29,8-173-682,0-29-643,0-21-15504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38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1690 7171,'0'0'4192,"14"-42"-3424,-7 23-694,23-67 232,73-146 0,84-148 90,-151 292-94,-3-2 0,30-136-1,-40 107 153,-10 47 6,43-137 0,-56 208-428,0 0-1,0 1 0,0-1 0,0 1 0,0-1 0,0 1 0,0-1 0,1 1 0,-1 0 0,0-1 1,0 1-1,1-1 0,-1 1 0,0-1 0,1 1 0,-1 0 0,0-1 0,1 1 0,-1 0 1,0-1-1,1 1 0,-1 0 0,1-1 0,-1 1 0,1 0 0,4 11 198,0 41-418,-4-33 277,28 191 242,-25-190-284,1 0 1,0-1-1,2 0 0,0 0 1,1-1-1,1 0 0,1 0 1,18 25-1,-23-37-39,0-1 0,1 1 0,0-1 0,0 0 0,0 0 1,0-1-1,1 0 0,-1 0 0,15 6 0,-17-9-7,-1 0 0,1 0 0,0 0-1,0 0 1,-1-1 0,1 1 0,0-1 0,0 0-1,0 0 1,0 0 0,0-1 0,0 1 0,-1-1-1,1 0 1,0 0 0,0 0 0,-1-1 0,1 1-1,-1-1 1,1 0 0,-1 0 0,3-3 0,7-6-21,-1-1 0,0-1 1,-1 0-1,-1 0 1,0-1-1,-1 0 1,9-17-1,3-13-256,21-59 1,-26 58 3,-3-1 1,-1-1-1,-3 0 1,-1 0-1,1-93 0,-9 138 831,0 4-543,-1 0-1,1 0 1,-1 0 0,1 0-1,0 0 1,0 1 0,0-1 0,0 0-1,0 0 1,0 0 0,1 3-1,0 9 5,-1 257 594,0-263-544,1 0 0,-1-1 0,2 1 0,-1 0-1,1-1 1,0 1 0,0-1 0,1 1-1,0-1 1,0 0 0,8 12 0,-7-14-34,-1-1 0,1 0 0,0 1 0,0-1 0,0-1 0,0 1 0,1-1 0,0 1 0,0-1 0,0-1 1,0 1-1,0-1 0,0 0 0,0 0 0,1 0 0,-1-1 0,8 2 0,-2-2 50,0 0-1,-1 0 0,1-1 1,0 0-1,0 0 1,17-5-1,-21 4-32,-1-1-1,1-1 1,-1 1 0,0-1-1,0 0 1,0-1 0,0 1 0,-1-1-1,0-1 1,1 1 0,5-7-1,-5 5-192,19-24 172,-24 29-316,-1-1 0,1 0 0,0 0 0,0 1 0,-1-1 1,1 0-1,-1 0 0,1 0 0,-1 0 0,0-2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46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88 419 3057,'0'0'5069,"5"29"-3940,14 90-646,-12-65-108,-3 0 0,-4 81 0,-2-49 31,-11 169 448,5-143-686,7-51-109,1-60 50,-1-2-99,0 1-1,0 0 1,0-1 0,0 1 0,0-1-1,0 1 1,0-1 0,0 1-1,0-1 1,0 0 0,0 1 0,0-1-1,0 0 1,1 0 0,-1 1-1,0-1 1,1 0 0,-1 0 0,0 0-1,1 0 1,-1 0 0,1 0-1,0 0 1,-1-2 0,-10-34-115,9 25 84,-13-53-47,4 0-1,-5-97 0,11-137 119,5 235-56,0 4 8,4-172 18,0 182-16,2-1 0,19-76 0,-21 108-6,-3 15-5,0-1 1,0 1 0,0-1-1,0 1 1,1-1 0,-1 1 0,1-1-1,0 1 1,1 0 0,4-7-1,-4 10-15,0-1-1,0 2 1,-1-1 0,1 0-1,0 0 1,0 1-1,0 0 1,0-1-1,0 1 1,0 0-1,0 0 1,0 1 0,3 0-1,6-1-4,-6 1 27,0-1 1,0 1 0,1 0-1,-1 0 1,0 1-1,0 0 1,0 0-1,0 0 1,-1 1-1,1-1 1,8 7 0,-5-2 6,0 0 1,0 0 0,-1 1 0,0 0 0,-1 1 0,8 10 0,-3-1 28,-1 0 0,-1 1 0,0 1 0,-2-1 1,0 1-1,8 32 0,-8-4 40,-2 0 0,-2 1 0,-2 67 0,-2-96-60,0-9-1,-1 1 0,0-1 1,-1 0-1,0 0 0,-1 0 0,0 0 1,0 0-1,-1-1 0,-1 1 1,0-1-1,0 0 0,-14 18 0,14-21 3,-1-1-1,1 0 0,-1 0 1,-1 0-1,0 0 0,1-1 0,-1-1 1,-1 1-1,1-1 0,-1 0 0,0-1 1,0 1-1,0-2 0,0 1 1,0-1-1,0 0 0,-16 1 0,18-3-9,-26 2 160,1 0 0,-55-6 1,84 3-169,0 0 0,1 0 0,-1 0 0,0 0 0,1 0 0,-1 0 0,1-1 0,-1 1 0,1 0 0,0-1 0,0 1 0,-1-1 0,1 0 0,0 1 0,0-1 0,1 0 0,-1 0 0,0 1 0,1-1 0,-1 0 0,1 0 0,-1 0 1,1 0-1,0 0 0,0 0 0,0 0 0,0 0 0,0-3 0,0 0-21,0 0-1,0 1 1,1-1 0,-1 0 0,1 1-1,0-1 1,0 1 0,1-1 0,-1 1 0,1 0-1,3-7 1,-1 7 12,-1 1 1,1-1-1,0 1 0,1-1 0,-1 1 1,0 1-1,1-1 0,0 0 0,-1 1 0,1 0 1,0 0-1,0 1 0,0-1 0,0 1 1,7 0-1,9-2-32,1 2-1,30 2 1,-50-1 41,6 1 4,0-1-1,0 2 1,0-1-1,-1 1 1,1 0-1,0 1 1,-1 0-1,0 0 1,1 1-1,-1-1 1,0 1-1,-1 1 1,1 0-1,-1 0 1,0 0 0,0 0-1,5 8 1,7 9 24,-1 2 1,-2 0-1,20 39 1,20 30 20,-52-88-51,6 7 17,0 1 0,20 20-1,-25-30-16,0 0 0,0 0 0,0 0 0,0 0 0,0-1 0,0 0 0,1 0 0,-1 0 0,1 0-1,-1-1 1,1 1 0,0-1 0,6 1 0,1-1-3,0 0-1,0 0 1,0-1-1,0 0 1,0-1-1,0-1 1,0 1-1,-1-2 1,1 0-1,-1 0 1,1-1-1,-1-1 1,0 0-1,-1 0 1,15-10-1,0-5 5,0-1 0,-2 0-1,0-2 1,35-46 0,-49 57-57,-1-1 0,0 0 1,0 0-1,-2-1 1,1 0-1,-2 0 1,0-1-1,0 1 0,-2-1 1,0 0-1,0 0 1,0-19-1,-3 18 32,1 10 35,-1 0 1,0 1 0,-1-1-1,1 1 1,-1-1 0,-2-6-1,3 10 3,-1 0 0,0 1 0,0-1 0,0 1 0,0-1 0,0 1 0,0-1 0,0 1-1,-1-1 1,1 1 0,0 0 0,-1 0 0,1 0 0,-1 0 0,1 0 0,-1 0 0,0 0-1,1 0 1,-1 1 0,0-1 0,0 1 0,-3-1 0,-5-2 69,-1 1 0,1 1 0,-1-1 0,1 2 0,-1 0 0,-20 2 0,27-2-78,0 1 1,0 0 0,0 0-1,1 1 1,-1-1-1,0 1 1,0 0 0,1 0-1,-1 0 1,1 0 0,0 1-1,0-1 1,0 1-1,0 0 1,0 0 0,0 0-1,1 0 1,0 1 0,-1-1-1,-2 7 1,-1 6-4,1 1-1,1-1 1,0 1 0,1 0 0,1 0-1,1 0 1,0 0 0,1 0 0,3 18-1,-3-24 1,1 0 0,0-1 0,0 0 0,1 0 0,0 0 0,1 0 0,0 0 0,1-1 0,0 1 0,0-1 1,1 0-1,0 0 0,1 0 0,0-1 0,0 0 0,1 0 0,0 0 0,0-1 0,14 10 0,-9-8-44,2 0 1,-1-1 0,1-1-1,0 0 1,0-1-1,1-1 1,0 0 0,0 0-1,0-2 1,1 0-1,26 1 1,-30-3-114,9 0-756,37-2 0,-51 1 578,-1-1-1,0 0 0,0 0 1,0-1-1,0 0 1,0 0-1,-1-1 0,1 1 1,0-1-1,6-5 0,27-29-3409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47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285 133 3025,'0'0'4240,"1"-22"-4040,2-88 747,-27 110 552,13 0-1448,0 0 1,0 1-1,0 0 0,0 1 0,0 0 1,1 0-1,-1 1 0,0 1 0,1 0 0,0 0 1,0 1-1,0 0 0,1 1 0,-12 9 1,13-9 24,1 0 1,0 0-1,0 1 1,0 0-1,1 0 1,0 1 0,0-1-1,1 1 1,0 1-1,1-1 1,-6 13-1,6-7-38,0 1 0,1-1 0,0 1 0,1 0 0,0 0 0,2 21 0,0-35-43,0 1 0,0-1 0,0 1-1,0-1 1,0 0 0,0 1 0,0-1 0,0 0-1,1 1 1,-1-1 0,1 0 0,-1 1 0,1-1 0,-1 0-1,1 0 1,0 1 0,0-1 0,0 0 0,-1 0-1,1 0 1,0 0 0,0 0 0,0 0 0,1 0-1,-1-1 1,0 1 0,0 0 0,2 0 0,2 0-16,-1 0 0,1 0 0,0 0 1,0-1-1,-1 0 0,10 0 0,1-1 34,-10 1-9,-1 0-1,1-1 0,-1 0 1,0 0-1,0 0 0,1-1 0,-1 1 1,0-1-1,0 0 0,0 0 1,-1 0-1,1-1 0,0 1 0,-1-1 1,6-5-1,3-5-31,0-1 0,15-24 0,-10 15-61,-14 19 68,-3 4 20,0 0 1,1 0 0,-1 0 0,0 0 0,0-1 0,0 1 0,0 0 0,1 0-1,-1 0 1,0 0 0,0 0 0,0 0 0,1 0 0,-1 0 0,0 0-1,0 0 1,0 0 0,0 0 0,1 0 0,-1 0 0,0 0 0,0 0 0,0 1-1,1-1 1,-1 0 0,0 0 0,0 0 0,0 0 0,0 0 0,0 0 0,1 0-1,-1 0 1,0 1 0,0-1 0,0 0 0,0 0 0,0 0 0,0 0 0,0 1-1,1-1 1,-1 0 0,0 0 0,0 0 0,0 0 0,0 1 0,0-1-1,0 0 1,0 0 0,0 0 0,0 0 0,0 1 0,0-1 0,0 0 0,0 0-1,0 0 1,0 1 0,0-1 0,-1 0 0,25 104 96,4 0 0,4-2 0,79 169 0,-100-247-66,0 0-1,-2 0 1,0 1 0,-2 0-1,-1 1 1,-1 0 0,-1 0-1,1 29 1,-5-54-3,-1 0 0,1-1 0,0 1 0,0 0 0,0 0 0,-1 0 0,1 0 0,-1 0 1,1-1-1,-1 1 0,1 0 0,-1 0 0,1-1 0,-1 1 0,1 0 0,-1-1 0,0 1 0,0 0 0,1-1 0,-1 1 0,0-1 1,0 0-1,0 1 0,1-1 0,-1 1 0,0-1 0,0 0 0,0 0 0,0 0 0,0 1 0,-1-1 0,-34 2 311,30-3-299,-56 3 198,25-1 148,-69-6-1,98 4-306,1-1 0,-1 0 0,1 0 0,0-1 0,-10-4 1,15 6-35,-1 0 1,1 0-1,0-1 1,0 1-1,0 0 1,0-1-1,0 0 1,0 1-1,0-1 1,1 0-1,-1 0 1,1 0-1,-1 0 1,1 0-1,0 0 1,0-1-1,0 1 1,0 0-1,0-1 1,-1-3-1,1-7-36,0 0 0,1 1-1,1-1 1,0 0 0,1 0-1,0 0 1,1 1 0,0-1-1,1 1 1,1 0 0,0 0-1,10-18 1,-6 15-57,2 1 0,0-1 0,1 2 0,0-1 0,1 2 0,0 0 0,1 0 0,24-14 0,-23 16-829,0 1-1,1 1 1,0 0 0,0 1 0,1 1 0,31-8 0,-14 12-4847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47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10565,'0'0'2241,"0"20"-12998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48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117 443 2753,'0'0'8511,"0"44"-8316,0 285 34,0 98 187,-8-445-312,-25-116-192,6-2 0,6-1 0,-6-245 0,27 351 76,1 1 0,2 0 0,1-1 1,15-57-1,-14 73 2,1 0 0,0 0 1,1 0-1,1 1 0,0-1 1,1 2-1,0 0 1,1 0-1,1 0 0,22-20 1,-25 27-3,1 0 0,1 0 0,-1 1 0,1 0 0,0 1 1,0 0-1,0 0 0,0 1 0,1 1 0,-1-1 0,1 2 0,0 0 1,-1 0-1,1 1 0,0 0 0,0 0 0,17 4 0,-22-2 26,1-1 0,-1 1 0,1 0 0,-1 1 0,0-1 0,0 1 0,0 1-1,0-1 1,-1 1 0,1 0 0,-1 0 0,0 1 0,0-1 0,-1 1 0,1 0 0,-1 0-1,0 1 1,0-1 0,-1 1 0,0 0 0,5 12 0,0 0 70,-1 1 1,-1 1-1,-1-1 0,-1 1 1,-1 0-1,2 23 1,-3-9 68,-3 50 1,0-72-107,-1 0-1,0 0 1,0 0-1,-1 0 1,-1-1 0,0 1-1,-10 18 1,7-16 42,-1-1 0,-1 0-1,0-1 1,-1 0 0,0 0 0,-1-1 0,0-1-1,-1 0 1,0 0 0,-1-1 0,0-1 0,0 0-1,0 0 1,-1-2 0,0 1 0,-1-2 0,0 0-1,1-1 1,-1 0 0,-28 2 0,-67-4-215,67-3-3873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00.5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 2049,'-3'159'736,"3"7"-608,35 24-128,39 37-832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49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1 656 7299,'0'0'1164,"34"-18"-724,112-63-208,-132 71-222,-1 1 0,0-2 1,0 0-1,-1 0 0,0-1 0,-1-1 1,-1 0-1,0 0 0,9-17 1,-7 12 9,14-22 13,31-63 0,-51 91-29,0 0 0,-2 0 0,1-1 0,-2 0 0,1 0-1,-2 0 1,0 0 0,0 0 0,-1-1 0,-2-18 0,1 30-1,-1 1 0,1 0 0,-1 0 0,0 0 0,0 0 0,0 0 0,1 0 0,-1 0 0,0 0 0,0 0 0,0 0 0,0 0 0,-1 0 0,1 1 0,0-1 0,0 0 0,0 1 0,-1-1 0,1 1 0,0 0 0,-1-1 0,-1 1 0,-33-7 99,32 6-73,-20-1 137,-1 0 0,1 2 0,-1 0 0,-24 4 0,45-3-153,1 0-1,0 0 1,0 0 0,-1 0 0,1 1 0,0-1-1,0 1 1,0 0 0,0-1 0,1 1 0,-1 1-1,0-1 1,1 0 0,-1 1 0,1-1 0,0 1-1,0 0 1,0 0 0,0 0 0,1 0 0,-1 0-1,1 0 1,0 0 0,0 0 0,0 0 0,-1 6-1,-1 8 40,0 0 0,2 0-1,0 0 1,1 19-1,1-16 5,-1-11-49,1 0 0,0 1 0,0-1 0,1 0 0,0 1 0,1-1 0,0 0 0,0-1 0,1 1 0,0-1 0,10 15 0,-5-11 0,0-1 0,1 0 0,0 0 0,0-1 0,1-1 0,1 0 0,15 10 0,-9-8 4,1 0-1,1-2 1,0 0-1,0-1 1,1-1-1,0-1 1,0-1-1,0-1 1,1-1-1,30 1 1,-47-4-14,0 1 0,0-2 0,0 1 1,-1 0-1,1-1 0,0 0 0,7-2 1,-10 1-2,0 1 0,0 0 0,0-1 0,0 1 1,-1-1-1,1 0 0,-1 0 0,1 1 0,-1-1 1,1 0-1,-1 0 0,0 0 0,0-1 0,0 1 1,0 0-1,-1 0 0,2-3 0,8-33 31,-2 0-1,5-42 1,3-18 40,-10 59-55,-6 31-14,1 1 1,0-1-1,0 0 1,1 0-1,0 0 0,0 1 1,1-1-1,0 1 1,1 0-1,7-14 1,-4 13-15,0 0 1,0 0-1,1 0 1,10-7-1,-14 13 6,0-1-1,0 1 1,0 0-1,0 1 1,0-1-1,1 1 1,-1 0 0,1 0-1,-1 0 1,1 0-1,-1 1 1,8 0-1,-10 0 10,0-1-1,0 1 1,0 1-1,1-1 1,-1 0-1,0 1 1,0-1 0,0 1-1,0-1 1,0 1-1,0 0 1,0 0-1,0 0 1,0 0-1,-1 0 1,1 1-1,0-1 1,-1 0 0,1 1-1,0-1 1,-1 1-1,0 0 1,1-1-1,-1 1 1,0 0-1,0 0 1,0 0 0,0 0-1,0 0 1,-1 0-1,1 2 1,5 7 44,9 21 301,-2 0-1,16 66 1,-3-12-6,-26-86-330,0 1 0,0 0-1,0 0 1,0 0 0,0 0 0,0 0 0,1 0-1,-1 0 1,0-1 0,1 1 0,-1 0-1,0 0 1,1 0 0,-1-1 0,1 1 0,0 0-1,-1 0 1,1-1 0,-1 1 0,1-1-1,0 1 1,0 0 0,0 0 0,5-27 73,-6 25-85,7-34 10,0 0-1,3 0 0,1 0 1,1 1-1,2 1 0,23-40 1,-33 65-4,1 1 0,-1 0 1,1 0-1,1 0 0,0 1 1,-1-1-1,2 2 1,8-8-1,-13 12-10,-1 0 0,1 1 0,0-1 0,-1 1 0,1 0 0,0-1 0,-1 1 0,1 0 0,0 0 0,-1 0 1,1 0-1,0 0 0,0 1 0,-1-1 0,1 0 0,0 1 0,-1 0 0,1-1 0,-1 1 0,1 0 0,-1-1 0,1 1 0,-1 0 0,3 2 0,2 3 41,-1-1 1,0 1-1,0 0 0,6 8 0,-4-4 61,83 132 378,-46-67-327,-44-74-145,0 0 0,0-1 0,1 1 0,-1-1 0,0 1 0,0 0 0,1-1 0,-1 1 0,0-1 0,1 1 0,-1-1 0,1 1 0,-1-1 1,1 1-1,-1-1 0,1 0 0,-1 1 0,1-1 0,-1 0 0,1 1 0,-1-1 0,1 0 0,-1 0 0,1 1 0,0-1 0,-1 0 0,1 0 0,0 0 1,-1 0-1,1 0 0,-1 0 0,1 0 0,0 0 0,-1 0 0,1 0 0,0 0 0,-1 0 0,1 0 0,-1-1 0,1 1 0,0 0 0,-1 0 1,1-1-1,-1 1 0,1 0 0,-1-1 0,1 1 0,-1-1 0,1 1 0,0-1 0,19-34-49,-14 21 30,2-1-6,1 0 0,0 0 0,1 1 0,0 0 0,1 0-1,1 1 1,0 1 0,16-12 0,-26 22 16,0 0 1,0 1-1,0 0 1,1 0-1,-1-1 0,0 1 1,1 0-1,-1 1 1,0-1-1,1 0 1,-1 1-1,1-1 1,-1 1-1,1 0 1,0 0-1,-1 0 0,1 0 1,-1 1-1,1-1 1,-1 0-1,1 1 1,-1 0-1,1 0 1,-1 0-1,0 0 1,1 0-1,-1 0 1,0 0-1,0 1 0,0-1 1,0 1-1,0 0 1,0-1-1,2 4 1,6 7 27,-1 0 0,0 0 0,0 1 0,10 24 0,-4-11 89,-4-6-52,89 139 186,-97-155-228,1 0 0,-1 0 0,1-1 0,-1 1 0,1-1 0,6 5 0,-9-8-147,0 1-1,0 0 1,1 0-1,-1-1 1,0 1 0,0 0-1,1-1 1,-1 0-1,0 1 1,1-1-1,-1 0 1,1 1-1,-1-1 1,0 0-1,1 0 1,-1 0 0,1-1-1,-1 1 1,0 0-1,1 0 1,-1-1-1,0 1 1,1-1-1,-1 1 1,0-1-1,1 1 1,-1-1 0,1-1-1,13-17-4095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50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292 113 4514,'0'0'2804,"1"-17"-2724,1-52-24,-3 52 3,-4 13 82,-4 2 58,0 0 0,-1 1-1,1 1 1,0 0 0,0 0 0,0 0-1,-1 1 1,1 1 0,0 0 0,0 0 0,0 0-1,1 1 1,-1 1 0,1-1 0,-1 1-1,1 1 1,-10 7 0,7-2-114,1 0 0,0 1-1,1 0 1,0 1 0,1 0 0,0 0 0,1 1 0,0-1 0,1 2 0,1-1-1,-8 28 1,8-19-15,1 0 0,1 0 0,1 1 0,1 0 0,1-1-1,5 45 1,-4-62-66,0-1-1,0 0 0,0 1 1,0-1-1,1 0 1,-1 0-1,1 0 0,0 0 1,0 0-1,1-1 1,-1 1-1,1 0 1,0-1-1,0 0 0,0 0 1,0 0-1,1 0 1,-1 0-1,1-1 0,-1 1 1,5 1-1,1 0-12,0-1 0,0 0 0,0 0-1,0-1 1,0 0 0,1-1 0,-1 0-1,17 0 1,-24-1-14,0-1-1,0 1 1,1-1-1,-1 0 1,0 1-1,0-1 0,1 0 1,-1 0-1,0-1 1,0 1-1,0 0 1,-1-1-1,1 1 1,0-1-1,0 1 1,-1-1-1,1 0 1,-1 0-1,0 0 1,1 0-1,-1 0 1,0 0-1,0 0 1,0 0-1,0 0 0,0-4 1,4-8-213,-1-1-1,5-29 1,-7 30 11,1-2 75,1-7-185,-1 1 0,1-34 0,-4 56 373,15 3-41,-11 1 11,1 1 0,-1 1 1,0-1-1,-1 0 0,1 1 0,-1 0 1,0 0-1,2 6 0,4 8 147,2 3 110,22 41 491,-29-58-685,-1-1 0,1 1 1,0-1-1,0 0 0,0 0 0,1-1 1,0 0-1,8 6 0,-13-9-66,1 0 0,0-1-1,0 1 1,0-1 0,0 0-1,0 1 1,0-1-1,0 0 1,0 1 0,-1-1-1,1 0 1,0 0 0,0 0-1,0 0 1,0 0-1,0 0 1,0 0 0,0 0-1,0 0 1,0 0 0,0-1-1,0 1 1,0 0-1,0-1 1,0 1 0,0 0-1,0-1 1,0 1 0,-1-1-1,1 0 1,0 1-1,0-1 1,-1 0 0,2-1-1,1-2 3,0 0 0,-1 0 0,0-1-1,0 1 1,3-9 0,-1 3 15,16-37 73,2 2 0,50-78 0,-71 122-84,0 0 1,-1 0-1,1 0 0,0 0 1,0 0-1,0 1 0,-1-1 1,1 0-1,0 0 0,0 0 1,0 1-1,0-1 0,1 1 0,-1-1 1,0 1-1,0-1 0,0 1 1,0 0-1,0-1 0,1 1 1,-1 0-1,0 0 0,0 0 1,1 0-1,-1 0 0,0 0 1,0 0-1,0 0 0,1 0 1,-1 1-1,0-1 0,0 1 0,0-1 1,0 1-1,0-1 0,1 1 1,-1-1-1,1 2 0,2 1 84,0 1 0,-1-1-1,1 1 1,-1 0-1,0 0 1,0 0-1,4 7 1,44 90 1315,12 21-510,-61-119-885,0 0 0,0 1 0,0-1 1,0 0-1,1-1 0,-1 1 0,1 0 0,0-1 0,0 1 0,0-1 0,0 0 0,0 0 0,4 2 0,-6-4-22,0-1-1,0 1 1,0 0-1,0-1 1,0 1-1,0 0 1,0-1-1,0 1 1,0-1-1,-1 0 1,1 1-1,0-1 1,0 0-1,-1 1 1,1-1-1,0 0 1,-1 0-1,1 1 1,-1-1-1,2-2 1,10-22-173,-9 17 122,14-31-105,21-46-919,-34 77 873,1 0 0,0 1-1,0-1 1,1 1 0,0 0 0,0 0 0,11-8 0,-16 14 200,0 0 1,0 1-1,0-1 1,0 0 0,0 1-1,1-1 1,-1 1 0,0-1-1,0 1 1,1 0-1,-1-1 1,0 1 0,1 0-1,-1 0 1,0 0 0,1 0-1,-1 0 1,0 0-1,0 0 1,1 1 0,-1-1-1,0 0 1,1 1 0,-1-1-1,0 1 1,0-1 0,0 1-1,0 0 1,1-1-1,-1 1 1,1 1 0,4 4 39,0 0 1,-1 0 0,0 0 0,6 10 0,12 12 93,-13-21-119,0-1 0,0 0 0,1 0 0,0-1 0,0 0 1,0-1-1,1 0 0,0-1 0,-1-1 0,1 1 1,15 0-1,10-1-21,0-1 0,48-6 0,-74 4-33,-1-1-1,1 0 1,-1-1 0,0 0 0,0 0-1,0-1 1,0 0 0,-1-1-1,1 0 1,-1-1 0,-1 0 0,1 0-1,-1-1 1,0 0 0,0-1-1,-1 1 1,0-2 0,0 1 0,-1-1-1,0 1 1,-1-2 0,0 1-1,0-1 1,-1 1 0,0-1 0,-1 0-1,0-1 1,-1 1 0,0 0 0,1-18-1,-3 25 32,1 0 0,-1 1 0,-1-1 0,1 0-1,0 0 1,-1 0 0,1 1 0,-1-1 0,0 0 0,0 1 0,0-1-1,0 0 1,-1 1 0,-1-3 0,1 3 29,0 0 1,-1 0-1,1 0 1,-1 1-1,1-1 0,-1 1 1,0-1-1,1 1 1,-1 0-1,0 0 0,0 0 1,-6 0-1,-4-1 273,-1 0-1,0 1 0,-16 1 1,15 0 4,14 1-284,0-1 0,0 0 0,0 0 0,0 1-1,1-1 1,-1 1 0,0-1 0,0 1 0,1-1-1,-1 1 1,0-1 0,0 1 0,1 0-1,-1-1 1,1 1 0,-1 0 0,0 0 0,1-1-1,0 1 1,-1 0 0,1 0 0,-1 0 0,1 0-1,0-1 1,0 1 0,-1 2 0,-4 26 21,5-27-24,-2 83 127,3-50-63,-1-28-38,1 0-1,0 0 1,0 0 0,0 0 0,1 0 0,0-1 0,0 1 0,1-1 0,0 0 0,0 1 0,1-1 0,-1 0 0,6 5 0,-3-3-16,1-1 0,0 1 0,0-1 1,1-1-1,0 0 0,0 0 1,1 0-1,12 6 0,-20-11-18,1 0-1,0 0 1,-1-1-1,1 1 0,0 0 1,0-1-1,0 1 1,-1-1-1,1 1 1,0-1-1,0 0 1,0 0-1,0 0 1,0 0-1,0 0 1,-1 0-1,1-1 0,0 1 1,0 0-1,0-1 1,0 0-1,-1 1 1,1-1-1,0 0 1,-1 0-1,1 0 1,-1 0-1,1 0 0,-1 0 1,1-1-1,1 0 1,1-5-30,0 1-1,0 0 1,0-1 0,-1 0 0,0 0 0,3-9 0,1-2 23,58-112-277,-65 129 289,1 1 0,-1-1 0,0 1 0,0-1 0,1 1 0,-1-1 0,0 1 0,1 0 0,-1-1 0,0 1 0,1-1 1,-1 1-1,1 0 0,-1-1 0,1 1 0,-1 0 0,1 0 0,-1-1 0,1 1 0,-1 0 0,1 0 0,-1 0 0,1 0 1,-1 0-1,1-1 0,-1 1 0,1 0 0,-1 0 0,1 0 0,-1 0 0,1 1 0,-1-1 0,1 0 0,-1 0 0,1 0 1,-1 0-1,1 1 0,-1-1 0,1 0 0,-1 0 0,1 1 0,-1-1 0,1 0 0,-1 1 0,1-1 0,-1 1 0,17 19 26,9 28 358,13 24 9,-35-66-372,0 0-1,1-1 1,-1 1 0,1-1-1,0 0 1,0 0 0,1 0 0,9 5-1,-13-8-20,1-1 0,-1 1-1,1-1 1,-1 0 0,1 0 0,-1-1-1,1 1 1,0 0 0,-1-1 0,1 0-1,0 1 1,0-1 0,0 0-1,-1-1 1,1 1 0,0 0 0,0-1-1,-1 1 1,1-1 0,0 0-1,4-2 1,1-2-47,-1 0-1,0 0 1,0 0-1,-1-1 1,9-10-1,21-17-315,-35 33 363,0 0 0,-1 0-1,1 0 1,0-1 0,-1 1 0,1 0-1,0 0 1,-1 0 0,1 0-1,0 0 1,0 0 0,-1 1-1,1-1 1,0 0 0,-1 0 0,1 0-1,0 1 1,-1-1 0,1 0-1,0 1 1,-1-1 0,1 0-1,-1 1 1,1-1 0,-1 1 0,1-1-1,-1 1 1,1-1 0,-1 1-1,1-1 1,-1 1 0,1 0 0,-1-1-1,0 1 1,0 0 0,1-1-1,-1 1 1,0 0 0,2 2 6,34 52 54,-20-29 119,1-1 1,1 0-1,22 22 0,-34-41-387,-1-1 0,1 0 1,0 0-1,1 0 0,-1 0 0,1-1 0,0 0 1,0-1-1,0 0 0,1 0 0,-1 0 1,1-1-1,-1 0 0,1 0 0,0-1 0,12 0 1,-19 0 79,-1-1 1,1 0-1,0 0 1,-1 0 0,1 0-1,0 0 1,-1 0-1,1-1 1,0 1-1,-1 0 1,1 0 0,0 0-1,-1-1 1,1 1-1,-1 0 1,1-1 0,0 1-1,-1 0 1,1-1-1,-1 1 1,2-1-1,6-24-4041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50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7411,'0'0'4837,"0"43"-4389,19 467 2775,-12-424-2420,4-2 0,32 125-1,-35-182-776,0 0 0,2 0-1,1 0 1,1-1 0,2-1-1,0 0 1,1-1 0,2-1-1,0 0 1,2-2 0,25 25-1,-38-41-207,-1 0 0,1-1-1,0 1 1,0-2 0,1 1 0,-1-1-1,1 1 1,-1-2 0,1 1 0,0-1-1,0 0 1,1-1 0,-1 1 0,0-2-1,14 1 1,-20-1 61,0 0 0,0 0 0,0-1 1,0 1-1,-1-1 0,1 1 0,0-1 0,0 1 0,0-1 0,-1 1 0,1-1 0,0 0 0,-1 1 0,1-1 0,-1 0 1,1 0-1,-1 1 0,1-1 0,-1 0 0,1 0 0,-1 0 0,0 0 0,1 1 0,-1-1 0,0 0 0,0 0 0,0 0 0,1 0 1,-1 0-1,0 0 0,-1-1 0,2-37-2442,-1 30 1149,0-31-5371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51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0 161 11797,'0'0'2305,"193"-108"-2273,-98 79 16,0 12-48,-4 11-480,-14 6-1761,-12 0-2385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51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0 559 4402,'0'0'7473,"9"-5"-7340,77-39 496,-51 29-390,0-2 1,58-40-1,-76 43-215,0 0 0,-1-1 1,0-1-1,-2 0 0,20-28 0,-27 33-137,0 0 1,-1-1 0,-1 0-1,0 0 1,0 0 0,-1 0-1,-1-1 1,0 0 0,-1 1 0,2-23-1,-4 24 18,1 2-44,-1-1 0,0 0 1,-1 1-1,-1-11 0,1 17 119,0 0 1,0 0-1,0 0 0,0 0 0,0 1 0,-1-1 1,1 0-1,-1 1 0,0-1 0,0 1 0,0-1 1,0 1-1,0 0 0,0 0 0,0 0 0,-5-3 0,-4 0 65,1 0-1,-1 0 1,0 2-1,0-1 1,0 1-1,-1 1 1,1 0-1,0 0 1,-1 1-1,0 1 1,-12 1-1,20-1 15,0 0 0,0 0 0,-1 1 0,1-1 0,0 1 0,0 0 0,0 0 0,0 1 0,0-1 0,0 1 0,1 0 0,-1 0 0,1 0-1,-1 1 1,1-1 0,0 1 0,-1 0 0,1-1 0,1 1 0,-1 1 0,0-1 0,1 0 0,0 1 0,-1-1 0,1 1 0,1 0 0,-1 0 0,0 0 0,1 0 0,-1 4 0,-3 12 182,2 1-1,0-1 1,1 1-1,1 36 1,2-47-159,-1 0-46,0 0-1,1-1 1,0 1-1,1 0 1,0-1-1,1 0 1,0 1-1,0-1 1,1 0-1,0 0 0,1-1 1,7 12-1,-4-10-64,1 1 0,0-2 0,0 1 0,1-2 0,0 1 0,1-1 0,-1-1 1,20 11-1,-17-12-489,0 0 0,1-1 0,-1 0 0,1-1 0,0 0 0,1-2 0,17 3 0,22-4-4337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52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83 9188,'0'0'3258,"-4"-10"-3114,-17-30-96,11 31 136,9 9 197,1 7 17,0 11-375,-1-8 56,1-1-1,0 0 1,1 1 0,0-1 0,0 0 0,5 14 0,-5-19-66,1-1 1,-1 0 0,1 0 0,0-1-1,0 1 1,0 0 0,1-1 0,-1 1-1,1-1 1,-1 1 0,1-1 0,0 0-1,0 0 1,0-1 0,0 1 0,0-1-1,0 1 1,0-1 0,0 0 0,1 0-1,-1 0 1,5 0 0,-5 0-13,-1 0 0,1-1-1,-1 1 1,1-1 0,-1 1 0,1-1 0,0 0 0,-1 0 0,1 0-1,-1-1 1,1 1 0,-1-1 0,1 1 0,-1-1 0,1 0-1,-1 0 1,1 0 0,-1 0 0,0 0 0,1-1 0,-1 1-1,0-1 1,0 1 0,0-1 0,0 0 0,-1 0 0,1 0-1,0 0 1,-1 0 0,1 0 0,-1 0 0,0 0 0,0-1-1,2-4 1,0-4-303,0-2 0,-1 1 1,0 0-1,-1 0 0,-1-24 0,1 34 111,-1-1 1,0 1-1,0 0 1,-1 0-1,1 0 1,0-1 0,-1 1-1,1 0 1,-1 0-1,0 0 1,1 0-1,-3-3 1,2 4-55,0 0 1,0 0-1,-1 0 1,1 0-1,0 1 1,0-1-1,-1 0 0,1 1 1,-1-1-1,1 1 1,-1-1-1,1 1 1,0 0-1,-1-1 1,1 1-1,-1 0 1,-2 0-1,-25 0-5203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52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50 10613,'0'0'2729,"-5"-5"-2684,-17-15-82,17 15-96,5 7 113,0 0 1,0-1 0,0 1 0,0 0-1,0-1 1,1 1 0,-1-1-1,0 1 1,1 0 0,0-1 0,-1 1-1,2 1 1,1-2 24,0 1-1,0-1 1,0 0-1,0 0 1,0-1-1,1 1 1,-1-1 0,5 1-1,-7-1-11,0 0 0,0 1-1,0-1 1,0 0 0,0 0-1,0 0 1,0 0 0,0 0-1,0 0 1,0 0 0,0 0-1,0 0 1,0 0 0,0-1 0,0 1-1,0 0 1,0-1 0,0 1-1,0-1 1,-1 1 0,1-1-1,0 1 1,0-1 0,0 0-1,-1 1 1,1-1 0,0 0 0,0-1-1,-1 1 15,1-1 1,-1 1-1,0-1 0,0 1 0,0-1 1,-1 1-1,1-1 0,0 1 1,0-1-1,-1 1 0,1-1 0,-1 1 1,1 0-1,-1-1 0,0 1 0,0 0 1,1-1-1,-1 1 0,0 0 0,0 0 1,0 0-1,-3-2 0,1 1 46,-1 1-1,0 0 1,0 0 0,0 0-1,0 0 1,0 1 0,-7 0-1,8-1-42,-42 1-99,28 0-2346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53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534 742 8500,'0'0'2972,"-5"-13"-2804,-13-39 230,16 49-328,1 0 0,0 0 0,-1 0 0,1 1 0,-1-1 0,0 1 1,0-1-1,0 1 0,0-1 0,-1 1 0,1 0 0,-1 0 1,1 0-1,-1 1 0,1-1 0,-7-2 0,-4-4 306,-3-1-262,0 0-1,-1 1 1,0 0-1,0 2 1,0 0-1,-1 1 1,0 0-1,0 2 0,0 0 1,0 1-1,0 1 1,-1 1-1,1 0 1,-22 4-1,34-3-119,0 1-1,1 0 0,-1 0 0,0 1 1,1-1-1,-1 1 0,1 1 0,0-1 1,0 1-1,0 0 0,1 0 0,-1 0 1,1 0-1,0 1 0,0 0 0,1 0 1,-5 6-1,-3 7 13,1 0 1,0 1-1,-11 34 0,13-28-5,2 0 1,1 1-1,1 0 0,1 0 0,2 0 0,1 35 1,0-61-3,1 2-3,-1 0-1,0-1 0,0 1 1,1-1-1,-1 1 0,1-1 0,-1 0 1,1 1-1,0-1 0,0 1 1,0-1-1,-1 0 0,1 0 1,0 1-1,0-1 0,1 0 1,-1 0-1,0 0 0,0 0 1,0 0-1,1 0 0,-1-1 0,1 1 1,-1 0-1,0-1 0,1 1 1,-1-1-1,1 1 0,-1-1 1,1 0-1,1 1 0,8 0 8,0 1 0,0-1 0,16-1 0,-18 0-17,-1-1 7,0 0 0,0 0 0,-1 0 0,1-1 0,-1-1 0,1 1 0,-1-1 0,0 0 0,1-1 0,-2 1 0,1-1 0,0-1 0,11-9 0,4-7-29,0 0-1,23-32 1,-41 49 30,15-20-141,-1 0 1,-1-1 0,0-1-1,-3-1 1,0 0 0,-1-1-1,-2-1 1,-1 0 0,-1 0-1,-2 0 1,0-1 0,-3-1-1,3-44 1,-5 19-280,-6-81 0,1 115 418,0 0 0,-1 1 0,-2 0 1,0 0-1,-1 0 0,-18-36 0,5 24 142,20 33-130,0 0 0,-1 0-1,1-1 1,0 1-1,0 0 1,0 0 0,0 0-1,0-1 1,0 1 0,0 0-1,-1 0 1,1 0 0,0-1-1,0 1 1,0 0-1,0 0 1,-1 0 0,1 0-1,0-1 1,0 1 0,-1 0-1,1 0 1,0 0-1,0 0 1,-1 0 0,1 0-1,0 0 1,0 0 0,0 0-1,-1 0 1,1 0 0,0 0-1,-1 0 1,1 0-1,0 0 1,0 0 0,0 0-1,-1 0 1,1 0 0,0 0-1,0 0 1,-1 0-1,1 0 1,0 1 0,0-1-1,0 0 1,-1 0 0,1 0-1,-1 7 33,0-1 0,0 1 0,1-1 0,0 0 0,1 13 0,1 22-148,45 478 2517,-46-510-2369,32 194 993,-24-163-824,1-2-1,2 1 0,18 37 0,-25-66-187,-1 0 0,2-1 0,-1 1 0,1-1 0,14 16 0,-16-22-37,-1 0 0,1 1-1,0-1 1,0-1 0,0 1 0,0-1 0,1 1 0,-1-1 0,1 0 0,0-1 0,-1 1-1,1-1 1,0 0 0,9 1 0,-11-2-62,-1 0 0,1 0 1,-1 0-1,1 0 0,-1 0 0,1-1 0,-1 1 0,1-1 1,-1 1-1,0-1 0,1 0 0,-1 0 0,0 0 0,1 0 0,-1-1 1,0 1-1,4-4 0,-2 1-190,-1 0 1,1-1-1,-1 0 0,0 0 1,0 0-1,4-9 0,17-53-3519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54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5202,'0'0'8596,"135"184"-8244,-77-115 33,4-3-369,0-7 272,-7-10-224,-8-13 0,-11-16-48,-6-4-32,-9-13-865,-6-3-1232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54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984 0 9780,'0'0'4776,"-40"21"-4515,-135 70 25,-77 47 886,-29 12 134,185-96-1010,62-33-498,-58 25-1,78-42-4516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0:38.0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0.2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 74 8196,'0'0'4108,"-9"13"-4052,4-6-48,-2 5 7,-1-1 1,2 1-1,0 1 0,0-1 0,1 1 1,-5 21-1,1 22 506,3 1-1,1 110 1,6-138-472,-2-25-51,1 1 0,0 0 0,0-1-1,1 1 1,-1 0 0,1-1-1,0 1 1,1 0 0,-1-1-1,1 0 1,-1 1 0,2-1 0,-1 0-1,0 0 1,1 0 0,-1 0-1,1 0 1,0-1 0,1 1-1,-1-1 1,0 0 0,1 0 0,0 0-1,0 0 1,0-1 0,0 0-1,0 1 1,0-1 0,1-1 0,-1 1-1,1-1 1,-1 0 0,1 0-1,-1 0 1,10 0 0,-11 0-14,1-1-1,-1 0 1,0 0 0,1 0 0,-1-1 0,0 1 0,1-1 0,-1 1 0,0-1-1,1 0 1,-1-1 0,0 1 0,0 0 0,0-1 0,0 0 0,0 0 0,-1 0-1,4-2 1,0-3-9,-1-1 1,1 1-1,-1-1 0,-1 0 0,7-14 0,-11 21 25,13-28-32,-1-1 0,-2 0-1,-1 0 1,-2-1 0,0-1 0,-3 1 0,0-1 0,-2 0 0,-1 0 0,-6-51 0,4 75 33,0 1-1,-1 1 1,0-1-1,0 0 1,-1 0-1,0 1 1,0-1-1,-1 1 1,1 0-1,-1 0 1,0 0-1,-1 1 1,0-1-1,1 1 1,-2 0-1,-7-6 1,6 6 54,-1 0 0,1 0 0,-1 0 1,0 1-1,0 1 0,0-1 0,0 1 0,-1 1 0,1-1 1,-1 2-1,0-1 0,-17 0 0,24 2-58,0 0 1,1 1-1,-1-1 1,0 1-1,0-1 0,1 1 1,-1 0-1,0-1 1,1 1-1,-1 0 0,1 0 1,-1 0-1,1 1 0,0-1 1,-1 0-1,1 0 1,0 1-1,0-1 0,0 1 1,0-1-1,0 1 1,0-1-1,0 1 0,0 0 1,1-1-1,-1 1 0,1 0 1,-1 3-1,-2 6-178,1 0-1,0 0 1,0 15-1,2-23 96,-1 11-235,-1 5-659,1 0 0,1 0 0,0 0 0,2 0 0,6 30 0,13-5-3483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54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1 240 12950,'0'0'3980,"22"-4"-4092,1273-176 1204,-738 129-2653,-504 47-252,-30 4-2147,-23 13-6616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55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427 447 6323,'0'0'7080,"-22"-2"-7034,-10-1-22,-85-2 120,108 5-113,1 1-1,0 0 1,-1 1 0,1 0 0,0 0-1,0 1 1,0 0 0,1 0-1,-1 1 1,1 0 0,0 0 0,0 1-1,-9 7 1,1 1 111,0 0 0,1 2-1,0 0 1,-16 24 0,24-31-102,0 1 0,1 1 0,-1-1-1,2 0 1,0 1 0,0 0 0,0 0 0,1 1 0,1-1-1,0 0 1,0 1 0,1 0 0,0-1 0,1 12 0,1-21-44,-1 0 1,0 0 0,0 0 0,1 1 0,-1-1 0,1 0-1,-1 0 1,1 0 0,-1 0 0,1 0 0,-1-1-1,1 1 1,0 0 0,0 0 0,0 0 0,-1 0-1,1-1 1,0 1 0,0 0 0,0-1 0,0 1-1,0-1 1,0 1 0,0-1 0,0 0 0,0 1-1,0-1 1,0 0 0,1 0 0,1 1 0,42 2-79,-34-3 57,8 2 8,-1-1 0,0-1 0,0-1 0,0-1 0,0 0 0,0-1 0,-1-1 0,1-1 0,16-7 0,-15 3-136,0-1 1,-1-1 0,0-1-1,-1 0 1,0-1 0,-1-1-1,-1 0 1,0-2 0,-1 1-1,0-2 1,-2 0 0,0 0-1,-1-1 1,0-1 0,-2 0 0,0 0-1,-1-1 1,-1 0 0,-1 0-1,-1 0 1,4-34 0,-5-103-846,-5 98 886,1 45 362,0 0 0,-2 0 0,1 0 0,-2 0 0,0 0 1,0 1-1,-9-23 0,10 33 609,2 28-368,1 413 2502,0-405-2837,1 1 1,2-1-1,1 0 0,2-1 1,1 1-1,1-2 0,2 1 1,1-1-1,30 53 0,-38-77-162,1 0 0,0 0 0,0 0 0,1-1 0,-1 0 0,1 0 0,10 8 0,-13-13-126,-1 1 0,0-1 0,1 1 0,-1-1 1,1 0-1,-1 0 0,1 0 0,-1 0 0,1 0 0,0-1 0,-1 1 0,1-1 0,0 0 0,0 0 0,-1 0 0,1 0 0,0 0 0,0-1 0,-1 1 0,1-1 0,0 0 0,-1 1 0,1-1 0,-1 0 0,5-3 1,-4 2-239,0-1 1,0 1 0,0-1 0,0 0-1,-1 0 1,1 0 0,-1 0 0,0 0-1,3-6 1,21-46-6370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55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0 6515,'0'0'4130,"-65"210"-1889,43-128-848,7-3-289,8-10-144,7-7-495,0-9-161,7-17-304,30-13-16,10-16-32,4-7-128,4 0-96,3-14-609,-3-28-47,-8-4-1297,-21 10-1137,-19 6-3169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56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0 128 6259,'0'0'6163,"230"-46"-5843,-146 27-320,0-1-160,-15 7-1889,-18-17-3410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5:5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1 3794,'0'0'17192,"-11"0"-17320,41 0-145,13 0 273,5 0-16,10 0 112,0 0-192,4 0 96,-7 3-640,-4 0-865,-11 1-768,-14 2-1024,-19 11-2386</inkml:trace>
  <inkml:trace contextRef="#ctx0" brushRef="#br0" timeOffset="1">1 395 11941,'0'0'6451,"193"0"-5922,-120-4-129,0-6-288,-4 1-96,-11 2-32,-10 7-320,-4 0-1057,-23 0-1056,-10 23-1489,-11 10-3969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6:5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74 3602,'4'-6'12211,"-4"80"-12210,1 11 67,-16 141 1,8-160-81,2 105 0,5-150-1,1-9 18,1 0 1,0 0-1,0-1 0,1 1 1,1-1-1,0 0 0,0 0 1,8 14-1,-3-8-10,1-1 0,0-1 1,1 1-1,21 22 0,-20-26-3,0-1 0,20 15 0,-27-23 6,-1 0 0,1 0 1,0-1-1,-1 0 0,1 0 0,0 0 0,0 0 1,0-1-1,1 0 0,-1 0 0,9 0 1,18 0-3,-14 0 10,1-1 1,21-3-1,-34 2-1,-1 0 0,1-1 1,0 1-1,0-1 0,-1 0 0,1-1 0,-1 1 0,0-1 0,0 0 1,9-7-1,7-8 28,-1 0 1,-1-1-1,-1-2 0,-1 1 1,0-2-1,-2 0 1,0-1-1,-2-1 1,0 0-1,-2-1 0,-1 0 1,0 0-1,-2-1 1,8-47-1,-10 9 3,-2 0-1,-7-85 1,0 134-8,0 0 0,-1 1-1,-1 0 1,0 0 0,-1 0 0,0 1 0,-13-20-1,4 5-1,5 10-18,0 0-1,-18-22 1,23 34 66,-1-1 1,0 1-1,0 0 1,0 0 0,0 1-1,-1-1 1,0 2-1,-12-8 1,7 9 74,-1 0 1,1 0 0,-1 1 0,0 0-1,1 1 1,-26 2 0,25-1-136,-22 0 6,-4-1 28,0 1 0,1 3 1,-45 8-1,-69 27 317,135-37-256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01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100 109 912,'0'0'2068,"-7"-6"-1951,-40-28-23,43 30 224,0 0 0,0 0 1,1 0-1,-1-1 0,1 1 1,0-1-1,0 0 0,1 0 0,-1 0 1,1 0-1,0 0 0,-1-9 1332,2 15-1620,1 0 0,-1 0 1,1-1-1,-1 1 0,1 0 0,-1 0 0,1 0 0,0 0 1,-1-1-1,1 1 0,0 0 0,0 0 0,0 0 1,0 0-1,0 0 0,0 0 0,0 0 0,0 0 0,0-1 1,0 1-1,1 1 0,-1 3 29,-1 82 57,4 0-1,21 129 1,-12-157-66,42 242 65,-42-211-91,1 124 0,-27 197 264,-7 42 144,5-52-194,1 250 84,15-603-319,6 57 16,4-1 0,25 112 0,-30-189-14,123 535 8,-28-143-18,-66-263 10,81 455 49,-81-270 251,-12 352 0,-21-335 201,-3 389 413,-8-462-682,-1 107-84,9-110-126,11 494 122,24 787 278,-37-1474-400,-20 113 0,-2 22-15,-19 310 71,18-362-62,11-77 10,-6 125 0,21 207-29,-2 65-12,-6 663-32,11-700-44,-1-138-147,-3 341-25,-19-372 263,-1 41 43,18 797-56,15-730 13,-11-385-5,-1 63-20,4 0-1,20 128 1,-14-145 17,2 108 0,0-8 6,-5-119-13,2 16-4,-8-50 7,-1-2 4,1 0 0,0 1 0,0-1 0,0 1 0,0-1 0,0 0 0,0 1 0,0-1 0,0 1 0,0-1 0,0 0 0,0 1 0,0-1 0,0 1 0,1-1 0,-1 0 0,0 1 0,0-1 0,0 0 0,0 1 0,1-1 0,-1 1 0,0-1 0,0 0 0,1 0 0,-1 1 0,0-1 0,1 0 0,-1 0 0,0 1 0,1-1 0,-1 0 0,0 0 0,1 0 0,-1 1 0,0-1 0,1 0 0,-1 0 0,1 0 0,0 0 0,-1 2 7,1 0 0,0 0 0,-1 0 0,1 0 0,-1-1 1,0 1-1,0 0 0,1 0 0,-1 0 0,-1 0 0,1 0 1,0 3-1,0-2 40,3 2 223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06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168 260 4818,'0'0'5269,"-5"-4"-4748,-15-11-7,16 11 1301,-9 9-975,12-5-838,-1 1 0,1-1 0,-1 1 0,1-1 0,-1 1 0,1 0 1,0 0-1,-1 0 0,1 0 0,0 0 0,0 0 0,0 0 0,-2 2 0,-10 15 13,1 0 0,1 1 0,1 1 0,0 0 0,2 0 0,0 1 0,1 0 0,1 0 0,-3 27 0,4-18 15,1 1 1,2 0 0,1-1-1,2 1 1,5 34 0,-3-49-15,2 1 1,0-1-1,1-1 1,0 1-1,1-1 1,1 0-1,1-1 1,0 1-1,0-2 1,2 0 0,-1 0-1,26 22 1,-18-18-13,1-2 1,0 0 0,2-1 0,0-1 0,0-1 0,1-1 0,0-1 0,30 10 0,-37-16 2,-1 0 0,1-1 0,-1-1 0,1 0 0,0-1 0,0 0 0,0-1 0,0-1 0,0-1 0,17-3 0,-19 1 2,-1 0 0,1 0 0,-1-2 0,0 1-1,0-2 1,-1 1 0,1-2 0,-1 1 0,-1-2 0,0 1 0,13-15 0,27-33 43,-2-2 1,-4-2 0,62-109-1,-96 150-29,0-1 0,-2 0 0,-1 0 0,0-1-1,-2 0 1,5-32 0,-4-2 44,-2-73 0,-4 121-55,-1 0 1,1 0-1,-1 0 0,0 0 1,0 0-1,-1 0 1,0 0-1,-1 0 0,1 1 1,-7-11-1,4 9 45,-1 0-1,-1 0 1,1 0 0,-1 1-1,0 0 1,-1 1 0,-9-7 0,-2 0 35,-1 1 1,0 0 0,-1 2 0,0 0-1,0 2 1,-1 0 0,0 2 0,-29-6-1,7 5 16,0 3 1,0 1-1,-62 4 0,88 1-99,-1 0 0,1 1 0,0 1 0,0 1 0,0 1 0,-20 9 0,-97 55-43,110-55 47,17-11-22,1 0-1,-1 1 0,2 0 0,-1 0 0,0 1 0,-8 8 1,12-10-209,1 0 1,-1 0 0,1 1-1,-1-1 1,1 0-1,0 1 1,1 0 0,-1-1-1,1 1 1,0 0 0,0 0-1,0 5 1,-1 29-4052,-4 3-2961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06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23 115 7027,'0'0'6144,"-4"-2"-5685,-10-9-155,10 8 6,16 2-233,64-4 44,134-13 532,-165 11-554,-1-1-1,74-25 1,-104 28-165,-3 1-62,0 0 1,1 0-1,0 1 0,-1 1 0,21-3 1,-60 19-11919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07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8308,'0'0'5055,"30"9"-4465,10 3-307,-5-1 161,1-1 0,71 9-1,83-7 1052,-117-10-1177,93 15 1,-156-15-216,12 4-686,-21-6 389,0 1 0,-1-1 0,1 1 0,0 0 0,-1-1 0,1 1 0,0 0 0,-1-1 0,1 1 0,-1 0 0,0 0 0,1 0 0,-1-1 0,1 1 0,-1 0 0,0 0 0,0 0 0,0 0 0,1 0 0,-1 0 0,0 0 0,0-1 0,0 3 0,0 15-4189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0.6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11781,'0'0'1553,"0"177"-1441,0-121-112,0-6-32,0-11-16,0-10-1024,0-10-929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10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8148,'0'0'4722,"0"2"-4517,23 297 1447,-10-180-1367,27 270 222,-35-375-1014,-2-33-1400,-3-30-497,0-17-1990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11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8564,'0'0'2585,"28"5"-2414,93 17 296,-104-18-358,-1 0 0,1 2 1,-1 0-1,0 1 1,-1 0-1,1 2 0,-1 0 1,-1 0-1,26 23 1,-24-19-33,0 1 0,0 0 1,-2 2-1,0-1 0,-1 2 1,0 0-1,-1 1 1,-1 0-1,-1 0 0,-1 1 1,-1 0-1,0 1 0,-1 0 1,-1 0-1,-1 1 0,-1 0 1,-1-1-1,1 27 1,-4 152 435,-2-168-436,-2 0 1,0-1-1,-3 0 0,-12 40 0,17-67-62,-16 47 273,-38 76 1,50-114-177,-1 0 0,0-1 0,0 1 0,-2-2 0,1 1 0,-1-1 0,-1 0 0,0-1 0,0 0 0,-1-1 0,-22 14 1,30-21-82,0 1 1,0-1 0,0 0 0,0 0-1,-1 0 1,1-1 0,0 1 0,-1-1-1,-4 0 1,8-12-2817,0-9 29,0-2-1267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12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351 6 4914,'0'0'7500,"-13"-6"-3640,12 7-3853,-1 0 0,0-1 0,1 1 0,-1 0 0,0 0 0,1 0 0,0 1 0,-1-1 0,1 0 0,0 1 0,-1-1 0,1 0 0,0 1 0,0 0 0,0-1 0,0 1 0,0 0-1,1-1 1,-1 1 0,0 0 0,0 3 0,-4 7 0,-54 126 29,5 2 1,7 3-1,6 1 0,-43 291 1,71-308 228,5 1 0,13 186 0,-1-277-180,1 0 1,1 0 0,2-1 0,2 0 0,1 0 0,20 43 0,-17-52-44,0 0 1,2-1-1,1 0 1,0-2 0,2 0-1,1-1 1,1 0-1,29 22 1,14 4 28,2-4-1,1-3 0,3-2 1,84 34-1,-150-73 270,-10-18-9166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12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5603,'0'0'6485,"13"28"-6183,-6-12-229,5 11 60,0-1 0,2 0-1,1-1 1,1-1 0,34 40-1,50 35 449,193 149-1,-280-238-669,47 34 290,-54-40-370,0-1-1,0 0 0,0 0 0,0 0 0,0-1 0,1 0 0,-1 0 0,10 1 0,-2-5-2177,-5-11-1250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13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518 1 9925,'0'0'4001,"-131"180"-3825,62-91 241,-12 9-49,5-6 320,7-23-368,21-17-160,19-25-160,14-14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13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39 304 5074,'0'0'5387,"0"30"-4213,0 99 288,1 35-598,-1-159-852,0-3-12,0-1 0,0 0 1,0 1-1,0-1 0,0 1 1,0-1-1,0 0 0,1 1 1,-1-1-1,0 0 0,1 1 1,-1-1-1,1 0 0,0 1 1,-1-1-1,1 0 0,0 0 1,0 0-1,0 0 0,1 1 1,1-1-4,-2-14 70,-5-495-2103,4 496 1977,0 0-1,0 1 1,2-1 0,-1 1-1,6-21 1,-6 29 53,1 0-1,-1 0 1,0 1-1,1-1 1,-1 1 0,1-1-1,0 1 1,0-1 0,0 1-1,0 0 1,0 0-1,0 0 1,1 0 0,-1 0-1,1 1 1,-1-1 0,1 1-1,0-1 1,0 1 0,-1 0-1,1 0 1,0 1-1,0-1 1,0 0 0,0 1-1,6-1 1,-2 1 71,1-1 0,-1 1 0,1 0 0,-1 1 0,1-1 0,-1 1 0,12 4 0,-16-4-38,0 1-1,0-1 0,0 1 0,0 0 1,-1 0-1,1 0 0,-1 1 0,1-1 1,-1 0-1,0 1 0,0 0 0,0-1 1,0 1-1,0 0 0,0 0 0,-1 0 1,0 0-1,2 6 0,1 4 61,-1 1-1,0-1 1,-1 1 0,-1 0-1,0 0 1,-2 25-1,0-7 82,1-24-121,0-1 0,0 1 0,-1-1 1,0 1-1,-1-1 0,1 1 0,-1-1 0,-1 0 1,0 0-1,0 0 0,0-1 0,0 1 0,-1 0 1,-1-1-1,1 0 0,-1 0 0,0-1 0,0 1 1,0-1-1,-1 0 0,0 0 0,0-1 0,0 0 1,0 0-1,-1 0 0,0-1 0,0 0 1,0 0-1,0-1 0,0 0 0,0 0 0,-1 0 1,1-1-1,0 0 0,-11-1 0,-54 0 233,64-1-414,12-1-151,17-1 61,13 2 222,0 2 0,0 2 0,0 1 0,63 16 0,-26 0 29,0-2 1,83 8-1,-153-26-105,-1 0-1,1 0 0,-1 0 0,1 0 0,-1 0 0,0 0 0,1 0 1,-1 0-1,1 0 0,-1 0 0,0 1 0,1-1 0,-1 0 0,0 0 1,1 0-1,-1 1 0,0-1 0,1 0 0,-1 0 0,0 1 1,1-1-1,-1 0 0,0 0 0,1 1 0,-1-1 0,0 0 0,0 1 1,0-1-1,1 1 0,-1-1 0,0 0 0,0 1 0,0-1 0,0 1 1,0-1-1,0 0 0,0 1 0,0-1 0,0 1 0,0-1 0,0 0 1,0 1-1,0-1 0,0 1 0,0-1 0,0 0 0,0 1 1,0-1-1,-1 1 0,1-1 0,0 0 0,0 1 0,0-1 0,-1 0 1,1 1-1,0-1 0,0 0 0,-1 0 0,1 1 0,0-1 0,-1 0 1,1 1-1,-19 11-3536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14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0 381 7171,'0'0'7617,"55"-15"-6971,388-108 1320,414-95-987,-832 212-1211,32-9-184,-19 12-3405,-62 16-9289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14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63 10709,'0'0'4514,"212"171"-3858,-128-112-272,-4 3-95,-7 0-241,-11-3-16,-7-3-32,-15-16-96,-15-8-961,-3-12-1200</inkml:trace>
  <inkml:trace contextRef="#ctx0" brushRef="#br0" timeOffset="1">733 1 5699,'0'0'7715,"-200"141"-6706,105-63 735,-11 11-1039,4-10-513,11-14-64,22-25-96,25-21-64,19-19-752,25-45-5235,18-24-2593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14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10005,'0'0'6643,"164"13"-6643,-98-13-48,-1 0 16,-6 0-849,-12 0-1024,-14 0-1344,-22 0-3330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15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1 387 13254,'0'0'2025,"17"-39"-1857,60-126-208,-61 134-109,34-51 0,-39 67 50,1 1 1,1 0 0,14-11 0,-27 25 104,0-1 0,1 1 1,-1 0-1,0 0 0,0 0 0,0 0 0,0 0 0,0 0 0,0 0 1,1 0-1,-1 0 0,0 0 0,0 0 0,0 0 0,0 0 1,0-1-1,1 1 0,-1 0 0,0 0 0,0 0 0,0 0 0,0 0 1,0 0-1,1 1 0,-1-1 0,0 0 0,0 0 0,0 0 1,0 0-1,0 0 0,1 0 0,-1 0 0,0 0 0,0 0 0,0 0 1,0 0-1,0 0 0,0 1 0,0-1 0,1 0 0,-1 0 0,0 0 1,0 0-1,0 0 0,0 0 0,0 0 0,0 1 0,0-1 1,0 0-1,0 0 0,0 0 0,0 1 0,3 14 99,-2 25-84,-1-33 34,-1 202 730,3 238 84,-2-424-1220,2 0 0,1-1 1,1 1-1,1-1 0,9 28 0,-4-30-3013,-2-17-2666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0.9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1 397 9172,'0'0'2575,"9"-31"-2485,33-103-92,33-55-12,-56 147 4,-20 45 189,1 1 1,-1 0-1,1-1 0,0 1 1,0 0-1,0 0 1,1 5-1,1 17-86,-2-3-9,1 73 543,-21 162-1,9-192-667,-7 42 381,13-36-4683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15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8740,'0'0'3071,"19"31"-2129,-9-16-796,17 29 301,-1 0 0,-3 2 0,32 84 0,-7 30 207,-8 3 0,30 242 0,-28 344 230,-43-667-640,-4 0 0,-21 112-1,14-137-9,-2 0 0,-3-1 0,-3-1-1,-30 61 1,41-97-111,-2 0 0,0-1 0,-17 23 1,20-33-88,1 0 1,-1 0 0,-1 0 0,1-1 0,-1-1-1,0 1 1,-20 9 0,-11 6-66,40-21-78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16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1 106 12886,'0'0'6045,"20"0"-6146,0 1 84,235-4 173,-171-10-5,89-26 1,71-11-1397,-243 50 858,15-1-43,-9 3-4927,-7 12-1934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17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13094,'0'0'1201,"-33"210"399,22-98-511,7 9-609,1-6-320,3-10-128,0-20-32,3-19-944,15-27-2290,-3-22-2801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18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2993,'0'0'7860,"7"0"-5011,84 0-2264,272-6 572,-237 6-881,-85 2-47,-1-2 0,72-10 1,-76 6-33,1 2 1,69 3 0,-31 1 396,-26-2-310,-30 0-4370,-31 0 282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18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 5491,'0'0'5429,"0"0"-5400,0 0 0,0 0 0,-1 0 0,1 0 0,0 0 0,0 0 0,0 0 0,-1 0 0,1 0 0,0 0 0,0 0 0,-1 0 0,1 0 0,0 0 0,0 0 0,-1 0 0,1 1 0,0-1 0,0 0 0,0 0 0,-1 0 0,1 0 1,0 0-1,0 1 0,0-1 0,-1 0 0,1 0 0,0 0 0,0 1 0,0-1 0,0 0 0,0 0 0,0 0 0,-1 1 0,1-1 0,0 0 0,0 0 0,0 1 0,0-1 0,0 0 0,0 0 0,0 1 0,-3 59 1033,-20 108 0,5-55-715,-10 72 10,-9 78 750,33-176-301,4-86-694,0-10-1136,1-54-4803,2 30 363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19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1460 10069,'0'0'2257,"18"-31"-1855,132-275-217,-70 120-159,62-156-24,-23-6 58,-109 310 79,-2 0 1,5-58 0,-10 21 3282,-15 84-2573,5 1-839,0 1 1,1 1-1,0-1 0,1 1 1,0 0-1,-5 21 1,-15 80-18,19-67 39,2 0-1,2 51 0,2-93-31,0 1 1,0-1-1,1 0 0,-1 0 1,1 0-1,0 1 1,0-1-1,0 0 0,0 0 1,1 0-1,0 0 1,0-1-1,0 1 0,0 0 1,0-1-1,1 1 1,3 3-1,-2-4-3,1 0 0,-1 0 1,1 0-1,-1-1 0,1 0 0,0 1 0,0-2 1,0 1-1,0-1 0,0 1 0,0-1 0,0-1 1,10 1-1,-1 0-3,1 0 0,-1-1 0,0-1 0,19-3 0,-26 2-12,1 0 0,-1 0 1,1-1-1,-1 0 0,0-1 0,0 1 0,-1-1 0,1-1 1,9-7-1,9-12-326,0 0 0,-2-2 0,0 0 1,-2-1-1,-1-2 0,-2 0 1,0-1-1,-2 0 0,-2-2 0,0 1 1,-2-2-1,9-41 0,-16 40 179,-14 174 508,5-97 218,1 0 0,2 1 0,6 55 0,-5-95-516,1-1 0,-1 1 0,1-1 0,0 1 0,0-1 0,0 0 1,1 1-1,-1-1 0,1 0 0,0 0 0,0 0 0,0 0 0,0 0 0,0 0 0,1-1 0,-1 1 0,1-1 0,0 0 0,-1 0 0,1 0 0,0 0 0,0 0 0,1 0 0,-1-1 0,4 2 0,5 0 21,1 0 1,-1-1 0,1-1-1,-1 0 1,21-1 0,-23 0-69,-5 0-2,0-1 0,0 0 1,0 1-1,0-2 0,0 1 0,0 0 0,0-1 0,0 0 0,0 0 1,-1-1-1,1 1 0,-1-1 0,0 0 0,6-5 0,-3 1-404,0 1-1,0-2 0,-1 1 1,0-1-1,-1 0 0,8-14 1,-6-3-3210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22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1106 6979,'0'0'2097,"21"-39"-918,5-8-836,91-186 952,-89 166-1016,-2-1-1,-4-1 1,-3 0-1,-3-2 1,-2 0-1,-4-1 1,1-123 1373,-12 204-1513,-1 0 1,2-1-1,-1 1 0,2 0 1,0 12-1,1 13-148,-4 76-31,0-27 99,9 91 0,-6-165-52,0 0 1,1 0 0,0 0 0,1 0 0,0 0 0,0 0 0,1-1 0,0 0 0,1 0 0,7 12 0,-8-16-11,0 1 1,0 0 0,1-1-1,0 0 1,-1 0 0,1 0 0,0-1-1,1 0 1,-1 0 0,1 0-1,-1 0 1,1-1 0,0 0-1,0 0 1,0-1 0,8 2 0,-4-2 1,-1 0 0,0 0 0,1-1 0,0 0 0,-1-1 0,0 0 0,14-3 0,-16 2 3,-1-1-1,0 0 1,0 1-1,0-2 1,0 1-1,0-1 1,-1 0-1,1 0 1,-1 0-1,0-1 1,5-6-1,14-18 7,-2 0 0,-1-2 0,-1-1-1,-1 0 1,20-52 0,52-180-719,-80 222 799,-2 0 0,5-53 0,-15 146-1,0-23-40,0 0 1,7 53-1,-5-76-57,1 1 0,-1 0 0,1-1-1,0 1 1,1-1 0,-1 0-1,1 0 1,0 0 0,0 0-1,1 0 1,-1 0 0,1-1-1,7 7 1,-4-6 59,0 0 1,0 0-1,0-1 0,1 0 1,0 0-1,0-1 0,0 0 0,11 3 1,11 0-765,1-1 0,-1-2 0,1-1 0,33-2 0,-38-1-1092,12 1-3203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22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13254,'0'0'4002,"164"-7"-4066,-98 4 144,-1-4-48,-6 4 0,-8 0-32,-11 3-16,-8 0 16,-10 0-1105,-7 0-1040,-11 32-6242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23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11749,'0'0'3346,"212"17"-3170,-129-17-16,-6 0-96,-4 0-64,-4 0-160,-10 0-1505,-12 0-2032,-14 0-4883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23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7 12278,'0'0'7158,"-4"-1"-6689,-2-1 74,8 0-189,17 0-71,47 2-441,-41 1 273,273-1 91,-170 0-4500,-128 19-10467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1.4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1 8052,'0'0'4847,"-2"23"-4689,-21 340 410,17-299-60,-4 77 657,16-141-1179,27 1 76,0-2-1,0-1 0,-1-1 1,1-2-1,-1-1 1,32-12-1,-44 13-257,16-5 27,-35 10-166,0 0 0,0-1 0,-1 1 0,1 0 0,0-1 0,0 1 0,0 0 0,0-1 0,0 1 0,0-1 0,-1 0 0,1 1 0,0-1 0,0 0 0,-1 1 0,1-1 0,0 0 0,-1 0 0,1 0 0,-1 1 0,1-1 0,0-1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24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7043,'0'0'8479,"6"39"-8007,-1-11-334,31 246 1130,-28-120-733,6 80 13,-14-231-781,0 0 0,0 0 1,1-1-1,-1 1 0,1 0 0,-1-1 0,1 1 0,0 0 0,0-1 0,0 1 1,1-1-1,-1 1 0,3 2 0,-2-3-172,0-1 0,0 0-1,0 0 1,0 0 0,0 0 0,0-1 0,1 1 0,-1-1 0,0 1-1,0-1 1,1 0 0,-1 0 0,0 0 0,5 0 0,5 0-6148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2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9332,'0'0'3260,"29"14"-2659,92 51 23,-111-59-532,-1 0 0,0 0 0,-1 1 1,0 0-1,0 1 0,0 0 0,-1 0 0,0 1 0,-1-1 0,11 19 0,-10-15 16,4 7 88,-1 0 0,-1 0 1,-1 0-1,-1 1 1,-1 0-1,0 1 1,-1 0-1,-2-1 1,0 1-1,0 39 0,-3-28 51,1-4-45,-1 0 1,-1 1 0,-2-1-1,-1 0 1,-10 41-1,-9-12 106,-3-1 0,-2-1-1,-40 60 1,49-85-295,16-25-15,-1 2-67,0 1 1,0-2-1,-1 1 0,0-1 0,-1 1 1,-11 10-1,9-15-815,-6-9-8717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25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644 1 160,'0'0'12841,"-20"3"-12535,-64 15-135,78-16-154,1 0-1,0 0 1,0 1 0,1 0-1,-1 0 1,0 0-1,1 0 1,0 1 0,-1 0-1,2 0 1,-1 0-1,0 0 1,-5 8 0,-2 2 70,-24 33 282,1 2 0,2 0-1,3 3 1,-35 81-1,-65 229 471,93-240-447,5 1 1,5 2 0,6 1-1,-4 156 1,23-270-358,3 250 543,0-231-538,2 0-1,1 0 1,2 0 0,1-1 0,1 0-1,16 33 1,-16-41-16,2-2 1,0 1-1,1-2 0,1 0 0,30 34 0,-36-46-91,0 0-1,1-1 1,0 0 0,-1 0-1,2-1 1,-1 0 0,1-1-1,0 1 1,0-2-1,0 1 1,0-1 0,0-1-1,1 0 1,0 0-1,-1 0 1,17-1 0,10-1-1859,-12 0-4040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25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10117,'0'0'5858,"70"72"-5938,-8-7 673,-4 4-353,0-3-32,-7-10-208,-7-4 32,-4-9-32,-7-4 0,-4-13-496,-7-9-1761,-15-17-1809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26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685 1 10837,'0'0'4994,"-233"253"-4898,157-142-48,-8-9 96,3-7-144,9-16 0,10-20 0,18-17-640,18-15-977,19-18-1104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27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99 312 2897,'0'0'6094,"-1"41"-4528,-4 136-606,4 116 1756,0-296-2714,1 0 0,0 0 0,-1 1 0,1-1 0,-1 0 0,0 0 0,0 1 0,0-1 0,-1-2 0,-5-13-6,-15-63-182,4-1 0,3-1 0,4-1-1,0-155 1,11 228 158,1 0 0,-1 1 0,2-1 0,-1 0 0,1 1-1,1-1 1,0 1 0,1-1 0,6-12 0,-7 17 20,1 0 0,0 0 1,0 1-1,1-1 0,0 1 0,0 0 1,0 1-1,0-1 0,1 1 0,-1 0 0,1 0 1,0 0-1,1 1 0,-1 0 0,9-3 1,-4 3 3,-1 1 0,1 0 0,0 0 1,-1 1-1,1 0 0,16 2 1,-16-1 2,-8 0 6,0 0 0,-1 0 0,1 1 0,0-1 0,-1 1 0,1 0 0,-1-1 0,1 1 0,-1 1 0,1-1 0,-1 0 0,1 1 0,-1-1-1,0 1 1,0-1 0,0 1 0,0 0 0,0 0 0,0 0 0,-1 0 0,1 1 0,-1-1 0,1 0 0,-1 1 0,0-1 0,0 0 0,0 1 0,0 0 0,0-1 0,0 5 0,2 9 59,0-1-1,-1 1 1,-1 0 0,-2 17-1,1-22-20,0-3 2,-1 0-1,0 0 1,0 0 0,-1 0-1,0 0 1,-1 0 0,0-1-1,0 1 1,0-1 0,-1 0 0,0 0-1,0 0 1,-1 0 0,0-1-1,0 0 1,-1 0 0,0 0 0,0-1-1,0 0 1,0 0 0,-1 0-1,0-1 1,0 0 0,0 0-1,0-1 1,-1 0 0,0 0 0,1-1-1,-1 0 1,0 0 0,0-1-1,-12 1 1,-40-1 142,58-1-208,18 6-636,10 6 692,-1 2 0,-1 0 1,-1 2-1,0 0 0,0 2 0,-2 0 0,28 32 0,124 165 1668,-158-195-1486,-10-13-146,-16-6-6339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27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1 304 8500,'0'0'6736,"45"-5"-6066,511-74 2097,-110-27-1651,-58 12-1056,-359 86-209,28-4 54,-22 14-2708,-35 5 861,-2 0 1482,1-1 0,-1 1 0,0-1 0,0 0 0,-1 0 0,0 0 0,0 0 0,-1 0 0,1-1 0,-1 1 0,0-1 0,-1 0 0,-7 7 0,-47 43-7288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28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11429,'0'0'5672,"32"16"-5312,-5-3-233,9 4 66,-1 2 1,0 1-1,-2 1 1,37 31-1,19 31 246,121 143 0,-200-214-702,23 30 290,-31-40-421,-1 1-1,0-1 1,0 0-1,0 1 1,0-1-1,0 1 1,0-1-1,-1 1 1,1-1-1,-1 3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28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875 782 10805,'0'0'6547,"-226"134"-6227,143-48-16,-12 12 48,-15 4-31,5-10-305,6-17 32,15-19 16,33-23-128,29-17-785,59-16-5298,36-52 193</inkml:trace>
  <inkml:trace contextRef="#ctx0" brushRef="#br0" timeOffset="1">1969 27 13622,'0'0'3890,"117"0"-3938,-59 0 80,4-3-32,-7-4-224,-8 4-897,-3-7-960,-19 7-1472,-14 3-4307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28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0 420 1169,'0'0'16476,"14"-38"-16251,50-124-268,-55 142-14,1 0 0,1 1 0,0 0-1,19-23 1,-12 19-100,-11 14 81,3-6-260,1 1 1,23-24-1,-34 38 337,0 0 1,0 0-1,0 0 0,1 0 1,-1 0-1,0 0 0,0 0 1,0 0-1,0 0 1,0 0-1,0 0 0,0 0 1,0-1-1,0 1 0,0 0 1,1 0-1,-1 0 0,0 0 1,0 0-1,0 0 1,0 0-1,0 0 0,0 0 1,0 0-1,0 0 0,0 0 1,1 0-1,-1 0 1,0 0-1,0 0 0,0 1 1,0-1-1,0 0 0,0 0 1,0 0-1,0 0 0,0 0 1,1 0-1,-1 0 1,0 0-1,0 0 0,0 0 1,0 0-1,0 0 0,0 0 1,0 0-1,0 1 1,0-1-1,0 0 0,0 0 1,0 0-1,0 0 0,0 0 1,0 0-1,0 0 1,0 0-1,0 1 0,0-1 1,0 0-1,0 0 0,0 0 1,0 0-1,0 0 0,1 11 68,-2-8-44,-22 284 1322,8-143-776,10 42-286,5-143-471,1-24-40,1-9-1433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2.2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0 359 10101,'1'-26'525,"0"-6"-414,-2 9-103,2 0 0,1 1 1,0-1-1,12-40 0,-8 35-3,-1 7 19,0 1 1,1 0-1,18-37 1475,-14 69-464,15 71-687,-18-56-158,2 0 0,0 0-1,1-1 1,22 38 0,-30-61-188,-1-1 0,1 1 1,-1-1-1,1 0 0,-1 0 1,1 0-1,0 0 0,0 0 1,0 0-1,0-1 0,1 1 0,-1-1 1,0 1-1,4 1 0,-5-4-7,0 0-1,-1 1 0,1-1 0,0 0 0,-1 0 1,1 0-1,-1 0 0,1 0 0,-1 0 0,1 0 1,-1 0-1,0 0 0,1 0 0,-1 0 0,0 0 0,0-1 1,2-4-9,16-55-41,-3 10-232,28-65 0,-42 115 285,-1 0 0,0 1 0,1-1 0,-1 0 1,1 0-1,-1 0 0,1 0 0,-1 0 0,1 1 0,0-1 0,-1 0 1,1 0-1,0 1 0,0-1 0,-1 1 0,1-1 0,1 0 1,-1 1 3,-1 0 0,1 0 0,-1 0 0,1 0 1,-1 0-1,1 0 0,-1 0 0,0 1 0,1-1 1,-1 0-1,1 0 0,-1 0 0,1 1 1,-1-1-1,0 0 0,1 1 0,-1-1 0,0 0 1,1 1-1,-1-1 0,0 0 0,0 1 0,1-1 1,-1 1-1,0-1 0,0 1 0,14 39 256,-11-29-158,1 3 7,-2-6-68,0 0 0,1 0-1,0 0 1,0-1 0,1 1 0,-1-1 0,2 0-1,5 8 1,-9-14-46,0-1 1,-1 1-1,1-1 1,0 0-1,-1 1 0,1-1 1,0 0-1,0 0 0,-1 1 1,1-1-1,0 0 0,0 0 1,-1 0-1,1 0 1,0 0-1,0 0 0,0 0 1,-1 0-1,1-1 0,0 1 1,0 0-1,-1 0 1,1-1-1,0 1 0,0 0 1,-1-1-1,1 1 0,0-1 1,-1 1-1,1 0 0,0-2 1,18-18-84,-17 18 83,2-3-27,2-3 14,0 1-1,1-1 1,15-12 0,-21 19 17,0 0 1,-1 0-1,1 0 0,0 1 1,0-1-1,0 0 0,0 1 1,0-1-1,0 1 0,0-1 1,0 1-1,0-1 0,0 1 1,0 0-1,0-1 0,0 1 1,1 0-1,-1 0 0,0 0 1,0 0-1,0 0 0,0 0 1,0 0-1,1 1 0,-1-1 1,0 0-1,0 0 0,0 1 1,0-1-1,0 1 0,0-1 1,0 1-1,0-1 0,0 1 1,0 0-1,0 0 0,-1-1 1,1 1-1,0 0 0,0 0 1,-1 0-1,1 0 0,0 0 1,-1 0-1,1 0 0,-1 0 1,1 1-1,27 74 458,-19-49-370,1-1 0,14 27 0,-23-51-133,0 0 1,1 0 0,-1 0 0,1 0-1,0 0 1,-1 0 0,1 0 0,0-1 0,0 1-1,0 0 1,0-1 0,1 0 0,-1 1-1,0-1 1,4 1 0,-4-2-219,0 1 1,0-1-1,1 1 1,-1-1-1,0 0 1,1 0-1,-1 0 1,0 0-1,1 0 1,-1-1-1,0 1 1,1-1-1,-1 1 0,0-1 1,0 0-1,0 0 1,0 0-1,1 0 1,-1 0-1,-1-1 1,1 1-1,0 0 1,0-1-1,0 0 1,2-2-1,17-27-3963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29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416 1 9332,'0'0'1673,"21"38"344,68 133-702,-52-97-666,-4 1-1,-4 2 0,-3 1 1,22 109-1,14 298 205,-48 206-314,-20-609-406,-3-1 0,-3 0 0,-5-1 0,-2 0 0,-4-2 0,-4 0 0,-3-2 0,-3-1 0,-3-2 0,-4-1 0,-77 105 0,92-145-78,-2-1 0,-1-1 0,-54 43 1,-105 59-69,172-119-244,-4 1-732,6-10-4891,3-4 1115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47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211 460 4594,'0'0'5016,"0"-3"-4568,0-17 3175,0 25-3626,-31 701 134,7-298-118,18-243-6,-32 396 10,-49 156 5,73-456-10,9-119-3,0 430 20,7-320-21,-2-134-176,0-116 169,1 1 0,-1-1-1,1 0 1,-1 1-1,1-1 1,0 0 0,0 0-1,0 0 1,0 0-1,0 1 1,1-2 0,-1 1-1,4 3 1,25 24-2,-20-20 4,15 11-3,1 0 0,1-2 0,0 0 0,2-2 0,0-2 1,33 13-1,-8-7-1,0-4-1,95 18 1,-45-21-1,170-2-1,-88-6 14,242 39 79,77 2 6,-371-44-88,0-7 0,210-33 0,-202 15 14,2 6-1,148 1 0,-243 16-21,374 16 56,238 11-65,-612-27 2,63-6-13,216-40 0,-68 6 26,458 19 71,-510 22 75,-26-7 188,216-34 1,80-5 288,-81 21 307,-182 8-519,30 6-260,72-6 161,231 7 743,-335 11-879,200 14 186,-400-16-348,-5 1-12,0-1-1,1-1 0,-1 1 1,13-4-1,-18 3-6,1 0 0,0-1-1,-1 0 1,0 0 0,1 1 0,-1-2-1,0 1 1,0 0 0,0-1 0,0 1-1,-1-1 1,6-6 0,1-4-3,-1 0 1,0-1-1,0 0 1,-1 0 0,-1-1-1,0 0 1,4-21-1,18-115-27,-23 114 6,16-140-253,-8-1-1,-8 0 1,-31-319 0,-24-115 301,13 138 54,-16 115-15,35 282 53,-3 1 1,-48-115-1,-19 15 127,57 118-254,2 0 0,-40-116 0,-44-312-14,108 413 46,4 45 6,-6-33 0,6 54-23,-1-1 0,0 1 0,0 0 0,0 0 0,-1 0 0,0 0 0,-1 0 0,0 1 0,-5-8 0,5 9 36,-1 1 0,1 0 0,-1 0 0,0 1 0,0-1 1,0 1-1,0 0 0,-1 1 0,1-1 0,-1 1 0,0 0 0,1 1 0,-1-1 1,-7 0-1,-14-2 182,-50 0 0,48 3-107,28 1-110,-148-1 490,132 3-495,0 0-1,0 1 1,1 1 0,-1 0 0,1 1-1,-26 12 1,-93 51-67,25-11 136,-160 57 1,-76-21-17,-6-28 60,94-19-133,-190 29-40,-315-15 52,-3-48 41,648-7 5,-143 25-1,41-2-62,138-21 28,-588 35-112,494-44 83,-210 5-46,223 15 33,-171 41 1,143-22-117,-316 90-194,476-118 349,0-1-29,1-2-1,-1-1 1,-40 2 0,-94-7-229,73-2 142,74 2 116,-21 2-62,0-3-1,0-1 1,0-2 0,0-1 0,-47-14 0,-67-25-159,-44-14 184,54 4 37,-63-20 25,85 32 22,111 37-49,0 1-4,-1-1 0,1 0 1,1-1-1,-1 0 0,-10-8 0,15 10 11,0 1 0,0 0-1,-1 0 1,1 0 0,-1 1 0,-7-2-1,-15-8 17,-17-20-11,37 26-10,0-1 0,-1 1 0,-16-8 1,22 13-21,2 1 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34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1188 8228,'0'0'4370,"9"-4"-4037,-3 1-207,1-1 0,-1 0 0,0-1 0,0 0 1,-1 1-1,0-2 0,1 1 0,-2-1 0,1 1 0,0-1 0,-1-1 0,-1 1 0,1 0 0,-1-1 0,5-13 0,118-347 1161,-31-11-1248,-82 316-11,-2-1 0,-2-1 0,-1-84 0,-8 145 268,0 8-269,-2 120-158,3 127 88,2-212 47,1 1 0,2-1 0,2 0-1,13 40 1,-15-63-6,1 0-1,0 0 1,1-1-1,1 0 1,15 21 0,-20-30-6,1-1 1,0-1 0,1 1 0,-1-1 0,1 0-1,0 0 1,0 0 0,1-1 0,0 0 0,-1 0-1,1-1 1,0 0 0,1 0 0,12 3 0,-14-5 4,0 0 1,0 0-1,-1 0 1,1-1-1,0 1 1,0-2-1,0 1 1,0-1-1,0 0 1,0 0-1,-1 0 1,1-1 0,0 0-1,-1 0 1,1 0-1,7-6 1,-5 2 3,-1 0 1,0 0-1,0-1 1,0-1-1,-1 1 1,0-1-1,-1 0 1,0 0-1,6-13 1,5-12-87,-1-1-1,-2-1 1,-1-1 0,-2 1 0,10-63-1,-14 45-175,-1-1-1,-3 0 0,-7-70 1,5 120 251,0-1-1,-1 1 1,0-1 0,0 1 0,0 0 0,-1-1-1,-1-4 1,2 8 31,0-1-1,0 1 1,0 0 0,0 0-1,1 0 1,-1 0 0,-1 0-1,1 0 1,0 0 0,0 0-1,0 0 1,0 0 0,-1 1-1,1-1 1,0 0 0,-1 1-1,1-1 1,0 1 0,-1-1-1,1 1 1,-1 0 0,1 0-1,-1 0 1,-1 0 0,2 1 2,0 0 1,1 0-1,-1 0 1,0 0-1,1 1 1,-1-1 0,1 0-1,0 1 1,-1-1-1,1 0 1,0 1-1,0-1 1,0 0-1,0 1 1,0-1-1,0 0 1,0 1 0,0-1-1,1 3 1,-1 3 14,0 37 31,2-1 1,1 0-1,11 50 0,-11-79-29,1 1 0,0-1 1,1 0-1,1-1 0,0 1 0,0-1 1,2 0-1,0 0 0,0-1 1,1 0-1,0-1 0,1 0 0,16 14 1,-19-19-26,1-2 1,-1 1 0,1-1 0,0 0 0,0-1-1,0 0 1,1 0 0,-1 0 0,1-1-1,8 1 1,-3-2-817,1 0 1,0 0-1,-1-1 0,1-1 0,14-2 0,-13-3-3467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35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1 152 12470,'0'0'3649,"204"-37"-3104,-117 14-353,8-3 48,-7 3-240,-12 4 16,-10 2-16,-15 11-160,-15 6-913,-10 0-591,-19 19-738,-7 34-1007,-4 22-3939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35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13718,'0'0'3282,"178"29"-3250,-112-29 32,0 0-64,-4 0-48,-4 0-1041,-3-10-1344,-12 4-1761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36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0 161 6515,'0'0'10325,"80"246"-9765,-61-148-416,-8-2 64,-8-11-176,1-16 0,-4-23-32,0-17-400,0-16-913,-15-13-1152,-10 0-2097</inkml:trace>
  <inkml:trace contextRef="#ctx0" brushRef="#br0" timeOffset="1">15 0 9300,'0'0'3026,"37"24"-1788,123 77-497,-135-85-469,-1 0 0,37 36-1,-50-40-86,0 1 0,-1 0 0,-1 0 0,9 17 0,-11-17-66,0 0-1,-1 1 1,-1 0 0,0 0 0,-1 0 0,0 1 0,2 17 0,-3 11 311,-1 51 1,-2-75-322,-1 0-5,0 0 0,-2 0 0,-1 0 1,0 0-1,-1-1 0,-1 0 1,-1 0-1,0-1 0,-1 1 1,-1-2-1,-1 1 0,0-1 1,-15 17-1,10-15-93,-1 0 1,0-2-1,-1 1 0,-1-2 0,-1-1 1,0 0-1,0-1 0,-1-1 1,-1-1-1,-33 13 0,43-20-184,-15 7-1332,25-10 1262,0 0 0,0 0 0,0 0 0,0 0 0,0 0 1,1 0-1,-1 0 0,0 0 0,1 0 0,-1 0 0,1 0 0,-1 0 0,1 1 0,-1-1 1,1 0-1,0 0 0,0 1 0,0-1 0,0 0 0,0 2 0,0 17-5645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36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293 0 5603,'0'0'3108,"-13"29"-1830,6-15-1079,-24 57 1421,-31 103-1,-86 543 2754,130-571-3498,6-1 0,10 196 0,6-295-853,1 0-1,2 0 0,2-1 1,3 0-1,1-1 0,2 0 1,2-1-1,2-1 0,1-1 1,3-1-1,1 0 0,2-2 1,2-1-1,1-1 0,1-2 1,2 0-1,2-3 1,1 0-1,1-3 0,60 37 1,-88-60-405,7 4-32,1 1 0,13 12 0,-24-18-551,-1 0 0,0 0 0,0 1-1,0-1 1,-1 1 0,4 5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37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1 379 9636,'0'0'6350,"16"-32"-6403,54-109-169,-27 32-164,-38 93 261,1 0-1,1 0 0,16-29 1,-23 45 136,0 0 0,0 0 1,0 0-1,0 0 0,0 0 1,0 0-1,0-1 0,0 1 1,0 0-1,0 0 0,0 0 0,0 0 1,0 0-1,0 0 0,0-1 1,0 1-1,0 0 0,0 0 1,0 0-1,0 0 0,1 0 1,-1 0-1,0 0 0,0 0 0,0-1 1,0 1-1,0 0 0,0 0 1,0 0-1,1 0 0,-1 0 1,0 0-1,0 0 0,0 0 0,0 0 1,0 0-1,0 0 0,1 0 1,-1 0-1,0 0 0,0 0 1,0 0-1,0 0 0,0 0 1,0 0-1,1 0 0,-1 0 0,0 0 1,0 0-1,0 0 0,0 0 1,0 0-1,0 0 0,1 0 1,-1 1-1,0-1 0,0 0 0,0 0 1,0 0-1,0 0 0,0 0 1,0 0-1,0 0 0,0 1 1,0-1-1,1 0 0,-1 0 1,0 0-1,2 13 37,-2-9 18,9 391 1563,-10-244-793,-1 135 1084,0 15-3037,2-313-2232,4-35-1562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37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13222,'0'0'3906,"205"3"-3842,-147-3-32,-7 0-32,-4 0 32,-7 0-64,-7 0-144,-11 7-593,-11 6-1055,-4 7-802,-7 2-2480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38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10101,'0'0'2769,"29"167"-1104,7-75-97,8 6-751,0 1-417,7-7-128,-7-17-144,-4-19-16,-8-23-224,-6-14 96,-1-12-1264,-10-7-1362,-4 0-1808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2.8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163 187 5891,'0'0'3356,"5"-4"-3236,-1 1-116,-1 2-6,0-1 1,-1 0-1,1 0 0,0 0 0,-1-1 1,1 1-1,-1 0 0,0-1 0,0 0 1,0 1-1,0-1 0,0 0 0,-1 0 0,1 0 1,-1 0-1,0 0 0,0-1 0,0 1 1,0 0-1,0 0 0,0-5 0,-1 7 22,0 0 0,0 0 0,0 0 0,0 0 0,0 0 0,0-1 0,0 1 0,-1 0 0,1 0 0,0 0 0,0 0 0,-1 0 0,1 0 0,-1 0 0,1 0 0,-1 0 0,0 0 0,1 0 0,-1 0 0,0 0 0,-1-2 0,0 3 50,0-1 1,-1 0-1,1 1 1,0-1-1,0 1 1,-1 0-1,1 0 1,0 0-1,-4 0 1,3 0-31,-24-1 437,-32 2 573,56-1-998,0 0 0,0 1 1,0 0-1,0 0 0,1 0 1,-1 0-1,0 0 0,0 0 0,0 1 1,1-1-1,-1 1 0,1 0 1,-1 0-1,1 0 0,-4 4 1,1 0-16,1 0 0,-1 0 1,1 1-1,1 0 0,-1-1 1,1 1-1,0 1 0,1-1 1,0 0-1,0 1 0,0-1 1,0 11-1,2-16-58,3-2-118,0 0 65,0-1-1,0 1 1,0-1-1,1 0 1,-1 1-1,0-2 1,-1 1-1,1 0 1,0 0-1,0-1 1,0 0-1,-1 1 1,1-1-1,3-4 1,-1 1-8,-1 1 1,0-2 0,0 1 0,0 0 0,-1-1 0,0 0 0,4-8 0,-2 1-316,0-1 1,-1 1 0,-1-1-1,0 0 1,-1-1 0,1-23-1,-3 37 416,0 0-1,0 0 0,0 1 0,0-1 1,-1 0-1,1 0 0,0 0 1,0 0-1,-1 0 0,1 1 0,0-1 1,-1 0-1,1 0 0,-1 0 1,1 1-1,-1-1 0,1 0 0,-1 1 1,1-1-1,-1 0 0,0 1 1,0-1-1,1 1 0,-1-1 0,0 1 1,0-1-1,1 1 0,-1 0 1,0-1-1,0 1 0,0 0 0,0 0 1,1-1-1,-1 1 0,0 0 1,0 0-1,0 0 0,0 0 0,0 0 1,-1 1-1,1-1 47,-1 0 0,0 0 0,1 1 0,-1-1 0,1 0 0,-1 1 0,0 0 0,1-1 0,-1 1 0,1 0 0,-1 0 0,1 0 0,0 0 0,-1 0 0,1 0 0,0 0 0,0 0 0,0 0 0,0 1 0,0-1 0,-1 2 0,-2 7-9,1-1-1,1 1 1,0-1 0,0 1-1,0 0 1,2 0 0,-1 10 0,19-19-233,52-3 96,-20 1 60,55 4 1,-103-2 47,1 0 1,0 0 0,0-1-1,0 2 1,0-1-1,-1 0 1,1 0 0,0 1-1,-1 0 1,0-1 0,1 1-1,-1 0 1,0 0-1,0 0 1,0 1 0,0-1-1,0 0 1,0 1 0,-1-1-1,1 1 1,-1 0 0,0-1-1,0 1 1,0 0-1,0 0 1,0 0 0,0 0-1,0 3 1,1 12 537,0 0 1,0 0-1,-2 27 1,-1-26-150,2-9-196,-1 24 182,0-33-409,0 0-1,0-1 0,0 1 1,0 0-1,0 0 0,0-1 0,-1 1 1,1 0-1,0 0 0,0-1 1,0 1-1,-1 0 0,1-1 0,0 1 1,-1 0-1,1-1 0,-1 1 1,1 0-1,-1-1 0,1 1 1,-1-1-1,1 1 0,-1-1 0,1 1 1,-1-1-1,0 1 0,1-1 1,-1 0-1,0 1 0,1-1 1,-2 0-1,1 0-150,0 0-1,1 0 1,-1-1 0,0 1-1,0 0 1,1-1 0,-1 1 0,0 0-1,1-1 1,-1 1 0,0-1-1,1 1 1,-1-1 0,1 0-1,-1 1 1,1-1 0,-1 0 0,1 1-1,-1-1 1,1 0 0,0 1-1,-1-1 1,1 0 0,0 0 0,0 1-1,0-1 1,-1 0 0,1-1-1,-1-1-629,-8-33-7511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38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456 1 2881,'0'0'11205,"-116"177"-9188,68-89-112,-10 14-1216,-4 3-225,4 0-320,7-13-144,10-26 0,23-21-352,15-22-1025,3-16-1680,18-7-9845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38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24 240 6867,'0'0'5637,"0"37"-3414,0 123-380,1-76-1047,-2 9-188,1-89-584,0-3-25,0 0 1,0 0-1,0 0 1,0 0 0,0 0-1,0-1 1,-1 1 0,1 0-1,0 0 1,0 0-1,0 0 1,-1-1 0,1 1-1,-1 0 1,1 0-1,0-1 1,-1 1 0,1 0-1,-1-1 1,-1 2 0,-2-17-977,-3-40-457,2-1 0,6-110 0,0 118 440,-1 26 691,2 0-1,0 0 0,1 0 1,2 0-1,0 1 0,1 0 0,1 0 1,1 1-1,1-1 0,0 2 1,17-25-1,-26 43 376,1-1 0,0 1 0,0 0 0,-1 0 0,1 0 0,0 0 0,0 0 0,0 0 0,0 0 0,0 0 0,0 1 0,0-1 0,0 0 0,0 0 0,1 1 0,-1-1 0,0 1 0,0-1 0,1 1 0,-1 0 0,0-1 1,1 1-1,-1 0 0,0 0 0,1 0 0,-1 0 0,0 0 0,1 0 0,-1 0 0,0 1 0,1-1 0,-1 0 0,0 1 0,0-1 0,1 1 0,-1-1 0,0 1 0,0 0 0,2 1 0,0 1 15,0-1-1,0 1 1,0 0 0,-1 0 0,0 1-1,1-1 1,-1 1 0,0-1 0,-1 1-1,1-1 1,1 8 0,2 19 165,-1-1 1,-2 1 0,0 0-1,-3-1 1,-3 33-1,4-59-192,0 1-1,-1 0 1,1-1-1,-1 1 1,0 0-1,1-1 1,-2 1-1,1-1 1,0 0-1,-1 1 1,1-1-1,-1 0 1,0 0-1,0 0 1,0 0-1,-1 0 1,1 0-1,-1-1 1,-2 3-1,0-2 18,0-1-1,0 1 1,0-1 0,-1-1 0,1 1-1,0-1 1,-1 0 0,1 0-1,-1 0 1,1-1 0,-11 0-1,5 0-56,9 1-64,-1-1-1,1 0 1,-1 0-1,1 0 1,-1 0-1,1 0 0,-1-1 1,1 1-1,0-1 1,-1 0-1,1 1 1,0-1-1,-1 0 0,1 0 1,0-1-1,0 1 1,0 0-1,-3-3 0,5 4 117,3 4-66,241 364 3233,-199-297-5192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39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6115,'0'0'4733,"42"11"-3474,-15-3-911,42 12 651,0-4 0,107 12 0,362-15 1776,-382-14-2516,-11-1 66,0 1-3756,-145 18-2099,0 2 914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39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4898,'0'0'12409,"30"25"-11710,-6-5-522,36 30 640,85 92 0,59 114 524,-101-123-1180,-97-125-287,-5-6 32,0 0 0,0 0 0,1 0 0,-1-1 0,0 1 0,0-1 0,1 1 0,-1-1 0,1 1 1,0-1-1,-1 0 0,1 0 0,0 0 0,0 0 0,-1 0 0,5 1 0,-5-25-5870,-1 20 4895,0-33-5779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40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854 0 10757,'0'0'6691,"-256"144"-6163,169-62 16,-8 14-143,-7 5-81,4 1-288,6-7-32,27-26 48,25-26-96,21-27-448,38-49-8228,21-19 1776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40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0 8084,'0'0'10551,"1"2"-10185,6 25-124,1-1 0,1-1 0,21 41 0,42 60-190,-11-23 14,82 196 0,-104-184-13,-4 1-1,-6 2 0,19 167 1,-12 364 103,-36-600-165,-4 120 26,1-144-14,0 0 1,-2 0 0,-1 0 0,-15 40-1,-3-10 17,-3-1 0,-48 74 0,-81 92 903,-30 49 973,176-253-1854,7-9-36,-1-1 0,0 1 0,0-1 0,0 0-1,-7 6 1,11-12-78,0 0 1,0 0-1,-1 0 0,1 1 0,0-1 0,0 0 0,0 0 0,-1 0 0,1 0 0,0 0 0,0 0 0,-1 0 0,1 0 0,0 0 0,0 0 0,-1 0 0,1 0 0,0 0 0,0 0 0,0 0 0,-1 0 0,1 0 0,0-1 0,0 1 1,-1 0-1,1 0 0,0 0 0,0 0 0,0 0 0,0 0 0,-1-1 0,1 1 0,0 0 0,0 0 0,0 0 0,0-1 0,-1 1 0,1 0 0,0 0 0,0 0 0,0-1 0,0 1 0,0 0 0,0 0 0,0-1 0,0 1 0,0 0 1,0 0-1,0-1 0,-4-12-1421,4 12 1170,0 0 212,0-1-352,0 0 1,-1 0-1,1 1 1,-1-1-1,1 0 1,-1 0-1,0 1 1,1-1-1,-1 0 1,0 1-1,0-1 1,0 0-1,0 1 1,-1-1-1,1 1 0,-3-2 1,-13-5-7363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52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484 73 4562,'0'0'7510,"0"-24"-4583,0 22-2928,-1 0-1,1 0 1,-1 0-1,0 0 1,0 0 0,0 0-1,0 0 1,0 0 0,-1 1-1,1-1 1,0 0 0,-1 1-1,1-1 1,-1 1 0,0-1-1,1 1 1,-1 0 0,0 0-1,0 0 1,0 0 0,0 0-1,0 0 1,0 0 0,0 1-1,0-1 1,-3 0 0,-5-1-38,1-1 0,-1 2 1,0-1-1,-14 0 0,22 2 25,-21 0-148,1 1 0,-24 3-1,38-2 130,0 0 1,-1 0-1,1 1 1,0 0-1,0 1 0,1 0 1,-1 0-1,-10 7 0,4 0 18,1 0-1,0 0 0,0 2 0,1-1 1,1 2-1,0-1 0,1 1 1,0 1-1,1 0 0,1 0 0,0 1 1,1 0-1,1 1 0,0-1 0,2 1 1,-1 0-1,2 0 0,-2 31 1,5-46 7,-1 0 0,1 0 1,0 0-1,0 0 0,0 0 1,0 1-1,0-1 0,1 0 1,-1 0-1,1 0 0,-1 0 1,1 0-1,0 0 0,0 0 1,0 0-1,0 0 0,0-1 1,0 1-1,0 0 1,1 0-1,-1-1 0,1 1 1,-1-1-1,1 1 0,0-1 1,-1 0-1,1 0 0,0 0 1,0 0-1,0 0 0,0 0 1,0 0-1,0 0 0,0-1 1,0 1-1,0-1 0,4 1 1,37 8 10,58 5 0,-58-9 6,62 15 0,-91-16-8,0 1 0,0 0 1,0 1-1,0 0 0,-1 1 0,0 0 0,-1 2 0,14 10 0,-21-15 1,0 1-1,-1-1 1,0 1-1,0 0 1,0 0-1,0 0 1,-1 1-1,0-1 1,0 1-1,-1 0 1,1 0-1,-1 0 1,1 7-1,1 5 13,-2 0 1,-1 0-1,0 23 0,-1-35-4,0 0 1,-1-1-1,0 1 1,1-1-1,-2 1 1,1-1-1,-1 1 0,1-1 1,-2 0-1,1 0 1,0 0-1,-1 0 1,0 0-1,-6 7 1,2-4 15,-1-1 0,0 0 0,-1 0 0,1-1 0,-1 0 0,0 0 0,-12 4 0,0 0 70,-1-1-1,0-2 1,0 0-1,-1-1 0,0-1 1,-34 3-1,-146-3-292,140-6-799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53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1 412 2049,'0'0'4463,"31"-22"-3660,104-73-328,-116 81-407,0 0-1,-1-2 1,-1 0-1,0-1 1,27-36-1,-35 41-64,-4 7 0,-1-2-1,1 1 0,-1-1 0,0 1 0,0-1 0,-1 0 0,0 0 0,0-1 1,-1 1-1,0-1 0,0 1 0,-1-1 0,0 0 0,1-8 0,-3 14 0,1 1-1,0 0 0,0-1 0,0 1 0,-1 0 0,1-1 1,-1 1-1,1 0 0,-1 0 0,1-1 0,-1 1 0,0 0 1,0 0-1,1 0 0,-1 0 0,0 0 0,0 0 0,0 0 1,0 0-1,0 0 0,-1 1 0,1-1 0,0 0 0,0 1 1,0-1-1,-1 0 0,1 1 0,0 0 0,-3-1 0,-44-5 143,42 6-106,-7-1 17,-2 0 119,1 0 1,0 1-1,0 1 0,-24 4 0,35-4-111,-1 0 0,0 0 1,1 0-1,-1 1 0,1-1 0,-1 1 0,1 0 0,0 0 0,0 0 0,0 1 0,0-1 0,0 1 0,0-1 0,1 1 0,-1 0 0,1 0 0,0 0 0,0 1 0,0-1 0,0 0 1,1 1-1,-2 4 0,0 1 24,0 0 1,1 0-1,1 0 1,-1 0-1,1 1 1,1-1-1,0 0 1,0 1 0,3 14-1,-2-17-45,1-1 0,0 1 0,-1-1 0,2 0 0,-1 0-1,1 1 1,0-2 0,0 1 0,1 0 0,0-1 0,0 0 0,0 1 0,10 7 0,2 0 90,2-2 0,-1 0 0,1-1 0,1-1 1,0 0-1,0-2 0,0 0 0,1-1 0,0-1 1,28 3-1,24 0-32,115-2 1,-166-6-121,-20 0-69,0 0 0,0 0 0,0 0 1,0 0-1,0 1 0,0-2 0,0 1 0,0 0 0,0 0 0,0 0 0,0 0 1,0-1-1,0 1 0,0 0 0,0-1 0,0 1 0,-1-1 0,1 1 0,0-1 1,0 1-1,0-1 0,-1 1 0,1-1 0,0 0 0,0 0 0,-1 1 0,1-1 1,-1 0-1,1 0 0,-1 0 0,1 0 0,-1 0 0,0 1 0,1-1 0,-1 0 1,0 0-1,0 0 0,1 0 0,-1 0 0,0 0 0,0 0 0,0 0 0,0 0 1,0 0-1,-1 0 0,1 0 0,0-1 0,0-15-4556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54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1 408 7347,'0'0'2498,"6"-34"-2264,24-107 68,-22 105 56,2 0 0,26-62 0,-28 80-157,-7 14-150,0 1 1,0 1-1,1-1 0,-1 0 1,1 0-1,0 0 0,-1 1 1,1-1-1,1 1 0,-1-1 1,4-2-1,-3 3 0,0 1 0,0 0-1,0 0 1,1 0 0,-1 0-1,0 0 1,1 1 0,-1 0-1,0-1 1,1 1 0,3 1 0,0-1 10,1 0 1,-1 1-1,0 0 1,0 1-1,1-1 1,-1 1-1,0 1 1,-1 0-1,1-1 1,0 2-1,-1-1 1,0 1-1,1 0 1,-1 0-1,-1 1 1,11 10-1,18 18 269,48 58 0,-49-52 11,41 37 0,-74-75-335,1-1-1,-1 1 1,0-1 0,1 1-1,-1-1 1,1 1-1,-1-1 1,0 0 0,1 1-1,-1-1 1,1 0-1,-1 0 1,1 1-1,-1-1 1,1 0 0,0 0-1,-1 0 1,1 1-1,-1-1 1,1 0 0,-1 0-1,1 0 1,0 0-1,-1 0 1,1 0-1,-1 0 1,1 0 0,-1-1-1,1 1 1,0 0-1,-1 0 1,1 0-1,-1-1 1,2 1 0,7-17 57,-9 16-66,7-18 12,1-1-1,1 1 0,1 1 0,1 0 1,0 0-1,2 1 0,-1 0 0,2 1 1,0 1-1,21-17 0,-34 31-13,1 0 1,-1-1-1,1 1 0,0 1 1,-1-1-1,1 0 0,0 0 0,0 1 1,0-1-1,-1 1 0,1-1 1,0 1-1,0 0 0,0 0 0,0-1 1,0 1-1,0 1 0,0-1 1,-1 0-1,1 0 0,0 1 0,0-1 1,0 1-1,0 0 0,-1-1 1,1 1-1,0 0 0,-1 0 1,1 0-1,-1 0 0,1 0 0,-1 1 1,3 2-1,3 4 96,0 0 0,-1 1 0,0 0 1,9 18-1,-2-5 203,-12-20-273,32 42 323,-32-42-346,1 0 0,1-1 0,-1 1 0,0 0 0,0 0 0,1-1 0,-1 0 0,1 1 0,-1-1 0,1 0 0,-1 0 0,1 0 0,0-1 0,0 1 0,-1 0 0,5-1 0,-2 0-438,-1 0 1,1 0 0,-1 0 0,0 0 0,1-1 0,-1 0-1,1 0 1,-1 0 0,0-1 0,0 0 0,0 1 0,0-1-1,0-1 1,0 1 0,0 0 0,-1-1 0,6-5 0,17-15-5807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54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9 7491,'0'0'2500,"0"-1"-2452,-1 1 0,1-1 0,0 1 0,-1 0 0,1-1 0,-1 1 0,1-1 0,-1 1 0,1 0 0,-1-1 0,1 1 1,-1 0-1,1 0 0,-1 0 0,1-1 0,-1 1 0,0 0 0,1 0 0,-1 0 0,1 0 0,-1 0 0,-1 0 0,-9-2 243,-1 2-1,1-1 1,-1 1 0,-22 4 0,29-3-270,1 0-1,-1 0 1,1 1 0,-1 0 0,1 0 0,0 0 0,0 0 0,0 1-1,0 0 1,0-1 0,0 2 0,1-1 0,0 0 0,-1 1-1,-2 3 1,2-1 9,1-1 0,-1 1-1,1 0 1,0 0 0,1 0-1,-1 1 1,1-1 0,0 1-1,-1 9 1,1 4 192,0 37-1,2-52-195,0-3-20,0 0 0,0 0-1,0 0 1,0 0 0,0 0 0,1-1 0,-1 1 0,1 0 0,0 0 0,-1 0-1,1 0 1,0 0 0,0-1 0,0 1 0,0 0 0,0-1 0,0 1-1,1-1 1,-1 1 0,1-1 0,-1 0 0,1 1 0,-1-1 0,1 0-1,-1 0 1,1 0 0,0 0 0,0 0 0,3 1 0,4 0 5,0-1 1,0 0 0,0 0-1,0 0 1,13-2 0,-6 1-18,-12 0 0,0-1 1,0 1-1,0-1 0,0 0 1,0 0-1,0 0 1,0-1-1,0 1 0,-1-1 1,1 0-1,0 0 0,-1 0 1,0 0-1,1-1 1,-1 1-1,4-6 0,4-4-142,-1 0 0,0-1-1,8-15 1,-10 15-343,1 0 1,15-17-1,-24 29 485,1 0-1,-1 1 0,1-1 1,-1 1-1,1-1 1,0 0-1,-1 1 1,1-1-1,0 1 1,-1 0-1,1-1 1,0 1-1,0 0 1,-1-1-1,1 1 1,0 0-1,0 0 1,0-1-1,-1 1 0,1 0 1,0 0-1,0 0 1,0 0-1,-1 0 1,1 0-1,0 1 1,0-1-1,0 0 1,-1 0-1,1 0 1,0 1-1,0-1 1,-1 0-1,1 1 1,0-1-1,0 1 0,-1-1 1,1 1-1,1 0 1,18 31 1177,-14-21-854,-1-2-275,1 0 0,0 0 0,0-1-1,1 0 1,0 0 0,0-1 0,1 0 0,0 0-1,1 0 1,-1-1 0,1-1 0,0 0 0,1 0-1,-1 0 1,1-1 0,0-1 0,0 0 0,0 0-1,0-1 1,19 2 0,50-4-5071,-46-2-590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3.1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10949,'0'0'4546,"49"210"-3794,-42-117-255,-1-1-497,0-8 176,0-14-160,1-19-32,-1-20-64,3-17-1089,1-11-1200,-4-3-2145,-6-28-2273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54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1 145 9604,'0'0'1857,"0"-4"-1838,0-14 64,0 14 1283,0 7-579,-1 2-730,2-1 1,-1 0 0,0 1-1,1-1 1,0 0 0,0 1-1,0-1 1,1 0 0,0 0 0,-1 0-1,1 0 1,1 0 0,-1 0-1,0-1 1,1 1 0,0-1-1,0 0 1,0 0 0,0 0-1,0 0 1,1 0 0,-1 0-1,1-1 1,5 3 0,1-1-27,0 0 0,0 0 0,0-1 0,1 0 0,0-1 0,-1 0 0,1-1-1,21 0 1,-24-1-19,0 0 0,0 0 0,-1-1 0,1 0-1,0-1 1,-1 0 0,1 0 0,12-6-1,-15 6-22,-1-1 0,0 1 0,0-1 0,-1 0 0,1-1 0,-1 1 0,1-1-1,-1 1 1,0-1 0,0 0 0,-1 0 0,1 0 0,-1 0 0,0-1 0,3-7-1,-2 3-235,0-1 1,-1 0-1,0 0 0,0-12 0,-1 18-42,-1-1 1,0 1 0,0-1-1,0 1 1,-1-1 0,1 1-1,-1-1 1,0 1-1,-1 0 1,1-1 0,-1 1-1,-2-5 1,0 4-355,-1 1 1,1-1 0,-1 0 0,0 1-1,-9-5 1,9 5 118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55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10597,'0'0'4066,"266"16"-3826,-186-9-160,-3-4-80,-12 1-480,-14-1-1649,-18 3-2529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56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1300 5603,'0'0'3182,"31"-23"-2520,101-80 26,-121 92-606,-1 0 0,1 0-1,-2-2 1,1 1 0,-2-1-1,0 0 1,0-1 0,-1 0 0,-1 0-1,8-27 1,-3 10 6,13-39-19,-4-2-1,-3 0 1,-3-1-1,-3-1 0,-3 0 1,-4 0-1,-9-134 0,3 189-45,0 1 0,-2-1 0,0 0 0,-1 1 0,-1 0 0,-1 0 0,-10-19 0,13 29 63,-1 1 0,0-1 1,0 1-1,-1 0 0,1 0 1,-2 1-1,-10-10 0,13 13 36,-1 0 0,0 0-1,0 0 1,1 1 0,-2 0-1,1-1 1,0 2 0,0-1-1,-1 1 1,1 0 0,0 0-1,-1 0 1,-6 1 0,10 0-115,1 0 0,-1 0 0,1 1 0,-1-1 0,0 1 0,1-1 0,-1 1 0,1-1 0,0 1 0,-1 0 0,1 0 0,0 0 1,-1 0-1,1 0 0,0 0 0,0 0 0,0 0 0,0 0 0,0 1 0,0-1 0,0 0 0,0 1 0,0-1 0,1 1 0,-1-1 1,1 1-1,-1-1 0,0 3 0,-1 7-31,-1-1 0,2 0 0,-1 15-1,1-21 26,-1 142-107,3-85 121,1 7 113,3 1 0,4-1 0,2-1 0,3 0 0,3 0 1,3-2-1,3 0 0,3-1 0,59 104 0,-67-136-87,1-1 1,2-1 0,40 44-1,-51-64-39,0 0 0,0-1 0,0 0 0,1-1 0,1 0 0,-1-1 0,1 0 0,1-1 0,-1 0 0,1-1 0,0 0 0,20 4 0,-22-7-9,0 0 0,-1-1 0,1-1 0,0 0 0,-1 0 0,1-1 1,0 0-1,20-6 0,-25 5-32,0 0 0,0-1 0,0 0 1,0 0-1,0 0 0,-1-1 0,1 0 0,-1 0 1,0-1-1,0 1 0,0-1 0,-1 0 0,0 0 1,0-1-1,3-5 0,2-4-127,-2-1-1,0 1 1,0-1-1,-2-1 1,0 1 0,-1-1-1,0 0 1,-2 0-1,0 0 1,0-31 0,-2 47 243,4 4 441,30 54-370,-19-31-138,24 33 0,-25-41 22,2 0 0,34 32 0,-42-44-391,0 0 1,0 0-1,1-1 1,-1 0-1,1 0 1,0-1-1,0 0 0,1 0 1,16 3-1,19-4-4136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58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235 502 6035,'0'0'4925,"-3"-20"-4875,-13-62-74,15 78 27,0 1 0,0 0 0,-1 0 0,1 0 0,-1 0 0,1 0-1,-1 1 1,0-1 0,0 0 0,-1 1 0,1-1 0,0 1 0,-1 0 0,0 0-1,1 0 1,-1 0 0,0 0 0,0 1 0,0-1 0,0 1 0,0 0-1,-4-1 1,-3-1 156,0 2-1,0 0 0,0 0 1,0 1-1,-14 1 0,5-1 483,17 0-598,-1 1 0,1-1 1,-1 1-1,1 0 0,0-1 0,-1 1 0,1 0 1,0 0-1,0 1 0,0-1 0,-1 0 0,1 1 0,0-1 1,1 1-1,-1 0 0,0 0 0,0-1 0,1 1 1,-1 0-1,1 0 0,0 1 0,0-1 0,-1 0 0,1 0 1,0 1-1,1-1 0,-2 4 0,-2 7 9,1 0 1,1 0-1,0 1 0,-1 13 0,1-4 2,1-1 0,1 1 0,1-1 0,5 31 0,-4-46-45,0 0 0,0 1 0,1-1 0,0-1 0,0 1 0,0 0-1,1-1 1,0 0 0,0 0 0,1 0 0,-1 0 0,1-1-1,1 1 1,-1-1 0,1-1 0,0 1 0,7 4 0,-3-3-4,1-1 0,0 0 0,0-1 0,0 0 0,0-1 0,1 0 0,-1 0 0,19 1 1,8-2 39,49-4 0,-77 1-48,0 0 1,0-1 0,0 0 0,0-1-1,0 0 1,-1 0 0,1-1-1,-1 0 1,0-1 0,0 0-1,-1 0 1,1-1 0,-1 0 0,0-1-1,-1 1 1,0-2 0,8-8-1,-7 6-67,0-1 0,-1 0 0,0 0-1,-1 0 1,-1-1 0,1 0-1,-2 0 1,0-1 0,0 1-1,-1-1 1,0 0 0,1-26 0,-4 28-22,1-1-45,-1 0 0,0-1 1,-4-18-1,3 27 123,0 0 0,0 0 0,0 1 0,-1-1 0,1 0 0,-1 1 0,0-1 0,0 1 0,-1 0 0,1 0 0,-1 0 0,1 0 0,-1 0 0,-5-4 0,-6-2 31,1 1 1,-2 0-1,1 1 0,-1 0 0,0 1 0,0 1 0,0 0 0,-1 1 1,0 1-1,1 1 0,-1 0 0,0 1 0,-24 1 0,37 0-9,1 0-1,-1 0 1,0 1-1,0-1 1,1 1-1,-1-1 1,1 1-1,-1 0 0,0 0 1,1 0-1,0 1 1,-1-1-1,1 0 1,0 1-1,-1 0 1,1-1-1,0 1 1,0 0-1,1 0 0,-1 0 1,0 0-1,1 1 1,-1-1-1,1 0 1,0 1-1,-1-1 1,1 1-1,0-1 1,1 1-1,-1 0 1,0-1-1,1 1 0,-1 3 1,-1 11 4,1 0-1,1 1 1,0-1 0,3 21-1,-1-21 35,-1-10-35,0-1 0,1 0 1,-1 0-1,1 1 0,1-1 0,-1 0 1,1 0-1,0-1 0,0 1 1,1-1-1,0 1 0,0-1 0,0 0 1,0-1-1,1 1 0,0-1 0,0 0 1,0 0-1,0 0 0,1-1 0,-1 1 1,1-1-1,8 3 0,3 0 13,0 0-1,0-1 0,0-1 0,1 0 0,-1-1 1,1-1-1,24 0 0,-35-2-21,0-1 1,0 0-1,1 0 0,-2-1 1,1 0-1,0 0 0,0 0 0,0-1 1,-1 0-1,0 0 0,1-1 1,-1 1-1,0-2 0,-1 1 1,1 0-1,-1-1 0,0 0 0,0-1 1,0 1-1,-1-1 0,0 0 1,5-8-1,-2 1-94,0 0 1,-1-1-1,-1 1 0,0-1 0,-1 0 1,-1 0-1,0-1 0,-1 1 0,1-30 1,-3-60-382,0 102 447,1 6-108,10 29 198,2 0-1,25 47 1,-31-67 36,0-1 1,1 0-1,0-1 1,1 0-1,0 0 1,1-1-1,0 0 1,0 0-1,18 11 1,-21-18-86,0 1 1,0-1 0,1 0-1,-1-1 1,1 1 0,0-2 0,0 1-1,14 0 1,-17-1-9,-1-1 0,1 0 0,-1 0 0,0 0 0,1-1 0,-1 0 0,0 0 0,1 0 0,-1 0 0,0 0 0,0-1 0,0 0 0,0 0 0,0 0-1,0 0 1,-1-1 0,6-4 0,-1-3-11,0 0 1,-1-1-1,0 0 0,-1 0 0,0-1 0,-1 0 0,-1 1 0,6-21 1,16-102-648,-26 132 657,0 0 0,0 1 0,0-1 1,0 1-1,0-1 0,1 1 0,-1-1 0,0 0 1,1 1-1,-1-1 0,1 1 0,0-1 0,-1 1 1,1 0-1,0-1 0,1 0 0,7 26 121,-5-12-181,-1-1 73,1 1 0,1-1-1,-1-1 1,2 1-1,-1-1 1,2 0-1,8 12 1,-11-18-9,-1 0 0,1 0 0,0 0 0,0-1 0,0 0 0,1 1 0,-1-2 0,1 1 0,0 0 0,0-1 0,-1 0 0,1 0 0,1-1 0,-1 1 0,0-1 0,0 0 0,0 0 0,9-1 0,-4 1 8,0-2-1,0 1 0,17-4 0,-22 3-14,-1-1-1,0 1 1,0-1-1,0 0 1,-1 0-1,1-1 1,0 1-1,-1-1 1,1 0-1,-1 0 1,3-3-1,6-6-119,-2 0-1,1-1 1,-2 0-1,0-1 1,0 0 0,-1 0-1,-1-1 1,0 0 0,-1 0-1,-1-1 1,-1 1-1,0-1 1,-1 0 0,3-29 1000,-6 52-529,0-3-363,0 0-1,0 0 1,1 0-1,0 0 0,0 0 1,0 0-1,0 0 0,1 0 1,0 0-1,-1-1 0,1 1 1,0-1-1,1 1 1,2 3-1,0-1 4,1-1-1,-1 0 1,1 0-1,0 0 1,0-1-1,1 0 1,8 4 0,2 0-12,0-1 1,0-1 0,1-1 0,0 0 0,32 4 0,-10-5-139,-1-1 1,0-3-1,67-6 1,-96 5-27,-1-1 0,1-1 1,-1 1-1,0-1 0,1-1 0,-1 0 0,-1 0 0,1-1 0,-1 0 1,1-1-1,-2 0 0,1 0 0,-1 0 0,1-1 0,-2 0 1,1 0-1,-1-1 0,0 0 0,-1 0 0,0-1 0,0 1 0,-1-1 1,0 0-1,0 0 0,-1-1 0,0 1 0,-1-1 0,0 1 0,-1-1 1,1-11-1,-2 17 138,0 1-1,0-1 1,0 0 0,0 0-1,-1 0 1,1 0 0,-1 0 0,0 0-1,-1 1 1,1-1 0,-1 0-1,1 1 1,-1-1 0,0 1 0,-3-5-1,1 6 108,1-1-1,0 1 0,-1-1 1,1 1-1,-1 0 0,0 0 1,0 1-1,0-1 0,0 1 1,0 0-1,0 0 1,0 0-1,0 0 0,-5 1 1,-10-2 288,0 0 1,0 2-1,0 0 1,-27 4 0,43-3-314,0 0 0,0 0 0,0 0 0,0 1 0,0-1 0,0 1 0,1-1 0,-1 1 0,0 0 0,1 0 0,0 0 0,-1 1 0,1-1 1,0 0-1,0 1 0,0-1 0,1 1 0,-1 0 0,1 0 0,-1-1 0,1 1 0,0 0 0,0 0 0,0 0 0,0 1 0,0 3 0,-1 10 154,0 1-1,1 0 0,1 27 1,0-21 109,0-17-234,1-1 0,-1 1-1,1 0 1,0 0 0,1 0-1,0-1 1,0 1 0,0-1 0,1 1-1,0-1 1,0 0 0,0 0 0,1 0-1,0-1 1,0 1 0,0-1 0,1 0-1,9 8 1,-6-7-46,-1-1-1,1 0 1,0-1-1,1 0 1,-1 0-1,1 0 1,0-1-1,-1-1 1,1 0-1,1 0 1,-1 0-1,0-1 1,16 0-1,-15-1-17,0-1 1,1 1-1,-1-2 0,0 1 0,0-1 0,0-1 0,0 0 0,18-8 0,-11 1-40,-1 0 0,0-1 0,26-24 0,-14 10-142,-6 5-8,1 1-1,41-27 1,-63 45 182,1 0 0,-1 0 0,1 0 0,-1 1 0,1-1 0,-1 0 0,1 1 0,0-1 0,-1 1 0,1-1 0,0 1 0,0 0 0,-1 0 0,1 0 0,0 0 0,0 0 0,-1 0 1,1 0-1,0 0 0,-1 1 0,1-1 0,0 1 0,-1-1 0,1 1 0,0 0 0,-1 0 0,1-1 0,-1 1 0,1 0 0,1 2 0,1 2 16,0 0 0,0 1-1,0-1 1,-1 1 0,0 0 0,4 10 0,-2-4 75,-1-4 1,10 23 329,2 0 0,0-1 0,22 29 0,-32-52-354,0 1 1,0-1-1,0 0 1,1-1-1,0 1 0,0-2 1,1 1-1,0-1 0,0 0 1,0 0-1,0-1 1,1 0-1,0-1 0,0 0 1,0 0-1,11 1 1,-8-2-42,1 0 0,0-1 1,-1-1-1,1 0 0,0-1 1,14-2-1,-23 2-148,1 0 0,-1 0 0,-1-1 0,1 1 0,0-1 0,0 0 0,0 0 0,-1 0 0,1 0 0,-1-1 0,0 1 0,0-1 0,0 0 0,0 0 1,0 0-1,-1 0 0,1-1 0,-1 1 0,0-1 0,0 1 0,3-8 0,2-22-3328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7:59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3 449 400,'0'0'8489,"-2"-32"-8414,1-106-59,2 129-16,0-1-1,0 0 1,1 1 0,0-1-1,0 1 1,1-1 0,1 1-1,-1 0 1,2 0 0,-1 0-1,9-11 1,3-7 7,-4 2 27,-7 14 314,1 0 1,0 1-1,0 0 1,1 0 0,8-9-1,-12 16-308,1 0 0,-1 0 0,1 0-1,-1 1 1,1-1 0,0 1 0,0 0-1,0 0 1,0 1 0,1-1 0,-1 1-1,0 0 1,1 0 0,-1 0 0,1 1 0,-1 0-1,6 0 1,11-1 62,-15 1-76,0-1 0,1 1 0,-1 0 0,0 0 0,0 1 0,0-1 0,0 1 0,0 1 0,0-1 0,0 1 0,0 0 0,0 1 0,-1-1 0,1 1 0,8 6 0,8 11 346,29 36 0,-40-42-282,0 0-1,1-1 1,0-1 0,1 0 0,1-1 0,0-1 0,0 0 0,22 12-1,-31-20-112,1 0-1,0 0 0,-1 0 0,1-1 0,0 0 0,0 0 1,0-1-1,0 1 0,0-1 0,-1 0 0,1-1 0,0 0 1,0 0-1,0 0 0,0 0 0,-1-1 0,1 0 0,-1 0 1,1-1-1,-1 0 0,0 1 0,0-2 0,0 1 1,0-1-1,-1 1 0,1-1 0,-1 0 0,5-6 0,10-17-2206,22-39 0,-18 19-2815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8:00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1 4290,'0'0'4575,"-5"0"-4241,3 0-318,-2 0 52,-1 0 0,0 0-1,1 0 1,-1 1-1,0-1 1,1 1 0,-1 0-1,1 1 1,-1-1 0,1 1-1,0 0 1,-1 0-1,-5 4 1,-1 2 46,1 1-1,0 1 1,1 0 0,0 0-1,1 0 1,0 1 0,0 1-1,1-1 1,1 1 0,0 0-1,1 1 1,0-1-1,0 1 1,2 0 0,-1 0-1,2 1 1,0-1 0,0 0-1,1 16 1,1-6 27,0-7-77,0 1 1,0 0-1,2-1 1,5 24-1,-6-35-53,1 0 0,0 0 1,0 0-1,0-1 0,0 1 0,1 0 0,0-1 0,0 1 0,1-1 1,-1 0-1,1 0 0,-1-1 0,1 1 0,1-1 0,-1 0 1,0 1-1,1-2 0,5 4 0,2-1 17,1 0 1,0 0-1,1-1 0,-1-1 0,1 0 1,27 1-1,90-4 61,-63-2 6,-43-1-7,-24 3-152,9-23-4741,-9 13 896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8:00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17 5026,'0'0'5328,"1"-3"-5021,5-11 2913,-15 16-2553,6 0-673,0 0-1,0 0 1,0 0 0,0 1-1,0-1 1,0 1 0,0 0-1,1 0 1,0 0 0,-1 0-1,1 0 1,0 0 0,1 1-1,-1-1 1,1 1 0,-1-1-1,0 6 1,-3 5-9,2 1 0,0 0 0,-2 17 1,4-16-14,0 1 1,2 30 0,0-41 23,-1-1 1,1 0-1,1 0 0,-1 0 0,1 0 0,0 0 1,0-1-1,0 1 0,0 0 0,1-1 0,0 0 1,6 8-1,2-2-4,-1-1 0,1-1-1,0 0 1,1 0 0,0-1 0,0-1 0,1 0 0,-1-1 0,1 0 0,1-1-1,-1 0 1,0-1 0,1-1 0,0 0 0,0 0 0,-1-2 0,1 0 0,0 0-1,0-1 1,14-4 0,-20 3-62,0 0-1,0-1 1,0 0 0,-1-1-1,0 1 1,1-1 0,-1-1-1,-1 0 1,1 0 0,-1 0-1,0 0 1,0-1-1,0 0 1,7-11 0,1-2-786,-1-1 1,0-1 0,15-36-1,-22 44 158,-3 9 386,-1 0 0,-1 0 0,1-1 0,-1 1 0,1 0 0,-1-1 0,-1 1 0,1 0 0,0-1 0,-1 1 0,0-8 0,0 10 1377,0 26 901,-1-16-1601,1 2 144,0 0 0,1 0 1,0-1-1,0 1 1,4 12-1,-5-20-454,1 0 0,0 1 1,0-1-1,0 0 0,0 0 0,0 0 1,1 0-1,-1 0 0,1 0 0,-1 0 1,1 0-1,0-1 0,0 1 0,0 0 1,0-1-1,0 0 0,0 1 0,0-1 1,0 0-1,0 0 0,0 0 0,1-1 0,-1 1 1,0 0-1,1-1 0,-1 0 0,4 1 1,0-1-85,-1 1 1,0-1 0,1 0-1,-1-1 1,1 1 0,-1-1-1,1 0 1,-1-1 0,5-1-1,-7 2-161,0-1 0,0 0 1,0 0-1,0 1 0,-1-2 0,1 1 0,-1 0 0,1 0 0,-1-1 0,0 1 1,0-1-1,0 0 0,-1 0 0,1 1 0,2-7 0,9-30-4343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8:01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14743,'0'0'1905,"18"-16"-8468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8:02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0 489 3778,'0'0'10106,"12"-4"-10181,4-7 80,0 0 0,0-1 0,27-29 0,-12 12-12,-18 16 10,0 0 0,0-1 0,-2 0 0,0-1 0,0 0 0,-1-1 0,8-18 0,-8 15-10,-4 9-5,-1 0 0,0 0 1,0-1-1,-1 1 0,0-1 0,-1 0 0,0 0 1,-1 0-1,2-20 0,-3 3 60,0 19-37,-1 1-1,0-1 0,0 0 0,0 0 0,-3-10 0,2 18-4,0 0-1,1 1 1,-1-1-1,0 0 0,0 1 1,0-1-1,0 0 1,0 1-1,0-1 0,0 1 1,0-1-1,0 1 0,0 0 1,0-1-1,0 1 1,0 0-1,0 0 0,0 0 1,0 0-1,-2 0 1,-24-2-32,26 2 24,-1 0-61,1 0 1,0 0 0,0 0-1,-1 0 1,1 0-1,0 1 1,0-1 0,0 0-1,-1 1 1,1-1 0,0 0-1,0 1 1,0 0-1,0-1 1,0 1 0,0 0-1,0-1 1,0 1 0,0 0-1,0 0 1,0 0-1,0 0 1,1 0 0,-1 0-1,0 0 1,1 0-1,-1 0 1,1 0 0,-1 0-1,1 0 1,-1 0 0,1 1-1,0-1 1,0 0-1,-1 0 1,1 0 0,0 1-1,0 1 1,-2 7-477,-9 29-3159,-6 6-2476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8:03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74 791 5683,'0'0'6931,"-4"-1"-6664,2 1-244,1 0 1,-1 0 0,1 0-1,-1 0 1,1 0 0,-1 0-1,1 0 1,-1 0 0,1 0-1,-1 1 1,1-1 0,-1 1 0,1-1-1,-1 1 1,1-1 0,-3 2-1,2 0-2,0 1 0,0-1-1,0 0 1,0 0-1,1 1 1,-1-1 0,0 1-1,1-1 1,0 1 0,-1 3-1,-4 9 46,2 1 0,0 0 0,1 0 0,0 0 0,2 0 0,0 0 0,1 19 0,0-33-67,0 1 0,0-1 0,0 0 0,1 1 0,-1-1-1,1 0 1,0 1 0,0-1 0,-1 0 0,1 0 0,1 0-1,-1 0 1,0 0 0,0 0 0,1 0 0,-1 0-1,1 0 1,0 0 0,2 1 0,0 0 3,1 0-1,0 0 1,-1-1-1,1 1 1,0-1 0,1 0-1,-1 0 1,6 0-1,10 2 16,0-1-1,0-1 0,27-1 0,-48-1-16,8 0 5,9 0 12,0 0 0,0-1 0,19-4 0,-29 3-13,0 0 0,-1 0 0,0-1 0,1 0 0,-1 0 0,0 0 0,-1-1 1,1 0-1,-1 0 0,10-9 0,8-11-18,-2 0 1,0-2 0,-2-1-1,0 0 1,28-60 0,-13 12-389,28-97 1,-48 125 247,-2 0 1,-2 0-1,-2-1 0,-3 0 1,-1 0-1,-5-76 1,1 117 164,-1 0 0,0 1 0,0-1 0,-1 1 0,0-1 1,0 1-1,-1-1 0,1 1 0,-1 0 0,0 0 0,-1 1 0,-4-7 1,5 8 74,0 1 1,0 0 0,-1 0 0,1 0 0,-1 0 0,1 1 0,-1-1 0,0 1-1,0 0 1,0 0 0,0 0 0,-1 1 0,1-1 0,0 1 0,-1 0-1,1 0 1,0 1 0,-9-1 0,11 1-51,0 1 0,0-1-1,0 0 1,0 1 0,0-1-1,0 1 1,0 0 0,0 0-1,0-1 1,1 1 0,-1 0 0,0 1-1,1-1 1,-1 0 0,1 0-1,-1 1 1,1-1 0,-1 1 0,1-1-1,0 1 1,0 0 0,0-1-1,0 1 1,-2 3 0,0 5-38,-1-1 0,1 1 0,-3 16 0,6-24 14,-12 74 236,5 1 0,2 132 0,5-163-144,0-12-2,1 1-1,2 0 1,1 0 0,1-1-1,16 51 1,-17-74-188,0 0 0,1 0 0,1-1 0,-1 1 0,2-1 0,-1-1 0,1 1 0,14 13 0,-15-17-211,1-1-1,0 1 1,0-1 0,1-1 0,-1 1-1,1-1 1,0-1 0,1 1-1,-1-1 1,0-1 0,1 1 0,15 1-1,35-1-3751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3.5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12662,'0'0'992,"193"0"-1264,-156 0-1505,-12 0-768,-13 0-1073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8:03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44 6163,'0'0'3954,"-2"3"-3181,-5 7-563,0 0 0,1 1 0,1 0 0,0 0 0,0 1 0,1-1 0,0 1 0,1 0 0,1 0 0,0 0 0,0 0 0,1 19 0,1-30-207,0 0 1,0-1-1,0 1 1,0 0 0,1 0-1,-1-1 1,0 1 0,0 0-1,1-1 1,-1 1 0,1 0-1,-1-1 1,0 1-1,1 0 1,-1-1 0,1 1-1,-1-1 1,1 1 0,-1-1-1,1 1 1,0-1-1,-1 1 1,1-1 0,1 1-1,23 5 14,-16-6-13,-1 0-1,0 0 1,1-1-1,12-2 1,-16 1-6,0 0 0,-1 0 0,1-1 1,-1 0-1,1 1 0,-1-1 0,0-1 0,0 1 1,-1 0-1,1-1 0,-1 0 0,1 0 0,-1 0 0,0 0 1,-1-1-1,1 1 0,-1-1 0,3-7 0,0 1-37,-1 0 0,-1 0-1,0-1 1,0 1 0,-1-1-1,-1 0 1,1-11-1,-2 10-25,-2-14-102,2 26 162,-1 0 0,1 0 0,-1 1-1,1-1 1,-1 0 0,0 0 0,1 0 0,-1 1 0,0-1 0,0 0 0,1 1 0,-1-1 0,0 1-1,0-1 1,0 1 0,0-1 0,0 1 0,0 0 0,0-1 0,0 1 0,0 0 0,0 0 0,0 0-1,-1 0 1,-4-1-90,-1 0-1,1 1 1,0 0 0,0 0-1,0 0 1,-1 1-1,1 0 1,0 0 0,0 1-1,0 0 1,0 0-1,0 0 1,1 1 0,-9 4-1,7-2-381,0 1 0,0 0 0,1 0 0,-1 0-1,1 1 1,1 0 0,-1 0 0,1 1 0,-4 8-1,-12 27-3873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8:04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96 5763,'0'0'6539,"0"0"-6471,0 0 0,0 0-1,-1 0 1,1 0 0,0 0 0,0 0 0,0 0 0,-1 0 0,1 0 0,0 0 0,0 0 0,-1 0 0,1 0 0,0 0 0,0 0 0,0 0 0,-1 0 0,1 0-1,0 0 1,0 0 0,0 0 0,-1-1 0,1 1 0,0 0 0,0 0 0,0 0 0,-1 0 0,1 0 0,0-1 0,0 1 0,0 0 0,0 0 0,0 0 0,0-1-1,-1 1 1,1 0 0,0 0 0,0 0 0,0-1 0,0 1 0,0 0 0,0-1 0,0-42-670,0 12-3542,0 15-1451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8:04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84 9332,'0'0'1964,"7"0"-2151,80 0 24,-86-3 129,0 0 0,0-1-1,0 1 1,0 0 0,-1-1 0,1 1-1,-1-1 1,0 1 0,0 0-1,-1-7 1,0 4-32,1 5 66,0-1-1,0 1 1,-1-1-1,1 1 1,0 0-1,-1-1 1,0 1-1,1-1 1,-1 1-1,0 0 1,0 0-1,1-1 1,-1 1-1,0 0 1,0 0-1,0 0 1,-1 0-1,1 0 1,0 0-1,0 0 1,0 0-1,-1 1 1,1-1-1,0 0 1,-1 1-1,1-1 1,-1 1-1,1 0 1,-1-1-1,1 1 1,-3 0-1,-8-2-90,1 1-1,0 1 0,-15 0 0,12 1-362,13-1 354,0 0 1,1 0-1,-1 0 1,0 0 0,0 0-1,1 0 1,-1 0-1,0 0 1,1 0-1,-1 1 1,0-1 0,1 0-1,-1 1 1,0-1-1,1 0 1,-1 1-1,0-1 1,1 0 0,-1 1-1,1-1 1,-1 1-1,1 0 1,-1-1-1,1 1 1,0-1 0,-1 1-1,1 0 1,-1-1-1,1 1 1,0-1 0,0 1-1,-1 0 1,1 0-1,0-1 1,0 1-1,0 0 1,0-1 0,0 1-1,0 0 1,0 0-1,-1 27-4705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8:05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60 6531,'0'0'4626,"11"-29"-4578,-11 28-39,0-1 0,0 1 0,0 0 0,0-1-1,0 1 1,0 0 0,0-1 0,0 1 0,-1 0 0,1 0-1,0-1 1,-1 1 0,1 0 0,-1 0 0,1-1 0,-1 1-1,0 0 1,0 0 0,-1-1 0,0 1 42,0 0 1,0 0-1,0 1 0,0-1 1,0 1-1,0 0 0,0 0 0,0 0 1,0-1-1,-4 2 0,4-1-21,-4 0 32,1 0 0,-1 0 0,1 1 0,-1-1 0,0 1 0,1 0 0,0 1-1,-1 0 1,1 0 0,0 0 0,-6 3 0,7-2-12,0 0-1,1 0 1,-1 1 0,1-1-1,0 1 1,0 0 0,0 0-1,0 0 1,1 0 0,-1 0-1,1 0 1,0 1-1,-1 5 1,3-10-93,0 0-1,0 1 1,1-1-1,-1 0 0,0 1 1,0-1-1,0 0 1,1 0-1,-1 0 1,0 1-1,1-1 1,-1 0-1,0 0 1,0 0-1,1 0 0,-1 1 1,0-1-1,1 0 1,-1 0-1,0 0 1,1 0-1,-1 0 1,0 0-1,1 0 1,-1 0-1,0 0 1,1 0-1,-1 0 0,0 0 1,1 0-1,-1 0 1,0 0-1,1 0 1,-1-1-1,17-1-993,16-13-2578,-3-10-3255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8:05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13254,'0'0'3319,"25"28"-3252,0-1-25,137 158 561,-56-57-28,190 176 0,-220-230-3576,-68-69 695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8:06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406 1 7171,'0'0'10053,"-132"187"-9765,81-82 240,-3 6 65,-1-6-113,11-10-336,8-16-80,14-23-64,11-26-16,11-11-704,0-16-1506,25-3-7266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8:06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85 419 12246,'0'0'1384,"6"35"-322,21 111-558,-11-77-360,0-34-112,-12-29-45,-4-5-211,0-13 64,-2 1 1,1-1-1,-2 0 1,1 1-1,-2-1 0,0 1 1,0 0-1,-8-14 1,-7-21-115,-53-173-1344,63 179 1271,1 0 1,2 0-1,-1-69 1,7 92 393,-1 10 28,1 0 0,0 0 1,1 1-1,-1-1 0,3-7 0,-3 12-56,1 1-1,-1-1 1,1 1-1,0-1 1,0 1-1,-1-1 1,1 1-1,0-1 1,0 1-1,0 0 1,1-1-1,-1 1 1,0 0-1,0 0 1,1 0-1,-1 0 0,1 0 1,-1 0-1,1 1 1,-1-1-1,1 0 1,-1 1-1,1-1 1,2 0-1,10-1 176,0 0-1,0 1 0,0 1 1,0 0-1,20 2 1,-31-1-168,0 0 0,0 0 1,0 0-1,-1 0 0,1 1 1,0-1-1,-1 1 0,1 0 1,-1-1-1,0 1 0,1 0 1,-1 0-1,0 1 0,0-1 1,0 0-1,-1 1 0,1-1 0,0 1 1,-1-1-1,0 1 0,0 0 1,0 0-1,0 0 0,1 5 1,1 4 73,0 0 1,-1 1-1,-1-1 1,1 20-1,-2-19-8,0-3-10,0-1 0,0 1 0,-1-1 0,0 1-1,-4 16 1,3-23-25,1 0 1,0 0-1,-1-1 0,0 1 0,1 0 0,-1 0 0,0-1 1,-1 1-1,1-1 0,0 0 0,-1 0 0,1 0 1,-1 0-1,1 0 0,-1 0 0,0-1 0,0 1 0,0-1 1,0 0-1,0 0 0,-4 1 0,6-2-26,-1 1-1,1-1 0,-1 1 1,1-1-1,0 1 1,-1-1-1,1 1 0,0 0 1,-1 0-1,1-1 1,0 1-1,0 0 0,-1 0 1,1 0-1,0 1 1,0-1-1,0 0 1,-1 2-1,2 0-28,-1-1 1,1 1-1,0-1 0,-1 1 1,1-1-1,0 1 0,1-1 0,-1 1 1,0-1-1,1 1 0,1 4 1,2 6 32,1-1 0,0 1 0,1-1 0,1 0 1,0 0-1,13 16 0,0 3 143,9 12 108,2-2 0,1-1 0,3-1 0,49 43 0,-76-79-6820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8:07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11365,'0'0'6048,"6"-2"-6120,26-3 67,-1 1-1,1 2 1,0 1 0,37 3-1,3 0-31,-31-4-748,0 1-4787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8:07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11781,'0'0'6291,"164"-26"-5891,-98 13-287,-11-3-1,-8 6-96,-3 0-32,-15 3 16,-4 4-385,-6 0-783,-5 3-1249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8:08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84 10389,'0'0'1977,"-8"29"-371,-27 95-568,31-105-777,0 0 1,1 1 0,1-1 0,1 0 0,0 1 0,3 19 0,0 11 482,-3-44-707,1-1 0,0 1 0,0 0 0,0-1 0,1 1 0,0 0 1,0-1-1,0 1 0,1-1 0,0 0 0,0 1 0,0-1 0,1 0 0,-1 0 0,1 0 1,1 0-1,-1-1 0,1 1 0,-1-1 0,1 0 0,0 0 0,7 4 0,3 2-67,0-1-1,1-1 1,0-1-1,0 0 1,1 0-1,0-2 1,0 0-1,1-1 1,-1 0-1,1-2 1,-1 0-1,1-1 1,0 0-1,0-1 1,31-5-1,-43 3-86,1 1 0,0-2-1,-1 1 1,1-1 0,-1 1-1,0-1 1,0-1 0,0 1-1,0-1 1,-1 0 0,1 0 0,-1 0-1,0-1 1,0 1 0,0-1-1,-1 0 1,6-11 0,-3 4-105,0-1 1,0 0 0,-1 0 0,-1 0-1,0-1 1,3-22 0,-3 3 269,-2 0 0,-1 0 0,-6-61 0,2 81 12,-1 0 1,0 0-1,0 1 0,-1-1 0,-1 1 1,0 0-1,0 1 0,-1 0 0,-1 0 1,0 0-1,-1 1 0,0 0 1,0 0-1,-1 1 0,0 1 0,-1-1 1,1 2-1,-2 0 0,1 0 0,-1 1 1,0 0-1,0 1 0,-1 0 1,0 1-1,1 1 0,-23-4 0,14 5-59,-1 1 1,1 1-1,0 1 0,-22 3 0,30-2-293,0 2 1,0-1-1,1 1 1,-1 1-1,1 0 1,0 1-1,-18 12 1,13-7-1761,1 0 1,-23 22-1,15-1-3913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3.8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33 133 720,'0'0'6964,"18"-8"-6594,58-31-207,-74 38-141,1-1 0,-1 1 0,0-1-1,0 1 1,-1-1 0,1 0 0,0 1 0,-1-1-1,1 0 1,-1 0 0,1 0 0,-1-1 0,0 1 0,0 0-1,0 0 1,0-1 0,0 1 0,0 0 0,-1-1-1,1 1 1,-1-1 0,0 1 0,0-1 0,0 1 0,0-1-1,0 1 1,0 0 0,-2-5 0,1-6 636,1 12-531,-1 1-1,0-1 0,1 0 1,-1 1-1,0-1 0,0 1 1,0-1-1,1 1 0,-1-1 1,0 1-1,0 0 0,0-1 0,0 1 1,0 0-1,0 0 0,0 0 1,0 0-1,0-1 0,1 1 1,-1 0-1,0 1 0,0-1 1,-2 0-1,-25 2 1082,23 0-1148,1 0 0,-1 0 0,1 0 0,0 1 0,-1 0 0,1 0 0,1 0 0,-1 0 0,0 1 0,1-1 0,-1 1 0,1 0 0,0 0 0,1 0 0,-5 9 0,-1-1 75,2 1-1,0 0 1,0 1-1,-4 18 0,9-31-117,1 0 1,-1 1-1,1-1 0,-1 1 0,1-1 0,0 1 0,0-1 0,-1 1 0,1-1 0,0 1 0,0-1 0,1 1 0,-1-1 0,0 1 1,0-1-1,1 0 0,-1 1 0,1-1 0,-1 1 0,1-1 0,0 0 0,0 1 0,-1-1 0,1 0 0,0 0 0,0 0 0,0 0 1,2 2-1,0-2-49,-1 0 1,0 0 0,1-1 0,-1 1 0,0-1 0,1 0-1,-1 0 1,1 1 0,-1-1 0,0-1 0,1 1 0,-1 0-1,1-1 1,-1 1 0,0-1 0,5-1 0,-3-1-169,0 1 1,0-1-1,0 0 1,0 0 0,-1 0-1,1 0 1,-1-1-1,0 0 1,0 1-1,0-1 1,-1 0 0,1 0-1,-1-1 1,0 1-1,0 0 1,0-1-1,-1 0 1,1 1 0,0-6-1,0-17-3682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9:22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107 236 4770,'0'0'7340,"0"0"-7317,0 0-1,0-1 1,0 1 0,0 0 0,0 0 0,0 0 0,1-1 0,-1 1 0,0 0 0,0 0 0,0-1 0,0 1 0,1 0 0,-1 0 0,0 0 0,0 0 0,1-1 0,-1 1 0,0 0 0,0 0 0,1 0 0,-1 0 0,0 0 0,0 0 0,1 0 0,-1 0 0,0 0 0,0 0 0,1 0 0,-1 0 0,0 0 0,0 0 0,1 0 0,-1 0 0,0 0 0,1 0 0,-1 0 0,0 0 0,0 0 0,1 0 0,-1 1 0,0-1 0,0 0 0,0 0 0,1 0-1,-1 0 1,0 1 0,0-1 0,4 20 123,-1 1 0,-1-1 0,-1 1 0,-2 35 0,0-6 197,1 37 206,-16 475 1676,-18-217-1946,-36 558 320,66-791-489,4-112 31,0 1-186,0-1 36,0 1 1,-1 0-1,1-1 1,0 1-1,0-1 1,0 1-1,0-1 1,1 1 0,-1 0-1,0-1 1,0 1-1,0-1 1,0 1-1,0-1 1,1 1-1,-1 0 1,0-1-1,1 1 1,-1-1-1,0 1 1,1-1 0,-1 0-1,0 1 1,1-1-1,-1 1 1,1-1-1,-1 0 1,1 1-1,-1-1 1,1 0-1,-1 1 1,1-1 0,-1 0-1,1 0 1,0 0-1,-1 0 1,1 1-1,-1-1 1,1 0-1,0 0 1,47 13 9,0-1 1,0-3 0,86 6-1,-116-13-2,476 24 55,1-26-21,-429 0-29,660-47 11,-50 0-81,-199 46 66,-330 8-7,148 25 0,76 5 51,-25-18-28,-144-6-64,-42-12 56,-158-2-14,0 0 0,-1 0 1,1 1-1,-1-1 1,1 0-1,-1 0 1,1 0-1,-1-1 1,1 1-1,-1 0 1,0-1-1,0 1 1,0 0-1,0-1 1,0 1-1,0-1 1,0 0-1,0 1 1,-1-1-1,1 0 0,0 1 1,-1-1-1,1-3 1,2-2-20,26-72-20,-3-2 0,29-161 1,-2-175-502,-2-664-1183,-51 1044 1827,-3-1 1,-7-41-1,7 62-38,-1 1-1,0-1 1,-1 1-1,-1 0 1,-1 1-1,0-1 1,-10-15-1,14 27 23,-1 0 0,1 1 0,0-1 0,-1 0 0,0 1 0,0 0 0,0 0 0,0 0 0,-1 1 0,1-1 0,-1 1 0,1 0 0,-1 1 1,0-1-1,0 1 0,-8-2 0,-8 1 180,1 0 1,-38 2 0,28 0-280,-1019 0 1031,599 20-896,58-1-118,10-18 0,146-18 38,99 4-20,-207-29 27,253 29-61,-182-34 48,-126-14-83,123 44 35,254 16 16,-340-2-236,215 3 181,147 0 53,6-17-7324,14-5 4664,-13 15 1397,22-22-2881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9:17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1240 8308,'0'0'3770,"-3"2"-3370,-4 3 222,5-8 482,14-22-589,93-158-80,73-138-176,-126 217-387,45-125-1,-84 192 25,-2-1 0,-1 0 0,-2-1 0,-2 1 0,2-59 0,-11 156 22,-18 91 1,2-18 140,12-62 73,2 0-1,8 101 1,-3-163-131,1-1 0,1 0 0,-1 0 0,1 0 1,0 0-1,1 0 0,0 0 0,0-1 0,0 1 0,1-1 1,0 0-1,0 0 0,0 0 0,1 0 0,0-1 0,0 0 1,0 0-1,1 0 0,0-1 0,0 0 0,6 4 0,0-2 1,0-1 0,1 0 1,0 0-1,0-2 0,0 0 0,0 0 0,0-1 0,0 0 0,1-2 0,21 0 0,-22-2 4,0 0 0,0-1 0,0 0 1,0-1-1,-1-1 0,1 0 0,-1-1 1,0 0-1,-1 0 0,0-1 0,0-1 0,0 0 1,-1-1-1,11-12 0,17-17 1,-3-3-1,34-49 1,-67 88-8,38-53-218,-3-2 0,-2-2 0,28-64 0,-49 91 40,-1-2 1,-2 1-1,-1-2 0,-2 1 1,-1-1-1,-2 0 0,1-55 1,-6 61 303,-11 51 1420,7 11-1508,1 1 0,2 64 0,2-42 60,-1-34-20,1 0 1,2 0-1,0 0 0,1 0 1,1 0-1,1-1 1,14 36-1,-14-45-58,0 1 0,1-2 0,0 1-1,1-1 1,0 0 0,1-1 0,0 0 0,1 0 0,0-1 0,0 0-1,1-1 1,0 0 0,23 12 0,-26-16-26,0-2-1,0 1 1,0-1-1,0 0 1,0-1 0,0 0-1,0 0 1,1 0-1,12-2 1,-8 1-74,-10 0-22,1 0 1,-1-1-1,0 1 0,0-1 0,0 1 0,0-1 0,0 0 0,0 0 1,-1 0-1,1-1 0,0 1 0,0-1 0,-1 1 0,1-1 0,-1 0 0,5-4 1,-3 2-474,-1-1 0,1 0 0,-1 0 1,0 0-1,0 0 0,0 0 0,3-11 0,4-24-6944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9:17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13894,'0'0'2273,"219"72"-2161,-146-59 33,-4-6-113,-4-4 0,-6-3 0,-12 0 16,1 0-96,-12 0-769,-10 0-1216,-12 0-1120,-14 16-2834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9:17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96 11925,'0'0'3170,"223"10"-2674,-136-10-64,1 0-416,-4 0 64,-4-13-80,-15-7-224,-6-3-2017,-19 0-1456,-18-3-4579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0:49:18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99 12678,'0'0'4498,"48"213"-3954,-45-118-256,1 7-48,-4-7-160,0-9-16,0-21-16,0-25-96,0-17 0,0-17-976,4-6-1697,-4-39-7620</inkml:trace>
  <inkml:trace contextRef="#ctx0" brushRef="#br0" timeOffset="1">81 1 9268,'0'0'4872,"33"1"-4328,0-1-361,-12-1-65,1 1-1,0 1 0,-1 1 0,1 1 0,-1 1 0,0 1 0,37 14 1,-24-5 1,1 1 0,-2 2 1,0 1-1,-2 1 1,44 35-1,-64-45-68,0 1 1,0 1-1,-1 0 1,0 0-1,-1 1 0,0 0 1,-1 0-1,-1 1 0,0 0 1,0 1-1,-2 0 1,1 0-1,-2 0 0,0 0 1,0 1-1,1 23 1,-3-12 121,-1 1 0,-1-1 0,-8 53 0,6-67-96,-1 0 1,-1 0-1,1 0 1,-2-1-1,0 0 1,0 0-1,-1 0 1,0 0-1,-1-1 1,-15 17-1,11-15 5,0-1-1,-1-1 1,-1 0-1,1 0 1,-2-2 0,1 1-1,-1-2 1,0 1-1,-1-2 1,0 0-1,0-1 1,-27 6-1,-1-5 1,0-1 0,-1-2 0,-59-4 0,71-1-777,1-1 1,-51-13-1,30 12-6839,48 4 6272,-11 0-5864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3:05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9 1201,'0'0'12949,"0"-7"-12480,0 5-279,0 7 987,0 112-793,-18 888 374,-15-459-417,-25 781 996,54-1128-1100,-7-197-1342,9-2 836,-24-5-1902,-12-20-1658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3:07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1039 1889,'0'0'11867,"0"-1"-11825,-1 0 0,0 1 0,1-1 0,-1 0 1,1 0-1,-1 0 0,1 0 0,0 0 0,-1 0 0,1 0 1,0 0-1,0 0 0,0 0 0,0-1 0,0 0 1,5-1-8,0 0 0,1 1 1,-1-1-1,1 1 0,0 0 1,0 1-1,0-1 1,8 0-1,12-4 111,506-90 1286,-150 35-1335,13-12 9,3 32-42,-203 30-78,280-50-1,284-44 38,-657 94-22,644-48-1,-345 55 30,110-8 15,69-3-153,-387 17 77,-31-2 13,701-27 124,-745 9-77,136-38 1,-153 31 34,-26 7 12,150-29 32,-3 15 54,-1-11 1,331-108 0,-523 143-173,0 1-1,1 1 1,0 1 0,35-1 0,125 6 69,-86 2-24,-101-2-36,0 0 0,0 0 1,0 0-1,0 0 0,0 0 1,1 0-1,-1 1 0,0-1 0,0 1 1,-1 0-1,1 0 0,0 0 1,0 1-1,0-1 0,4 4 1,-5-2 3,0 0 1,0 1-1,0-1 0,-1 1 1,0-1-1,1 1 1,-1-1-1,-1 1 1,1 0-1,0-1 1,-1 1-1,0 0 1,0 5-1,5 544 837,-7-308-597,12 606 814,-8-566-849,1 67-5,26-2-161,75 603 1009,-73-602-176,-27-14-648,-5-206-173,1-130-66,0 0 0,0 0 0,1-1 1,-2 1-1,1 0 0,0 0 1,0 0-1,0 0 0,0 0 0,-1 0 1,1 0-1,0 0 0,-1 0 1,1 0-1,0 0 0,-1-1 1,0 1-1,1 0 0,-1 0 0,1 0 1,-1-1-1,0 1 0,1 0 1,-1-1-1,0 1 0,0-1 0,0 1 1,0-1-1,1 1 0,-2 0 1,-30-1-1140,28-1 946,-9-1-703,0-1 0,0-1 0,0 0 0,0 0 0,1-1 0,0-1 0,-23-14 0,-50-35-7307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3:08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7780,'3'1'9508,"4"17"-9722,14 86 235,11 145 0,4 33 34,-28-251-56,-6-25-75,0 1 1,0-1-1,-1 1 0,2 12 1,-3-17-739,-6-8-3713,-21-24 744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3:08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4226,'0'0'4317,"25"-1"-3973,81 1 64,-100 0-368,0 1 1,1 0-1,-2 1 1,1-1-1,0 1 1,0 0-1,0 1 1,-1 0-1,0-1 1,1 2-1,-1-1 1,0 1-1,5 5 1,4 1 99,-3-2-72,-1 1 0,0 0 0,-1 0 0,0 1 0,0 0 1,-1 0-1,-1 1 0,1 0 0,-2 0 0,0 1 0,0 0 0,-1 0 0,0 1 0,5 23 1,-3 5 344,-2 1 0,-1-1 0,-3 57 1,-1-97-403,-1 21 187,-1-1-1,0 1 0,-2-1 0,0 0 0,-1-1 1,-1 1-1,-1-1 0,-1 0 0,-1 0 0,-1-1 1,-23 34-1,30-48-120,-1 0 1,0 0 0,0-1-1,0 0 1,0 1-1,-1-2 1,1 1-1,-1 0 1,0-1-1,0 0 1,-10 4-1,0-1 77,-1-1-1,-29 5 0,35-8-158,8-2-3,1 0 0,-1 0 0,0 1 0,1-1 0,-1 1 0,0-1 0,1 1 0,-1-1 0,1 1 0,-1 0 0,1 0 0,-1 0 0,1 0 0,0 0 0,-1 0 0,1 0 0,0 0 0,0 1 0,0-1 0,0 0 0,-1 2 0,-1 13-4616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3:09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1 109 9828,'0'0'5235,"54"-10"-5235,-10 0 32,11 0 128,10-6-112,1-1 0,0 1 16,-4 3-128,-11 3-16,-11 3-1041,-15 7-975,-14 0-1170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4.4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29 704 7860,'0'0'6202,"-5"0"-6068,-13 0 69,13 0 2,8-1-141,179-40 557,-85 22-225,1588-274 1292,-890 188-1715,238-36 409,-444 40 517,-582 99-925,-6 2-281,-48 3-2756,-25 13-1091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3:09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 5074,'0'0'7956,"256"-42"-7876,-180 32-48,4 0-32,-7 7-464,-14 3-2129,-23 0-1905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3:1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6947,'0'0'7772,"0"0"-7738,0-1 0,0 1 0,0-1 0,0 1 0,0-1 0,0 1 0,0 0 0,0-1 0,0 1 0,0-1 0,0 1 0,0-1 0,0 1 0,1 0 0,-1-1 0,0 1 0,0-1 0,0 1 0,1 0 0,-1-1 0,0 1 0,0 0 0,1-1 0,-1 1 0,0 0 0,1 0 0,-1-1 0,4 8-9,0 1 1,0-1-1,-1 1 0,-1 0 0,1 0 0,-1 0 0,-1 0 0,1 0 1,-1 11-1,1-3 30,29 306 277,-29-293-301,-2-14-16,0-15-17,0 1-1,-1 0 1,1 0-1,0-1 1,0 1-1,0 0 1,0-1-1,0 1 1,0 0 0,0 0-1,0-1 1,0 1-1,0 0 1,0 0-1,1-1 1,-1 1-1,0 0 1,0-1 0,1 1-1,-1 0 1,0-1-1,1 1 1,-1-1-1,1 1 1,-1 0-1,1-1 1,-1 1 0,1-1-1,-1 1 1,1-1-1,-1 0 1,1 1-1,0-1 1,-1 0 0,1 1-1,0-1 1,-1 0-1,1 1 1,0-1-1,0 0 1,-1 0-1,1 0 1,0 0 0,-1 0-1,1 0 1,0 0-1,0 0 1,-1 0-1,1 0 1,1-1-1,9 0-9,-1-1 0,1 0 0,-1-1 0,1-1 0,-1 1 0,0-2 0,17-9 0,11-4 36,20-2-2,2 2 0,0 2 0,106-12 0,-140 20 23,-22 6-3643,-22 2-228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3:10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0 9764,'0'0'3330,"-40"253"-2482,7-132-111,-7 14-33,-4-7 160,0-13-495,4-27-1,11-32-240,14-27-16,8-19-80,3-10-32,4-29-6243,0-4 865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3:10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1 627 8580,'0'0'640,"13"-29"1,6-15-159,63-128 1066,-17 62-1361,39-77-225,-101 180 16,0 0-1,0 0 0,0 0 0,-1 0 1,-1 0-1,1-1 0,-1 1 1,0 0-1,-1-13 0,-23 20 442,16 0-404,0 1 1,-1 1-1,1-1 0,0 1 0,0 1 1,0-1-1,0 1 0,1 0 0,-1 1 0,1 0 1,0 0-1,0 0 0,0 0 0,0 1 0,-8 9 1,4-3 44,1 0 0,0 0 0,0 1 1,1 0-1,0 1 0,1 0 1,-6 15-1,7-4 76,0-1 0,1 0 0,1 1 0,2 0 0,0 0 0,2 0 0,3 40 0,-2-54-114,0 1 0,0-1 0,1 0 0,1 0 0,-1 1 0,2-1 0,-1-1 0,1 1 0,1-1 0,0 1-1,0-1 1,1 0 0,0-1 0,0 0 0,1 0 0,0 0 0,1-1 0,0 0 0,0 0 0,0-1 0,1 0-1,0 0 1,0-1 0,0 0 0,1-1 0,-1 0 0,1 0 0,0-1 0,0-1 0,1 0 0,-1 0 0,16 1-1,-13-3-56,-8 0-25,-1 1 0,0-1 0,0 0-1,0 0 1,1-1 0,-1 1 0,0-1 0,0 0 0,0 0 0,0 0-1,0-1 1,0 1 0,0-1 0,0 0 0,5-4 0,38-33-1274,-46 39 1376,0 1 0,0-1 0,0 0 0,0 0 0,0 1 0,0-1 0,0 0 0,0 1 0,0-1 0,0 1 0,0 0 1,0-1-1,0 1 0,0 0 0,0-1 0,-1 1 0,1 0 0,0 0 0,0 1 0,0-2-32,2 5 66,9 8 251,1 0 0,19 16 0,-26-25-281,0 0 1,0 0 0,1-1 0,-1 1 0,1-1 0,0-1 0,0 1 0,0-1 0,10 1 0,0 0-10,0 0 0,0-2 0,0 0 0,0-1 0,29-3 0,-39 2-162,-1 0 1,0-1-1,0 0 1,0 0-1,0 0 1,0-1-1,-1 0 0,1 0 1,-1 0-1,0-1 1,0 0-1,0 0 0,0 0 1,-1 0-1,1-1 1,-1 0-1,0 0 0,4-8 1,8-23-4134,-14 10-4154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3:11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0 571 4274,'0'0'9916,"16"0"-9681,-14 0-232,99 0 917,111-15 1,-73-10 119,257-80 0,122-85-166,-493 181-862,634-210 119,-625 215 211,-3 0-4646,-50 13-1185,13-5 3884,-31 23-6401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3:12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73 6211,'0'0'8116,"-1"-15"-7425,1 8-495,-4-35-27,3 34 190,0 24 573,14 201-674,0 8-62,-13-224-143,31-3-43,0-1 1,-1-1-1,1-2 0,-1 0 1,37-15-1,-13 5 155,185-68 484,-18 6-228,-215 77 198,4-3-2759,-18 3-2894,-9 1-950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3:12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 4418,'0'0'12697,"6"-1"-12412,33-7 315,0 2 1,71-2-1,-62 6-221,81-14-1,-84 5-463,19-5 36,-23 12-5358,-41 24-2383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3:13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 8900,'0'0'6755,"259"-43"-6611,-183 34-80,-14-1-32,-3 6-64,-8 4-656,-11 0-1633,-18 0-1953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3:13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1267 8756,'0'0'2364,"32"-13"-1404,106-53-293,-126 58-616,0 0 0,-1 0 0,0-1 0,-1-1 0,1 0 0,-2 0 0,0-1-1,0 0 1,-1-1 0,11-18 0,-6 9 13,14-23-87,-3-1-1,-1-1 0,-2 0 0,-3-2 1,-1 0-1,-3-1 0,-2-1 0,-2 0 0,-2-1 1,-2 0-1,-2-63 0,-4 82-119,2 9-77,-2 1 0,-1-1 1,-1 0-1,0 1 0,-2-1 0,-1 1 0,-9-29 0,6 32 42,-1 0 0,0 0 0,-17-23 0,23 37 214,0 1 0,0 0 0,-1 0 0,1 0 1,-1 0-1,0 1 0,0-1 0,-1 1 1,1 0-1,-1 0 0,1 1 0,-1-1 0,0 1 1,0 0-1,0 0 0,0 1 0,0 0 1,-8-2-1,9 3 36,0-1-1,0 1 1,0 0 0,1 1 0,-1-1 0,0 0 0,0 1-1,0 0 1,0 0 0,1 0 0,-1 1 0,0-1 0,1 1-1,-7 4 1,6-3-50,0 1 0,1 0 0,-1 0 0,1 1 0,0-1-1,0 1 1,1 0 0,-1 0 0,1 0 0,-2 6 0,-3 10 224,1 0 0,0 0 0,2 0 0,-3 44 0,6 91 1180,2-88-841,-1-48-409,1-1-1,1 0 0,0 0 1,2 0-1,0 0 0,1 0 1,11 25-1,-11-33-149,0 0-1,1 0 1,1 0 0,0-1-1,0 0 1,1 0 0,1-1-1,-1 0 1,1 0 0,1-1 0,0 0-1,14 8 1,-21-14-45,0 0 0,-1-1 0,1 1 0,0-1-1,0 0 1,0 0 0,0 0 0,0 0 0,0 0 0,0-1 0,0 1 0,0-1 0,0 0 0,0 0-1,0 0 1,1 0 0,-1-1 0,0 1 0,0-1 0,4-1 0,-2-1-55,-1 1-1,1-1 1,-1 0-1,0-1 1,0 1 0,0-1-1,0 0 1,0 0 0,-1 0-1,6-8 1,-7 9 43,6-9-150,1 0-1,0 0 1,0 1 0,2 1-1,10-10 1,-19 18 167,1 0 0,-1 0 1,0 1-1,1-1 0,-1 1 0,1 0 1,0-1-1,-1 1 0,1 0 0,0 1 0,0-1 1,-1 0-1,1 1 0,0 0 0,0-1 0,0 1 1,0 0-1,-1 1 0,1-1 0,0 0 1,0 1-1,0 0 0,0-1 0,-1 1 0,1 0 1,0 0-1,-1 1 0,1-1 0,-1 1 1,1-1-1,-1 1 0,0 0 0,3 2 0,15 16 324,32 43 0,-32-36 281,40 39 0,-54-60-581,1 0 1,0-1-1,0 1 0,0-1 0,1-1 0,-1 0 0,1 0 0,0 0 0,1-1 0,16 5 0,-22-7-242,-1-1 0,1 1 0,0-1 0,0 0 0,-1 1 0,1-1 0,0-1-1,0 1 1,0 0 0,-1-1 0,1 1 0,0-1 0,-1 0 0,6-1 0,4-23-3741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01:03:14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9428,'0'0'9205,"81"-19"-9157,-45 12-16,1 4-48,-8-7 64,-7 7-96,0-1-513,-4 4-399,-4 0-977,1 0-1120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92DDD-6B6C-4314-8E48-6866CD17E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E23F16-3D0E-4802-8597-57D3312E3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C91472-5B89-402A-AEF3-591651905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91E7EB-CCCE-467F-9DC1-4C065CD5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E39102-AC20-459D-99BC-27649B67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2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695A5-DCB9-428A-8675-4E98357E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783E12-BCCF-4140-9C9F-657729DB2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FF2C90-7F77-4359-8A89-6CE8DE9F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E191DF-C319-4151-AE1F-B4F2A4BB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655A30-7A17-4253-B311-D1745F50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29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240D24-9732-4914-96AD-F5D260C91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9453DC-4B72-4821-8013-931009A65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D4EAAD-2423-4C1E-ABA1-ABE599F8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DD4256-CEE5-449D-931E-C966B47B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64B86A-E1A5-470E-A02B-404CA3F6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26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F2355-ED06-44FD-9399-DA0BF4F57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42367F-18B1-4E49-9E66-A74CFFEC8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2A44E4-BA04-4F0E-A2D1-698829F6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4B9BCC-9F62-4486-ADB8-B9B5C0B9C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CA8BF7-9D6B-482B-90FA-4F65D833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69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C373E-ECAB-48C1-98AB-B53E8439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DBBBC-411B-4502-A2F8-60AE62E8C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012B52-9053-44C8-9ACA-42E10B43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8B2BDF-8B8D-4493-B7F5-B906E43D5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37953E-4CCB-4DE5-860C-D6808818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04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A9112-A0B4-4AF6-8DB3-F6F1FCD9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23BB65-9B25-4C4B-9D6F-0B8AE639D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5FCD5E-B2AF-4D52-8331-7A1E21AE8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C318CE-2FE7-46F7-A967-FEAD2858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6A47D0-6759-4F69-9EB4-680B341E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853B79-562C-4E6F-A396-8B79588D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22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2D9A7-E661-4CCA-AB9F-F7AD156F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0AC750-2BBD-4F18-A827-33E50D5E0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294C78-5B99-49A8-BB40-65949C00E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39731ED-E4B4-491B-B963-5BF2DA069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A42E6C-6870-476F-81DA-A94FBA93C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DAB7F17-2056-40C0-8048-A3BAF9205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1AAA059-D41C-4486-8BF5-BAB56E43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C43C5B5-E429-487D-92EC-7A303366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02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515DD-06AE-4DF0-AC0A-E81022FA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33A9B74-0FA8-42AA-A78E-15E93822C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6E481BA-5258-4126-858D-BDCD7EDB9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3C039BB-6845-4BCF-A66B-4301C294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56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0E6A0FB-FF87-4770-B374-AC6E3D81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82D8723-E976-4E6D-A99F-7A3EA3B8C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941F0B-4D77-4F36-9B0C-9AF16251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72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8CD3A-684D-4D85-B13D-5CB730E5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979264-12C0-48E1-9B9E-24FD72285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F84BFF-4D80-4AF8-AD90-7B5495E9A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6736AF-8C21-4481-9D44-024565AA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E02984-A17E-4C53-9648-467267E9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35EE53-B4D6-45A2-976C-1AECCFF9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60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48E2-998E-46E1-9D02-133B6C40D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3650F78-75A4-4705-B8FC-16BA87F2D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7F671-764D-4356-B729-090E9C837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8537CA-39F9-4AC3-9956-CF97CC15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A7195C-75B3-4E6A-BA33-593ECF01F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D84446-7A39-4AA1-B1F1-9C8C5F56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39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6A92CC6-FFB0-4949-A7DA-0046C4FC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533250-2446-4418-8063-4B2EB35E7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89F0B4-CE7F-45A0-95DE-F7B8D4E44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0751-801E-4120-8D3B-1B9F2C54E0A3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FBB670-086B-4D7E-A557-735736C81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DD1318-50AD-4CFA-87A9-8AACEEC58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39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0.png"/><Relationship Id="rId299" Type="http://schemas.openxmlformats.org/officeDocument/2006/relationships/customXml" Target="../ink/ink697.xml"/><Relationship Id="rId21" Type="http://schemas.openxmlformats.org/officeDocument/2006/relationships/image" Target="../media/image534.png"/><Relationship Id="rId63" Type="http://schemas.openxmlformats.org/officeDocument/2006/relationships/image" Target="../media/image555.png"/><Relationship Id="rId159" Type="http://schemas.openxmlformats.org/officeDocument/2006/relationships/image" Target="../media/image601.png"/><Relationship Id="rId324" Type="http://schemas.openxmlformats.org/officeDocument/2006/relationships/image" Target="../media/image683.png"/><Relationship Id="rId366" Type="http://schemas.openxmlformats.org/officeDocument/2006/relationships/image" Target="../media/image704.png"/><Relationship Id="rId170" Type="http://schemas.openxmlformats.org/officeDocument/2006/relationships/customXml" Target="../ink/ink632.xml"/><Relationship Id="rId226" Type="http://schemas.openxmlformats.org/officeDocument/2006/relationships/image" Target="../media/image634.png"/><Relationship Id="rId268" Type="http://schemas.openxmlformats.org/officeDocument/2006/relationships/image" Target="../media/image655.png"/><Relationship Id="rId32" Type="http://schemas.openxmlformats.org/officeDocument/2006/relationships/customXml" Target="../ink/ink563.xml"/><Relationship Id="rId74" Type="http://schemas.openxmlformats.org/officeDocument/2006/relationships/customXml" Target="../ink/ink584.xml"/><Relationship Id="rId128" Type="http://schemas.openxmlformats.org/officeDocument/2006/relationships/customXml" Target="../ink/ink611.xml"/><Relationship Id="rId335" Type="http://schemas.openxmlformats.org/officeDocument/2006/relationships/customXml" Target="../ink/ink715.xml"/><Relationship Id="rId377" Type="http://schemas.openxmlformats.org/officeDocument/2006/relationships/customXml" Target="../ink/ink736.xml"/><Relationship Id="rId5" Type="http://schemas.openxmlformats.org/officeDocument/2006/relationships/image" Target="../media/image526.png"/><Relationship Id="rId181" Type="http://schemas.openxmlformats.org/officeDocument/2006/relationships/customXml" Target="../ink/ink638.xml"/><Relationship Id="rId237" Type="http://schemas.openxmlformats.org/officeDocument/2006/relationships/customXml" Target="../ink/ink666.xml"/><Relationship Id="rId279" Type="http://schemas.openxmlformats.org/officeDocument/2006/relationships/customXml" Target="../ink/ink687.xml"/><Relationship Id="rId43" Type="http://schemas.openxmlformats.org/officeDocument/2006/relationships/image" Target="../media/image545.png"/><Relationship Id="rId139" Type="http://schemas.openxmlformats.org/officeDocument/2006/relationships/image" Target="../media/image591.png"/><Relationship Id="rId290" Type="http://schemas.openxmlformats.org/officeDocument/2006/relationships/image" Target="../media/image666.png"/><Relationship Id="rId304" Type="http://schemas.openxmlformats.org/officeDocument/2006/relationships/image" Target="../media/image673.png"/><Relationship Id="rId346" Type="http://schemas.openxmlformats.org/officeDocument/2006/relationships/image" Target="../media/image694.png"/><Relationship Id="rId85" Type="http://schemas.openxmlformats.org/officeDocument/2006/relationships/image" Target="../media/image240.png"/><Relationship Id="rId150" Type="http://schemas.openxmlformats.org/officeDocument/2006/relationships/customXml" Target="../ink/ink622.xml"/><Relationship Id="rId192" Type="http://schemas.openxmlformats.org/officeDocument/2006/relationships/image" Target="../media/image617.png"/><Relationship Id="rId206" Type="http://schemas.openxmlformats.org/officeDocument/2006/relationships/image" Target="../media/image624.png"/><Relationship Id="rId248" Type="http://schemas.openxmlformats.org/officeDocument/2006/relationships/image" Target="../media/image645.png"/><Relationship Id="rId12" Type="http://schemas.openxmlformats.org/officeDocument/2006/relationships/customXml" Target="../ink/ink553.xml"/><Relationship Id="rId108" Type="http://schemas.openxmlformats.org/officeDocument/2006/relationships/customXml" Target="../ink/ink601.xml"/><Relationship Id="rId315" Type="http://schemas.openxmlformats.org/officeDocument/2006/relationships/customXml" Target="../ink/ink705.xml"/><Relationship Id="rId357" Type="http://schemas.openxmlformats.org/officeDocument/2006/relationships/customXml" Target="../ink/ink726.xml"/><Relationship Id="rId54" Type="http://schemas.openxmlformats.org/officeDocument/2006/relationships/customXml" Target="../ink/ink574.xml"/><Relationship Id="rId96" Type="http://schemas.openxmlformats.org/officeDocument/2006/relationships/customXml" Target="../ink/ink595.xml"/><Relationship Id="rId161" Type="http://schemas.openxmlformats.org/officeDocument/2006/relationships/image" Target="../media/image602.png"/><Relationship Id="rId217" Type="http://schemas.openxmlformats.org/officeDocument/2006/relationships/customXml" Target="../ink/ink656.xml"/><Relationship Id="rId259" Type="http://schemas.openxmlformats.org/officeDocument/2006/relationships/customXml" Target="../ink/ink677.xml"/><Relationship Id="rId23" Type="http://schemas.openxmlformats.org/officeDocument/2006/relationships/image" Target="../media/image535.png"/><Relationship Id="rId119" Type="http://schemas.openxmlformats.org/officeDocument/2006/relationships/image" Target="../media/image581.png"/><Relationship Id="rId270" Type="http://schemas.openxmlformats.org/officeDocument/2006/relationships/image" Target="../media/image656.png"/><Relationship Id="rId326" Type="http://schemas.openxmlformats.org/officeDocument/2006/relationships/image" Target="../media/image684.png"/><Relationship Id="rId65" Type="http://schemas.openxmlformats.org/officeDocument/2006/relationships/image" Target="../media/image556.png"/><Relationship Id="rId130" Type="http://schemas.openxmlformats.org/officeDocument/2006/relationships/customXml" Target="../ink/ink612.xml"/><Relationship Id="rId368" Type="http://schemas.openxmlformats.org/officeDocument/2006/relationships/image" Target="../media/image705.png"/><Relationship Id="rId172" Type="http://schemas.openxmlformats.org/officeDocument/2006/relationships/customXml" Target="../ink/ink633.xml"/><Relationship Id="rId228" Type="http://schemas.openxmlformats.org/officeDocument/2006/relationships/image" Target="../media/image635.png"/><Relationship Id="rId281" Type="http://schemas.openxmlformats.org/officeDocument/2006/relationships/customXml" Target="../ink/ink688.xml"/><Relationship Id="rId337" Type="http://schemas.openxmlformats.org/officeDocument/2006/relationships/customXml" Target="../ink/ink716.xml"/><Relationship Id="rId34" Type="http://schemas.openxmlformats.org/officeDocument/2006/relationships/customXml" Target="../ink/ink564.xml"/><Relationship Id="rId76" Type="http://schemas.openxmlformats.org/officeDocument/2006/relationships/customXml" Target="../ink/ink585.xml"/><Relationship Id="rId141" Type="http://schemas.openxmlformats.org/officeDocument/2006/relationships/image" Target="../media/image592.png"/><Relationship Id="rId379" Type="http://schemas.openxmlformats.org/officeDocument/2006/relationships/customXml" Target="../ink/ink737.xml"/><Relationship Id="rId7" Type="http://schemas.openxmlformats.org/officeDocument/2006/relationships/image" Target="../media/image527.png"/><Relationship Id="rId183" Type="http://schemas.openxmlformats.org/officeDocument/2006/relationships/customXml" Target="../ink/ink639.xml"/><Relationship Id="rId239" Type="http://schemas.openxmlformats.org/officeDocument/2006/relationships/customXml" Target="../ink/ink667.xml"/><Relationship Id="rId250" Type="http://schemas.openxmlformats.org/officeDocument/2006/relationships/image" Target="../media/image646.png"/><Relationship Id="rId292" Type="http://schemas.openxmlformats.org/officeDocument/2006/relationships/image" Target="../media/image667.png"/><Relationship Id="rId306" Type="http://schemas.openxmlformats.org/officeDocument/2006/relationships/image" Target="../media/image674.png"/><Relationship Id="rId45" Type="http://schemas.openxmlformats.org/officeDocument/2006/relationships/image" Target="../media/image546.png"/><Relationship Id="rId87" Type="http://schemas.openxmlformats.org/officeDocument/2006/relationships/image" Target="../media/image566.png"/><Relationship Id="rId110" Type="http://schemas.openxmlformats.org/officeDocument/2006/relationships/customXml" Target="../ink/ink602.xml"/><Relationship Id="rId348" Type="http://schemas.openxmlformats.org/officeDocument/2006/relationships/image" Target="../media/image695.png"/><Relationship Id="rId152" Type="http://schemas.openxmlformats.org/officeDocument/2006/relationships/customXml" Target="../ink/ink623.xml"/><Relationship Id="rId194" Type="http://schemas.openxmlformats.org/officeDocument/2006/relationships/image" Target="../media/image618.png"/><Relationship Id="rId208" Type="http://schemas.openxmlformats.org/officeDocument/2006/relationships/image" Target="../media/image625.png"/><Relationship Id="rId261" Type="http://schemas.openxmlformats.org/officeDocument/2006/relationships/customXml" Target="../ink/ink678.xml"/><Relationship Id="rId14" Type="http://schemas.openxmlformats.org/officeDocument/2006/relationships/customXml" Target="../ink/ink554.xml"/><Relationship Id="rId56" Type="http://schemas.openxmlformats.org/officeDocument/2006/relationships/customXml" Target="../ink/ink575.xml"/><Relationship Id="rId317" Type="http://schemas.openxmlformats.org/officeDocument/2006/relationships/customXml" Target="../ink/ink706.xml"/><Relationship Id="rId359" Type="http://schemas.openxmlformats.org/officeDocument/2006/relationships/customXml" Target="../ink/ink727.xml"/><Relationship Id="rId98" Type="http://schemas.openxmlformats.org/officeDocument/2006/relationships/customXml" Target="../ink/ink596.xml"/><Relationship Id="rId121" Type="http://schemas.openxmlformats.org/officeDocument/2006/relationships/image" Target="../media/image582.png"/><Relationship Id="rId163" Type="http://schemas.openxmlformats.org/officeDocument/2006/relationships/image" Target="../media/image603.png"/><Relationship Id="rId219" Type="http://schemas.openxmlformats.org/officeDocument/2006/relationships/customXml" Target="../ink/ink657.xml"/><Relationship Id="rId370" Type="http://schemas.openxmlformats.org/officeDocument/2006/relationships/image" Target="../media/image706.png"/><Relationship Id="rId230" Type="http://schemas.openxmlformats.org/officeDocument/2006/relationships/image" Target="../media/image636.png"/><Relationship Id="rId25" Type="http://schemas.openxmlformats.org/officeDocument/2006/relationships/image" Target="../media/image536.png"/><Relationship Id="rId67" Type="http://schemas.openxmlformats.org/officeDocument/2006/relationships/image" Target="../media/image557.png"/><Relationship Id="rId272" Type="http://schemas.openxmlformats.org/officeDocument/2006/relationships/image" Target="../media/image657.png"/><Relationship Id="rId328" Type="http://schemas.openxmlformats.org/officeDocument/2006/relationships/image" Target="../media/image685.png"/><Relationship Id="rId132" Type="http://schemas.openxmlformats.org/officeDocument/2006/relationships/customXml" Target="../ink/ink613.xml"/><Relationship Id="rId174" Type="http://schemas.openxmlformats.org/officeDocument/2006/relationships/customXml" Target="../ink/ink634.xml"/><Relationship Id="rId241" Type="http://schemas.openxmlformats.org/officeDocument/2006/relationships/customXml" Target="../ink/ink668.xml"/><Relationship Id="rId36" Type="http://schemas.openxmlformats.org/officeDocument/2006/relationships/customXml" Target="../ink/ink565.xml"/><Relationship Id="rId283" Type="http://schemas.openxmlformats.org/officeDocument/2006/relationships/customXml" Target="../ink/ink689.xml"/><Relationship Id="rId339" Type="http://schemas.openxmlformats.org/officeDocument/2006/relationships/customXml" Target="../ink/ink717.xml"/><Relationship Id="rId78" Type="http://schemas.openxmlformats.org/officeDocument/2006/relationships/customXml" Target="../ink/ink586.xml"/><Relationship Id="rId101" Type="http://schemas.openxmlformats.org/officeDocument/2006/relationships/image" Target="../media/image572.png"/><Relationship Id="rId143" Type="http://schemas.openxmlformats.org/officeDocument/2006/relationships/image" Target="../media/image593.png"/><Relationship Id="rId185" Type="http://schemas.openxmlformats.org/officeDocument/2006/relationships/customXml" Target="../ink/ink640.xml"/><Relationship Id="rId350" Type="http://schemas.openxmlformats.org/officeDocument/2006/relationships/image" Target="../media/image696.png"/><Relationship Id="rId9" Type="http://schemas.openxmlformats.org/officeDocument/2006/relationships/image" Target="../media/image528.png"/><Relationship Id="rId210" Type="http://schemas.openxmlformats.org/officeDocument/2006/relationships/image" Target="../media/image626.png"/><Relationship Id="rId26" Type="http://schemas.openxmlformats.org/officeDocument/2006/relationships/customXml" Target="../ink/ink560.xml"/><Relationship Id="rId231" Type="http://schemas.openxmlformats.org/officeDocument/2006/relationships/customXml" Target="../ink/ink663.xml"/><Relationship Id="rId252" Type="http://schemas.openxmlformats.org/officeDocument/2006/relationships/image" Target="../media/image647.png"/><Relationship Id="rId273" Type="http://schemas.openxmlformats.org/officeDocument/2006/relationships/customXml" Target="../ink/ink684.xml"/><Relationship Id="rId294" Type="http://schemas.openxmlformats.org/officeDocument/2006/relationships/image" Target="../media/image668.png"/><Relationship Id="rId308" Type="http://schemas.openxmlformats.org/officeDocument/2006/relationships/image" Target="../media/image675.png"/><Relationship Id="rId329" Type="http://schemas.openxmlformats.org/officeDocument/2006/relationships/customXml" Target="../ink/ink712.xml"/><Relationship Id="rId47" Type="http://schemas.openxmlformats.org/officeDocument/2006/relationships/image" Target="../media/image547.png"/><Relationship Id="rId68" Type="http://schemas.openxmlformats.org/officeDocument/2006/relationships/customXml" Target="../ink/ink581.xml"/><Relationship Id="rId89" Type="http://schemas.openxmlformats.org/officeDocument/2006/relationships/image" Target="../media/image567.png"/><Relationship Id="rId112" Type="http://schemas.openxmlformats.org/officeDocument/2006/relationships/customXml" Target="../ink/ink603.xml"/><Relationship Id="rId133" Type="http://schemas.openxmlformats.org/officeDocument/2006/relationships/image" Target="../media/image588.png"/><Relationship Id="rId154" Type="http://schemas.openxmlformats.org/officeDocument/2006/relationships/customXml" Target="../ink/ink624.xml"/><Relationship Id="rId175" Type="http://schemas.openxmlformats.org/officeDocument/2006/relationships/image" Target="../media/image609.png"/><Relationship Id="rId340" Type="http://schemas.openxmlformats.org/officeDocument/2006/relationships/image" Target="../media/image691.png"/><Relationship Id="rId361" Type="http://schemas.openxmlformats.org/officeDocument/2006/relationships/customXml" Target="../ink/ink728.xml"/><Relationship Id="rId196" Type="http://schemas.openxmlformats.org/officeDocument/2006/relationships/image" Target="../media/image619.png"/><Relationship Id="rId200" Type="http://schemas.openxmlformats.org/officeDocument/2006/relationships/image" Target="../media/image621.png"/><Relationship Id="rId16" Type="http://schemas.openxmlformats.org/officeDocument/2006/relationships/customXml" Target="../ink/ink555.xml"/><Relationship Id="rId221" Type="http://schemas.openxmlformats.org/officeDocument/2006/relationships/customXml" Target="../ink/ink658.xml"/><Relationship Id="rId242" Type="http://schemas.openxmlformats.org/officeDocument/2006/relationships/image" Target="../media/image642.png"/><Relationship Id="rId263" Type="http://schemas.openxmlformats.org/officeDocument/2006/relationships/customXml" Target="../ink/ink679.xml"/><Relationship Id="rId284" Type="http://schemas.openxmlformats.org/officeDocument/2006/relationships/image" Target="../media/image663.png"/><Relationship Id="rId319" Type="http://schemas.openxmlformats.org/officeDocument/2006/relationships/customXml" Target="../ink/ink707.xml"/><Relationship Id="rId37" Type="http://schemas.openxmlformats.org/officeDocument/2006/relationships/image" Target="../media/image542.png"/><Relationship Id="rId58" Type="http://schemas.openxmlformats.org/officeDocument/2006/relationships/customXml" Target="../ink/ink576.xml"/><Relationship Id="rId79" Type="http://schemas.openxmlformats.org/officeDocument/2006/relationships/image" Target="../media/image563.png"/><Relationship Id="rId102" Type="http://schemas.openxmlformats.org/officeDocument/2006/relationships/customXml" Target="../ink/ink598.xml"/><Relationship Id="rId123" Type="http://schemas.openxmlformats.org/officeDocument/2006/relationships/image" Target="../media/image583.png"/><Relationship Id="rId144" Type="http://schemas.openxmlformats.org/officeDocument/2006/relationships/customXml" Target="../ink/ink619.xml"/><Relationship Id="rId330" Type="http://schemas.openxmlformats.org/officeDocument/2006/relationships/image" Target="../media/image686.png"/><Relationship Id="rId90" Type="http://schemas.openxmlformats.org/officeDocument/2006/relationships/customXml" Target="../ink/ink592.xml"/><Relationship Id="rId165" Type="http://schemas.openxmlformats.org/officeDocument/2006/relationships/image" Target="../media/image604.png"/><Relationship Id="rId186" Type="http://schemas.openxmlformats.org/officeDocument/2006/relationships/image" Target="../media/image614.png"/><Relationship Id="rId351" Type="http://schemas.openxmlformats.org/officeDocument/2006/relationships/customXml" Target="../ink/ink723.xml"/><Relationship Id="rId372" Type="http://schemas.openxmlformats.org/officeDocument/2006/relationships/image" Target="../media/image707.png"/><Relationship Id="rId211" Type="http://schemas.openxmlformats.org/officeDocument/2006/relationships/customXml" Target="../ink/ink653.xml"/><Relationship Id="rId232" Type="http://schemas.openxmlformats.org/officeDocument/2006/relationships/image" Target="../media/image637.png"/><Relationship Id="rId253" Type="http://schemas.openxmlformats.org/officeDocument/2006/relationships/customXml" Target="../ink/ink674.xml"/><Relationship Id="rId274" Type="http://schemas.openxmlformats.org/officeDocument/2006/relationships/image" Target="../media/image658.png"/><Relationship Id="rId295" Type="http://schemas.openxmlformats.org/officeDocument/2006/relationships/customXml" Target="../ink/ink695.xml"/><Relationship Id="rId309" Type="http://schemas.openxmlformats.org/officeDocument/2006/relationships/customXml" Target="../ink/ink702.xml"/><Relationship Id="rId27" Type="http://schemas.openxmlformats.org/officeDocument/2006/relationships/image" Target="../media/image537.png"/><Relationship Id="rId48" Type="http://schemas.openxmlformats.org/officeDocument/2006/relationships/customXml" Target="../ink/ink571.xml"/><Relationship Id="rId69" Type="http://schemas.openxmlformats.org/officeDocument/2006/relationships/image" Target="../media/image558.png"/><Relationship Id="rId113" Type="http://schemas.openxmlformats.org/officeDocument/2006/relationships/image" Target="../media/image578.png"/><Relationship Id="rId134" Type="http://schemas.openxmlformats.org/officeDocument/2006/relationships/customXml" Target="../ink/ink614.xml"/><Relationship Id="rId320" Type="http://schemas.openxmlformats.org/officeDocument/2006/relationships/image" Target="../media/image681.png"/><Relationship Id="rId80" Type="http://schemas.openxmlformats.org/officeDocument/2006/relationships/customXml" Target="../ink/ink587.xml"/><Relationship Id="rId155" Type="http://schemas.openxmlformats.org/officeDocument/2006/relationships/image" Target="../media/image599.png"/><Relationship Id="rId176" Type="http://schemas.openxmlformats.org/officeDocument/2006/relationships/customXml" Target="../ink/ink635.xml"/><Relationship Id="rId197" Type="http://schemas.openxmlformats.org/officeDocument/2006/relationships/customXml" Target="../ink/ink646.xml"/><Relationship Id="rId341" Type="http://schemas.openxmlformats.org/officeDocument/2006/relationships/customXml" Target="../ink/ink718.xml"/><Relationship Id="rId362" Type="http://schemas.openxmlformats.org/officeDocument/2006/relationships/image" Target="../media/image702.png"/><Relationship Id="rId201" Type="http://schemas.openxmlformats.org/officeDocument/2006/relationships/customXml" Target="../ink/ink648.xml"/><Relationship Id="rId222" Type="http://schemas.openxmlformats.org/officeDocument/2006/relationships/image" Target="../media/image632.png"/><Relationship Id="rId243" Type="http://schemas.openxmlformats.org/officeDocument/2006/relationships/customXml" Target="../ink/ink669.xml"/><Relationship Id="rId264" Type="http://schemas.openxmlformats.org/officeDocument/2006/relationships/image" Target="../media/image653.png"/><Relationship Id="rId285" Type="http://schemas.openxmlformats.org/officeDocument/2006/relationships/customXml" Target="../ink/ink690.xml"/><Relationship Id="rId17" Type="http://schemas.openxmlformats.org/officeDocument/2006/relationships/image" Target="../media/image532.png"/><Relationship Id="rId38" Type="http://schemas.openxmlformats.org/officeDocument/2006/relationships/customXml" Target="../ink/ink566.xml"/><Relationship Id="rId59" Type="http://schemas.openxmlformats.org/officeDocument/2006/relationships/image" Target="../media/image553.png"/><Relationship Id="rId103" Type="http://schemas.openxmlformats.org/officeDocument/2006/relationships/image" Target="../media/image573.png"/><Relationship Id="rId124" Type="http://schemas.openxmlformats.org/officeDocument/2006/relationships/customXml" Target="../ink/ink609.xml"/><Relationship Id="rId310" Type="http://schemas.openxmlformats.org/officeDocument/2006/relationships/image" Target="../media/image676.png"/><Relationship Id="rId70" Type="http://schemas.openxmlformats.org/officeDocument/2006/relationships/customXml" Target="../ink/ink582.xml"/><Relationship Id="rId91" Type="http://schemas.openxmlformats.org/officeDocument/2006/relationships/image" Target="../media/image487.png"/><Relationship Id="rId145" Type="http://schemas.openxmlformats.org/officeDocument/2006/relationships/image" Target="../media/image594.png"/><Relationship Id="rId166" Type="http://schemas.openxmlformats.org/officeDocument/2006/relationships/customXml" Target="../ink/ink630.xml"/><Relationship Id="rId187" Type="http://schemas.openxmlformats.org/officeDocument/2006/relationships/customXml" Target="../ink/ink641.xml"/><Relationship Id="rId331" Type="http://schemas.openxmlformats.org/officeDocument/2006/relationships/customXml" Target="../ink/ink713.xml"/><Relationship Id="rId352" Type="http://schemas.openxmlformats.org/officeDocument/2006/relationships/image" Target="../media/image697.png"/><Relationship Id="rId373" Type="http://schemas.openxmlformats.org/officeDocument/2006/relationships/customXml" Target="../ink/ink73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27.png"/><Relationship Id="rId233" Type="http://schemas.openxmlformats.org/officeDocument/2006/relationships/customXml" Target="../ink/ink664.xml"/><Relationship Id="rId254" Type="http://schemas.openxmlformats.org/officeDocument/2006/relationships/image" Target="../media/image648.png"/><Relationship Id="rId28" Type="http://schemas.openxmlformats.org/officeDocument/2006/relationships/customXml" Target="../ink/ink561.xml"/><Relationship Id="rId49" Type="http://schemas.openxmlformats.org/officeDocument/2006/relationships/image" Target="../media/image548.png"/><Relationship Id="rId114" Type="http://schemas.openxmlformats.org/officeDocument/2006/relationships/customXml" Target="../ink/ink604.xml"/><Relationship Id="rId275" Type="http://schemas.openxmlformats.org/officeDocument/2006/relationships/customXml" Target="../ink/ink685.xml"/><Relationship Id="rId296" Type="http://schemas.openxmlformats.org/officeDocument/2006/relationships/image" Target="../media/image669.png"/><Relationship Id="rId300" Type="http://schemas.openxmlformats.org/officeDocument/2006/relationships/image" Target="../media/image671.png"/><Relationship Id="rId60" Type="http://schemas.openxmlformats.org/officeDocument/2006/relationships/customXml" Target="../ink/ink577.xml"/><Relationship Id="rId81" Type="http://schemas.openxmlformats.org/officeDocument/2006/relationships/image" Target="../media/image564.png"/><Relationship Id="rId135" Type="http://schemas.openxmlformats.org/officeDocument/2006/relationships/image" Target="../media/image589.png"/><Relationship Id="rId156" Type="http://schemas.openxmlformats.org/officeDocument/2006/relationships/customXml" Target="../ink/ink625.xml"/><Relationship Id="rId177" Type="http://schemas.openxmlformats.org/officeDocument/2006/relationships/customXml" Target="../ink/ink636.xml"/><Relationship Id="rId198" Type="http://schemas.openxmlformats.org/officeDocument/2006/relationships/image" Target="../media/image620.png"/><Relationship Id="rId321" Type="http://schemas.openxmlformats.org/officeDocument/2006/relationships/customXml" Target="../ink/ink708.xml"/><Relationship Id="rId342" Type="http://schemas.openxmlformats.org/officeDocument/2006/relationships/image" Target="../media/image692.png"/><Relationship Id="rId363" Type="http://schemas.openxmlformats.org/officeDocument/2006/relationships/customXml" Target="../ink/ink729.xml"/><Relationship Id="rId202" Type="http://schemas.openxmlformats.org/officeDocument/2006/relationships/image" Target="../media/image622.png"/><Relationship Id="rId223" Type="http://schemas.openxmlformats.org/officeDocument/2006/relationships/customXml" Target="../ink/ink659.xml"/><Relationship Id="rId244" Type="http://schemas.openxmlformats.org/officeDocument/2006/relationships/image" Target="../media/image643.png"/><Relationship Id="rId18" Type="http://schemas.openxmlformats.org/officeDocument/2006/relationships/customXml" Target="../ink/ink556.xml"/><Relationship Id="rId39" Type="http://schemas.openxmlformats.org/officeDocument/2006/relationships/image" Target="../media/image543.png"/><Relationship Id="rId265" Type="http://schemas.openxmlformats.org/officeDocument/2006/relationships/customXml" Target="../ink/ink680.xml"/><Relationship Id="rId286" Type="http://schemas.openxmlformats.org/officeDocument/2006/relationships/image" Target="../media/image664.png"/><Relationship Id="rId50" Type="http://schemas.openxmlformats.org/officeDocument/2006/relationships/customXml" Target="../ink/ink572.xml"/><Relationship Id="rId104" Type="http://schemas.openxmlformats.org/officeDocument/2006/relationships/customXml" Target="../ink/ink599.xml"/><Relationship Id="rId125" Type="http://schemas.openxmlformats.org/officeDocument/2006/relationships/image" Target="../media/image584.png"/><Relationship Id="rId146" Type="http://schemas.openxmlformats.org/officeDocument/2006/relationships/customXml" Target="../ink/ink620.xml"/><Relationship Id="rId167" Type="http://schemas.openxmlformats.org/officeDocument/2006/relationships/image" Target="../media/image605.png"/><Relationship Id="rId188" Type="http://schemas.openxmlformats.org/officeDocument/2006/relationships/image" Target="../media/image615.png"/><Relationship Id="rId311" Type="http://schemas.openxmlformats.org/officeDocument/2006/relationships/customXml" Target="../ink/ink703.xml"/><Relationship Id="rId332" Type="http://schemas.openxmlformats.org/officeDocument/2006/relationships/image" Target="../media/image687.png"/><Relationship Id="rId353" Type="http://schemas.openxmlformats.org/officeDocument/2006/relationships/customXml" Target="../ink/ink724.xml"/><Relationship Id="rId374" Type="http://schemas.openxmlformats.org/officeDocument/2006/relationships/image" Target="../media/image708.png"/><Relationship Id="rId71" Type="http://schemas.openxmlformats.org/officeDocument/2006/relationships/image" Target="../media/image559.png"/><Relationship Id="rId92" Type="http://schemas.openxmlformats.org/officeDocument/2006/relationships/customXml" Target="../ink/ink593.xml"/><Relationship Id="rId213" Type="http://schemas.openxmlformats.org/officeDocument/2006/relationships/customXml" Target="../ink/ink654.xml"/><Relationship Id="rId234" Type="http://schemas.openxmlformats.org/officeDocument/2006/relationships/image" Target="../media/image638.png"/><Relationship Id="rId2" Type="http://schemas.openxmlformats.org/officeDocument/2006/relationships/customXml" Target="../ink/ink548.xml"/><Relationship Id="rId29" Type="http://schemas.openxmlformats.org/officeDocument/2006/relationships/image" Target="../media/image538.png"/><Relationship Id="rId255" Type="http://schemas.openxmlformats.org/officeDocument/2006/relationships/customXml" Target="../ink/ink675.xml"/><Relationship Id="rId276" Type="http://schemas.openxmlformats.org/officeDocument/2006/relationships/image" Target="../media/image659.png"/><Relationship Id="rId297" Type="http://schemas.openxmlformats.org/officeDocument/2006/relationships/customXml" Target="../ink/ink696.xml"/><Relationship Id="rId40" Type="http://schemas.openxmlformats.org/officeDocument/2006/relationships/customXml" Target="../ink/ink567.xml"/><Relationship Id="rId115" Type="http://schemas.openxmlformats.org/officeDocument/2006/relationships/image" Target="../media/image579.png"/><Relationship Id="rId136" Type="http://schemas.openxmlformats.org/officeDocument/2006/relationships/customXml" Target="../ink/ink615.xml"/><Relationship Id="rId157" Type="http://schemas.openxmlformats.org/officeDocument/2006/relationships/image" Target="../media/image600.png"/><Relationship Id="rId178" Type="http://schemas.openxmlformats.org/officeDocument/2006/relationships/image" Target="../media/image610.png"/><Relationship Id="rId301" Type="http://schemas.openxmlformats.org/officeDocument/2006/relationships/customXml" Target="../ink/ink698.xml"/><Relationship Id="rId322" Type="http://schemas.openxmlformats.org/officeDocument/2006/relationships/image" Target="../media/image682.png"/><Relationship Id="rId343" Type="http://schemas.openxmlformats.org/officeDocument/2006/relationships/customXml" Target="../ink/ink719.xml"/><Relationship Id="rId364" Type="http://schemas.openxmlformats.org/officeDocument/2006/relationships/image" Target="../media/image703.png"/><Relationship Id="rId61" Type="http://schemas.openxmlformats.org/officeDocument/2006/relationships/image" Target="../media/image554.png"/><Relationship Id="rId82" Type="http://schemas.openxmlformats.org/officeDocument/2006/relationships/customXml" Target="../ink/ink588.xml"/><Relationship Id="rId199" Type="http://schemas.openxmlformats.org/officeDocument/2006/relationships/customXml" Target="../ink/ink647.xml"/><Relationship Id="rId203" Type="http://schemas.openxmlformats.org/officeDocument/2006/relationships/customXml" Target="../ink/ink649.xml"/><Relationship Id="rId19" Type="http://schemas.openxmlformats.org/officeDocument/2006/relationships/image" Target="../media/image533.png"/><Relationship Id="rId224" Type="http://schemas.openxmlformats.org/officeDocument/2006/relationships/image" Target="../media/image633.png"/><Relationship Id="rId245" Type="http://schemas.openxmlformats.org/officeDocument/2006/relationships/customXml" Target="../ink/ink670.xml"/><Relationship Id="rId266" Type="http://schemas.openxmlformats.org/officeDocument/2006/relationships/image" Target="../media/image654.png"/><Relationship Id="rId287" Type="http://schemas.openxmlformats.org/officeDocument/2006/relationships/customXml" Target="../ink/ink691.xml"/><Relationship Id="rId30" Type="http://schemas.openxmlformats.org/officeDocument/2006/relationships/customXml" Target="../ink/ink562.xml"/><Relationship Id="rId105" Type="http://schemas.openxmlformats.org/officeDocument/2006/relationships/image" Target="../media/image574.png"/><Relationship Id="rId126" Type="http://schemas.openxmlformats.org/officeDocument/2006/relationships/customXml" Target="../ink/ink610.xml"/><Relationship Id="rId147" Type="http://schemas.openxmlformats.org/officeDocument/2006/relationships/image" Target="../media/image595.png"/><Relationship Id="rId168" Type="http://schemas.openxmlformats.org/officeDocument/2006/relationships/customXml" Target="../ink/ink631.xml"/><Relationship Id="rId312" Type="http://schemas.openxmlformats.org/officeDocument/2006/relationships/image" Target="../media/image677.png"/><Relationship Id="rId333" Type="http://schemas.openxmlformats.org/officeDocument/2006/relationships/customXml" Target="../ink/ink714.xml"/><Relationship Id="rId354" Type="http://schemas.openxmlformats.org/officeDocument/2006/relationships/image" Target="../media/image698.png"/><Relationship Id="rId51" Type="http://schemas.openxmlformats.org/officeDocument/2006/relationships/image" Target="../media/image549.png"/><Relationship Id="rId72" Type="http://schemas.openxmlformats.org/officeDocument/2006/relationships/customXml" Target="../ink/ink583.xml"/><Relationship Id="rId93" Type="http://schemas.openxmlformats.org/officeDocument/2006/relationships/image" Target="../media/image568.png"/><Relationship Id="rId189" Type="http://schemas.openxmlformats.org/officeDocument/2006/relationships/customXml" Target="../ink/ink642.xml"/><Relationship Id="rId375" Type="http://schemas.openxmlformats.org/officeDocument/2006/relationships/customXml" Target="../ink/ink735.xml"/><Relationship Id="rId3" Type="http://schemas.openxmlformats.org/officeDocument/2006/relationships/image" Target="../media/image525.png"/><Relationship Id="rId214" Type="http://schemas.openxmlformats.org/officeDocument/2006/relationships/image" Target="../media/image628.png"/><Relationship Id="rId235" Type="http://schemas.openxmlformats.org/officeDocument/2006/relationships/customXml" Target="../ink/ink665.xml"/><Relationship Id="rId256" Type="http://schemas.openxmlformats.org/officeDocument/2006/relationships/image" Target="../media/image649.png"/><Relationship Id="rId277" Type="http://schemas.openxmlformats.org/officeDocument/2006/relationships/customXml" Target="../ink/ink686.xml"/><Relationship Id="rId298" Type="http://schemas.openxmlformats.org/officeDocument/2006/relationships/image" Target="../media/image670.png"/><Relationship Id="rId116" Type="http://schemas.openxmlformats.org/officeDocument/2006/relationships/customXml" Target="../ink/ink605.xml"/><Relationship Id="rId137" Type="http://schemas.openxmlformats.org/officeDocument/2006/relationships/image" Target="../media/image590.png"/><Relationship Id="rId158" Type="http://schemas.openxmlformats.org/officeDocument/2006/relationships/customXml" Target="../ink/ink626.xml"/><Relationship Id="rId302" Type="http://schemas.openxmlformats.org/officeDocument/2006/relationships/image" Target="../media/image672.png"/><Relationship Id="rId323" Type="http://schemas.openxmlformats.org/officeDocument/2006/relationships/customXml" Target="../ink/ink709.xml"/><Relationship Id="rId344" Type="http://schemas.openxmlformats.org/officeDocument/2006/relationships/image" Target="../media/image693.png"/><Relationship Id="rId20" Type="http://schemas.openxmlformats.org/officeDocument/2006/relationships/customXml" Target="../ink/ink557.xml"/><Relationship Id="rId41" Type="http://schemas.openxmlformats.org/officeDocument/2006/relationships/image" Target="../media/image544.png"/><Relationship Id="rId62" Type="http://schemas.openxmlformats.org/officeDocument/2006/relationships/customXml" Target="../ink/ink578.xml"/><Relationship Id="rId83" Type="http://schemas.openxmlformats.org/officeDocument/2006/relationships/image" Target="../media/image565.png"/><Relationship Id="rId179" Type="http://schemas.openxmlformats.org/officeDocument/2006/relationships/customXml" Target="../ink/ink637.xml"/><Relationship Id="rId365" Type="http://schemas.openxmlformats.org/officeDocument/2006/relationships/customXml" Target="../ink/ink730.xml"/><Relationship Id="rId190" Type="http://schemas.openxmlformats.org/officeDocument/2006/relationships/image" Target="../media/image616.png"/><Relationship Id="rId204" Type="http://schemas.openxmlformats.org/officeDocument/2006/relationships/image" Target="../media/image623.png"/><Relationship Id="rId225" Type="http://schemas.openxmlformats.org/officeDocument/2006/relationships/customXml" Target="../ink/ink660.xml"/><Relationship Id="rId246" Type="http://schemas.openxmlformats.org/officeDocument/2006/relationships/image" Target="../media/image644.png"/><Relationship Id="rId267" Type="http://schemas.openxmlformats.org/officeDocument/2006/relationships/customXml" Target="../ink/ink681.xml"/><Relationship Id="rId288" Type="http://schemas.openxmlformats.org/officeDocument/2006/relationships/image" Target="../media/image665.png"/><Relationship Id="rId106" Type="http://schemas.openxmlformats.org/officeDocument/2006/relationships/customXml" Target="../ink/ink600.xml"/><Relationship Id="rId127" Type="http://schemas.openxmlformats.org/officeDocument/2006/relationships/image" Target="../media/image585.png"/><Relationship Id="rId313" Type="http://schemas.openxmlformats.org/officeDocument/2006/relationships/customXml" Target="../ink/ink704.xml"/><Relationship Id="rId10" Type="http://schemas.openxmlformats.org/officeDocument/2006/relationships/customXml" Target="../ink/ink552.xml"/><Relationship Id="rId31" Type="http://schemas.openxmlformats.org/officeDocument/2006/relationships/image" Target="../media/image539.png"/><Relationship Id="rId52" Type="http://schemas.openxmlformats.org/officeDocument/2006/relationships/customXml" Target="../ink/ink573.xml"/><Relationship Id="rId73" Type="http://schemas.openxmlformats.org/officeDocument/2006/relationships/image" Target="../media/image560.png"/><Relationship Id="rId94" Type="http://schemas.openxmlformats.org/officeDocument/2006/relationships/customXml" Target="../ink/ink594.xml"/><Relationship Id="rId148" Type="http://schemas.openxmlformats.org/officeDocument/2006/relationships/customXml" Target="../ink/ink621.xml"/><Relationship Id="rId169" Type="http://schemas.openxmlformats.org/officeDocument/2006/relationships/image" Target="../media/image606.png"/><Relationship Id="rId334" Type="http://schemas.openxmlformats.org/officeDocument/2006/relationships/image" Target="../media/image688.png"/><Relationship Id="rId355" Type="http://schemas.openxmlformats.org/officeDocument/2006/relationships/customXml" Target="../ink/ink725.xml"/><Relationship Id="rId376" Type="http://schemas.openxmlformats.org/officeDocument/2006/relationships/image" Target="../media/image709.png"/><Relationship Id="rId4" Type="http://schemas.openxmlformats.org/officeDocument/2006/relationships/customXml" Target="../ink/ink549.xml"/><Relationship Id="rId180" Type="http://schemas.openxmlformats.org/officeDocument/2006/relationships/image" Target="../media/image611.png"/><Relationship Id="rId215" Type="http://schemas.openxmlformats.org/officeDocument/2006/relationships/customXml" Target="../ink/ink655.xml"/><Relationship Id="rId236" Type="http://schemas.openxmlformats.org/officeDocument/2006/relationships/image" Target="../media/image639.png"/><Relationship Id="rId257" Type="http://schemas.openxmlformats.org/officeDocument/2006/relationships/customXml" Target="../ink/ink676.xml"/><Relationship Id="rId278" Type="http://schemas.openxmlformats.org/officeDocument/2006/relationships/image" Target="../media/image660.png"/><Relationship Id="rId303" Type="http://schemas.openxmlformats.org/officeDocument/2006/relationships/customXml" Target="../ink/ink699.xml"/><Relationship Id="rId42" Type="http://schemas.openxmlformats.org/officeDocument/2006/relationships/customXml" Target="../ink/ink568.xml"/><Relationship Id="rId84" Type="http://schemas.openxmlformats.org/officeDocument/2006/relationships/customXml" Target="../ink/ink589.xml"/><Relationship Id="rId138" Type="http://schemas.openxmlformats.org/officeDocument/2006/relationships/customXml" Target="../ink/ink616.xml"/><Relationship Id="rId345" Type="http://schemas.openxmlformats.org/officeDocument/2006/relationships/customXml" Target="../ink/ink720.xml"/><Relationship Id="rId191" Type="http://schemas.openxmlformats.org/officeDocument/2006/relationships/customXml" Target="../ink/ink643.xml"/><Relationship Id="rId205" Type="http://schemas.openxmlformats.org/officeDocument/2006/relationships/customXml" Target="../ink/ink650.xml"/><Relationship Id="rId247" Type="http://schemas.openxmlformats.org/officeDocument/2006/relationships/customXml" Target="../ink/ink671.xml"/><Relationship Id="rId107" Type="http://schemas.openxmlformats.org/officeDocument/2006/relationships/image" Target="../media/image575.png"/><Relationship Id="rId289" Type="http://schemas.openxmlformats.org/officeDocument/2006/relationships/customXml" Target="../ink/ink692.xml"/><Relationship Id="rId11" Type="http://schemas.openxmlformats.org/officeDocument/2006/relationships/image" Target="../media/image529.png"/><Relationship Id="rId53" Type="http://schemas.openxmlformats.org/officeDocument/2006/relationships/image" Target="../media/image550.png"/><Relationship Id="rId149" Type="http://schemas.openxmlformats.org/officeDocument/2006/relationships/image" Target="../media/image596.png"/><Relationship Id="rId314" Type="http://schemas.openxmlformats.org/officeDocument/2006/relationships/image" Target="../media/image678.png"/><Relationship Id="rId356" Type="http://schemas.openxmlformats.org/officeDocument/2006/relationships/image" Target="../media/image699.png"/><Relationship Id="rId95" Type="http://schemas.openxmlformats.org/officeDocument/2006/relationships/image" Target="../media/image569.png"/><Relationship Id="rId160" Type="http://schemas.openxmlformats.org/officeDocument/2006/relationships/customXml" Target="../ink/ink627.xml"/><Relationship Id="rId216" Type="http://schemas.openxmlformats.org/officeDocument/2006/relationships/image" Target="../media/image629.png"/><Relationship Id="rId258" Type="http://schemas.openxmlformats.org/officeDocument/2006/relationships/image" Target="../media/image650.png"/><Relationship Id="rId22" Type="http://schemas.openxmlformats.org/officeDocument/2006/relationships/customXml" Target="../ink/ink558.xml"/><Relationship Id="rId64" Type="http://schemas.openxmlformats.org/officeDocument/2006/relationships/customXml" Target="../ink/ink579.xml"/><Relationship Id="rId118" Type="http://schemas.openxmlformats.org/officeDocument/2006/relationships/customXml" Target="../ink/ink606.xml"/><Relationship Id="rId325" Type="http://schemas.openxmlformats.org/officeDocument/2006/relationships/customXml" Target="../ink/ink710.xml"/><Relationship Id="rId367" Type="http://schemas.openxmlformats.org/officeDocument/2006/relationships/customXml" Target="../ink/ink731.xml"/><Relationship Id="rId171" Type="http://schemas.openxmlformats.org/officeDocument/2006/relationships/image" Target="../media/image607.png"/><Relationship Id="rId227" Type="http://schemas.openxmlformats.org/officeDocument/2006/relationships/customXml" Target="../ink/ink661.xml"/><Relationship Id="rId269" Type="http://schemas.openxmlformats.org/officeDocument/2006/relationships/customXml" Target="../ink/ink682.xml"/><Relationship Id="rId33" Type="http://schemas.openxmlformats.org/officeDocument/2006/relationships/image" Target="../media/image540.png"/><Relationship Id="rId129" Type="http://schemas.openxmlformats.org/officeDocument/2006/relationships/image" Target="../media/image586.png"/><Relationship Id="rId280" Type="http://schemas.openxmlformats.org/officeDocument/2006/relationships/image" Target="../media/image661.png"/><Relationship Id="rId336" Type="http://schemas.openxmlformats.org/officeDocument/2006/relationships/image" Target="../media/image689.png"/><Relationship Id="rId75" Type="http://schemas.openxmlformats.org/officeDocument/2006/relationships/image" Target="../media/image561.png"/><Relationship Id="rId140" Type="http://schemas.openxmlformats.org/officeDocument/2006/relationships/customXml" Target="../ink/ink617.xml"/><Relationship Id="rId182" Type="http://schemas.openxmlformats.org/officeDocument/2006/relationships/image" Target="../media/image612.png"/><Relationship Id="rId378" Type="http://schemas.openxmlformats.org/officeDocument/2006/relationships/image" Target="../media/image710.png"/><Relationship Id="rId6" Type="http://schemas.openxmlformats.org/officeDocument/2006/relationships/customXml" Target="../ink/ink550.xml"/><Relationship Id="rId238" Type="http://schemas.openxmlformats.org/officeDocument/2006/relationships/image" Target="../media/image640.png"/><Relationship Id="rId291" Type="http://schemas.openxmlformats.org/officeDocument/2006/relationships/customXml" Target="../ink/ink693.xml"/><Relationship Id="rId305" Type="http://schemas.openxmlformats.org/officeDocument/2006/relationships/customXml" Target="../ink/ink700.xml"/><Relationship Id="rId347" Type="http://schemas.openxmlformats.org/officeDocument/2006/relationships/customXml" Target="../ink/ink721.xml"/><Relationship Id="rId44" Type="http://schemas.openxmlformats.org/officeDocument/2006/relationships/customXml" Target="../ink/ink569.xml"/><Relationship Id="rId86" Type="http://schemas.openxmlformats.org/officeDocument/2006/relationships/customXml" Target="../ink/ink590.xml"/><Relationship Id="rId151" Type="http://schemas.openxmlformats.org/officeDocument/2006/relationships/image" Target="../media/image597.png"/><Relationship Id="rId193" Type="http://schemas.openxmlformats.org/officeDocument/2006/relationships/customXml" Target="../ink/ink644.xml"/><Relationship Id="rId207" Type="http://schemas.openxmlformats.org/officeDocument/2006/relationships/customXml" Target="../ink/ink651.xml"/><Relationship Id="rId249" Type="http://schemas.openxmlformats.org/officeDocument/2006/relationships/customXml" Target="../ink/ink672.xml"/><Relationship Id="rId13" Type="http://schemas.openxmlformats.org/officeDocument/2006/relationships/image" Target="../media/image530.png"/><Relationship Id="rId109" Type="http://schemas.openxmlformats.org/officeDocument/2006/relationships/image" Target="../media/image576.png"/><Relationship Id="rId260" Type="http://schemas.openxmlformats.org/officeDocument/2006/relationships/image" Target="../media/image651.png"/><Relationship Id="rId316" Type="http://schemas.openxmlformats.org/officeDocument/2006/relationships/image" Target="../media/image679.png"/><Relationship Id="rId55" Type="http://schemas.openxmlformats.org/officeDocument/2006/relationships/image" Target="../media/image551.png"/><Relationship Id="rId97" Type="http://schemas.openxmlformats.org/officeDocument/2006/relationships/image" Target="../media/image570.png"/><Relationship Id="rId120" Type="http://schemas.openxmlformats.org/officeDocument/2006/relationships/customXml" Target="../ink/ink607.xml"/><Relationship Id="rId358" Type="http://schemas.openxmlformats.org/officeDocument/2006/relationships/image" Target="../media/image700.png"/><Relationship Id="rId162" Type="http://schemas.openxmlformats.org/officeDocument/2006/relationships/customXml" Target="../ink/ink628.xml"/><Relationship Id="rId218" Type="http://schemas.openxmlformats.org/officeDocument/2006/relationships/image" Target="../media/image630.png"/><Relationship Id="rId271" Type="http://schemas.openxmlformats.org/officeDocument/2006/relationships/customXml" Target="../ink/ink683.xml"/><Relationship Id="rId24" Type="http://schemas.openxmlformats.org/officeDocument/2006/relationships/customXml" Target="../ink/ink559.xml"/><Relationship Id="rId66" Type="http://schemas.openxmlformats.org/officeDocument/2006/relationships/customXml" Target="../ink/ink580.xml"/><Relationship Id="rId131" Type="http://schemas.openxmlformats.org/officeDocument/2006/relationships/image" Target="../media/image587.png"/><Relationship Id="rId327" Type="http://schemas.openxmlformats.org/officeDocument/2006/relationships/customXml" Target="../ink/ink711.xml"/><Relationship Id="rId369" Type="http://schemas.openxmlformats.org/officeDocument/2006/relationships/customXml" Target="../ink/ink732.xml"/><Relationship Id="rId173" Type="http://schemas.openxmlformats.org/officeDocument/2006/relationships/image" Target="../media/image608.png"/><Relationship Id="rId229" Type="http://schemas.openxmlformats.org/officeDocument/2006/relationships/customXml" Target="../ink/ink662.xml"/><Relationship Id="rId380" Type="http://schemas.openxmlformats.org/officeDocument/2006/relationships/image" Target="../media/image711.png"/><Relationship Id="rId240" Type="http://schemas.openxmlformats.org/officeDocument/2006/relationships/image" Target="../media/image641.png"/><Relationship Id="rId35" Type="http://schemas.openxmlformats.org/officeDocument/2006/relationships/image" Target="../media/image541.png"/><Relationship Id="rId77" Type="http://schemas.openxmlformats.org/officeDocument/2006/relationships/image" Target="../media/image562.png"/><Relationship Id="rId100" Type="http://schemas.openxmlformats.org/officeDocument/2006/relationships/customXml" Target="../ink/ink597.xml"/><Relationship Id="rId282" Type="http://schemas.openxmlformats.org/officeDocument/2006/relationships/image" Target="../media/image662.png"/><Relationship Id="rId338" Type="http://schemas.openxmlformats.org/officeDocument/2006/relationships/image" Target="../media/image690.png"/><Relationship Id="rId8" Type="http://schemas.openxmlformats.org/officeDocument/2006/relationships/customXml" Target="../ink/ink551.xml"/><Relationship Id="rId142" Type="http://schemas.openxmlformats.org/officeDocument/2006/relationships/customXml" Target="../ink/ink618.xml"/><Relationship Id="rId184" Type="http://schemas.openxmlformats.org/officeDocument/2006/relationships/image" Target="../media/image613.png"/><Relationship Id="rId251" Type="http://schemas.openxmlformats.org/officeDocument/2006/relationships/customXml" Target="../ink/ink673.xml"/><Relationship Id="rId46" Type="http://schemas.openxmlformats.org/officeDocument/2006/relationships/customXml" Target="../ink/ink570.xml"/><Relationship Id="rId293" Type="http://schemas.openxmlformats.org/officeDocument/2006/relationships/customXml" Target="../ink/ink694.xml"/><Relationship Id="rId307" Type="http://schemas.openxmlformats.org/officeDocument/2006/relationships/customXml" Target="../ink/ink701.xml"/><Relationship Id="rId349" Type="http://schemas.openxmlformats.org/officeDocument/2006/relationships/customXml" Target="../ink/ink722.xml"/><Relationship Id="rId88" Type="http://schemas.openxmlformats.org/officeDocument/2006/relationships/customXml" Target="../ink/ink591.xml"/><Relationship Id="rId111" Type="http://schemas.openxmlformats.org/officeDocument/2006/relationships/image" Target="../media/image577.png"/><Relationship Id="rId153" Type="http://schemas.openxmlformats.org/officeDocument/2006/relationships/image" Target="../media/image598.png"/><Relationship Id="rId195" Type="http://schemas.openxmlformats.org/officeDocument/2006/relationships/customXml" Target="../ink/ink645.xml"/><Relationship Id="rId209" Type="http://schemas.openxmlformats.org/officeDocument/2006/relationships/customXml" Target="../ink/ink652.xml"/><Relationship Id="rId360" Type="http://schemas.openxmlformats.org/officeDocument/2006/relationships/image" Target="../media/image701.png"/><Relationship Id="rId220" Type="http://schemas.openxmlformats.org/officeDocument/2006/relationships/image" Target="../media/image631.png"/><Relationship Id="rId15" Type="http://schemas.openxmlformats.org/officeDocument/2006/relationships/image" Target="../media/image531.png"/><Relationship Id="rId57" Type="http://schemas.openxmlformats.org/officeDocument/2006/relationships/image" Target="../media/image552.png"/><Relationship Id="rId262" Type="http://schemas.openxmlformats.org/officeDocument/2006/relationships/image" Target="../media/image652.png"/><Relationship Id="rId318" Type="http://schemas.openxmlformats.org/officeDocument/2006/relationships/image" Target="../media/image680.png"/><Relationship Id="rId99" Type="http://schemas.openxmlformats.org/officeDocument/2006/relationships/image" Target="../media/image571.png"/><Relationship Id="rId122" Type="http://schemas.openxmlformats.org/officeDocument/2006/relationships/customXml" Target="../ink/ink608.xml"/><Relationship Id="rId164" Type="http://schemas.openxmlformats.org/officeDocument/2006/relationships/customXml" Target="../ink/ink629.xml"/><Relationship Id="rId371" Type="http://schemas.openxmlformats.org/officeDocument/2006/relationships/customXml" Target="../ink/ink733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9.png"/><Relationship Id="rId21" Type="http://schemas.openxmlformats.org/officeDocument/2006/relationships/image" Target="../media/image721.png"/><Relationship Id="rId324" Type="http://schemas.openxmlformats.org/officeDocument/2006/relationships/customXml" Target="../ink/ink899.xml"/><Relationship Id="rId170" Type="http://schemas.openxmlformats.org/officeDocument/2006/relationships/customXml" Target="../ink/ink822.xml"/><Relationship Id="rId268" Type="http://schemas.openxmlformats.org/officeDocument/2006/relationships/customXml" Target="../ink/ink871.xml"/><Relationship Id="rId475" Type="http://schemas.openxmlformats.org/officeDocument/2006/relationships/image" Target="../media/image949.png"/><Relationship Id="rId32" Type="http://schemas.openxmlformats.org/officeDocument/2006/relationships/customXml" Target="../ink/ink753.xml"/><Relationship Id="rId74" Type="http://schemas.openxmlformats.org/officeDocument/2006/relationships/customXml" Target="../ink/ink774.xml"/><Relationship Id="rId128" Type="http://schemas.openxmlformats.org/officeDocument/2006/relationships/customXml" Target="../ink/ink801.xml"/><Relationship Id="rId335" Type="http://schemas.openxmlformats.org/officeDocument/2006/relationships/image" Target="../media/image879.png"/><Relationship Id="rId377" Type="http://schemas.openxmlformats.org/officeDocument/2006/relationships/image" Target="../media/image900.png"/><Relationship Id="rId500" Type="http://schemas.openxmlformats.org/officeDocument/2006/relationships/customXml" Target="../ink/ink987.xml"/><Relationship Id="rId5" Type="http://schemas.openxmlformats.org/officeDocument/2006/relationships/image" Target="../media/image713.png"/><Relationship Id="rId181" Type="http://schemas.openxmlformats.org/officeDocument/2006/relationships/image" Target="../media/image801.png"/><Relationship Id="rId237" Type="http://schemas.openxmlformats.org/officeDocument/2006/relationships/image" Target="../media/image830.png"/><Relationship Id="rId402" Type="http://schemas.openxmlformats.org/officeDocument/2006/relationships/customXml" Target="../ink/ink938.xml"/><Relationship Id="rId279" Type="http://schemas.openxmlformats.org/officeDocument/2006/relationships/image" Target="../media/image851.png"/><Relationship Id="rId444" Type="http://schemas.openxmlformats.org/officeDocument/2006/relationships/customXml" Target="../ink/ink959.xml"/><Relationship Id="rId486" Type="http://schemas.openxmlformats.org/officeDocument/2006/relationships/customXml" Target="../ink/ink980.xml"/><Relationship Id="rId43" Type="http://schemas.openxmlformats.org/officeDocument/2006/relationships/image" Target="../media/image732.png"/><Relationship Id="rId139" Type="http://schemas.openxmlformats.org/officeDocument/2006/relationships/image" Target="../media/image780.png"/><Relationship Id="rId290" Type="http://schemas.openxmlformats.org/officeDocument/2006/relationships/customXml" Target="../ink/ink882.xml"/><Relationship Id="rId304" Type="http://schemas.openxmlformats.org/officeDocument/2006/relationships/customXml" Target="../ink/ink889.xml"/><Relationship Id="rId346" Type="http://schemas.openxmlformats.org/officeDocument/2006/relationships/customXml" Target="../ink/ink910.xml"/><Relationship Id="rId388" Type="http://schemas.openxmlformats.org/officeDocument/2006/relationships/customXml" Target="../ink/ink931.xml"/><Relationship Id="rId511" Type="http://schemas.openxmlformats.org/officeDocument/2006/relationships/image" Target="../media/image967.png"/><Relationship Id="rId85" Type="http://schemas.openxmlformats.org/officeDocument/2006/relationships/image" Target="../media/image753.png"/><Relationship Id="rId150" Type="http://schemas.openxmlformats.org/officeDocument/2006/relationships/customXml" Target="../ink/ink812.xml"/><Relationship Id="rId192" Type="http://schemas.openxmlformats.org/officeDocument/2006/relationships/customXml" Target="../ink/ink833.xml"/><Relationship Id="rId206" Type="http://schemas.openxmlformats.org/officeDocument/2006/relationships/customXml" Target="../ink/ink840.xml"/><Relationship Id="rId413" Type="http://schemas.openxmlformats.org/officeDocument/2006/relationships/image" Target="../media/image918.png"/><Relationship Id="rId248" Type="http://schemas.openxmlformats.org/officeDocument/2006/relationships/customXml" Target="../ink/ink861.xml"/><Relationship Id="rId455" Type="http://schemas.openxmlformats.org/officeDocument/2006/relationships/image" Target="../media/image939.png"/><Relationship Id="rId497" Type="http://schemas.openxmlformats.org/officeDocument/2006/relationships/image" Target="../media/image960.png"/><Relationship Id="rId12" Type="http://schemas.openxmlformats.org/officeDocument/2006/relationships/customXml" Target="../ink/ink743.xml"/><Relationship Id="rId108" Type="http://schemas.openxmlformats.org/officeDocument/2006/relationships/customXml" Target="../ink/ink791.xml"/><Relationship Id="rId315" Type="http://schemas.openxmlformats.org/officeDocument/2006/relationships/image" Target="../media/image869.png"/><Relationship Id="rId357" Type="http://schemas.openxmlformats.org/officeDocument/2006/relationships/image" Target="../media/image890.png"/><Relationship Id="rId522" Type="http://schemas.openxmlformats.org/officeDocument/2006/relationships/customXml" Target="../ink/ink998.xml"/><Relationship Id="rId54" Type="http://schemas.openxmlformats.org/officeDocument/2006/relationships/customXml" Target="../ink/ink764.xml"/><Relationship Id="rId96" Type="http://schemas.openxmlformats.org/officeDocument/2006/relationships/customXml" Target="../ink/ink785.xml"/><Relationship Id="rId161" Type="http://schemas.openxmlformats.org/officeDocument/2006/relationships/image" Target="../media/image791.png"/><Relationship Id="rId217" Type="http://schemas.openxmlformats.org/officeDocument/2006/relationships/image" Target="../media/image820.png"/><Relationship Id="rId399" Type="http://schemas.openxmlformats.org/officeDocument/2006/relationships/image" Target="../media/image911.png"/><Relationship Id="rId259" Type="http://schemas.openxmlformats.org/officeDocument/2006/relationships/image" Target="../media/image841.png"/><Relationship Id="rId424" Type="http://schemas.openxmlformats.org/officeDocument/2006/relationships/customXml" Target="../ink/ink949.xml"/><Relationship Id="rId466" Type="http://schemas.openxmlformats.org/officeDocument/2006/relationships/customXml" Target="../ink/ink970.xml"/><Relationship Id="rId23" Type="http://schemas.openxmlformats.org/officeDocument/2006/relationships/image" Target="../media/image722.png"/><Relationship Id="rId119" Type="http://schemas.openxmlformats.org/officeDocument/2006/relationships/image" Target="../media/image770.png"/><Relationship Id="rId270" Type="http://schemas.openxmlformats.org/officeDocument/2006/relationships/customXml" Target="../ink/ink872.xml"/><Relationship Id="rId326" Type="http://schemas.openxmlformats.org/officeDocument/2006/relationships/customXml" Target="../ink/ink900.xml"/><Relationship Id="rId65" Type="http://schemas.openxmlformats.org/officeDocument/2006/relationships/image" Target="../media/image743.png"/><Relationship Id="rId130" Type="http://schemas.openxmlformats.org/officeDocument/2006/relationships/customXml" Target="../ink/ink802.xml"/><Relationship Id="rId368" Type="http://schemas.openxmlformats.org/officeDocument/2006/relationships/customXml" Target="../ink/ink921.xml"/><Relationship Id="rId172" Type="http://schemas.openxmlformats.org/officeDocument/2006/relationships/customXml" Target="../ink/ink823.xml"/><Relationship Id="rId228" Type="http://schemas.openxmlformats.org/officeDocument/2006/relationships/customXml" Target="../ink/ink851.xml"/><Relationship Id="rId435" Type="http://schemas.openxmlformats.org/officeDocument/2006/relationships/image" Target="../media/image929.png"/><Relationship Id="rId477" Type="http://schemas.openxmlformats.org/officeDocument/2006/relationships/image" Target="../media/image950.png"/><Relationship Id="rId281" Type="http://schemas.openxmlformats.org/officeDocument/2006/relationships/image" Target="../media/image852.png"/><Relationship Id="rId337" Type="http://schemas.openxmlformats.org/officeDocument/2006/relationships/image" Target="../media/image880.png"/><Relationship Id="rId502" Type="http://schemas.openxmlformats.org/officeDocument/2006/relationships/customXml" Target="../ink/ink988.xml"/><Relationship Id="rId34" Type="http://schemas.openxmlformats.org/officeDocument/2006/relationships/customXml" Target="../ink/ink754.xml"/><Relationship Id="rId76" Type="http://schemas.openxmlformats.org/officeDocument/2006/relationships/customXml" Target="../ink/ink775.xml"/><Relationship Id="rId141" Type="http://schemas.openxmlformats.org/officeDocument/2006/relationships/image" Target="../media/image781.png"/><Relationship Id="rId379" Type="http://schemas.openxmlformats.org/officeDocument/2006/relationships/image" Target="../media/image901.png"/><Relationship Id="rId7" Type="http://schemas.openxmlformats.org/officeDocument/2006/relationships/image" Target="../media/image714.png"/><Relationship Id="rId183" Type="http://schemas.openxmlformats.org/officeDocument/2006/relationships/image" Target="../media/image802.png"/><Relationship Id="rId239" Type="http://schemas.openxmlformats.org/officeDocument/2006/relationships/image" Target="../media/image831.png"/><Relationship Id="rId390" Type="http://schemas.openxmlformats.org/officeDocument/2006/relationships/customXml" Target="../ink/ink932.xml"/><Relationship Id="rId404" Type="http://schemas.openxmlformats.org/officeDocument/2006/relationships/customXml" Target="../ink/ink939.xml"/><Relationship Id="rId446" Type="http://schemas.openxmlformats.org/officeDocument/2006/relationships/customXml" Target="../ink/ink960.xml"/><Relationship Id="rId250" Type="http://schemas.openxmlformats.org/officeDocument/2006/relationships/customXml" Target="../ink/ink862.xml"/><Relationship Id="rId292" Type="http://schemas.openxmlformats.org/officeDocument/2006/relationships/customXml" Target="../ink/ink883.xml"/><Relationship Id="rId306" Type="http://schemas.openxmlformats.org/officeDocument/2006/relationships/customXml" Target="../ink/ink890.xml"/><Relationship Id="rId488" Type="http://schemas.openxmlformats.org/officeDocument/2006/relationships/customXml" Target="../ink/ink981.xml"/><Relationship Id="rId45" Type="http://schemas.openxmlformats.org/officeDocument/2006/relationships/image" Target="../media/image733.png"/><Relationship Id="rId87" Type="http://schemas.openxmlformats.org/officeDocument/2006/relationships/image" Target="../media/image754.png"/><Relationship Id="rId110" Type="http://schemas.openxmlformats.org/officeDocument/2006/relationships/customXml" Target="../ink/ink792.xml"/><Relationship Id="rId348" Type="http://schemas.openxmlformats.org/officeDocument/2006/relationships/customXml" Target="../ink/ink911.xml"/><Relationship Id="rId513" Type="http://schemas.openxmlformats.org/officeDocument/2006/relationships/image" Target="../media/image968.png"/><Relationship Id="rId152" Type="http://schemas.openxmlformats.org/officeDocument/2006/relationships/customXml" Target="../ink/ink813.xml"/><Relationship Id="rId194" Type="http://schemas.openxmlformats.org/officeDocument/2006/relationships/customXml" Target="../ink/ink834.xml"/><Relationship Id="rId208" Type="http://schemas.openxmlformats.org/officeDocument/2006/relationships/customXml" Target="../ink/ink841.xml"/><Relationship Id="rId415" Type="http://schemas.openxmlformats.org/officeDocument/2006/relationships/image" Target="../media/image919.png"/><Relationship Id="rId457" Type="http://schemas.openxmlformats.org/officeDocument/2006/relationships/image" Target="../media/image940.png"/><Relationship Id="rId261" Type="http://schemas.openxmlformats.org/officeDocument/2006/relationships/image" Target="../media/image842.png"/><Relationship Id="rId499" Type="http://schemas.openxmlformats.org/officeDocument/2006/relationships/image" Target="../media/image961.png"/><Relationship Id="rId14" Type="http://schemas.openxmlformats.org/officeDocument/2006/relationships/customXml" Target="../ink/ink744.xml"/><Relationship Id="rId56" Type="http://schemas.openxmlformats.org/officeDocument/2006/relationships/customXml" Target="../ink/ink765.xml"/><Relationship Id="rId317" Type="http://schemas.openxmlformats.org/officeDocument/2006/relationships/image" Target="../media/image870.png"/><Relationship Id="rId359" Type="http://schemas.openxmlformats.org/officeDocument/2006/relationships/image" Target="../media/image891.png"/><Relationship Id="rId524" Type="http://schemas.openxmlformats.org/officeDocument/2006/relationships/customXml" Target="../ink/ink999.xml"/><Relationship Id="rId98" Type="http://schemas.openxmlformats.org/officeDocument/2006/relationships/customXml" Target="../ink/ink786.xml"/><Relationship Id="rId121" Type="http://schemas.openxmlformats.org/officeDocument/2006/relationships/image" Target="../media/image771.png"/><Relationship Id="rId163" Type="http://schemas.openxmlformats.org/officeDocument/2006/relationships/image" Target="../media/image792.png"/><Relationship Id="rId219" Type="http://schemas.openxmlformats.org/officeDocument/2006/relationships/image" Target="../media/image821.png"/><Relationship Id="rId370" Type="http://schemas.openxmlformats.org/officeDocument/2006/relationships/customXml" Target="../ink/ink922.xml"/><Relationship Id="rId426" Type="http://schemas.openxmlformats.org/officeDocument/2006/relationships/customXml" Target="../ink/ink950.xml"/><Relationship Id="rId230" Type="http://schemas.openxmlformats.org/officeDocument/2006/relationships/customXml" Target="../ink/ink852.xml"/><Relationship Id="rId468" Type="http://schemas.openxmlformats.org/officeDocument/2006/relationships/customXml" Target="../ink/ink971.xml"/><Relationship Id="rId25" Type="http://schemas.openxmlformats.org/officeDocument/2006/relationships/image" Target="../media/image723.png"/><Relationship Id="rId67" Type="http://schemas.openxmlformats.org/officeDocument/2006/relationships/image" Target="../media/image744.png"/><Relationship Id="rId272" Type="http://schemas.openxmlformats.org/officeDocument/2006/relationships/customXml" Target="../ink/ink873.xml"/><Relationship Id="rId328" Type="http://schemas.openxmlformats.org/officeDocument/2006/relationships/customXml" Target="../ink/ink901.xml"/><Relationship Id="rId132" Type="http://schemas.openxmlformats.org/officeDocument/2006/relationships/customXml" Target="../ink/ink803.xml"/><Relationship Id="rId174" Type="http://schemas.openxmlformats.org/officeDocument/2006/relationships/customXml" Target="../ink/ink824.xml"/><Relationship Id="rId381" Type="http://schemas.openxmlformats.org/officeDocument/2006/relationships/image" Target="../media/image902.png"/><Relationship Id="rId241" Type="http://schemas.openxmlformats.org/officeDocument/2006/relationships/image" Target="../media/image832.png"/><Relationship Id="rId437" Type="http://schemas.openxmlformats.org/officeDocument/2006/relationships/image" Target="../media/image930.png"/><Relationship Id="rId479" Type="http://schemas.openxmlformats.org/officeDocument/2006/relationships/image" Target="../media/image951.png"/><Relationship Id="rId36" Type="http://schemas.openxmlformats.org/officeDocument/2006/relationships/customXml" Target="../ink/ink755.xml"/><Relationship Id="rId283" Type="http://schemas.openxmlformats.org/officeDocument/2006/relationships/image" Target="../media/image853.png"/><Relationship Id="rId339" Type="http://schemas.openxmlformats.org/officeDocument/2006/relationships/image" Target="../media/image881.png"/><Relationship Id="rId490" Type="http://schemas.openxmlformats.org/officeDocument/2006/relationships/customXml" Target="../ink/ink982.xml"/><Relationship Id="rId504" Type="http://schemas.openxmlformats.org/officeDocument/2006/relationships/customXml" Target="../ink/ink989.xml"/><Relationship Id="rId78" Type="http://schemas.openxmlformats.org/officeDocument/2006/relationships/customXml" Target="../ink/ink776.xml"/><Relationship Id="rId101" Type="http://schemas.openxmlformats.org/officeDocument/2006/relationships/image" Target="../media/image761.png"/><Relationship Id="rId143" Type="http://schemas.openxmlformats.org/officeDocument/2006/relationships/image" Target="../media/image782.png"/><Relationship Id="rId185" Type="http://schemas.openxmlformats.org/officeDocument/2006/relationships/image" Target="../media/image803.png"/><Relationship Id="rId350" Type="http://schemas.openxmlformats.org/officeDocument/2006/relationships/customXml" Target="../ink/ink912.xml"/><Relationship Id="rId406" Type="http://schemas.openxmlformats.org/officeDocument/2006/relationships/customXml" Target="../ink/ink940.xml"/><Relationship Id="rId9" Type="http://schemas.openxmlformats.org/officeDocument/2006/relationships/image" Target="../media/image715.png"/><Relationship Id="rId210" Type="http://schemas.openxmlformats.org/officeDocument/2006/relationships/customXml" Target="../ink/ink842.xml"/><Relationship Id="rId392" Type="http://schemas.openxmlformats.org/officeDocument/2006/relationships/customXml" Target="../ink/ink933.xml"/><Relationship Id="rId448" Type="http://schemas.openxmlformats.org/officeDocument/2006/relationships/customXml" Target="../ink/ink961.xml"/><Relationship Id="rId252" Type="http://schemas.openxmlformats.org/officeDocument/2006/relationships/customXml" Target="../ink/ink863.xml"/><Relationship Id="rId294" Type="http://schemas.openxmlformats.org/officeDocument/2006/relationships/customXml" Target="../ink/ink884.xml"/><Relationship Id="rId308" Type="http://schemas.openxmlformats.org/officeDocument/2006/relationships/customXml" Target="../ink/ink891.xml"/><Relationship Id="rId515" Type="http://schemas.openxmlformats.org/officeDocument/2006/relationships/image" Target="../media/image969.png"/><Relationship Id="rId47" Type="http://schemas.openxmlformats.org/officeDocument/2006/relationships/image" Target="../media/image734.png"/><Relationship Id="rId89" Type="http://schemas.openxmlformats.org/officeDocument/2006/relationships/image" Target="../media/image755.png"/><Relationship Id="rId112" Type="http://schemas.openxmlformats.org/officeDocument/2006/relationships/customXml" Target="../ink/ink793.xml"/><Relationship Id="rId154" Type="http://schemas.openxmlformats.org/officeDocument/2006/relationships/customXml" Target="../ink/ink814.xml"/><Relationship Id="rId361" Type="http://schemas.openxmlformats.org/officeDocument/2006/relationships/image" Target="../media/image892.png"/><Relationship Id="rId196" Type="http://schemas.openxmlformats.org/officeDocument/2006/relationships/customXml" Target="../ink/ink835.xml"/><Relationship Id="rId417" Type="http://schemas.openxmlformats.org/officeDocument/2006/relationships/image" Target="../media/image920.png"/><Relationship Id="rId459" Type="http://schemas.openxmlformats.org/officeDocument/2006/relationships/image" Target="../media/image941.png"/><Relationship Id="rId16" Type="http://schemas.openxmlformats.org/officeDocument/2006/relationships/customXml" Target="../ink/ink745.xml"/><Relationship Id="rId221" Type="http://schemas.openxmlformats.org/officeDocument/2006/relationships/image" Target="../media/image822.png"/><Relationship Id="rId263" Type="http://schemas.openxmlformats.org/officeDocument/2006/relationships/image" Target="../media/image843.png"/><Relationship Id="rId319" Type="http://schemas.openxmlformats.org/officeDocument/2006/relationships/image" Target="../media/image871.png"/><Relationship Id="rId470" Type="http://schemas.openxmlformats.org/officeDocument/2006/relationships/customXml" Target="../ink/ink972.xml"/><Relationship Id="rId526" Type="http://schemas.openxmlformats.org/officeDocument/2006/relationships/customXml" Target="../ink/ink1000.xml"/><Relationship Id="rId58" Type="http://schemas.openxmlformats.org/officeDocument/2006/relationships/customXml" Target="../ink/ink766.xml"/><Relationship Id="rId123" Type="http://schemas.openxmlformats.org/officeDocument/2006/relationships/image" Target="../media/image772.png"/><Relationship Id="rId330" Type="http://schemas.openxmlformats.org/officeDocument/2006/relationships/customXml" Target="../ink/ink902.xml"/><Relationship Id="rId165" Type="http://schemas.openxmlformats.org/officeDocument/2006/relationships/image" Target="../media/image793.png"/><Relationship Id="rId372" Type="http://schemas.openxmlformats.org/officeDocument/2006/relationships/customXml" Target="../ink/ink923.xml"/><Relationship Id="rId428" Type="http://schemas.openxmlformats.org/officeDocument/2006/relationships/customXml" Target="../ink/ink951.xml"/><Relationship Id="rId232" Type="http://schemas.openxmlformats.org/officeDocument/2006/relationships/customXml" Target="../ink/ink853.xml"/><Relationship Id="rId274" Type="http://schemas.openxmlformats.org/officeDocument/2006/relationships/customXml" Target="../ink/ink874.xml"/><Relationship Id="rId481" Type="http://schemas.openxmlformats.org/officeDocument/2006/relationships/image" Target="../media/image952.png"/><Relationship Id="rId27" Type="http://schemas.openxmlformats.org/officeDocument/2006/relationships/image" Target="../media/image724.png"/><Relationship Id="rId69" Type="http://schemas.openxmlformats.org/officeDocument/2006/relationships/image" Target="../media/image745.png"/><Relationship Id="rId134" Type="http://schemas.openxmlformats.org/officeDocument/2006/relationships/customXml" Target="../ink/ink804.xml"/><Relationship Id="rId80" Type="http://schemas.openxmlformats.org/officeDocument/2006/relationships/customXml" Target="../ink/ink777.xml"/><Relationship Id="rId176" Type="http://schemas.openxmlformats.org/officeDocument/2006/relationships/customXml" Target="../ink/ink825.xml"/><Relationship Id="rId341" Type="http://schemas.openxmlformats.org/officeDocument/2006/relationships/image" Target="../media/image882.png"/><Relationship Id="rId383" Type="http://schemas.openxmlformats.org/officeDocument/2006/relationships/image" Target="../media/image903.png"/><Relationship Id="rId439" Type="http://schemas.openxmlformats.org/officeDocument/2006/relationships/image" Target="../media/image931.png"/><Relationship Id="rId201" Type="http://schemas.openxmlformats.org/officeDocument/2006/relationships/image" Target="../media/image812.png"/><Relationship Id="rId243" Type="http://schemas.openxmlformats.org/officeDocument/2006/relationships/image" Target="../media/image833.png"/><Relationship Id="rId285" Type="http://schemas.openxmlformats.org/officeDocument/2006/relationships/image" Target="../media/image854.png"/><Relationship Id="rId450" Type="http://schemas.openxmlformats.org/officeDocument/2006/relationships/customXml" Target="../ink/ink962.xml"/><Relationship Id="rId506" Type="http://schemas.openxmlformats.org/officeDocument/2006/relationships/customXml" Target="../ink/ink990.xml"/><Relationship Id="rId38" Type="http://schemas.openxmlformats.org/officeDocument/2006/relationships/customXml" Target="../ink/ink756.xml"/><Relationship Id="rId103" Type="http://schemas.openxmlformats.org/officeDocument/2006/relationships/image" Target="../media/image762.png"/><Relationship Id="rId310" Type="http://schemas.openxmlformats.org/officeDocument/2006/relationships/customXml" Target="../ink/ink892.xml"/><Relationship Id="rId492" Type="http://schemas.openxmlformats.org/officeDocument/2006/relationships/customXml" Target="../ink/ink983.xml"/><Relationship Id="rId91" Type="http://schemas.openxmlformats.org/officeDocument/2006/relationships/image" Target="../media/image756.png"/><Relationship Id="rId145" Type="http://schemas.openxmlformats.org/officeDocument/2006/relationships/image" Target="../media/image783.png"/><Relationship Id="rId187" Type="http://schemas.openxmlformats.org/officeDocument/2006/relationships/image" Target="../media/image804.png"/><Relationship Id="rId352" Type="http://schemas.openxmlformats.org/officeDocument/2006/relationships/customXml" Target="../ink/ink913.xml"/><Relationship Id="rId394" Type="http://schemas.openxmlformats.org/officeDocument/2006/relationships/customXml" Target="../ink/ink934.xml"/><Relationship Id="rId408" Type="http://schemas.openxmlformats.org/officeDocument/2006/relationships/customXml" Target="../ink/ink941.xml"/><Relationship Id="rId212" Type="http://schemas.openxmlformats.org/officeDocument/2006/relationships/customXml" Target="../ink/ink843.xml"/><Relationship Id="rId254" Type="http://schemas.openxmlformats.org/officeDocument/2006/relationships/customXml" Target="../ink/ink864.xml"/><Relationship Id="rId49" Type="http://schemas.openxmlformats.org/officeDocument/2006/relationships/image" Target="../media/image735.png"/><Relationship Id="rId114" Type="http://schemas.openxmlformats.org/officeDocument/2006/relationships/customXml" Target="../ink/ink794.xml"/><Relationship Id="rId296" Type="http://schemas.openxmlformats.org/officeDocument/2006/relationships/customXml" Target="../ink/ink885.xml"/><Relationship Id="rId461" Type="http://schemas.openxmlformats.org/officeDocument/2006/relationships/image" Target="../media/image942.png"/><Relationship Id="rId517" Type="http://schemas.openxmlformats.org/officeDocument/2006/relationships/image" Target="../media/image970.png"/><Relationship Id="rId60" Type="http://schemas.openxmlformats.org/officeDocument/2006/relationships/customXml" Target="../ink/ink767.xml"/><Relationship Id="rId156" Type="http://schemas.openxmlformats.org/officeDocument/2006/relationships/customXml" Target="../ink/ink815.xml"/><Relationship Id="rId198" Type="http://schemas.openxmlformats.org/officeDocument/2006/relationships/customXml" Target="../ink/ink836.xml"/><Relationship Id="rId321" Type="http://schemas.openxmlformats.org/officeDocument/2006/relationships/image" Target="../media/image872.png"/><Relationship Id="rId363" Type="http://schemas.openxmlformats.org/officeDocument/2006/relationships/image" Target="../media/image893.png"/><Relationship Id="rId419" Type="http://schemas.openxmlformats.org/officeDocument/2006/relationships/image" Target="../media/image921.png"/><Relationship Id="rId223" Type="http://schemas.openxmlformats.org/officeDocument/2006/relationships/image" Target="../media/image823.png"/><Relationship Id="rId430" Type="http://schemas.openxmlformats.org/officeDocument/2006/relationships/customXml" Target="../ink/ink952.xml"/><Relationship Id="rId18" Type="http://schemas.openxmlformats.org/officeDocument/2006/relationships/customXml" Target="../ink/ink746.xml"/><Relationship Id="rId265" Type="http://schemas.openxmlformats.org/officeDocument/2006/relationships/image" Target="../media/image844.png"/><Relationship Id="rId472" Type="http://schemas.openxmlformats.org/officeDocument/2006/relationships/customXml" Target="../ink/ink973.xml"/><Relationship Id="rId125" Type="http://schemas.openxmlformats.org/officeDocument/2006/relationships/image" Target="../media/image773.png"/><Relationship Id="rId167" Type="http://schemas.openxmlformats.org/officeDocument/2006/relationships/image" Target="../media/image794.png"/><Relationship Id="rId332" Type="http://schemas.openxmlformats.org/officeDocument/2006/relationships/customXml" Target="../ink/ink903.xml"/><Relationship Id="rId374" Type="http://schemas.openxmlformats.org/officeDocument/2006/relationships/customXml" Target="../ink/ink924.xml"/><Relationship Id="rId71" Type="http://schemas.openxmlformats.org/officeDocument/2006/relationships/image" Target="../media/image746.png"/><Relationship Id="rId234" Type="http://schemas.openxmlformats.org/officeDocument/2006/relationships/customXml" Target="../ink/ink854.xml"/><Relationship Id="rId2" Type="http://schemas.openxmlformats.org/officeDocument/2006/relationships/customXml" Target="../ink/ink738.xml"/><Relationship Id="rId29" Type="http://schemas.openxmlformats.org/officeDocument/2006/relationships/image" Target="../media/image725.png"/><Relationship Id="rId276" Type="http://schemas.openxmlformats.org/officeDocument/2006/relationships/customXml" Target="../ink/ink875.xml"/><Relationship Id="rId441" Type="http://schemas.openxmlformats.org/officeDocument/2006/relationships/image" Target="../media/image932.png"/><Relationship Id="rId483" Type="http://schemas.openxmlformats.org/officeDocument/2006/relationships/image" Target="../media/image953.png"/><Relationship Id="rId40" Type="http://schemas.openxmlformats.org/officeDocument/2006/relationships/customXml" Target="../ink/ink757.xml"/><Relationship Id="rId136" Type="http://schemas.openxmlformats.org/officeDocument/2006/relationships/customXml" Target="../ink/ink805.xml"/><Relationship Id="rId178" Type="http://schemas.openxmlformats.org/officeDocument/2006/relationships/customXml" Target="../ink/ink826.xml"/><Relationship Id="rId301" Type="http://schemas.openxmlformats.org/officeDocument/2006/relationships/image" Target="../media/image862.png"/><Relationship Id="rId343" Type="http://schemas.openxmlformats.org/officeDocument/2006/relationships/image" Target="../media/image883.png"/><Relationship Id="rId82" Type="http://schemas.openxmlformats.org/officeDocument/2006/relationships/customXml" Target="../ink/ink778.xml"/><Relationship Id="rId203" Type="http://schemas.openxmlformats.org/officeDocument/2006/relationships/image" Target="../media/image813.png"/><Relationship Id="rId385" Type="http://schemas.openxmlformats.org/officeDocument/2006/relationships/image" Target="../media/image904.png"/><Relationship Id="rId245" Type="http://schemas.openxmlformats.org/officeDocument/2006/relationships/image" Target="../media/image834.png"/><Relationship Id="rId287" Type="http://schemas.openxmlformats.org/officeDocument/2006/relationships/image" Target="../media/image855.png"/><Relationship Id="rId410" Type="http://schemas.openxmlformats.org/officeDocument/2006/relationships/customXml" Target="../ink/ink942.xml"/><Relationship Id="rId452" Type="http://schemas.openxmlformats.org/officeDocument/2006/relationships/customXml" Target="../ink/ink963.xml"/><Relationship Id="rId494" Type="http://schemas.openxmlformats.org/officeDocument/2006/relationships/customXml" Target="../ink/ink984.xml"/><Relationship Id="rId508" Type="http://schemas.openxmlformats.org/officeDocument/2006/relationships/customXml" Target="../ink/ink991.xml"/><Relationship Id="rId105" Type="http://schemas.openxmlformats.org/officeDocument/2006/relationships/image" Target="../media/image763.png"/><Relationship Id="rId147" Type="http://schemas.openxmlformats.org/officeDocument/2006/relationships/image" Target="../media/image784.png"/><Relationship Id="rId312" Type="http://schemas.openxmlformats.org/officeDocument/2006/relationships/customXml" Target="../ink/ink893.xml"/><Relationship Id="rId354" Type="http://schemas.openxmlformats.org/officeDocument/2006/relationships/customXml" Target="../ink/ink914.xml"/><Relationship Id="rId51" Type="http://schemas.openxmlformats.org/officeDocument/2006/relationships/image" Target="../media/image736.png"/><Relationship Id="rId93" Type="http://schemas.openxmlformats.org/officeDocument/2006/relationships/image" Target="../media/image757.png"/><Relationship Id="rId189" Type="http://schemas.openxmlformats.org/officeDocument/2006/relationships/image" Target="../media/image805.png"/><Relationship Id="rId396" Type="http://schemas.openxmlformats.org/officeDocument/2006/relationships/customXml" Target="../ink/ink935.xml"/><Relationship Id="rId214" Type="http://schemas.openxmlformats.org/officeDocument/2006/relationships/customXml" Target="../ink/ink844.xml"/><Relationship Id="rId256" Type="http://schemas.openxmlformats.org/officeDocument/2006/relationships/customXml" Target="../ink/ink865.xml"/><Relationship Id="rId298" Type="http://schemas.openxmlformats.org/officeDocument/2006/relationships/customXml" Target="../ink/ink886.xml"/><Relationship Id="rId421" Type="http://schemas.openxmlformats.org/officeDocument/2006/relationships/image" Target="../media/image922.png"/><Relationship Id="rId463" Type="http://schemas.openxmlformats.org/officeDocument/2006/relationships/image" Target="../media/image943.png"/><Relationship Id="rId519" Type="http://schemas.openxmlformats.org/officeDocument/2006/relationships/image" Target="../media/image971.png"/><Relationship Id="rId116" Type="http://schemas.openxmlformats.org/officeDocument/2006/relationships/customXml" Target="../ink/ink795.xml"/><Relationship Id="rId158" Type="http://schemas.openxmlformats.org/officeDocument/2006/relationships/customXml" Target="../ink/ink816.xml"/><Relationship Id="rId323" Type="http://schemas.openxmlformats.org/officeDocument/2006/relationships/image" Target="../media/image873.png"/><Relationship Id="rId20" Type="http://schemas.openxmlformats.org/officeDocument/2006/relationships/customXml" Target="../ink/ink747.xml"/><Relationship Id="rId62" Type="http://schemas.openxmlformats.org/officeDocument/2006/relationships/customXml" Target="../ink/ink768.xml"/><Relationship Id="rId365" Type="http://schemas.openxmlformats.org/officeDocument/2006/relationships/image" Target="../media/image894.png"/><Relationship Id="rId225" Type="http://schemas.openxmlformats.org/officeDocument/2006/relationships/image" Target="../media/image824.png"/><Relationship Id="rId267" Type="http://schemas.openxmlformats.org/officeDocument/2006/relationships/image" Target="../media/image845.png"/><Relationship Id="rId432" Type="http://schemas.openxmlformats.org/officeDocument/2006/relationships/customXml" Target="../ink/ink953.xml"/><Relationship Id="rId474" Type="http://schemas.openxmlformats.org/officeDocument/2006/relationships/customXml" Target="../ink/ink974.xml"/><Relationship Id="rId127" Type="http://schemas.openxmlformats.org/officeDocument/2006/relationships/image" Target="../media/image774.png"/><Relationship Id="rId31" Type="http://schemas.openxmlformats.org/officeDocument/2006/relationships/image" Target="../media/image726.png"/><Relationship Id="rId73" Type="http://schemas.openxmlformats.org/officeDocument/2006/relationships/image" Target="../media/image747.png"/><Relationship Id="rId169" Type="http://schemas.openxmlformats.org/officeDocument/2006/relationships/image" Target="../media/image795.png"/><Relationship Id="rId334" Type="http://schemas.openxmlformats.org/officeDocument/2006/relationships/customXml" Target="../ink/ink904.xml"/><Relationship Id="rId376" Type="http://schemas.openxmlformats.org/officeDocument/2006/relationships/customXml" Target="../ink/ink925.xml"/><Relationship Id="rId4" Type="http://schemas.openxmlformats.org/officeDocument/2006/relationships/customXml" Target="../ink/ink739.xml"/><Relationship Id="rId180" Type="http://schemas.openxmlformats.org/officeDocument/2006/relationships/customXml" Target="../ink/ink827.xml"/><Relationship Id="rId236" Type="http://schemas.openxmlformats.org/officeDocument/2006/relationships/customXml" Target="../ink/ink855.xml"/><Relationship Id="rId278" Type="http://schemas.openxmlformats.org/officeDocument/2006/relationships/customXml" Target="../ink/ink876.xml"/><Relationship Id="rId401" Type="http://schemas.openxmlformats.org/officeDocument/2006/relationships/image" Target="../media/image912.png"/><Relationship Id="rId443" Type="http://schemas.openxmlformats.org/officeDocument/2006/relationships/image" Target="../media/image933.png"/><Relationship Id="rId303" Type="http://schemas.openxmlformats.org/officeDocument/2006/relationships/image" Target="../media/image863.png"/><Relationship Id="rId485" Type="http://schemas.openxmlformats.org/officeDocument/2006/relationships/image" Target="../media/image954.png"/><Relationship Id="rId42" Type="http://schemas.openxmlformats.org/officeDocument/2006/relationships/customXml" Target="../ink/ink758.xml"/><Relationship Id="rId84" Type="http://schemas.openxmlformats.org/officeDocument/2006/relationships/customXml" Target="../ink/ink779.xml"/><Relationship Id="rId138" Type="http://schemas.openxmlformats.org/officeDocument/2006/relationships/customXml" Target="../ink/ink806.xml"/><Relationship Id="rId345" Type="http://schemas.openxmlformats.org/officeDocument/2006/relationships/image" Target="../media/image884.png"/><Relationship Id="rId387" Type="http://schemas.openxmlformats.org/officeDocument/2006/relationships/image" Target="../media/image905.png"/><Relationship Id="rId510" Type="http://schemas.openxmlformats.org/officeDocument/2006/relationships/customXml" Target="../ink/ink992.xml"/><Relationship Id="rId191" Type="http://schemas.openxmlformats.org/officeDocument/2006/relationships/image" Target="../media/image806.png"/><Relationship Id="rId205" Type="http://schemas.openxmlformats.org/officeDocument/2006/relationships/image" Target="../media/image814.png"/><Relationship Id="rId247" Type="http://schemas.openxmlformats.org/officeDocument/2006/relationships/image" Target="../media/image835.png"/><Relationship Id="rId412" Type="http://schemas.openxmlformats.org/officeDocument/2006/relationships/customXml" Target="../ink/ink943.xml"/><Relationship Id="rId107" Type="http://schemas.openxmlformats.org/officeDocument/2006/relationships/image" Target="../media/image764.png"/><Relationship Id="rId289" Type="http://schemas.openxmlformats.org/officeDocument/2006/relationships/image" Target="../media/image856.png"/><Relationship Id="rId454" Type="http://schemas.openxmlformats.org/officeDocument/2006/relationships/customXml" Target="../ink/ink964.xml"/><Relationship Id="rId496" Type="http://schemas.openxmlformats.org/officeDocument/2006/relationships/customXml" Target="../ink/ink985.xml"/><Relationship Id="rId11" Type="http://schemas.openxmlformats.org/officeDocument/2006/relationships/image" Target="../media/image716.png"/><Relationship Id="rId53" Type="http://schemas.openxmlformats.org/officeDocument/2006/relationships/image" Target="../media/image737.png"/><Relationship Id="rId149" Type="http://schemas.openxmlformats.org/officeDocument/2006/relationships/image" Target="../media/image785.png"/><Relationship Id="rId314" Type="http://schemas.openxmlformats.org/officeDocument/2006/relationships/customXml" Target="../ink/ink894.xml"/><Relationship Id="rId356" Type="http://schemas.openxmlformats.org/officeDocument/2006/relationships/customXml" Target="../ink/ink915.xml"/><Relationship Id="rId398" Type="http://schemas.openxmlformats.org/officeDocument/2006/relationships/customXml" Target="../ink/ink936.xml"/><Relationship Id="rId521" Type="http://schemas.openxmlformats.org/officeDocument/2006/relationships/image" Target="../media/image972.png"/><Relationship Id="rId95" Type="http://schemas.openxmlformats.org/officeDocument/2006/relationships/image" Target="../media/image758.png"/><Relationship Id="rId160" Type="http://schemas.openxmlformats.org/officeDocument/2006/relationships/customXml" Target="../ink/ink817.xml"/><Relationship Id="rId216" Type="http://schemas.openxmlformats.org/officeDocument/2006/relationships/customXml" Target="../ink/ink845.xml"/><Relationship Id="rId423" Type="http://schemas.openxmlformats.org/officeDocument/2006/relationships/image" Target="../media/image923.png"/><Relationship Id="rId258" Type="http://schemas.openxmlformats.org/officeDocument/2006/relationships/customXml" Target="../ink/ink866.xml"/><Relationship Id="rId465" Type="http://schemas.openxmlformats.org/officeDocument/2006/relationships/image" Target="../media/image944.png"/><Relationship Id="rId22" Type="http://schemas.openxmlformats.org/officeDocument/2006/relationships/customXml" Target="../ink/ink748.xml"/><Relationship Id="rId64" Type="http://schemas.openxmlformats.org/officeDocument/2006/relationships/customXml" Target="../ink/ink769.xml"/><Relationship Id="rId118" Type="http://schemas.openxmlformats.org/officeDocument/2006/relationships/customXml" Target="../ink/ink796.xml"/><Relationship Id="rId325" Type="http://schemas.openxmlformats.org/officeDocument/2006/relationships/image" Target="../media/image874.png"/><Relationship Id="rId367" Type="http://schemas.openxmlformats.org/officeDocument/2006/relationships/image" Target="../media/image895.png"/><Relationship Id="rId171" Type="http://schemas.openxmlformats.org/officeDocument/2006/relationships/image" Target="../media/image796.png"/><Relationship Id="rId227" Type="http://schemas.openxmlformats.org/officeDocument/2006/relationships/image" Target="../media/image825.png"/><Relationship Id="rId269" Type="http://schemas.openxmlformats.org/officeDocument/2006/relationships/image" Target="../media/image846.png"/><Relationship Id="rId434" Type="http://schemas.openxmlformats.org/officeDocument/2006/relationships/customXml" Target="../ink/ink954.xml"/><Relationship Id="rId476" Type="http://schemas.openxmlformats.org/officeDocument/2006/relationships/customXml" Target="../ink/ink975.xml"/><Relationship Id="rId33" Type="http://schemas.openxmlformats.org/officeDocument/2006/relationships/image" Target="../media/image727.png"/><Relationship Id="rId129" Type="http://schemas.openxmlformats.org/officeDocument/2006/relationships/image" Target="../media/image775.png"/><Relationship Id="rId280" Type="http://schemas.openxmlformats.org/officeDocument/2006/relationships/customXml" Target="../ink/ink877.xml"/><Relationship Id="rId336" Type="http://schemas.openxmlformats.org/officeDocument/2006/relationships/customXml" Target="../ink/ink905.xml"/><Relationship Id="rId501" Type="http://schemas.openxmlformats.org/officeDocument/2006/relationships/image" Target="../media/image962.png"/><Relationship Id="rId75" Type="http://schemas.openxmlformats.org/officeDocument/2006/relationships/image" Target="../media/image748.png"/><Relationship Id="rId140" Type="http://schemas.openxmlformats.org/officeDocument/2006/relationships/customXml" Target="../ink/ink807.xml"/><Relationship Id="rId182" Type="http://schemas.openxmlformats.org/officeDocument/2006/relationships/customXml" Target="../ink/ink828.xml"/><Relationship Id="rId378" Type="http://schemas.openxmlformats.org/officeDocument/2006/relationships/customXml" Target="../ink/ink926.xml"/><Relationship Id="rId403" Type="http://schemas.openxmlformats.org/officeDocument/2006/relationships/image" Target="../media/image913.png"/><Relationship Id="rId6" Type="http://schemas.openxmlformats.org/officeDocument/2006/relationships/customXml" Target="../ink/ink740.xml"/><Relationship Id="rId238" Type="http://schemas.openxmlformats.org/officeDocument/2006/relationships/customXml" Target="../ink/ink856.xml"/><Relationship Id="rId445" Type="http://schemas.openxmlformats.org/officeDocument/2006/relationships/image" Target="../media/image934.png"/><Relationship Id="rId487" Type="http://schemas.openxmlformats.org/officeDocument/2006/relationships/image" Target="../media/image955.png"/><Relationship Id="rId291" Type="http://schemas.openxmlformats.org/officeDocument/2006/relationships/image" Target="../media/image857.png"/><Relationship Id="rId305" Type="http://schemas.openxmlformats.org/officeDocument/2006/relationships/image" Target="../media/image864.png"/><Relationship Id="rId347" Type="http://schemas.openxmlformats.org/officeDocument/2006/relationships/image" Target="../media/image885.png"/><Relationship Id="rId512" Type="http://schemas.openxmlformats.org/officeDocument/2006/relationships/customXml" Target="../ink/ink993.xml"/><Relationship Id="rId44" Type="http://schemas.openxmlformats.org/officeDocument/2006/relationships/customXml" Target="../ink/ink759.xml"/><Relationship Id="rId86" Type="http://schemas.openxmlformats.org/officeDocument/2006/relationships/customXml" Target="../ink/ink780.xml"/><Relationship Id="rId151" Type="http://schemas.openxmlformats.org/officeDocument/2006/relationships/image" Target="../media/image786.png"/><Relationship Id="rId389" Type="http://schemas.openxmlformats.org/officeDocument/2006/relationships/image" Target="../media/image906.png"/><Relationship Id="rId193" Type="http://schemas.openxmlformats.org/officeDocument/2006/relationships/image" Target="../media/image807.png"/><Relationship Id="rId207" Type="http://schemas.openxmlformats.org/officeDocument/2006/relationships/image" Target="../media/image815.png"/><Relationship Id="rId249" Type="http://schemas.openxmlformats.org/officeDocument/2006/relationships/image" Target="../media/image836.png"/><Relationship Id="rId414" Type="http://schemas.openxmlformats.org/officeDocument/2006/relationships/customXml" Target="../ink/ink944.xml"/><Relationship Id="rId456" Type="http://schemas.openxmlformats.org/officeDocument/2006/relationships/customXml" Target="../ink/ink965.xml"/><Relationship Id="rId498" Type="http://schemas.openxmlformats.org/officeDocument/2006/relationships/customXml" Target="../ink/ink986.xml"/><Relationship Id="rId13" Type="http://schemas.openxmlformats.org/officeDocument/2006/relationships/image" Target="../media/image717.png"/><Relationship Id="rId109" Type="http://schemas.openxmlformats.org/officeDocument/2006/relationships/image" Target="../media/image765.png"/><Relationship Id="rId260" Type="http://schemas.openxmlformats.org/officeDocument/2006/relationships/customXml" Target="../ink/ink867.xml"/><Relationship Id="rId316" Type="http://schemas.openxmlformats.org/officeDocument/2006/relationships/customXml" Target="../ink/ink895.xml"/><Relationship Id="rId523" Type="http://schemas.openxmlformats.org/officeDocument/2006/relationships/image" Target="../media/image973.png"/><Relationship Id="rId55" Type="http://schemas.openxmlformats.org/officeDocument/2006/relationships/image" Target="../media/image738.png"/><Relationship Id="rId97" Type="http://schemas.openxmlformats.org/officeDocument/2006/relationships/image" Target="../media/image759.png"/><Relationship Id="rId120" Type="http://schemas.openxmlformats.org/officeDocument/2006/relationships/customXml" Target="../ink/ink797.xml"/><Relationship Id="rId358" Type="http://schemas.openxmlformats.org/officeDocument/2006/relationships/customXml" Target="../ink/ink916.xml"/><Relationship Id="rId162" Type="http://schemas.openxmlformats.org/officeDocument/2006/relationships/customXml" Target="../ink/ink818.xml"/><Relationship Id="rId218" Type="http://schemas.openxmlformats.org/officeDocument/2006/relationships/customXml" Target="../ink/ink846.xml"/><Relationship Id="rId425" Type="http://schemas.openxmlformats.org/officeDocument/2006/relationships/image" Target="../media/image924.png"/><Relationship Id="rId467" Type="http://schemas.openxmlformats.org/officeDocument/2006/relationships/image" Target="../media/image945.png"/><Relationship Id="rId271" Type="http://schemas.openxmlformats.org/officeDocument/2006/relationships/image" Target="../media/image847.png"/><Relationship Id="rId24" Type="http://schemas.openxmlformats.org/officeDocument/2006/relationships/customXml" Target="../ink/ink749.xml"/><Relationship Id="rId66" Type="http://schemas.openxmlformats.org/officeDocument/2006/relationships/customXml" Target="../ink/ink770.xml"/><Relationship Id="rId131" Type="http://schemas.openxmlformats.org/officeDocument/2006/relationships/image" Target="../media/image776.png"/><Relationship Id="rId327" Type="http://schemas.openxmlformats.org/officeDocument/2006/relationships/image" Target="../media/image875.png"/><Relationship Id="rId369" Type="http://schemas.openxmlformats.org/officeDocument/2006/relationships/image" Target="../media/image896.png"/><Relationship Id="rId173" Type="http://schemas.openxmlformats.org/officeDocument/2006/relationships/image" Target="../media/image797.png"/><Relationship Id="rId229" Type="http://schemas.openxmlformats.org/officeDocument/2006/relationships/image" Target="../media/image826.png"/><Relationship Id="rId380" Type="http://schemas.openxmlformats.org/officeDocument/2006/relationships/customXml" Target="../ink/ink927.xml"/><Relationship Id="rId436" Type="http://schemas.openxmlformats.org/officeDocument/2006/relationships/customXml" Target="../ink/ink955.xml"/><Relationship Id="rId240" Type="http://schemas.openxmlformats.org/officeDocument/2006/relationships/customXml" Target="../ink/ink857.xml"/><Relationship Id="rId478" Type="http://schemas.openxmlformats.org/officeDocument/2006/relationships/customXml" Target="../ink/ink976.xml"/><Relationship Id="rId35" Type="http://schemas.openxmlformats.org/officeDocument/2006/relationships/image" Target="../media/image728.png"/><Relationship Id="rId77" Type="http://schemas.openxmlformats.org/officeDocument/2006/relationships/image" Target="../media/image749.png"/><Relationship Id="rId100" Type="http://schemas.openxmlformats.org/officeDocument/2006/relationships/customXml" Target="../ink/ink787.xml"/><Relationship Id="rId282" Type="http://schemas.openxmlformats.org/officeDocument/2006/relationships/customXml" Target="../ink/ink878.xml"/><Relationship Id="rId338" Type="http://schemas.openxmlformats.org/officeDocument/2006/relationships/customXml" Target="../ink/ink906.xml"/><Relationship Id="rId503" Type="http://schemas.openxmlformats.org/officeDocument/2006/relationships/image" Target="../media/image963.png"/><Relationship Id="rId8" Type="http://schemas.openxmlformats.org/officeDocument/2006/relationships/customXml" Target="../ink/ink741.xml"/><Relationship Id="rId142" Type="http://schemas.openxmlformats.org/officeDocument/2006/relationships/customXml" Target="../ink/ink808.xml"/><Relationship Id="rId184" Type="http://schemas.openxmlformats.org/officeDocument/2006/relationships/customXml" Target="../ink/ink829.xml"/><Relationship Id="rId391" Type="http://schemas.openxmlformats.org/officeDocument/2006/relationships/image" Target="../media/image907.png"/><Relationship Id="rId405" Type="http://schemas.openxmlformats.org/officeDocument/2006/relationships/image" Target="../media/image914.png"/><Relationship Id="rId447" Type="http://schemas.openxmlformats.org/officeDocument/2006/relationships/image" Target="../media/image935.png"/><Relationship Id="rId251" Type="http://schemas.openxmlformats.org/officeDocument/2006/relationships/image" Target="../media/image837.png"/><Relationship Id="rId489" Type="http://schemas.openxmlformats.org/officeDocument/2006/relationships/image" Target="../media/image956.png"/><Relationship Id="rId46" Type="http://schemas.openxmlformats.org/officeDocument/2006/relationships/customXml" Target="../ink/ink760.xml"/><Relationship Id="rId293" Type="http://schemas.openxmlformats.org/officeDocument/2006/relationships/image" Target="../media/image858.png"/><Relationship Id="rId307" Type="http://schemas.openxmlformats.org/officeDocument/2006/relationships/image" Target="../media/image865.png"/><Relationship Id="rId349" Type="http://schemas.openxmlformats.org/officeDocument/2006/relationships/image" Target="../media/image886.png"/><Relationship Id="rId514" Type="http://schemas.openxmlformats.org/officeDocument/2006/relationships/customXml" Target="../ink/ink994.xml"/><Relationship Id="rId88" Type="http://schemas.openxmlformats.org/officeDocument/2006/relationships/customXml" Target="../ink/ink781.xml"/><Relationship Id="rId111" Type="http://schemas.openxmlformats.org/officeDocument/2006/relationships/image" Target="../media/image766.png"/><Relationship Id="rId153" Type="http://schemas.openxmlformats.org/officeDocument/2006/relationships/image" Target="../media/image787.png"/><Relationship Id="rId195" Type="http://schemas.openxmlformats.org/officeDocument/2006/relationships/image" Target="../media/image808.png"/><Relationship Id="rId209" Type="http://schemas.openxmlformats.org/officeDocument/2006/relationships/image" Target="../media/image816.png"/><Relationship Id="rId360" Type="http://schemas.openxmlformats.org/officeDocument/2006/relationships/customXml" Target="../ink/ink917.xml"/><Relationship Id="rId416" Type="http://schemas.openxmlformats.org/officeDocument/2006/relationships/customXml" Target="../ink/ink945.xml"/><Relationship Id="rId220" Type="http://schemas.openxmlformats.org/officeDocument/2006/relationships/customXml" Target="../ink/ink847.xml"/><Relationship Id="rId458" Type="http://schemas.openxmlformats.org/officeDocument/2006/relationships/customXml" Target="../ink/ink966.xml"/><Relationship Id="rId15" Type="http://schemas.openxmlformats.org/officeDocument/2006/relationships/image" Target="../media/image718.png"/><Relationship Id="rId57" Type="http://schemas.openxmlformats.org/officeDocument/2006/relationships/image" Target="../media/image739.png"/><Relationship Id="rId262" Type="http://schemas.openxmlformats.org/officeDocument/2006/relationships/customXml" Target="../ink/ink868.xml"/><Relationship Id="rId318" Type="http://schemas.openxmlformats.org/officeDocument/2006/relationships/customXml" Target="../ink/ink896.xml"/><Relationship Id="rId525" Type="http://schemas.openxmlformats.org/officeDocument/2006/relationships/image" Target="../media/image974.png"/><Relationship Id="rId99" Type="http://schemas.openxmlformats.org/officeDocument/2006/relationships/image" Target="../media/image760.png"/><Relationship Id="rId122" Type="http://schemas.openxmlformats.org/officeDocument/2006/relationships/customXml" Target="../ink/ink798.xml"/><Relationship Id="rId164" Type="http://schemas.openxmlformats.org/officeDocument/2006/relationships/customXml" Target="../ink/ink819.xml"/><Relationship Id="rId371" Type="http://schemas.openxmlformats.org/officeDocument/2006/relationships/image" Target="../media/image897.png"/><Relationship Id="rId427" Type="http://schemas.openxmlformats.org/officeDocument/2006/relationships/image" Target="../media/image925.png"/><Relationship Id="rId469" Type="http://schemas.openxmlformats.org/officeDocument/2006/relationships/image" Target="../media/image946.png"/><Relationship Id="rId26" Type="http://schemas.openxmlformats.org/officeDocument/2006/relationships/customXml" Target="../ink/ink750.xml"/><Relationship Id="rId231" Type="http://schemas.openxmlformats.org/officeDocument/2006/relationships/image" Target="../media/image827.png"/><Relationship Id="rId273" Type="http://schemas.openxmlformats.org/officeDocument/2006/relationships/image" Target="../media/image848.png"/><Relationship Id="rId329" Type="http://schemas.openxmlformats.org/officeDocument/2006/relationships/image" Target="../media/image876.png"/><Relationship Id="rId480" Type="http://schemas.openxmlformats.org/officeDocument/2006/relationships/customXml" Target="../ink/ink977.xml"/><Relationship Id="rId68" Type="http://schemas.openxmlformats.org/officeDocument/2006/relationships/customXml" Target="../ink/ink771.xml"/><Relationship Id="rId133" Type="http://schemas.openxmlformats.org/officeDocument/2006/relationships/image" Target="../media/image777.png"/><Relationship Id="rId175" Type="http://schemas.openxmlformats.org/officeDocument/2006/relationships/image" Target="../media/image798.png"/><Relationship Id="rId340" Type="http://schemas.openxmlformats.org/officeDocument/2006/relationships/customXml" Target="../ink/ink907.xml"/><Relationship Id="rId200" Type="http://schemas.openxmlformats.org/officeDocument/2006/relationships/customXml" Target="../ink/ink837.xml"/><Relationship Id="rId382" Type="http://schemas.openxmlformats.org/officeDocument/2006/relationships/customXml" Target="../ink/ink928.xml"/><Relationship Id="rId438" Type="http://schemas.openxmlformats.org/officeDocument/2006/relationships/customXml" Target="../ink/ink956.xml"/><Relationship Id="rId242" Type="http://schemas.openxmlformats.org/officeDocument/2006/relationships/customXml" Target="../ink/ink858.xml"/><Relationship Id="rId284" Type="http://schemas.openxmlformats.org/officeDocument/2006/relationships/customXml" Target="../ink/ink879.xml"/><Relationship Id="rId491" Type="http://schemas.openxmlformats.org/officeDocument/2006/relationships/image" Target="../media/image957.png"/><Relationship Id="rId505" Type="http://schemas.openxmlformats.org/officeDocument/2006/relationships/image" Target="../media/image964.png"/><Relationship Id="rId37" Type="http://schemas.openxmlformats.org/officeDocument/2006/relationships/image" Target="../media/image729.png"/><Relationship Id="rId79" Type="http://schemas.openxmlformats.org/officeDocument/2006/relationships/image" Target="../media/image750.png"/><Relationship Id="rId102" Type="http://schemas.openxmlformats.org/officeDocument/2006/relationships/customXml" Target="../ink/ink788.xml"/><Relationship Id="rId144" Type="http://schemas.openxmlformats.org/officeDocument/2006/relationships/customXml" Target="../ink/ink809.xml"/><Relationship Id="rId90" Type="http://schemas.openxmlformats.org/officeDocument/2006/relationships/customXml" Target="../ink/ink782.xml"/><Relationship Id="rId186" Type="http://schemas.openxmlformats.org/officeDocument/2006/relationships/customXml" Target="../ink/ink830.xml"/><Relationship Id="rId351" Type="http://schemas.openxmlformats.org/officeDocument/2006/relationships/image" Target="../media/image887.png"/><Relationship Id="rId393" Type="http://schemas.openxmlformats.org/officeDocument/2006/relationships/image" Target="../media/image908.png"/><Relationship Id="rId407" Type="http://schemas.openxmlformats.org/officeDocument/2006/relationships/image" Target="../media/image915.png"/><Relationship Id="rId449" Type="http://schemas.openxmlformats.org/officeDocument/2006/relationships/image" Target="../media/image936.png"/><Relationship Id="rId211" Type="http://schemas.openxmlformats.org/officeDocument/2006/relationships/image" Target="../media/image817.png"/><Relationship Id="rId253" Type="http://schemas.openxmlformats.org/officeDocument/2006/relationships/image" Target="../media/image838.png"/><Relationship Id="rId295" Type="http://schemas.openxmlformats.org/officeDocument/2006/relationships/image" Target="../media/image859.png"/><Relationship Id="rId309" Type="http://schemas.openxmlformats.org/officeDocument/2006/relationships/image" Target="../media/image866.png"/><Relationship Id="rId460" Type="http://schemas.openxmlformats.org/officeDocument/2006/relationships/customXml" Target="../ink/ink967.xml"/><Relationship Id="rId516" Type="http://schemas.openxmlformats.org/officeDocument/2006/relationships/customXml" Target="../ink/ink995.xml"/><Relationship Id="rId48" Type="http://schemas.openxmlformats.org/officeDocument/2006/relationships/customXml" Target="../ink/ink761.xml"/><Relationship Id="rId113" Type="http://schemas.openxmlformats.org/officeDocument/2006/relationships/image" Target="../media/image767.png"/><Relationship Id="rId320" Type="http://schemas.openxmlformats.org/officeDocument/2006/relationships/customXml" Target="../ink/ink897.xml"/><Relationship Id="rId155" Type="http://schemas.openxmlformats.org/officeDocument/2006/relationships/image" Target="../media/image788.png"/><Relationship Id="rId197" Type="http://schemas.openxmlformats.org/officeDocument/2006/relationships/image" Target="../media/image809.png"/><Relationship Id="rId362" Type="http://schemas.openxmlformats.org/officeDocument/2006/relationships/customXml" Target="../ink/ink918.xml"/><Relationship Id="rId418" Type="http://schemas.openxmlformats.org/officeDocument/2006/relationships/customXml" Target="../ink/ink946.xml"/><Relationship Id="rId222" Type="http://schemas.openxmlformats.org/officeDocument/2006/relationships/customXml" Target="../ink/ink848.xml"/><Relationship Id="rId264" Type="http://schemas.openxmlformats.org/officeDocument/2006/relationships/customXml" Target="../ink/ink869.xml"/><Relationship Id="rId471" Type="http://schemas.openxmlformats.org/officeDocument/2006/relationships/image" Target="../media/image947.png"/><Relationship Id="rId17" Type="http://schemas.openxmlformats.org/officeDocument/2006/relationships/image" Target="../media/image719.png"/><Relationship Id="rId59" Type="http://schemas.openxmlformats.org/officeDocument/2006/relationships/image" Target="../media/image740.png"/><Relationship Id="rId124" Type="http://schemas.openxmlformats.org/officeDocument/2006/relationships/customXml" Target="../ink/ink799.xml"/><Relationship Id="rId527" Type="http://schemas.openxmlformats.org/officeDocument/2006/relationships/image" Target="../media/image975.png"/><Relationship Id="rId70" Type="http://schemas.openxmlformats.org/officeDocument/2006/relationships/customXml" Target="../ink/ink772.xml"/><Relationship Id="rId166" Type="http://schemas.openxmlformats.org/officeDocument/2006/relationships/customXml" Target="../ink/ink820.xml"/><Relationship Id="rId331" Type="http://schemas.openxmlformats.org/officeDocument/2006/relationships/image" Target="../media/image877.png"/><Relationship Id="rId373" Type="http://schemas.openxmlformats.org/officeDocument/2006/relationships/image" Target="../media/image898.png"/><Relationship Id="rId429" Type="http://schemas.openxmlformats.org/officeDocument/2006/relationships/image" Target="../media/image926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28.png"/><Relationship Id="rId440" Type="http://schemas.openxmlformats.org/officeDocument/2006/relationships/customXml" Target="../ink/ink957.xml"/><Relationship Id="rId28" Type="http://schemas.openxmlformats.org/officeDocument/2006/relationships/customXml" Target="../ink/ink751.xml"/><Relationship Id="rId275" Type="http://schemas.openxmlformats.org/officeDocument/2006/relationships/image" Target="../media/image849.png"/><Relationship Id="rId300" Type="http://schemas.openxmlformats.org/officeDocument/2006/relationships/customXml" Target="../ink/ink887.xml"/><Relationship Id="rId482" Type="http://schemas.openxmlformats.org/officeDocument/2006/relationships/customXml" Target="../ink/ink978.xml"/><Relationship Id="rId81" Type="http://schemas.openxmlformats.org/officeDocument/2006/relationships/image" Target="../media/image751.png"/><Relationship Id="rId135" Type="http://schemas.openxmlformats.org/officeDocument/2006/relationships/image" Target="../media/image778.png"/><Relationship Id="rId177" Type="http://schemas.openxmlformats.org/officeDocument/2006/relationships/image" Target="../media/image799.png"/><Relationship Id="rId342" Type="http://schemas.openxmlformats.org/officeDocument/2006/relationships/customXml" Target="../ink/ink908.xml"/><Relationship Id="rId384" Type="http://schemas.openxmlformats.org/officeDocument/2006/relationships/customXml" Target="../ink/ink929.xml"/><Relationship Id="rId202" Type="http://schemas.openxmlformats.org/officeDocument/2006/relationships/customXml" Target="../ink/ink838.xml"/><Relationship Id="rId244" Type="http://schemas.openxmlformats.org/officeDocument/2006/relationships/customXml" Target="../ink/ink859.xml"/><Relationship Id="rId39" Type="http://schemas.openxmlformats.org/officeDocument/2006/relationships/image" Target="../media/image730.png"/><Relationship Id="rId286" Type="http://schemas.openxmlformats.org/officeDocument/2006/relationships/customXml" Target="../ink/ink880.xml"/><Relationship Id="rId451" Type="http://schemas.openxmlformats.org/officeDocument/2006/relationships/image" Target="../media/image937.png"/><Relationship Id="rId493" Type="http://schemas.openxmlformats.org/officeDocument/2006/relationships/image" Target="../media/image958.png"/><Relationship Id="rId507" Type="http://schemas.openxmlformats.org/officeDocument/2006/relationships/image" Target="../media/image965.png"/><Relationship Id="rId50" Type="http://schemas.openxmlformats.org/officeDocument/2006/relationships/customXml" Target="../ink/ink762.xml"/><Relationship Id="rId104" Type="http://schemas.openxmlformats.org/officeDocument/2006/relationships/customXml" Target="../ink/ink789.xml"/><Relationship Id="rId146" Type="http://schemas.openxmlformats.org/officeDocument/2006/relationships/customXml" Target="../ink/ink810.xml"/><Relationship Id="rId188" Type="http://schemas.openxmlformats.org/officeDocument/2006/relationships/customXml" Target="../ink/ink831.xml"/><Relationship Id="rId311" Type="http://schemas.openxmlformats.org/officeDocument/2006/relationships/image" Target="../media/image867.png"/><Relationship Id="rId353" Type="http://schemas.openxmlformats.org/officeDocument/2006/relationships/image" Target="../media/image888.png"/><Relationship Id="rId395" Type="http://schemas.openxmlformats.org/officeDocument/2006/relationships/image" Target="../media/image909.png"/><Relationship Id="rId409" Type="http://schemas.openxmlformats.org/officeDocument/2006/relationships/image" Target="../media/image916.png"/><Relationship Id="rId92" Type="http://schemas.openxmlformats.org/officeDocument/2006/relationships/customXml" Target="../ink/ink783.xml"/><Relationship Id="rId213" Type="http://schemas.openxmlformats.org/officeDocument/2006/relationships/image" Target="../media/image818.png"/><Relationship Id="rId420" Type="http://schemas.openxmlformats.org/officeDocument/2006/relationships/customXml" Target="../ink/ink947.xml"/><Relationship Id="rId255" Type="http://schemas.openxmlformats.org/officeDocument/2006/relationships/image" Target="../media/image839.png"/><Relationship Id="rId297" Type="http://schemas.openxmlformats.org/officeDocument/2006/relationships/image" Target="../media/image860.png"/><Relationship Id="rId462" Type="http://schemas.openxmlformats.org/officeDocument/2006/relationships/customXml" Target="../ink/ink968.xml"/><Relationship Id="rId518" Type="http://schemas.openxmlformats.org/officeDocument/2006/relationships/customXml" Target="../ink/ink996.xml"/><Relationship Id="rId115" Type="http://schemas.openxmlformats.org/officeDocument/2006/relationships/image" Target="../media/image768.png"/><Relationship Id="rId157" Type="http://schemas.openxmlformats.org/officeDocument/2006/relationships/image" Target="../media/image789.png"/><Relationship Id="rId322" Type="http://schemas.openxmlformats.org/officeDocument/2006/relationships/customXml" Target="../ink/ink898.xml"/><Relationship Id="rId364" Type="http://schemas.openxmlformats.org/officeDocument/2006/relationships/customXml" Target="../ink/ink919.xml"/><Relationship Id="rId61" Type="http://schemas.openxmlformats.org/officeDocument/2006/relationships/image" Target="../media/image741.png"/><Relationship Id="rId199" Type="http://schemas.openxmlformats.org/officeDocument/2006/relationships/image" Target="../media/image811.png"/><Relationship Id="rId19" Type="http://schemas.openxmlformats.org/officeDocument/2006/relationships/image" Target="../media/image720.png"/><Relationship Id="rId224" Type="http://schemas.openxmlformats.org/officeDocument/2006/relationships/customXml" Target="../ink/ink849.xml"/><Relationship Id="rId266" Type="http://schemas.openxmlformats.org/officeDocument/2006/relationships/customXml" Target="../ink/ink870.xml"/><Relationship Id="rId431" Type="http://schemas.openxmlformats.org/officeDocument/2006/relationships/image" Target="../media/image927.png"/><Relationship Id="rId473" Type="http://schemas.openxmlformats.org/officeDocument/2006/relationships/image" Target="../media/image948.png"/><Relationship Id="rId30" Type="http://schemas.openxmlformats.org/officeDocument/2006/relationships/customXml" Target="../ink/ink752.xml"/><Relationship Id="rId126" Type="http://schemas.openxmlformats.org/officeDocument/2006/relationships/customXml" Target="../ink/ink800.xml"/><Relationship Id="rId168" Type="http://schemas.openxmlformats.org/officeDocument/2006/relationships/customXml" Target="../ink/ink821.xml"/><Relationship Id="rId333" Type="http://schemas.openxmlformats.org/officeDocument/2006/relationships/image" Target="../media/image878.png"/><Relationship Id="rId72" Type="http://schemas.openxmlformats.org/officeDocument/2006/relationships/customXml" Target="../ink/ink773.xml"/><Relationship Id="rId375" Type="http://schemas.openxmlformats.org/officeDocument/2006/relationships/image" Target="../media/image899.png"/><Relationship Id="rId3" Type="http://schemas.openxmlformats.org/officeDocument/2006/relationships/image" Target="../media/image712.png"/><Relationship Id="rId235" Type="http://schemas.openxmlformats.org/officeDocument/2006/relationships/image" Target="../media/image829.png"/><Relationship Id="rId277" Type="http://schemas.openxmlformats.org/officeDocument/2006/relationships/image" Target="../media/image850.png"/><Relationship Id="rId400" Type="http://schemas.openxmlformats.org/officeDocument/2006/relationships/customXml" Target="../ink/ink937.xml"/><Relationship Id="rId442" Type="http://schemas.openxmlformats.org/officeDocument/2006/relationships/customXml" Target="../ink/ink958.xml"/><Relationship Id="rId484" Type="http://schemas.openxmlformats.org/officeDocument/2006/relationships/customXml" Target="../ink/ink979.xml"/><Relationship Id="rId137" Type="http://schemas.openxmlformats.org/officeDocument/2006/relationships/image" Target="../media/image779.png"/><Relationship Id="rId302" Type="http://schemas.openxmlformats.org/officeDocument/2006/relationships/customXml" Target="../ink/ink888.xml"/><Relationship Id="rId344" Type="http://schemas.openxmlformats.org/officeDocument/2006/relationships/customXml" Target="../ink/ink909.xml"/><Relationship Id="rId41" Type="http://schemas.openxmlformats.org/officeDocument/2006/relationships/image" Target="../media/image731.png"/><Relationship Id="rId83" Type="http://schemas.openxmlformats.org/officeDocument/2006/relationships/image" Target="../media/image752.png"/><Relationship Id="rId179" Type="http://schemas.openxmlformats.org/officeDocument/2006/relationships/image" Target="../media/image800.png"/><Relationship Id="rId386" Type="http://schemas.openxmlformats.org/officeDocument/2006/relationships/customXml" Target="../ink/ink930.xml"/><Relationship Id="rId190" Type="http://schemas.openxmlformats.org/officeDocument/2006/relationships/customXml" Target="../ink/ink832.xml"/><Relationship Id="rId204" Type="http://schemas.openxmlformats.org/officeDocument/2006/relationships/customXml" Target="../ink/ink839.xml"/><Relationship Id="rId246" Type="http://schemas.openxmlformats.org/officeDocument/2006/relationships/customXml" Target="../ink/ink860.xml"/><Relationship Id="rId288" Type="http://schemas.openxmlformats.org/officeDocument/2006/relationships/customXml" Target="../ink/ink881.xml"/><Relationship Id="rId411" Type="http://schemas.openxmlformats.org/officeDocument/2006/relationships/image" Target="../media/image917.png"/><Relationship Id="rId453" Type="http://schemas.openxmlformats.org/officeDocument/2006/relationships/image" Target="../media/image938.png"/><Relationship Id="rId509" Type="http://schemas.openxmlformats.org/officeDocument/2006/relationships/image" Target="../media/image966.png"/><Relationship Id="rId106" Type="http://schemas.openxmlformats.org/officeDocument/2006/relationships/customXml" Target="../ink/ink790.xml"/><Relationship Id="rId313" Type="http://schemas.openxmlformats.org/officeDocument/2006/relationships/image" Target="../media/image868.png"/><Relationship Id="rId495" Type="http://schemas.openxmlformats.org/officeDocument/2006/relationships/image" Target="../media/image959.png"/><Relationship Id="rId10" Type="http://schemas.openxmlformats.org/officeDocument/2006/relationships/customXml" Target="../ink/ink742.xml"/><Relationship Id="rId52" Type="http://schemas.openxmlformats.org/officeDocument/2006/relationships/customXml" Target="../ink/ink763.xml"/><Relationship Id="rId94" Type="http://schemas.openxmlformats.org/officeDocument/2006/relationships/customXml" Target="../ink/ink784.xml"/><Relationship Id="rId148" Type="http://schemas.openxmlformats.org/officeDocument/2006/relationships/customXml" Target="../ink/ink811.xml"/><Relationship Id="rId355" Type="http://schemas.openxmlformats.org/officeDocument/2006/relationships/image" Target="../media/image889.png"/><Relationship Id="rId397" Type="http://schemas.openxmlformats.org/officeDocument/2006/relationships/image" Target="../media/image910.png"/><Relationship Id="rId520" Type="http://schemas.openxmlformats.org/officeDocument/2006/relationships/customXml" Target="../ink/ink997.xml"/><Relationship Id="rId215" Type="http://schemas.openxmlformats.org/officeDocument/2006/relationships/image" Target="../media/image819.png"/><Relationship Id="rId257" Type="http://schemas.openxmlformats.org/officeDocument/2006/relationships/image" Target="../media/image840.png"/><Relationship Id="rId422" Type="http://schemas.openxmlformats.org/officeDocument/2006/relationships/customXml" Target="../ink/ink948.xml"/><Relationship Id="rId464" Type="http://schemas.openxmlformats.org/officeDocument/2006/relationships/customXml" Target="../ink/ink969.xml"/><Relationship Id="rId299" Type="http://schemas.openxmlformats.org/officeDocument/2006/relationships/image" Target="../media/image861.png"/><Relationship Id="rId63" Type="http://schemas.openxmlformats.org/officeDocument/2006/relationships/image" Target="../media/image742.png"/><Relationship Id="rId159" Type="http://schemas.openxmlformats.org/officeDocument/2006/relationships/image" Target="../media/image790.png"/><Relationship Id="rId366" Type="http://schemas.openxmlformats.org/officeDocument/2006/relationships/customXml" Target="../ink/ink920.xml"/><Relationship Id="rId226" Type="http://schemas.openxmlformats.org/officeDocument/2006/relationships/customXml" Target="../ink/ink850.xml"/><Relationship Id="rId433" Type="http://schemas.openxmlformats.org/officeDocument/2006/relationships/image" Target="../media/image928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33.png"/><Relationship Id="rId299" Type="http://schemas.openxmlformats.org/officeDocument/2006/relationships/image" Target="../media/image1123.png"/><Relationship Id="rId21" Type="http://schemas.openxmlformats.org/officeDocument/2006/relationships/image" Target="../media/image985.png"/><Relationship Id="rId63" Type="http://schemas.openxmlformats.org/officeDocument/2006/relationships/image" Target="../media/image1006.png"/><Relationship Id="rId159" Type="http://schemas.openxmlformats.org/officeDocument/2006/relationships/image" Target="../media/image1054.png"/><Relationship Id="rId324" Type="http://schemas.openxmlformats.org/officeDocument/2006/relationships/customXml" Target="../ink/ink1163.xml"/><Relationship Id="rId366" Type="http://schemas.openxmlformats.org/officeDocument/2006/relationships/customXml" Target="../ink/ink1185.xml"/><Relationship Id="rId170" Type="http://schemas.openxmlformats.org/officeDocument/2006/relationships/customXml" Target="../ink/ink1085.xml"/><Relationship Id="rId226" Type="http://schemas.openxmlformats.org/officeDocument/2006/relationships/customXml" Target="../ink/ink1113.xml"/><Relationship Id="rId268" Type="http://schemas.openxmlformats.org/officeDocument/2006/relationships/customXml" Target="../ink/ink1135.xml"/><Relationship Id="rId32" Type="http://schemas.openxmlformats.org/officeDocument/2006/relationships/customXml" Target="../ink/ink1016.xml"/><Relationship Id="rId74" Type="http://schemas.openxmlformats.org/officeDocument/2006/relationships/customXml" Target="../ink/ink1037.xml"/><Relationship Id="rId128" Type="http://schemas.openxmlformats.org/officeDocument/2006/relationships/customXml" Target="../ink/ink1064.xml"/><Relationship Id="rId335" Type="http://schemas.openxmlformats.org/officeDocument/2006/relationships/customXml" Target="../ink/ink1169.xml"/><Relationship Id="rId377" Type="http://schemas.openxmlformats.org/officeDocument/2006/relationships/image" Target="../media/image1161.png"/><Relationship Id="rId5" Type="http://schemas.openxmlformats.org/officeDocument/2006/relationships/image" Target="../media/image977.png"/><Relationship Id="rId181" Type="http://schemas.openxmlformats.org/officeDocument/2006/relationships/image" Target="../media/image1065.png"/><Relationship Id="rId237" Type="http://schemas.openxmlformats.org/officeDocument/2006/relationships/customXml" Target="../ink/ink1119.xml"/><Relationship Id="rId402" Type="http://schemas.openxmlformats.org/officeDocument/2006/relationships/customXml" Target="../ink/ink1203.xml"/><Relationship Id="rId279" Type="http://schemas.openxmlformats.org/officeDocument/2006/relationships/image" Target="../media/image1113.png"/><Relationship Id="rId43" Type="http://schemas.openxmlformats.org/officeDocument/2006/relationships/image" Target="../media/image996.png"/><Relationship Id="rId139" Type="http://schemas.openxmlformats.org/officeDocument/2006/relationships/image" Target="../media/image1044.png"/><Relationship Id="rId290" Type="http://schemas.openxmlformats.org/officeDocument/2006/relationships/customXml" Target="../ink/ink1146.xml"/><Relationship Id="rId304" Type="http://schemas.openxmlformats.org/officeDocument/2006/relationships/customXml" Target="../ink/ink1153.xml"/><Relationship Id="rId346" Type="http://schemas.openxmlformats.org/officeDocument/2006/relationships/image" Target="../media/image1146.png"/><Relationship Id="rId388" Type="http://schemas.openxmlformats.org/officeDocument/2006/relationships/customXml" Target="../ink/ink1196.xml"/><Relationship Id="rId85" Type="http://schemas.openxmlformats.org/officeDocument/2006/relationships/image" Target="../media/image1017.png"/><Relationship Id="rId150" Type="http://schemas.openxmlformats.org/officeDocument/2006/relationships/customXml" Target="../ink/ink1075.xml"/><Relationship Id="rId192" Type="http://schemas.openxmlformats.org/officeDocument/2006/relationships/customXml" Target="../ink/ink1096.xml"/><Relationship Id="rId206" Type="http://schemas.openxmlformats.org/officeDocument/2006/relationships/customXml" Target="../ink/ink1103.xml"/><Relationship Id="rId248" Type="http://schemas.openxmlformats.org/officeDocument/2006/relationships/customXml" Target="../ink/ink1125.xml"/><Relationship Id="rId12" Type="http://schemas.openxmlformats.org/officeDocument/2006/relationships/customXml" Target="../ink/ink1006.xml"/><Relationship Id="rId108" Type="http://schemas.openxmlformats.org/officeDocument/2006/relationships/customXml" Target="../ink/ink1054.xml"/><Relationship Id="rId315" Type="http://schemas.openxmlformats.org/officeDocument/2006/relationships/image" Target="../media/image1131.png"/><Relationship Id="rId357" Type="http://schemas.openxmlformats.org/officeDocument/2006/relationships/customXml" Target="../ink/ink1180.xml"/><Relationship Id="rId54" Type="http://schemas.openxmlformats.org/officeDocument/2006/relationships/customXml" Target="../ink/ink1027.xml"/><Relationship Id="rId96" Type="http://schemas.openxmlformats.org/officeDocument/2006/relationships/customXml" Target="../ink/ink1048.xml"/><Relationship Id="rId161" Type="http://schemas.openxmlformats.org/officeDocument/2006/relationships/image" Target="../media/image1055.png"/><Relationship Id="rId217" Type="http://schemas.openxmlformats.org/officeDocument/2006/relationships/image" Target="../media/image1082.png"/><Relationship Id="rId399" Type="http://schemas.openxmlformats.org/officeDocument/2006/relationships/image" Target="../media/image1172.png"/><Relationship Id="rId259" Type="http://schemas.openxmlformats.org/officeDocument/2006/relationships/image" Target="../media/image1102.png"/><Relationship Id="rId23" Type="http://schemas.openxmlformats.org/officeDocument/2006/relationships/image" Target="../media/image986.png"/><Relationship Id="rId119" Type="http://schemas.openxmlformats.org/officeDocument/2006/relationships/image" Target="../media/image1034.png"/><Relationship Id="rId270" Type="http://schemas.openxmlformats.org/officeDocument/2006/relationships/customXml" Target="../ink/ink1136.xml"/><Relationship Id="rId326" Type="http://schemas.openxmlformats.org/officeDocument/2006/relationships/customXml" Target="../ink/ink1164.xml"/><Relationship Id="rId65" Type="http://schemas.openxmlformats.org/officeDocument/2006/relationships/image" Target="../media/image1007.png"/><Relationship Id="rId130" Type="http://schemas.openxmlformats.org/officeDocument/2006/relationships/customXml" Target="../ink/ink1065.xml"/><Relationship Id="rId368" Type="http://schemas.openxmlformats.org/officeDocument/2006/relationships/customXml" Target="../ink/ink1186.xml"/><Relationship Id="rId172" Type="http://schemas.openxmlformats.org/officeDocument/2006/relationships/customXml" Target="../ink/ink1086.xml"/><Relationship Id="rId228" Type="http://schemas.openxmlformats.org/officeDocument/2006/relationships/customXml" Target="../ink/ink1114.xml"/><Relationship Id="rId281" Type="http://schemas.openxmlformats.org/officeDocument/2006/relationships/image" Target="../media/image1114.png"/><Relationship Id="rId337" Type="http://schemas.openxmlformats.org/officeDocument/2006/relationships/customXml" Target="../ink/ink1170.xml"/><Relationship Id="rId34" Type="http://schemas.openxmlformats.org/officeDocument/2006/relationships/customXml" Target="../ink/ink1017.xml"/><Relationship Id="rId76" Type="http://schemas.openxmlformats.org/officeDocument/2006/relationships/customXml" Target="../ink/ink1038.xml"/><Relationship Id="rId141" Type="http://schemas.openxmlformats.org/officeDocument/2006/relationships/image" Target="../media/image1045.png"/><Relationship Id="rId379" Type="http://schemas.openxmlformats.org/officeDocument/2006/relationships/image" Target="../media/image1162.png"/><Relationship Id="rId7" Type="http://schemas.openxmlformats.org/officeDocument/2006/relationships/image" Target="../media/image978.png"/><Relationship Id="rId183" Type="http://schemas.openxmlformats.org/officeDocument/2006/relationships/image" Target="../media/image1066.png"/><Relationship Id="rId239" Type="http://schemas.openxmlformats.org/officeDocument/2006/relationships/customXml" Target="../ink/ink1120.xml"/><Relationship Id="rId390" Type="http://schemas.openxmlformats.org/officeDocument/2006/relationships/customXml" Target="../ink/ink1197.xml"/><Relationship Id="rId404" Type="http://schemas.openxmlformats.org/officeDocument/2006/relationships/customXml" Target="../ink/ink1204.xml"/><Relationship Id="rId250" Type="http://schemas.openxmlformats.org/officeDocument/2006/relationships/customXml" Target="../ink/ink1126.xml"/><Relationship Id="rId292" Type="http://schemas.openxmlformats.org/officeDocument/2006/relationships/customXml" Target="../ink/ink1147.xml"/><Relationship Id="rId306" Type="http://schemas.openxmlformats.org/officeDocument/2006/relationships/customXml" Target="../ink/ink1154.xml"/><Relationship Id="rId45" Type="http://schemas.openxmlformats.org/officeDocument/2006/relationships/image" Target="../media/image997.png"/><Relationship Id="rId87" Type="http://schemas.openxmlformats.org/officeDocument/2006/relationships/image" Target="../media/image1018.png"/><Relationship Id="rId110" Type="http://schemas.openxmlformats.org/officeDocument/2006/relationships/customXml" Target="../ink/ink1055.xml"/><Relationship Id="rId348" Type="http://schemas.openxmlformats.org/officeDocument/2006/relationships/image" Target="../media/image1147.png"/><Relationship Id="rId152" Type="http://schemas.openxmlformats.org/officeDocument/2006/relationships/customXml" Target="../ink/ink1076.xml"/><Relationship Id="rId194" Type="http://schemas.openxmlformats.org/officeDocument/2006/relationships/customXml" Target="../ink/ink1097.xml"/><Relationship Id="rId208" Type="http://schemas.openxmlformats.org/officeDocument/2006/relationships/customXml" Target="../ink/ink1104.xml"/><Relationship Id="rId261" Type="http://schemas.openxmlformats.org/officeDocument/2006/relationships/image" Target="../media/image1103.png"/><Relationship Id="rId14" Type="http://schemas.openxmlformats.org/officeDocument/2006/relationships/customXml" Target="../ink/ink1007.xml"/><Relationship Id="rId56" Type="http://schemas.openxmlformats.org/officeDocument/2006/relationships/customXml" Target="../ink/ink1028.xml"/><Relationship Id="rId317" Type="http://schemas.openxmlformats.org/officeDocument/2006/relationships/image" Target="../media/image1132.png"/><Relationship Id="rId359" Type="http://schemas.openxmlformats.org/officeDocument/2006/relationships/image" Target="../media/image1152.png"/><Relationship Id="rId98" Type="http://schemas.openxmlformats.org/officeDocument/2006/relationships/customXml" Target="../ink/ink1049.xml"/><Relationship Id="rId121" Type="http://schemas.openxmlformats.org/officeDocument/2006/relationships/image" Target="../media/image1035.png"/><Relationship Id="rId163" Type="http://schemas.openxmlformats.org/officeDocument/2006/relationships/image" Target="../media/image1056.png"/><Relationship Id="rId219" Type="http://schemas.openxmlformats.org/officeDocument/2006/relationships/image" Target="../media/image1083.png"/><Relationship Id="rId370" Type="http://schemas.openxmlformats.org/officeDocument/2006/relationships/customXml" Target="../ink/ink1187.xml"/><Relationship Id="rId230" Type="http://schemas.openxmlformats.org/officeDocument/2006/relationships/customXml" Target="../ink/ink1115.xml"/><Relationship Id="rId25" Type="http://schemas.openxmlformats.org/officeDocument/2006/relationships/image" Target="../media/image987.png"/><Relationship Id="rId67" Type="http://schemas.openxmlformats.org/officeDocument/2006/relationships/image" Target="../media/image1008.png"/><Relationship Id="rId272" Type="http://schemas.openxmlformats.org/officeDocument/2006/relationships/customXml" Target="../ink/ink1137.xml"/><Relationship Id="rId328" Type="http://schemas.openxmlformats.org/officeDocument/2006/relationships/customXml" Target="../ink/ink1165.xml"/><Relationship Id="rId132" Type="http://schemas.openxmlformats.org/officeDocument/2006/relationships/customXml" Target="../ink/ink1066.xml"/><Relationship Id="rId174" Type="http://schemas.openxmlformats.org/officeDocument/2006/relationships/customXml" Target="../ink/ink1087.xml"/><Relationship Id="rId381" Type="http://schemas.openxmlformats.org/officeDocument/2006/relationships/image" Target="../media/image1163.png"/><Relationship Id="rId241" Type="http://schemas.openxmlformats.org/officeDocument/2006/relationships/customXml" Target="../ink/ink1121.xml"/><Relationship Id="rId36" Type="http://schemas.openxmlformats.org/officeDocument/2006/relationships/customXml" Target="../ink/ink1018.xml"/><Relationship Id="rId283" Type="http://schemas.openxmlformats.org/officeDocument/2006/relationships/image" Target="../media/image1115.png"/><Relationship Id="rId339" Type="http://schemas.openxmlformats.org/officeDocument/2006/relationships/customXml" Target="../ink/ink1171.xml"/><Relationship Id="rId78" Type="http://schemas.openxmlformats.org/officeDocument/2006/relationships/customXml" Target="../ink/ink1039.xml"/><Relationship Id="rId101" Type="http://schemas.openxmlformats.org/officeDocument/2006/relationships/image" Target="../media/image1025.png"/><Relationship Id="rId143" Type="http://schemas.openxmlformats.org/officeDocument/2006/relationships/image" Target="../media/image1046.png"/><Relationship Id="rId185" Type="http://schemas.openxmlformats.org/officeDocument/2006/relationships/image" Target="../media/image1067.png"/><Relationship Id="rId350" Type="http://schemas.openxmlformats.org/officeDocument/2006/relationships/image" Target="../media/image1148.png"/><Relationship Id="rId406" Type="http://schemas.openxmlformats.org/officeDocument/2006/relationships/customXml" Target="../ink/ink1205.xml"/><Relationship Id="rId9" Type="http://schemas.openxmlformats.org/officeDocument/2006/relationships/image" Target="../media/image979.png"/><Relationship Id="rId210" Type="http://schemas.openxmlformats.org/officeDocument/2006/relationships/customXml" Target="../ink/ink1105.xml"/><Relationship Id="rId392" Type="http://schemas.openxmlformats.org/officeDocument/2006/relationships/customXml" Target="../ink/ink1198.xml"/><Relationship Id="rId252" Type="http://schemas.openxmlformats.org/officeDocument/2006/relationships/customXml" Target="../ink/ink1127.xml"/><Relationship Id="rId294" Type="http://schemas.openxmlformats.org/officeDocument/2006/relationships/customXml" Target="../ink/ink1148.xml"/><Relationship Id="rId308" Type="http://schemas.openxmlformats.org/officeDocument/2006/relationships/customXml" Target="../ink/ink1155.xml"/><Relationship Id="rId47" Type="http://schemas.openxmlformats.org/officeDocument/2006/relationships/image" Target="../media/image998.png"/><Relationship Id="rId89" Type="http://schemas.openxmlformats.org/officeDocument/2006/relationships/image" Target="../media/image1019.png"/><Relationship Id="rId112" Type="http://schemas.openxmlformats.org/officeDocument/2006/relationships/customXml" Target="../ink/ink1056.xml"/><Relationship Id="rId154" Type="http://schemas.openxmlformats.org/officeDocument/2006/relationships/customXml" Target="../ink/ink1077.xml"/><Relationship Id="rId361" Type="http://schemas.openxmlformats.org/officeDocument/2006/relationships/image" Target="../media/image1153.png"/><Relationship Id="rId196" Type="http://schemas.openxmlformats.org/officeDocument/2006/relationships/customXml" Target="../ink/ink1098.xml"/><Relationship Id="rId16" Type="http://schemas.openxmlformats.org/officeDocument/2006/relationships/customXml" Target="../ink/ink1008.xml"/><Relationship Id="rId221" Type="http://schemas.openxmlformats.org/officeDocument/2006/relationships/image" Target="../media/image1084.png"/><Relationship Id="rId263" Type="http://schemas.openxmlformats.org/officeDocument/2006/relationships/image" Target="../media/image1104.png"/><Relationship Id="rId319" Type="http://schemas.openxmlformats.org/officeDocument/2006/relationships/image" Target="../media/image1133.png"/><Relationship Id="rId58" Type="http://schemas.openxmlformats.org/officeDocument/2006/relationships/customXml" Target="../ink/ink1029.xml"/><Relationship Id="rId123" Type="http://schemas.openxmlformats.org/officeDocument/2006/relationships/image" Target="../media/image1036.png"/><Relationship Id="rId330" Type="http://schemas.openxmlformats.org/officeDocument/2006/relationships/image" Target="../media/image1138.png"/><Relationship Id="rId165" Type="http://schemas.openxmlformats.org/officeDocument/2006/relationships/image" Target="../media/image1057.png"/><Relationship Id="rId372" Type="http://schemas.openxmlformats.org/officeDocument/2006/relationships/customXml" Target="../ink/ink1188.xml"/><Relationship Id="rId232" Type="http://schemas.openxmlformats.org/officeDocument/2006/relationships/customXml" Target="../ink/ink1116.xml"/><Relationship Id="rId274" Type="http://schemas.openxmlformats.org/officeDocument/2006/relationships/customXml" Target="../ink/ink1138.xml"/><Relationship Id="rId27" Type="http://schemas.openxmlformats.org/officeDocument/2006/relationships/image" Target="../media/image988.png"/><Relationship Id="rId48" Type="http://schemas.openxmlformats.org/officeDocument/2006/relationships/customXml" Target="../ink/ink1024.xml"/><Relationship Id="rId69" Type="http://schemas.openxmlformats.org/officeDocument/2006/relationships/image" Target="../media/image1009.png"/><Relationship Id="rId113" Type="http://schemas.openxmlformats.org/officeDocument/2006/relationships/image" Target="../media/image1031.png"/><Relationship Id="rId134" Type="http://schemas.openxmlformats.org/officeDocument/2006/relationships/customXml" Target="../ink/ink1067.xml"/><Relationship Id="rId320" Type="http://schemas.openxmlformats.org/officeDocument/2006/relationships/customXml" Target="../ink/ink1161.xml"/><Relationship Id="rId80" Type="http://schemas.openxmlformats.org/officeDocument/2006/relationships/customXml" Target="../ink/ink1040.xml"/><Relationship Id="rId155" Type="http://schemas.openxmlformats.org/officeDocument/2006/relationships/image" Target="../media/image1052.png"/><Relationship Id="rId176" Type="http://schemas.openxmlformats.org/officeDocument/2006/relationships/customXml" Target="../ink/ink1088.xml"/><Relationship Id="rId197" Type="http://schemas.openxmlformats.org/officeDocument/2006/relationships/image" Target="../media/image1072.png"/><Relationship Id="rId341" Type="http://schemas.openxmlformats.org/officeDocument/2006/relationships/customXml" Target="../ink/ink1172.xml"/><Relationship Id="rId362" Type="http://schemas.openxmlformats.org/officeDocument/2006/relationships/customXml" Target="../ink/ink1183.xml"/><Relationship Id="rId383" Type="http://schemas.openxmlformats.org/officeDocument/2006/relationships/image" Target="../media/image1164.png"/><Relationship Id="rId201" Type="http://schemas.openxmlformats.org/officeDocument/2006/relationships/image" Target="../media/image1074.png"/><Relationship Id="rId222" Type="http://schemas.openxmlformats.org/officeDocument/2006/relationships/customXml" Target="../ink/ink1111.xml"/><Relationship Id="rId243" Type="http://schemas.openxmlformats.org/officeDocument/2006/relationships/customXml" Target="../ink/ink1122.xml"/><Relationship Id="rId264" Type="http://schemas.openxmlformats.org/officeDocument/2006/relationships/customXml" Target="../ink/ink1133.xml"/><Relationship Id="rId285" Type="http://schemas.openxmlformats.org/officeDocument/2006/relationships/image" Target="../media/image1116.png"/><Relationship Id="rId17" Type="http://schemas.openxmlformats.org/officeDocument/2006/relationships/image" Target="../media/image983.png"/><Relationship Id="rId38" Type="http://schemas.openxmlformats.org/officeDocument/2006/relationships/customXml" Target="../ink/ink1019.xml"/><Relationship Id="rId59" Type="http://schemas.openxmlformats.org/officeDocument/2006/relationships/image" Target="../media/image1004.png"/><Relationship Id="rId103" Type="http://schemas.openxmlformats.org/officeDocument/2006/relationships/image" Target="../media/image1026.png"/><Relationship Id="rId124" Type="http://schemas.openxmlformats.org/officeDocument/2006/relationships/customXml" Target="../ink/ink1062.xml"/><Relationship Id="rId310" Type="http://schemas.openxmlformats.org/officeDocument/2006/relationships/customXml" Target="../ink/ink1156.xml"/><Relationship Id="rId70" Type="http://schemas.openxmlformats.org/officeDocument/2006/relationships/customXml" Target="../ink/ink1035.xml"/><Relationship Id="rId91" Type="http://schemas.openxmlformats.org/officeDocument/2006/relationships/image" Target="../media/image1020.png"/><Relationship Id="rId145" Type="http://schemas.openxmlformats.org/officeDocument/2006/relationships/image" Target="../media/image1047.png"/><Relationship Id="rId166" Type="http://schemas.openxmlformats.org/officeDocument/2006/relationships/customXml" Target="../ink/ink1083.xml"/><Relationship Id="rId187" Type="http://schemas.openxmlformats.org/officeDocument/2006/relationships/image" Target="../media/image1068.png"/><Relationship Id="rId331" Type="http://schemas.openxmlformats.org/officeDocument/2006/relationships/customXml" Target="../ink/ink1167.xml"/><Relationship Id="rId352" Type="http://schemas.openxmlformats.org/officeDocument/2006/relationships/image" Target="../media/image1149.png"/><Relationship Id="rId373" Type="http://schemas.openxmlformats.org/officeDocument/2006/relationships/image" Target="../media/image1159.png"/><Relationship Id="rId394" Type="http://schemas.openxmlformats.org/officeDocument/2006/relationships/customXml" Target="../ink/ink1199.xml"/><Relationship Id="rId408" Type="http://schemas.openxmlformats.org/officeDocument/2006/relationships/customXml" Target="../ink/ink120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06.xml"/><Relationship Id="rId233" Type="http://schemas.openxmlformats.org/officeDocument/2006/relationships/image" Target="../media/image1090.png"/><Relationship Id="rId254" Type="http://schemas.openxmlformats.org/officeDocument/2006/relationships/customXml" Target="../ink/ink1128.xml"/><Relationship Id="rId28" Type="http://schemas.openxmlformats.org/officeDocument/2006/relationships/customXml" Target="../ink/ink1014.xml"/><Relationship Id="rId49" Type="http://schemas.openxmlformats.org/officeDocument/2006/relationships/image" Target="../media/image999.png"/><Relationship Id="rId114" Type="http://schemas.openxmlformats.org/officeDocument/2006/relationships/customXml" Target="../ink/ink1057.xml"/><Relationship Id="rId275" Type="http://schemas.openxmlformats.org/officeDocument/2006/relationships/image" Target="../media/image1111.png"/><Relationship Id="rId296" Type="http://schemas.openxmlformats.org/officeDocument/2006/relationships/customXml" Target="../ink/ink1149.xml"/><Relationship Id="rId300" Type="http://schemas.openxmlformats.org/officeDocument/2006/relationships/customXml" Target="../ink/ink1151.xml"/><Relationship Id="rId60" Type="http://schemas.openxmlformats.org/officeDocument/2006/relationships/customXml" Target="../ink/ink1030.xml"/><Relationship Id="rId81" Type="http://schemas.openxmlformats.org/officeDocument/2006/relationships/image" Target="../media/image1015.png"/><Relationship Id="rId135" Type="http://schemas.openxmlformats.org/officeDocument/2006/relationships/image" Target="../media/image1042.png"/><Relationship Id="rId156" Type="http://schemas.openxmlformats.org/officeDocument/2006/relationships/customXml" Target="../ink/ink1078.xml"/><Relationship Id="rId177" Type="http://schemas.openxmlformats.org/officeDocument/2006/relationships/image" Target="../media/image1063.png"/><Relationship Id="rId198" Type="http://schemas.openxmlformats.org/officeDocument/2006/relationships/customXml" Target="../ink/ink1099.xml"/><Relationship Id="rId321" Type="http://schemas.openxmlformats.org/officeDocument/2006/relationships/image" Target="../media/image1134.png"/><Relationship Id="rId342" Type="http://schemas.openxmlformats.org/officeDocument/2006/relationships/image" Target="../media/image1144.png"/><Relationship Id="rId363" Type="http://schemas.openxmlformats.org/officeDocument/2006/relationships/image" Target="../media/image1154.png"/><Relationship Id="rId384" Type="http://schemas.openxmlformats.org/officeDocument/2006/relationships/customXml" Target="../ink/ink1194.xml"/><Relationship Id="rId202" Type="http://schemas.openxmlformats.org/officeDocument/2006/relationships/customXml" Target="../ink/ink1101.xml"/><Relationship Id="rId223" Type="http://schemas.openxmlformats.org/officeDocument/2006/relationships/image" Target="../media/image1085.png"/><Relationship Id="rId244" Type="http://schemas.openxmlformats.org/officeDocument/2006/relationships/image" Target="../media/image1095.png"/><Relationship Id="rId18" Type="http://schemas.openxmlformats.org/officeDocument/2006/relationships/customXml" Target="../ink/ink1009.xml"/><Relationship Id="rId39" Type="http://schemas.openxmlformats.org/officeDocument/2006/relationships/image" Target="../media/image994.png"/><Relationship Id="rId265" Type="http://schemas.openxmlformats.org/officeDocument/2006/relationships/image" Target="../media/image1105.png"/><Relationship Id="rId286" Type="http://schemas.openxmlformats.org/officeDocument/2006/relationships/customXml" Target="../ink/ink1144.xml"/><Relationship Id="rId50" Type="http://schemas.openxmlformats.org/officeDocument/2006/relationships/customXml" Target="../ink/ink1025.xml"/><Relationship Id="rId104" Type="http://schemas.openxmlformats.org/officeDocument/2006/relationships/customXml" Target="../ink/ink1052.xml"/><Relationship Id="rId125" Type="http://schemas.openxmlformats.org/officeDocument/2006/relationships/image" Target="../media/image1037.png"/><Relationship Id="rId146" Type="http://schemas.openxmlformats.org/officeDocument/2006/relationships/customXml" Target="../ink/ink1073.xml"/><Relationship Id="rId167" Type="http://schemas.openxmlformats.org/officeDocument/2006/relationships/image" Target="../media/image1058.png"/><Relationship Id="rId188" Type="http://schemas.openxmlformats.org/officeDocument/2006/relationships/customXml" Target="../ink/ink1094.xml"/><Relationship Id="rId311" Type="http://schemas.openxmlformats.org/officeDocument/2006/relationships/image" Target="../media/image1129.png"/><Relationship Id="rId332" Type="http://schemas.openxmlformats.org/officeDocument/2006/relationships/image" Target="../media/image1139.png"/><Relationship Id="rId353" Type="http://schemas.openxmlformats.org/officeDocument/2006/relationships/customXml" Target="../ink/ink1178.xml"/><Relationship Id="rId374" Type="http://schemas.openxmlformats.org/officeDocument/2006/relationships/customXml" Target="../ink/ink1189.xml"/><Relationship Id="rId395" Type="http://schemas.openxmlformats.org/officeDocument/2006/relationships/image" Target="../media/image1170.png"/><Relationship Id="rId409" Type="http://schemas.openxmlformats.org/officeDocument/2006/relationships/image" Target="../media/image1177.png"/><Relationship Id="rId71" Type="http://schemas.openxmlformats.org/officeDocument/2006/relationships/image" Target="../media/image1010.png"/><Relationship Id="rId92" Type="http://schemas.openxmlformats.org/officeDocument/2006/relationships/customXml" Target="../ink/ink1046.xml"/><Relationship Id="rId213" Type="http://schemas.openxmlformats.org/officeDocument/2006/relationships/image" Target="../media/image1080.png"/><Relationship Id="rId234" Type="http://schemas.openxmlformats.org/officeDocument/2006/relationships/customXml" Target="../ink/ink1117.xml"/><Relationship Id="rId2" Type="http://schemas.openxmlformats.org/officeDocument/2006/relationships/customXml" Target="../ink/ink1001.xml"/><Relationship Id="rId29" Type="http://schemas.openxmlformats.org/officeDocument/2006/relationships/image" Target="../media/image989.png"/><Relationship Id="rId255" Type="http://schemas.openxmlformats.org/officeDocument/2006/relationships/image" Target="../media/image1100.png"/><Relationship Id="rId276" Type="http://schemas.openxmlformats.org/officeDocument/2006/relationships/customXml" Target="../ink/ink1139.xml"/><Relationship Id="rId297" Type="http://schemas.openxmlformats.org/officeDocument/2006/relationships/image" Target="../media/image1122.png"/><Relationship Id="rId40" Type="http://schemas.openxmlformats.org/officeDocument/2006/relationships/customXml" Target="../ink/ink1020.xml"/><Relationship Id="rId115" Type="http://schemas.openxmlformats.org/officeDocument/2006/relationships/image" Target="../media/image1032.png"/><Relationship Id="rId136" Type="http://schemas.openxmlformats.org/officeDocument/2006/relationships/customXml" Target="../ink/ink1068.xml"/><Relationship Id="rId157" Type="http://schemas.openxmlformats.org/officeDocument/2006/relationships/image" Target="../media/image1053.png"/><Relationship Id="rId178" Type="http://schemas.openxmlformats.org/officeDocument/2006/relationships/customXml" Target="../ink/ink1089.xml"/><Relationship Id="rId301" Type="http://schemas.openxmlformats.org/officeDocument/2006/relationships/image" Target="../media/image1124.png"/><Relationship Id="rId322" Type="http://schemas.openxmlformats.org/officeDocument/2006/relationships/customXml" Target="../ink/ink1162.xml"/><Relationship Id="rId343" Type="http://schemas.openxmlformats.org/officeDocument/2006/relationships/customXml" Target="../ink/ink1173.xml"/><Relationship Id="rId364" Type="http://schemas.openxmlformats.org/officeDocument/2006/relationships/customXml" Target="../ink/ink1184.xml"/><Relationship Id="rId61" Type="http://schemas.openxmlformats.org/officeDocument/2006/relationships/image" Target="../media/image1005.png"/><Relationship Id="rId82" Type="http://schemas.openxmlformats.org/officeDocument/2006/relationships/customXml" Target="../ink/ink1041.xml"/><Relationship Id="rId199" Type="http://schemas.openxmlformats.org/officeDocument/2006/relationships/image" Target="../media/image1073.png"/><Relationship Id="rId203" Type="http://schemas.openxmlformats.org/officeDocument/2006/relationships/image" Target="../media/image1075.png"/><Relationship Id="rId385" Type="http://schemas.openxmlformats.org/officeDocument/2006/relationships/image" Target="../media/image1165.png"/><Relationship Id="rId19" Type="http://schemas.openxmlformats.org/officeDocument/2006/relationships/image" Target="../media/image984.png"/><Relationship Id="rId224" Type="http://schemas.openxmlformats.org/officeDocument/2006/relationships/customXml" Target="../ink/ink1112.xml"/><Relationship Id="rId245" Type="http://schemas.openxmlformats.org/officeDocument/2006/relationships/customXml" Target="../ink/ink1123.xml"/><Relationship Id="rId266" Type="http://schemas.openxmlformats.org/officeDocument/2006/relationships/customXml" Target="../ink/ink1134.xml"/><Relationship Id="rId287" Type="http://schemas.openxmlformats.org/officeDocument/2006/relationships/image" Target="../media/image1117.png"/><Relationship Id="rId30" Type="http://schemas.openxmlformats.org/officeDocument/2006/relationships/customXml" Target="../ink/ink1015.xml"/><Relationship Id="rId105" Type="http://schemas.openxmlformats.org/officeDocument/2006/relationships/image" Target="../media/image1027.png"/><Relationship Id="rId126" Type="http://schemas.openxmlformats.org/officeDocument/2006/relationships/customXml" Target="../ink/ink1063.xml"/><Relationship Id="rId147" Type="http://schemas.openxmlformats.org/officeDocument/2006/relationships/image" Target="../media/image1048.png"/><Relationship Id="rId168" Type="http://schemas.openxmlformats.org/officeDocument/2006/relationships/customXml" Target="../ink/ink1084.xml"/><Relationship Id="rId312" Type="http://schemas.openxmlformats.org/officeDocument/2006/relationships/customXml" Target="../ink/ink1157.xml"/><Relationship Id="rId333" Type="http://schemas.openxmlformats.org/officeDocument/2006/relationships/customXml" Target="../ink/ink1168.xml"/><Relationship Id="rId354" Type="http://schemas.openxmlformats.org/officeDocument/2006/relationships/image" Target="../media/image1150.png"/><Relationship Id="rId51" Type="http://schemas.openxmlformats.org/officeDocument/2006/relationships/image" Target="../media/image1000.png"/><Relationship Id="rId72" Type="http://schemas.openxmlformats.org/officeDocument/2006/relationships/customXml" Target="../ink/ink1036.xml"/><Relationship Id="rId93" Type="http://schemas.openxmlformats.org/officeDocument/2006/relationships/image" Target="../media/image1021.png"/><Relationship Id="rId189" Type="http://schemas.openxmlformats.org/officeDocument/2006/relationships/image" Target="../media/image1069.png"/><Relationship Id="rId375" Type="http://schemas.openxmlformats.org/officeDocument/2006/relationships/image" Target="../media/image1160.png"/><Relationship Id="rId396" Type="http://schemas.openxmlformats.org/officeDocument/2006/relationships/customXml" Target="../ink/ink1200.xml"/><Relationship Id="rId3" Type="http://schemas.openxmlformats.org/officeDocument/2006/relationships/image" Target="../media/image976.png"/><Relationship Id="rId214" Type="http://schemas.openxmlformats.org/officeDocument/2006/relationships/customXml" Target="../ink/ink1107.xml"/><Relationship Id="rId235" Type="http://schemas.openxmlformats.org/officeDocument/2006/relationships/customXml" Target="../ink/ink1118.xml"/><Relationship Id="rId256" Type="http://schemas.openxmlformats.org/officeDocument/2006/relationships/customXml" Target="../ink/ink1129.xml"/><Relationship Id="rId277" Type="http://schemas.openxmlformats.org/officeDocument/2006/relationships/image" Target="../media/image1112.png"/><Relationship Id="rId298" Type="http://schemas.openxmlformats.org/officeDocument/2006/relationships/customXml" Target="../ink/ink1150.xml"/><Relationship Id="rId400" Type="http://schemas.openxmlformats.org/officeDocument/2006/relationships/customXml" Target="../ink/ink1202.xml"/><Relationship Id="rId116" Type="http://schemas.openxmlformats.org/officeDocument/2006/relationships/customXml" Target="../ink/ink1058.xml"/><Relationship Id="rId137" Type="http://schemas.openxmlformats.org/officeDocument/2006/relationships/image" Target="../media/image1043.png"/><Relationship Id="rId158" Type="http://schemas.openxmlformats.org/officeDocument/2006/relationships/customXml" Target="../ink/ink1079.xml"/><Relationship Id="rId302" Type="http://schemas.openxmlformats.org/officeDocument/2006/relationships/customXml" Target="../ink/ink1152.xml"/><Relationship Id="rId323" Type="http://schemas.openxmlformats.org/officeDocument/2006/relationships/image" Target="../media/image1135.png"/><Relationship Id="rId344" Type="http://schemas.openxmlformats.org/officeDocument/2006/relationships/image" Target="../media/image1145.png"/><Relationship Id="rId20" Type="http://schemas.openxmlformats.org/officeDocument/2006/relationships/customXml" Target="../ink/ink1010.xml"/><Relationship Id="rId41" Type="http://schemas.openxmlformats.org/officeDocument/2006/relationships/image" Target="../media/image995.png"/><Relationship Id="rId62" Type="http://schemas.openxmlformats.org/officeDocument/2006/relationships/customXml" Target="../ink/ink1031.xml"/><Relationship Id="rId83" Type="http://schemas.openxmlformats.org/officeDocument/2006/relationships/image" Target="../media/image1016.png"/><Relationship Id="rId179" Type="http://schemas.openxmlformats.org/officeDocument/2006/relationships/image" Target="../media/image1064.png"/><Relationship Id="rId365" Type="http://schemas.openxmlformats.org/officeDocument/2006/relationships/image" Target="../media/image1155.png"/><Relationship Id="rId386" Type="http://schemas.openxmlformats.org/officeDocument/2006/relationships/customXml" Target="../ink/ink1195.xml"/><Relationship Id="rId190" Type="http://schemas.openxmlformats.org/officeDocument/2006/relationships/customXml" Target="../ink/ink1095.xml"/><Relationship Id="rId204" Type="http://schemas.openxmlformats.org/officeDocument/2006/relationships/customXml" Target="../ink/ink1102.xml"/><Relationship Id="rId225" Type="http://schemas.openxmlformats.org/officeDocument/2006/relationships/image" Target="../media/image1086.png"/><Relationship Id="rId246" Type="http://schemas.openxmlformats.org/officeDocument/2006/relationships/customXml" Target="../ink/ink1124.xml"/><Relationship Id="rId267" Type="http://schemas.openxmlformats.org/officeDocument/2006/relationships/image" Target="../media/image1106.png"/><Relationship Id="rId288" Type="http://schemas.openxmlformats.org/officeDocument/2006/relationships/customXml" Target="../ink/ink1145.xml"/><Relationship Id="rId106" Type="http://schemas.openxmlformats.org/officeDocument/2006/relationships/customXml" Target="../ink/ink1053.xml"/><Relationship Id="rId127" Type="http://schemas.openxmlformats.org/officeDocument/2006/relationships/image" Target="../media/image1038.png"/><Relationship Id="rId313" Type="http://schemas.openxmlformats.org/officeDocument/2006/relationships/image" Target="../media/image1130.png"/><Relationship Id="rId10" Type="http://schemas.openxmlformats.org/officeDocument/2006/relationships/customXml" Target="../ink/ink1005.xml"/><Relationship Id="rId31" Type="http://schemas.openxmlformats.org/officeDocument/2006/relationships/image" Target="../media/image990.png"/><Relationship Id="rId52" Type="http://schemas.openxmlformats.org/officeDocument/2006/relationships/customXml" Target="../ink/ink1026.xml"/><Relationship Id="rId73" Type="http://schemas.openxmlformats.org/officeDocument/2006/relationships/image" Target="../media/image1011.png"/><Relationship Id="rId94" Type="http://schemas.openxmlformats.org/officeDocument/2006/relationships/customXml" Target="../ink/ink1047.xml"/><Relationship Id="rId148" Type="http://schemas.openxmlformats.org/officeDocument/2006/relationships/customXml" Target="../ink/ink1074.xml"/><Relationship Id="rId169" Type="http://schemas.openxmlformats.org/officeDocument/2006/relationships/image" Target="../media/image1059.png"/><Relationship Id="rId334" Type="http://schemas.openxmlformats.org/officeDocument/2006/relationships/image" Target="../media/image1140.png"/><Relationship Id="rId355" Type="http://schemas.openxmlformats.org/officeDocument/2006/relationships/customXml" Target="../ink/ink1179.xml"/><Relationship Id="rId376" Type="http://schemas.openxmlformats.org/officeDocument/2006/relationships/customXml" Target="../ink/ink1190.xml"/><Relationship Id="rId397" Type="http://schemas.openxmlformats.org/officeDocument/2006/relationships/image" Target="../media/image1171.png"/><Relationship Id="rId4" Type="http://schemas.openxmlformats.org/officeDocument/2006/relationships/customXml" Target="../ink/ink1002.xml"/><Relationship Id="rId180" Type="http://schemas.openxmlformats.org/officeDocument/2006/relationships/customXml" Target="../ink/ink1090.xml"/><Relationship Id="rId215" Type="http://schemas.openxmlformats.org/officeDocument/2006/relationships/image" Target="../media/image1081.png"/><Relationship Id="rId236" Type="http://schemas.openxmlformats.org/officeDocument/2006/relationships/image" Target="../media/image1091.png"/><Relationship Id="rId257" Type="http://schemas.openxmlformats.org/officeDocument/2006/relationships/image" Target="../media/image1101.png"/><Relationship Id="rId278" Type="http://schemas.openxmlformats.org/officeDocument/2006/relationships/customXml" Target="../ink/ink1140.xml"/><Relationship Id="rId401" Type="http://schemas.openxmlformats.org/officeDocument/2006/relationships/image" Target="../media/image1173.png"/><Relationship Id="rId303" Type="http://schemas.openxmlformats.org/officeDocument/2006/relationships/image" Target="../media/image1125.png"/><Relationship Id="rId42" Type="http://schemas.openxmlformats.org/officeDocument/2006/relationships/customXml" Target="../ink/ink1021.xml"/><Relationship Id="rId84" Type="http://schemas.openxmlformats.org/officeDocument/2006/relationships/customXml" Target="../ink/ink1042.xml"/><Relationship Id="rId138" Type="http://schemas.openxmlformats.org/officeDocument/2006/relationships/customXml" Target="../ink/ink1069.xml"/><Relationship Id="rId345" Type="http://schemas.openxmlformats.org/officeDocument/2006/relationships/customXml" Target="../ink/ink1174.xml"/><Relationship Id="rId387" Type="http://schemas.openxmlformats.org/officeDocument/2006/relationships/image" Target="../media/image1166.png"/><Relationship Id="rId191" Type="http://schemas.openxmlformats.org/officeDocument/2006/relationships/image" Target="../media/image1070.png"/><Relationship Id="rId205" Type="http://schemas.openxmlformats.org/officeDocument/2006/relationships/image" Target="../media/image1076.png"/><Relationship Id="rId247" Type="http://schemas.openxmlformats.org/officeDocument/2006/relationships/image" Target="../media/image1096.png"/><Relationship Id="rId107" Type="http://schemas.openxmlformats.org/officeDocument/2006/relationships/image" Target="../media/image1028.png"/><Relationship Id="rId289" Type="http://schemas.openxmlformats.org/officeDocument/2006/relationships/image" Target="../media/image1118.png"/><Relationship Id="rId11" Type="http://schemas.openxmlformats.org/officeDocument/2006/relationships/image" Target="../media/image980.png"/><Relationship Id="rId53" Type="http://schemas.openxmlformats.org/officeDocument/2006/relationships/image" Target="../media/image1001.png"/><Relationship Id="rId149" Type="http://schemas.openxmlformats.org/officeDocument/2006/relationships/image" Target="../media/image1049.png"/><Relationship Id="rId314" Type="http://schemas.openxmlformats.org/officeDocument/2006/relationships/customXml" Target="../ink/ink1158.xml"/><Relationship Id="rId356" Type="http://schemas.openxmlformats.org/officeDocument/2006/relationships/image" Target="../media/image1151.png"/><Relationship Id="rId398" Type="http://schemas.openxmlformats.org/officeDocument/2006/relationships/customXml" Target="../ink/ink1201.xml"/><Relationship Id="rId95" Type="http://schemas.openxmlformats.org/officeDocument/2006/relationships/image" Target="../media/image1022.png"/><Relationship Id="rId160" Type="http://schemas.openxmlformats.org/officeDocument/2006/relationships/customXml" Target="../ink/ink1080.xml"/><Relationship Id="rId216" Type="http://schemas.openxmlformats.org/officeDocument/2006/relationships/customXml" Target="../ink/ink1108.xml"/><Relationship Id="rId258" Type="http://schemas.openxmlformats.org/officeDocument/2006/relationships/customXml" Target="../ink/ink1130.xml"/><Relationship Id="rId22" Type="http://schemas.openxmlformats.org/officeDocument/2006/relationships/customXml" Target="../ink/ink1011.xml"/><Relationship Id="rId64" Type="http://schemas.openxmlformats.org/officeDocument/2006/relationships/customXml" Target="../ink/ink1032.xml"/><Relationship Id="rId118" Type="http://schemas.openxmlformats.org/officeDocument/2006/relationships/customXml" Target="../ink/ink1059.xml"/><Relationship Id="rId325" Type="http://schemas.openxmlformats.org/officeDocument/2006/relationships/image" Target="../media/image1136.png"/><Relationship Id="rId367" Type="http://schemas.openxmlformats.org/officeDocument/2006/relationships/image" Target="../media/image1156.png"/><Relationship Id="rId171" Type="http://schemas.openxmlformats.org/officeDocument/2006/relationships/image" Target="../media/image1060.png"/><Relationship Id="rId227" Type="http://schemas.openxmlformats.org/officeDocument/2006/relationships/image" Target="../media/image1087.png"/><Relationship Id="rId269" Type="http://schemas.openxmlformats.org/officeDocument/2006/relationships/image" Target="../media/image1107.png"/><Relationship Id="rId33" Type="http://schemas.openxmlformats.org/officeDocument/2006/relationships/image" Target="../media/image991.png"/><Relationship Id="rId129" Type="http://schemas.openxmlformats.org/officeDocument/2006/relationships/image" Target="../media/image1039.png"/><Relationship Id="rId280" Type="http://schemas.openxmlformats.org/officeDocument/2006/relationships/customXml" Target="../ink/ink1141.xml"/><Relationship Id="rId336" Type="http://schemas.openxmlformats.org/officeDocument/2006/relationships/image" Target="../media/image1141.png"/><Relationship Id="rId75" Type="http://schemas.openxmlformats.org/officeDocument/2006/relationships/image" Target="../media/image1012.png"/><Relationship Id="rId140" Type="http://schemas.openxmlformats.org/officeDocument/2006/relationships/customXml" Target="../ink/ink1070.xml"/><Relationship Id="rId182" Type="http://schemas.openxmlformats.org/officeDocument/2006/relationships/customXml" Target="../ink/ink1091.xml"/><Relationship Id="rId378" Type="http://schemas.openxmlformats.org/officeDocument/2006/relationships/customXml" Target="../ink/ink1191.xml"/><Relationship Id="rId403" Type="http://schemas.openxmlformats.org/officeDocument/2006/relationships/image" Target="../media/image1174.png"/><Relationship Id="rId6" Type="http://schemas.openxmlformats.org/officeDocument/2006/relationships/customXml" Target="../ink/ink1003.xml"/><Relationship Id="rId238" Type="http://schemas.openxmlformats.org/officeDocument/2006/relationships/image" Target="../media/image1092.png"/><Relationship Id="rId291" Type="http://schemas.openxmlformats.org/officeDocument/2006/relationships/image" Target="../media/image1119.png"/><Relationship Id="rId305" Type="http://schemas.openxmlformats.org/officeDocument/2006/relationships/image" Target="../media/image1126.png"/><Relationship Id="rId347" Type="http://schemas.openxmlformats.org/officeDocument/2006/relationships/customXml" Target="../ink/ink1175.xml"/><Relationship Id="rId44" Type="http://schemas.openxmlformats.org/officeDocument/2006/relationships/customXml" Target="../ink/ink1022.xml"/><Relationship Id="rId86" Type="http://schemas.openxmlformats.org/officeDocument/2006/relationships/customXml" Target="../ink/ink1043.xml"/><Relationship Id="rId151" Type="http://schemas.openxmlformats.org/officeDocument/2006/relationships/image" Target="../media/image1050.png"/><Relationship Id="rId389" Type="http://schemas.openxmlformats.org/officeDocument/2006/relationships/image" Target="../media/image1167.png"/><Relationship Id="rId193" Type="http://schemas.openxmlformats.org/officeDocument/2006/relationships/image" Target="../media/image792.png"/><Relationship Id="rId207" Type="http://schemas.openxmlformats.org/officeDocument/2006/relationships/image" Target="../media/image1077.png"/><Relationship Id="rId249" Type="http://schemas.openxmlformats.org/officeDocument/2006/relationships/image" Target="../media/image1097.png"/><Relationship Id="rId13" Type="http://schemas.openxmlformats.org/officeDocument/2006/relationships/image" Target="../media/image981.png"/><Relationship Id="rId109" Type="http://schemas.openxmlformats.org/officeDocument/2006/relationships/image" Target="../media/image1029.png"/><Relationship Id="rId260" Type="http://schemas.openxmlformats.org/officeDocument/2006/relationships/customXml" Target="../ink/ink1131.xml"/><Relationship Id="rId316" Type="http://schemas.openxmlformats.org/officeDocument/2006/relationships/customXml" Target="../ink/ink1159.xml"/><Relationship Id="rId55" Type="http://schemas.openxmlformats.org/officeDocument/2006/relationships/image" Target="../media/image1002.png"/><Relationship Id="rId97" Type="http://schemas.openxmlformats.org/officeDocument/2006/relationships/image" Target="../media/image1023.png"/><Relationship Id="rId120" Type="http://schemas.openxmlformats.org/officeDocument/2006/relationships/customXml" Target="../ink/ink1060.xml"/><Relationship Id="rId358" Type="http://schemas.openxmlformats.org/officeDocument/2006/relationships/customXml" Target="../ink/ink1181.xml"/><Relationship Id="rId162" Type="http://schemas.openxmlformats.org/officeDocument/2006/relationships/customXml" Target="../ink/ink1081.xml"/><Relationship Id="rId218" Type="http://schemas.openxmlformats.org/officeDocument/2006/relationships/customXml" Target="../ink/ink1109.xml"/><Relationship Id="rId271" Type="http://schemas.openxmlformats.org/officeDocument/2006/relationships/image" Target="../media/image1108.png"/><Relationship Id="rId24" Type="http://schemas.openxmlformats.org/officeDocument/2006/relationships/customXml" Target="../ink/ink1012.xml"/><Relationship Id="rId66" Type="http://schemas.openxmlformats.org/officeDocument/2006/relationships/customXml" Target="../ink/ink1033.xml"/><Relationship Id="rId131" Type="http://schemas.openxmlformats.org/officeDocument/2006/relationships/image" Target="../media/image1040.png"/><Relationship Id="rId327" Type="http://schemas.openxmlformats.org/officeDocument/2006/relationships/image" Target="../media/image1137.png"/><Relationship Id="rId369" Type="http://schemas.openxmlformats.org/officeDocument/2006/relationships/image" Target="../media/image1157.png"/><Relationship Id="rId173" Type="http://schemas.openxmlformats.org/officeDocument/2006/relationships/image" Target="../media/image1061.png"/><Relationship Id="rId229" Type="http://schemas.openxmlformats.org/officeDocument/2006/relationships/image" Target="../media/image1088.png"/><Relationship Id="rId380" Type="http://schemas.openxmlformats.org/officeDocument/2006/relationships/customXml" Target="../ink/ink1192.xml"/><Relationship Id="rId240" Type="http://schemas.openxmlformats.org/officeDocument/2006/relationships/image" Target="../media/image1093.png"/><Relationship Id="rId35" Type="http://schemas.openxmlformats.org/officeDocument/2006/relationships/image" Target="../media/image992.png"/><Relationship Id="rId77" Type="http://schemas.openxmlformats.org/officeDocument/2006/relationships/image" Target="../media/image1013.png"/><Relationship Id="rId100" Type="http://schemas.openxmlformats.org/officeDocument/2006/relationships/customXml" Target="../ink/ink1050.xml"/><Relationship Id="rId282" Type="http://schemas.openxmlformats.org/officeDocument/2006/relationships/customXml" Target="../ink/ink1142.xml"/><Relationship Id="rId338" Type="http://schemas.openxmlformats.org/officeDocument/2006/relationships/image" Target="../media/image1142.png"/><Relationship Id="rId8" Type="http://schemas.openxmlformats.org/officeDocument/2006/relationships/customXml" Target="../ink/ink1004.xml"/><Relationship Id="rId142" Type="http://schemas.openxmlformats.org/officeDocument/2006/relationships/customXml" Target="../ink/ink1071.xml"/><Relationship Id="rId184" Type="http://schemas.openxmlformats.org/officeDocument/2006/relationships/customXml" Target="../ink/ink1092.xml"/><Relationship Id="rId391" Type="http://schemas.openxmlformats.org/officeDocument/2006/relationships/image" Target="../media/image1168.png"/><Relationship Id="rId405" Type="http://schemas.openxmlformats.org/officeDocument/2006/relationships/image" Target="../media/image1175.png"/><Relationship Id="rId251" Type="http://schemas.openxmlformats.org/officeDocument/2006/relationships/image" Target="../media/image1098.png"/><Relationship Id="rId46" Type="http://schemas.openxmlformats.org/officeDocument/2006/relationships/customXml" Target="../ink/ink1023.xml"/><Relationship Id="rId293" Type="http://schemas.openxmlformats.org/officeDocument/2006/relationships/image" Target="../media/image1120.png"/><Relationship Id="rId307" Type="http://schemas.openxmlformats.org/officeDocument/2006/relationships/image" Target="../media/image1127.png"/><Relationship Id="rId349" Type="http://schemas.openxmlformats.org/officeDocument/2006/relationships/customXml" Target="../ink/ink1176.xml"/><Relationship Id="rId88" Type="http://schemas.openxmlformats.org/officeDocument/2006/relationships/customXml" Target="../ink/ink1044.xml"/><Relationship Id="rId111" Type="http://schemas.openxmlformats.org/officeDocument/2006/relationships/image" Target="../media/image1030.png"/><Relationship Id="rId153" Type="http://schemas.openxmlformats.org/officeDocument/2006/relationships/image" Target="../media/image1051.png"/><Relationship Id="rId195" Type="http://schemas.openxmlformats.org/officeDocument/2006/relationships/image" Target="../media/image1071.png"/><Relationship Id="rId209" Type="http://schemas.openxmlformats.org/officeDocument/2006/relationships/image" Target="../media/image1078.png"/><Relationship Id="rId360" Type="http://schemas.openxmlformats.org/officeDocument/2006/relationships/customXml" Target="../ink/ink1182.xml"/><Relationship Id="rId220" Type="http://schemas.openxmlformats.org/officeDocument/2006/relationships/customXml" Target="../ink/ink1110.xml"/><Relationship Id="rId15" Type="http://schemas.openxmlformats.org/officeDocument/2006/relationships/image" Target="../media/image982.png"/><Relationship Id="rId57" Type="http://schemas.openxmlformats.org/officeDocument/2006/relationships/image" Target="../media/image1003.png"/><Relationship Id="rId262" Type="http://schemas.openxmlformats.org/officeDocument/2006/relationships/customXml" Target="../ink/ink1132.xml"/><Relationship Id="rId318" Type="http://schemas.openxmlformats.org/officeDocument/2006/relationships/customXml" Target="../ink/ink1160.xml"/><Relationship Id="rId99" Type="http://schemas.openxmlformats.org/officeDocument/2006/relationships/image" Target="../media/image1024.png"/><Relationship Id="rId122" Type="http://schemas.openxmlformats.org/officeDocument/2006/relationships/customXml" Target="../ink/ink1061.xml"/><Relationship Id="rId164" Type="http://schemas.openxmlformats.org/officeDocument/2006/relationships/customXml" Target="../ink/ink1082.xml"/><Relationship Id="rId371" Type="http://schemas.openxmlformats.org/officeDocument/2006/relationships/image" Target="../media/image1158.png"/><Relationship Id="rId26" Type="http://schemas.openxmlformats.org/officeDocument/2006/relationships/customXml" Target="../ink/ink1013.xml"/><Relationship Id="rId231" Type="http://schemas.openxmlformats.org/officeDocument/2006/relationships/image" Target="../media/image1089.png"/><Relationship Id="rId273" Type="http://schemas.openxmlformats.org/officeDocument/2006/relationships/image" Target="../media/image1109.png"/><Relationship Id="rId329" Type="http://schemas.openxmlformats.org/officeDocument/2006/relationships/customXml" Target="../ink/ink1166.xml"/><Relationship Id="rId68" Type="http://schemas.openxmlformats.org/officeDocument/2006/relationships/customXml" Target="../ink/ink1034.xml"/><Relationship Id="rId133" Type="http://schemas.openxmlformats.org/officeDocument/2006/relationships/image" Target="../media/image1041.png"/><Relationship Id="rId175" Type="http://schemas.openxmlformats.org/officeDocument/2006/relationships/image" Target="../media/image1062.png"/><Relationship Id="rId340" Type="http://schemas.openxmlformats.org/officeDocument/2006/relationships/image" Target="../media/image1143.png"/><Relationship Id="rId200" Type="http://schemas.openxmlformats.org/officeDocument/2006/relationships/customXml" Target="../ink/ink1100.xml"/><Relationship Id="rId382" Type="http://schemas.openxmlformats.org/officeDocument/2006/relationships/customXml" Target="../ink/ink1193.xml"/><Relationship Id="rId242" Type="http://schemas.openxmlformats.org/officeDocument/2006/relationships/image" Target="../media/image1094.png"/><Relationship Id="rId284" Type="http://schemas.openxmlformats.org/officeDocument/2006/relationships/customXml" Target="../ink/ink1143.xml"/><Relationship Id="rId37" Type="http://schemas.openxmlformats.org/officeDocument/2006/relationships/image" Target="../media/image993.png"/><Relationship Id="rId79" Type="http://schemas.openxmlformats.org/officeDocument/2006/relationships/image" Target="../media/image1014.png"/><Relationship Id="rId102" Type="http://schemas.openxmlformats.org/officeDocument/2006/relationships/customXml" Target="../ink/ink1051.xml"/><Relationship Id="rId144" Type="http://schemas.openxmlformats.org/officeDocument/2006/relationships/customXml" Target="../ink/ink1072.xml"/><Relationship Id="rId90" Type="http://schemas.openxmlformats.org/officeDocument/2006/relationships/customXml" Target="../ink/ink1045.xml"/><Relationship Id="rId186" Type="http://schemas.openxmlformats.org/officeDocument/2006/relationships/customXml" Target="../ink/ink1093.xml"/><Relationship Id="rId351" Type="http://schemas.openxmlformats.org/officeDocument/2006/relationships/customXml" Target="../ink/ink1177.xml"/><Relationship Id="rId393" Type="http://schemas.openxmlformats.org/officeDocument/2006/relationships/image" Target="../media/image1169.png"/><Relationship Id="rId407" Type="http://schemas.openxmlformats.org/officeDocument/2006/relationships/image" Target="../media/image1176.png"/><Relationship Id="rId211" Type="http://schemas.openxmlformats.org/officeDocument/2006/relationships/image" Target="../media/image1079.png"/><Relationship Id="rId253" Type="http://schemas.openxmlformats.org/officeDocument/2006/relationships/image" Target="../media/image1099.png"/><Relationship Id="rId295" Type="http://schemas.openxmlformats.org/officeDocument/2006/relationships/image" Target="../media/image1121.png"/><Relationship Id="rId309" Type="http://schemas.openxmlformats.org/officeDocument/2006/relationships/image" Target="../media/image1128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65.xml"/><Relationship Id="rId299" Type="http://schemas.openxmlformats.org/officeDocument/2006/relationships/image" Target="../media/image1324.png"/><Relationship Id="rId21" Type="http://schemas.openxmlformats.org/officeDocument/2006/relationships/image" Target="../media/image1187.png"/><Relationship Id="rId63" Type="http://schemas.openxmlformats.org/officeDocument/2006/relationships/image" Target="../media/image1208.png"/><Relationship Id="rId159" Type="http://schemas.openxmlformats.org/officeDocument/2006/relationships/image" Target="../media/image1255.png"/><Relationship Id="rId170" Type="http://schemas.openxmlformats.org/officeDocument/2006/relationships/customXml" Target="../ink/ink1292.xml"/><Relationship Id="rId226" Type="http://schemas.openxmlformats.org/officeDocument/2006/relationships/customXml" Target="../ink/ink1321.xml"/><Relationship Id="rId268" Type="http://schemas.openxmlformats.org/officeDocument/2006/relationships/customXml" Target="../ink/ink1343.xml"/><Relationship Id="rId32" Type="http://schemas.openxmlformats.org/officeDocument/2006/relationships/customXml" Target="../ink/ink1222.xml"/><Relationship Id="rId74" Type="http://schemas.openxmlformats.org/officeDocument/2006/relationships/customXml" Target="../ink/ink1243.xml"/><Relationship Id="rId128" Type="http://schemas.openxmlformats.org/officeDocument/2006/relationships/customXml" Target="../ink/ink1271.xml"/><Relationship Id="rId5" Type="http://schemas.openxmlformats.org/officeDocument/2006/relationships/image" Target="../media/image1179.png"/><Relationship Id="rId181" Type="http://schemas.openxmlformats.org/officeDocument/2006/relationships/customXml" Target="../ink/ink1298.xml"/><Relationship Id="rId237" Type="http://schemas.openxmlformats.org/officeDocument/2006/relationships/customXml" Target="../ink/ink1327.xml"/><Relationship Id="rId279" Type="http://schemas.openxmlformats.org/officeDocument/2006/relationships/image" Target="../media/image1314.png"/><Relationship Id="rId43" Type="http://schemas.openxmlformats.org/officeDocument/2006/relationships/image" Target="../media/image1198.png"/><Relationship Id="rId139" Type="http://schemas.openxmlformats.org/officeDocument/2006/relationships/image" Target="../media/image1245.png"/><Relationship Id="rId290" Type="http://schemas.openxmlformats.org/officeDocument/2006/relationships/customXml" Target="../ink/ink1354.xml"/><Relationship Id="rId304" Type="http://schemas.openxmlformats.org/officeDocument/2006/relationships/customXml" Target="../ink/ink1361.xml"/><Relationship Id="rId85" Type="http://schemas.openxmlformats.org/officeDocument/2006/relationships/image" Target="../media/image1219.png"/><Relationship Id="rId150" Type="http://schemas.openxmlformats.org/officeDocument/2006/relationships/customXml" Target="../ink/ink1282.xml"/><Relationship Id="rId192" Type="http://schemas.openxmlformats.org/officeDocument/2006/relationships/customXml" Target="../ink/ink1304.xml"/><Relationship Id="rId206" Type="http://schemas.openxmlformats.org/officeDocument/2006/relationships/customXml" Target="../ink/ink1311.xml"/><Relationship Id="rId248" Type="http://schemas.openxmlformats.org/officeDocument/2006/relationships/customXml" Target="../ink/ink1333.xml"/><Relationship Id="rId12" Type="http://schemas.openxmlformats.org/officeDocument/2006/relationships/customXml" Target="../ink/ink1212.xml"/><Relationship Id="rId108" Type="http://schemas.openxmlformats.org/officeDocument/2006/relationships/customXml" Target="../ink/ink1260.xml"/><Relationship Id="rId315" Type="http://schemas.openxmlformats.org/officeDocument/2006/relationships/image" Target="../media/image1332.png"/><Relationship Id="rId54" Type="http://schemas.openxmlformats.org/officeDocument/2006/relationships/customXml" Target="../ink/ink1233.xml"/><Relationship Id="rId96" Type="http://schemas.openxmlformats.org/officeDocument/2006/relationships/customXml" Target="../ink/ink1254.xml"/><Relationship Id="rId161" Type="http://schemas.openxmlformats.org/officeDocument/2006/relationships/image" Target="../media/image1256.png"/><Relationship Id="rId217" Type="http://schemas.openxmlformats.org/officeDocument/2006/relationships/image" Target="../media/image1283.png"/><Relationship Id="rId259" Type="http://schemas.openxmlformats.org/officeDocument/2006/relationships/image" Target="../media/image1303.png"/><Relationship Id="rId23" Type="http://schemas.openxmlformats.org/officeDocument/2006/relationships/image" Target="../media/image1188.png"/><Relationship Id="rId119" Type="http://schemas.openxmlformats.org/officeDocument/2006/relationships/customXml" Target="../ink/ink1266.xml"/><Relationship Id="rId270" Type="http://schemas.openxmlformats.org/officeDocument/2006/relationships/customXml" Target="../ink/ink1344.xml"/><Relationship Id="rId65" Type="http://schemas.openxmlformats.org/officeDocument/2006/relationships/image" Target="../media/image1209.png"/><Relationship Id="rId130" Type="http://schemas.openxmlformats.org/officeDocument/2006/relationships/customXml" Target="../ink/ink1272.xml"/><Relationship Id="rId172" Type="http://schemas.openxmlformats.org/officeDocument/2006/relationships/customXml" Target="../ink/ink1293.xml"/><Relationship Id="rId228" Type="http://schemas.openxmlformats.org/officeDocument/2006/relationships/customXml" Target="../ink/ink1322.xml"/><Relationship Id="rId13" Type="http://schemas.openxmlformats.org/officeDocument/2006/relationships/image" Target="../media/image1183.png"/><Relationship Id="rId109" Type="http://schemas.openxmlformats.org/officeDocument/2006/relationships/image" Target="../media/image1231.png"/><Relationship Id="rId260" Type="http://schemas.openxmlformats.org/officeDocument/2006/relationships/customXml" Target="../ink/ink1339.xml"/><Relationship Id="rId281" Type="http://schemas.openxmlformats.org/officeDocument/2006/relationships/image" Target="../media/image1315.png"/><Relationship Id="rId316" Type="http://schemas.openxmlformats.org/officeDocument/2006/relationships/customXml" Target="../ink/ink1367.xml"/><Relationship Id="rId34" Type="http://schemas.openxmlformats.org/officeDocument/2006/relationships/customXml" Target="../ink/ink1223.xml"/><Relationship Id="rId55" Type="http://schemas.openxmlformats.org/officeDocument/2006/relationships/image" Target="../media/image1204.png"/><Relationship Id="rId76" Type="http://schemas.openxmlformats.org/officeDocument/2006/relationships/customXml" Target="../ink/ink1244.xml"/><Relationship Id="rId97" Type="http://schemas.openxmlformats.org/officeDocument/2006/relationships/image" Target="../media/image1225.png"/><Relationship Id="rId120" Type="http://schemas.openxmlformats.org/officeDocument/2006/relationships/image" Target="../media/image1236.png"/><Relationship Id="rId141" Type="http://schemas.openxmlformats.org/officeDocument/2006/relationships/image" Target="../media/image1246.png"/><Relationship Id="rId7" Type="http://schemas.openxmlformats.org/officeDocument/2006/relationships/image" Target="../media/image1180.png"/><Relationship Id="rId162" Type="http://schemas.openxmlformats.org/officeDocument/2006/relationships/customXml" Target="../ink/ink1288.xml"/><Relationship Id="rId183" Type="http://schemas.openxmlformats.org/officeDocument/2006/relationships/customXml" Target="../ink/ink1299.xml"/><Relationship Id="rId218" Type="http://schemas.openxmlformats.org/officeDocument/2006/relationships/customXml" Target="../ink/ink1317.xml"/><Relationship Id="rId239" Type="http://schemas.openxmlformats.org/officeDocument/2006/relationships/customXml" Target="../ink/ink1328.xml"/><Relationship Id="rId250" Type="http://schemas.openxmlformats.org/officeDocument/2006/relationships/customXml" Target="../ink/ink1334.xml"/><Relationship Id="rId271" Type="http://schemas.openxmlformats.org/officeDocument/2006/relationships/image" Target="../media/image1309.png"/><Relationship Id="rId292" Type="http://schemas.openxmlformats.org/officeDocument/2006/relationships/customXml" Target="../ink/ink1355.xml"/><Relationship Id="rId306" Type="http://schemas.openxmlformats.org/officeDocument/2006/relationships/customXml" Target="../ink/ink1362.xml"/><Relationship Id="rId24" Type="http://schemas.openxmlformats.org/officeDocument/2006/relationships/customXml" Target="../ink/ink1218.xml"/><Relationship Id="rId45" Type="http://schemas.openxmlformats.org/officeDocument/2006/relationships/image" Target="../media/image1199.png"/><Relationship Id="rId66" Type="http://schemas.openxmlformats.org/officeDocument/2006/relationships/customXml" Target="../ink/ink1239.xml"/><Relationship Id="rId87" Type="http://schemas.openxmlformats.org/officeDocument/2006/relationships/image" Target="../media/image1220.png"/><Relationship Id="rId110" Type="http://schemas.openxmlformats.org/officeDocument/2006/relationships/customXml" Target="../ink/ink1261.xml"/><Relationship Id="rId131" Type="http://schemas.openxmlformats.org/officeDocument/2006/relationships/image" Target="../media/image1241.png"/><Relationship Id="rId152" Type="http://schemas.openxmlformats.org/officeDocument/2006/relationships/customXml" Target="../ink/ink1283.xml"/><Relationship Id="rId173" Type="http://schemas.openxmlformats.org/officeDocument/2006/relationships/image" Target="../media/image1262.png"/><Relationship Id="rId194" Type="http://schemas.openxmlformats.org/officeDocument/2006/relationships/customXml" Target="../ink/ink1305.xml"/><Relationship Id="rId208" Type="http://schemas.openxmlformats.org/officeDocument/2006/relationships/customXml" Target="../ink/ink1312.xml"/><Relationship Id="rId229" Type="http://schemas.openxmlformats.org/officeDocument/2006/relationships/image" Target="../media/image1289.png"/><Relationship Id="rId240" Type="http://schemas.openxmlformats.org/officeDocument/2006/relationships/image" Target="../media/image1294.png"/><Relationship Id="rId261" Type="http://schemas.openxmlformats.org/officeDocument/2006/relationships/image" Target="../media/image1304.png"/><Relationship Id="rId14" Type="http://schemas.openxmlformats.org/officeDocument/2006/relationships/customXml" Target="../ink/ink1213.xml"/><Relationship Id="rId35" Type="http://schemas.openxmlformats.org/officeDocument/2006/relationships/image" Target="../media/image1194.png"/><Relationship Id="rId56" Type="http://schemas.openxmlformats.org/officeDocument/2006/relationships/customXml" Target="../ink/ink1234.xml"/><Relationship Id="rId77" Type="http://schemas.openxmlformats.org/officeDocument/2006/relationships/image" Target="../media/image1216.png"/><Relationship Id="rId100" Type="http://schemas.openxmlformats.org/officeDocument/2006/relationships/customXml" Target="../ink/ink1256.xml"/><Relationship Id="rId282" Type="http://schemas.openxmlformats.org/officeDocument/2006/relationships/customXml" Target="../ink/ink1350.xml"/><Relationship Id="rId317" Type="http://schemas.openxmlformats.org/officeDocument/2006/relationships/image" Target="../media/image1333.png"/><Relationship Id="rId8" Type="http://schemas.openxmlformats.org/officeDocument/2006/relationships/customXml" Target="../ink/ink1210.xml"/><Relationship Id="rId98" Type="http://schemas.openxmlformats.org/officeDocument/2006/relationships/customXml" Target="../ink/ink1255.xml"/><Relationship Id="rId121" Type="http://schemas.openxmlformats.org/officeDocument/2006/relationships/customXml" Target="../ink/ink1267.xml"/><Relationship Id="rId142" Type="http://schemas.openxmlformats.org/officeDocument/2006/relationships/customXml" Target="../ink/ink1278.xml"/><Relationship Id="rId163" Type="http://schemas.openxmlformats.org/officeDocument/2006/relationships/image" Target="../media/image1257.png"/><Relationship Id="rId184" Type="http://schemas.openxmlformats.org/officeDocument/2006/relationships/image" Target="../media/image1267.png"/><Relationship Id="rId219" Type="http://schemas.openxmlformats.org/officeDocument/2006/relationships/image" Target="../media/image1284.png"/><Relationship Id="rId230" Type="http://schemas.openxmlformats.org/officeDocument/2006/relationships/customXml" Target="../ink/ink1323.xml"/><Relationship Id="rId251" Type="http://schemas.openxmlformats.org/officeDocument/2006/relationships/image" Target="../media/image1299.png"/><Relationship Id="rId25" Type="http://schemas.openxmlformats.org/officeDocument/2006/relationships/image" Target="../media/image1189.png"/><Relationship Id="rId46" Type="http://schemas.openxmlformats.org/officeDocument/2006/relationships/customXml" Target="../ink/ink1229.xml"/><Relationship Id="rId67" Type="http://schemas.openxmlformats.org/officeDocument/2006/relationships/image" Target="../media/image1211.png"/><Relationship Id="rId272" Type="http://schemas.openxmlformats.org/officeDocument/2006/relationships/customXml" Target="../ink/ink1345.xml"/><Relationship Id="rId293" Type="http://schemas.openxmlformats.org/officeDocument/2006/relationships/image" Target="../media/image1321.png"/><Relationship Id="rId307" Type="http://schemas.openxmlformats.org/officeDocument/2006/relationships/image" Target="../media/image1328.png"/><Relationship Id="rId88" Type="http://schemas.openxmlformats.org/officeDocument/2006/relationships/customXml" Target="../ink/ink1250.xml"/><Relationship Id="rId111" Type="http://schemas.openxmlformats.org/officeDocument/2006/relationships/image" Target="../media/image1232.png"/><Relationship Id="rId132" Type="http://schemas.openxmlformats.org/officeDocument/2006/relationships/customXml" Target="../ink/ink1273.xml"/><Relationship Id="rId153" Type="http://schemas.openxmlformats.org/officeDocument/2006/relationships/image" Target="../media/image1252.png"/><Relationship Id="rId174" Type="http://schemas.openxmlformats.org/officeDocument/2006/relationships/customXml" Target="../ink/ink1294.xml"/><Relationship Id="rId195" Type="http://schemas.openxmlformats.org/officeDocument/2006/relationships/image" Target="../media/image1272.png"/><Relationship Id="rId209" Type="http://schemas.openxmlformats.org/officeDocument/2006/relationships/image" Target="../media/image1279.png"/><Relationship Id="rId220" Type="http://schemas.openxmlformats.org/officeDocument/2006/relationships/customXml" Target="../ink/ink1318.xml"/><Relationship Id="rId241" Type="http://schemas.openxmlformats.org/officeDocument/2006/relationships/customXml" Target="../ink/ink1329.xml"/><Relationship Id="rId15" Type="http://schemas.openxmlformats.org/officeDocument/2006/relationships/image" Target="../media/image1184.png"/><Relationship Id="rId36" Type="http://schemas.openxmlformats.org/officeDocument/2006/relationships/customXml" Target="../ink/ink1224.xml"/><Relationship Id="rId57" Type="http://schemas.openxmlformats.org/officeDocument/2006/relationships/image" Target="../media/image1205.png"/><Relationship Id="rId262" Type="http://schemas.openxmlformats.org/officeDocument/2006/relationships/customXml" Target="../ink/ink1340.xml"/><Relationship Id="rId283" Type="http://schemas.openxmlformats.org/officeDocument/2006/relationships/image" Target="../media/image1316.png"/><Relationship Id="rId318" Type="http://schemas.openxmlformats.org/officeDocument/2006/relationships/customXml" Target="../ink/ink1368.xml"/><Relationship Id="rId78" Type="http://schemas.openxmlformats.org/officeDocument/2006/relationships/customXml" Target="../ink/ink1245.xml"/><Relationship Id="rId99" Type="http://schemas.openxmlformats.org/officeDocument/2006/relationships/image" Target="../media/image1226.png"/><Relationship Id="rId101" Type="http://schemas.openxmlformats.org/officeDocument/2006/relationships/image" Target="../media/image1227.png"/><Relationship Id="rId122" Type="http://schemas.openxmlformats.org/officeDocument/2006/relationships/image" Target="../media/image1237.png"/><Relationship Id="rId143" Type="http://schemas.openxmlformats.org/officeDocument/2006/relationships/image" Target="../media/image1247.png"/><Relationship Id="rId164" Type="http://schemas.openxmlformats.org/officeDocument/2006/relationships/customXml" Target="../ink/ink1289.xml"/><Relationship Id="rId185" Type="http://schemas.openxmlformats.org/officeDocument/2006/relationships/customXml" Target="../ink/ink1300.xml"/><Relationship Id="rId9" Type="http://schemas.openxmlformats.org/officeDocument/2006/relationships/image" Target="../media/image1181.png"/><Relationship Id="rId210" Type="http://schemas.openxmlformats.org/officeDocument/2006/relationships/customXml" Target="../ink/ink1313.xml"/><Relationship Id="rId26" Type="http://schemas.openxmlformats.org/officeDocument/2006/relationships/customXml" Target="../ink/ink1219.xml"/><Relationship Id="rId231" Type="http://schemas.openxmlformats.org/officeDocument/2006/relationships/image" Target="../media/image1290.png"/><Relationship Id="rId252" Type="http://schemas.openxmlformats.org/officeDocument/2006/relationships/customXml" Target="../ink/ink1335.xml"/><Relationship Id="rId273" Type="http://schemas.openxmlformats.org/officeDocument/2006/relationships/image" Target="../media/image1311.png"/><Relationship Id="rId294" Type="http://schemas.openxmlformats.org/officeDocument/2006/relationships/customXml" Target="../ink/ink1356.xml"/><Relationship Id="rId308" Type="http://schemas.openxmlformats.org/officeDocument/2006/relationships/customXml" Target="../ink/ink1363.xml"/><Relationship Id="rId47" Type="http://schemas.openxmlformats.org/officeDocument/2006/relationships/image" Target="../media/image1200.png"/><Relationship Id="rId68" Type="http://schemas.openxmlformats.org/officeDocument/2006/relationships/customXml" Target="../ink/ink1240.xml"/><Relationship Id="rId89" Type="http://schemas.openxmlformats.org/officeDocument/2006/relationships/image" Target="../media/image1221.png"/><Relationship Id="rId112" Type="http://schemas.openxmlformats.org/officeDocument/2006/relationships/customXml" Target="../ink/ink1262.xml"/><Relationship Id="rId133" Type="http://schemas.openxmlformats.org/officeDocument/2006/relationships/image" Target="../media/image1242.png"/><Relationship Id="rId154" Type="http://schemas.openxmlformats.org/officeDocument/2006/relationships/customXml" Target="../ink/ink1284.xml"/><Relationship Id="rId175" Type="http://schemas.openxmlformats.org/officeDocument/2006/relationships/customXml" Target="../ink/ink1295.xml"/><Relationship Id="rId196" Type="http://schemas.openxmlformats.org/officeDocument/2006/relationships/customXml" Target="../ink/ink1306.xml"/><Relationship Id="rId200" Type="http://schemas.openxmlformats.org/officeDocument/2006/relationships/customXml" Target="../ink/ink1308.xml"/><Relationship Id="rId16" Type="http://schemas.openxmlformats.org/officeDocument/2006/relationships/customXml" Target="../ink/ink1214.xml"/><Relationship Id="rId221" Type="http://schemas.openxmlformats.org/officeDocument/2006/relationships/image" Target="../media/image1285.png"/><Relationship Id="rId242" Type="http://schemas.openxmlformats.org/officeDocument/2006/relationships/customXml" Target="../ink/ink1330.xml"/><Relationship Id="rId263" Type="http://schemas.openxmlformats.org/officeDocument/2006/relationships/image" Target="../media/image1305.png"/><Relationship Id="rId284" Type="http://schemas.openxmlformats.org/officeDocument/2006/relationships/customXml" Target="../ink/ink1351.xml"/><Relationship Id="rId319" Type="http://schemas.openxmlformats.org/officeDocument/2006/relationships/image" Target="../media/image1334.png"/><Relationship Id="rId37" Type="http://schemas.openxmlformats.org/officeDocument/2006/relationships/image" Target="../media/image1195.png"/><Relationship Id="rId58" Type="http://schemas.openxmlformats.org/officeDocument/2006/relationships/customXml" Target="../ink/ink1235.xml"/><Relationship Id="rId79" Type="http://schemas.openxmlformats.org/officeDocument/2006/relationships/image" Target="../media/image1217.png"/><Relationship Id="rId102" Type="http://schemas.openxmlformats.org/officeDocument/2006/relationships/customXml" Target="../ink/ink1257.xml"/><Relationship Id="rId123" Type="http://schemas.openxmlformats.org/officeDocument/2006/relationships/customXml" Target="../ink/ink1268.xml"/><Relationship Id="rId144" Type="http://schemas.openxmlformats.org/officeDocument/2006/relationships/customXml" Target="../ink/ink1279.xml"/><Relationship Id="rId90" Type="http://schemas.openxmlformats.org/officeDocument/2006/relationships/customXml" Target="../ink/ink1251.xml"/><Relationship Id="rId165" Type="http://schemas.openxmlformats.org/officeDocument/2006/relationships/image" Target="../media/image1258.png"/><Relationship Id="rId186" Type="http://schemas.openxmlformats.org/officeDocument/2006/relationships/image" Target="../media/image1268.png"/><Relationship Id="rId211" Type="http://schemas.openxmlformats.org/officeDocument/2006/relationships/image" Target="../media/image1280.png"/><Relationship Id="rId232" Type="http://schemas.openxmlformats.org/officeDocument/2006/relationships/customXml" Target="../ink/ink1324.xml"/><Relationship Id="rId253" Type="http://schemas.openxmlformats.org/officeDocument/2006/relationships/image" Target="../media/image1300.png"/><Relationship Id="rId274" Type="http://schemas.openxmlformats.org/officeDocument/2006/relationships/customXml" Target="../ink/ink1346.xml"/><Relationship Id="rId295" Type="http://schemas.openxmlformats.org/officeDocument/2006/relationships/image" Target="../media/image1322.png"/><Relationship Id="rId309" Type="http://schemas.openxmlformats.org/officeDocument/2006/relationships/image" Target="../media/image1329.png"/><Relationship Id="rId27" Type="http://schemas.openxmlformats.org/officeDocument/2006/relationships/image" Target="../media/image1190.png"/><Relationship Id="rId48" Type="http://schemas.openxmlformats.org/officeDocument/2006/relationships/customXml" Target="../ink/ink1230.xml"/><Relationship Id="rId69" Type="http://schemas.openxmlformats.org/officeDocument/2006/relationships/image" Target="../media/image1212.png"/><Relationship Id="rId113" Type="http://schemas.openxmlformats.org/officeDocument/2006/relationships/image" Target="../media/image1233.png"/><Relationship Id="rId134" Type="http://schemas.openxmlformats.org/officeDocument/2006/relationships/customXml" Target="../ink/ink1274.xml"/><Relationship Id="rId80" Type="http://schemas.openxmlformats.org/officeDocument/2006/relationships/customXml" Target="../ink/ink1246.xml"/><Relationship Id="rId155" Type="http://schemas.openxmlformats.org/officeDocument/2006/relationships/image" Target="../media/image1253.png"/><Relationship Id="rId176" Type="http://schemas.openxmlformats.org/officeDocument/2006/relationships/image" Target="../media/image1263.png"/><Relationship Id="rId197" Type="http://schemas.openxmlformats.org/officeDocument/2006/relationships/image" Target="../media/image1273.png"/><Relationship Id="rId201" Type="http://schemas.openxmlformats.org/officeDocument/2006/relationships/image" Target="../media/image1275.png"/><Relationship Id="rId222" Type="http://schemas.openxmlformats.org/officeDocument/2006/relationships/customXml" Target="../ink/ink1319.xml"/><Relationship Id="rId243" Type="http://schemas.openxmlformats.org/officeDocument/2006/relationships/image" Target="../media/image1295.png"/><Relationship Id="rId264" Type="http://schemas.openxmlformats.org/officeDocument/2006/relationships/customXml" Target="../ink/ink1341.xml"/><Relationship Id="rId285" Type="http://schemas.openxmlformats.org/officeDocument/2006/relationships/image" Target="../media/image1317.png"/><Relationship Id="rId17" Type="http://schemas.openxmlformats.org/officeDocument/2006/relationships/image" Target="../media/image1185.png"/><Relationship Id="rId38" Type="http://schemas.openxmlformats.org/officeDocument/2006/relationships/customXml" Target="../ink/ink1225.xml"/><Relationship Id="rId59" Type="http://schemas.openxmlformats.org/officeDocument/2006/relationships/image" Target="../media/image1206.png"/><Relationship Id="rId103" Type="http://schemas.openxmlformats.org/officeDocument/2006/relationships/image" Target="../media/image1228.png"/><Relationship Id="rId124" Type="http://schemas.openxmlformats.org/officeDocument/2006/relationships/image" Target="../media/image1238.png"/><Relationship Id="rId310" Type="http://schemas.openxmlformats.org/officeDocument/2006/relationships/customXml" Target="../ink/ink1364.xml"/><Relationship Id="rId70" Type="http://schemas.openxmlformats.org/officeDocument/2006/relationships/customXml" Target="../ink/ink1241.xml"/><Relationship Id="rId91" Type="http://schemas.openxmlformats.org/officeDocument/2006/relationships/image" Target="../media/image1222.png"/><Relationship Id="rId145" Type="http://schemas.openxmlformats.org/officeDocument/2006/relationships/image" Target="../media/image1248.png"/><Relationship Id="rId166" Type="http://schemas.openxmlformats.org/officeDocument/2006/relationships/customXml" Target="../ink/ink1290.xml"/><Relationship Id="rId187" Type="http://schemas.openxmlformats.org/officeDocument/2006/relationships/customXml" Target="../ink/ink130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14.xml"/><Relationship Id="rId233" Type="http://schemas.openxmlformats.org/officeDocument/2006/relationships/image" Target="../media/image1291.png"/><Relationship Id="rId254" Type="http://schemas.openxmlformats.org/officeDocument/2006/relationships/customXml" Target="../ink/ink1336.xml"/><Relationship Id="rId28" Type="http://schemas.openxmlformats.org/officeDocument/2006/relationships/customXml" Target="../ink/ink1220.xml"/><Relationship Id="rId49" Type="http://schemas.openxmlformats.org/officeDocument/2006/relationships/image" Target="../media/image1201.png"/><Relationship Id="rId114" Type="http://schemas.openxmlformats.org/officeDocument/2006/relationships/customXml" Target="../ink/ink1263.xml"/><Relationship Id="rId275" Type="http://schemas.openxmlformats.org/officeDocument/2006/relationships/image" Target="../media/image1312.png"/><Relationship Id="rId296" Type="http://schemas.openxmlformats.org/officeDocument/2006/relationships/customXml" Target="../ink/ink1357.xml"/><Relationship Id="rId300" Type="http://schemas.openxmlformats.org/officeDocument/2006/relationships/customXml" Target="../ink/ink1359.xml"/><Relationship Id="rId60" Type="http://schemas.openxmlformats.org/officeDocument/2006/relationships/customXml" Target="../ink/ink1236.xml"/><Relationship Id="rId81" Type="http://schemas.openxmlformats.org/officeDocument/2006/relationships/image" Target="../media/image792.png"/><Relationship Id="rId135" Type="http://schemas.openxmlformats.org/officeDocument/2006/relationships/image" Target="../media/image1243.png"/><Relationship Id="rId156" Type="http://schemas.openxmlformats.org/officeDocument/2006/relationships/customXml" Target="../ink/ink1285.xml"/><Relationship Id="rId177" Type="http://schemas.openxmlformats.org/officeDocument/2006/relationships/customXml" Target="../ink/ink1296.xml"/><Relationship Id="rId198" Type="http://schemas.openxmlformats.org/officeDocument/2006/relationships/customXml" Target="../ink/ink1307.xml"/><Relationship Id="rId202" Type="http://schemas.openxmlformats.org/officeDocument/2006/relationships/customXml" Target="../ink/ink1309.xml"/><Relationship Id="rId223" Type="http://schemas.openxmlformats.org/officeDocument/2006/relationships/image" Target="../media/image1286.png"/><Relationship Id="rId244" Type="http://schemas.openxmlformats.org/officeDocument/2006/relationships/customXml" Target="../ink/ink1331.xml"/><Relationship Id="rId18" Type="http://schemas.openxmlformats.org/officeDocument/2006/relationships/customXml" Target="../ink/ink1215.xml"/><Relationship Id="rId39" Type="http://schemas.openxmlformats.org/officeDocument/2006/relationships/image" Target="../media/image1196.png"/><Relationship Id="rId265" Type="http://schemas.openxmlformats.org/officeDocument/2006/relationships/image" Target="../media/image1306.png"/><Relationship Id="rId286" Type="http://schemas.openxmlformats.org/officeDocument/2006/relationships/customXml" Target="../ink/ink1352.xml"/><Relationship Id="rId50" Type="http://schemas.openxmlformats.org/officeDocument/2006/relationships/customXml" Target="../ink/ink1231.xml"/><Relationship Id="rId104" Type="http://schemas.openxmlformats.org/officeDocument/2006/relationships/customXml" Target="../ink/ink1258.xml"/><Relationship Id="rId125" Type="http://schemas.openxmlformats.org/officeDocument/2006/relationships/customXml" Target="../ink/ink1269.xml"/><Relationship Id="rId146" Type="http://schemas.openxmlformats.org/officeDocument/2006/relationships/customXml" Target="../ink/ink1280.xml"/><Relationship Id="rId167" Type="http://schemas.openxmlformats.org/officeDocument/2006/relationships/image" Target="../media/image1259.png"/><Relationship Id="rId188" Type="http://schemas.openxmlformats.org/officeDocument/2006/relationships/customXml" Target="../ink/ink1302.xml"/><Relationship Id="rId311" Type="http://schemas.openxmlformats.org/officeDocument/2006/relationships/image" Target="../media/image1330.png"/><Relationship Id="rId71" Type="http://schemas.openxmlformats.org/officeDocument/2006/relationships/image" Target="../media/image1213.png"/><Relationship Id="rId92" Type="http://schemas.openxmlformats.org/officeDocument/2006/relationships/customXml" Target="../ink/ink1252.xml"/><Relationship Id="rId213" Type="http://schemas.openxmlformats.org/officeDocument/2006/relationships/image" Target="../media/image1281.png"/><Relationship Id="rId234" Type="http://schemas.openxmlformats.org/officeDocument/2006/relationships/customXml" Target="../ink/ink1325.xml"/><Relationship Id="rId2" Type="http://schemas.openxmlformats.org/officeDocument/2006/relationships/customXml" Target="../ink/ink1207.xml"/><Relationship Id="rId29" Type="http://schemas.openxmlformats.org/officeDocument/2006/relationships/image" Target="../media/image1191.png"/><Relationship Id="rId255" Type="http://schemas.openxmlformats.org/officeDocument/2006/relationships/image" Target="../media/image1301.png"/><Relationship Id="rId276" Type="http://schemas.openxmlformats.org/officeDocument/2006/relationships/customXml" Target="../ink/ink1347.xml"/><Relationship Id="rId297" Type="http://schemas.openxmlformats.org/officeDocument/2006/relationships/image" Target="../media/image1323.png"/><Relationship Id="rId40" Type="http://schemas.openxmlformats.org/officeDocument/2006/relationships/customXml" Target="../ink/ink1226.xml"/><Relationship Id="rId115" Type="http://schemas.openxmlformats.org/officeDocument/2006/relationships/customXml" Target="../ink/ink1264.xml"/><Relationship Id="rId136" Type="http://schemas.openxmlformats.org/officeDocument/2006/relationships/customXml" Target="../ink/ink1275.xml"/><Relationship Id="rId157" Type="http://schemas.openxmlformats.org/officeDocument/2006/relationships/image" Target="../media/image1254.png"/><Relationship Id="rId178" Type="http://schemas.openxmlformats.org/officeDocument/2006/relationships/image" Target="../media/image1264.png"/><Relationship Id="rId301" Type="http://schemas.openxmlformats.org/officeDocument/2006/relationships/image" Target="../media/image1325.png"/><Relationship Id="rId61" Type="http://schemas.openxmlformats.org/officeDocument/2006/relationships/image" Target="../media/image1207.png"/><Relationship Id="rId82" Type="http://schemas.openxmlformats.org/officeDocument/2006/relationships/customXml" Target="../ink/ink1247.xml"/><Relationship Id="rId199" Type="http://schemas.openxmlformats.org/officeDocument/2006/relationships/image" Target="../media/image1274.png"/><Relationship Id="rId203" Type="http://schemas.openxmlformats.org/officeDocument/2006/relationships/image" Target="../media/image1276.png"/><Relationship Id="rId19" Type="http://schemas.openxmlformats.org/officeDocument/2006/relationships/image" Target="../media/image1186.png"/><Relationship Id="rId224" Type="http://schemas.openxmlformats.org/officeDocument/2006/relationships/customXml" Target="../ink/ink1320.xml"/><Relationship Id="rId245" Type="http://schemas.openxmlformats.org/officeDocument/2006/relationships/image" Target="../media/image1296.png"/><Relationship Id="rId266" Type="http://schemas.openxmlformats.org/officeDocument/2006/relationships/customXml" Target="../ink/ink1342.xml"/><Relationship Id="rId287" Type="http://schemas.openxmlformats.org/officeDocument/2006/relationships/image" Target="../media/image1318.png"/><Relationship Id="rId30" Type="http://schemas.openxmlformats.org/officeDocument/2006/relationships/customXml" Target="../ink/ink1221.xml"/><Relationship Id="rId105" Type="http://schemas.openxmlformats.org/officeDocument/2006/relationships/image" Target="../media/image1229.png"/><Relationship Id="rId126" Type="http://schemas.openxmlformats.org/officeDocument/2006/relationships/customXml" Target="../ink/ink1270.xml"/><Relationship Id="rId147" Type="http://schemas.openxmlformats.org/officeDocument/2006/relationships/image" Target="../media/image1249.png"/><Relationship Id="rId168" Type="http://schemas.openxmlformats.org/officeDocument/2006/relationships/customXml" Target="../ink/ink1291.xml"/><Relationship Id="rId312" Type="http://schemas.openxmlformats.org/officeDocument/2006/relationships/customXml" Target="../ink/ink1365.xml"/><Relationship Id="rId51" Type="http://schemas.openxmlformats.org/officeDocument/2006/relationships/image" Target="../media/image1202.png"/><Relationship Id="rId72" Type="http://schemas.openxmlformats.org/officeDocument/2006/relationships/customXml" Target="../ink/ink1242.xml"/><Relationship Id="rId93" Type="http://schemas.openxmlformats.org/officeDocument/2006/relationships/image" Target="../media/image1223.png"/><Relationship Id="rId189" Type="http://schemas.openxmlformats.org/officeDocument/2006/relationships/image" Target="../media/image1269.png"/><Relationship Id="rId3" Type="http://schemas.openxmlformats.org/officeDocument/2006/relationships/image" Target="../media/image1178.png"/><Relationship Id="rId214" Type="http://schemas.openxmlformats.org/officeDocument/2006/relationships/customXml" Target="../ink/ink1315.xml"/><Relationship Id="rId235" Type="http://schemas.openxmlformats.org/officeDocument/2006/relationships/image" Target="../media/image1292.png"/><Relationship Id="rId256" Type="http://schemas.openxmlformats.org/officeDocument/2006/relationships/customXml" Target="../ink/ink1337.xml"/><Relationship Id="rId277" Type="http://schemas.openxmlformats.org/officeDocument/2006/relationships/image" Target="../media/image1313.png"/><Relationship Id="rId298" Type="http://schemas.openxmlformats.org/officeDocument/2006/relationships/customXml" Target="../ink/ink1358.xml"/><Relationship Id="rId116" Type="http://schemas.openxmlformats.org/officeDocument/2006/relationships/image" Target="../media/image1234.png"/><Relationship Id="rId137" Type="http://schemas.openxmlformats.org/officeDocument/2006/relationships/image" Target="../media/image1244.png"/><Relationship Id="rId158" Type="http://schemas.openxmlformats.org/officeDocument/2006/relationships/customXml" Target="../ink/ink1286.xml"/><Relationship Id="rId302" Type="http://schemas.openxmlformats.org/officeDocument/2006/relationships/customXml" Target="../ink/ink1360.xml"/><Relationship Id="rId20" Type="http://schemas.openxmlformats.org/officeDocument/2006/relationships/customXml" Target="../ink/ink1216.xml"/><Relationship Id="rId41" Type="http://schemas.openxmlformats.org/officeDocument/2006/relationships/image" Target="../media/image1197.png"/><Relationship Id="rId62" Type="http://schemas.openxmlformats.org/officeDocument/2006/relationships/customXml" Target="../ink/ink1237.xml"/><Relationship Id="rId83" Type="http://schemas.openxmlformats.org/officeDocument/2006/relationships/image" Target="../media/image1218.png"/><Relationship Id="rId179" Type="http://schemas.openxmlformats.org/officeDocument/2006/relationships/customXml" Target="../ink/ink1297.xml"/><Relationship Id="rId190" Type="http://schemas.openxmlformats.org/officeDocument/2006/relationships/customXml" Target="../ink/ink1303.xml"/><Relationship Id="rId204" Type="http://schemas.openxmlformats.org/officeDocument/2006/relationships/customXml" Target="../ink/ink1310.xml"/><Relationship Id="rId225" Type="http://schemas.openxmlformats.org/officeDocument/2006/relationships/image" Target="../media/image1287.png"/><Relationship Id="rId246" Type="http://schemas.openxmlformats.org/officeDocument/2006/relationships/customXml" Target="../ink/ink1332.xml"/><Relationship Id="rId267" Type="http://schemas.openxmlformats.org/officeDocument/2006/relationships/image" Target="../media/image1307.png"/><Relationship Id="rId288" Type="http://schemas.openxmlformats.org/officeDocument/2006/relationships/customXml" Target="../ink/ink1353.xml"/><Relationship Id="rId106" Type="http://schemas.openxmlformats.org/officeDocument/2006/relationships/customXml" Target="../ink/ink1259.xml"/><Relationship Id="rId127" Type="http://schemas.openxmlformats.org/officeDocument/2006/relationships/image" Target="../media/image1239.png"/><Relationship Id="rId313" Type="http://schemas.openxmlformats.org/officeDocument/2006/relationships/image" Target="../media/image1331.png"/><Relationship Id="rId10" Type="http://schemas.openxmlformats.org/officeDocument/2006/relationships/customXml" Target="../ink/ink1211.xml"/><Relationship Id="rId31" Type="http://schemas.openxmlformats.org/officeDocument/2006/relationships/image" Target="../media/image1192.png"/><Relationship Id="rId52" Type="http://schemas.openxmlformats.org/officeDocument/2006/relationships/customXml" Target="../ink/ink1232.xml"/><Relationship Id="rId73" Type="http://schemas.openxmlformats.org/officeDocument/2006/relationships/image" Target="../media/image1214.png"/><Relationship Id="rId94" Type="http://schemas.openxmlformats.org/officeDocument/2006/relationships/customXml" Target="../ink/ink1253.xml"/><Relationship Id="rId148" Type="http://schemas.openxmlformats.org/officeDocument/2006/relationships/customXml" Target="../ink/ink1281.xml"/><Relationship Id="rId169" Type="http://schemas.openxmlformats.org/officeDocument/2006/relationships/image" Target="../media/image1260.png"/><Relationship Id="rId4" Type="http://schemas.openxmlformats.org/officeDocument/2006/relationships/customXml" Target="../ink/ink1208.xml"/><Relationship Id="rId180" Type="http://schemas.openxmlformats.org/officeDocument/2006/relationships/image" Target="../media/image1265.png"/><Relationship Id="rId215" Type="http://schemas.openxmlformats.org/officeDocument/2006/relationships/image" Target="../media/image1282.png"/><Relationship Id="rId236" Type="http://schemas.openxmlformats.org/officeDocument/2006/relationships/customXml" Target="../ink/ink1326.xml"/><Relationship Id="rId257" Type="http://schemas.openxmlformats.org/officeDocument/2006/relationships/image" Target="../media/image1302.png"/><Relationship Id="rId278" Type="http://schemas.openxmlformats.org/officeDocument/2006/relationships/customXml" Target="../ink/ink1348.xml"/><Relationship Id="rId303" Type="http://schemas.openxmlformats.org/officeDocument/2006/relationships/image" Target="../media/image1326.png"/><Relationship Id="rId42" Type="http://schemas.openxmlformats.org/officeDocument/2006/relationships/customXml" Target="../ink/ink1227.xml"/><Relationship Id="rId84" Type="http://schemas.openxmlformats.org/officeDocument/2006/relationships/customXml" Target="../ink/ink1248.xml"/><Relationship Id="rId138" Type="http://schemas.openxmlformats.org/officeDocument/2006/relationships/customXml" Target="../ink/ink1276.xml"/><Relationship Id="rId191" Type="http://schemas.openxmlformats.org/officeDocument/2006/relationships/image" Target="../media/image1270.png"/><Relationship Id="rId205" Type="http://schemas.openxmlformats.org/officeDocument/2006/relationships/image" Target="../media/image1277.png"/><Relationship Id="rId247" Type="http://schemas.openxmlformats.org/officeDocument/2006/relationships/image" Target="../media/image1297.png"/><Relationship Id="rId107" Type="http://schemas.openxmlformats.org/officeDocument/2006/relationships/image" Target="../media/image1230.png"/><Relationship Id="rId289" Type="http://schemas.openxmlformats.org/officeDocument/2006/relationships/image" Target="../media/image1319.png"/><Relationship Id="rId11" Type="http://schemas.openxmlformats.org/officeDocument/2006/relationships/image" Target="../media/image1182.png"/><Relationship Id="rId53" Type="http://schemas.openxmlformats.org/officeDocument/2006/relationships/image" Target="../media/image1203.png"/><Relationship Id="rId149" Type="http://schemas.openxmlformats.org/officeDocument/2006/relationships/image" Target="../media/image1250.png"/><Relationship Id="rId314" Type="http://schemas.openxmlformats.org/officeDocument/2006/relationships/customXml" Target="../ink/ink1366.xml"/><Relationship Id="rId95" Type="http://schemas.openxmlformats.org/officeDocument/2006/relationships/image" Target="../media/image1224.png"/><Relationship Id="rId160" Type="http://schemas.openxmlformats.org/officeDocument/2006/relationships/customXml" Target="../ink/ink1287.xml"/><Relationship Id="rId216" Type="http://schemas.openxmlformats.org/officeDocument/2006/relationships/customXml" Target="../ink/ink1316.xml"/><Relationship Id="rId258" Type="http://schemas.openxmlformats.org/officeDocument/2006/relationships/customXml" Target="../ink/ink1338.xml"/><Relationship Id="rId22" Type="http://schemas.openxmlformats.org/officeDocument/2006/relationships/customXml" Target="../ink/ink1217.xml"/><Relationship Id="rId64" Type="http://schemas.openxmlformats.org/officeDocument/2006/relationships/customXml" Target="../ink/ink1238.xml"/><Relationship Id="rId118" Type="http://schemas.openxmlformats.org/officeDocument/2006/relationships/image" Target="../media/image1235.png"/><Relationship Id="rId171" Type="http://schemas.openxmlformats.org/officeDocument/2006/relationships/image" Target="../media/image1261.png"/><Relationship Id="rId227" Type="http://schemas.openxmlformats.org/officeDocument/2006/relationships/image" Target="../media/image1288.png"/><Relationship Id="rId269" Type="http://schemas.openxmlformats.org/officeDocument/2006/relationships/image" Target="../media/image1308.png"/><Relationship Id="rId33" Type="http://schemas.openxmlformats.org/officeDocument/2006/relationships/image" Target="../media/image1193.png"/><Relationship Id="rId129" Type="http://schemas.openxmlformats.org/officeDocument/2006/relationships/image" Target="../media/image1240.png"/><Relationship Id="rId280" Type="http://schemas.openxmlformats.org/officeDocument/2006/relationships/customXml" Target="../ink/ink1349.xml"/><Relationship Id="rId75" Type="http://schemas.openxmlformats.org/officeDocument/2006/relationships/image" Target="../media/image1215.png"/><Relationship Id="rId140" Type="http://schemas.openxmlformats.org/officeDocument/2006/relationships/customXml" Target="../ink/ink1277.xml"/><Relationship Id="rId182" Type="http://schemas.openxmlformats.org/officeDocument/2006/relationships/image" Target="../media/image1266.png"/><Relationship Id="rId6" Type="http://schemas.openxmlformats.org/officeDocument/2006/relationships/customXml" Target="../ink/ink1209.xml"/><Relationship Id="rId238" Type="http://schemas.openxmlformats.org/officeDocument/2006/relationships/image" Target="../media/image1293.png"/><Relationship Id="rId291" Type="http://schemas.openxmlformats.org/officeDocument/2006/relationships/image" Target="../media/image1320.png"/><Relationship Id="rId305" Type="http://schemas.openxmlformats.org/officeDocument/2006/relationships/image" Target="../media/image1327.png"/><Relationship Id="rId44" Type="http://schemas.openxmlformats.org/officeDocument/2006/relationships/customXml" Target="../ink/ink1228.xml"/><Relationship Id="rId86" Type="http://schemas.openxmlformats.org/officeDocument/2006/relationships/customXml" Target="../ink/ink1249.xml"/><Relationship Id="rId151" Type="http://schemas.openxmlformats.org/officeDocument/2006/relationships/image" Target="../media/image1251.png"/><Relationship Id="rId193" Type="http://schemas.openxmlformats.org/officeDocument/2006/relationships/image" Target="../media/image1271.png"/><Relationship Id="rId207" Type="http://schemas.openxmlformats.org/officeDocument/2006/relationships/image" Target="../media/image1278.png"/><Relationship Id="rId249" Type="http://schemas.openxmlformats.org/officeDocument/2006/relationships/image" Target="../media/image1298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81.xml"/><Relationship Id="rId21" Type="http://schemas.openxmlformats.org/officeDocument/2006/relationships/image" Target="../media/image1344.png"/><Relationship Id="rId42" Type="http://schemas.openxmlformats.org/officeDocument/2006/relationships/customXml" Target="../ink/ink1389.xml"/><Relationship Id="rId47" Type="http://schemas.openxmlformats.org/officeDocument/2006/relationships/image" Target="../media/image1357.png"/><Relationship Id="rId63" Type="http://schemas.openxmlformats.org/officeDocument/2006/relationships/image" Target="../media/image1364.png"/><Relationship Id="rId68" Type="http://schemas.openxmlformats.org/officeDocument/2006/relationships/customXml" Target="../ink/ink1402.xml"/><Relationship Id="rId84" Type="http://schemas.openxmlformats.org/officeDocument/2006/relationships/customXml" Target="../ink/ink1410.xml"/><Relationship Id="rId89" Type="http://schemas.openxmlformats.org/officeDocument/2006/relationships/image" Target="../media/image1377.png"/><Relationship Id="rId16" Type="http://schemas.openxmlformats.org/officeDocument/2006/relationships/customXml" Target="../ink/ink1376.xml"/><Relationship Id="rId11" Type="http://schemas.openxmlformats.org/officeDocument/2006/relationships/image" Target="../media/image1339.png"/><Relationship Id="rId32" Type="http://schemas.openxmlformats.org/officeDocument/2006/relationships/customXml" Target="../ink/ink1384.xml"/><Relationship Id="rId37" Type="http://schemas.openxmlformats.org/officeDocument/2006/relationships/image" Target="../media/image1352.png"/><Relationship Id="rId53" Type="http://schemas.openxmlformats.org/officeDocument/2006/relationships/image" Target="../media/image1360.png"/><Relationship Id="rId58" Type="http://schemas.openxmlformats.org/officeDocument/2006/relationships/customXml" Target="../ink/ink1397.xml"/><Relationship Id="rId74" Type="http://schemas.openxmlformats.org/officeDocument/2006/relationships/customXml" Target="../ink/ink1405.xml"/><Relationship Id="rId79" Type="http://schemas.openxmlformats.org/officeDocument/2006/relationships/image" Target="../media/image1372.png"/><Relationship Id="rId102" Type="http://schemas.openxmlformats.org/officeDocument/2006/relationships/customXml" Target="../ink/ink1419.xml"/><Relationship Id="rId5" Type="http://schemas.openxmlformats.org/officeDocument/2006/relationships/image" Target="../media/image1336.png"/><Relationship Id="rId90" Type="http://schemas.openxmlformats.org/officeDocument/2006/relationships/customXml" Target="../ink/ink1413.xml"/><Relationship Id="rId95" Type="http://schemas.openxmlformats.org/officeDocument/2006/relationships/image" Target="../media/image1380.png"/><Relationship Id="rId22" Type="http://schemas.openxmlformats.org/officeDocument/2006/relationships/customXml" Target="../ink/ink1379.xml"/><Relationship Id="rId27" Type="http://schemas.openxmlformats.org/officeDocument/2006/relationships/image" Target="../media/image1347.png"/><Relationship Id="rId43" Type="http://schemas.openxmlformats.org/officeDocument/2006/relationships/image" Target="../media/image1355.png"/><Relationship Id="rId48" Type="http://schemas.openxmlformats.org/officeDocument/2006/relationships/customXml" Target="../ink/ink1392.xml"/><Relationship Id="rId64" Type="http://schemas.openxmlformats.org/officeDocument/2006/relationships/customXml" Target="../ink/ink1400.xml"/><Relationship Id="rId69" Type="http://schemas.openxmlformats.org/officeDocument/2006/relationships/image" Target="../media/image1367.png"/><Relationship Id="rId80" Type="http://schemas.openxmlformats.org/officeDocument/2006/relationships/customXml" Target="../ink/ink1408.xml"/><Relationship Id="rId85" Type="http://schemas.openxmlformats.org/officeDocument/2006/relationships/image" Target="../media/image1375.png"/><Relationship Id="rId12" Type="http://schemas.openxmlformats.org/officeDocument/2006/relationships/customXml" Target="../ink/ink1374.xml"/><Relationship Id="rId17" Type="http://schemas.openxmlformats.org/officeDocument/2006/relationships/image" Target="../media/image1342.png"/><Relationship Id="rId25" Type="http://schemas.openxmlformats.org/officeDocument/2006/relationships/image" Target="../media/image1346.png"/><Relationship Id="rId33" Type="http://schemas.openxmlformats.org/officeDocument/2006/relationships/image" Target="../media/image1350.png"/><Relationship Id="rId38" Type="http://schemas.openxmlformats.org/officeDocument/2006/relationships/customXml" Target="../ink/ink1387.xml"/><Relationship Id="rId46" Type="http://schemas.openxmlformats.org/officeDocument/2006/relationships/customXml" Target="../ink/ink1391.xml"/><Relationship Id="rId59" Type="http://schemas.openxmlformats.org/officeDocument/2006/relationships/image" Target="../media/image1362.png"/><Relationship Id="rId67" Type="http://schemas.openxmlformats.org/officeDocument/2006/relationships/image" Target="../media/image1366.png"/><Relationship Id="rId103" Type="http://schemas.openxmlformats.org/officeDocument/2006/relationships/image" Target="../media/image1384.png"/><Relationship Id="rId20" Type="http://schemas.openxmlformats.org/officeDocument/2006/relationships/customXml" Target="../ink/ink1378.xml"/><Relationship Id="rId41" Type="http://schemas.openxmlformats.org/officeDocument/2006/relationships/image" Target="../media/image1354.png"/><Relationship Id="rId54" Type="http://schemas.openxmlformats.org/officeDocument/2006/relationships/customXml" Target="../ink/ink1395.xml"/><Relationship Id="rId62" Type="http://schemas.openxmlformats.org/officeDocument/2006/relationships/customXml" Target="../ink/ink1399.xml"/><Relationship Id="rId70" Type="http://schemas.openxmlformats.org/officeDocument/2006/relationships/customXml" Target="../ink/ink1403.xml"/><Relationship Id="rId75" Type="http://schemas.openxmlformats.org/officeDocument/2006/relationships/image" Target="../media/image1370.png"/><Relationship Id="rId83" Type="http://schemas.openxmlformats.org/officeDocument/2006/relationships/image" Target="../media/image1374.png"/><Relationship Id="rId88" Type="http://schemas.openxmlformats.org/officeDocument/2006/relationships/customXml" Target="../ink/ink1412.xml"/><Relationship Id="rId91" Type="http://schemas.openxmlformats.org/officeDocument/2006/relationships/image" Target="../media/image1378.png"/><Relationship Id="rId96" Type="http://schemas.openxmlformats.org/officeDocument/2006/relationships/customXml" Target="../ink/ink141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71.xml"/><Relationship Id="rId15" Type="http://schemas.openxmlformats.org/officeDocument/2006/relationships/image" Target="../media/image1341.png"/><Relationship Id="rId23" Type="http://schemas.openxmlformats.org/officeDocument/2006/relationships/image" Target="../media/image1345.png"/><Relationship Id="rId28" Type="http://schemas.openxmlformats.org/officeDocument/2006/relationships/customXml" Target="../ink/ink1382.xml"/><Relationship Id="rId36" Type="http://schemas.openxmlformats.org/officeDocument/2006/relationships/customXml" Target="../ink/ink1386.xml"/><Relationship Id="rId49" Type="http://schemas.openxmlformats.org/officeDocument/2006/relationships/image" Target="../media/image1358.png"/><Relationship Id="rId57" Type="http://schemas.openxmlformats.org/officeDocument/2006/relationships/image" Target="../media/image1361.png"/><Relationship Id="rId10" Type="http://schemas.openxmlformats.org/officeDocument/2006/relationships/customXml" Target="../ink/ink1373.xml"/><Relationship Id="rId31" Type="http://schemas.openxmlformats.org/officeDocument/2006/relationships/image" Target="../media/image1349.png"/><Relationship Id="rId44" Type="http://schemas.openxmlformats.org/officeDocument/2006/relationships/customXml" Target="../ink/ink1390.xml"/><Relationship Id="rId52" Type="http://schemas.openxmlformats.org/officeDocument/2006/relationships/customXml" Target="../ink/ink1394.xml"/><Relationship Id="rId60" Type="http://schemas.openxmlformats.org/officeDocument/2006/relationships/customXml" Target="../ink/ink1398.xml"/><Relationship Id="rId65" Type="http://schemas.openxmlformats.org/officeDocument/2006/relationships/image" Target="../media/image1365.png"/><Relationship Id="rId73" Type="http://schemas.openxmlformats.org/officeDocument/2006/relationships/image" Target="../media/image1369.png"/><Relationship Id="rId78" Type="http://schemas.openxmlformats.org/officeDocument/2006/relationships/customXml" Target="../ink/ink1407.xml"/><Relationship Id="rId81" Type="http://schemas.openxmlformats.org/officeDocument/2006/relationships/image" Target="../media/image1373.png"/><Relationship Id="rId86" Type="http://schemas.openxmlformats.org/officeDocument/2006/relationships/customXml" Target="../ink/ink1411.xml"/><Relationship Id="rId94" Type="http://schemas.openxmlformats.org/officeDocument/2006/relationships/customXml" Target="../ink/ink1415.xml"/><Relationship Id="rId99" Type="http://schemas.openxmlformats.org/officeDocument/2006/relationships/image" Target="../media/image1382.png"/><Relationship Id="rId101" Type="http://schemas.openxmlformats.org/officeDocument/2006/relationships/image" Target="../media/image1383.png"/><Relationship Id="rId4" Type="http://schemas.openxmlformats.org/officeDocument/2006/relationships/customXml" Target="../ink/ink1370.xml"/><Relationship Id="rId9" Type="http://schemas.openxmlformats.org/officeDocument/2006/relationships/image" Target="../media/image1338.png"/><Relationship Id="rId13" Type="http://schemas.openxmlformats.org/officeDocument/2006/relationships/image" Target="../media/image1340.png"/><Relationship Id="rId18" Type="http://schemas.openxmlformats.org/officeDocument/2006/relationships/customXml" Target="../ink/ink1377.xml"/><Relationship Id="rId39" Type="http://schemas.openxmlformats.org/officeDocument/2006/relationships/image" Target="../media/image1353.png"/><Relationship Id="rId34" Type="http://schemas.openxmlformats.org/officeDocument/2006/relationships/customXml" Target="../ink/ink1385.xml"/><Relationship Id="rId50" Type="http://schemas.openxmlformats.org/officeDocument/2006/relationships/customXml" Target="../ink/ink1393.xml"/><Relationship Id="rId55" Type="http://schemas.openxmlformats.org/officeDocument/2006/relationships/image" Target="../media/image792.png"/><Relationship Id="rId76" Type="http://schemas.openxmlformats.org/officeDocument/2006/relationships/customXml" Target="../ink/ink1406.xml"/><Relationship Id="rId97" Type="http://schemas.openxmlformats.org/officeDocument/2006/relationships/image" Target="../media/image1381.png"/><Relationship Id="rId7" Type="http://schemas.openxmlformats.org/officeDocument/2006/relationships/image" Target="../media/image1337.png"/><Relationship Id="rId71" Type="http://schemas.openxmlformats.org/officeDocument/2006/relationships/image" Target="../media/image1368.png"/><Relationship Id="rId92" Type="http://schemas.openxmlformats.org/officeDocument/2006/relationships/customXml" Target="../ink/ink1414.xml"/><Relationship Id="rId2" Type="http://schemas.openxmlformats.org/officeDocument/2006/relationships/customXml" Target="../ink/ink1369.xml"/><Relationship Id="rId29" Type="http://schemas.openxmlformats.org/officeDocument/2006/relationships/image" Target="../media/image1348.png"/><Relationship Id="rId24" Type="http://schemas.openxmlformats.org/officeDocument/2006/relationships/customXml" Target="../ink/ink1380.xml"/><Relationship Id="rId40" Type="http://schemas.openxmlformats.org/officeDocument/2006/relationships/customXml" Target="../ink/ink1388.xml"/><Relationship Id="rId45" Type="http://schemas.openxmlformats.org/officeDocument/2006/relationships/image" Target="../media/image1356.png"/><Relationship Id="rId66" Type="http://schemas.openxmlformats.org/officeDocument/2006/relationships/customXml" Target="../ink/ink1401.xml"/><Relationship Id="rId87" Type="http://schemas.openxmlformats.org/officeDocument/2006/relationships/image" Target="../media/image1376.png"/><Relationship Id="rId61" Type="http://schemas.openxmlformats.org/officeDocument/2006/relationships/image" Target="../media/image1363.png"/><Relationship Id="rId82" Type="http://schemas.openxmlformats.org/officeDocument/2006/relationships/customXml" Target="../ink/ink1409.xml"/><Relationship Id="rId19" Type="http://schemas.openxmlformats.org/officeDocument/2006/relationships/image" Target="../media/image1343.png"/><Relationship Id="rId14" Type="http://schemas.openxmlformats.org/officeDocument/2006/relationships/customXml" Target="../ink/ink1375.xml"/><Relationship Id="rId30" Type="http://schemas.openxmlformats.org/officeDocument/2006/relationships/customXml" Target="../ink/ink1383.xml"/><Relationship Id="rId35" Type="http://schemas.openxmlformats.org/officeDocument/2006/relationships/image" Target="../media/image1351.png"/><Relationship Id="rId56" Type="http://schemas.openxmlformats.org/officeDocument/2006/relationships/customXml" Target="../ink/ink1396.xml"/><Relationship Id="rId77" Type="http://schemas.openxmlformats.org/officeDocument/2006/relationships/image" Target="../media/image1371.png"/><Relationship Id="rId100" Type="http://schemas.openxmlformats.org/officeDocument/2006/relationships/customXml" Target="../ink/ink1418.xml"/><Relationship Id="rId8" Type="http://schemas.openxmlformats.org/officeDocument/2006/relationships/customXml" Target="../ink/ink1372.xml"/><Relationship Id="rId51" Type="http://schemas.openxmlformats.org/officeDocument/2006/relationships/image" Target="../media/image1359.png"/><Relationship Id="rId72" Type="http://schemas.openxmlformats.org/officeDocument/2006/relationships/customXml" Target="../ink/ink1404.xml"/><Relationship Id="rId93" Type="http://schemas.openxmlformats.org/officeDocument/2006/relationships/image" Target="../media/image1379.png"/><Relationship Id="rId98" Type="http://schemas.openxmlformats.org/officeDocument/2006/relationships/customXml" Target="../ink/ink1417.xml"/><Relationship Id="rId3" Type="http://schemas.openxmlformats.org/officeDocument/2006/relationships/image" Target="../media/image1335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77.xml"/><Relationship Id="rId21" Type="http://schemas.openxmlformats.org/officeDocument/2006/relationships/customXml" Target="../ink/ink1429.xml"/><Relationship Id="rId42" Type="http://schemas.openxmlformats.org/officeDocument/2006/relationships/image" Target="../media/image1405.png"/><Relationship Id="rId63" Type="http://schemas.openxmlformats.org/officeDocument/2006/relationships/customXml" Target="../ink/ink1450.xml"/><Relationship Id="rId84" Type="http://schemas.openxmlformats.org/officeDocument/2006/relationships/image" Target="../media/image1426.png"/><Relationship Id="rId138" Type="http://schemas.openxmlformats.org/officeDocument/2006/relationships/customXml" Target="../ink/ink1488.xml"/><Relationship Id="rId159" Type="http://schemas.openxmlformats.org/officeDocument/2006/relationships/image" Target="../media/image1462.png"/><Relationship Id="rId170" Type="http://schemas.openxmlformats.org/officeDocument/2006/relationships/image" Target="../media/image1467.png"/><Relationship Id="rId191" Type="http://schemas.openxmlformats.org/officeDocument/2006/relationships/customXml" Target="../ink/ink1515.xml"/><Relationship Id="rId205" Type="http://schemas.openxmlformats.org/officeDocument/2006/relationships/customXml" Target="../ink/ink1522.xml"/><Relationship Id="rId107" Type="http://schemas.openxmlformats.org/officeDocument/2006/relationships/customXml" Target="../ink/ink1472.xml"/><Relationship Id="rId11" Type="http://schemas.openxmlformats.org/officeDocument/2006/relationships/customXml" Target="../ink/ink1424.xml"/><Relationship Id="rId32" Type="http://schemas.openxmlformats.org/officeDocument/2006/relationships/image" Target="../media/image1400.png"/><Relationship Id="rId53" Type="http://schemas.openxmlformats.org/officeDocument/2006/relationships/customXml" Target="../ink/ink1445.xml"/><Relationship Id="rId74" Type="http://schemas.openxmlformats.org/officeDocument/2006/relationships/image" Target="../media/image1421.png"/><Relationship Id="rId128" Type="http://schemas.openxmlformats.org/officeDocument/2006/relationships/image" Target="../media/image1447.png"/><Relationship Id="rId149" Type="http://schemas.openxmlformats.org/officeDocument/2006/relationships/image" Target="../media/image1457.png"/><Relationship Id="rId5" Type="http://schemas.openxmlformats.org/officeDocument/2006/relationships/customXml" Target="../ink/ink1421.xml"/><Relationship Id="rId95" Type="http://schemas.openxmlformats.org/officeDocument/2006/relationships/customXml" Target="../ink/ink1466.xml"/><Relationship Id="rId160" Type="http://schemas.openxmlformats.org/officeDocument/2006/relationships/customXml" Target="../ink/ink1499.xml"/><Relationship Id="rId181" Type="http://schemas.openxmlformats.org/officeDocument/2006/relationships/customXml" Target="../ink/ink1510.xml"/><Relationship Id="rId216" Type="http://schemas.openxmlformats.org/officeDocument/2006/relationships/image" Target="../media/image1490.png"/><Relationship Id="rId22" Type="http://schemas.openxmlformats.org/officeDocument/2006/relationships/image" Target="../media/image1395.png"/><Relationship Id="rId43" Type="http://schemas.openxmlformats.org/officeDocument/2006/relationships/customXml" Target="../ink/ink1440.xml"/><Relationship Id="rId64" Type="http://schemas.openxmlformats.org/officeDocument/2006/relationships/image" Target="../media/image1416.png"/><Relationship Id="rId118" Type="http://schemas.openxmlformats.org/officeDocument/2006/relationships/image" Target="../media/image1443.png"/><Relationship Id="rId139" Type="http://schemas.openxmlformats.org/officeDocument/2006/relationships/image" Target="../media/image1452.png"/><Relationship Id="rId85" Type="http://schemas.openxmlformats.org/officeDocument/2006/relationships/customXml" Target="../ink/ink1461.xml"/><Relationship Id="rId150" Type="http://schemas.openxmlformats.org/officeDocument/2006/relationships/customXml" Target="../ink/ink1494.xml"/><Relationship Id="rId171" Type="http://schemas.openxmlformats.org/officeDocument/2006/relationships/customXml" Target="../ink/ink1505.xml"/><Relationship Id="rId192" Type="http://schemas.openxmlformats.org/officeDocument/2006/relationships/image" Target="../media/image1478.png"/><Relationship Id="rId206" Type="http://schemas.openxmlformats.org/officeDocument/2006/relationships/image" Target="../media/image1485.png"/><Relationship Id="rId12" Type="http://schemas.openxmlformats.org/officeDocument/2006/relationships/image" Target="../media/image1390.png"/><Relationship Id="rId33" Type="http://schemas.openxmlformats.org/officeDocument/2006/relationships/customXml" Target="../ink/ink1435.xml"/><Relationship Id="rId108" Type="http://schemas.openxmlformats.org/officeDocument/2006/relationships/image" Target="../media/image1438.png"/><Relationship Id="rId129" Type="http://schemas.openxmlformats.org/officeDocument/2006/relationships/customXml" Target="../ink/ink1483.xml"/><Relationship Id="rId54" Type="http://schemas.openxmlformats.org/officeDocument/2006/relationships/image" Target="../media/image1411.png"/><Relationship Id="rId75" Type="http://schemas.openxmlformats.org/officeDocument/2006/relationships/customXml" Target="../ink/ink1456.xml"/><Relationship Id="rId96" Type="http://schemas.openxmlformats.org/officeDocument/2006/relationships/image" Target="../media/image1432.png"/><Relationship Id="rId140" Type="http://schemas.openxmlformats.org/officeDocument/2006/relationships/customXml" Target="../ink/ink1489.xml"/><Relationship Id="rId161" Type="http://schemas.openxmlformats.org/officeDocument/2006/relationships/image" Target="../media/image1463.png"/><Relationship Id="rId182" Type="http://schemas.openxmlformats.org/officeDocument/2006/relationships/image" Target="../media/image1473.png"/><Relationship Id="rId6" Type="http://schemas.openxmlformats.org/officeDocument/2006/relationships/image" Target="../media/image1387.png"/><Relationship Id="rId23" Type="http://schemas.openxmlformats.org/officeDocument/2006/relationships/customXml" Target="../ink/ink1430.xml"/><Relationship Id="rId119" Type="http://schemas.openxmlformats.org/officeDocument/2006/relationships/customXml" Target="../ink/ink1478.xml"/><Relationship Id="rId44" Type="http://schemas.openxmlformats.org/officeDocument/2006/relationships/image" Target="../media/image1406.png"/><Relationship Id="rId65" Type="http://schemas.openxmlformats.org/officeDocument/2006/relationships/customXml" Target="../ink/ink1451.xml"/><Relationship Id="rId86" Type="http://schemas.openxmlformats.org/officeDocument/2006/relationships/image" Target="../media/image1427.png"/><Relationship Id="rId130" Type="http://schemas.openxmlformats.org/officeDocument/2006/relationships/image" Target="../media/image1448.png"/><Relationship Id="rId151" Type="http://schemas.openxmlformats.org/officeDocument/2006/relationships/image" Target="../media/image1458.png"/><Relationship Id="rId172" Type="http://schemas.openxmlformats.org/officeDocument/2006/relationships/image" Target="../media/image1468.png"/><Relationship Id="rId193" Type="http://schemas.openxmlformats.org/officeDocument/2006/relationships/customXml" Target="../ink/ink1516.xml"/><Relationship Id="rId207" Type="http://schemas.openxmlformats.org/officeDocument/2006/relationships/customXml" Target="../ink/ink1523.xml"/><Relationship Id="rId13" Type="http://schemas.openxmlformats.org/officeDocument/2006/relationships/customXml" Target="../ink/ink1425.xml"/><Relationship Id="rId109" Type="http://schemas.openxmlformats.org/officeDocument/2006/relationships/customXml" Target="../ink/ink1473.xml"/><Relationship Id="rId34" Type="http://schemas.openxmlformats.org/officeDocument/2006/relationships/image" Target="../media/image1401.png"/><Relationship Id="rId55" Type="http://schemas.openxmlformats.org/officeDocument/2006/relationships/customXml" Target="../ink/ink1446.xml"/><Relationship Id="rId76" Type="http://schemas.openxmlformats.org/officeDocument/2006/relationships/image" Target="../media/image1422.png"/><Relationship Id="rId97" Type="http://schemas.openxmlformats.org/officeDocument/2006/relationships/customXml" Target="../ink/ink1467.xml"/><Relationship Id="rId120" Type="http://schemas.openxmlformats.org/officeDocument/2006/relationships/image" Target="../media/image1444.png"/><Relationship Id="rId141" Type="http://schemas.openxmlformats.org/officeDocument/2006/relationships/image" Target="../media/image1453.png"/><Relationship Id="rId7" Type="http://schemas.openxmlformats.org/officeDocument/2006/relationships/customXml" Target="../ink/ink1422.xml"/><Relationship Id="rId162" Type="http://schemas.openxmlformats.org/officeDocument/2006/relationships/customXml" Target="../ink/ink1500.xml"/><Relationship Id="rId183" Type="http://schemas.openxmlformats.org/officeDocument/2006/relationships/customXml" Target="../ink/ink1511.xml"/><Relationship Id="rId24" Type="http://schemas.openxmlformats.org/officeDocument/2006/relationships/image" Target="../media/image1396.png"/><Relationship Id="rId45" Type="http://schemas.openxmlformats.org/officeDocument/2006/relationships/customXml" Target="../ink/ink1441.xml"/><Relationship Id="rId66" Type="http://schemas.openxmlformats.org/officeDocument/2006/relationships/image" Target="../media/image1417.png"/><Relationship Id="rId87" Type="http://schemas.openxmlformats.org/officeDocument/2006/relationships/customXml" Target="../ink/ink1462.xml"/><Relationship Id="rId110" Type="http://schemas.openxmlformats.org/officeDocument/2006/relationships/image" Target="../media/image1439.png"/><Relationship Id="rId131" Type="http://schemas.openxmlformats.org/officeDocument/2006/relationships/customXml" Target="../ink/ink1484.xml"/><Relationship Id="rId152" Type="http://schemas.openxmlformats.org/officeDocument/2006/relationships/customXml" Target="../ink/ink1495.xml"/><Relationship Id="rId173" Type="http://schemas.openxmlformats.org/officeDocument/2006/relationships/customXml" Target="../ink/ink1506.xml"/><Relationship Id="rId194" Type="http://schemas.openxmlformats.org/officeDocument/2006/relationships/image" Target="../media/image1479.png"/><Relationship Id="rId208" Type="http://schemas.openxmlformats.org/officeDocument/2006/relationships/image" Target="../media/image1486.png"/><Relationship Id="rId19" Type="http://schemas.openxmlformats.org/officeDocument/2006/relationships/customXml" Target="../ink/ink1428.xml"/><Relationship Id="rId14" Type="http://schemas.openxmlformats.org/officeDocument/2006/relationships/image" Target="../media/image1391.png"/><Relationship Id="rId30" Type="http://schemas.openxmlformats.org/officeDocument/2006/relationships/image" Target="../media/image1399.png"/><Relationship Id="rId35" Type="http://schemas.openxmlformats.org/officeDocument/2006/relationships/customXml" Target="../ink/ink1436.xml"/><Relationship Id="rId56" Type="http://schemas.openxmlformats.org/officeDocument/2006/relationships/image" Target="../media/image1412.png"/><Relationship Id="rId77" Type="http://schemas.openxmlformats.org/officeDocument/2006/relationships/customXml" Target="../ink/ink1457.xml"/><Relationship Id="rId100" Type="http://schemas.openxmlformats.org/officeDocument/2006/relationships/image" Target="../media/image1434.png"/><Relationship Id="rId105" Type="http://schemas.openxmlformats.org/officeDocument/2006/relationships/customXml" Target="../ink/ink1471.xml"/><Relationship Id="rId126" Type="http://schemas.openxmlformats.org/officeDocument/2006/relationships/image" Target="../media/image1446.png"/><Relationship Id="rId147" Type="http://schemas.openxmlformats.org/officeDocument/2006/relationships/image" Target="../media/image1456.png"/><Relationship Id="rId168" Type="http://schemas.openxmlformats.org/officeDocument/2006/relationships/image" Target="../media/image1466.png"/><Relationship Id="rId8" Type="http://schemas.openxmlformats.org/officeDocument/2006/relationships/image" Target="../media/image1388.png"/><Relationship Id="rId51" Type="http://schemas.openxmlformats.org/officeDocument/2006/relationships/customXml" Target="../ink/ink1444.xml"/><Relationship Id="rId72" Type="http://schemas.openxmlformats.org/officeDocument/2006/relationships/image" Target="../media/image1420.png"/><Relationship Id="rId93" Type="http://schemas.openxmlformats.org/officeDocument/2006/relationships/customXml" Target="../ink/ink1465.xml"/><Relationship Id="rId98" Type="http://schemas.openxmlformats.org/officeDocument/2006/relationships/image" Target="../media/image1433.png"/><Relationship Id="rId121" Type="http://schemas.openxmlformats.org/officeDocument/2006/relationships/customXml" Target="../ink/ink1479.xml"/><Relationship Id="rId142" Type="http://schemas.openxmlformats.org/officeDocument/2006/relationships/customXml" Target="../ink/ink1490.xml"/><Relationship Id="rId163" Type="http://schemas.openxmlformats.org/officeDocument/2006/relationships/customXml" Target="../ink/ink1501.xml"/><Relationship Id="rId184" Type="http://schemas.openxmlformats.org/officeDocument/2006/relationships/image" Target="../media/image1474.png"/><Relationship Id="rId189" Type="http://schemas.openxmlformats.org/officeDocument/2006/relationships/customXml" Target="../ink/ink1514.xml"/><Relationship Id="rId3" Type="http://schemas.openxmlformats.org/officeDocument/2006/relationships/customXml" Target="../ink/ink1420.xml"/><Relationship Id="rId214" Type="http://schemas.openxmlformats.org/officeDocument/2006/relationships/image" Target="../media/image1489.png"/><Relationship Id="rId25" Type="http://schemas.openxmlformats.org/officeDocument/2006/relationships/customXml" Target="../ink/ink1431.xml"/><Relationship Id="rId46" Type="http://schemas.openxmlformats.org/officeDocument/2006/relationships/image" Target="../media/image1407.png"/><Relationship Id="rId67" Type="http://schemas.openxmlformats.org/officeDocument/2006/relationships/customXml" Target="../ink/ink1452.xml"/><Relationship Id="rId116" Type="http://schemas.openxmlformats.org/officeDocument/2006/relationships/image" Target="../media/image1442.png"/><Relationship Id="rId137" Type="http://schemas.openxmlformats.org/officeDocument/2006/relationships/image" Target="../media/image1451.png"/><Relationship Id="rId158" Type="http://schemas.openxmlformats.org/officeDocument/2006/relationships/customXml" Target="../ink/ink1498.xml"/><Relationship Id="rId20" Type="http://schemas.openxmlformats.org/officeDocument/2006/relationships/image" Target="../media/image1394.png"/><Relationship Id="rId41" Type="http://schemas.openxmlformats.org/officeDocument/2006/relationships/customXml" Target="../ink/ink1439.xml"/><Relationship Id="rId62" Type="http://schemas.openxmlformats.org/officeDocument/2006/relationships/image" Target="../media/image1415.png"/><Relationship Id="rId83" Type="http://schemas.openxmlformats.org/officeDocument/2006/relationships/customXml" Target="../ink/ink1460.xml"/><Relationship Id="rId88" Type="http://schemas.openxmlformats.org/officeDocument/2006/relationships/image" Target="../media/image1428.png"/><Relationship Id="rId111" Type="http://schemas.openxmlformats.org/officeDocument/2006/relationships/customXml" Target="../ink/ink1474.xml"/><Relationship Id="rId132" Type="http://schemas.openxmlformats.org/officeDocument/2006/relationships/image" Target="../media/image1449.png"/><Relationship Id="rId153" Type="http://schemas.openxmlformats.org/officeDocument/2006/relationships/image" Target="../media/image1459.png"/><Relationship Id="rId174" Type="http://schemas.openxmlformats.org/officeDocument/2006/relationships/image" Target="../media/image1469.png"/><Relationship Id="rId179" Type="http://schemas.openxmlformats.org/officeDocument/2006/relationships/customXml" Target="../ink/ink1509.xml"/><Relationship Id="rId195" Type="http://schemas.openxmlformats.org/officeDocument/2006/relationships/customXml" Target="../ink/ink1517.xml"/><Relationship Id="rId209" Type="http://schemas.openxmlformats.org/officeDocument/2006/relationships/customXml" Target="../ink/ink1524.xml"/><Relationship Id="rId190" Type="http://schemas.openxmlformats.org/officeDocument/2006/relationships/image" Target="../media/image1477.png"/><Relationship Id="rId204" Type="http://schemas.openxmlformats.org/officeDocument/2006/relationships/image" Target="../media/image1484.png"/><Relationship Id="rId15" Type="http://schemas.openxmlformats.org/officeDocument/2006/relationships/customXml" Target="../ink/ink1426.xml"/><Relationship Id="rId36" Type="http://schemas.openxmlformats.org/officeDocument/2006/relationships/image" Target="../media/image1402.png"/><Relationship Id="rId57" Type="http://schemas.openxmlformats.org/officeDocument/2006/relationships/customXml" Target="../ink/ink1447.xml"/><Relationship Id="rId106" Type="http://schemas.openxmlformats.org/officeDocument/2006/relationships/image" Target="../media/image1437.png"/><Relationship Id="rId127" Type="http://schemas.openxmlformats.org/officeDocument/2006/relationships/customXml" Target="../ink/ink1482.xml"/><Relationship Id="rId10" Type="http://schemas.openxmlformats.org/officeDocument/2006/relationships/image" Target="../media/image1389.png"/><Relationship Id="rId31" Type="http://schemas.openxmlformats.org/officeDocument/2006/relationships/customXml" Target="../ink/ink1434.xml"/><Relationship Id="rId52" Type="http://schemas.openxmlformats.org/officeDocument/2006/relationships/image" Target="../media/image1410.png"/><Relationship Id="rId73" Type="http://schemas.openxmlformats.org/officeDocument/2006/relationships/customXml" Target="../ink/ink1455.xml"/><Relationship Id="rId78" Type="http://schemas.openxmlformats.org/officeDocument/2006/relationships/image" Target="../media/image1423.png"/><Relationship Id="rId94" Type="http://schemas.openxmlformats.org/officeDocument/2006/relationships/image" Target="../media/image1431.png"/><Relationship Id="rId99" Type="http://schemas.openxmlformats.org/officeDocument/2006/relationships/customXml" Target="../ink/ink1468.xml"/><Relationship Id="rId101" Type="http://schemas.openxmlformats.org/officeDocument/2006/relationships/customXml" Target="../ink/ink1469.xml"/><Relationship Id="rId122" Type="http://schemas.openxmlformats.org/officeDocument/2006/relationships/image" Target="../media/image792.png"/><Relationship Id="rId143" Type="http://schemas.openxmlformats.org/officeDocument/2006/relationships/image" Target="../media/image1454.png"/><Relationship Id="rId148" Type="http://schemas.openxmlformats.org/officeDocument/2006/relationships/customXml" Target="../ink/ink1493.xml"/><Relationship Id="rId164" Type="http://schemas.openxmlformats.org/officeDocument/2006/relationships/image" Target="../media/image1464.png"/><Relationship Id="rId169" Type="http://schemas.openxmlformats.org/officeDocument/2006/relationships/customXml" Target="../ink/ink1504.xml"/><Relationship Id="rId185" Type="http://schemas.openxmlformats.org/officeDocument/2006/relationships/customXml" Target="../ink/ink1512.xml"/><Relationship Id="rId4" Type="http://schemas.openxmlformats.org/officeDocument/2006/relationships/image" Target="../media/image1386.png"/><Relationship Id="rId9" Type="http://schemas.openxmlformats.org/officeDocument/2006/relationships/customXml" Target="../ink/ink1423.xml"/><Relationship Id="rId180" Type="http://schemas.openxmlformats.org/officeDocument/2006/relationships/image" Target="../media/image1472.png"/><Relationship Id="rId210" Type="http://schemas.openxmlformats.org/officeDocument/2006/relationships/image" Target="../media/image1487.png"/><Relationship Id="rId215" Type="http://schemas.openxmlformats.org/officeDocument/2006/relationships/customXml" Target="../ink/ink1527.xml"/><Relationship Id="rId26" Type="http://schemas.openxmlformats.org/officeDocument/2006/relationships/image" Target="../media/image1397.png"/><Relationship Id="rId47" Type="http://schemas.openxmlformats.org/officeDocument/2006/relationships/customXml" Target="../ink/ink1442.xml"/><Relationship Id="rId68" Type="http://schemas.openxmlformats.org/officeDocument/2006/relationships/image" Target="../media/image1418.png"/><Relationship Id="rId89" Type="http://schemas.openxmlformats.org/officeDocument/2006/relationships/customXml" Target="../ink/ink1463.xml"/><Relationship Id="rId112" Type="http://schemas.openxmlformats.org/officeDocument/2006/relationships/image" Target="../media/image1440.png"/><Relationship Id="rId133" Type="http://schemas.openxmlformats.org/officeDocument/2006/relationships/customXml" Target="../ink/ink1485.xml"/><Relationship Id="rId154" Type="http://schemas.openxmlformats.org/officeDocument/2006/relationships/customXml" Target="../ink/ink1496.xml"/><Relationship Id="rId175" Type="http://schemas.openxmlformats.org/officeDocument/2006/relationships/customXml" Target="../ink/ink1507.xml"/><Relationship Id="rId196" Type="http://schemas.openxmlformats.org/officeDocument/2006/relationships/image" Target="../media/image1480.png"/><Relationship Id="rId200" Type="http://schemas.openxmlformats.org/officeDocument/2006/relationships/image" Target="../media/image1482.png"/><Relationship Id="rId16" Type="http://schemas.openxmlformats.org/officeDocument/2006/relationships/image" Target="../media/image1392.png"/><Relationship Id="rId37" Type="http://schemas.openxmlformats.org/officeDocument/2006/relationships/customXml" Target="../ink/ink1437.xml"/><Relationship Id="rId58" Type="http://schemas.openxmlformats.org/officeDocument/2006/relationships/image" Target="../media/image1413.png"/><Relationship Id="rId79" Type="http://schemas.openxmlformats.org/officeDocument/2006/relationships/customXml" Target="../ink/ink1458.xml"/><Relationship Id="rId102" Type="http://schemas.openxmlformats.org/officeDocument/2006/relationships/image" Target="../media/image1435.png"/><Relationship Id="rId123" Type="http://schemas.openxmlformats.org/officeDocument/2006/relationships/customXml" Target="../ink/ink1480.xml"/><Relationship Id="rId144" Type="http://schemas.openxmlformats.org/officeDocument/2006/relationships/customXml" Target="../ink/ink1491.xml"/><Relationship Id="rId90" Type="http://schemas.openxmlformats.org/officeDocument/2006/relationships/image" Target="../media/image1429.png"/><Relationship Id="rId165" Type="http://schemas.openxmlformats.org/officeDocument/2006/relationships/customXml" Target="../ink/ink1502.xml"/><Relationship Id="rId186" Type="http://schemas.openxmlformats.org/officeDocument/2006/relationships/image" Target="../media/image1475.png"/><Relationship Id="rId211" Type="http://schemas.openxmlformats.org/officeDocument/2006/relationships/customXml" Target="../ink/ink1525.xml"/><Relationship Id="rId27" Type="http://schemas.openxmlformats.org/officeDocument/2006/relationships/customXml" Target="../ink/ink1432.xml"/><Relationship Id="rId48" Type="http://schemas.openxmlformats.org/officeDocument/2006/relationships/image" Target="../media/image1408.png"/><Relationship Id="rId69" Type="http://schemas.openxmlformats.org/officeDocument/2006/relationships/customXml" Target="../ink/ink1453.xml"/><Relationship Id="rId113" Type="http://schemas.openxmlformats.org/officeDocument/2006/relationships/customXml" Target="../ink/ink1475.xml"/><Relationship Id="rId134" Type="http://schemas.openxmlformats.org/officeDocument/2006/relationships/customXml" Target="../ink/ink1486.xml"/><Relationship Id="rId80" Type="http://schemas.openxmlformats.org/officeDocument/2006/relationships/image" Target="../media/image1424.png"/><Relationship Id="rId155" Type="http://schemas.openxmlformats.org/officeDocument/2006/relationships/image" Target="../media/image1460.png"/><Relationship Id="rId176" Type="http://schemas.openxmlformats.org/officeDocument/2006/relationships/image" Target="../media/image1470.png"/><Relationship Id="rId197" Type="http://schemas.openxmlformats.org/officeDocument/2006/relationships/customXml" Target="../ink/ink1518.xml"/><Relationship Id="rId201" Type="http://schemas.openxmlformats.org/officeDocument/2006/relationships/customXml" Target="../ink/ink1520.xml"/><Relationship Id="rId17" Type="http://schemas.openxmlformats.org/officeDocument/2006/relationships/customXml" Target="../ink/ink1427.xml"/><Relationship Id="rId38" Type="http://schemas.openxmlformats.org/officeDocument/2006/relationships/image" Target="../media/image1403.png"/><Relationship Id="rId59" Type="http://schemas.openxmlformats.org/officeDocument/2006/relationships/customXml" Target="../ink/ink1448.xml"/><Relationship Id="rId103" Type="http://schemas.openxmlformats.org/officeDocument/2006/relationships/customXml" Target="../ink/ink1470.xml"/><Relationship Id="rId124" Type="http://schemas.openxmlformats.org/officeDocument/2006/relationships/image" Target="../media/image1445.png"/><Relationship Id="rId70" Type="http://schemas.openxmlformats.org/officeDocument/2006/relationships/image" Target="../media/image1419.png"/><Relationship Id="rId91" Type="http://schemas.openxmlformats.org/officeDocument/2006/relationships/customXml" Target="../ink/ink1464.xml"/><Relationship Id="rId145" Type="http://schemas.openxmlformats.org/officeDocument/2006/relationships/image" Target="../media/image1455.png"/><Relationship Id="rId166" Type="http://schemas.openxmlformats.org/officeDocument/2006/relationships/image" Target="../media/image1465.png"/><Relationship Id="rId187" Type="http://schemas.openxmlformats.org/officeDocument/2006/relationships/customXml" Target="../ink/ink1513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488.png"/><Relationship Id="rId28" Type="http://schemas.openxmlformats.org/officeDocument/2006/relationships/image" Target="../media/image1398.png"/><Relationship Id="rId49" Type="http://schemas.openxmlformats.org/officeDocument/2006/relationships/customXml" Target="../ink/ink1443.xml"/><Relationship Id="rId114" Type="http://schemas.openxmlformats.org/officeDocument/2006/relationships/image" Target="../media/image1441.png"/><Relationship Id="rId60" Type="http://schemas.openxmlformats.org/officeDocument/2006/relationships/image" Target="../media/image1414.png"/><Relationship Id="rId81" Type="http://schemas.openxmlformats.org/officeDocument/2006/relationships/customXml" Target="../ink/ink1459.xml"/><Relationship Id="rId135" Type="http://schemas.openxmlformats.org/officeDocument/2006/relationships/image" Target="../media/image1450.png"/><Relationship Id="rId156" Type="http://schemas.openxmlformats.org/officeDocument/2006/relationships/customXml" Target="../ink/ink1497.xml"/><Relationship Id="rId177" Type="http://schemas.openxmlformats.org/officeDocument/2006/relationships/customXml" Target="../ink/ink1508.xml"/><Relationship Id="rId198" Type="http://schemas.openxmlformats.org/officeDocument/2006/relationships/image" Target="../media/image1481.png"/><Relationship Id="rId202" Type="http://schemas.openxmlformats.org/officeDocument/2006/relationships/image" Target="../media/image1483.png"/><Relationship Id="rId18" Type="http://schemas.openxmlformats.org/officeDocument/2006/relationships/image" Target="../media/image1393.png"/><Relationship Id="rId39" Type="http://schemas.openxmlformats.org/officeDocument/2006/relationships/customXml" Target="../ink/ink1438.xml"/><Relationship Id="rId50" Type="http://schemas.openxmlformats.org/officeDocument/2006/relationships/image" Target="../media/image1409.png"/><Relationship Id="rId104" Type="http://schemas.openxmlformats.org/officeDocument/2006/relationships/image" Target="../media/image1436.png"/><Relationship Id="rId125" Type="http://schemas.openxmlformats.org/officeDocument/2006/relationships/customXml" Target="../ink/ink1481.xml"/><Relationship Id="rId146" Type="http://schemas.openxmlformats.org/officeDocument/2006/relationships/customXml" Target="../ink/ink1492.xml"/><Relationship Id="rId167" Type="http://schemas.openxmlformats.org/officeDocument/2006/relationships/customXml" Target="../ink/ink1503.xml"/><Relationship Id="rId188" Type="http://schemas.openxmlformats.org/officeDocument/2006/relationships/image" Target="../media/image1476.png"/><Relationship Id="rId71" Type="http://schemas.openxmlformats.org/officeDocument/2006/relationships/customXml" Target="../ink/ink1454.xml"/><Relationship Id="rId92" Type="http://schemas.openxmlformats.org/officeDocument/2006/relationships/image" Target="../media/image1430.png"/><Relationship Id="rId213" Type="http://schemas.openxmlformats.org/officeDocument/2006/relationships/customXml" Target="../ink/ink1526.xml"/><Relationship Id="rId2" Type="http://schemas.openxmlformats.org/officeDocument/2006/relationships/image" Target="../media/image1385.emf"/><Relationship Id="rId29" Type="http://schemas.openxmlformats.org/officeDocument/2006/relationships/customXml" Target="../ink/ink1433.xml"/><Relationship Id="rId40" Type="http://schemas.openxmlformats.org/officeDocument/2006/relationships/image" Target="../media/image1404.png"/><Relationship Id="rId115" Type="http://schemas.openxmlformats.org/officeDocument/2006/relationships/customXml" Target="../ink/ink1476.xml"/><Relationship Id="rId136" Type="http://schemas.openxmlformats.org/officeDocument/2006/relationships/customXml" Target="../ink/ink1487.xml"/><Relationship Id="rId157" Type="http://schemas.openxmlformats.org/officeDocument/2006/relationships/image" Target="../media/image1461.png"/><Relationship Id="rId178" Type="http://schemas.openxmlformats.org/officeDocument/2006/relationships/image" Target="../media/image1471.png"/><Relationship Id="rId61" Type="http://schemas.openxmlformats.org/officeDocument/2006/relationships/customXml" Target="../ink/ink1449.xml"/><Relationship Id="rId82" Type="http://schemas.openxmlformats.org/officeDocument/2006/relationships/image" Target="../media/image1425.png"/><Relationship Id="rId199" Type="http://schemas.openxmlformats.org/officeDocument/2006/relationships/customXml" Target="../ink/ink1519.xml"/><Relationship Id="rId203" Type="http://schemas.openxmlformats.org/officeDocument/2006/relationships/customXml" Target="../ink/ink1521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85.xml"/><Relationship Id="rId21" Type="http://schemas.openxmlformats.org/officeDocument/2006/relationships/customXml" Target="../ink/ink1537.xml"/><Relationship Id="rId42" Type="http://schemas.openxmlformats.org/officeDocument/2006/relationships/image" Target="../media/image1510.png"/><Relationship Id="rId63" Type="http://schemas.openxmlformats.org/officeDocument/2006/relationships/customXml" Target="../ink/ink1558.xml"/><Relationship Id="rId84" Type="http://schemas.openxmlformats.org/officeDocument/2006/relationships/image" Target="../media/image1531.png"/><Relationship Id="rId138" Type="http://schemas.openxmlformats.org/officeDocument/2006/relationships/image" Target="../media/image1558.png"/><Relationship Id="rId16" Type="http://schemas.openxmlformats.org/officeDocument/2006/relationships/image" Target="../media/image1497.png"/><Relationship Id="rId107" Type="http://schemas.openxmlformats.org/officeDocument/2006/relationships/customXml" Target="../ink/ink1580.xml"/><Relationship Id="rId11" Type="http://schemas.openxmlformats.org/officeDocument/2006/relationships/customXml" Target="../ink/ink1532.xml"/><Relationship Id="rId32" Type="http://schemas.openxmlformats.org/officeDocument/2006/relationships/image" Target="../media/image1505.png"/><Relationship Id="rId37" Type="http://schemas.openxmlformats.org/officeDocument/2006/relationships/customXml" Target="../ink/ink1545.xml"/><Relationship Id="rId53" Type="http://schemas.openxmlformats.org/officeDocument/2006/relationships/customXml" Target="../ink/ink1553.xml"/><Relationship Id="rId58" Type="http://schemas.openxmlformats.org/officeDocument/2006/relationships/image" Target="../media/image1518.png"/><Relationship Id="rId74" Type="http://schemas.openxmlformats.org/officeDocument/2006/relationships/image" Target="../media/image1526.png"/><Relationship Id="rId79" Type="http://schemas.openxmlformats.org/officeDocument/2006/relationships/customXml" Target="../ink/ink1566.xml"/><Relationship Id="rId102" Type="http://schemas.openxmlformats.org/officeDocument/2006/relationships/image" Target="../media/image1540.png"/><Relationship Id="rId123" Type="http://schemas.openxmlformats.org/officeDocument/2006/relationships/customXml" Target="../ink/ink1588.xml"/><Relationship Id="rId128" Type="http://schemas.openxmlformats.org/officeDocument/2006/relationships/image" Target="../media/image1553.png"/><Relationship Id="rId5" Type="http://schemas.openxmlformats.org/officeDocument/2006/relationships/customXml" Target="../ink/ink1529.xml"/><Relationship Id="rId90" Type="http://schemas.openxmlformats.org/officeDocument/2006/relationships/image" Target="../media/image1534.png"/><Relationship Id="rId95" Type="http://schemas.openxmlformats.org/officeDocument/2006/relationships/customXml" Target="../ink/ink1574.xml"/><Relationship Id="rId22" Type="http://schemas.openxmlformats.org/officeDocument/2006/relationships/image" Target="../media/image1500.png"/><Relationship Id="rId27" Type="http://schemas.openxmlformats.org/officeDocument/2006/relationships/customXml" Target="../ink/ink1540.xml"/><Relationship Id="rId43" Type="http://schemas.openxmlformats.org/officeDocument/2006/relationships/customXml" Target="../ink/ink1548.xml"/><Relationship Id="rId48" Type="http://schemas.openxmlformats.org/officeDocument/2006/relationships/image" Target="../media/image1513.png"/><Relationship Id="rId64" Type="http://schemas.openxmlformats.org/officeDocument/2006/relationships/image" Target="../media/image1521.png"/><Relationship Id="rId69" Type="http://schemas.openxmlformats.org/officeDocument/2006/relationships/customXml" Target="../ink/ink1561.xml"/><Relationship Id="rId113" Type="http://schemas.openxmlformats.org/officeDocument/2006/relationships/customXml" Target="../ink/ink1583.xml"/><Relationship Id="rId118" Type="http://schemas.openxmlformats.org/officeDocument/2006/relationships/image" Target="../media/image1548.png"/><Relationship Id="rId134" Type="http://schemas.openxmlformats.org/officeDocument/2006/relationships/image" Target="../media/image1556.png"/><Relationship Id="rId139" Type="http://schemas.openxmlformats.org/officeDocument/2006/relationships/customXml" Target="../ink/ink1596.xml"/><Relationship Id="rId80" Type="http://schemas.openxmlformats.org/officeDocument/2006/relationships/image" Target="../media/image1529.png"/><Relationship Id="rId85" Type="http://schemas.openxmlformats.org/officeDocument/2006/relationships/customXml" Target="../ink/ink1569.xml"/><Relationship Id="rId12" Type="http://schemas.openxmlformats.org/officeDocument/2006/relationships/image" Target="../media/image1495.png"/><Relationship Id="rId17" Type="http://schemas.openxmlformats.org/officeDocument/2006/relationships/customXml" Target="../ink/ink1535.xml"/><Relationship Id="rId33" Type="http://schemas.openxmlformats.org/officeDocument/2006/relationships/customXml" Target="../ink/ink1543.xml"/><Relationship Id="rId38" Type="http://schemas.openxmlformats.org/officeDocument/2006/relationships/image" Target="../media/image1508.png"/><Relationship Id="rId59" Type="http://schemas.openxmlformats.org/officeDocument/2006/relationships/customXml" Target="../ink/ink1556.xml"/><Relationship Id="rId103" Type="http://schemas.openxmlformats.org/officeDocument/2006/relationships/customXml" Target="../ink/ink1578.xml"/><Relationship Id="rId108" Type="http://schemas.openxmlformats.org/officeDocument/2006/relationships/image" Target="../media/image1543.png"/><Relationship Id="rId124" Type="http://schemas.openxmlformats.org/officeDocument/2006/relationships/image" Target="../media/image1551.png"/><Relationship Id="rId129" Type="http://schemas.openxmlformats.org/officeDocument/2006/relationships/customXml" Target="../ink/ink1591.xml"/><Relationship Id="rId54" Type="http://schemas.openxmlformats.org/officeDocument/2006/relationships/image" Target="../media/image1516.png"/><Relationship Id="rId70" Type="http://schemas.openxmlformats.org/officeDocument/2006/relationships/image" Target="../media/image1524.png"/><Relationship Id="rId75" Type="http://schemas.openxmlformats.org/officeDocument/2006/relationships/customXml" Target="../ink/ink1564.xml"/><Relationship Id="rId91" Type="http://schemas.openxmlformats.org/officeDocument/2006/relationships/customXml" Target="../ink/ink1572.xml"/><Relationship Id="rId96" Type="http://schemas.openxmlformats.org/officeDocument/2006/relationships/image" Target="../media/image1537.png"/><Relationship Id="rId140" Type="http://schemas.openxmlformats.org/officeDocument/2006/relationships/image" Target="../media/image15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2.png"/><Relationship Id="rId23" Type="http://schemas.openxmlformats.org/officeDocument/2006/relationships/customXml" Target="../ink/ink1538.xml"/><Relationship Id="rId28" Type="http://schemas.openxmlformats.org/officeDocument/2006/relationships/image" Target="../media/image1503.png"/><Relationship Id="rId49" Type="http://schemas.openxmlformats.org/officeDocument/2006/relationships/customXml" Target="../ink/ink1551.xml"/><Relationship Id="rId114" Type="http://schemas.openxmlformats.org/officeDocument/2006/relationships/image" Target="../media/image1546.png"/><Relationship Id="rId119" Type="http://schemas.openxmlformats.org/officeDocument/2006/relationships/customXml" Target="../ink/ink1586.xml"/><Relationship Id="rId44" Type="http://schemas.openxmlformats.org/officeDocument/2006/relationships/image" Target="../media/image1511.png"/><Relationship Id="rId60" Type="http://schemas.openxmlformats.org/officeDocument/2006/relationships/image" Target="../media/image1519.png"/><Relationship Id="rId65" Type="http://schemas.openxmlformats.org/officeDocument/2006/relationships/customXml" Target="../ink/ink1559.xml"/><Relationship Id="rId81" Type="http://schemas.openxmlformats.org/officeDocument/2006/relationships/customXml" Target="../ink/ink1567.xml"/><Relationship Id="rId86" Type="http://schemas.openxmlformats.org/officeDocument/2006/relationships/image" Target="../media/image1532.png"/><Relationship Id="rId130" Type="http://schemas.openxmlformats.org/officeDocument/2006/relationships/image" Target="../media/image1554.png"/><Relationship Id="rId135" Type="http://schemas.openxmlformats.org/officeDocument/2006/relationships/customXml" Target="../ink/ink1594.xml"/><Relationship Id="rId13" Type="http://schemas.openxmlformats.org/officeDocument/2006/relationships/customXml" Target="../ink/ink1533.xml"/><Relationship Id="rId18" Type="http://schemas.openxmlformats.org/officeDocument/2006/relationships/image" Target="../media/image1498.png"/><Relationship Id="rId39" Type="http://schemas.openxmlformats.org/officeDocument/2006/relationships/customXml" Target="../ink/ink1546.xml"/><Relationship Id="rId109" Type="http://schemas.openxmlformats.org/officeDocument/2006/relationships/customXml" Target="../ink/ink1581.xml"/><Relationship Id="rId34" Type="http://schemas.openxmlformats.org/officeDocument/2006/relationships/image" Target="../media/image1506.png"/><Relationship Id="rId50" Type="http://schemas.openxmlformats.org/officeDocument/2006/relationships/image" Target="../media/image1514.png"/><Relationship Id="rId55" Type="http://schemas.openxmlformats.org/officeDocument/2006/relationships/customXml" Target="../ink/ink1554.xml"/><Relationship Id="rId76" Type="http://schemas.openxmlformats.org/officeDocument/2006/relationships/image" Target="../media/image1527.png"/><Relationship Id="rId97" Type="http://schemas.openxmlformats.org/officeDocument/2006/relationships/customXml" Target="../ink/ink1575.xml"/><Relationship Id="rId104" Type="http://schemas.openxmlformats.org/officeDocument/2006/relationships/image" Target="../media/image1541.png"/><Relationship Id="rId120" Type="http://schemas.openxmlformats.org/officeDocument/2006/relationships/image" Target="../media/image1549.png"/><Relationship Id="rId125" Type="http://schemas.openxmlformats.org/officeDocument/2006/relationships/customXml" Target="../ink/ink1589.xml"/><Relationship Id="rId7" Type="http://schemas.openxmlformats.org/officeDocument/2006/relationships/customXml" Target="../ink/ink1530.xml"/><Relationship Id="rId71" Type="http://schemas.openxmlformats.org/officeDocument/2006/relationships/customXml" Target="../ink/ink1562.xml"/><Relationship Id="rId92" Type="http://schemas.openxmlformats.org/officeDocument/2006/relationships/image" Target="../media/image1535.png"/><Relationship Id="rId2" Type="http://schemas.openxmlformats.org/officeDocument/2006/relationships/image" Target="../media/image1385.emf"/><Relationship Id="rId29" Type="http://schemas.openxmlformats.org/officeDocument/2006/relationships/customXml" Target="../ink/ink1541.xml"/><Relationship Id="rId24" Type="http://schemas.openxmlformats.org/officeDocument/2006/relationships/image" Target="../media/image1501.png"/><Relationship Id="rId40" Type="http://schemas.openxmlformats.org/officeDocument/2006/relationships/image" Target="../media/image1509.png"/><Relationship Id="rId45" Type="http://schemas.openxmlformats.org/officeDocument/2006/relationships/customXml" Target="../ink/ink1549.xml"/><Relationship Id="rId66" Type="http://schemas.openxmlformats.org/officeDocument/2006/relationships/image" Target="../media/image1522.png"/><Relationship Id="rId87" Type="http://schemas.openxmlformats.org/officeDocument/2006/relationships/customXml" Target="../ink/ink1570.xml"/><Relationship Id="rId110" Type="http://schemas.openxmlformats.org/officeDocument/2006/relationships/image" Target="../media/image1544.png"/><Relationship Id="rId115" Type="http://schemas.openxmlformats.org/officeDocument/2006/relationships/customXml" Target="../ink/ink1584.xml"/><Relationship Id="rId131" Type="http://schemas.openxmlformats.org/officeDocument/2006/relationships/customXml" Target="../ink/ink1592.xml"/><Relationship Id="rId136" Type="http://schemas.openxmlformats.org/officeDocument/2006/relationships/image" Target="../media/image1557.png"/><Relationship Id="rId61" Type="http://schemas.openxmlformats.org/officeDocument/2006/relationships/customXml" Target="../ink/ink1557.xml"/><Relationship Id="rId82" Type="http://schemas.openxmlformats.org/officeDocument/2006/relationships/image" Target="../media/image1530.png"/><Relationship Id="rId19" Type="http://schemas.openxmlformats.org/officeDocument/2006/relationships/customXml" Target="../ink/ink1536.xml"/><Relationship Id="rId14" Type="http://schemas.openxmlformats.org/officeDocument/2006/relationships/image" Target="../media/image1496.png"/><Relationship Id="rId30" Type="http://schemas.openxmlformats.org/officeDocument/2006/relationships/image" Target="../media/image1504.png"/><Relationship Id="rId35" Type="http://schemas.openxmlformats.org/officeDocument/2006/relationships/customXml" Target="../ink/ink1544.xml"/><Relationship Id="rId56" Type="http://schemas.openxmlformats.org/officeDocument/2006/relationships/image" Target="../media/image1517.png"/><Relationship Id="rId77" Type="http://schemas.openxmlformats.org/officeDocument/2006/relationships/customXml" Target="../ink/ink1565.xml"/><Relationship Id="rId100" Type="http://schemas.openxmlformats.org/officeDocument/2006/relationships/image" Target="../media/image1539.png"/><Relationship Id="rId105" Type="http://schemas.openxmlformats.org/officeDocument/2006/relationships/customXml" Target="../ink/ink1579.xml"/><Relationship Id="rId126" Type="http://schemas.openxmlformats.org/officeDocument/2006/relationships/image" Target="../media/image1552.png"/><Relationship Id="rId8" Type="http://schemas.openxmlformats.org/officeDocument/2006/relationships/image" Target="../media/image1493.png"/><Relationship Id="rId51" Type="http://schemas.openxmlformats.org/officeDocument/2006/relationships/customXml" Target="../ink/ink1552.xml"/><Relationship Id="rId72" Type="http://schemas.openxmlformats.org/officeDocument/2006/relationships/image" Target="../media/image1525.png"/><Relationship Id="rId93" Type="http://schemas.openxmlformats.org/officeDocument/2006/relationships/customXml" Target="../ink/ink1573.xml"/><Relationship Id="rId98" Type="http://schemas.openxmlformats.org/officeDocument/2006/relationships/image" Target="../media/image1538.png"/><Relationship Id="rId121" Type="http://schemas.openxmlformats.org/officeDocument/2006/relationships/customXml" Target="../ink/ink1587.xml"/><Relationship Id="rId3" Type="http://schemas.openxmlformats.org/officeDocument/2006/relationships/customXml" Target="../ink/ink1528.xml"/><Relationship Id="rId25" Type="http://schemas.openxmlformats.org/officeDocument/2006/relationships/customXml" Target="../ink/ink1539.xml"/><Relationship Id="rId46" Type="http://schemas.openxmlformats.org/officeDocument/2006/relationships/image" Target="../media/image1512.png"/><Relationship Id="rId67" Type="http://schemas.openxmlformats.org/officeDocument/2006/relationships/customXml" Target="../ink/ink1560.xml"/><Relationship Id="rId116" Type="http://schemas.openxmlformats.org/officeDocument/2006/relationships/image" Target="../media/image1547.png"/><Relationship Id="rId137" Type="http://schemas.openxmlformats.org/officeDocument/2006/relationships/customXml" Target="../ink/ink1595.xml"/><Relationship Id="rId20" Type="http://schemas.openxmlformats.org/officeDocument/2006/relationships/image" Target="../media/image1499.png"/><Relationship Id="rId41" Type="http://schemas.openxmlformats.org/officeDocument/2006/relationships/customXml" Target="../ink/ink1547.xml"/><Relationship Id="rId62" Type="http://schemas.openxmlformats.org/officeDocument/2006/relationships/image" Target="../media/image1520.png"/><Relationship Id="rId83" Type="http://schemas.openxmlformats.org/officeDocument/2006/relationships/customXml" Target="../ink/ink1568.xml"/><Relationship Id="rId88" Type="http://schemas.openxmlformats.org/officeDocument/2006/relationships/image" Target="../media/image1533.png"/><Relationship Id="rId111" Type="http://schemas.openxmlformats.org/officeDocument/2006/relationships/customXml" Target="../ink/ink1582.xml"/><Relationship Id="rId132" Type="http://schemas.openxmlformats.org/officeDocument/2006/relationships/image" Target="../media/image1555.png"/><Relationship Id="rId15" Type="http://schemas.openxmlformats.org/officeDocument/2006/relationships/customXml" Target="../ink/ink1534.xml"/><Relationship Id="rId36" Type="http://schemas.openxmlformats.org/officeDocument/2006/relationships/image" Target="../media/image1507.png"/><Relationship Id="rId57" Type="http://schemas.openxmlformats.org/officeDocument/2006/relationships/customXml" Target="../ink/ink1555.xml"/><Relationship Id="rId106" Type="http://schemas.openxmlformats.org/officeDocument/2006/relationships/image" Target="../media/image1542.png"/><Relationship Id="rId127" Type="http://schemas.openxmlformats.org/officeDocument/2006/relationships/customXml" Target="../ink/ink1590.xml"/><Relationship Id="rId10" Type="http://schemas.openxmlformats.org/officeDocument/2006/relationships/image" Target="../media/image1494.png"/><Relationship Id="rId31" Type="http://schemas.openxmlformats.org/officeDocument/2006/relationships/customXml" Target="../ink/ink1542.xml"/><Relationship Id="rId52" Type="http://schemas.openxmlformats.org/officeDocument/2006/relationships/image" Target="../media/image1515.png"/><Relationship Id="rId73" Type="http://schemas.openxmlformats.org/officeDocument/2006/relationships/customXml" Target="../ink/ink1563.xml"/><Relationship Id="rId78" Type="http://schemas.openxmlformats.org/officeDocument/2006/relationships/image" Target="../media/image1528.png"/><Relationship Id="rId94" Type="http://schemas.openxmlformats.org/officeDocument/2006/relationships/image" Target="../media/image1536.png"/><Relationship Id="rId99" Type="http://schemas.openxmlformats.org/officeDocument/2006/relationships/customXml" Target="../ink/ink1576.xml"/><Relationship Id="rId101" Type="http://schemas.openxmlformats.org/officeDocument/2006/relationships/customXml" Target="../ink/ink1577.xml"/><Relationship Id="rId122" Type="http://schemas.openxmlformats.org/officeDocument/2006/relationships/image" Target="../media/image1550.png"/><Relationship Id="rId4" Type="http://schemas.openxmlformats.org/officeDocument/2006/relationships/image" Target="../media/image1491.png"/><Relationship Id="rId9" Type="http://schemas.openxmlformats.org/officeDocument/2006/relationships/customXml" Target="../ink/ink1531.xml"/><Relationship Id="rId26" Type="http://schemas.openxmlformats.org/officeDocument/2006/relationships/image" Target="../media/image1502.png"/><Relationship Id="rId47" Type="http://schemas.openxmlformats.org/officeDocument/2006/relationships/customXml" Target="../ink/ink1550.xml"/><Relationship Id="rId68" Type="http://schemas.openxmlformats.org/officeDocument/2006/relationships/image" Target="../media/image1523.png"/><Relationship Id="rId89" Type="http://schemas.openxmlformats.org/officeDocument/2006/relationships/customXml" Target="../ink/ink1571.xml"/><Relationship Id="rId112" Type="http://schemas.openxmlformats.org/officeDocument/2006/relationships/image" Target="../media/image1545.png"/><Relationship Id="rId133" Type="http://schemas.openxmlformats.org/officeDocument/2006/relationships/customXml" Target="../ink/ink1593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08.xml"/><Relationship Id="rId117" Type="http://schemas.openxmlformats.org/officeDocument/2006/relationships/image" Target="../media/image1618.png"/><Relationship Id="rId21" Type="http://schemas.openxmlformats.org/officeDocument/2006/relationships/image" Target="../media/image1570.png"/><Relationship Id="rId42" Type="http://schemas.openxmlformats.org/officeDocument/2006/relationships/customXml" Target="../ink/ink1616.xml"/><Relationship Id="rId47" Type="http://schemas.openxmlformats.org/officeDocument/2006/relationships/image" Target="../media/image1583.png"/><Relationship Id="rId63" Type="http://schemas.openxmlformats.org/officeDocument/2006/relationships/image" Target="../media/image1591.png"/><Relationship Id="rId68" Type="http://schemas.openxmlformats.org/officeDocument/2006/relationships/customXml" Target="../ink/ink1629.xml"/><Relationship Id="rId84" Type="http://schemas.openxmlformats.org/officeDocument/2006/relationships/customXml" Target="../ink/ink1637.xml"/><Relationship Id="rId89" Type="http://schemas.openxmlformats.org/officeDocument/2006/relationships/image" Target="../media/image1604.png"/><Relationship Id="rId112" Type="http://schemas.openxmlformats.org/officeDocument/2006/relationships/customXml" Target="../ink/ink1651.xml"/><Relationship Id="rId16" Type="http://schemas.openxmlformats.org/officeDocument/2006/relationships/customXml" Target="../ink/ink1603.xml"/><Relationship Id="rId107" Type="http://schemas.openxmlformats.org/officeDocument/2006/relationships/image" Target="../media/image1613.png"/><Relationship Id="rId11" Type="http://schemas.openxmlformats.org/officeDocument/2006/relationships/image" Target="../media/image1565.png"/><Relationship Id="rId32" Type="http://schemas.openxmlformats.org/officeDocument/2006/relationships/customXml" Target="../ink/ink1611.xml"/><Relationship Id="rId37" Type="http://schemas.openxmlformats.org/officeDocument/2006/relationships/image" Target="../media/image1578.png"/><Relationship Id="rId53" Type="http://schemas.openxmlformats.org/officeDocument/2006/relationships/image" Target="../media/image1586.png"/><Relationship Id="rId58" Type="http://schemas.openxmlformats.org/officeDocument/2006/relationships/customXml" Target="../ink/ink1624.xml"/><Relationship Id="rId74" Type="http://schemas.openxmlformats.org/officeDocument/2006/relationships/customXml" Target="../ink/ink1632.xml"/><Relationship Id="rId79" Type="http://schemas.openxmlformats.org/officeDocument/2006/relationships/image" Target="../media/image1599.png"/><Relationship Id="rId102" Type="http://schemas.openxmlformats.org/officeDocument/2006/relationships/customXml" Target="../ink/ink1646.xml"/><Relationship Id="rId123" Type="http://schemas.openxmlformats.org/officeDocument/2006/relationships/image" Target="../media/image1621.png"/><Relationship Id="rId5" Type="http://schemas.openxmlformats.org/officeDocument/2006/relationships/image" Target="../media/image1562.png"/><Relationship Id="rId90" Type="http://schemas.openxmlformats.org/officeDocument/2006/relationships/customXml" Target="../ink/ink1640.xml"/><Relationship Id="rId95" Type="http://schemas.openxmlformats.org/officeDocument/2006/relationships/image" Target="../media/image1607.png"/><Relationship Id="rId22" Type="http://schemas.openxmlformats.org/officeDocument/2006/relationships/customXml" Target="../ink/ink1606.xml"/><Relationship Id="rId27" Type="http://schemas.openxmlformats.org/officeDocument/2006/relationships/image" Target="../media/image1573.png"/><Relationship Id="rId43" Type="http://schemas.openxmlformats.org/officeDocument/2006/relationships/image" Target="../media/image1581.png"/><Relationship Id="rId48" Type="http://schemas.openxmlformats.org/officeDocument/2006/relationships/customXml" Target="../ink/ink1619.xml"/><Relationship Id="rId64" Type="http://schemas.openxmlformats.org/officeDocument/2006/relationships/customXml" Target="../ink/ink1627.xml"/><Relationship Id="rId69" Type="http://schemas.openxmlformats.org/officeDocument/2006/relationships/image" Target="../media/image1594.png"/><Relationship Id="rId113" Type="http://schemas.openxmlformats.org/officeDocument/2006/relationships/image" Target="../media/image1616.png"/><Relationship Id="rId118" Type="http://schemas.openxmlformats.org/officeDocument/2006/relationships/customXml" Target="../ink/ink1654.xml"/><Relationship Id="rId80" Type="http://schemas.openxmlformats.org/officeDocument/2006/relationships/customXml" Target="../ink/ink1635.xml"/><Relationship Id="rId85" Type="http://schemas.openxmlformats.org/officeDocument/2006/relationships/image" Target="../media/image1602.png"/><Relationship Id="rId12" Type="http://schemas.openxmlformats.org/officeDocument/2006/relationships/customXml" Target="../ink/ink1601.xml"/><Relationship Id="rId17" Type="http://schemas.openxmlformats.org/officeDocument/2006/relationships/image" Target="../media/image1568.png"/><Relationship Id="rId33" Type="http://schemas.openxmlformats.org/officeDocument/2006/relationships/image" Target="../media/image1576.png"/><Relationship Id="rId38" Type="http://schemas.openxmlformats.org/officeDocument/2006/relationships/customXml" Target="../ink/ink1614.xml"/><Relationship Id="rId59" Type="http://schemas.openxmlformats.org/officeDocument/2006/relationships/image" Target="../media/image1589.png"/><Relationship Id="rId103" Type="http://schemas.openxmlformats.org/officeDocument/2006/relationships/image" Target="../media/image1611.png"/><Relationship Id="rId108" Type="http://schemas.openxmlformats.org/officeDocument/2006/relationships/customXml" Target="../ink/ink1649.xml"/><Relationship Id="rId54" Type="http://schemas.openxmlformats.org/officeDocument/2006/relationships/customXml" Target="../ink/ink1622.xml"/><Relationship Id="rId70" Type="http://schemas.openxmlformats.org/officeDocument/2006/relationships/customXml" Target="../ink/ink1630.xml"/><Relationship Id="rId75" Type="http://schemas.openxmlformats.org/officeDocument/2006/relationships/image" Target="../media/image1597.png"/><Relationship Id="rId91" Type="http://schemas.openxmlformats.org/officeDocument/2006/relationships/image" Target="../media/image1605.png"/><Relationship Id="rId96" Type="http://schemas.openxmlformats.org/officeDocument/2006/relationships/customXml" Target="../ink/ink164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98.xml"/><Relationship Id="rId23" Type="http://schemas.openxmlformats.org/officeDocument/2006/relationships/image" Target="../media/image1571.png"/><Relationship Id="rId28" Type="http://schemas.openxmlformats.org/officeDocument/2006/relationships/customXml" Target="../ink/ink1609.xml"/><Relationship Id="rId49" Type="http://schemas.openxmlformats.org/officeDocument/2006/relationships/image" Target="../media/image1584.png"/><Relationship Id="rId114" Type="http://schemas.openxmlformats.org/officeDocument/2006/relationships/customXml" Target="../ink/ink1652.xml"/><Relationship Id="rId119" Type="http://schemas.openxmlformats.org/officeDocument/2006/relationships/image" Target="../media/image1619.png"/><Relationship Id="rId44" Type="http://schemas.openxmlformats.org/officeDocument/2006/relationships/customXml" Target="../ink/ink1617.xml"/><Relationship Id="rId60" Type="http://schemas.openxmlformats.org/officeDocument/2006/relationships/customXml" Target="../ink/ink1625.xml"/><Relationship Id="rId65" Type="http://schemas.openxmlformats.org/officeDocument/2006/relationships/image" Target="../media/image1592.png"/><Relationship Id="rId81" Type="http://schemas.openxmlformats.org/officeDocument/2006/relationships/image" Target="../media/image1600.png"/><Relationship Id="rId86" Type="http://schemas.openxmlformats.org/officeDocument/2006/relationships/customXml" Target="../ink/ink1638.xml"/><Relationship Id="rId4" Type="http://schemas.openxmlformats.org/officeDocument/2006/relationships/customXml" Target="../ink/ink1597.xml"/><Relationship Id="rId9" Type="http://schemas.openxmlformats.org/officeDocument/2006/relationships/image" Target="../media/image1564.png"/><Relationship Id="rId13" Type="http://schemas.openxmlformats.org/officeDocument/2006/relationships/image" Target="../media/image1566.png"/><Relationship Id="rId18" Type="http://schemas.openxmlformats.org/officeDocument/2006/relationships/customXml" Target="../ink/ink1604.xml"/><Relationship Id="rId39" Type="http://schemas.openxmlformats.org/officeDocument/2006/relationships/image" Target="../media/image1579.png"/><Relationship Id="rId109" Type="http://schemas.openxmlformats.org/officeDocument/2006/relationships/image" Target="../media/image1614.png"/><Relationship Id="rId34" Type="http://schemas.openxmlformats.org/officeDocument/2006/relationships/customXml" Target="../ink/ink1612.xml"/><Relationship Id="rId50" Type="http://schemas.openxmlformats.org/officeDocument/2006/relationships/customXml" Target="../ink/ink1620.xml"/><Relationship Id="rId55" Type="http://schemas.openxmlformats.org/officeDocument/2006/relationships/image" Target="../media/image1587.png"/><Relationship Id="rId76" Type="http://schemas.openxmlformats.org/officeDocument/2006/relationships/customXml" Target="../ink/ink1633.xml"/><Relationship Id="rId97" Type="http://schemas.openxmlformats.org/officeDocument/2006/relationships/image" Target="../media/image1608.png"/><Relationship Id="rId104" Type="http://schemas.openxmlformats.org/officeDocument/2006/relationships/customXml" Target="../ink/ink1647.xml"/><Relationship Id="rId120" Type="http://schemas.openxmlformats.org/officeDocument/2006/relationships/customXml" Target="../ink/ink1655.xml"/><Relationship Id="rId7" Type="http://schemas.openxmlformats.org/officeDocument/2006/relationships/image" Target="../media/image1563.png"/><Relationship Id="rId71" Type="http://schemas.openxmlformats.org/officeDocument/2006/relationships/image" Target="../media/image1595.png"/><Relationship Id="rId92" Type="http://schemas.openxmlformats.org/officeDocument/2006/relationships/customXml" Target="../ink/ink1641.xml"/><Relationship Id="rId2" Type="http://schemas.openxmlformats.org/officeDocument/2006/relationships/image" Target="../media/image1560.emf"/><Relationship Id="rId29" Type="http://schemas.openxmlformats.org/officeDocument/2006/relationships/image" Target="../media/image1574.png"/><Relationship Id="rId24" Type="http://schemas.openxmlformats.org/officeDocument/2006/relationships/customXml" Target="../ink/ink1607.xml"/><Relationship Id="rId40" Type="http://schemas.openxmlformats.org/officeDocument/2006/relationships/customXml" Target="../ink/ink1615.xml"/><Relationship Id="rId45" Type="http://schemas.openxmlformats.org/officeDocument/2006/relationships/image" Target="../media/image1582.png"/><Relationship Id="rId66" Type="http://schemas.openxmlformats.org/officeDocument/2006/relationships/customXml" Target="../ink/ink1628.xml"/><Relationship Id="rId87" Type="http://schemas.openxmlformats.org/officeDocument/2006/relationships/image" Target="../media/image1603.png"/><Relationship Id="rId110" Type="http://schemas.openxmlformats.org/officeDocument/2006/relationships/customXml" Target="../ink/ink1650.xml"/><Relationship Id="rId115" Type="http://schemas.openxmlformats.org/officeDocument/2006/relationships/image" Target="../media/image1617.png"/><Relationship Id="rId61" Type="http://schemas.openxmlformats.org/officeDocument/2006/relationships/image" Target="../media/image1590.png"/><Relationship Id="rId82" Type="http://schemas.openxmlformats.org/officeDocument/2006/relationships/customXml" Target="../ink/ink1636.xml"/><Relationship Id="rId19" Type="http://schemas.openxmlformats.org/officeDocument/2006/relationships/image" Target="../media/image1569.png"/><Relationship Id="rId14" Type="http://schemas.openxmlformats.org/officeDocument/2006/relationships/customXml" Target="../ink/ink1602.xml"/><Relationship Id="rId30" Type="http://schemas.openxmlformats.org/officeDocument/2006/relationships/customXml" Target="../ink/ink1610.xml"/><Relationship Id="rId35" Type="http://schemas.openxmlformats.org/officeDocument/2006/relationships/image" Target="../media/image1577.png"/><Relationship Id="rId56" Type="http://schemas.openxmlformats.org/officeDocument/2006/relationships/customXml" Target="../ink/ink1623.xml"/><Relationship Id="rId77" Type="http://schemas.openxmlformats.org/officeDocument/2006/relationships/image" Target="../media/image1598.png"/><Relationship Id="rId100" Type="http://schemas.openxmlformats.org/officeDocument/2006/relationships/customXml" Target="../ink/ink1645.xml"/><Relationship Id="rId105" Type="http://schemas.openxmlformats.org/officeDocument/2006/relationships/image" Target="../media/image1612.png"/><Relationship Id="rId8" Type="http://schemas.openxmlformats.org/officeDocument/2006/relationships/customXml" Target="../ink/ink1599.xml"/><Relationship Id="rId51" Type="http://schemas.openxmlformats.org/officeDocument/2006/relationships/image" Target="../media/image1585.png"/><Relationship Id="rId72" Type="http://schemas.openxmlformats.org/officeDocument/2006/relationships/customXml" Target="../ink/ink1631.xml"/><Relationship Id="rId93" Type="http://schemas.openxmlformats.org/officeDocument/2006/relationships/image" Target="../media/image1606.png"/><Relationship Id="rId98" Type="http://schemas.openxmlformats.org/officeDocument/2006/relationships/customXml" Target="../ink/ink1644.xml"/><Relationship Id="rId121" Type="http://schemas.openxmlformats.org/officeDocument/2006/relationships/image" Target="../media/image1620.png"/><Relationship Id="rId3" Type="http://schemas.openxmlformats.org/officeDocument/2006/relationships/image" Target="../media/image1561.emf"/><Relationship Id="rId25" Type="http://schemas.openxmlformats.org/officeDocument/2006/relationships/image" Target="../media/image1572.png"/><Relationship Id="rId46" Type="http://schemas.openxmlformats.org/officeDocument/2006/relationships/customXml" Target="../ink/ink1618.xml"/><Relationship Id="rId67" Type="http://schemas.openxmlformats.org/officeDocument/2006/relationships/image" Target="../media/image1593.png"/><Relationship Id="rId116" Type="http://schemas.openxmlformats.org/officeDocument/2006/relationships/customXml" Target="../ink/ink1653.xml"/><Relationship Id="rId20" Type="http://schemas.openxmlformats.org/officeDocument/2006/relationships/customXml" Target="../ink/ink1605.xml"/><Relationship Id="rId41" Type="http://schemas.openxmlformats.org/officeDocument/2006/relationships/image" Target="../media/image1580.png"/><Relationship Id="rId62" Type="http://schemas.openxmlformats.org/officeDocument/2006/relationships/customXml" Target="../ink/ink1626.xml"/><Relationship Id="rId83" Type="http://schemas.openxmlformats.org/officeDocument/2006/relationships/image" Target="../media/image1601.png"/><Relationship Id="rId88" Type="http://schemas.openxmlformats.org/officeDocument/2006/relationships/customXml" Target="../ink/ink1639.xml"/><Relationship Id="rId111" Type="http://schemas.openxmlformats.org/officeDocument/2006/relationships/image" Target="../media/image1615.png"/><Relationship Id="rId15" Type="http://schemas.openxmlformats.org/officeDocument/2006/relationships/image" Target="../media/image1567.png"/><Relationship Id="rId36" Type="http://schemas.openxmlformats.org/officeDocument/2006/relationships/customXml" Target="../ink/ink1613.xml"/><Relationship Id="rId57" Type="http://schemas.openxmlformats.org/officeDocument/2006/relationships/image" Target="../media/image1588.png"/><Relationship Id="rId106" Type="http://schemas.openxmlformats.org/officeDocument/2006/relationships/customXml" Target="../ink/ink1648.xml"/><Relationship Id="rId10" Type="http://schemas.openxmlformats.org/officeDocument/2006/relationships/customXml" Target="../ink/ink1600.xml"/><Relationship Id="rId31" Type="http://schemas.openxmlformats.org/officeDocument/2006/relationships/image" Target="../media/image1575.png"/><Relationship Id="rId52" Type="http://schemas.openxmlformats.org/officeDocument/2006/relationships/customXml" Target="../ink/ink1621.xml"/><Relationship Id="rId73" Type="http://schemas.openxmlformats.org/officeDocument/2006/relationships/image" Target="../media/image1596.png"/><Relationship Id="rId78" Type="http://schemas.openxmlformats.org/officeDocument/2006/relationships/customXml" Target="../ink/ink1634.xml"/><Relationship Id="rId94" Type="http://schemas.openxmlformats.org/officeDocument/2006/relationships/customXml" Target="../ink/ink1642.xml"/><Relationship Id="rId99" Type="http://schemas.openxmlformats.org/officeDocument/2006/relationships/image" Target="../media/image1609.png"/><Relationship Id="rId101" Type="http://schemas.openxmlformats.org/officeDocument/2006/relationships/image" Target="../media/image1610.png"/><Relationship Id="rId122" Type="http://schemas.openxmlformats.org/officeDocument/2006/relationships/customXml" Target="../ink/ink1656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75.png"/><Relationship Id="rId21" Type="http://schemas.openxmlformats.org/officeDocument/2006/relationships/image" Target="../media/image1628.png"/><Relationship Id="rId42" Type="http://schemas.openxmlformats.org/officeDocument/2006/relationships/customXml" Target="../ink/ink1676.xml"/><Relationship Id="rId63" Type="http://schemas.openxmlformats.org/officeDocument/2006/relationships/image" Target="../media/image1649.png"/><Relationship Id="rId84" Type="http://schemas.openxmlformats.org/officeDocument/2006/relationships/customXml" Target="../ink/ink1697.xml"/><Relationship Id="rId138" Type="http://schemas.openxmlformats.org/officeDocument/2006/relationships/customXml" Target="../ink/ink1724.xml"/><Relationship Id="rId159" Type="http://schemas.openxmlformats.org/officeDocument/2006/relationships/image" Target="../media/image1696.png"/><Relationship Id="rId170" Type="http://schemas.openxmlformats.org/officeDocument/2006/relationships/customXml" Target="../ink/ink1740.xml"/><Relationship Id="rId107" Type="http://schemas.openxmlformats.org/officeDocument/2006/relationships/image" Target="../media/image1670.png"/><Relationship Id="rId11" Type="http://schemas.openxmlformats.org/officeDocument/2006/relationships/image" Target="../media/image1624.emf"/><Relationship Id="rId32" Type="http://schemas.openxmlformats.org/officeDocument/2006/relationships/customXml" Target="../ink/ink1671.xml"/><Relationship Id="rId53" Type="http://schemas.openxmlformats.org/officeDocument/2006/relationships/image" Target="../media/image1644.png"/><Relationship Id="rId74" Type="http://schemas.openxmlformats.org/officeDocument/2006/relationships/customXml" Target="../ink/ink1692.xml"/><Relationship Id="rId128" Type="http://schemas.openxmlformats.org/officeDocument/2006/relationships/customXml" Target="../ink/ink1719.xml"/><Relationship Id="rId149" Type="http://schemas.openxmlformats.org/officeDocument/2006/relationships/image" Target="../media/image1691.png"/><Relationship Id="rId5" Type="http://schemas.openxmlformats.org/officeDocument/2006/relationships/image" Target="../media/image9100.png"/><Relationship Id="rId95" Type="http://schemas.openxmlformats.org/officeDocument/2006/relationships/image" Target="../media/image1664.png"/><Relationship Id="rId160" Type="http://schemas.openxmlformats.org/officeDocument/2006/relationships/customXml" Target="../ink/ink1735.xml"/><Relationship Id="rId181" Type="http://schemas.openxmlformats.org/officeDocument/2006/relationships/image" Target="../media/image1707.png"/><Relationship Id="rId22" Type="http://schemas.openxmlformats.org/officeDocument/2006/relationships/customXml" Target="../ink/ink1666.xml"/><Relationship Id="rId43" Type="http://schemas.openxmlformats.org/officeDocument/2006/relationships/image" Target="../media/image1639.png"/><Relationship Id="rId64" Type="http://schemas.openxmlformats.org/officeDocument/2006/relationships/customXml" Target="../ink/ink1687.xml"/><Relationship Id="rId118" Type="http://schemas.openxmlformats.org/officeDocument/2006/relationships/customXml" Target="../ink/ink1714.xml"/><Relationship Id="rId139" Type="http://schemas.openxmlformats.org/officeDocument/2006/relationships/image" Target="../media/image1686.png"/><Relationship Id="rId85" Type="http://schemas.openxmlformats.org/officeDocument/2006/relationships/image" Target="../media/image1660.png"/><Relationship Id="rId150" Type="http://schemas.openxmlformats.org/officeDocument/2006/relationships/customXml" Target="../ink/ink1730.xml"/><Relationship Id="rId171" Type="http://schemas.openxmlformats.org/officeDocument/2006/relationships/image" Target="../media/image1702.png"/><Relationship Id="rId12" Type="http://schemas.openxmlformats.org/officeDocument/2006/relationships/image" Target="../media/image1625.emf"/><Relationship Id="rId33" Type="http://schemas.openxmlformats.org/officeDocument/2006/relationships/image" Target="../media/image1634.png"/><Relationship Id="rId108" Type="http://schemas.openxmlformats.org/officeDocument/2006/relationships/customXml" Target="../ink/ink1709.xml"/><Relationship Id="rId129" Type="http://schemas.openxmlformats.org/officeDocument/2006/relationships/image" Target="../media/image1681.png"/><Relationship Id="rId54" Type="http://schemas.openxmlformats.org/officeDocument/2006/relationships/customXml" Target="../ink/ink1682.xml"/><Relationship Id="rId75" Type="http://schemas.openxmlformats.org/officeDocument/2006/relationships/image" Target="../media/image1655.png"/><Relationship Id="rId96" Type="http://schemas.openxmlformats.org/officeDocument/2006/relationships/customXml" Target="../ink/ink1703.xml"/><Relationship Id="rId140" Type="http://schemas.openxmlformats.org/officeDocument/2006/relationships/customXml" Target="../ink/ink1725.xml"/><Relationship Id="rId161" Type="http://schemas.openxmlformats.org/officeDocument/2006/relationships/image" Target="../media/image1697.png"/><Relationship Id="rId6" Type="http://schemas.openxmlformats.org/officeDocument/2006/relationships/customXml" Target="../ink/ink1658.xml"/><Relationship Id="rId23" Type="http://schemas.openxmlformats.org/officeDocument/2006/relationships/image" Target="../media/image1629.png"/><Relationship Id="rId119" Type="http://schemas.openxmlformats.org/officeDocument/2006/relationships/image" Target="../media/image1676.png"/><Relationship Id="rId44" Type="http://schemas.openxmlformats.org/officeDocument/2006/relationships/customXml" Target="../ink/ink1677.xml"/><Relationship Id="rId60" Type="http://schemas.openxmlformats.org/officeDocument/2006/relationships/customXml" Target="../ink/ink1685.xml"/><Relationship Id="rId65" Type="http://schemas.openxmlformats.org/officeDocument/2006/relationships/image" Target="../media/image1650.png"/><Relationship Id="rId81" Type="http://schemas.openxmlformats.org/officeDocument/2006/relationships/image" Target="../media/image1658.png"/><Relationship Id="rId86" Type="http://schemas.openxmlformats.org/officeDocument/2006/relationships/customXml" Target="../ink/ink1698.xml"/><Relationship Id="rId130" Type="http://schemas.openxmlformats.org/officeDocument/2006/relationships/customXml" Target="../ink/ink1720.xml"/><Relationship Id="rId135" Type="http://schemas.openxmlformats.org/officeDocument/2006/relationships/image" Target="../media/image1684.png"/><Relationship Id="rId151" Type="http://schemas.openxmlformats.org/officeDocument/2006/relationships/image" Target="../media/image1692.png"/><Relationship Id="rId156" Type="http://schemas.openxmlformats.org/officeDocument/2006/relationships/customXml" Target="../ink/ink1733.xml"/><Relationship Id="rId177" Type="http://schemas.openxmlformats.org/officeDocument/2006/relationships/image" Target="../media/image1705.png"/><Relationship Id="rId172" Type="http://schemas.openxmlformats.org/officeDocument/2006/relationships/customXml" Target="../ink/ink1741.xml"/><Relationship Id="rId13" Type="http://schemas.openxmlformats.org/officeDocument/2006/relationships/customXml" Target="../ink/ink1660.xml"/><Relationship Id="rId18" Type="http://schemas.openxmlformats.org/officeDocument/2006/relationships/customXml" Target="../ink/ink1664.xml"/><Relationship Id="rId39" Type="http://schemas.openxmlformats.org/officeDocument/2006/relationships/image" Target="../media/image1637.png"/><Relationship Id="rId109" Type="http://schemas.openxmlformats.org/officeDocument/2006/relationships/image" Target="../media/image1671.png"/><Relationship Id="rId34" Type="http://schemas.openxmlformats.org/officeDocument/2006/relationships/customXml" Target="../ink/ink1672.xml"/><Relationship Id="rId50" Type="http://schemas.openxmlformats.org/officeDocument/2006/relationships/customXml" Target="../ink/ink1680.xml"/><Relationship Id="rId55" Type="http://schemas.openxmlformats.org/officeDocument/2006/relationships/image" Target="../media/image1645.png"/><Relationship Id="rId76" Type="http://schemas.openxmlformats.org/officeDocument/2006/relationships/customXml" Target="../ink/ink1693.xml"/><Relationship Id="rId97" Type="http://schemas.openxmlformats.org/officeDocument/2006/relationships/image" Target="../media/image1665.png"/><Relationship Id="rId104" Type="http://schemas.openxmlformats.org/officeDocument/2006/relationships/customXml" Target="../ink/ink1707.xml"/><Relationship Id="rId120" Type="http://schemas.openxmlformats.org/officeDocument/2006/relationships/customXml" Target="../ink/ink1715.xml"/><Relationship Id="rId125" Type="http://schemas.openxmlformats.org/officeDocument/2006/relationships/image" Target="../media/image1679.png"/><Relationship Id="rId141" Type="http://schemas.openxmlformats.org/officeDocument/2006/relationships/image" Target="../media/image1687.png"/><Relationship Id="rId146" Type="http://schemas.openxmlformats.org/officeDocument/2006/relationships/customXml" Target="../ink/ink1728.xml"/><Relationship Id="rId167" Type="http://schemas.openxmlformats.org/officeDocument/2006/relationships/image" Target="../media/image1700.png"/><Relationship Id="rId7" Type="http://schemas.openxmlformats.org/officeDocument/2006/relationships/image" Target="../media/image4.png"/><Relationship Id="rId71" Type="http://schemas.openxmlformats.org/officeDocument/2006/relationships/image" Target="../media/image1653.png"/><Relationship Id="rId92" Type="http://schemas.openxmlformats.org/officeDocument/2006/relationships/customXml" Target="../ink/ink1701.xml"/><Relationship Id="rId162" Type="http://schemas.openxmlformats.org/officeDocument/2006/relationships/customXml" Target="../ink/ink1736.xml"/><Relationship Id="rId2" Type="http://schemas.openxmlformats.org/officeDocument/2006/relationships/image" Target="../media/image1622.emf"/><Relationship Id="rId29" Type="http://schemas.openxmlformats.org/officeDocument/2006/relationships/image" Target="../media/image1632.png"/><Relationship Id="rId24" Type="http://schemas.openxmlformats.org/officeDocument/2006/relationships/customXml" Target="../ink/ink1667.xml"/><Relationship Id="rId40" Type="http://schemas.openxmlformats.org/officeDocument/2006/relationships/customXml" Target="../ink/ink1675.xml"/><Relationship Id="rId45" Type="http://schemas.openxmlformats.org/officeDocument/2006/relationships/image" Target="../media/image1640.png"/><Relationship Id="rId66" Type="http://schemas.openxmlformats.org/officeDocument/2006/relationships/customXml" Target="../ink/ink1688.xml"/><Relationship Id="rId87" Type="http://schemas.openxmlformats.org/officeDocument/2006/relationships/image" Target="../media/image1661.png"/><Relationship Id="rId110" Type="http://schemas.openxmlformats.org/officeDocument/2006/relationships/customXml" Target="../ink/ink1710.xml"/><Relationship Id="rId115" Type="http://schemas.openxmlformats.org/officeDocument/2006/relationships/image" Target="../media/image1674.png"/><Relationship Id="rId131" Type="http://schemas.openxmlformats.org/officeDocument/2006/relationships/image" Target="../media/image1682.png"/><Relationship Id="rId136" Type="http://schemas.openxmlformats.org/officeDocument/2006/relationships/customXml" Target="../ink/ink1723.xml"/><Relationship Id="rId157" Type="http://schemas.openxmlformats.org/officeDocument/2006/relationships/image" Target="../media/image1695.png"/><Relationship Id="rId178" Type="http://schemas.openxmlformats.org/officeDocument/2006/relationships/customXml" Target="../ink/ink1744.xml"/><Relationship Id="rId61" Type="http://schemas.openxmlformats.org/officeDocument/2006/relationships/image" Target="../media/image1648.png"/><Relationship Id="rId82" Type="http://schemas.openxmlformats.org/officeDocument/2006/relationships/customXml" Target="../ink/ink1696.xml"/><Relationship Id="rId152" Type="http://schemas.openxmlformats.org/officeDocument/2006/relationships/customXml" Target="../ink/ink1731.xml"/><Relationship Id="rId173" Type="http://schemas.openxmlformats.org/officeDocument/2006/relationships/image" Target="../media/image1703.png"/><Relationship Id="rId19" Type="http://schemas.openxmlformats.org/officeDocument/2006/relationships/image" Target="../media/image1627.png"/><Relationship Id="rId14" Type="http://schemas.openxmlformats.org/officeDocument/2006/relationships/customXml" Target="../ink/ink1661.xml"/><Relationship Id="rId30" Type="http://schemas.openxmlformats.org/officeDocument/2006/relationships/customXml" Target="../ink/ink1670.xml"/><Relationship Id="rId35" Type="http://schemas.openxmlformats.org/officeDocument/2006/relationships/image" Target="../media/image1635.png"/><Relationship Id="rId56" Type="http://schemas.openxmlformats.org/officeDocument/2006/relationships/customXml" Target="../ink/ink1683.xml"/><Relationship Id="rId77" Type="http://schemas.openxmlformats.org/officeDocument/2006/relationships/image" Target="../media/image1656.png"/><Relationship Id="rId100" Type="http://schemas.openxmlformats.org/officeDocument/2006/relationships/customXml" Target="../ink/ink1705.xml"/><Relationship Id="rId105" Type="http://schemas.openxmlformats.org/officeDocument/2006/relationships/image" Target="../media/image1669.png"/><Relationship Id="rId126" Type="http://schemas.openxmlformats.org/officeDocument/2006/relationships/customXml" Target="../ink/ink1718.xml"/><Relationship Id="rId147" Type="http://schemas.openxmlformats.org/officeDocument/2006/relationships/image" Target="../media/image1690.png"/><Relationship Id="rId168" Type="http://schemas.openxmlformats.org/officeDocument/2006/relationships/customXml" Target="../ink/ink1739.xml"/><Relationship Id="rId8" Type="http://schemas.openxmlformats.org/officeDocument/2006/relationships/customXml" Target="../ink/ink1659.xml"/><Relationship Id="rId51" Type="http://schemas.openxmlformats.org/officeDocument/2006/relationships/image" Target="../media/image1643.png"/><Relationship Id="rId72" Type="http://schemas.openxmlformats.org/officeDocument/2006/relationships/customXml" Target="../ink/ink1691.xml"/><Relationship Id="rId93" Type="http://schemas.openxmlformats.org/officeDocument/2006/relationships/image" Target="../media/image1663.png"/><Relationship Id="rId98" Type="http://schemas.openxmlformats.org/officeDocument/2006/relationships/customXml" Target="../ink/ink1704.xml"/><Relationship Id="rId121" Type="http://schemas.openxmlformats.org/officeDocument/2006/relationships/image" Target="../media/image1677.png"/><Relationship Id="rId142" Type="http://schemas.openxmlformats.org/officeDocument/2006/relationships/customXml" Target="../ink/ink1726.xml"/><Relationship Id="rId163" Type="http://schemas.openxmlformats.org/officeDocument/2006/relationships/image" Target="../media/image1698.png"/><Relationship Id="rId3" Type="http://schemas.openxmlformats.org/officeDocument/2006/relationships/image" Target="../media/image3.emf"/><Relationship Id="rId25" Type="http://schemas.openxmlformats.org/officeDocument/2006/relationships/image" Target="../media/image1630.png"/><Relationship Id="rId46" Type="http://schemas.openxmlformats.org/officeDocument/2006/relationships/customXml" Target="../ink/ink1678.xml"/><Relationship Id="rId67" Type="http://schemas.openxmlformats.org/officeDocument/2006/relationships/image" Target="../media/image1651.png"/><Relationship Id="rId116" Type="http://schemas.openxmlformats.org/officeDocument/2006/relationships/customXml" Target="../ink/ink1713.xml"/><Relationship Id="rId137" Type="http://schemas.openxmlformats.org/officeDocument/2006/relationships/image" Target="../media/image1685.png"/><Relationship Id="rId158" Type="http://schemas.openxmlformats.org/officeDocument/2006/relationships/customXml" Target="../ink/ink1734.xml"/><Relationship Id="rId20" Type="http://schemas.openxmlformats.org/officeDocument/2006/relationships/customXml" Target="../ink/ink1665.xml"/><Relationship Id="rId41" Type="http://schemas.openxmlformats.org/officeDocument/2006/relationships/image" Target="../media/image1638.png"/><Relationship Id="rId62" Type="http://schemas.openxmlformats.org/officeDocument/2006/relationships/customXml" Target="../ink/ink1686.xml"/><Relationship Id="rId83" Type="http://schemas.openxmlformats.org/officeDocument/2006/relationships/image" Target="../media/image1659.png"/><Relationship Id="rId88" Type="http://schemas.openxmlformats.org/officeDocument/2006/relationships/customXml" Target="../ink/ink1699.xml"/><Relationship Id="rId111" Type="http://schemas.openxmlformats.org/officeDocument/2006/relationships/image" Target="../media/image1672.png"/><Relationship Id="rId132" Type="http://schemas.openxmlformats.org/officeDocument/2006/relationships/customXml" Target="../ink/ink1721.xml"/><Relationship Id="rId153" Type="http://schemas.openxmlformats.org/officeDocument/2006/relationships/image" Target="../media/image1693.png"/><Relationship Id="rId174" Type="http://schemas.openxmlformats.org/officeDocument/2006/relationships/customXml" Target="../ink/ink1742.xml"/><Relationship Id="rId179" Type="http://schemas.openxmlformats.org/officeDocument/2006/relationships/image" Target="../media/image1706.png"/><Relationship Id="rId15" Type="http://schemas.openxmlformats.org/officeDocument/2006/relationships/customXml" Target="../ink/ink1662.xml"/><Relationship Id="rId36" Type="http://schemas.openxmlformats.org/officeDocument/2006/relationships/customXml" Target="../ink/ink1673.xml"/><Relationship Id="rId57" Type="http://schemas.openxmlformats.org/officeDocument/2006/relationships/image" Target="../media/image1646.png"/><Relationship Id="rId106" Type="http://schemas.openxmlformats.org/officeDocument/2006/relationships/customXml" Target="../ink/ink1708.xml"/><Relationship Id="rId127" Type="http://schemas.openxmlformats.org/officeDocument/2006/relationships/image" Target="../media/image1680.png"/><Relationship Id="rId10" Type="http://schemas.openxmlformats.org/officeDocument/2006/relationships/image" Target="../media/image1623.emf"/><Relationship Id="rId31" Type="http://schemas.openxmlformats.org/officeDocument/2006/relationships/image" Target="../media/image1633.png"/><Relationship Id="rId52" Type="http://schemas.openxmlformats.org/officeDocument/2006/relationships/customXml" Target="../ink/ink1681.xml"/><Relationship Id="rId73" Type="http://schemas.openxmlformats.org/officeDocument/2006/relationships/image" Target="../media/image1654.png"/><Relationship Id="rId78" Type="http://schemas.openxmlformats.org/officeDocument/2006/relationships/customXml" Target="../ink/ink1694.xml"/><Relationship Id="rId94" Type="http://schemas.openxmlformats.org/officeDocument/2006/relationships/customXml" Target="../ink/ink1702.xml"/><Relationship Id="rId99" Type="http://schemas.openxmlformats.org/officeDocument/2006/relationships/image" Target="../media/image1666.png"/><Relationship Id="rId101" Type="http://schemas.openxmlformats.org/officeDocument/2006/relationships/image" Target="../media/image1667.png"/><Relationship Id="rId122" Type="http://schemas.openxmlformats.org/officeDocument/2006/relationships/customXml" Target="../ink/ink1716.xml"/><Relationship Id="rId143" Type="http://schemas.openxmlformats.org/officeDocument/2006/relationships/image" Target="../media/image1688.png"/><Relationship Id="rId148" Type="http://schemas.openxmlformats.org/officeDocument/2006/relationships/customXml" Target="../ink/ink1729.xml"/><Relationship Id="rId164" Type="http://schemas.openxmlformats.org/officeDocument/2006/relationships/customXml" Target="../ink/ink1737.xml"/><Relationship Id="rId169" Type="http://schemas.openxmlformats.org/officeDocument/2006/relationships/image" Target="../media/image1701.png"/><Relationship Id="rId4" Type="http://schemas.openxmlformats.org/officeDocument/2006/relationships/customXml" Target="../ink/ink1657.xml"/><Relationship Id="rId9" Type="http://schemas.openxmlformats.org/officeDocument/2006/relationships/image" Target="../media/image10100.png"/><Relationship Id="rId180" Type="http://schemas.openxmlformats.org/officeDocument/2006/relationships/customXml" Target="../ink/ink1745.xml"/><Relationship Id="rId26" Type="http://schemas.openxmlformats.org/officeDocument/2006/relationships/customXml" Target="../ink/ink1668.xml"/><Relationship Id="rId47" Type="http://schemas.openxmlformats.org/officeDocument/2006/relationships/image" Target="../media/image1641.png"/><Relationship Id="rId68" Type="http://schemas.openxmlformats.org/officeDocument/2006/relationships/customXml" Target="../ink/ink1689.xml"/><Relationship Id="rId89" Type="http://schemas.openxmlformats.org/officeDocument/2006/relationships/image" Target="../media/image792.png"/><Relationship Id="rId112" Type="http://schemas.openxmlformats.org/officeDocument/2006/relationships/customXml" Target="../ink/ink1711.xml"/><Relationship Id="rId133" Type="http://schemas.openxmlformats.org/officeDocument/2006/relationships/image" Target="../media/image1683.png"/><Relationship Id="rId154" Type="http://schemas.openxmlformats.org/officeDocument/2006/relationships/customXml" Target="../ink/ink1732.xml"/><Relationship Id="rId175" Type="http://schemas.openxmlformats.org/officeDocument/2006/relationships/image" Target="../media/image1704.png"/><Relationship Id="rId16" Type="http://schemas.openxmlformats.org/officeDocument/2006/relationships/customXml" Target="../ink/ink1663.xml"/><Relationship Id="rId37" Type="http://schemas.openxmlformats.org/officeDocument/2006/relationships/image" Target="../media/image1636.png"/><Relationship Id="rId58" Type="http://schemas.openxmlformats.org/officeDocument/2006/relationships/customXml" Target="../ink/ink1684.xml"/><Relationship Id="rId79" Type="http://schemas.openxmlformats.org/officeDocument/2006/relationships/image" Target="../media/image1657.png"/><Relationship Id="rId102" Type="http://schemas.openxmlformats.org/officeDocument/2006/relationships/customXml" Target="../ink/ink1706.xml"/><Relationship Id="rId123" Type="http://schemas.openxmlformats.org/officeDocument/2006/relationships/image" Target="../media/image1678.png"/><Relationship Id="rId144" Type="http://schemas.openxmlformats.org/officeDocument/2006/relationships/customXml" Target="../ink/ink1727.xml"/><Relationship Id="rId90" Type="http://schemas.openxmlformats.org/officeDocument/2006/relationships/customXml" Target="../ink/ink1700.xml"/><Relationship Id="rId165" Type="http://schemas.openxmlformats.org/officeDocument/2006/relationships/image" Target="../media/image1699.png"/><Relationship Id="rId27" Type="http://schemas.openxmlformats.org/officeDocument/2006/relationships/image" Target="../media/image1631.png"/><Relationship Id="rId48" Type="http://schemas.openxmlformats.org/officeDocument/2006/relationships/customXml" Target="../ink/ink1679.xml"/><Relationship Id="rId69" Type="http://schemas.openxmlformats.org/officeDocument/2006/relationships/image" Target="../media/image1652.png"/><Relationship Id="rId113" Type="http://schemas.openxmlformats.org/officeDocument/2006/relationships/image" Target="../media/image1673.png"/><Relationship Id="rId134" Type="http://schemas.openxmlformats.org/officeDocument/2006/relationships/customXml" Target="../ink/ink1722.xml"/><Relationship Id="rId80" Type="http://schemas.openxmlformats.org/officeDocument/2006/relationships/customXml" Target="../ink/ink1695.xml"/><Relationship Id="rId155" Type="http://schemas.openxmlformats.org/officeDocument/2006/relationships/image" Target="../media/image1694.png"/><Relationship Id="rId176" Type="http://schemas.openxmlformats.org/officeDocument/2006/relationships/customXml" Target="../ink/ink1743.xml"/><Relationship Id="rId17" Type="http://schemas.openxmlformats.org/officeDocument/2006/relationships/image" Target="../media/image1626.png"/><Relationship Id="rId38" Type="http://schemas.openxmlformats.org/officeDocument/2006/relationships/customXml" Target="../ink/ink1674.xml"/><Relationship Id="rId59" Type="http://schemas.openxmlformats.org/officeDocument/2006/relationships/image" Target="../media/image1647.png"/><Relationship Id="rId103" Type="http://schemas.openxmlformats.org/officeDocument/2006/relationships/image" Target="../media/image1668.png"/><Relationship Id="rId124" Type="http://schemas.openxmlformats.org/officeDocument/2006/relationships/customXml" Target="../ink/ink1717.xml"/><Relationship Id="rId70" Type="http://schemas.openxmlformats.org/officeDocument/2006/relationships/customXml" Target="../ink/ink1690.xml"/><Relationship Id="rId91" Type="http://schemas.openxmlformats.org/officeDocument/2006/relationships/image" Target="../media/image1662.png"/><Relationship Id="rId145" Type="http://schemas.openxmlformats.org/officeDocument/2006/relationships/image" Target="../media/image1689.png"/><Relationship Id="rId166" Type="http://schemas.openxmlformats.org/officeDocument/2006/relationships/customXml" Target="../ink/ink1738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669.xml"/><Relationship Id="rId49" Type="http://schemas.openxmlformats.org/officeDocument/2006/relationships/image" Target="../media/image1642.png"/><Relationship Id="rId114" Type="http://schemas.openxmlformats.org/officeDocument/2006/relationships/customXml" Target="../ink/ink1712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03.xml"/><Relationship Id="rId299" Type="http://schemas.openxmlformats.org/officeDocument/2006/relationships/image" Target="../media/image1855.png"/><Relationship Id="rId21" Type="http://schemas.openxmlformats.org/officeDocument/2006/relationships/customXml" Target="../ink/ink1755.xml"/><Relationship Id="rId63" Type="http://schemas.openxmlformats.org/officeDocument/2006/relationships/customXml" Target="../ink/ink1776.xml"/><Relationship Id="rId159" Type="http://schemas.openxmlformats.org/officeDocument/2006/relationships/customXml" Target="../ink/ink1824.xml"/><Relationship Id="rId324" Type="http://schemas.openxmlformats.org/officeDocument/2006/relationships/customXml" Target="../ink/ink1907.xml"/><Relationship Id="rId366" Type="http://schemas.openxmlformats.org/officeDocument/2006/relationships/customXml" Target="../ink/ink1928.xml"/><Relationship Id="rId170" Type="http://schemas.openxmlformats.org/officeDocument/2006/relationships/image" Target="../media/image1791.png"/><Relationship Id="rId226" Type="http://schemas.openxmlformats.org/officeDocument/2006/relationships/image" Target="../media/image1819.png"/><Relationship Id="rId433" Type="http://schemas.openxmlformats.org/officeDocument/2006/relationships/image" Target="../media/image1922.png"/><Relationship Id="rId268" Type="http://schemas.openxmlformats.org/officeDocument/2006/relationships/customXml" Target="../ink/ink1879.xml"/><Relationship Id="rId475" Type="http://schemas.openxmlformats.org/officeDocument/2006/relationships/image" Target="../media/image1942.png"/><Relationship Id="rId32" Type="http://schemas.openxmlformats.org/officeDocument/2006/relationships/image" Target="../media/image1723.png"/><Relationship Id="rId74" Type="http://schemas.openxmlformats.org/officeDocument/2006/relationships/image" Target="../media/image1744.png"/><Relationship Id="rId128" Type="http://schemas.openxmlformats.org/officeDocument/2006/relationships/image" Target="../media/image1770.png"/><Relationship Id="rId335" Type="http://schemas.openxmlformats.org/officeDocument/2006/relationships/image" Target="../media/image1873.png"/><Relationship Id="rId377" Type="http://schemas.openxmlformats.org/officeDocument/2006/relationships/image" Target="../media/image1894.png"/><Relationship Id="rId5" Type="http://schemas.openxmlformats.org/officeDocument/2006/relationships/customXml" Target="../ink/ink1747.xml"/><Relationship Id="rId181" Type="http://schemas.openxmlformats.org/officeDocument/2006/relationships/customXml" Target="../ink/ink1835.xml"/><Relationship Id="rId237" Type="http://schemas.openxmlformats.org/officeDocument/2006/relationships/customXml" Target="../ink/ink1863.xml"/><Relationship Id="rId402" Type="http://schemas.openxmlformats.org/officeDocument/2006/relationships/customXml" Target="../ink/ink1946.xml"/><Relationship Id="rId279" Type="http://schemas.openxmlformats.org/officeDocument/2006/relationships/image" Target="../media/image1845.png"/><Relationship Id="rId444" Type="http://schemas.openxmlformats.org/officeDocument/2006/relationships/customXml" Target="../ink/ink1967.xml"/><Relationship Id="rId43" Type="http://schemas.openxmlformats.org/officeDocument/2006/relationships/customXml" Target="../ink/ink1766.xml"/><Relationship Id="rId139" Type="http://schemas.openxmlformats.org/officeDocument/2006/relationships/customXml" Target="../ink/ink1814.xml"/><Relationship Id="rId290" Type="http://schemas.openxmlformats.org/officeDocument/2006/relationships/customXml" Target="../ink/ink1890.xml"/><Relationship Id="rId304" Type="http://schemas.openxmlformats.org/officeDocument/2006/relationships/customXml" Target="../ink/ink1897.xml"/><Relationship Id="rId346" Type="http://schemas.openxmlformats.org/officeDocument/2006/relationships/customXml" Target="../ink/ink1918.xml"/><Relationship Id="rId388" Type="http://schemas.openxmlformats.org/officeDocument/2006/relationships/customXml" Target="../ink/ink1939.xml"/><Relationship Id="rId85" Type="http://schemas.openxmlformats.org/officeDocument/2006/relationships/customXml" Target="../ink/ink1787.xml"/><Relationship Id="rId150" Type="http://schemas.openxmlformats.org/officeDocument/2006/relationships/image" Target="../media/image1781.png"/><Relationship Id="rId192" Type="http://schemas.openxmlformats.org/officeDocument/2006/relationships/image" Target="../media/image1802.png"/><Relationship Id="rId206" Type="http://schemas.openxmlformats.org/officeDocument/2006/relationships/image" Target="../media/image1809.png"/><Relationship Id="rId413" Type="http://schemas.openxmlformats.org/officeDocument/2006/relationships/image" Target="../media/image1912.png"/><Relationship Id="rId248" Type="http://schemas.openxmlformats.org/officeDocument/2006/relationships/customXml" Target="../ink/ink1869.xml"/><Relationship Id="rId455" Type="http://schemas.openxmlformats.org/officeDocument/2006/relationships/image" Target="../media/image1933.png"/><Relationship Id="rId12" Type="http://schemas.openxmlformats.org/officeDocument/2006/relationships/image" Target="../media/image1713.png"/><Relationship Id="rId108" Type="http://schemas.openxmlformats.org/officeDocument/2006/relationships/image" Target="../media/image1761.png"/><Relationship Id="rId315" Type="http://schemas.openxmlformats.org/officeDocument/2006/relationships/image" Target="../media/image1863.png"/><Relationship Id="rId357" Type="http://schemas.openxmlformats.org/officeDocument/2006/relationships/image" Target="../media/image1884.png"/><Relationship Id="rId54" Type="http://schemas.openxmlformats.org/officeDocument/2006/relationships/image" Target="../media/image1734.png"/><Relationship Id="rId96" Type="http://schemas.openxmlformats.org/officeDocument/2006/relationships/image" Target="../media/image1755.png"/><Relationship Id="rId161" Type="http://schemas.openxmlformats.org/officeDocument/2006/relationships/customXml" Target="../ink/ink1825.xml"/><Relationship Id="rId217" Type="http://schemas.openxmlformats.org/officeDocument/2006/relationships/customXml" Target="../ink/ink1853.xml"/><Relationship Id="rId399" Type="http://schemas.openxmlformats.org/officeDocument/2006/relationships/image" Target="../media/image1905.png"/><Relationship Id="rId259" Type="http://schemas.openxmlformats.org/officeDocument/2006/relationships/image" Target="../media/image1835.png"/><Relationship Id="rId424" Type="http://schemas.openxmlformats.org/officeDocument/2006/relationships/customXml" Target="../ink/ink1957.xml"/><Relationship Id="rId466" Type="http://schemas.openxmlformats.org/officeDocument/2006/relationships/customXml" Target="../ink/ink1978.xml"/><Relationship Id="rId23" Type="http://schemas.openxmlformats.org/officeDocument/2006/relationships/customXml" Target="../ink/ink1756.xml"/><Relationship Id="rId119" Type="http://schemas.openxmlformats.org/officeDocument/2006/relationships/customXml" Target="../ink/ink1804.xml"/><Relationship Id="rId270" Type="http://schemas.openxmlformats.org/officeDocument/2006/relationships/customXml" Target="../ink/ink1880.xml"/><Relationship Id="rId326" Type="http://schemas.openxmlformats.org/officeDocument/2006/relationships/customXml" Target="../ink/ink1908.xml"/><Relationship Id="rId65" Type="http://schemas.openxmlformats.org/officeDocument/2006/relationships/customXml" Target="../ink/ink1777.xml"/><Relationship Id="rId130" Type="http://schemas.openxmlformats.org/officeDocument/2006/relationships/image" Target="../media/image1771.png"/><Relationship Id="rId368" Type="http://schemas.openxmlformats.org/officeDocument/2006/relationships/customXml" Target="../ink/ink1929.xml"/><Relationship Id="rId172" Type="http://schemas.openxmlformats.org/officeDocument/2006/relationships/image" Target="../media/image1792.png"/><Relationship Id="rId228" Type="http://schemas.openxmlformats.org/officeDocument/2006/relationships/image" Target="../media/image1820.png"/><Relationship Id="rId435" Type="http://schemas.openxmlformats.org/officeDocument/2006/relationships/image" Target="../media/image1923.png"/><Relationship Id="rId477" Type="http://schemas.openxmlformats.org/officeDocument/2006/relationships/image" Target="../media/image1943.png"/><Relationship Id="rId281" Type="http://schemas.openxmlformats.org/officeDocument/2006/relationships/image" Target="../media/image1846.png"/><Relationship Id="rId337" Type="http://schemas.openxmlformats.org/officeDocument/2006/relationships/image" Target="../media/image1874.png"/><Relationship Id="rId34" Type="http://schemas.openxmlformats.org/officeDocument/2006/relationships/image" Target="../media/image1724.png"/><Relationship Id="rId76" Type="http://schemas.openxmlformats.org/officeDocument/2006/relationships/image" Target="../media/image1745.png"/><Relationship Id="rId141" Type="http://schemas.openxmlformats.org/officeDocument/2006/relationships/customXml" Target="../ink/ink1815.xml"/><Relationship Id="rId379" Type="http://schemas.openxmlformats.org/officeDocument/2006/relationships/image" Target="../media/image1895.png"/><Relationship Id="rId7" Type="http://schemas.openxmlformats.org/officeDocument/2006/relationships/customXml" Target="../ink/ink1748.xml"/><Relationship Id="rId183" Type="http://schemas.openxmlformats.org/officeDocument/2006/relationships/customXml" Target="../ink/ink1836.xml"/><Relationship Id="rId239" Type="http://schemas.openxmlformats.org/officeDocument/2006/relationships/customXml" Target="../ink/ink1864.xml"/><Relationship Id="rId390" Type="http://schemas.openxmlformats.org/officeDocument/2006/relationships/customXml" Target="../ink/ink1940.xml"/><Relationship Id="rId404" Type="http://schemas.openxmlformats.org/officeDocument/2006/relationships/customXml" Target="../ink/ink1947.xml"/><Relationship Id="rId446" Type="http://schemas.openxmlformats.org/officeDocument/2006/relationships/customXml" Target="../ink/ink1968.xml"/><Relationship Id="rId250" Type="http://schemas.openxmlformats.org/officeDocument/2006/relationships/customXml" Target="../ink/ink1870.xml"/><Relationship Id="rId292" Type="http://schemas.openxmlformats.org/officeDocument/2006/relationships/customXml" Target="../ink/ink1891.xml"/><Relationship Id="rId306" Type="http://schemas.openxmlformats.org/officeDocument/2006/relationships/customXml" Target="../ink/ink1898.xml"/><Relationship Id="rId45" Type="http://schemas.openxmlformats.org/officeDocument/2006/relationships/customXml" Target="../ink/ink1767.xml"/><Relationship Id="rId87" Type="http://schemas.openxmlformats.org/officeDocument/2006/relationships/customXml" Target="../ink/ink1788.xml"/><Relationship Id="rId110" Type="http://schemas.openxmlformats.org/officeDocument/2006/relationships/image" Target="../media/image1762.png"/><Relationship Id="rId348" Type="http://schemas.openxmlformats.org/officeDocument/2006/relationships/customXml" Target="../ink/ink1919.xml"/><Relationship Id="rId152" Type="http://schemas.openxmlformats.org/officeDocument/2006/relationships/image" Target="../media/image1782.png"/><Relationship Id="rId194" Type="http://schemas.openxmlformats.org/officeDocument/2006/relationships/image" Target="../media/image1803.png"/><Relationship Id="rId208" Type="http://schemas.openxmlformats.org/officeDocument/2006/relationships/image" Target="../media/image1810.png"/><Relationship Id="rId415" Type="http://schemas.openxmlformats.org/officeDocument/2006/relationships/image" Target="../media/image1913.png"/><Relationship Id="rId457" Type="http://schemas.openxmlformats.org/officeDocument/2006/relationships/image" Target="../media/image1934.png"/><Relationship Id="rId261" Type="http://schemas.openxmlformats.org/officeDocument/2006/relationships/image" Target="../media/image1836.png"/><Relationship Id="rId14" Type="http://schemas.openxmlformats.org/officeDocument/2006/relationships/image" Target="../media/image1714.png"/><Relationship Id="rId56" Type="http://schemas.openxmlformats.org/officeDocument/2006/relationships/image" Target="../media/image1735.png"/><Relationship Id="rId317" Type="http://schemas.openxmlformats.org/officeDocument/2006/relationships/image" Target="../media/image1864.png"/><Relationship Id="rId359" Type="http://schemas.openxmlformats.org/officeDocument/2006/relationships/image" Target="../media/image1885.png"/><Relationship Id="rId98" Type="http://schemas.openxmlformats.org/officeDocument/2006/relationships/image" Target="../media/image1756.png"/><Relationship Id="rId121" Type="http://schemas.openxmlformats.org/officeDocument/2006/relationships/customXml" Target="../ink/ink1805.xml"/><Relationship Id="rId163" Type="http://schemas.openxmlformats.org/officeDocument/2006/relationships/customXml" Target="../ink/ink1826.xml"/><Relationship Id="rId219" Type="http://schemas.openxmlformats.org/officeDocument/2006/relationships/customXml" Target="../ink/ink1854.xml"/><Relationship Id="rId370" Type="http://schemas.openxmlformats.org/officeDocument/2006/relationships/customXml" Target="../ink/ink1930.xml"/><Relationship Id="rId426" Type="http://schemas.openxmlformats.org/officeDocument/2006/relationships/customXml" Target="../ink/ink1958.xml"/><Relationship Id="rId230" Type="http://schemas.openxmlformats.org/officeDocument/2006/relationships/image" Target="../media/image1821.png"/><Relationship Id="rId468" Type="http://schemas.openxmlformats.org/officeDocument/2006/relationships/customXml" Target="../ink/ink1979.xml"/><Relationship Id="rId25" Type="http://schemas.openxmlformats.org/officeDocument/2006/relationships/customXml" Target="../ink/ink1757.xml"/><Relationship Id="rId67" Type="http://schemas.openxmlformats.org/officeDocument/2006/relationships/customXml" Target="../ink/ink1778.xml"/><Relationship Id="rId272" Type="http://schemas.openxmlformats.org/officeDocument/2006/relationships/customXml" Target="../ink/ink1881.xml"/><Relationship Id="rId328" Type="http://schemas.openxmlformats.org/officeDocument/2006/relationships/customXml" Target="../ink/ink1909.xml"/><Relationship Id="rId132" Type="http://schemas.openxmlformats.org/officeDocument/2006/relationships/image" Target="../media/image1772.png"/><Relationship Id="rId174" Type="http://schemas.openxmlformats.org/officeDocument/2006/relationships/image" Target="../media/image1793.png"/><Relationship Id="rId381" Type="http://schemas.openxmlformats.org/officeDocument/2006/relationships/image" Target="../media/image1896.png"/><Relationship Id="rId241" Type="http://schemas.openxmlformats.org/officeDocument/2006/relationships/customXml" Target="../ink/ink1865.xml"/><Relationship Id="rId437" Type="http://schemas.openxmlformats.org/officeDocument/2006/relationships/image" Target="../media/image1924.png"/><Relationship Id="rId479" Type="http://schemas.openxmlformats.org/officeDocument/2006/relationships/image" Target="../media/image1944.png"/><Relationship Id="rId36" Type="http://schemas.openxmlformats.org/officeDocument/2006/relationships/image" Target="../media/image1725.png"/><Relationship Id="rId283" Type="http://schemas.openxmlformats.org/officeDocument/2006/relationships/image" Target="../media/image1847.png"/><Relationship Id="rId339" Type="http://schemas.openxmlformats.org/officeDocument/2006/relationships/image" Target="../media/image1875.png"/><Relationship Id="rId78" Type="http://schemas.openxmlformats.org/officeDocument/2006/relationships/image" Target="../media/image1746.png"/><Relationship Id="rId101" Type="http://schemas.openxmlformats.org/officeDocument/2006/relationships/customXml" Target="../ink/ink1795.xml"/><Relationship Id="rId143" Type="http://schemas.openxmlformats.org/officeDocument/2006/relationships/customXml" Target="../ink/ink1816.xml"/><Relationship Id="rId185" Type="http://schemas.openxmlformats.org/officeDocument/2006/relationships/customXml" Target="../ink/ink1837.xml"/><Relationship Id="rId350" Type="http://schemas.openxmlformats.org/officeDocument/2006/relationships/customXml" Target="../ink/ink1920.xml"/><Relationship Id="rId406" Type="http://schemas.openxmlformats.org/officeDocument/2006/relationships/customXml" Target="../ink/ink1948.xml"/><Relationship Id="rId9" Type="http://schemas.openxmlformats.org/officeDocument/2006/relationships/customXml" Target="../ink/ink1749.xml"/><Relationship Id="rId210" Type="http://schemas.openxmlformats.org/officeDocument/2006/relationships/image" Target="../media/image1811.png"/><Relationship Id="rId392" Type="http://schemas.openxmlformats.org/officeDocument/2006/relationships/customXml" Target="../ink/ink1941.xml"/><Relationship Id="rId448" Type="http://schemas.openxmlformats.org/officeDocument/2006/relationships/customXml" Target="../ink/ink1969.xml"/><Relationship Id="rId252" Type="http://schemas.openxmlformats.org/officeDocument/2006/relationships/customXml" Target="../ink/ink1871.xml"/><Relationship Id="rId294" Type="http://schemas.openxmlformats.org/officeDocument/2006/relationships/customXml" Target="../ink/ink1892.xml"/><Relationship Id="rId308" Type="http://schemas.openxmlformats.org/officeDocument/2006/relationships/customXml" Target="../ink/ink1899.xml"/><Relationship Id="rId47" Type="http://schemas.openxmlformats.org/officeDocument/2006/relationships/customXml" Target="../ink/ink1768.xml"/><Relationship Id="rId89" Type="http://schemas.openxmlformats.org/officeDocument/2006/relationships/customXml" Target="../ink/ink1789.xml"/><Relationship Id="rId112" Type="http://schemas.openxmlformats.org/officeDocument/2006/relationships/image" Target="../media/image792.png"/><Relationship Id="rId154" Type="http://schemas.openxmlformats.org/officeDocument/2006/relationships/image" Target="../media/image1783.png"/><Relationship Id="rId361" Type="http://schemas.openxmlformats.org/officeDocument/2006/relationships/image" Target="../media/image1886.png"/><Relationship Id="rId196" Type="http://schemas.openxmlformats.org/officeDocument/2006/relationships/image" Target="../media/image1804.png"/><Relationship Id="rId417" Type="http://schemas.openxmlformats.org/officeDocument/2006/relationships/image" Target="../media/image1914.png"/><Relationship Id="rId459" Type="http://schemas.openxmlformats.org/officeDocument/2006/relationships/image" Target="../media/image1935.png"/><Relationship Id="rId16" Type="http://schemas.openxmlformats.org/officeDocument/2006/relationships/image" Target="../media/image1715.png"/><Relationship Id="rId221" Type="http://schemas.openxmlformats.org/officeDocument/2006/relationships/customXml" Target="../ink/ink1855.xml"/><Relationship Id="rId263" Type="http://schemas.openxmlformats.org/officeDocument/2006/relationships/image" Target="../media/image1837.png"/><Relationship Id="rId319" Type="http://schemas.openxmlformats.org/officeDocument/2006/relationships/image" Target="../media/image1865.png"/><Relationship Id="rId470" Type="http://schemas.openxmlformats.org/officeDocument/2006/relationships/customXml" Target="../ink/ink1980.xml"/><Relationship Id="rId58" Type="http://schemas.openxmlformats.org/officeDocument/2006/relationships/image" Target="../media/image1736.png"/><Relationship Id="rId123" Type="http://schemas.openxmlformats.org/officeDocument/2006/relationships/customXml" Target="../ink/ink1806.xml"/><Relationship Id="rId330" Type="http://schemas.openxmlformats.org/officeDocument/2006/relationships/customXml" Target="../ink/ink1910.xml"/><Relationship Id="rId165" Type="http://schemas.openxmlformats.org/officeDocument/2006/relationships/customXml" Target="../ink/ink1827.xml"/><Relationship Id="rId372" Type="http://schemas.openxmlformats.org/officeDocument/2006/relationships/customXml" Target="../ink/ink1931.xml"/><Relationship Id="rId428" Type="http://schemas.openxmlformats.org/officeDocument/2006/relationships/customXml" Target="../ink/ink1959.xml"/><Relationship Id="rId232" Type="http://schemas.openxmlformats.org/officeDocument/2006/relationships/image" Target="../media/image1822.png"/><Relationship Id="rId274" Type="http://schemas.openxmlformats.org/officeDocument/2006/relationships/customXml" Target="../ink/ink1882.xml"/><Relationship Id="rId481" Type="http://schemas.openxmlformats.org/officeDocument/2006/relationships/image" Target="../media/image1945.png"/><Relationship Id="rId27" Type="http://schemas.openxmlformats.org/officeDocument/2006/relationships/customXml" Target="../ink/ink1758.xml"/><Relationship Id="rId69" Type="http://schemas.openxmlformats.org/officeDocument/2006/relationships/customXml" Target="../ink/ink1779.xml"/><Relationship Id="rId134" Type="http://schemas.openxmlformats.org/officeDocument/2006/relationships/image" Target="../media/image1773.png"/><Relationship Id="rId80" Type="http://schemas.openxmlformats.org/officeDocument/2006/relationships/image" Target="../media/image1747.png"/><Relationship Id="rId176" Type="http://schemas.openxmlformats.org/officeDocument/2006/relationships/image" Target="../media/image1794.png"/><Relationship Id="rId341" Type="http://schemas.openxmlformats.org/officeDocument/2006/relationships/image" Target="../media/image1876.png"/><Relationship Id="rId383" Type="http://schemas.openxmlformats.org/officeDocument/2006/relationships/image" Target="../media/image1897.png"/><Relationship Id="rId439" Type="http://schemas.openxmlformats.org/officeDocument/2006/relationships/image" Target="../media/image1925.png"/><Relationship Id="rId201" Type="http://schemas.openxmlformats.org/officeDocument/2006/relationships/customXml" Target="../ink/ink1845.xml"/><Relationship Id="rId243" Type="http://schemas.openxmlformats.org/officeDocument/2006/relationships/customXml" Target="../ink/ink1866.xml"/><Relationship Id="rId285" Type="http://schemas.openxmlformats.org/officeDocument/2006/relationships/image" Target="../media/image1848.png"/><Relationship Id="rId450" Type="http://schemas.openxmlformats.org/officeDocument/2006/relationships/customXml" Target="../ink/ink1970.xml"/><Relationship Id="rId38" Type="http://schemas.openxmlformats.org/officeDocument/2006/relationships/image" Target="../media/image1726.png"/><Relationship Id="rId103" Type="http://schemas.openxmlformats.org/officeDocument/2006/relationships/customXml" Target="../ink/ink1796.xml"/><Relationship Id="rId310" Type="http://schemas.openxmlformats.org/officeDocument/2006/relationships/customXml" Target="../ink/ink1900.xml"/><Relationship Id="rId91" Type="http://schemas.openxmlformats.org/officeDocument/2006/relationships/customXml" Target="../ink/ink1790.xml"/><Relationship Id="rId145" Type="http://schemas.openxmlformats.org/officeDocument/2006/relationships/customXml" Target="../ink/ink1817.xml"/><Relationship Id="rId187" Type="http://schemas.openxmlformats.org/officeDocument/2006/relationships/customXml" Target="../ink/ink1838.xml"/><Relationship Id="rId352" Type="http://schemas.openxmlformats.org/officeDocument/2006/relationships/customXml" Target="../ink/ink1921.xml"/><Relationship Id="rId394" Type="http://schemas.openxmlformats.org/officeDocument/2006/relationships/customXml" Target="../ink/ink1942.xml"/><Relationship Id="rId408" Type="http://schemas.openxmlformats.org/officeDocument/2006/relationships/customXml" Target="../ink/ink1949.xml"/><Relationship Id="rId212" Type="http://schemas.openxmlformats.org/officeDocument/2006/relationships/image" Target="../media/image1812.png"/><Relationship Id="rId254" Type="http://schemas.openxmlformats.org/officeDocument/2006/relationships/customXml" Target="../ink/ink1872.xml"/><Relationship Id="rId49" Type="http://schemas.openxmlformats.org/officeDocument/2006/relationships/customXml" Target="../ink/ink1769.xml"/><Relationship Id="rId114" Type="http://schemas.openxmlformats.org/officeDocument/2006/relationships/image" Target="../media/image1763.png"/><Relationship Id="rId296" Type="http://schemas.openxmlformats.org/officeDocument/2006/relationships/customXml" Target="../ink/ink1893.xml"/><Relationship Id="rId461" Type="http://schemas.openxmlformats.org/officeDocument/2006/relationships/image" Target="../media/image1936.png"/><Relationship Id="rId60" Type="http://schemas.openxmlformats.org/officeDocument/2006/relationships/image" Target="../media/image1737.png"/><Relationship Id="rId156" Type="http://schemas.openxmlformats.org/officeDocument/2006/relationships/image" Target="../media/image1784.png"/><Relationship Id="rId198" Type="http://schemas.openxmlformats.org/officeDocument/2006/relationships/image" Target="../media/image1805.png"/><Relationship Id="rId321" Type="http://schemas.openxmlformats.org/officeDocument/2006/relationships/image" Target="../media/image1866.png"/><Relationship Id="rId363" Type="http://schemas.openxmlformats.org/officeDocument/2006/relationships/image" Target="../media/image1887.png"/><Relationship Id="rId419" Type="http://schemas.openxmlformats.org/officeDocument/2006/relationships/image" Target="../media/image1915.png"/><Relationship Id="rId223" Type="http://schemas.openxmlformats.org/officeDocument/2006/relationships/customXml" Target="../ink/ink1856.xml"/><Relationship Id="rId430" Type="http://schemas.openxmlformats.org/officeDocument/2006/relationships/customXml" Target="../ink/ink1960.xml"/><Relationship Id="rId18" Type="http://schemas.openxmlformats.org/officeDocument/2006/relationships/image" Target="../media/image1716.png"/><Relationship Id="rId265" Type="http://schemas.openxmlformats.org/officeDocument/2006/relationships/image" Target="../media/image1838.png"/><Relationship Id="rId472" Type="http://schemas.openxmlformats.org/officeDocument/2006/relationships/customXml" Target="../ink/ink1981.xml"/><Relationship Id="rId125" Type="http://schemas.openxmlformats.org/officeDocument/2006/relationships/customXml" Target="../ink/ink1807.xml"/><Relationship Id="rId167" Type="http://schemas.openxmlformats.org/officeDocument/2006/relationships/customXml" Target="../ink/ink1828.xml"/><Relationship Id="rId332" Type="http://schemas.openxmlformats.org/officeDocument/2006/relationships/customXml" Target="../ink/ink1911.xml"/><Relationship Id="rId374" Type="http://schemas.openxmlformats.org/officeDocument/2006/relationships/customXml" Target="../ink/ink1932.xml"/><Relationship Id="rId71" Type="http://schemas.openxmlformats.org/officeDocument/2006/relationships/customXml" Target="../ink/ink1780.xml"/><Relationship Id="rId234" Type="http://schemas.openxmlformats.org/officeDocument/2006/relationships/image" Target="../media/image1823.png"/><Relationship Id="rId2" Type="http://schemas.openxmlformats.org/officeDocument/2006/relationships/image" Target="../media/image1708.emf"/><Relationship Id="rId29" Type="http://schemas.openxmlformats.org/officeDocument/2006/relationships/customXml" Target="../ink/ink1759.xml"/><Relationship Id="rId276" Type="http://schemas.openxmlformats.org/officeDocument/2006/relationships/customXml" Target="../ink/ink1883.xml"/><Relationship Id="rId441" Type="http://schemas.openxmlformats.org/officeDocument/2006/relationships/image" Target="../media/image1926.png"/><Relationship Id="rId483" Type="http://schemas.openxmlformats.org/officeDocument/2006/relationships/image" Target="../media/image1946.png"/><Relationship Id="rId40" Type="http://schemas.openxmlformats.org/officeDocument/2006/relationships/image" Target="../media/image1727.png"/><Relationship Id="rId136" Type="http://schemas.openxmlformats.org/officeDocument/2006/relationships/image" Target="../media/image1774.png"/><Relationship Id="rId178" Type="http://schemas.openxmlformats.org/officeDocument/2006/relationships/image" Target="../media/image1795.png"/><Relationship Id="rId301" Type="http://schemas.openxmlformats.org/officeDocument/2006/relationships/image" Target="../media/image1856.png"/><Relationship Id="rId343" Type="http://schemas.openxmlformats.org/officeDocument/2006/relationships/image" Target="../media/image1877.png"/><Relationship Id="rId82" Type="http://schemas.openxmlformats.org/officeDocument/2006/relationships/image" Target="../media/image1748.png"/><Relationship Id="rId203" Type="http://schemas.openxmlformats.org/officeDocument/2006/relationships/customXml" Target="../ink/ink1846.xml"/><Relationship Id="rId385" Type="http://schemas.openxmlformats.org/officeDocument/2006/relationships/image" Target="../media/image1898.png"/><Relationship Id="rId245" Type="http://schemas.openxmlformats.org/officeDocument/2006/relationships/image" Target="../media/image1828.png"/><Relationship Id="rId287" Type="http://schemas.openxmlformats.org/officeDocument/2006/relationships/image" Target="../media/image1849.png"/><Relationship Id="rId410" Type="http://schemas.openxmlformats.org/officeDocument/2006/relationships/customXml" Target="../ink/ink1950.xml"/><Relationship Id="rId452" Type="http://schemas.openxmlformats.org/officeDocument/2006/relationships/customXml" Target="../ink/ink1971.xml"/><Relationship Id="rId105" Type="http://schemas.openxmlformats.org/officeDocument/2006/relationships/customXml" Target="../ink/ink1797.xml"/><Relationship Id="rId147" Type="http://schemas.openxmlformats.org/officeDocument/2006/relationships/customXml" Target="../ink/ink1818.xml"/><Relationship Id="rId312" Type="http://schemas.openxmlformats.org/officeDocument/2006/relationships/customXml" Target="../ink/ink1901.xml"/><Relationship Id="rId354" Type="http://schemas.openxmlformats.org/officeDocument/2006/relationships/customXml" Target="../ink/ink1922.xml"/><Relationship Id="rId51" Type="http://schemas.openxmlformats.org/officeDocument/2006/relationships/customXml" Target="../ink/ink1770.xml"/><Relationship Id="rId93" Type="http://schemas.openxmlformats.org/officeDocument/2006/relationships/customXml" Target="../ink/ink1791.xml"/><Relationship Id="rId189" Type="http://schemas.openxmlformats.org/officeDocument/2006/relationships/customXml" Target="../ink/ink1839.xml"/><Relationship Id="rId396" Type="http://schemas.openxmlformats.org/officeDocument/2006/relationships/customXml" Target="../ink/ink1943.xml"/><Relationship Id="rId214" Type="http://schemas.openxmlformats.org/officeDocument/2006/relationships/image" Target="../media/image1813.png"/><Relationship Id="rId256" Type="http://schemas.openxmlformats.org/officeDocument/2006/relationships/customXml" Target="../ink/ink1873.xml"/><Relationship Id="rId298" Type="http://schemas.openxmlformats.org/officeDocument/2006/relationships/customXml" Target="../ink/ink1894.xml"/><Relationship Id="rId421" Type="http://schemas.openxmlformats.org/officeDocument/2006/relationships/image" Target="../media/image1916.png"/><Relationship Id="rId463" Type="http://schemas.openxmlformats.org/officeDocument/2006/relationships/image" Target="../media/image1436.png"/><Relationship Id="rId116" Type="http://schemas.openxmlformats.org/officeDocument/2006/relationships/image" Target="../media/image1764.png"/><Relationship Id="rId137" Type="http://schemas.openxmlformats.org/officeDocument/2006/relationships/customXml" Target="../ink/ink1813.xml"/><Relationship Id="rId158" Type="http://schemas.openxmlformats.org/officeDocument/2006/relationships/image" Target="../media/image1785.png"/><Relationship Id="rId302" Type="http://schemas.openxmlformats.org/officeDocument/2006/relationships/customXml" Target="../ink/ink1896.xml"/><Relationship Id="rId323" Type="http://schemas.openxmlformats.org/officeDocument/2006/relationships/image" Target="../media/image1867.png"/><Relationship Id="rId344" Type="http://schemas.openxmlformats.org/officeDocument/2006/relationships/customXml" Target="../ink/ink1917.xml"/><Relationship Id="rId20" Type="http://schemas.openxmlformats.org/officeDocument/2006/relationships/image" Target="../media/image1717.png"/><Relationship Id="rId41" Type="http://schemas.openxmlformats.org/officeDocument/2006/relationships/customXml" Target="../ink/ink1765.xml"/><Relationship Id="rId62" Type="http://schemas.openxmlformats.org/officeDocument/2006/relationships/image" Target="../media/image1738.png"/><Relationship Id="rId83" Type="http://schemas.openxmlformats.org/officeDocument/2006/relationships/customXml" Target="../ink/ink1786.xml"/><Relationship Id="rId179" Type="http://schemas.openxmlformats.org/officeDocument/2006/relationships/customXml" Target="../ink/ink1834.xml"/><Relationship Id="rId365" Type="http://schemas.openxmlformats.org/officeDocument/2006/relationships/image" Target="../media/image1888.png"/><Relationship Id="rId386" Type="http://schemas.openxmlformats.org/officeDocument/2006/relationships/customXml" Target="../ink/ink1938.xml"/><Relationship Id="rId190" Type="http://schemas.openxmlformats.org/officeDocument/2006/relationships/image" Target="../media/image1801.png"/><Relationship Id="rId204" Type="http://schemas.openxmlformats.org/officeDocument/2006/relationships/image" Target="../media/image1808.png"/><Relationship Id="rId225" Type="http://schemas.openxmlformats.org/officeDocument/2006/relationships/customXml" Target="../ink/ink1857.xml"/><Relationship Id="rId246" Type="http://schemas.openxmlformats.org/officeDocument/2006/relationships/customXml" Target="../ink/ink1868.xml"/><Relationship Id="rId267" Type="http://schemas.openxmlformats.org/officeDocument/2006/relationships/image" Target="../media/image1839.png"/><Relationship Id="rId288" Type="http://schemas.openxmlformats.org/officeDocument/2006/relationships/customXml" Target="../ink/ink1889.xml"/><Relationship Id="rId411" Type="http://schemas.openxmlformats.org/officeDocument/2006/relationships/image" Target="../media/image1911.png"/><Relationship Id="rId432" Type="http://schemas.openxmlformats.org/officeDocument/2006/relationships/customXml" Target="../ink/ink1961.xml"/><Relationship Id="rId453" Type="http://schemas.openxmlformats.org/officeDocument/2006/relationships/image" Target="../media/image1932.png"/><Relationship Id="rId474" Type="http://schemas.openxmlformats.org/officeDocument/2006/relationships/customXml" Target="../ink/ink1982.xml"/><Relationship Id="rId106" Type="http://schemas.openxmlformats.org/officeDocument/2006/relationships/image" Target="../media/image1760.png"/><Relationship Id="rId127" Type="http://schemas.openxmlformats.org/officeDocument/2006/relationships/customXml" Target="../ink/ink1808.xml"/><Relationship Id="rId313" Type="http://schemas.openxmlformats.org/officeDocument/2006/relationships/image" Target="../media/image1862.png"/><Relationship Id="rId10" Type="http://schemas.openxmlformats.org/officeDocument/2006/relationships/image" Target="../media/image1712.png"/><Relationship Id="rId31" Type="http://schemas.openxmlformats.org/officeDocument/2006/relationships/customXml" Target="../ink/ink1760.xml"/><Relationship Id="rId52" Type="http://schemas.openxmlformats.org/officeDocument/2006/relationships/image" Target="../media/image1733.png"/><Relationship Id="rId73" Type="http://schemas.openxmlformats.org/officeDocument/2006/relationships/customXml" Target="../ink/ink1781.xml"/><Relationship Id="rId94" Type="http://schemas.openxmlformats.org/officeDocument/2006/relationships/image" Target="../media/image1754.png"/><Relationship Id="rId148" Type="http://schemas.openxmlformats.org/officeDocument/2006/relationships/image" Target="../media/image1780.png"/><Relationship Id="rId169" Type="http://schemas.openxmlformats.org/officeDocument/2006/relationships/customXml" Target="../ink/ink1829.xml"/><Relationship Id="rId334" Type="http://schemas.openxmlformats.org/officeDocument/2006/relationships/customXml" Target="../ink/ink1912.xml"/><Relationship Id="rId355" Type="http://schemas.openxmlformats.org/officeDocument/2006/relationships/image" Target="../media/image1883.png"/><Relationship Id="rId376" Type="http://schemas.openxmlformats.org/officeDocument/2006/relationships/customXml" Target="../ink/ink1933.xml"/><Relationship Id="rId397" Type="http://schemas.openxmlformats.org/officeDocument/2006/relationships/image" Target="../media/image1904.png"/><Relationship Id="rId4" Type="http://schemas.openxmlformats.org/officeDocument/2006/relationships/image" Target="../media/image1709.png"/><Relationship Id="rId180" Type="http://schemas.openxmlformats.org/officeDocument/2006/relationships/image" Target="../media/image1796.png"/><Relationship Id="rId215" Type="http://schemas.openxmlformats.org/officeDocument/2006/relationships/customXml" Target="../ink/ink1852.xml"/><Relationship Id="rId236" Type="http://schemas.openxmlformats.org/officeDocument/2006/relationships/image" Target="../media/image1824.png"/><Relationship Id="rId257" Type="http://schemas.openxmlformats.org/officeDocument/2006/relationships/image" Target="../media/image1834.png"/><Relationship Id="rId278" Type="http://schemas.openxmlformats.org/officeDocument/2006/relationships/customXml" Target="../ink/ink1884.xml"/><Relationship Id="rId401" Type="http://schemas.openxmlformats.org/officeDocument/2006/relationships/image" Target="../media/image1906.png"/><Relationship Id="rId422" Type="http://schemas.openxmlformats.org/officeDocument/2006/relationships/customXml" Target="../ink/ink1956.xml"/><Relationship Id="rId443" Type="http://schemas.openxmlformats.org/officeDocument/2006/relationships/image" Target="../media/image1927.png"/><Relationship Id="rId464" Type="http://schemas.openxmlformats.org/officeDocument/2006/relationships/customXml" Target="../ink/ink1977.xml"/><Relationship Id="rId303" Type="http://schemas.openxmlformats.org/officeDocument/2006/relationships/image" Target="../media/image1857.png"/><Relationship Id="rId485" Type="http://schemas.openxmlformats.org/officeDocument/2006/relationships/image" Target="../media/image1947.png"/><Relationship Id="rId42" Type="http://schemas.openxmlformats.org/officeDocument/2006/relationships/image" Target="../media/image1728.png"/><Relationship Id="rId84" Type="http://schemas.openxmlformats.org/officeDocument/2006/relationships/image" Target="../media/image1749.png"/><Relationship Id="rId138" Type="http://schemas.openxmlformats.org/officeDocument/2006/relationships/image" Target="../media/image1775.png"/><Relationship Id="rId345" Type="http://schemas.openxmlformats.org/officeDocument/2006/relationships/image" Target="../media/image1878.png"/><Relationship Id="rId387" Type="http://schemas.openxmlformats.org/officeDocument/2006/relationships/image" Target="../media/image1899.png"/><Relationship Id="rId191" Type="http://schemas.openxmlformats.org/officeDocument/2006/relationships/customXml" Target="../ink/ink1840.xml"/><Relationship Id="rId205" Type="http://schemas.openxmlformats.org/officeDocument/2006/relationships/customXml" Target="../ink/ink1847.xml"/><Relationship Id="rId247" Type="http://schemas.openxmlformats.org/officeDocument/2006/relationships/image" Target="../media/image1829.png"/><Relationship Id="rId412" Type="http://schemas.openxmlformats.org/officeDocument/2006/relationships/customXml" Target="../ink/ink1951.xml"/><Relationship Id="rId107" Type="http://schemas.openxmlformats.org/officeDocument/2006/relationships/customXml" Target="../ink/ink1798.xml"/><Relationship Id="rId289" Type="http://schemas.openxmlformats.org/officeDocument/2006/relationships/image" Target="../media/image1850.png"/><Relationship Id="rId454" Type="http://schemas.openxmlformats.org/officeDocument/2006/relationships/customXml" Target="../ink/ink1972.xml"/><Relationship Id="rId11" Type="http://schemas.openxmlformats.org/officeDocument/2006/relationships/customXml" Target="../ink/ink1750.xml"/><Relationship Id="rId53" Type="http://schemas.openxmlformats.org/officeDocument/2006/relationships/customXml" Target="../ink/ink1771.xml"/><Relationship Id="rId149" Type="http://schemas.openxmlformats.org/officeDocument/2006/relationships/customXml" Target="../ink/ink1819.xml"/><Relationship Id="rId314" Type="http://schemas.openxmlformats.org/officeDocument/2006/relationships/customXml" Target="../ink/ink1902.xml"/><Relationship Id="rId356" Type="http://schemas.openxmlformats.org/officeDocument/2006/relationships/customXml" Target="../ink/ink1923.xml"/><Relationship Id="rId398" Type="http://schemas.openxmlformats.org/officeDocument/2006/relationships/customXml" Target="../ink/ink1944.xml"/><Relationship Id="rId95" Type="http://schemas.openxmlformats.org/officeDocument/2006/relationships/customXml" Target="../ink/ink1792.xml"/><Relationship Id="rId160" Type="http://schemas.openxmlformats.org/officeDocument/2006/relationships/image" Target="../media/image1786.png"/><Relationship Id="rId216" Type="http://schemas.openxmlformats.org/officeDocument/2006/relationships/image" Target="../media/image1814.png"/><Relationship Id="rId423" Type="http://schemas.openxmlformats.org/officeDocument/2006/relationships/image" Target="../media/image1917.png"/><Relationship Id="rId258" Type="http://schemas.openxmlformats.org/officeDocument/2006/relationships/customXml" Target="../ink/ink1874.xml"/><Relationship Id="rId465" Type="http://schemas.openxmlformats.org/officeDocument/2006/relationships/image" Target="../media/image1937.png"/><Relationship Id="rId22" Type="http://schemas.openxmlformats.org/officeDocument/2006/relationships/image" Target="../media/image1718.png"/><Relationship Id="rId64" Type="http://schemas.openxmlformats.org/officeDocument/2006/relationships/image" Target="../media/image1739.png"/><Relationship Id="rId118" Type="http://schemas.openxmlformats.org/officeDocument/2006/relationships/image" Target="../media/image1765.png"/><Relationship Id="rId325" Type="http://schemas.openxmlformats.org/officeDocument/2006/relationships/image" Target="../media/image1868.png"/><Relationship Id="rId367" Type="http://schemas.openxmlformats.org/officeDocument/2006/relationships/image" Target="../media/image1889.png"/><Relationship Id="rId171" Type="http://schemas.openxmlformats.org/officeDocument/2006/relationships/customXml" Target="../ink/ink1830.xml"/><Relationship Id="rId227" Type="http://schemas.openxmlformats.org/officeDocument/2006/relationships/customXml" Target="../ink/ink1858.xml"/><Relationship Id="rId269" Type="http://schemas.openxmlformats.org/officeDocument/2006/relationships/image" Target="../media/image1840.png"/><Relationship Id="rId434" Type="http://schemas.openxmlformats.org/officeDocument/2006/relationships/customXml" Target="../ink/ink1962.xml"/><Relationship Id="rId476" Type="http://schemas.openxmlformats.org/officeDocument/2006/relationships/customXml" Target="../ink/ink1983.xml"/><Relationship Id="rId33" Type="http://schemas.openxmlformats.org/officeDocument/2006/relationships/customXml" Target="../ink/ink1761.xml"/><Relationship Id="rId129" Type="http://schemas.openxmlformats.org/officeDocument/2006/relationships/customXml" Target="../ink/ink1809.xml"/><Relationship Id="rId280" Type="http://schemas.openxmlformats.org/officeDocument/2006/relationships/customXml" Target="../ink/ink1885.xml"/><Relationship Id="rId336" Type="http://schemas.openxmlformats.org/officeDocument/2006/relationships/customXml" Target="../ink/ink1913.xml"/><Relationship Id="rId75" Type="http://schemas.openxmlformats.org/officeDocument/2006/relationships/customXml" Target="../ink/ink1782.xml"/><Relationship Id="rId140" Type="http://schemas.openxmlformats.org/officeDocument/2006/relationships/image" Target="../media/image1776.png"/><Relationship Id="rId182" Type="http://schemas.openxmlformats.org/officeDocument/2006/relationships/image" Target="../media/image1797.png"/><Relationship Id="rId378" Type="http://schemas.openxmlformats.org/officeDocument/2006/relationships/customXml" Target="../ink/ink1934.xml"/><Relationship Id="rId403" Type="http://schemas.openxmlformats.org/officeDocument/2006/relationships/image" Target="../media/image1907.png"/><Relationship Id="rId6" Type="http://schemas.openxmlformats.org/officeDocument/2006/relationships/image" Target="../media/image1710.png"/><Relationship Id="rId238" Type="http://schemas.openxmlformats.org/officeDocument/2006/relationships/image" Target="../media/image1825.png"/><Relationship Id="rId445" Type="http://schemas.openxmlformats.org/officeDocument/2006/relationships/image" Target="../media/image1928.png"/><Relationship Id="rId291" Type="http://schemas.openxmlformats.org/officeDocument/2006/relationships/image" Target="../media/image1851.png"/><Relationship Id="rId305" Type="http://schemas.openxmlformats.org/officeDocument/2006/relationships/image" Target="../media/image1858.png"/><Relationship Id="rId347" Type="http://schemas.openxmlformats.org/officeDocument/2006/relationships/image" Target="../media/image1879.png"/><Relationship Id="rId44" Type="http://schemas.openxmlformats.org/officeDocument/2006/relationships/image" Target="../media/image1729.png"/><Relationship Id="rId86" Type="http://schemas.openxmlformats.org/officeDocument/2006/relationships/image" Target="../media/image1750.png"/><Relationship Id="rId151" Type="http://schemas.openxmlformats.org/officeDocument/2006/relationships/customXml" Target="../ink/ink1820.xml"/><Relationship Id="rId389" Type="http://schemas.openxmlformats.org/officeDocument/2006/relationships/image" Target="../media/image1900.png"/><Relationship Id="rId193" Type="http://schemas.openxmlformats.org/officeDocument/2006/relationships/customXml" Target="../ink/ink1841.xml"/><Relationship Id="rId207" Type="http://schemas.openxmlformats.org/officeDocument/2006/relationships/customXml" Target="../ink/ink1848.xml"/><Relationship Id="rId249" Type="http://schemas.openxmlformats.org/officeDocument/2006/relationships/image" Target="../media/image1830.png"/><Relationship Id="rId414" Type="http://schemas.openxmlformats.org/officeDocument/2006/relationships/customXml" Target="../ink/ink1952.xml"/><Relationship Id="rId456" Type="http://schemas.openxmlformats.org/officeDocument/2006/relationships/customXml" Target="../ink/ink1973.xml"/><Relationship Id="rId13" Type="http://schemas.openxmlformats.org/officeDocument/2006/relationships/customXml" Target="../ink/ink1751.xml"/><Relationship Id="rId109" Type="http://schemas.openxmlformats.org/officeDocument/2006/relationships/customXml" Target="../ink/ink1799.xml"/><Relationship Id="rId260" Type="http://schemas.openxmlformats.org/officeDocument/2006/relationships/customXml" Target="../ink/ink1875.xml"/><Relationship Id="rId316" Type="http://schemas.openxmlformats.org/officeDocument/2006/relationships/customXml" Target="../ink/ink1903.xml"/><Relationship Id="rId55" Type="http://schemas.openxmlformats.org/officeDocument/2006/relationships/customXml" Target="../ink/ink1772.xml"/><Relationship Id="rId97" Type="http://schemas.openxmlformats.org/officeDocument/2006/relationships/customXml" Target="../ink/ink1793.xml"/><Relationship Id="rId120" Type="http://schemas.openxmlformats.org/officeDocument/2006/relationships/image" Target="../media/image1766.png"/><Relationship Id="rId358" Type="http://schemas.openxmlformats.org/officeDocument/2006/relationships/customXml" Target="../ink/ink1924.xml"/><Relationship Id="rId162" Type="http://schemas.openxmlformats.org/officeDocument/2006/relationships/image" Target="../media/image1787.png"/><Relationship Id="rId218" Type="http://schemas.openxmlformats.org/officeDocument/2006/relationships/image" Target="../media/image1815.png"/><Relationship Id="rId425" Type="http://schemas.openxmlformats.org/officeDocument/2006/relationships/image" Target="../media/image1918.png"/><Relationship Id="rId467" Type="http://schemas.openxmlformats.org/officeDocument/2006/relationships/image" Target="../media/image1938.png"/><Relationship Id="rId271" Type="http://schemas.openxmlformats.org/officeDocument/2006/relationships/image" Target="../media/image1841.png"/><Relationship Id="rId24" Type="http://schemas.openxmlformats.org/officeDocument/2006/relationships/image" Target="../media/image1719.png"/><Relationship Id="rId66" Type="http://schemas.openxmlformats.org/officeDocument/2006/relationships/image" Target="../media/image1740.png"/><Relationship Id="rId131" Type="http://schemas.openxmlformats.org/officeDocument/2006/relationships/customXml" Target="../ink/ink1810.xml"/><Relationship Id="rId327" Type="http://schemas.openxmlformats.org/officeDocument/2006/relationships/image" Target="../media/image1869.png"/><Relationship Id="rId369" Type="http://schemas.openxmlformats.org/officeDocument/2006/relationships/image" Target="../media/image1890.png"/><Relationship Id="rId173" Type="http://schemas.openxmlformats.org/officeDocument/2006/relationships/customXml" Target="../ink/ink1831.xml"/><Relationship Id="rId229" Type="http://schemas.openxmlformats.org/officeDocument/2006/relationships/customXml" Target="../ink/ink1859.xml"/><Relationship Id="rId380" Type="http://schemas.openxmlformats.org/officeDocument/2006/relationships/customXml" Target="../ink/ink1935.xml"/><Relationship Id="rId436" Type="http://schemas.openxmlformats.org/officeDocument/2006/relationships/customXml" Target="../ink/ink1963.xml"/><Relationship Id="rId240" Type="http://schemas.openxmlformats.org/officeDocument/2006/relationships/image" Target="../media/image1826.png"/><Relationship Id="rId478" Type="http://schemas.openxmlformats.org/officeDocument/2006/relationships/customXml" Target="../ink/ink1984.xml"/><Relationship Id="rId35" Type="http://schemas.openxmlformats.org/officeDocument/2006/relationships/customXml" Target="../ink/ink1762.xml"/><Relationship Id="rId77" Type="http://schemas.openxmlformats.org/officeDocument/2006/relationships/customXml" Target="../ink/ink1783.xml"/><Relationship Id="rId100" Type="http://schemas.openxmlformats.org/officeDocument/2006/relationships/image" Target="../media/image1757.png"/><Relationship Id="rId282" Type="http://schemas.openxmlformats.org/officeDocument/2006/relationships/customXml" Target="../ink/ink1886.xml"/><Relationship Id="rId338" Type="http://schemas.openxmlformats.org/officeDocument/2006/relationships/customXml" Target="../ink/ink1914.xml"/><Relationship Id="rId8" Type="http://schemas.openxmlformats.org/officeDocument/2006/relationships/image" Target="../media/image1711.png"/><Relationship Id="rId142" Type="http://schemas.openxmlformats.org/officeDocument/2006/relationships/image" Target="../media/image1777.png"/><Relationship Id="rId184" Type="http://schemas.openxmlformats.org/officeDocument/2006/relationships/image" Target="../media/image1798.png"/><Relationship Id="rId391" Type="http://schemas.openxmlformats.org/officeDocument/2006/relationships/image" Target="../media/image1901.png"/><Relationship Id="rId405" Type="http://schemas.openxmlformats.org/officeDocument/2006/relationships/image" Target="../media/image1908.png"/><Relationship Id="rId447" Type="http://schemas.openxmlformats.org/officeDocument/2006/relationships/image" Target="../media/image1929.png"/><Relationship Id="rId251" Type="http://schemas.openxmlformats.org/officeDocument/2006/relationships/image" Target="../media/image1831.png"/><Relationship Id="rId46" Type="http://schemas.openxmlformats.org/officeDocument/2006/relationships/image" Target="../media/image1730.png"/><Relationship Id="rId293" Type="http://schemas.openxmlformats.org/officeDocument/2006/relationships/image" Target="../media/image1852.png"/><Relationship Id="rId307" Type="http://schemas.openxmlformats.org/officeDocument/2006/relationships/image" Target="../media/image1859.png"/><Relationship Id="rId349" Type="http://schemas.openxmlformats.org/officeDocument/2006/relationships/image" Target="../media/image1880.png"/><Relationship Id="rId88" Type="http://schemas.openxmlformats.org/officeDocument/2006/relationships/image" Target="../media/image1751.png"/><Relationship Id="rId111" Type="http://schemas.openxmlformats.org/officeDocument/2006/relationships/customXml" Target="../ink/ink1800.xml"/><Relationship Id="rId153" Type="http://schemas.openxmlformats.org/officeDocument/2006/relationships/customXml" Target="../ink/ink1821.xml"/><Relationship Id="rId195" Type="http://schemas.openxmlformats.org/officeDocument/2006/relationships/customXml" Target="../ink/ink1842.xml"/><Relationship Id="rId209" Type="http://schemas.openxmlformats.org/officeDocument/2006/relationships/customXml" Target="../ink/ink1849.xml"/><Relationship Id="rId360" Type="http://schemas.openxmlformats.org/officeDocument/2006/relationships/customXml" Target="../ink/ink1925.xml"/><Relationship Id="rId416" Type="http://schemas.openxmlformats.org/officeDocument/2006/relationships/customXml" Target="../ink/ink1953.xml"/><Relationship Id="rId220" Type="http://schemas.openxmlformats.org/officeDocument/2006/relationships/image" Target="../media/image1816.png"/><Relationship Id="rId458" Type="http://schemas.openxmlformats.org/officeDocument/2006/relationships/customXml" Target="../ink/ink1974.xml"/><Relationship Id="rId15" Type="http://schemas.openxmlformats.org/officeDocument/2006/relationships/customXml" Target="../ink/ink1752.xml"/><Relationship Id="rId57" Type="http://schemas.openxmlformats.org/officeDocument/2006/relationships/customXml" Target="../ink/ink1773.xml"/><Relationship Id="rId262" Type="http://schemas.openxmlformats.org/officeDocument/2006/relationships/customXml" Target="../ink/ink1876.xml"/><Relationship Id="rId318" Type="http://schemas.openxmlformats.org/officeDocument/2006/relationships/customXml" Target="../ink/ink1904.xml"/><Relationship Id="rId99" Type="http://schemas.openxmlformats.org/officeDocument/2006/relationships/customXml" Target="../ink/ink1794.xml"/><Relationship Id="rId122" Type="http://schemas.openxmlformats.org/officeDocument/2006/relationships/image" Target="../media/image1767.png"/><Relationship Id="rId164" Type="http://schemas.openxmlformats.org/officeDocument/2006/relationships/image" Target="../media/image1788.png"/><Relationship Id="rId371" Type="http://schemas.openxmlformats.org/officeDocument/2006/relationships/image" Target="../media/image1891.png"/><Relationship Id="rId427" Type="http://schemas.openxmlformats.org/officeDocument/2006/relationships/image" Target="../media/image1919.png"/><Relationship Id="rId469" Type="http://schemas.openxmlformats.org/officeDocument/2006/relationships/image" Target="../media/image1939.png"/><Relationship Id="rId26" Type="http://schemas.openxmlformats.org/officeDocument/2006/relationships/image" Target="../media/image1720.png"/><Relationship Id="rId231" Type="http://schemas.openxmlformats.org/officeDocument/2006/relationships/customXml" Target="../ink/ink1860.xml"/><Relationship Id="rId273" Type="http://schemas.openxmlformats.org/officeDocument/2006/relationships/image" Target="../media/image1842.png"/><Relationship Id="rId329" Type="http://schemas.openxmlformats.org/officeDocument/2006/relationships/image" Target="../media/image1870.png"/><Relationship Id="rId480" Type="http://schemas.openxmlformats.org/officeDocument/2006/relationships/customXml" Target="../ink/ink1985.xml"/><Relationship Id="rId68" Type="http://schemas.openxmlformats.org/officeDocument/2006/relationships/image" Target="../media/image1741.png"/><Relationship Id="rId133" Type="http://schemas.openxmlformats.org/officeDocument/2006/relationships/customXml" Target="../ink/ink1811.xml"/><Relationship Id="rId175" Type="http://schemas.openxmlformats.org/officeDocument/2006/relationships/customXml" Target="../ink/ink1832.xml"/><Relationship Id="rId340" Type="http://schemas.openxmlformats.org/officeDocument/2006/relationships/customXml" Target="../ink/ink1915.xml"/><Relationship Id="rId200" Type="http://schemas.openxmlformats.org/officeDocument/2006/relationships/image" Target="../media/image1806.png"/><Relationship Id="rId382" Type="http://schemas.openxmlformats.org/officeDocument/2006/relationships/customXml" Target="../ink/ink1936.xml"/><Relationship Id="rId438" Type="http://schemas.openxmlformats.org/officeDocument/2006/relationships/customXml" Target="../ink/ink1964.xml"/><Relationship Id="rId242" Type="http://schemas.openxmlformats.org/officeDocument/2006/relationships/image" Target="../media/image1827.png"/><Relationship Id="rId284" Type="http://schemas.openxmlformats.org/officeDocument/2006/relationships/customXml" Target="../ink/ink1887.xml"/><Relationship Id="rId37" Type="http://schemas.openxmlformats.org/officeDocument/2006/relationships/customXml" Target="../ink/ink1763.xml"/><Relationship Id="rId79" Type="http://schemas.openxmlformats.org/officeDocument/2006/relationships/customXml" Target="../ink/ink1784.xml"/><Relationship Id="rId102" Type="http://schemas.openxmlformats.org/officeDocument/2006/relationships/image" Target="../media/image1758.png"/><Relationship Id="rId144" Type="http://schemas.openxmlformats.org/officeDocument/2006/relationships/image" Target="../media/image1778.png"/><Relationship Id="rId90" Type="http://schemas.openxmlformats.org/officeDocument/2006/relationships/image" Target="../media/image1752.png"/><Relationship Id="rId186" Type="http://schemas.openxmlformats.org/officeDocument/2006/relationships/image" Target="../media/image1799.png"/><Relationship Id="rId351" Type="http://schemas.openxmlformats.org/officeDocument/2006/relationships/image" Target="../media/image1881.png"/><Relationship Id="rId393" Type="http://schemas.openxmlformats.org/officeDocument/2006/relationships/image" Target="../media/image1902.png"/><Relationship Id="rId407" Type="http://schemas.openxmlformats.org/officeDocument/2006/relationships/image" Target="../media/image1909.png"/><Relationship Id="rId449" Type="http://schemas.openxmlformats.org/officeDocument/2006/relationships/image" Target="../media/image1930.png"/><Relationship Id="rId211" Type="http://schemas.openxmlformats.org/officeDocument/2006/relationships/customXml" Target="../ink/ink1850.xml"/><Relationship Id="rId253" Type="http://schemas.openxmlformats.org/officeDocument/2006/relationships/image" Target="../media/image1832.png"/><Relationship Id="rId295" Type="http://schemas.openxmlformats.org/officeDocument/2006/relationships/image" Target="../media/image1853.png"/><Relationship Id="rId309" Type="http://schemas.openxmlformats.org/officeDocument/2006/relationships/image" Target="../media/image1860.png"/><Relationship Id="rId460" Type="http://schemas.openxmlformats.org/officeDocument/2006/relationships/customXml" Target="../ink/ink1975.xml"/><Relationship Id="rId48" Type="http://schemas.openxmlformats.org/officeDocument/2006/relationships/image" Target="../media/image1731.png"/><Relationship Id="rId113" Type="http://schemas.openxmlformats.org/officeDocument/2006/relationships/customXml" Target="../ink/ink1801.xml"/><Relationship Id="rId320" Type="http://schemas.openxmlformats.org/officeDocument/2006/relationships/customXml" Target="../ink/ink1905.xml"/><Relationship Id="rId155" Type="http://schemas.openxmlformats.org/officeDocument/2006/relationships/customXml" Target="../ink/ink1822.xml"/><Relationship Id="rId197" Type="http://schemas.openxmlformats.org/officeDocument/2006/relationships/customXml" Target="../ink/ink1843.xml"/><Relationship Id="rId362" Type="http://schemas.openxmlformats.org/officeDocument/2006/relationships/customXml" Target="../ink/ink1926.xml"/><Relationship Id="rId418" Type="http://schemas.openxmlformats.org/officeDocument/2006/relationships/customXml" Target="../ink/ink1954.xml"/><Relationship Id="rId222" Type="http://schemas.openxmlformats.org/officeDocument/2006/relationships/image" Target="../media/image1817.png"/><Relationship Id="rId264" Type="http://schemas.openxmlformats.org/officeDocument/2006/relationships/customXml" Target="../ink/ink1877.xml"/><Relationship Id="rId471" Type="http://schemas.openxmlformats.org/officeDocument/2006/relationships/image" Target="../media/image1940.png"/><Relationship Id="rId17" Type="http://schemas.openxmlformats.org/officeDocument/2006/relationships/customXml" Target="../ink/ink1753.xml"/><Relationship Id="rId59" Type="http://schemas.openxmlformats.org/officeDocument/2006/relationships/customXml" Target="../ink/ink1774.xml"/><Relationship Id="rId124" Type="http://schemas.openxmlformats.org/officeDocument/2006/relationships/image" Target="../media/image1768.png"/><Relationship Id="rId70" Type="http://schemas.openxmlformats.org/officeDocument/2006/relationships/image" Target="../media/image1742.png"/><Relationship Id="rId166" Type="http://schemas.openxmlformats.org/officeDocument/2006/relationships/image" Target="../media/image1789.png"/><Relationship Id="rId331" Type="http://schemas.openxmlformats.org/officeDocument/2006/relationships/image" Target="../media/image1871.png"/><Relationship Id="rId373" Type="http://schemas.openxmlformats.org/officeDocument/2006/relationships/image" Target="../media/image1892.png"/><Relationship Id="rId429" Type="http://schemas.openxmlformats.org/officeDocument/2006/relationships/image" Target="../media/image1920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861.xml"/><Relationship Id="rId440" Type="http://schemas.openxmlformats.org/officeDocument/2006/relationships/customXml" Target="../ink/ink1965.xml"/><Relationship Id="rId28" Type="http://schemas.openxmlformats.org/officeDocument/2006/relationships/image" Target="../media/image1721.png"/><Relationship Id="rId275" Type="http://schemas.openxmlformats.org/officeDocument/2006/relationships/image" Target="../media/image1843.png"/><Relationship Id="rId300" Type="http://schemas.openxmlformats.org/officeDocument/2006/relationships/customXml" Target="../ink/ink1895.xml"/><Relationship Id="rId482" Type="http://schemas.openxmlformats.org/officeDocument/2006/relationships/customXml" Target="../ink/ink1986.xml"/><Relationship Id="rId81" Type="http://schemas.openxmlformats.org/officeDocument/2006/relationships/customXml" Target="../ink/ink1785.xml"/><Relationship Id="rId135" Type="http://schemas.openxmlformats.org/officeDocument/2006/relationships/customXml" Target="../ink/ink1812.xml"/><Relationship Id="rId177" Type="http://schemas.openxmlformats.org/officeDocument/2006/relationships/customXml" Target="../ink/ink1833.xml"/><Relationship Id="rId342" Type="http://schemas.openxmlformats.org/officeDocument/2006/relationships/customXml" Target="../ink/ink1916.xml"/><Relationship Id="rId384" Type="http://schemas.openxmlformats.org/officeDocument/2006/relationships/customXml" Target="../ink/ink1937.xml"/><Relationship Id="rId202" Type="http://schemas.openxmlformats.org/officeDocument/2006/relationships/image" Target="../media/image1807.png"/><Relationship Id="rId244" Type="http://schemas.openxmlformats.org/officeDocument/2006/relationships/customXml" Target="../ink/ink1867.xml"/><Relationship Id="rId39" Type="http://schemas.openxmlformats.org/officeDocument/2006/relationships/customXml" Target="../ink/ink1764.xml"/><Relationship Id="rId286" Type="http://schemas.openxmlformats.org/officeDocument/2006/relationships/customXml" Target="../ink/ink1888.xml"/><Relationship Id="rId451" Type="http://schemas.openxmlformats.org/officeDocument/2006/relationships/image" Target="../media/image1931.png"/><Relationship Id="rId50" Type="http://schemas.openxmlformats.org/officeDocument/2006/relationships/image" Target="../media/image1732.png"/><Relationship Id="rId104" Type="http://schemas.openxmlformats.org/officeDocument/2006/relationships/image" Target="../media/image1759.png"/><Relationship Id="rId146" Type="http://schemas.openxmlformats.org/officeDocument/2006/relationships/image" Target="../media/image1779.png"/><Relationship Id="rId188" Type="http://schemas.openxmlformats.org/officeDocument/2006/relationships/image" Target="../media/image1800.png"/><Relationship Id="rId311" Type="http://schemas.openxmlformats.org/officeDocument/2006/relationships/image" Target="../media/image1861.png"/><Relationship Id="rId353" Type="http://schemas.openxmlformats.org/officeDocument/2006/relationships/image" Target="../media/image1882.png"/><Relationship Id="rId395" Type="http://schemas.openxmlformats.org/officeDocument/2006/relationships/image" Target="../media/image1903.png"/><Relationship Id="rId409" Type="http://schemas.openxmlformats.org/officeDocument/2006/relationships/image" Target="../media/image1910.png"/><Relationship Id="rId92" Type="http://schemas.openxmlformats.org/officeDocument/2006/relationships/image" Target="../media/image1753.png"/><Relationship Id="rId213" Type="http://schemas.openxmlformats.org/officeDocument/2006/relationships/customXml" Target="../ink/ink1851.xml"/><Relationship Id="rId420" Type="http://schemas.openxmlformats.org/officeDocument/2006/relationships/customXml" Target="../ink/ink1955.xml"/><Relationship Id="rId255" Type="http://schemas.openxmlformats.org/officeDocument/2006/relationships/image" Target="../media/image1833.png"/><Relationship Id="rId297" Type="http://schemas.openxmlformats.org/officeDocument/2006/relationships/image" Target="../media/image1854.png"/><Relationship Id="rId462" Type="http://schemas.openxmlformats.org/officeDocument/2006/relationships/customXml" Target="../ink/ink1976.xml"/><Relationship Id="rId115" Type="http://schemas.openxmlformats.org/officeDocument/2006/relationships/customXml" Target="../ink/ink1802.xml"/><Relationship Id="rId157" Type="http://schemas.openxmlformats.org/officeDocument/2006/relationships/customXml" Target="../ink/ink1823.xml"/><Relationship Id="rId322" Type="http://schemas.openxmlformats.org/officeDocument/2006/relationships/customXml" Target="../ink/ink1906.xml"/><Relationship Id="rId364" Type="http://schemas.openxmlformats.org/officeDocument/2006/relationships/customXml" Target="../ink/ink1927.xml"/><Relationship Id="rId61" Type="http://schemas.openxmlformats.org/officeDocument/2006/relationships/customXml" Target="../ink/ink1775.xml"/><Relationship Id="rId199" Type="http://schemas.openxmlformats.org/officeDocument/2006/relationships/customXml" Target="../ink/ink1844.xml"/><Relationship Id="rId19" Type="http://schemas.openxmlformats.org/officeDocument/2006/relationships/customXml" Target="../ink/ink1754.xml"/><Relationship Id="rId224" Type="http://schemas.openxmlformats.org/officeDocument/2006/relationships/image" Target="../media/image1818.png"/><Relationship Id="rId266" Type="http://schemas.openxmlformats.org/officeDocument/2006/relationships/customXml" Target="../ink/ink1878.xml"/><Relationship Id="rId431" Type="http://schemas.openxmlformats.org/officeDocument/2006/relationships/image" Target="../media/image1921.png"/><Relationship Id="rId473" Type="http://schemas.openxmlformats.org/officeDocument/2006/relationships/image" Target="../media/image1941.png"/><Relationship Id="rId30" Type="http://schemas.openxmlformats.org/officeDocument/2006/relationships/image" Target="../media/image1722.png"/><Relationship Id="rId126" Type="http://schemas.openxmlformats.org/officeDocument/2006/relationships/image" Target="../media/image1769.png"/><Relationship Id="rId168" Type="http://schemas.openxmlformats.org/officeDocument/2006/relationships/image" Target="../media/image1790.png"/><Relationship Id="rId333" Type="http://schemas.openxmlformats.org/officeDocument/2006/relationships/image" Target="../media/image1872.png"/><Relationship Id="rId72" Type="http://schemas.openxmlformats.org/officeDocument/2006/relationships/image" Target="../media/image1743.png"/><Relationship Id="rId375" Type="http://schemas.openxmlformats.org/officeDocument/2006/relationships/image" Target="../media/image1893.png"/><Relationship Id="rId3" Type="http://schemas.openxmlformats.org/officeDocument/2006/relationships/customXml" Target="../ink/ink1746.xml"/><Relationship Id="rId235" Type="http://schemas.openxmlformats.org/officeDocument/2006/relationships/customXml" Target="../ink/ink1862.xml"/><Relationship Id="rId277" Type="http://schemas.openxmlformats.org/officeDocument/2006/relationships/image" Target="../media/image1844.png"/><Relationship Id="rId400" Type="http://schemas.openxmlformats.org/officeDocument/2006/relationships/customXml" Target="../ink/ink1945.xml"/><Relationship Id="rId442" Type="http://schemas.openxmlformats.org/officeDocument/2006/relationships/customXml" Target="../ink/ink1966.xml"/><Relationship Id="rId484" Type="http://schemas.openxmlformats.org/officeDocument/2006/relationships/customXml" Target="../ink/ink19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98.xml"/><Relationship Id="rId21" Type="http://schemas.openxmlformats.org/officeDocument/2006/relationships/image" Target="../media/image1954.png"/><Relationship Id="rId42" Type="http://schemas.openxmlformats.org/officeDocument/2006/relationships/customXml" Target="../ink/ink2006.xml"/><Relationship Id="rId47" Type="http://schemas.openxmlformats.org/officeDocument/2006/relationships/image" Target="../media/image1967.png"/><Relationship Id="rId63" Type="http://schemas.openxmlformats.org/officeDocument/2006/relationships/image" Target="../media/image1975.png"/><Relationship Id="rId68" Type="http://schemas.openxmlformats.org/officeDocument/2006/relationships/customXml" Target="../ink/ink2019.xml"/><Relationship Id="rId84" Type="http://schemas.openxmlformats.org/officeDocument/2006/relationships/customXml" Target="../ink/ink2027.xml"/><Relationship Id="rId89" Type="http://schemas.openxmlformats.org/officeDocument/2006/relationships/image" Target="../media/image1988.png"/><Relationship Id="rId16" Type="http://schemas.openxmlformats.org/officeDocument/2006/relationships/customXml" Target="../ink/ink1993.xml"/><Relationship Id="rId107" Type="http://schemas.openxmlformats.org/officeDocument/2006/relationships/image" Target="../media/image1997.png"/><Relationship Id="rId11" Type="http://schemas.openxmlformats.org/officeDocument/2006/relationships/image" Target="../media/image1950.emf"/><Relationship Id="rId32" Type="http://schemas.openxmlformats.org/officeDocument/2006/relationships/customXml" Target="../ink/ink2001.xml"/><Relationship Id="rId37" Type="http://schemas.openxmlformats.org/officeDocument/2006/relationships/image" Target="../media/image1962.png"/><Relationship Id="rId53" Type="http://schemas.openxmlformats.org/officeDocument/2006/relationships/image" Target="../media/image1970.png"/><Relationship Id="rId58" Type="http://schemas.openxmlformats.org/officeDocument/2006/relationships/customXml" Target="../ink/ink2014.xml"/><Relationship Id="rId74" Type="http://schemas.openxmlformats.org/officeDocument/2006/relationships/customXml" Target="../ink/ink2022.xml"/><Relationship Id="rId79" Type="http://schemas.openxmlformats.org/officeDocument/2006/relationships/image" Target="../media/image1983.png"/><Relationship Id="rId102" Type="http://schemas.openxmlformats.org/officeDocument/2006/relationships/customXml" Target="../ink/ink2036.xml"/><Relationship Id="rId5" Type="http://schemas.openxmlformats.org/officeDocument/2006/relationships/image" Target="../media/image9100.png"/><Relationship Id="rId90" Type="http://schemas.openxmlformats.org/officeDocument/2006/relationships/customXml" Target="../ink/ink2030.xml"/><Relationship Id="rId95" Type="http://schemas.openxmlformats.org/officeDocument/2006/relationships/image" Target="../media/image1991.png"/><Relationship Id="rId22" Type="http://schemas.openxmlformats.org/officeDocument/2006/relationships/customXml" Target="../ink/ink1996.xml"/><Relationship Id="rId27" Type="http://schemas.openxmlformats.org/officeDocument/2006/relationships/image" Target="../media/image1957.png"/><Relationship Id="rId43" Type="http://schemas.openxmlformats.org/officeDocument/2006/relationships/image" Target="../media/image1965.png"/><Relationship Id="rId48" Type="http://schemas.openxmlformats.org/officeDocument/2006/relationships/customXml" Target="../ink/ink2009.xml"/><Relationship Id="rId64" Type="http://schemas.openxmlformats.org/officeDocument/2006/relationships/customXml" Target="../ink/ink2017.xml"/><Relationship Id="rId69" Type="http://schemas.openxmlformats.org/officeDocument/2006/relationships/image" Target="../media/image1978.png"/><Relationship Id="rId80" Type="http://schemas.openxmlformats.org/officeDocument/2006/relationships/customXml" Target="../ink/ink2025.xml"/><Relationship Id="rId85" Type="http://schemas.openxmlformats.org/officeDocument/2006/relationships/image" Target="../media/image1986.png"/><Relationship Id="rId12" Type="http://schemas.openxmlformats.org/officeDocument/2006/relationships/customXml" Target="../ink/ink1991.xml"/><Relationship Id="rId17" Type="http://schemas.openxmlformats.org/officeDocument/2006/relationships/image" Target="../media/image1952.png"/><Relationship Id="rId33" Type="http://schemas.openxmlformats.org/officeDocument/2006/relationships/image" Target="../media/image1960.png"/><Relationship Id="rId38" Type="http://schemas.openxmlformats.org/officeDocument/2006/relationships/customXml" Target="../ink/ink2004.xml"/><Relationship Id="rId59" Type="http://schemas.openxmlformats.org/officeDocument/2006/relationships/image" Target="../media/image1973.png"/><Relationship Id="rId103" Type="http://schemas.openxmlformats.org/officeDocument/2006/relationships/image" Target="../media/image1995.png"/><Relationship Id="rId20" Type="http://schemas.openxmlformats.org/officeDocument/2006/relationships/customXml" Target="../ink/ink1995.xml"/><Relationship Id="rId41" Type="http://schemas.openxmlformats.org/officeDocument/2006/relationships/image" Target="../media/image1964.png"/><Relationship Id="rId54" Type="http://schemas.openxmlformats.org/officeDocument/2006/relationships/customXml" Target="../ink/ink2012.xml"/><Relationship Id="rId62" Type="http://schemas.openxmlformats.org/officeDocument/2006/relationships/customXml" Target="../ink/ink2016.xml"/><Relationship Id="rId70" Type="http://schemas.openxmlformats.org/officeDocument/2006/relationships/customXml" Target="../ink/ink2020.xml"/><Relationship Id="rId75" Type="http://schemas.openxmlformats.org/officeDocument/2006/relationships/image" Target="../media/image1981.png"/><Relationship Id="rId83" Type="http://schemas.openxmlformats.org/officeDocument/2006/relationships/image" Target="../media/image1985.png"/><Relationship Id="rId88" Type="http://schemas.openxmlformats.org/officeDocument/2006/relationships/customXml" Target="../ink/ink2029.xml"/><Relationship Id="rId91" Type="http://schemas.openxmlformats.org/officeDocument/2006/relationships/image" Target="../media/image1989.png"/><Relationship Id="rId96" Type="http://schemas.openxmlformats.org/officeDocument/2006/relationships/customXml" Target="../ink/ink203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89.xml"/><Relationship Id="rId15" Type="http://schemas.openxmlformats.org/officeDocument/2006/relationships/image" Target="../media/image1680.png"/><Relationship Id="rId23" Type="http://schemas.openxmlformats.org/officeDocument/2006/relationships/image" Target="../media/image1955.png"/><Relationship Id="rId28" Type="http://schemas.openxmlformats.org/officeDocument/2006/relationships/customXml" Target="../ink/ink1999.xml"/><Relationship Id="rId36" Type="http://schemas.openxmlformats.org/officeDocument/2006/relationships/customXml" Target="../ink/ink2003.xml"/><Relationship Id="rId49" Type="http://schemas.openxmlformats.org/officeDocument/2006/relationships/image" Target="../media/image1968.png"/><Relationship Id="rId57" Type="http://schemas.openxmlformats.org/officeDocument/2006/relationships/image" Target="../media/image1972.png"/><Relationship Id="rId106" Type="http://schemas.openxmlformats.org/officeDocument/2006/relationships/customXml" Target="../ink/ink2038.xml"/><Relationship Id="rId10" Type="http://schemas.openxmlformats.org/officeDocument/2006/relationships/image" Target="../media/image1949.emf"/><Relationship Id="rId31" Type="http://schemas.openxmlformats.org/officeDocument/2006/relationships/image" Target="../media/image1959.png"/><Relationship Id="rId44" Type="http://schemas.openxmlformats.org/officeDocument/2006/relationships/customXml" Target="../ink/ink2007.xml"/><Relationship Id="rId52" Type="http://schemas.openxmlformats.org/officeDocument/2006/relationships/customXml" Target="../ink/ink2011.xml"/><Relationship Id="rId60" Type="http://schemas.openxmlformats.org/officeDocument/2006/relationships/customXml" Target="../ink/ink2015.xml"/><Relationship Id="rId65" Type="http://schemas.openxmlformats.org/officeDocument/2006/relationships/image" Target="../media/image1976.png"/><Relationship Id="rId73" Type="http://schemas.openxmlformats.org/officeDocument/2006/relationships/image" Target="../media/image1980.png"/><Relationship Id="rId78" Type="http://schemas.openxmlformats.org/officeDocument/2006/relationships/customXml" Target="../ink/ink2024.xml"/><Relationship Id="rId81" Type="http://schemas.openxmlformats.org/officeDocument/2006/relationships/image" Target="../media/image1984.png"/><Relationship Id="rId86" Type="http://schemas.openxmlformats.org/officeDocument/2006/relationships/customXml" Target="../ink/ink2028.xml"/><Relationship Id="rId94" Type="http://schemas.openxmlformats.org/officeDocument/2006/relationships/customXml" Target="../ink/ink2032.xml"/><Relationship Id="rId99" Type="http://schemas.openxmlformats.org/officeDocument/2006/relationships/image" Target="../media/image1993.png"/><Relationship Id="rId101" Type="http://schemas.openxmlformats.org/officeDocument/2006/relationships/image" Target="../media/image1994.png"/><Relationship Id="rId4" Type="http://schemas.openxmlformats.org/officeDocument/2006/relationships/customXml" Target="../ink/ink1988.xml"/><Relationship Id="rId9" Type="http://schemas.openxmlformats.org/officeDocument/2006/relationships/image" Target="../media/image10100.png"/><Relationship Id="rId13" Type="http://schemas.openxmlformats.org/officeDocument/2006/relationships/image" Target="../media/image1951.png"/><Relationship Id="rId18" Type="http://schemas.openxmlformats.org/officeDocument/2006/relationships/customXml" Target="../ink/ink1994.xml"/><Relationship Id="rId39" Type="http://schemas.openxmlformats.org/officeDocument/2006/relationships/image" Target="../media/image1963.png"/><Relationship Id="rId34" Type="http://schemas.openxmlformats.org/officeDocument/2006/relationships/customXml" Target="../ink/ink2002.xml"/><Relationship Id="rId50" Type="http://schemas.openxmlformats.org/officeDocument/2006/relationships/customXml" Target="../ink/ink2010.xml"/><Relationship Id="rId55" Type="http://schemas.openxmlformats.org/officeDocument/2006/relationships/image" Target="../media/image1971.png"/><Relationship Id="rId76" Type="http://schemas.openxmlformats.org/officeDocument/2006/relationships/customXml" Target="../ink/ink2023.xml"/><Relationship Id="rId97" Type="http://schemas.openxmlformats.org/officeDocument/2006/relationships/image" Target="../media/image1992.png"/><Relationship Id="rId104" Type="http://schemas.openxmlformats.org/officeDocument/2006/relationships/customXml" Target="../ink/ink2037.xml"/><Relationship Id="rId7" Type="http://schemas.openxmlformats.org/officeDocument/2006/relationships/image" Target="../media/image4.png"/><Relationship Id="rId71" Type="http://schemas.openxmlformats.org/officeDocument/2006/relationships/image" Target="../media/image1979.png"/><Relationship Id="rId92" Type="http://schemas.openxmlformats.org/officeDocument/2006/relationships/customXml" Target="../ink/ink2031.xml"/><Relationship Id="rId2" Type="http://schemas.openxmlformats.org/officeDocument/2006/relationships/image" Target="../media/image1948.emf"/><Relationship Id="rId29" Type="http://schemas.openxmlformats.org/officeDocument/2006/relationships/image" Target="../media/image1958.png"/><Relationship Id="rId24" Type="http://schemas.openxmlformats.org/officeDocument/2006/relationships/customXml" Target="../ink/ink1997.xml"/><Relationship Id="rId40" Type="http://schemas.openxmlformats.org/officeDocument/2006/relationships/customXml" Target="../ink/ink2005.xml"/><Relationship Id="rId45" Type="http://schemas.openxmlformats.org/officeDocument/2006/relationships/image" Target="../media/image1966.png"/><Relationship Id="rId66" Type="http://schemas.openxmlformats.org/officeDocument/2006/relationships/customXml" Target="../ink/ink2018.xml"/><Relationship Id="rId87" Type="http://schemas.openxmlformats.org/officeDocument/2006/relationships/image" Target="../media/image1987.png"/><Relationship Id="rId61" Type="http://schemas.openxmlformats.org/officeDocument/2006/relationships/image" Target="../media/image1974.png"/><Relationship Id="rId82" Type="http://schemas.openxmlformats.org/officeDocument/2006/relationships/customXml" Target="../ink/ink2026.xml"/><Relationship Id="rId19" Type="http://schemas.openxmlformats.org/officeDocument/2006/relationships/image" Target="../media/image1953.png"/><Relationship Id="rId14" Type="http://schemas.openxmlformats.org/officeDocument/2006/relationships/customXml" Target="../ink/ink1992.xml"/><Relationship Id="rId30" Type="http://schemas.openxmlformats.org/officeDocument/2006/relationships/customXml" Target="../ink/ink2000.xml"/><Relationship Id="rId35" Type="http://schemas.openxmlformats.org/officeDocument/2006/relationships/image" Target="../media/image1961.png"/><Relationship Id="rId56" Type="http://schemas.openxmlformats.org/officeDocument/2006/relationships/customXml" Target="../ink/ink2013.xml"/><Relationship Id="rId77" Type="http://schemas.openxmlformats.org/officeDocument/2006/relationships/image" Target="../media/image1982.png"/><Relationship Id="rId100" Type="http://schemas.openxmlformats.org/officeDocument/2006/relationships/customXml" Target="../ink/ink2035.xml"/><Relationship Id="rId105" Type="http://schemas.openxmlformats.org/officeDocument/2006/relationships/image" Target="../media/image1996.png"/><Relationship Id="rId8" Type="http://schemas.openxmlformats.org/officeDocument/2006/relationships/customXml" Target="../ink/ink1990.xml"/><Relationship Id="rId51" Type="http://schemas.openxmlformats.org/officeDocument/2006/relationships/image" Target="../media/image1969.png"/><Relationship Id="rId72" Type="http://schemas.openxmlformats.org/officeDocument/2006/relationships/customXml" Target="../ink/ink2021.xml"/><Relationship Id="rId93" Type="http://schemas.openxmlformats.org/officeDocument/2006/relationships/image" Target="../media/image1990.png"/><Relationship Id="rId98" Type="http://schemas.openxmlformats.org/officeDocument/2006/relationships/customXml" Target="../ink/ink2034.xml"/><Relationship Id="rId3" Type="http://schemas.openxmlformats.org/officeDocument/2006/relationships/image" Target="../media/image3.emf"/><Relationship Id="rId25" Type="http://schemas.openxmlformats.org/officeDocument/2006/relationships/image" Target="../media/image1956.png"/><Relationship Id="rId46" Type="http://schemas.openxmlformats.org/officeDocument/2006/relationships/customXml" Target="../ink/ink2008.xml"/><Relationship Id="rId67" Type="http://schemas.openxmlformats.org/officeDocument/2006/relationships/image" Target="../media/image1977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57.png"/><Relationship Id="rId299" Type="http://schemas.openxmlformats.org/officeDocument/2006/relationships/image" Target="../media/image2148.png"/><Relationship Id="rId21" Type="http://schemas.openxmlformats.org/officeDocument/2006/relationships/image" Target="../media/image2009.png"/><Relationship Id="rId63" Type="http://schemas.openxmlformats.org/officeDocument/2006/relationships/image" Target="../media/image2030.png"/><Relationship Id="rId159" Type="http://schemas.openxmlformats.org/officeDocument/2006/relationships/image" Target="../media/image2078.png"/><Relationship Id="rId324" Type="http://schemas.openxmlformats.org/officeDocument/2006/relationships/customXml" Target="../ink/ink2198.xml"/><Relationship Id="rId366" Type="http://schemas.openxmlformats.org/officeDocument/2006/relationships/customXml" Target="../ink/ink2219.xml"/><Relationship Id="rId170" Type="http://schemas.openxmlformats.org/officeDocument/2006/relationships/customXml" Target="../ink/ink2121.xml"/><Relationship Id="rId226" Type="http://schemas.openxmlformats.org/officeDocument/2006/relationships/customXml" Target="../ink/ink2149.xml"/><Relationship Id="rId268" Type="http://schemas.openxmlformats.org/officeDocument/2006/relationships/customXml" Target="../ink/ink2170.xml"/><Relationship Id="rId32" Type="http://schemas.openxmlformats.org/officeDocument/2006/relationships/customXml" Target="../ink/ink2052.xml"/><Relationship Id="rId74" Type="http://schemas.openxmlformats.org/officeDocument/2006/relationships/customXml" Target="../ink/ink2073.xml"/><Relationship Id="rId128" Type="http://schemas.openxmlformats.org/officeDocument/2006/relationships/customXml" Target="../ink/ink2100.xml"/><Relationship Id="rId335" Type="http://schemas.openxmlformats.org/officeDocument/2006/relationships/image" Target="../media/image2166.png"/><Relationship Id="rId377" Type="http://schemas.openxmlformats.org/officeDocument/2006/relationships/image" Target="../media/image2187.png"/><Relationship Id="rId5" Type="http://schemas.openxmlformats.org/officeDocument/2006/relationships/image" Target="../media/image2001.png"/><Relationship Id="rId181" Type="http://schemas.openxmlformats.org/officeDocument/2006/relationships/image" Target="../media/image2089.png"/><Relationship Id="rId237" Type="http://schemas.openxmlformats.org/officeDocument/2006/relationships/image" Target="../media/image2117.png"/><Relationship Id="rId279" Type="http://schemas.openxmlformats.org/officeDocument/2006/relationships/image" Target="../media/image2138.png"/><Relationship Id="rId43" Type="http://schemas.openxmlformats.org/officeDocument/2006/relationships/image" Target="../media/image2020.png"/><Relationship Id="rId139" Type="http://schemas.openxmlformats.org/officeDocument/2006/relationships/image" Target="../media/image2068.png"/><Relationship Id="rId290" Type="http://schemas.openxmlformats.org/officeDocument/2006/relationships/customXml" Target="../ink/ink2181.xml"/><Relationship Id="rId304" Type="http://schemas.openxmlformats.org/officeDocument/2006/relationships/customXml" Target="../ink/ink2188.xml"/><Relationship Id="rId346" Type="http://schemas.openxmlformats.org/officeDocument/2006/relationships/customXml" Target="../ink/ink2209.xml"/><Relationship Id="rId388" Type="http://schemas.openxmlformats.org/officeDocument/2006/relationships/customXml" Target="../ink/ink2230.xml"/><Relationship Id="rId85" Type="http://schemas.openxmlformats.org/officeDocument/2006/relationships/image" Target="../media/image2041.png"/><Relationship Id="rId150" Type="http://schemas.openxmlformats.org/officeDocument/2006/relationships/customXml" Target="../ink/ink2111.xml"/><Relationship Id="rId192" Type="http://schemas.openxmlformats.org/officeDocument/2006/relationships/customXml" Target="../ink/ink2132.xml"/><Relationship Id="rId206" Type="http://schemas.openxmlformats.org/officeDocument/2006/relationships/customXml" Target="../ink/ink2139.xml"/><Relationship Id="rId248" Type="http://schemas.openxmlformats.org/officeDocument/2006/relationships/customXml" Target="../ink/ink2160.xml"/><Relationship Id="rId12" Type="http://schemas.openxmlformats.org/officeDocument/2006/relationships/customXml" Target="../ink/ink2042.xml"/><Relationship Id="rId108" Type="http://schemas.openxmlformats.org/officeDocument/2006/relationships/customXml" Target="../ink/ink2090.xml"/><Relationship Id="rId315" Type="http://schemas.openxmlformats.org/officeDocument/2006/relationships/image" Target="../media/image2156.png"/><Relationship Id="rId357" Type="http://schemas.openxmlformats.org/officeDocument/2006/relationships/image" Target="../media/image2177.png"/><Relationship Id="rId54" Type="http://schemas.openxmlformats.org/officeDocument/2006/relationships/customXml" Target="../ink/ink2063.xml"/><Relationship Id="rId96" Type="http://schemas.openxmlformats.org/officeDocument/2006/relationships/customXml" Target="../ink/ink2084.xml"/><Relationship Id="rId161" Type="http://schemas.openxmlformats.org/officeDocument/2006/relationships/image" Target="../media/image2079.png"/><Relationship Id="rId217" Type="http://schemas.openxmlformats.org/officeDocument/2006/relationships/image" Target="../media/image2107.png"/><Relationship Id="rId259" Type="http://schemas.openxmlformats.org/officeDocument/2006/relationships/image" Target="../media/image2128.png"/><Relationship Id="rId23" Type="http://schemas.openxmlformats.org/officeDocument/2006/relationships/image" Target="../media/image2010.png"/><Relationship Id="rId119" Type="http://schemas.openxmlformats.org/officeDocument/2006/relationships/image" Target="../media/image2058.png"/><Relationship Id="rId270" Type="http://schemas.openxmlformats.org/officeDocument/2006/relationships/customXml" Target="../ink/ink2171.xml"/><Relationship Id="rId326" Type="http://schemas.openxmlformats.org/officeDocument/2006/relationships/customXml" Target="../ink/ink2199.xml"/><Relationship Id="rId65" Type="http://schemas.openxmlformats.org/officeDocument/2006/relationships/image" Target="../media/image2031.png"/><Relationship Id="rId130" Type="http://schemas.openxmlformats.org/officeDocument/2006/relationships/customXml" Target="../ink/ink2101.xml"/><Relationship Id="rId368" Type="http://schemas.openxmlformats.org/officeDocument/2006/relationships/customXml" Target="../ink/ink2220.xml"/><Relationship Id="rId172" Type="http://schemas.openxmlformats.org/officeDocument/2006/relationships/customXml" Target="../ink/ink2122.xml"/><Relationship Id="rId228" Type="http://schemas.openxmlformats.org/officeDocument/2006/relationships/customXml" Target="../ink/ink2150.xml"/><Relationship Id="rId281" Type="http://schemas.openxmlformats.org/officeDocument/2006/relationships/image" Target="../media/image2139.png"/><Relationship Id="rId337" Type="http://schemas.openxmlformats.org/officeDocument/2006/relationships/image" Target="../media/image2167.png"/><Relationship Id="rId34" Type="http://schemas.openxmlformats.org/officeDocument/2006/relationships/customXml" Target="../ink/ink2053.xml"/><Relationship Id="rId76" Type="http://schemas.openxmlformats.org/officeDocument/2006/relationships/customXml" Target="../ink/ink2074.xml"/><Relationship Id="rId141" Type="http://schemas.openxmlformats.org/officeDocument/2006/relationships/image" Target="../media/image2069.png"/><Relationship Id="rId379" Type="http://schemas.openxmlformats.org/officeDocument/2006/relationships/image" Target="../media/image2188.png"/><Relationship Id="rId7" Type="http://schemas.openxmlformats.org/officeDocument/2006/relationships/image" Target="../media/image2002.png"/><Relationship Id="rId183" Type="http://schemas.openxmlformats.org/officeDocument/2006/relationships/image" Target="../media/image2090.png"/><Relationship Id="rId239" Type="http://schemas.openxmlformats.org/officeDocument/2006/relationships/image" Target="../media/image2118.png"/><Relationship Id="rId390" Type="http://schemas.openxmlformats.org/officeDocument/2006/relationships/customXml" Target="../ink/ink2231.xml"/><Relationship Id="rId250" Type="http://schemas.openxmlformats.org/officeDocument/2006/relationships/customXml" Target="../ink/ink2161.xml"/><Relationship Id="rId292" Type="http://schemas.openxmlformats.org/officeDocument/2006/relationships/customXml" Target="../ink/ink2182.xml"/><Relationship Id="rId306" Type="http://schemas.openxmlformats.org/officeDocument/2006/relationships/customXml" Target="../ink/ink2189.xml"/><Relationship Id="rId45" Type="http://schemas.openxmlformats.org/officeDocument/2006/relationships/image" Target="../media/image2021.png"/><Relationship Id="rId87" Type="http://schemas.openxmlformats.org/officeDocument/2006/relationships/image" Target="../media/image2042.png"/><Relationship Id="rId110" Type="http://schemas.openxmlformats.org/officeDocument/2006/relationships/customXml" Target="../ink/ink2091.xml"/><Relationship Id="rId348" Type="http://schemas.openxmlformats.org/officeDocument/2006/relationships/customXml" Target="../ink/ink2210.xml"/><Relationship Id="rId152" Type="http://schemas.openxmlformats.org/officeDocument/2006/relationships/customXml" Target="../ink/ink2112.xml"/><Relationship Id="rId194" Type="http://schemas.openxmlformats.org/officeDocument/2006/relationships/customXml" Target="../ink/ink2133.xml"/><Relationship Id="rId208" Type="http://schemas.openxmlformats.org/officeDocument/2006/relationships/customXml" Target="../ink/ink2140.xml"/><Relationship Id="rId261" Type="http://schemas.openxmlformats.org/officeDocument/2006/relationships/image" Target="../media/image2129.png"/><Relationship Id="rId14" Type="http://schemas.openxmlformats.org/officeDocument/2006/relationships/customXml" Target="../ink/ink2043.xml"/><Relationship Id="rId56" Type="http://schemas.openxmlformats.org/officeDocument/2006/relationships/customXml" Target="../ink/ink2064.xml"/><Relationship Id="rId317" Type="http://schemas.openxmlformats.org/officeDocument/2006/relationships/image" Target="../media/image2157.png"/><Relationship Id="rId359" Type="http://schemas.openxmlformats.org/officeDocument/2006/relationships/image" Target="../media/image2178.png"/><Relationship Id="rId98" Type="http://schemas.openxmlformats.org/officeDocument/2006/relationships/customXml" Target="../ink/ink2085.xml"/><Relationship Id="rId121" Type="http://schemas.openxmlformats.org/officeDocument/2006/relationships/image" Target="../media/image2059.png"/><Relationship Id="rId163" Type="http://schemas.openxmlformats.org/officeDocument/2006/relationships/image" Target="../media/image2080.png"/><Relationship Id="rId219" Type="http://schemas.openxmlformats.org/officeDocument/2006/relationships/image" Target="../media/image2108.png"/><Relationship Id="rId370" Type="http://schemas.openxmlformats.org/officeDocument/2006/relationships/customXml" Target="../ink/ink2221.xml"/><Relationship Id="rId230" Type="http://schemas.openxmlformats.org/officeDocument/2006/relationships/customXml" Target="../ink/ink2151.xml"/><Relationship Id="rId25" Type="http://schemas.openxmlformats.org/officeDocument/2006/relationships/image" Target="../media/image2011.png"/><Relationship Id="rId67" Type="http://schemas.openxmlformats.org/officeDocument/2006/relationships/image" Target="../media/image2032.png"/><Relationship Id="rId272" Type="http://schemas.openxmlformats.org/officeDocument/2006/relationships/customXml" Target="../ink/ink2172.xml"/><Relationship Id="rId328" Type="http://schemas.openxmlformats.org/officeDocument/2006/relationships/customXml" Target="../ink/ink2200.xml"/><Relationship Id="rId132" Type="http://schemas.openxmlformats.org/officeDocument/2006/relationships/customXml" Target="../ink/ink2102.xml"/><Relationship Id="rId174" Type="http://schemas.openxmlformats.org/officeDocument/2006/relationships/customXml" Target="../ink/ink2123.xml"/><Relationship Id="rId381" Type="http://schemas.openxmlformats.org/officeDocument/2006/relationships/image" Target="../media/image2189.png"/><Relationship Id="rId241" Type="http://schemas.openxmlformats.org/officeDocument/2006/relationships/image" Target="../media/image2119.png"/><Relationship Id="rId36" Type="http://schemas.openxmlformats.org/officeDocument/2006/relationships/customXml" Target="../ink/ink2054.xml"/><Relationship Id="rId283" Type="http://schemas.openxmlformats.org/officeDocument/2006/relationships/image" Target="../media/image2140.png"/><Relationship Id="rId339" Type="http://schemas.openxmlformats.org/officeDocument/2006/relationships/image" Target="../media/image2168.png"/><Relationship Id="rId78" Type="http://schemas.openxmlformats.org/officeDocument/2006/relationships/customXml" Target="../ink/ink2075.xml"/><Relationship Id="rId101" Type="http://schemas.openxmlformats.org/officeDocument/2006/relationships/image" Target="../media/image2049.png"/><Relationship Id="rId143" Type="http://schemas.openxmlformats.org/officeDocument/2006/relationships/image" Target="../media/image2070.png"/><Relationship Id="rId185" Type="http://schemas.openxmlformats.org/officeDocument/2006/relationships/image" Target="../media/image2091.png"/><Relationship Id="rId350" Type="http://schemas.openxmlformats.org/officeDocument/2006/relationships/customXml" Target="../ink/ink2211.xml"/><Relationship Id="rId9" Type="http://schemas.openxmlformats.org/officeDocument/2006/relationships/image" Target="../media/image2003.png"/><Relationship Id="rId210" Type="http://schemas.openxmlformats.org/officeDocument/2006/relationships/customXml" Target="../ink/ink2141.xml"/><Relationship Id="rId392" Type="http://schemas.openxmlformats.org/officeDocument/2006/relationships/customXml" Target="../ink/ink2232.xml"/><Relationship Id="rId252" Type="http://schemas.openxmlformats.org/officeDocument/2006/relationships/customXml" Target="../ink/ink2162.xml"/><Relationship Id="rId294" Type="http://schemas.openxmlformats.org/officeDocument/2006/relationships/customXml" Target="../ink/ink2183.xml"/><Relationship Id="rId308" Type="http://schemas.openxmlformats.org/officeDocument/2006/relationships/customXml" Target="../ink/ink2190.xml"/><Relationship Id="rId47" Type="http://schemas.openxmlformats.org/officeDocument/2006/relationships/image" Target="../media/image2022.png"/><Relationship Id="rId89" Type="http://schemas.openxmlformats.org/officeDocument/2006/relationships/image" Target="../media/image2043.png"/><Relationship Id="rId112" Type="http://schemas.openxmlformats.org/officeDocument/2006/relationships/customXml" Target="../ink/ink2092.xml"/><Relationship Id="rId154" Type="http://schemas.openxmlformats.org/officeDocument/2006/relationships/customXml" Target="../ink/ink2113.xml"/><Relationship Id="rId361" Type="http://schemas.openxmlformats.org/officeDocument/2006/relationships/image" Target="../media/image2179.png"/><Relationship Id="rId196" Type="http://schemas.openxmlformats.org/officeDocument/2006/relationships/customXml" Target="../ink/ink2134.xml"/><Relationship Id="rId16" Type="http://schemas.openxmlformats.org/officeDocument/2006/relationships/customXml" Target="../ink/ink2044.xml"/><Relationship Id="rId221" Type="http://schemas.openxmlformats.org/officeDocument/2006/relationships/image" Target="../media/image2109.png"/><Relationship Id="rId263" Type="http://schemas.openxmlformats.org/officeDocument/2006/relationships/image" Target="../media/image2130.png"/><Relationship Id="rId319" Type="http://schemas.openxmlformats.org/officeDocument/2006/relationships/image" Target="../media/image2158.png"/><Relationship Id="rId37" Type="http://schemas.openxmlformats.org/officeDocument/2006/relationships/image" Target="../media/image2017.png"/><Relationship Id="rId58" Type="http://schemas.openxmlformats.org/officeDocument/2006/relationships/customXml" Target="../ink/ink2065.xml"/><Relationship Id="rId79" Type="http://schemas.openxmlformats.org/officeDocument/2006/relationships/image" Target="../media/image2038.png"/><Relationship Id="rId102" Type="http://schemas.openxmlformats.org/officeDocument/2006/relationships/customXml" Target="../ink/ink2087.xml"/><Relationship Id="rId123" Type="http://schemas.openxmlformats.org/officeDocument/2006/relationships/image" Target="../media/image2060.png"/><Relationship Id="rId144" Type="http://schemas.openxmlformats.org/officeDocument/2006/relationships/customXml" Target="../ink/ink2108.xml"/><Relationship Id="rId330" Type="http://schemas.openxmlformats.org/officeDocument/2006/relationships/customXml" Target="../ink/ink2201.xml"/><Relationship Id="rId90" Type="http://schemas.openxmlformats.org/officeDocument/2006/relationships/customXml" Target="../ink/ink2081.xml"/><Relationship Id="rId165" Type="http://schemas.openxmlformats.org/officeDocument/2006/relationships/image" Target="../media/image2081.png"/><Relationship Id="rId186" Type="http://schemas.openxmlformats.org/officeDocument/2006/relationships/customXml" Target="../ink/ink2129.xml"/><Relationship Id="rId351" Type="http://schemas.openxmlformats.org/officeDocument/2006/relationships/image" Target="../media/image2174.png"/><Relationship Id="rId372" Type="http://schemas.openxmlformats.org/officeDocument/2006/relationships/customXml" Target="../ink/ink2222.xml"/><Relationship Id="rId393" Type="http://schemas.openxmlformats.org/officeDocument/2006/relationships/image" Target="../media/image2195.png"/><Relationship Id="rId211" Type="http://schemas.openxmlformats.org/officeDocument/2006/relationships/image" Target="../media/image2104.png"/><Relationship Id="rId232" Type="http://schemas.openxmlformats.org/officeDocument/2006/relationships/customXml" Target="../ink/ink2152.xml"/><Relationship Id="rId253" Type="http://schemas.openxmlformats.org/officeDocument/2006/relationships/image" Target="../media/image2125.png"/><Relationship Id="rId274" Type="http://schemas.openxmlformats.org/officeDocument/2006/relationships/customXml" Target="../ink/ink2173.xml"/><Relationship Id="rId295" Type="http://schemas.openxmlformats.org/officeDocument/2006/relationships/image" Target="../media/image2146.png"/><Relationship Id="rId309" Type="http://schemas.openxmlformats.org/officeDocument/2006/relationships/image" Target="../media/image2153.png"/><Relationship Id="rId27" Type="http://schemas.openxmlformats.org/officeDocument/2006/relationships/image" Target="../media/image2012.png"/><Relationship Id="rId48" Type="http://schemas.openxmlformats.org/officeDocument/2006/relationships/customXml" Target="../ink/ink2060.xml"/><Relationship Id="rId69" Type="http://schemas.openxmlformats.org/officeDocument/2006/relationships/image" Target="../media/image2033.png"/><Relationship Id="rId113" Type="http://schemas.openxmlformats.org/officeDocument/2006/relationships/image" Target="../media/image2055.png"/><Relationship Id="rId134" Type="http://schemas.openxmlformats.org/officeDocument/2006/relationships/customXml" Target="../ink/ink2103.xml"/><Relationship Id="rId320" Type="http://schemas.openxmlformats.org/officeDocument/2006/relationships/customXml" Target="../ink/ink2196.xml"/><Relationship Id="rId80" Type="http://schemas.openxmlformats.org/officeDocument/2006/relationships/customXml" Target="../ink/ink2076.xml"/><Relationship Id="rId155" Type="http://schemas.openxmlformats.org/officeDocument/2006/relationships/image" Target="../media/image2076.png"/><Relationship Id="rId176" Type="http://schemas.openxmlformats.org/officeDocument/2006/relationships/customXml" Target="../ink/ink2124.xml"/><Relationship Id="rId197" Type="http://schemas.openxmlformats.org/officeDocument/2006/relationships/image" Target="../media/image2097.png"/><Relationship Id="rId341" Type="http://schemas.openxmlformats.org/officeDocument/2006/relationships/image" Target="../media/image2169.png"/><Relationship Id="rId362" Type="http://schemas.openxmlformats.org/officeDocument/2006/relationships/customXml" Target="../ink/ink2217.xml"/><Relationship Id="rId383" Type="http://schemas.openxmlformats.org/officeDocument/2006/relationships/image" Target="../media/image2190.png"/><Relationship Id="rId201" Type="http://schemas.openxmlformats.org/officeDocument/2006/relationships/image" Target="../media/image2099.png"/><Relationship Id="rId222" Type="http://schemas.openxmlformats.org/officeDocument/2006/relationships/customXml" Target="../ink/ink2147.xml"/><Relationship Id="rId243" Type="http://schemas.openxmlformats.org/officeDocument/2006/relationships/image" Target="../media/image2120.png"/><Relationship Id="rId264" Type="http://schemas.openxmlformats.org/officeDocument/2006/relationships/customXml" Target="../ink/ink2168.xml"/><Relationship Id="rId285" Type="http://schemas.openxmlformats.org/officeDocument/2006/relationships/image" Target="../media/image2141.png"/><Relationship Id="rId17" Type="http://schemas.openxmlformats.org/officeDocument/2006/relationships/image" Target="../media/image2007.png"/><Relationship Id="rId38" Type="http://schemas.openxmlformats.org/officeDocument/2006/relationships/customXml" Target="../ink/ink2055.xml"/><Relationship Id="rId59" Type="http://schemas.openxmlformats.org/officeDocument/2006/relationships/image" Target="../media/image2028.png"/><Relationship Id="rId103" Type="http://schemas.openxmlformats.org/officeDocument/2006/relationships/image" Target="../media/image2050.png"/><Relationship Id="rId124" Type="http://schemas.openxmlformats.org/officeDocument/2006/relationships/customXml" Target="../ink/ink2098.xml"/><Relationship Id="rId310" Type="http://schemas.openxmlformats.org/officeDocument/2006/relationships/customXml" Target="../ink/ink2191.xml"/><Relationship Id="rId70" Type="http://schemas.openxmlformats.org/officeDocument/2006/relationships/customXml" Target="../ink/ink2071.xml"/><Relationship Id="rId91" Type="http://schemas.openxmlformats.org/officeDocument/2006/relationships/image" Target="../media/image2044.png"/><Relationship Id="rId145" Type="http://schemas.openxmlformats.org/officeDocument/2006/relationships/image" Target="../media/image2071.png"/><Relationship Id="rId166" Type="http://schemas.openxmlformats.org/officeDocument/2006/relationships/customXml" Target="../ink/ink2119.xml"/><Relationship Id="rId187" Type="http://schemas.openxmlformats.org/officeDocument/2006/relationships/image" Target="../media/image2092.png"/><Relationship Id="rId331" Type="http://schemas.openxmlformats.org/officeDocument/2006/relationships/image" Target="../media/image2164.png"/><Relationship Id="rId352" Type="http://schemas.openxmlformats.org/officeDocument/2006/relationships/customXml" Target="../ink/ink2212.xml"/><Relationship Id="rId373" Type="http://schemas.openxmlformats.org/officeDocument/2006/relationships/image" Target="../media/image2185.png"/><Relationship Id="rId394" Type="http://schemas.openxmlformats.org/officeDocument/2006/relationships/customXml" Target="../ink/ink223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42.xml"/><Relationship Id="rId233" Type="http://schemas.openxmlformats.org/officeDocument/2006/relationships/image" Target="../media/image2115.png"/><Relationship Id="rId254" Type="http://schemas.openxmlformats.org/officeDocument/2006/relationships/customXml" Target="../ink/ink2163.xml"/><Relationship Id="rId28" Type="http://schemas.openxmlformats.org/officeDocument/2006/relationships/customXml" Target="../ink/ink2050.xml"/><Relationship Id="rId49" Type="http://schemas.openxmlformats.org/officeDocument/2006/relationships/image" Target="../media/image2023.png"/><Relationship Id="rId114" Type="http://schemas.openxmlformats.org/officeDocument/2006/relationships/customXml" Target="../ink/ink2093.xml"/><Relationship Id="rId275" Type="http://schemas.openxmlformats.org/officeDocument/2006/relationships/image" Target="../media/image2136.png"/><Relationship Id="rId296" Type="http://schemas.openxmlformats.org/officeDocument/2006/relationships/customXml" Target="../ink/ink2184.xml"/><Relationship Id="rId300" Type="http://schemas.openxmlformats.org/officeDocument/2006/relationships/customXml" Target="../ink/ink2186.xml"/><Relationship Id="rId60" Type="http://schemas.openxmlformats.org/officeDocument/2006/relationships/customXml" Target="../ink/ink2066.xml"/><Relationship Id="rId81" Type="http://schemas.openxmlformats.org/officeDocument/2006/relationships/image" Target="../media/image2039.png"/><Relationship Id="rId135" Type="http://schemas.openxmlformats.org/officeDocument/2006/relationships/image" Target="../media/image2066.png"/><Relationship Id="rId156" Type="http://schemas.openxmlformats.org/officeDocument/2006/relationships/customXml" Target="../ink/ink2114.xml"/><Relationship Id="rId177" Type="http://schemas.openxmlformats.org/officeDocument/2006/relationships/image" Target="../media/image2087.png"/><Relationship Id="rId198" Type="http://schemas.openxmlformats.org/officeDocument/2006/relationships/customXml" Target="../ink/ink2135.xml"/><Relationship Id="rId321" Type="http://schemas.openxmlformats.org/officeDocument/2006/relationships/image" Target="../media/image2159.png"/><Relationship Id="rId342" Type="http://schemas.openxmlformats.org/officeDocument/2006/relationships/customXml" Target="../ink/ink2207.xml"/><Relationship Id="rId363" Type="http://schemas.openxmlformats.org/officeDocument/2006/relationships/image" Target="../media/image2180.png"/><Relationship Id="rId384" Type="http://schemas.openxmlformats.org/officeDocument/2006/relationships/customXml" Target="../ink/ink2228.xml"/><Relationship Id="rId202" Type="http://schemas.openxmlformats.org/officeDocument/2006/relationships/customXml" Target="../ink/ink2137.xml"/><Relationship Id="rId223" Type="http://schemas.openxmlformats.org/officeDocument/2006/relationships/image" Target="../media/image2110.png"/><Relationship Id="rId244" Type="http://schemas.openxmlformats.org/officeDocument/2006/relationships/customXml" Target="../ink/ink2158.xml"/><Relationship Id="rId18" Type="http://schemas.openxmlformats.org/officeDocument/2006/relationships/customXml" Target="../ink/ink2045.xml"/><Relationship Id="rId39" Type="http://schemas.openxmlformats.org/officeDocument/2006/relationships/image" Target="../media/image2018.png"/><Relationship Id="rId265" Type="http://schemas.openxmlformats.org/officeDocument/2006/relationships/image" Target="../media/image2131.png"/><Relationship Id="rId286" Type="http://schemas.openxmlformats.org/officeDocument/2006/relationships/customXml" Target="../ink/ink2179.xml"/><Relationship Id="rId50" Type="http://schemas.openxmlformats.org/officeDocument/2006/relationships/customXml" Target="../ink/ink2061.xml"/><Relationship Id="rId104" Type="http://schemas.openxmlformats.org/officeDocument/2006/relationships/customXml" Target="../ink/ink2088.xml"/><Relationship Id="rId125" Type="http://schemas.openxmlformats.org/officeDocument/2006/relationships/image" Target="../media/image2061.png"/><Relationship Id="rId146" Type="http://schemas.openxmlformats.org/officeDocument/2006/relationships/customXml" Target="../ink/ink2109.xml"/><Relationship Id="rId167" Type="http://schemas.openxmlformats.org/officeDocument/2006/relationships/image" Target="../media/image2082.png"/><Relationship Id="rId188" Type="http://schemas.openxmlformats.org/officeDocument/2006/relationships/customXml" Target="../ink/ink2130.xml"/><Relationship Id="rId311" Type="http://schemas.openxmlformats.org/officeDocument/2006/relationships/image" Target="../media/image2154.png"/><Relationship Id="rId332" Type="http://schemas.openxmlformats.org/officeDocument/2006/relationships/customXml" Target="../ink/ink2202.xml"/><Relationship Id="rId353" Type="http://schemas.openxmlformats.org/officeDocument/2006/relationships/image" Target="../media/image2175.png"/><Relationship Id="rId374" Type="http://schemas.openxmlformats.org/officeDocument/2006/relationships/customXml" Target="../ink/ink2223.xml"/><Relationship Id="rId395" Type="http://schemas.openxmlformats.org/officeDocument/2006/relationships/image" Target="../media/image2196.png"/><Relationship Id="rId71" Type="http://schemas.openxmlformats.org/officeDocument/2006/relationships/image" Target="../media/image2034.png"/><Relationship Id="rId92" Type="http://schemas.openxmlformats.org/officeDocument/2006/relationships/customXml" Target="../ink/ink2082.xml"/><Relationship Id="rId213" Type="http://schemas.openxmlformats.org/officeDocument/2006/relationships/image" Target="../media/image2105.png"/><Relationship Id="rId234" Type="http://schemas.openxmlformats.org/officeDocument/2006/relationships/customXml" Target="../ink/ink2153.xml"/><Relationship Id="rId2" Type="http://schemas.openxmlformats.org/officeDocument/2006/relationships/image" Target="../media/image1998.emf"/><Relationship Id="rId29" Type="http://schemas.openxmlformats.org/officeDocument/2006/relationships/image" Target="../media/image2013.png"/><Relationship Id="rId255" Type="http://schemas.openxmlformats.org/officeDocument/2006/relationships/image" Target="../media/image2126.png"/><Relationship Id="rId276" Type="http://schemas.openxmlformats.org/officeDocument/2006/relationships/customXml" Target="../ink/ink2174.xml"/><Relationship Id="rId297" Type="http://schemas.openxmlformats.org/officeDocument/2006/relationships/image" Target="../media/image2147.png"/><Relationship Id="rId40" Type="http://schemas.openxmlformats.org/officeDocument/2006/relationships/customXml" Target="../ink/ink2056.xml"/><Relationship Id="rId115" Type="http://schemas.openxmlformats.org/officeDocument/2006/relationships/image" Target="../media/image2056.png"/><Relationship Id="rId136" Type="http://schemas.openxmlformats.org/officeDocument/2006/relationships/customXml" Target="../ink/ink2104.xml"/><Relationship Id="rId157" Type="http://schemas.openxmlformats.org/officeDocument/2006/relationships/image" Target="../media/image2077.png"/><Relationship Id="rId178" Type="http://schemas.openxmlformats.org/officeDocument/2006/relationships/customXml" Target="../ink/ink2125.xml"/><Relationship Id="rId301" Type="http://schemas.openxmlformats.org/officeDocument/2006/relationships/image" Target="../media/image2149.png"/><Relationship Id="rId322" Type="http://schemas.openxmlformats.org/officeDocument/2006/relationships/customXml" Target="../ink/ink2197.xml"/><Relationship Id="rId343" Type="http://schemas.openxmlformats.org/officeDocument/2006/relationships/image" Target="../media/image2170.png"/><Relationship Id="rId364" Type="http://schemas.openxmlformats.org/officeDocument/2006/relationships/customXml" Target="../ink/ink2218.xml"/><Relationship Id="rId61" Type="http://schemas.openxmlformats.org/officeDocument/2006/relationships/image" Target="../media/image2029.png"/><Relationship Id="rId82" Type="http://schemas.openxmlformats.org/officeDocument/2006/relationships/customXml" Target="../ink/ink2077.xml"/><Relationship Id="rId199" Type="http://schemas.openxmlformats.org/officeDocument/2006/relationships/image" Target="../media/image2098.png"/><Relationship Id="rId203" Type="http://schemas.openxmlformats.org/officeDocument/2006/relationships/image" Target="../media/image2100.png"/><Relationship Id="rId385" Type="http://schemas.openxmlformats.org/officeDocument/2006/relationships/image" Target="../media/image2191.png"/><Relationship Id="rId19" Type="http://schemas.openxmlformats.org/officeDocument/2006/relationships/image" Target="../media/image2008.png"/><Relationship Id="rId224" Type="http://schemas.openxmlformats.org/officeDocument/2006/relationships/customXml" Target="../ink/ink2148.xml"/><Relationship Id="rId245" Type="http://schemas.openxmlformats.org/officeDocument/2006/relationships/image" Target="../media/image2121.png"/><Relationship Id="rId266" Type="http://schemas.openxmlformats.org/officeDocument/2006/relationships/customXml" Target="../ink/ink2169.xml"/><Relationship Id="rId287" Type="http://schemas.openxmlformats.org/officeDocument/2006/relationships/image" Target="../media/image2142.png"/><Relationship Id="rId30" Type="http://schemas.openxmlformats.org/officeDocument/2006/relationships/customXml" Target="../ink/ink2051.xml"/><Relationship Id="rId105" Type="http://schemas.openxmlformats.org/officeDocument/2006/relationships/image" Target="../media/image2051.png"/><Relationship Id="rId126" Type="http://schemas.openxmlformats.org/officeDocument/2006/relationships/customXml" Target="../ink/ink2099.xml"/><Relationship Id="rId147" Type="http://schemas.openxmlformats.org/officeDocument/2006/relationships/image" Target="../media/image2072.png"/><Relationship Id="rId168" Type="http://schemas.openxmlformats.org/officeDocument/2006/relationships/customXml" Target="../ink/ink2120.xml"/><Relationship Id="rId312" Type="http://schemas.openxmlformats.org/officeDocument/2006/relationships/customXml" Target="../ink/ink2192.xml"/><Relationship Id="rId333" Type="http://schemas.openxmlformats.org/officeDocument/2006/relationships/image" Target="../media/image2165.png"/><Relationship Id="rId354" Type="http://schemas.openxmlformats.org/officeDocument/2006/relationships/customXml" Target="../ink/ink2213.xml"/><Relationship Id="rId51" Type="http://schemas.openxmlformats.org/officeDocument/2006/relationships/image" Target="../media/image2024.png"/><Relationship Id="rId72" Type="http://schemas.openxmlformats.org/officeDocument/2006/relationships/customXml" Target="../ink/ink2072.xml"/><Relationship Id="rId93" Type="http://schemas.openxmlformats.org/officeDocument/2006/relationships/image" Target="../media/image2045.png"/><Relationship Id="rId189" Type="http://schemas.openxmlformats.org/officeDocument/2006/relationships/image" Target="../media/image2093.png"/><Relationship Id="rId375" Type="http://schemas.openxmlformats.org/officeDocument/2006/relationships/image" Target="../media/image2186.png"/><Relationship Id="rId396" Type="http://schemas.openxmlformats.org/officeDocument/2006/relationships/customXml" Target="../ink/ink2234.xml"/><Relationship Id="rId3" Type="http://schemas.openxmlformats.org/officeDocument/2006/relationships/image" Target="../media/image1999.emf"/><Relationship Id="rId214" Type="http://schemas.openxmlformats.org/officeDocument/2006/relationships/customXml" Target="../ink/ink2143.xml"/><Relationship Id="rId235" Type="http://schemas.openxmlformats.org/officeDocument/2006/relationships/image" Target="../media/image2116.png"/><Relationship Id="rId256" Type="http://schemas.openxmlformats.org/officeDocument/2006/relationships/customXml" Target="../ink/ink2164.xml"/><Relationship Id="rId277" Type="http://schemas.openxmlformats.org/officeDocument/2006/relationships/image" Target="../media/image2137.png"/><Relationship Id="rId298" Type="http://schemas.openxmlformats.org/officeDocument/2006/relationships/customXml" Target="../ink/ink2185.xml"/><Relationship Id="rId116" Type="http://schemas.openxmlformats.org/officeDocument/2006/relationships/customXml" Target="../ink/ink2094.xml"/><Relationship Id="rId137" Type="http://schemas.openxmlformats.org/officeDocument/2006/relationships/image" Target="../media/image2067.png"/><Relationship Id="rId158" Type="http://schemas.openxmlformats.org/officeDocument/2006/relationships/customXml" Target="../ink/ink2115.xml"/><Relationship Id="rId302" Type="http://schemas.openxmlformats.org/officeDocument/2006/relationships/customXml" Target="../ink/ink2187.xml"/><Relationship Id="rId323" Type="http://schemas.openxmlformats.org/officeDocument/2006/relationships/image" Target="../media/image2160.png"/><Relationship Id="rId344" Type="http://schemas.openxmlformats.org/officeDocument/2006/relationships/customXml" Target="../ink/ink2208.xml"/><Relationship Id="rId20" Type="http://schemas.openxmlformats.org/officeDocument/2006/relationships/customXml" Target="../ink/ink2046.xml"/><Relationship Id="rId41" Type="http://schemas.openxmlformats.org/officeDocument/2006/relationships/image" Target="../media/image2019.png"/><Relationship Id="rId62" Type="http://schemas.openxmlformats.org/officeDocument/2006/relationships/customXml" Target="../ink/ink2067.xml"/><Relationship Id="rId83" Type="http://schemas.openxmlformats.org/officeDocument/2006/relationships/image" Target="../media/image2040.png"/><Relationship Id="rId179" Type="http://schemas.openxmlformats.org/officeDocument/2006/relationships/image" Target="../media/image2088.png"/><Relationship Id="rId365" Type="http://schemas.openxmlformats.org/officeDocument/2006/relationships/image" Target="../media/image2181.png"/><Relationship Id="rId386" Type="http://schemas.openxmlformats.org/officeDocument/2006/relationships/customXml" Target="../ink/ink2229.xml"/><Relationship Id="rId190" Type="http://schemas.openxmlformats.org/officeDocument/2006/relationships/customXml" Target="../ink/ink2131.xml"/><Relationship Id="rId204" Type="http://schemas.openxmlformats.org/officeDocument/2006/relationships/customXml" Target="../ink/ink2138.xml"/><Relationship Id="rId225" Type="http://schemas.openxmlformats.org/officeDocument/2006/relationships/image" Target="../media/image2111.png"/><Relationship Id="rId246" Type="http://schemas.openxmlformats.org/officeDocument/2006/relationships/customXml" Target="../ink/ink2159.xml"/><Relationship Id="rId267" Type="http://schemas.openxmlformats.org/officeDocument/2006/relationships/image" Target="../media/image2132.png"/><Relationship Id="rId288" Type="http://schemas.openxmlformats.org/officeDocument/2006/relationships/customXml" Target="../ink/ink2180.xml"/><Relationship Id="rId106" Type="http://schemas.openxmlformats.org/officeDocument/2006/relationships/customXml" Target="../ink/ink2089.xml"/><Relationship Id="rId127" Type="http://schemas.openxmlformats.org/officeDocument/2006/relationships/image" Target="../media/image2062.png"/><Relationship Id="rId313" Type="http://schemas.openxmlformats.org/officeDocument/2006/relationships/image" Target="../media/image2155.png"/><Relationship Id="rId10" Type="http://schemas.openxmlformats.org/officeDocument/2006/relationships/customXml" Target="../ink/ink2041.xml"/><Relationship Id="rId31" Type="http://schemas.openxmlformats.org/officeDocument/2006/relationships/image" Target="../media/image2014.png"/><Relationship Id="rId52" Type="http://schemas.openxmlformats.org/officeDocument/2006/relationships/customXml" Target="../ink/ink2062.xml"/><Relationship Id="rId73" Type="http://schemas.openxmlformats.org/officeDocument/2006/relationships/image" Target="../media/image2035.png"/><Relationship Id="rId94" Type="http://schemas.openxmlformats.org/officeDocument/2006/relationships/customXml" Target="../ink/ink2083.xml"/><Relationship Id="rId148" Type="http://schemas.openxmlformats.org/officeDocument/2006/relationships/customXml" Target="../ink/ink2110.xml"/><Relationship Id="rId169" Type="http://schemas.openxmlformats.org/officeDocument/2006/relationships/image" Target="../media/image2083.png"/><Relationship Id="rId334" Type="http://schemas.openxmlformats.org/officeDocument/2006/relationships/customXml" Target="../ink/ink2203.xml"/><Relationship Id="rId355" Type="http://schemas.openxmlformats.org/officeDocument/2006/relationships/image" Target="../media/image2176.png"/><Relationship Id="rId376" Type="http://schemas.openxmlformats.org/officeDocument/2006/relationships/customXml" Target="../ink/ink2224.xml"/><Relationship Id="rId397" Type="http://schemas.openxmlformats.org/officeDocument/2006/relationships/image" Target="../media/image2197.png"/><Relationship Id="rId4" Type="http://schemas.openxmlformats.org/officeDocument/2006/relationships/image" Target="../media/image2000.emf"/><Relationship Id="rId180" Type="http://schemas.openxmlformats.org/officeDocument/2006/relationships/customXml" Target="../ink/ink2126.xml"/><Relationship Id="rId215" Type="http://schemas.openxmlformats.org/officeDocument/2006/relationships/image" Target="../media/image2106.png"/><Relationship Id="rId236" Type="http://schemas.openxmlformats.org/officeDocument/2006/relationships/customXml" Target="../ink/ink2154.xml"/><Relationship Id="rId257" Type="http://schemas.openxmlformats.org/officeDocument/2006/relationships/image" Target="../media/image2127.png"/><Relationship Id="rId278" Type="http://schemas.openxmlformats.org/officeDocument/2006/relationships/customXml" Target="../ink/ink2175.xml"/><Relationship Id="rId303" Type="http://schemas.openxmlformats.org/officeDocument/2006/relationships/image" Target="../media/image2150.png"/><Relationship Id="rId42" Type="http://schemas.openxmlformats.org/officeDocument/2006/relationships/customXml" Target="../ink/ink2057.xml"/><Relationship Id="rId84" Type="http://schemas.openxmlformats.org/officeDocument/2006/relationships/customXml" Target="../ink/ink2078.xml"/><Relationship Id="rId138" Type="http://schemas.openxmlformats.org/officeDocument/2006/relationships/customXml" Target="../ink/ink2105.xml"/><Relationship Id="rId345" Type="http://schemas.openxmlformats.org/officeDocument/2006/relationships/image" Target="../media/image2171.png"/><Relationship Id="rId387" Type="http://schemas.openxmlformats.org/officeDocument/2006/relationships/image" Target="../media/image2192.png"/><Relationship Id="rId191" Type="http://schemas.openxmlformats.org/officeDocument/2006/relationships/image" Target="../media/image2094.png"/><Relationship Id="rId205" Type="http://schemas.openxmlformats.org/officeDocument/2006/relationships/image" Target="../media/image2101.png"/><Relationship Id="rId247" Type="http://schemas.openxmlformats.org/officeDocument/2006/relationships/image" Target="../media/image2122.png"/><Relationship Id="rId107" Type="http://schemas.openxmlformats.org/officeDocument/2006/relationships/image" Target="../media/image2052.png"/><Relationship Id="rId289" Type="http://schemas.openxmlformats.org/officeDocument/2006/relationships/image" Target="../media/image2143.png"/><Relationship Id="rId11" Type="http://schemas.openxmlformats.org/officeDocument/2006/relationships/image" Target="../media/image2004.png"/><Relationship Id="rId53" Type="http://schemas.openxmlformats.org/officeDocument/2006/relationships/image" Target="../media/image2025.png"/><Relationship Id="rId149" Type="http://schemas.openxmlformats.org/officeDocument/2006/relationships/image" Target="../media/image2073.png"/><Relationship Id="rId314" Type="http://schemas.openxmlformats.org/officeDocument/2006/relationships/customXml" Target="../ink/ink2193.xml"/><Relationship Id="rId356" Type="http://schemas.openxmlformats.org/officeDocument/2006/relationships/customXml" Target="../ink/ink2214.xml"/><Relationship Id="rId95" Type="http://schemas.openxmlformats.org/officeDocument/2006/relationships/image" Target="../media/image2046.png"/><Relationship Id="rId160" Type="http://schemas.openxmlformats.org/officeDocument/2006/relationships/customXml" Target="../ink/ink2116.xml"/><Relationship Id="rId216" Type="http://schemas.openxmlformats.org/officeDocument/2006/relationships/customXml" Target="../ink/ink2144.xml"/><Relationship Id="rId258" Type="http://schemas.openxmlformats.org/officeDocument/2006/relationships/customXml" Target="../ink/ink2165.xml"/><Relationship Id="rId22" Type="http://schemas.openxmlformats.org/officeDocument/2006/relationships/customXml" Target="../ink/ink2047.xml"/><Relationship Id="rId64" Type="http://schemas.openxmlformats.org/officeDocument/2006/relationships/customXml" Target="../ink/ink2068.xml"/><Relationship Id="rId118" Type="http://schemas.openxmlformats.org/officeDocument/2006/relationships/customXml" Target="../ink/ink2095.xml"/><Relationship Id="rId325" Type="http://schemas.openxmlformats.org/officeDocument/2006/relationships/image" Target="../media/image2161.png"/><Relationship Id="rId367" Type="http://schemas.openxmlformats.org/officeDocument/2006/relationships/image" Target="../media/image2182.png"/><Relationship Id="rId171" Type="http://schemas.openxmlformats.org/officeDocument/2006/relationships/image" Target="../media/image2084.png"/><Relationship Id="rId227" Type="http://schemas.openxmlformats.org/officeDocument/2006/relationships/image" Target="../media/image2112.png"/><Relationship Id="rId269" Type="http://schemas.openxmlformats.org/officeDocument/2006/relationships/image" Target="../media/image2133.png"/><Relationship Id="rId33" Type="http://schemas.openxmlformats.org/officeDocument/2006/relationships/image" Target="../media/image2015.png"/><Relationship Id="rId129" Type="http://schemas.openxmlformats.org/officeDocument/2006/relationships/image" Target="../media/image2063.png"/><Relationship Id="rId280" Type="http://schemas.openxmlformats.org/officeDocument/2006/relationships/customXml" Target="../ink/ink2176.xml"/><Relationship Id="rId336" Type="http://schemas.openxmlformats.org/officeDocument/2006/relationships/customXml" Target="../ink/ink2204.xml"/><Relationship Id="rId75" Type="http://schemas.openxmlformats.org/officeDocument/2006/relationships/image" Target="../media/image2036.png"/><Relationship Id="rId140" Type="http://schemas.openxmlformats.org/officeDocument/2006/relationships/customXml" Target="../ink/ink2106.xml"/><Relationship Id="rId182" Type="http://schemas.openxmlformats.org/officeDocument/2006/relationships/customXml" Target="../ink/ink2127.xml"/><Relationship Id="rId378" Type="http://schemas.openxmlformats.org/officeDocument/2006/relationships/customXml" Target="../ink/ink2225.xml"/><Relationship Id="rId6" Type="http://schemas.openxmlformats.org/officeDocument/2006/relationships/customXml" Target="../ink/ink2039.xml"/><Relationship Id="rId238" Type="http://schemas.openxmlformats.org/officeDocument/2006/relationships/customXml" Target="../ink/ink2155.xml"/><Relationship Id="rId291" Type="http://schemas.openxmlformats.org/officeDocument/2006/relationships/image" Target="../media/image2144.png"/><Relationship Id="rId305" Type="http://schemas.openxmlformats.org/officeDocument/2006/relationships/image" Target="../media/image2151.png"/><Relationship Id="rId347" Type="http://schemas.openxmlformats.org/officeDocument/2006/relationships/image" Target="../media/image2172.png"/><Relationship Id="rId44" Type="http://schemas.openxmlformats.org/officeDocument/2006/relationships/customXml" Target="../ink/ink2058.xml"/><Relationship Id="rId86" Type="http://schemas.openxmlformats.org/officeDocument/2006/relationships/customXml" Target="../ink/ink2079.xml"/><Relationship Id="rId151" Type="http://schemas.openxmlformats.org/officeDocument/2006/relationships/image" Target="../media/image2074.png"/><Relationship Id="rId389" Type="http://schemas.openxmlformats.org/officeDocument/2006/relationships/image" Target="../media/image2193.png"/><Relationship Id="rId193" Type="http://schemas.openxmlformats.org/officeDocument/2006/relationships/image" Target="../media/image2095.png"/><Relationship Id="rId207" Type="http://schemas.openxmlformats.org/officeDocument/2006/relationships/image" Target="../media/image2102.png"/><Relationship Id="rId249" Type="http://schemas.openxmlformats.org/officeDocument/2006/relationships/image" Target="../media/image2123.png"/><Relationship Id="rId13" Type="http://schemas.openxmlformats.org/officeDocument/2006/relationships/image" Target="../media/image2005.png"/><Relationship Id="rId109" Type="http://schemas.openxmlformats.org/officeDocument/2006/relationships/image" Target="../media/image2053.png"/><Relationship Id="rId260" Type="http://schemas.openxmlformats.org/officeDocument/2006/relationships/customXml" Target="../ink/ink2166.xml"/><Relationship Id="rId316" Type="http://schemas.openxmlformats.org/officeDocument/2006/relationships/customXml" Target="../ink/ink2194.xml"/><Relationship Id="rId55" Type="http://schemas.openxmlformats.org/officeDocument/2006/relationships/image" Target="../media/image2026.png"/><Relationship Id="rId97" Type="http://schemas.openxmlformats.org/officeDocument/2006/relationships/image" Target="../media/image2047.png"/><Relationship Id="rId120" Type="http://schemas.openxmlformats.org/officeDocument/2006/relationships/customXml" Target="../ink/ink2096.xml"/><Relationship Id="rId358" Type="http://schemas.openxmlformats.org/officeDocument/2006/relationships/customXml" Target="../ink/ink2215.xml"/><Relationship Id="rId162" Type="http://schemas.openxmlformats.org/officeDocument/2006/relationships/customXml" Target="../ink/ink2117.xml"/><Relationship Id="rId218" Type="http://schemas.openxmlformats.org/officeDocument/2006/relationships/customXml" Target="../ink/ink2145.xml"/><Relationship Id="rId271" Type="http://schemas.openxmlformats.org/officeDocument/2006/relationships/image" Target="../media/image2134.png"/><Relationship Id="rId24" Type="http://schemas.openxmlformats.org/officeDocument/2006/relationships/customXml" Target="../ink/ink2048.xml"/><Relationship Id="rId66" Type="http://schemas.openxmlformats.org/officeDocument/2006/relationships/customXml" Target="../ink/ink2069.xml"/><Relationship Id="rId131" Type="http://schemas.openxmlformats.org/officeDocument/2006/relationships/image" Target="../media/image2064.png"/><Relationship Id="rId327" Type="http://schemas.openxmlformats.org/officeDocument/2006/relationships/image" Target="../media/image2162.png"/><Relationship Id="rId369" Type="http://schemas.openxmlformats.org/officeDocument/2006/relationships/image" Target="../media/image2183.png"/><Relationship Id="rId173" Type="http://schemas.openxmlformats.org/officeDocument/2006/relationships/image" Target="../media/image2085.png"/><Relationship Id="rId229" Type="http://schemas.openxmlformats.org/officeDocument/2006/relationships/image" Target="../media/image2113.png"/><Relationship Id="rId380" Type="http://schemas.openxmlformats.org/officeDocument/2006/relationships/customXml" Target="../ink/ink2226.xml"/><Relationship Id="rId240" Type="http://schemas.openxmlformats.org/officeDocument/2006/relationships/customXml" Target="../ink/ink2156.xml"/><Relationship Id="rId35" Type="http://schemas.openxmlformats.org/officeDocument/2006/relationships/image" Target="../media/image2016.png"/><Relationship Id="rId77" Type="http://schemas.openxmlformats.org/officeDocument/2006/relationships/image" Target="../media/image2037.png"/><Relationship Id="rId100" Type="http://schemas.openxmlformats.org/officeDocument/2006/relationships/customXml" Target="../ink/ink2086.xml"/><Relationship Id="rId282" Type="http://schemas.openxmlformats.org/officeDocument/2006/relationships/customXml" Target="../ink/ink2177.xml"/><Relationship Id="rId338" Type="http://schemas.openxmlformats.org/officeDocument/2006/relationships/customXml" Target="../ink/ink2205.xml"/><Relationship Id="rId8" Type="http://schemas.openxmlformats.org/officeDocument/2006/relationships/customXml" Target="../ink/ink2040.xml"/><Relationship Id="rId142" Type="http://schemas.openxmlformats.org/officeDocument/2006/relationships/customXml" Target="../ink/ink2107.xml"/><Relationship Id="rId184" Type="http://schemas.openxmlformats.org/officeDocument/2006/relationships/customXml" Target="../ink/ink2128.xml"/><Relationship Id="rId391" Type="http://schemas.openxmlformats.org/officeDocument/2006/relationships/image" Target="../media/image2194.png"/><Relationship Id="rId251" Type="http://schemas.openxmlformats.org/officeDocument/2006/relationships/image" Target="../media/image2124.png"/><Relationship Id="rId46" Type="http://schemas.openxmlformats.org/officeDocument/2006/relationships/customXml" Target="../ink/ink2059.xml"/><Relationship Id="rId293" Type="http://schemas.openxmlformats.org/officeDocument/2006/relationships/image" Target="../media/image2145.png"/><Relationship Id="rId307" Type="http://schemas.openxmlformats.org/officeDocument/2006/relationships/image" Target="../media/image2152.png"/><Relationship Id="rId349" Type="http://schemas.openxmlformats.org/officeDocument/2006/relationships/image" Target="../media/image2173.png"/><Relationship Id="rId88" Type="http://schemas.openxmlformats.org/officeDocument/2006/relationships/customXml" Target="../ink/ink2080.xml"/><Relationship Id="rId111" Type="http://schemas.openxmlformats.org/officeDocument/2006/relationships/image" Target="../media/image2054.png"/><Relationship Id="rId153" Type="http://schemas.openxmlformats.org/officeDocument/2006/relationships/image" Target="../media/image2075.png"/><Relationship Id="rId195" Type="http://schemas.openxmlformats.org/officeDocument/2006/relationships/image" Target="../media/image2096.png"/><Relationship Id="rId209" Type="http://schemas.openxmlformats.org/officeDocument/2006/relationships/image" Target="../media/image2103.png"/><Relationship Id="rId360" Type="http://schemas.openxmlformats.org/officeDocument/2006/relationships/customXml" Target="../ink/ink2216.xml"/><Relationship Id="rId220" Type="http://schemas.openxmlformats.org/officeDocument/2006/relationships/customXml" Target="../ink/ink2146.xml"/><Relationship Id="rId15" Type="http://schemas.openxmlformats.org/officeDocument/2006/relationships/image" Target="../media/image2006.png"/><Relationship Id="rId57" Type="http://schemas.openxmlformats.org/officeDocument/2006/relationships/image" Target="../media/image2027.png"/><Relationship Id="rId262" Type="http://schemas.openxmlformats.org/officeDocument/2006/relationships/customXml" Target="../ink/ink2167.xml"/><Relationship Id="rId318" Type="http://schemas.openxmlformats.org/officeDocument/2006/relationships/customXml" Target="../ink/ink2195.xml"/><Relationship Id="rId99" Type="http://schemas.openxmlformats.org/officeDocument/2006/relationships/image" Target="../media/image2048.png"/><Relationship Id="rId122" Type="http://schemas.openxmlformats.org/officeDocument/2006/relationships/customXml" Target="../ink/ink2097.xml"/><Relationship Id="rId164" Type="http://schemas.openxmlformats.org/officeDocument/2006/relationships/customXml" Target="../ink/ink2118.xml"/><Relationship Id="rId371" Type="http://schemas.openxmlformats.org/officeDocument/2006/relationships/image" Target="../media/image2184.png"/><Relationship Id="rId26" Type="http://schemas.openxmlformats.org/officeDocument/2006/relationships/customXml" Target="../ink/ink2049.xml"/><Relationship Id="rId231" Type="http://schemas.openxmlformats.org/officeDocument/2006/relationships/image" Target="../media/image2114.png"/><Relationship Id="rId273" Type="http://schemas.openxmlformats.org/officeDocument/2006/relationships/image" Target="../media/image2135.png"/><Relationship Id="rId329" Type="http://schemas.openxmlformats.org/officeDocument/2006/relationships/image" Target="../media/image2163.png"/><Relationship Id="rId68" Type="http://schemas.openxmlformats.org/officeDocument/2006/relationships/customXml" Target="../ink/ink2070.xml"/><Relationship Id="rId133" Type="http://schemas.openxmlformats.org/officeDocument/2006/relationships/image" Target="../media/image2065.png"/><Relationship Id="rId175" Type="http://schemas.openxmlformats.org/officeDocument/2006/relationships/image" Target="../media/image2086.png"/><Relationship Id="rId340" Type="http://schemas.openxmlformats.org/officeDocument/2006/relationships/customXml" Target="../ink/ink2206.xml"/><Relationship Id="rId200" Type="http://schemas.openxmlformats.org/officeDocument/2006/relationships/customXml" Target="../ink/ink2136.xml"/><Relationship Id="rId382" Type="http://schemas.openxmlformats.org/officeDocument/2006/relationships/customXml" Target="../ink/ink2227.xml"/><Relationship Id="rId242" Type="http://schemas.openxmlformats.org/officeDocument/2006/relationships/customXml" Target="../ink/ink2157.xml"/><Relationship Id="rId284" Type="http://schemas.openxmlformats.org/officeDocument/2006/relationships/customXml" Target="../ink/ink2178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03.png"/><Relationship Id="rId18" Type="http://schemas.openxmlformats.org/officeDocument/2006/relationships/customXml" Target="../ink/ink2243.xml"/><Relationship Id="rId26" Type="http://schemas.openxmlformats.org/officeDocument/2006/relationships/customXml" Target="../ink/ink2247.xml"/><Relationship Id="rId39" Type="http://schemas.openxmlformats.org/officeDocument/2006/relationships/image" Target="../media/image2216.png"/><Relationship Id="rId21" Type="http://schemas.openxmlformats.org/officeDocument/2006/relationships/image" Target="../media/image2207.png"/><Relationship Id="rId34" Type="http://schemas.openxmlformats.org/officeDocument/2006/relationships/customXml" Target="../ink/ink2251.xml"/><Relationship Id="rId42" Type="http://schemas.openxmlformats.org/officeDocument/2006/relationships/customXml" Target="../ink/ink2255.xml"/><Relationship Id="rId47" Type="http://schemas.openxmlformats.org/officeDocument/2006/relationships/image" Target="../media/image2220.png"/><Relationship Id="rId50" Type="http://schemas.openxmlformats.org/officeDocument/2006/relationships/customXml" Target="../ink/ink2259.xml"/><Relationship Id="rId55" Type="http://schemas.openxmlformats.org/officeDocument/2006/relationships/image" Target="../media/image2224.png"/><Relationship Id="rId7" Type="http://schemas.openxmlformats.org/officeDocument/2006/relationships/image" Target="../media/image2200.png"/><Relationship Id="rId2" Type="http://schemas.openxmlformats.org/officeDocument/2006/relationships/customXml" Target="../ink/ink2235.xml"/><Relationship Id="rId16" Type="http://schemas.openxmlformats.org/officeDocument/2006/relationships/customXml" Target="../ink/ink2242.xml"/><Relationship Id="rId29" Type="http://schemas.openxmlformats.org/officeDocument/2006/relationships/image" Target="../media/image2211.png"/><Relationship Id="rId11" Type="http://schemas.openxmlformats.org/officeDocument/2006/relationships/image" Target="../media/image2202.png"/><Relationship Id="rId24" Type="http://schemas.openxmlformats.org/officeDocument/2006/relationships/customXml" Target="../ink/ink2246.xml"/><Relationship Id="rId32" Type="http://schemas.openxmlformats.org/officeDocument/2006/relationships/customXml" Target="../ink/ink2250.xml"/><Relationship Id="rId37" Type="http://schemas.openxmlformats.org/officeDocument/2006/relationships/image" Target="../media/image2215.png"/><Relationship Id="rId40" Type="http://schemas.openxmlformats.org/officeDocument/2006/relationships/customXml" Target="../ink/ink2254.xml"/><Relationship Id="rId45" Type="http://schemas.openxmlformats.org/officeDocument/2006/relationships/image" Target="../media/image2219.png"/><Relationship Id="rId53" Type="http://schemas.openxmlformats.org/officeDocument/2006/relationships/image" Target="../media/image2223.png"/><Relationship Id="rId5" Type="http://schemas.openxmlformats.org/officeDocument/2006/relationships/image" Target="../media/image2199.png"/><Relationship Id="rId19" Type="http://schemas.openxmlformats.org/officeDocument/2006/relationships/image" Target="../media/image2206.png"/><Relationship Id="rId4" Type="http://schemas.openxmlformats.org/officeDocument/2006/relationships/customXml" Target="../ink/ink2236.xml"/><Relationship Id="rId9" Type="http://schemas.openxmlformats.org/officeDocument/2006/relationships/image" Target="../media/image2201.png"/><Relationship Id="rId14" Type="http://schemas.openxmlformats.org/officeDocument/2006/relationships/customXml" Target="../ink/ink2241.xml"/><Relationship Id="rId22" Type="http://schemas.openxmlformats.org/officeDocument/2006/relationships/customXml" Target="../ink/ink2245.xml"/><Relationship Id="rId27" Type="http://schemas.openxmlformats.org/officeDocument/2006/relationships/image" Target="../media/image2210.png"/><Relationship Id="rId30" Type="http://schemas.openxmlformats.org/officeDocument/2006/relationships/customXml" Target="../ink/ink2249.xml"/><Relationship Id="rId35" Type="http://schemas.openxmlformats.org/officeDocument/2006/relationships/image" Target="../media/image2214.png"/><Relationship Id="rId43" Type="http://schemas.openxmlformats.org/officeDocument/2006/relationships/image" Target="../media/image2218.png"/><Relationship Id="rId48" Type="http://schemas.openxmlformats.org/officeDocument/2006/relationships/customXml" Target="../ink/ink2258.xml"/><Relationship Id="rId56" Type="http://schemas.openxmlformats.org/officeDocument/2006/relationships/customXml" Target="../ink/ink2262.xml"/><Relationship Id="rId8" Type="http://schemas.openxmlformats.org/officeDocument/2006/relationships/customXml" Target="../ink/ink2238.xml"/><Relationship Id="rId51" Type="http://schemas.openxmlformats.org/officeDocument/2006/relationships/image" Target="../media/image2222.png"/><Relationship Id="rId3" Type="http://schemas.openxmlformats.org/officeDocument/2006/relationships/image" Target="../media/image2198.png"/><Relationship Id="rId12" Type="http://schemas.openxmlformats.org/officeDocument/2006/relationships/customXml" Target="../ink/ink2240.xml"/><Relationship Id="rId17" Type="http://schemas.openxmlformats.org/officeDocument/2006/relationships/image" Target="../media/image2205.png"/><Relationship Id="rId25" Type="http://schemas.openxmlformats.org/officeDocument/2006/relationships/image" Target="../media/image2209.png"/><Relationship Id="rId33" Type="http://schemas.openxmlformats.org/officeDocument/2006/relationships/image" Target="../media/image2213.png"/><Relationship Id="rId38" Type="http://schemas.openxmlformats.org/officeDocument/2006/relationships/customXml" Target="../ink/ink2253.xml"/><Relationship Id="rId46" Type="http://schemas.openxmlformats.org/officeDocument/2006/relationships/customXml" Target="../ink/ink2257.xml"/><Relationship Id="rId20" Type="http://schemas.openxmlformats.org/officeDocument/2006/relationships/customXml" Target="../ink/ink2244.xml"/><Relationship Id="rId41" Type="http://schemas.openxmlformats.org/officeDocument/2006/relationships/image" Target="../media/image2217.png"/><Relationship Id="rId54" Type="http://schemas.openxmlformats.org/officeDocument/2006/relationships/customXml" Target="../ink/ink226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37.xml"/><Relationship Id="rId15" Type="http://schemas.openxmlformats.org/officeDocument/2006/relationships/image" Target="../media/image2204.png"/><Relationship Id="rId23" Type="http://schemas.openxmlformats.org/officeDocument/2006/relationships/image" Target="../media/image2208.png"/><Relationship Id="rId28" Type="http://schemas.openxmlformats.org/officeDocument/2006/relationships/customXml" Target="../ink/ink2248.xml"/><Relationship Id="rId36" Type="http://schemas.openxmlformats.org/officeDocument/2006/relationships/customXml" Target="../ink/ink2252.xml"/><Relationship Id="rId49" Type="http://schemas.openxmlformats.org/officeDocument/2006/relationships/image" Target="../media/image2221.png"/><Relationship Id="rId57" Type="http://schemas.openxmlformats.org/officeDocument/2006/relationships/image" Target="../media/image2225.png"/><Relationship Id="rId10" Type="http://schemas.openxmlformats.org/officeDocument/2006/relationships/customXml" Target="../ink/ink2239.xml"/><Relationship Id="rId31" Type="http://schemas.openxmlformats.org/officeDocument/2006/relationships/image" Target="../media/image2212.png"/><Relationship Id="rId44" Type="http://schemas.openxmlformats.org/officeDocument/2006/relationships/customXml" Target="../ink/ink2256.xml"/><Relationship Id="rId52" Type="http://schemas.openxmlformats.org/officeDocument/2006/relationships/customXml" Target="../ink/ink2260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82.png"/><Relationship Id="rId299" Type="http://schemas.openxmlformats.org/officeDocument/2006/relationships/customXml" Target="../ink/ink2412.xml"/><Relationship Id="rId21" Type="http://schemas.openxmlformats.org/officeDocument/2006/relationships/image" Target="../media/image2235.png"/><Relationship Id="rId63" Type="http://schemas.openxmlformats.org/officeDocument/2006/relationships/image" Target="../media/image2256.png"/><Relationship Id="rId159" Type="http://schemas.openxmlformats.org/officeDocument/2006/relationships/image" Target="../media/image2303.png"/><Relationship Id="rId324" Type="http://schemas.openxmlformats.org/officeDocument/2006/relationships/image" Target="../media/image2385.png"/><Relationship Id="rId170" Type="http://schemas.openxmlformats.org/officeDocument/2006/relationships/customXml" Target="../ink/ink2347.xml"/><Relationship Id="rId226" Type="http://schemas.openxmlformats.org/officeDocument/2006/relationships/image" Target="../media/image2336.png"/><Relationship Id="rId268" Type="http://schemas.openxmlformats.org/officeDocument/2006/relationships/image" Target="../media/image2357.png"/><Relationship Id="rId32" Type="http://schemas.openxmlformats.org/officeDocument/2006/relationships/customXml" Target="../ink/ink2278.xml"/><Relationship Id="rId74" Type="http://schemas.openxmlformats.org/officeDocument/2006/relationships/customXml" Target="../ink/ink2299.xml"/><Relationship Id="rId128" Type="http://schemas.openxmlformats.org/officeDocument/2006/relationships/customXml" Target="../ink/ink2326.xml"/><Relationship Id="rId335" Type="http://schemas.openxmlformats.org/officeDocument/2006/relationships/customXml" Target="../ink/ink2430.xml"/><Relationship Id="rId5" Type="http://schemas.openxmlformats.org/officeDocument/2006/relationships/image" Target="../media/image2227.png"/><Relationship Id="rId181" Type="http://schemas.openxmlformats.org/officeDocument/2006/relationships/image" Target="../media/image2314.png"/><Relationship Id="rId237" Type="http://schemas.openxmlformats.org/officeDocument/2006/relationships/customXml" Target="../ink/ink2381.xml"/><Relationship Id="rId279" Type="http://schemas.openxmlformats.org/officeDocument/2006/relationships/customXml" Target="../ink/ink2402.xml"/><Relationship Id="rId43" Type="http://schemas.openxmlformats.org/officeDocument/2006/relationships/image" Target="../media/image2246.png"/><Relationship Id="rId139" Type="http://schemas.openxmlformats.org/officeDocument/2006/relationships/image" Target="../media/image2293.png"/><Relationship Id="rId290" Type="http://schemas.openxmlformats.org/officeDocument/2006/relationships/image" Target="../media/image2368.png"/><Relationship Id="rId304" Type="http://schemas.openxmlformats.org/officeDocument/2006/relationships/image" Target="../media/image2375.png"/><Relationship Id="rId346" Type="http://schemas.openxmlformats.org/officeDocument/2006/relationships/image" Target="../media/image2396.png"/><Relationship Id="rId85" Type="http://schemas.openxmlformats.org/officeDocument/2006/relationships/image" Target="../media/image2267.png"/><Relationship Id="rId150" Type="http://schemas.openxmlformats.org/officeDocument/2006/relationships/customXml" Target="../ink/ink2337.xml"/><Relationship Id="rId192" Type="http://schemas.openxmlformats.org/officeDocument/2006/relationships/customXml" Target="../ink/ink2358.xml"/><Relationship Id="rId206" Type="http://schemas.openxmlformats.org/officeDocument/2006/relationships/customXml" Target="../ink/ink2365.xml"/><Relationship Id="rId248" Type="http://schemas.openxmlformats.org/officeDocument/2006/relationships/image" Target="../media/image2347.png"/><Relationship Id="rId12" Type="http://schemas.openxmlformats.org/officeDocument/2006/relationships/customXml" Target="../ink/ink2268.xml"/><Relationship Id="rId108" Type="http://schemas.openxmlformats.org/officeDocument/2006/relationships/customXml" Target="../ink/ink2316.xml"/><Relationship Id="rId315" Type="http://schemas.openxmlformats.org/officeDocument/2006/relationships/customXml" Target="../ink/ink2420.xml"/><Relationship Id="rId357" Type="http://schemas.openxmlformats.org/officeDocument/2006/relationships/customXml" Target="../ink/ink2441.xml"/><Relationship Id="rId54" Type="http://schemas.openxmlformats.org/officeDocument/2006/relationships/customXml" Target="../ink/ink2289.xml"/><Relationship Id="rId96" Type="http://schemas.openxmlformats.org/officeDocument/2006/relationships/customXml" Target="../ink/ink2310.xml"/><Relationship Id="rId161" Type="http://schemas.openxmlformats.org/officeDocument/2006/relationships/image" Target="../media/image2304.png"/><Relationship Id="rId217" Type="http://schemas.openxmlformats.org/officeDocument/2006/relationships/customXml" Target="../ink/ink2371.xml"/><Relationship Id="rId259" Type="http://schemas.openxmlformats.org/officeDocument/2006/relationships/customXml" Target="../ink/ink2392.xml"/><Relationship Id="rId23" Type="http://schemas.openxmlformats.org/officeDocument/2006/relationships/image" Target="../media/image2236.png"/><Relationship Id="rId119" Type="http://schemas.openxmlformats.org/officeDocument/2006/relationships/image" Target="../media/image2283.png"/><Relationship Id="rId270" Type="http://schemas.openxmlformats.org/officeDocument/2006/relationships/image" Target="../media/image2358.png"/><Relationship Id="rId326" Type="http://schemas.openxmlformats.org/officeDocument/2006/relationships/image" Target="../media/image2386.png"/><Relationship Id="rId65" Type="http://schemas.openxmlformats.org/officeDocument/2006/relationships/image" Target="../media/image2257.png"/><Relationship Id="rId130" Type="http://schemas.openxmlformats.org/officeDocument/2006/relationships/customXml" Target="../ink/ink2327.xml"/><Relationship Id="rId172" Type="http://schemas.openxmlformats.org/officeDocument/2006/relationships/customXml" Target="../ink/ink2348.xml"/><Relationship Id="rId228" Type="http://schemas.openxmlformats.org/officeDocument/2006/relationships/image" Target="../media/image2337.png"/><Relationship Id="rId281" Type="http://schemas.openxmlformats.org/officeDocument/2006/relationships/customXml" Target="../ink/ink2403.xml"/><Relationship Id="rId337" Type="http://schemas.openxmlformats.org/officeDocument/2006/relationships/customXml" Target="../ink/ink2431.xml"/><Relationship Id="rId34" Type="http://schemas.openxmlformats.org/officeDocument/2006/relationships/customXml" Target="../ink/ink2279.xml"/><Relationship Id="rId76" Type="http://schemas.openxmlformats.org/officeDocument/2006/relationships/customXml" Target="../ink/ink2300.xml"/><Relationship Id="rId141" Type="http://schemas.openxmlformats.org/officeDocument/2006/relationships/image" Target="../media/image2294.png"/><Relationship Id="rId7" Type="http://schemas.openxmlformats.org/officeDocument/2006/relationships/image" Target="../media/image2228.png"/><Relationship Id="rId183" Type="http://schemas.openxmlformats.org/officeDocument/2006/relationships/image" Target="../media/image2315.png"/><Relationship Id="rId239" Type="http://schemas.openxmlformats.org/officeDocument/2006/relationships/customXml" Target="../ink/ink2382.xml"/><Relationship Id="rId250" Type="http://schemas.openxmlformats.org/officeDocument/2006/relationships/image" Target="../media/image2348.png"/><Relationship Id="rId292" Type="http://schemas.openxmlformats.org/officeDocument/2006/relationships/image" Target="../media/image2369.png"/><Relationship Id="rId306" Type="http://schemas.openxmlformats.org/officeDocument/2006/relationships/image" Target="../media/image2376.png"/><Relationship Id="rId45" Type="http://schemas.openxmlformats.org/officeDocument/2006/relationships/image" Target="../media/image2247.png"/><Relationship Id="rId87" Type="http://schemas.openxmlformats.org/officeDocument/2006/relationships/image" Target="../media/image2268.png"/><Relationship Id="rId110" Type="http://schemas.openxmlformats.org/officeDocument/2006/relationships/customXml" Target="../ink/ink2317.xml"/><Relationship Id="rId348" Type="http://schemas.openxmlformats.org/officeDocument/2006/relationships/image" Target="../media/image2397.png"/><Relationship Id="rId152" Type="http://schemas.openxmlformats.org/officeDocument/2006/relationships/customXml" Target="../ink/ink2338.xml"/><Relationship Id="rId194" Type="http://schemas.openxmlformats.org/officeDocument/2006/relationships/customXml" Target="../ink/ink2359.xml"/><Relationship Id="rId208" Type="http://schemas.openxmlformats.org/officeDocument/2006/relationships/customXml" Target="../ink/ink2366.xml"/><Relationship Id="rId261" Type="http://schemas.openxmlformats.org/officeDocument/2006/relationships/customXml" Target="../ink/ink2393.xml"/><Relationship Id="rId14" Type="http://schemas.openxmlformats.org/officeDocument/2006/relationships/customXml" Target="../ink/ink2269.xml"/><Relationship Id="rId56" Type="http://schemas.openxmlformats.org/officeDocument/2006/relationships/customXml" Target="../ink/ink2290.xml"/><Relationship Id="rId317" Type="http://schemas.openxmlformats.org/officeDocument/2006/relationships/customXml" Target="../ink/ink2421.xml"/><Relationship Id="rId359" Type="http://schemas.openxmlformats.org/officeDocument/2006/relationships/customXml" Target="../ink/ink2442.xml"/><Relationship Id="rId98" Type="http://schemas.openxmlformats.org/officeDocument/2006/relationships/customXml" Target="../ink/ink2311.xml"/><Relationship Id="rId121" Type="http://schemas.openxmlformats.org/officeDocument/2006/relationships/image" Target="../media/image2284.png"/><Relationship Id="rId163" Type="http://schemas.openxmlformats.org/officeDocument/2006/relationships/image" Target="../media/image2305.png"/><Relationship Id="rId219" Type="http://schemas.openxmlformats.org/officeDocument/2006/relationships/customXml" Target="../ink/ink2372.xml"/><Relationship Id="rId230" Type="http://schemas.openxmlformats.org/officeDocument/2006/relationships/image" Target="../media/image2338.png"/><Relationship Id="rId25" Type="http://schemas.openxmlformats.org/officeDocument/2006/relationships/image" Target="../media/image2237.png"/><Relationship Id="rId67" Type="http://schemas.openxmlformats.org/officeDocument/2006/relationships/image" Target="../media/image2258.png"/><Relationship Id="rId272" Type="http://schemas.openxmlformats.org/officeDocument/2006/relationships/image" Target="../media/image2359.png"/><Relationship Id="rId328" Type="http://schemas.openxmlformats.org/officeDocument/2006/relationships/image" Target="../media/image2387.png"/><Relationship Id="rId88" Type="http://schemas.openxmlformats.org/officeDocument/2006/relationships/customXml" Target="../ink/ink2306.xml"/><Relationship Id="rId111" Type="http://schemas.openxmlformats.org/officeDocument/2006/relationships/image" Target="../media/image2279.png"/><Relationship Id="rId132" Type="http://schemas.openxmlformats.org/officeDocument/2006/relationships/customXml" Target="../ink/ink2328.xml"/><Relationship Id="rId153" Type="http://schemas.openxmlformats.org/officeDocument/2006/relationships/image" Target="../media/image2300.png"/><Relationship Id="rId174" Type="http://schemas.openxmlformats.org/officeDocument/2006/relationships/customXml" Target="../ink/ink2349.xml"/><Relationship Id="rId195" Type="http://schemas.openxmlformats.org/officeDocument/2006/relationships/image" Target="../media/image2321.png"/><Relationship Id="rId209" Type="http://schemas.openxmlformats.org/officeDocument/2006/relationships/image" Target="../media/image2328.png"/><Relationship Id="rId360" Type="http://schemas.openxmlformats.org/officeDocument/2006/relationships/image" Target="../media/image2403.png"/><Relationship Id="rId220" Type="http://schemas.openxmlformats.org/officeDocument/2006/relationships/image" Target="../media/image2333.png"/><Relationship Id="rId241" Type="http://schemas.openxmlformats.org/officeDocument/2006/relationships/customXml" Target="../ink/ink2383.xml"/><Relationship Id="rId15" Type="http://schemas.openxmlformats.org/officeDocument/2006/relationships/image" Target="../media/image2232.png"/><Relationship Id="rId36" Type="http://schemas.openxmlformats.org/officeDocument/2006/relationships/customXml" Target="../ink/ink2280.xml"/><Relationship Id="rId57" Type="http://schemas.openxmlformats.org/officeDocument/2006/relationships/image" Target="../media/image2253.png"/><Relationship Id="rId262" Type="http://schemas.openxmlformats.org/officeDocument/2006/relationships/image" Target="../media/image2354.png"/><Relationship Id="rId283" Type="http://schemas.openxmlformats.org/officeDocument/2006/relationships/customXml" Target="../ink/ink2404.xml"/><Relationship Id="rId318" Type="http://schemas.openxmlformats.org/officeDocument/2006/relationships/image" Target="../media/image2382.png"/><Relationship Id="rId339" Type="http://schemas.openxmlformats.org/officeDocument/2006/relationships/customXml" Target="../ink/ink2432.xml"/><Relationship Id="rId78" Type="http://schemas.openxmlformats.org/officeDocument/2006/relationships/customXml" Target="../ink/ink2301.xml"/><Relationship Id="rId99" Type="http://schemas.openxmlformats.org/officeDocument/2006/relationships/image" Target="../media/image2274.png"/><Relationship Id="rId101" Type="http://schemas.openxmlformats.org/officeDocument/2006/relationships/image" Target="../media/image2275.png"/><Relationship Id="rId122" Type="http://schemas.openxmlformats.org/officeDocument/2006/relationships/customXml" Target="../ink/ink2323.xml"/><Relationship Id="rId143" Type="http://schemas.openxmlformats.org/officeDocument/2006/relationships/image" Target="../media/image2295.png"/><Relationship Id="rId164" Type="http://schemas.openxmlformats.org/officeDocument/2006/relationships/customXml" Target="../ink/ink2344.xml"/><Relationship Id="rId185" Type="http://schemas.openxmlformats.org/officeDocument/2006/relationships/image" Target="../media/image2316.png"/><Relationship Id="rId350" Type="http://schemas.openxmlformats.org/officeDocument/2006/relationships/image" Target="../media/image2398.png"/><Relationship Id="rId9" Type="http://schemas.openxmlformats.org/officeDocument/2006/relationships/image" Target="../media/image2229.png"/><Relationship Id="rId210" Type="http://schemas.openxmlformats.org/officeDocument/2006/relationships/customXml" Target="../ink/ink2367.xml"/><Relationship Id="rId26" Type="http://schemas.openxmlformats.org/officeDocument/2006/relationships/customXml" Target="../ink/ink2275.xml"/><Relationship Id="rId231" Type="http://schemas.openxmlformats.org/officeDocument/2006/relationships/customXml" Target="../ink/ink2378.xml"/><Relationship Id="rId252" Type="http://schemas.openxmlformats.org/officeDocument/2006/relationships/image" Target="../media/image2349.png"/><Relationship Id="rId273" Type="http://schemas.openxmlformats.org/officeDocument/2006/relationships/customXml" Target="../ink/ink2399.xml"/><Relationship Id="rId294" Type="http://schemas.openxmlformats.org/officeDocument/2006/relationships/image" Target="../media/image2370.png"/><Relationship Id="rId308" Type="http://schemas.openxmlformats.org/officeDocument/2006/relationships/image" Target="../media/image2377.png"/><Relationship Id="rId329" Type="http://schemas.openxmlformats.org/officeDocument/2006/relationships/customXml" Target="../ink/ink2427.xml"/><Relationship Id="rId47" Type="http://schemas.openxmlformats.org/officeDocument/2006/relationships/image" Target="../media/image2248.png"/><Relationship Id="rId68" Type="http://schemas.openxmlformats.org/officeDocument/2006/relationships/customXml" Target="../ink/ink2296.xml"/><Relationship Id="rId89" Type="http://schemas.openxmlformats.org/officeDocument/2006/relationships/image" Target="../media/image2269.png"/><Relationship Id="rId112" Type="http://schemas.openxmlformats.org/officeDocument/2006/relationships/customXml" Target="../ink/ink2318.xml"/><Relationship Id="rId133" Type="http://schemas.openxmlformats.org/officeDocument/2006/relationships/image" Target="../media/image2290.png"/><Relationship Id="rId154" Type="http://schemas.openxmlformats.org/officeDocument/2006/relationships/customXml" Target="../ink/ink2339.xml"/><Relationship Id="rId175" Type="http://schemas.openxmlformats.org/officeDocument/2006/relationships/image" Target="../media/image2311.png"/><Relationship Id="rId340" Type="http://schemas.openxmlformats.org/officeDocument/2006/relationships/image" Target="../media/image2393.png"/><Relationship Id="rId361" Type="http://schemas.openxmlformats.org/officeDocument/2006/relationships/customXml" Target="../ink/ink2443.xml"/><Relationship Id="rId196" Type="http://schemas.openxmlformats.org/officeDocument/2006/relationships/customXml" Target="../ink/ink2360.xml"/><Relationship Id="rId200" Type="http://schemas.openxmlformats.org/officeDocument/2006/relationships/customXml" Target="../ink/ink2362.xml"/><Relationship Id="rId16" Type="http://schemas.openxmlformats.org/officeDocument/2006/relationships/customXml" Target="../ink/ink2270.xml"/><Relationship Id="rId221" Type="http://schemas.openxmlformats.org/officeDocument/2006/relationships/customXml" Target="../ink/ink2373.xml"/><Relationship Id="rId242" Type="http://schemas.openxmlformats.org/officeDocument/2006/relationships/image" Target="../media/image2344.png"/><Relationship Id="rId263" Type="http://schemas.openxmlformats.org/officeDocument/2006/relationships/customXml" Target="../ink/ink2394.xml"/><Relationship Id="rId284" Type="http://schemas.openxmlformats.org/officeDocument/2006/relationships/image" Target="../media/image2365.png"/><Relationship Id="rId319" Type="http://schemas.openxmlformats.org/officeDocument/2006/relationships/customXml" Target="../ink/ink2422.xml"/><Relationship Id="rId37" Type="http://schemas.openxmlformats.org/officeDocument/2006/relationships/image" Target="../media/image2243.png"/><Relationship Id="rId58" Type="http://schemas.openxmlformats.org/officeDocument/2006/relationships/customXml" Target="../ink/ink2291.xml"/><Relationship Id="rId79" Type="http://schemas.openxmlformats.org/officeDocument/2006/relationships/image" Target="../media/image2264.png"/><Relationship Id="rId102" Type="http://schemas.openxmlformats.org/officeDocument/2006/relationships/customXml" Target="../ink/ink2313.xml"/><Relationship Id="rId123" Type="http://schemas.openxmlformats.org/officeDocument/2006/relationships/image" Target="../media/image2285.png"/><Relationship Id="rId144" Type="http://schemas.openxmlformats.org/officeDocument/2006/relationships/customXml" Target="../ink/ink2334.xml"/><Relationship Id="rId330" Type="http://schemas.openxmlformats.org/officeDocument/2006/relationships/image" Target="../media/image2388.png"/><Relationship Id="rId90" Type="http://schemas.openxmlformats.org/officeDocument/2006/relationships/customXml" Target="../ink/ink2307.xml"/><Relationship Id="rId165" Type="http://schemas.openxmlformats.org/officeDocument/2006/relationships/image" Target="../media/image2306.png"/><Relationship Id="rId186" Type="http://schemas.openxmlformats.org/officeDocument/2006/relationships/customXml" Target="../ink/ink2355.xml"/><Relationship Id="rId351" Type="http://schemas.openxmlformats.org/officeDocument/2006/relationships/customXml" Target="../ink/ink2438.xml"/><Relationship Id="rId211" Type="http://schemas.openxmlformats.org/officeDocument/2006/relationships/image" Target="../media/image2329.png"/><Relationship Id="rId232" Type="http://schemas.openxmlformats.org/officeDocument/2006/relationships/image" Target="../media/image2339.png"/><Relationship Id="rId253" Type="http://schemas.openxmlformats.org/officeDocument/2006/relationships/customXml" Target="../ink/ink2389.xml"/><Relationship Id="rId274" Type="http://schemas.openxmlformats.org/officeDocument/2006/relationships/image" Target="../media/image2360.png"/><Relationship Id="rId295" Type="http://schemas.openxmlformats.org/officeDocument/2006/relationships/customXml" Target="../ink/ink2410.xml"/><Relationship Id="rId309" Type="http://schemas.openxmlformats.org/officeDocument/2006/relationships/customXml" Target="../ink/ink2417.xml"/><Relationship Id="rId27" Type="http://schemas.openxmlformats.org/officeDocument/2006/relationships/image" Target="../media/image2238.png"/><Relationship Id="rId48" Type="http://schemas.openxmlformats.org/officeDocument/2006/relationships/customXml" Target="../ink/ink2286.xml"/><Relationship Id="rId69" Type="http://schemas.openxmlformats.org/officeDocument/2006/relationships/image" Target="../media/image2259.png"/><Relationship Id="rId113" Type="http://schemas.openxmlformats.org/officeDocument/2006/relationships/image" Target="../media/image2280.png"/><Relationship Id="rId134" Type="http://schemas.openxmlformats.org/officeDocument/2006/relationships/customXml" Target="../ink/ink2329.xml"/><Relationship Id="rId320" Type="http://schemas.openxmlformats.org/officeDocument/2006/relationships/image" Target="../media/image2383.png"/><Relationship Id="rId80" Type="http://schemas.openxmlformats.org/officeDocument/2006/relationships/customXml" Target="../ink/ink2302.xml"/><Relationship Id="rId155" Type="http://schemas.openxmlformats.org/officeDocument/2006/relationships/image" Target="../media/image2301.png"/><Relationship Id="rId176" Type="http://schemas.openxmlformats.org/officeDocument/2006/relationships/customXml" Target="../ink/ink2350.xml"/><Relationship Id="rId197" Type="http://schemas.openxmlformats.org/officeDocument/2006/relationships/image" Target="../media/image2322.png"/><Relationship Id="rId341" Type="http://schemas.openxmlformats.org/officeDocument/2006/relationships/customXml" Target="../ink/ink2433.xml"/><Relationship Id="rId362" Type="http://schemas.openxmlformats.org/officeDocument/2006/relationships/image" Target="../media/image2404.png"/><Relationship Id="rId201" Type="http://schemas.openxmlformats.org/officeDocument/2006/relationships/image" Target="../media/image2324.png"/><Relationship Id="rId222" Type="http://schemas.openxmlformats.org/officeDocument/2006/relationships/image" Target="../media/image2334.png"/><Relationship Id="rId243" Type="http://schemas.openxmlformats.org/officeDocument/2006/relationships/customXml" Target="../ink/ink2384.xml"/><Relationship Id="rId264" Type="http://schemas.openxmlformats.org/officeDocument/2006/relationships/image" Target="../media/image2355.png"/><Relationship Id="rId285" Type="http://schemas.openxmlformats.org/officeDocument/2006/relationships/customXml" Target="../ink/ink2405.xml"/><Relationship Id="rId17" Type="http://schemas.openxmlformats.org/officeDocument/2006/relationships/image" Target="../media/image2233.png"/><Relationship Id="rId38" Type="http://schemas.openxmlformats.org/officeDocument/2006/relationships/customXml" Target="../ink/ink2281.xml"/><Relationship Id="rId59" Type="http://schemas.openxmlformats.org/officeDocument/2006/relationships/image" Target="../media/image2254.png"/><Relationship Id="rId103" Type="http://schemas.openxmlformats.org/officeDocument/2006/relationships/image" Target="../media/image2276.png"/><Relationship Id="rId124" Type="http://schemas.openxmlformats.org/officeDocument/2006/relationships/customXml" Target="../ink/ink2324.xml"/><Relationship Id="rId310" Type="http://schemas.openxmlformats.org/officeDocument/2006/relationships/image" Target="../media/image2378.png"/><Relationship Id="rId70" Type="http://schemas.openxmlformats.org/officeDocument/2006/relationships/customXml" Target="../ink/ink2297.xml"/><Relationship Id="rId91" Type="http://schemas.openxmlformats.org/officeDocument/2006/relationships/image" Target="../media/image2270.png"/><Relationship Id="rId145" Type="http://schemas.openxmlformats.org/officeDocument/2006/relationships/image" Target="../media/image2296.png"/><Relationship Id="rId166" Type="http://schemas.openxmlformats.org/officeDocument/2006/relationships/customXml" Target="../ink/ink2345.xml"/><Relationship Id="rId187" Type="http://schemas.openxmlformats.org/officeDocument/2006/relationships/image" Target="../media/image2317.png"/><Relationship Id="rId331" Type="http://schemas.openxmlformats.org/officeDocument/2006/relationships/customXml" Target="../ink/ink2428.xml"/><Relationship Id="rId352" Type="http://schemas.openxmlformats.org/officeDocument/2006/relationships/image" Target="../media/image239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68.xml"/><Relationship Id="rId233" Type="http://schemas.openxmlformats.org/officeDocument/2006/relationships/customXml" Target="../ink/ink2379.xml"/><Relationship Id="rId254" Type="http://schemas.openxmlformats.org/officeDocument/2006/relationships/image" Target="../media/image2350.png"/><Relationship Id="rId28" Type="http://schemas.openxmlformats.org/officeDocument/2006/relationships/customXml" Target="../ink/ink2276.xml"/><Relationship Id="rId49" Type="http://schemas.openxmlformats.org/officeDocument/2006/relationships/image" Target="../media/image2249.png"/><Relationship Id="rId114" Type="http://schemas.openxmlformats.org/officeDocument/2006/relationships/customXml" Target="../ink/ink2319.xml"/><Relationship Id="rId275" Type="http://schemas.openxmlformats.org/officeDocument/2006/relationships/customXml" Target="../ink/ink2400.xml"/><Relationship Id="rId296" Type="http://schemas.openxmlformats.org/officeDocument/2006/relationships/image" Target="../media/image2371.png"/><Relationship Id="rId300" Type="http://schemas.openxmlformats.org/officeDocument/2006/relationships/image" Target="../media/image2373.png"/><Relationship Id="rId60" Type="http://schemas.openxmlformats.org/officeDocument/2006/relationships/customXml" Target="../ink/ink2292.xml"/><Relationship Id="rId81" Type="http://schemas.openxmlformats.org/officeDocument/2006/relationships/image" Target="../media/image2265.png"/><Relationship Id="rId135" Type="http://schemas.openxmlformats.org/officeDocument/2006/relationships/image" Target="../media/image2291.png"/><Relationship Id="rId156" Type="http://schemas.openxmlformats.org/officeDocument/2006/relationships/customXml" Target="../ink/ink2340.xml"/><Relationship Id="rId177" Type="http://schemas.openxmlformats.org/officeDocument/2006/relationships/image" Target="../media/image2312.png"/><Relationship Id="rId198" Type="http://schemas.openxmlformats.org/officeDocument/2006/relationships/customXml" Target="../ink/ink2361.xml"/><Relationship Id="rId321" Type="http://schemas.openxmlformats.org/officeDocument/2006/relationships/customXml" Target="../ink/ink2423.xml"/><Relationship Id="rId342" Type="http://schemas.openxmlformats.org/officeDocument/2006/relationships/image" Target="../media/image2394.png"/><Relationship Id="rId202" Type="http://schemas.openxmlformats.org/officeDocument/2006/relationships/customXml" Target="../ink/ink2363.xml"/><Relationship Id="rId223" Type="http://schemas.openxmlformats.org/officeDocument/2006/relationships/customXml" Target="../ink/ink2374.xml"/><Relationship Id="rId244" Type="http://schemas.openxmlformats.org/officeDocument/2006/relationships/image" Target="../media/image2345.png"/><Relationship Id="rId18" Type="http://schemas.openxmlformats.org/officeDocument/2006/relationships/customXml" Target="../ink/ink2271.xml"/><Relationship Id="rId39" Type="http://schemas.openxmlformats.org/officeDocument/2006/relationships/image" Target="../media/image2244.png"/><Relationship Id="rId265" Type="http://schemas.openxmlformats.org/officeDocument/2006/relationships/customXml" Target="../ink/ink2395.xml"/><Relationship Id="rId286" Type="http://schemas.openxmlformats.org/officeDocument/2006/relationships/image" Target="../media/image2366.png"/><Relationship Id="rId50" Type="http://schemas.openxmlformats.org/officeDocument/2006/relationships/customXml" Target="../ink/ink2287.xml"/><Relationship Id="rId104" Type="http://schemas.openxmlformats.org/officeDocument/2006/relationships/customXml" Target="../ink/ink2314.xml"/><Relationship Id="rId125" Type="http://schemas.openxmlformats.org/officeDocument/2006/relationships/image" Target="../media/image2286.png"/><Relationship Id="rId146" Type="http://schemas.openxmlformats.org/officeDocument/2006/relationships/customXml" Target="../ink/ink2335.xml"/><Relationship Id="rId167" Type="http://schemas.openxmlformats.org/officeDocument/2006/relationships/image" Target="../media/image2307.png"/><Relationship Id="rId188" Type="http://schemas.openxmlformats.org/officeDocument/2006/relationships/customXml" Target="../ink/ink2356.xml"/><Relationship Id="rId311" Type="http://schemas.openxmlformats.org/officeDocument/2006/relationships/customXml" Target="../ink/ink2418.xml"/><Relationship Id="rId332" Type="http://schemas.openxmlformats.org/officeDocument/2006/relationships/image" Target="../media/image2389.png"/><Relationship Id="rId353" Type="http://schemas.openxmlformats.org/officeDocument/2006/relationships/customXml" Target="../ink/ink2439.xml"/><Relationship Id="rId71" Type="http://schemas.openxmlformats.org/officeDocument/2006/relationships/image" Target="../media/image2260.png"/><Relationship Id="rId92" Type="http://schemas.openxmlformats.org/officeDocument/2006/relationships/customXml" Target="../ink/ink2308.xml"/><Relationship Id="rId213" Type="http://schemas.openxmlformats.org/officeDocument/2006/relationships/customXml" Target="../ink/ink2369.xml"/><Relationship Id="rId234" Type="http://schemas.openxmlformats.org/officeDocument/2006/relationships/image" Target="../media/image2340.png"/><Relationship Id="rId2" Type="http://schemas.openxmlformats.org/officeDocument/2006/relationships/customXml" Target="../ink/ink2263.xml"/><Relationship Id="rId29" Type="http://schemas.openxmlformats.org/officeDocument/2006/relationships/image" Target="../media/image2239.png"/><Relationship Id="rId255" Type="http://schemas.openxmlformats.org/officeDocument/2006/relationships/customXml" Target="../ink/ink2390.xml"/><Relationship Id="rId276" Type="http://schemas.openxmlformats.org/officeDocument/2006/relationships/image" Target="../media/image2361.png"/><Relationship Id="rId297" Type="http://schemas.openxmlformats.org/officeDocument/2006/relationships/customXml" Target="../ink/ink2411.xml"/><Relationship Id="rId40" Type="http://schemas.openxmlformats.org/officeDocument/2006/relationships/customXml" Target="../ink/ink2282.xml"/><Relationship Id="rId115" Type="http://schemas.openxmlformats.org/officeDocument/2006/relationships/image" Target="../media/image2281.png"/><Relationship Id="rId136" Type="http://schemas.openxmlformats.org/officeDocument/2006/relationships/customXml" Target="../ink/ink2330.xml"/><Relationship Id="rId157" Type="http://schemas.openxmlformats.org/officeDocument/2006/relationships/image" Target="../media/image2302.png"/><Relationship Id="rId178" Type="http://schemas.openxmlformats.org/officeDocument/2006/relationships/customXml" Target="../ink/ink2351.xml"/><Relationship Id="rId301" Type="http://schemas.openxmlformats.org/officeDocument/2006/relationships/customXml" Target="../ink/ink2413.xml"/><Relationship Id="rId322" Type="http://schemas.openxmlformats.org/officeDocument/2006/relationships/image" Target="../media/image2384.png"/><Relationship Id="rId343" Type="http://schemas.openxmlformats.org/officeDocument/2006/relationships/customXml" Target="../ink/ink2434.xml"/><Relationship Id="rId61" Type="http://schemas.openxmlformats.org/officeDocument/2006/relationships/image" Target="../media/image2255.png"/><Relationship Id="rId82" Type="http://schemas.openxmlformats.org/officeDocument/2006/relationships/customXml" Target="../ink/ink2303.xml"/><Relationship Id="rId199" Type="http://schemas.openxmlformats.org/officeDocument/2006/relationships/image" Target="../media/image2323.png"/><Relationship Id="rId203" Type="http://schemas.openxmlformats.org/officeDocument/2006/relationships/image" Target="../media/image2325.png"/><Relationship Id="rId19" Type="http://schemas.openxmlformats.org/officeDocument/2006/relationships/image" Target="../media/image2234.png"/><Relationship Id="rId224" Type="http://schemas.openxmlformats.org/officeDocument/2006/relationships/image" Target="../media/image2335.png"/><Relationship Id="rId245" Type="http://schemas.openxmlformats.org/officeDocument/2006/relationships/customXml" Target="../ink/ink2385.xml"/><Relationship Id="rId266" Type="http://schemas.openxmlformats.org/officeDocument/2006/relationships/image" Target="../media/image2356.png"/><Relationship Id="rId287" Type="http://schemas.openxmlformats.org/officeDocument/2006/relationships/customXml" Target="../ink/ink2406.xml"/><Relationship Id="rId30" Type="http://schemas.openxmlformats.org/officeDocument/2006/relationships/customXml" Target="../ink/ink2277.xml"/><Relationship Id="rId105" Type="http://schemas.openxmlformats.org/officeDocument/2006/relationships/image" Target="../media/image2277.png"/><Relationship Id="rId126" Type="http://schemas.openxmlformats.org/officeDocument/2006/relationships/customXml" Target="../ink/ink2325.xml"/><Relationship Id="rId147" Type="http://schemas.openxmlformats.org/officeDocument/2006/relationships/image" Target="../media/image2297.png"/><Relationship Id="rId168" Type="http://schemas.openxmlformats.org/officeDocument/2006/relationships/customXml" Target="../ink/ink2346.xml"/><Relationship Id="rId312" Type="http://schemas.openxmlformats.org/officeDocument/2006/relationships/image" Target="../media/image2379.png"/><Relationship Id="rId333" Type="http://schemas.openxmlformats.org/officeDocument/2006/relationships/customXml" Target="../ink/ink2429.xml"/><Relationship Id="rId354" Type="http://schemas.openxmlformats.org/officeDocument/2006/relationships/image" Target="../media/image2400.png"/><Relationship Id="rId51" Type="http://schemas.openxmlformats.org/officeDocument/2006/relationships/image" Target="../media/image2250.png"/><Relationship Id="rId72" Type="http://schemas.openxmlformats.org/officeDocument/2006/relationships/customXml" Target="../ink/ink2298.xml"/><Relationship Id="rId93" Type="http://schemas.openxmlformats.org/officeDocument/2006/relationships/image" Target="../media/image2271.png"/><Relationship Id="rId189" Type="http://schemas.openxmlformats.org/officeDocument/2006/relationships/image" Target="../media/image2318.png"/><Relationship Id="rId3" Type="http://schemas.openxmlformats.org/officeDocument/2006/relationships/image" Target="../media/image2226.png"/><Relationship Id="rId214" Type="http://schemas.openxmlformats.org/officeDocument/2006/relationships/image" Target="../media/image2330.png"/><Relationship Id="rId235" Type="http://schemas.openxmlformats.org/officeDocument/2006/relationships/customXml" Target="../ink/ink2380.xml"/><Relationship Id="rId256" Type="http://schemas.openxmlformats.org/officeDocument/2006/relationships/image" Target="../media/image2351.png"/><Relationship Id="rId277" Type="http://schemas.openxmlformats.org/officeDocument/2006/relationships/customXml" Target="../ink/ink2401.xml"/><Relationship Id="rId298" Type="http://schemas.openxmlformats.org/officeDocument/2006/relationships/image" Target="../media/image2372.png"/><Relationship Id="rId116" Type="http://schemas.openxmlformats.org/officeDocument/2006/relationships/customXml" Target="../ink/ink2320.xml"/><Relationship Id="rId137" Type="http://schemas.openxmlformats.org/officeDocument/2006/relationships/image" Target="../media/image2292.png"/><Relationship Id="rId158" Type="http://schemas.openxmlformats.org/officeDocument/2006/relationships/customXml" Target="../ink/ink2341.xml"/><Relationship Id="rId302" Type="http://schemas.openxmlformats.org/officeDocument/2006/relationships/image" Target="../media/image2374.png"/><Relationship Id="rId323" Type="http://schemas.openxmlformats.org/officeDocument/2006/relationships/customXml" Target="../ink/ink2424.xml"/><Relationship Id="rId344" Type="http://schemas.openxmlformats.org/officeDocument/2006/relationships/image" Target="../media/image2395.png"/><Relationship Id="rId20" Type="http://schemas.openxmlformats.org/officeDocument/2006/relationships/customXml" Target="../ink/ink2272.xml"/><Relationship Id="rId41" Type="http://schemas.openxmlformats.org/officeDocument/2006/relationships/image" Target="../media/image2245.png"/><Relationship Id="rId62" Type="http://schemas.openxmlformats.org/officeDocument/2006/relationships/customXml" Target="../ink/ink2293.xml"/><Relationship Id="rId83" Type="http://schemas.openxmlformats.org/officeDocument/2006/relationships/image" Target="../media/image2266.png"/><Relationship Id="rId179" Type="http://schemas.openxmlformats.org/officeDocument/2006/relationships/image" Target="../media/image2313.png"/><Relationship Id="rId190" Type="http://schemas.openxmlformats.org/officeDocument/2006/relationships/customXml" Target="../ink/ink2357.xml"/><Relationship Id="rId204" Type="http://schemas.openxmlformats.org/officeDocument/2006/relationships/customXml" Target="../ink/ink2364.xml"/><Relationship Id="rId225" Type="http://schemas.openxmlformats.org/officeDocument/2006/relationships/customXml" Target="../ink/ink2375.xml"/><Relationship Id="rId246" Type="http://schemas.openxmlformats.org/officeDocument/2006/relationships/image" Target="../media/image2346.png"/><Relationship Id="rId267" Type="http://schemas.openxmlformats.org/officeDocument/2006/relationships/customXml" Target="../ink/ink2396.xml"/><Relationship Id="rId288" Type="http://schemas.openxmlformats.org/officeDocument/2006/relationships/image" Target="../media/image2367.png"/><Relationship Id="rId106" Type="http://schemas.openxmlformats.org/officeDocument/2006/relationships/customXml" Target="../ink/ink2315.xml"/><Relationship Id="rId127" Type="http://schemas.openxmlformats.org/officeDocument/2006/relationships/image" Target="../media/image2287.png"/><Relationship Id="rId313" Type="http://schemas.openxmlformats.org/officeDocument/2006/relationships/customXml" Target="../ink/ink2419.xml"/><Relationship Id="rId10" Type="http://schemas.openxmlformats.org/officeDocument/2006/relationships/customXml" Target="../ink/ink2267.xml"/><Relationship Id="rId31" Type="http://schemas.openxmlformats.org/officeDocument/2006/relationships/image" Target="../media/image2240.png"/><Relationship Id="rId52" Type="http://schemas.openxmlformats.org/officeDocument/2006/relationships/customXml" Target="../ink/ink2288.xml"/><Relationship Id="rId73" Type="http://schemas.openxmlformats.org/officeDocument/2006/relationships/image" Target="../media/image2261.png"/><Relationship Id="rId94" Type="http://schemas.openxmlformats.org/officeDocument/2006/relationships/customXml" Target="../ink/ink2309.xml"/><Relationship Id="rId148" Type="http://schemas.openxmlformats.org/officeDocument/2006/relationships/customXml" Target="../ink/ink2336.xml"/><Relationship Id="rId169" Type="http://schemas.openxmlformats.org/officeDocument/2006/relationships/image" Target="../media/image2308.png"/><Relationship Id="rId334" Type="http://schemas.openxmlformats.org/officeDocument/2006/relationships/image" Target="../media/image2390.png"/><Relationship Id="rId355" Type="http://schemas.openxmlformats.org/officeDocument/2006/relationships/customXml" Target="../ink/ink2440.xml"/><Relationship Id="rId4" Type="http://schemas.openxmlformats.org/officeDocument/2006/relationships/customXml" Target="../ink/ink2264.xml"/><Relationship Id="rId180" Type="http://schemas.openxmlformats.org/officeDocument/2006/relationships/customXml" Target="../ink/ink2352.xml"/><Relationship Id="rId215" Type="http://schemas.openxmlformats.org/officeDocument/2006/relationships/customXml" Target="../ink/ink2370.xml"/><Relationship Id="rId236" Type="http://schemas.openxmlformats.org/officeDocument/2006/relationships/image" Target="../media/image2341.png"/><Relationship Id="rId257" Type="http://schemas.openxmlformats.org/officeDocument/2006/relationships/customXml" Target="../ink/ink2391.xml"/><Relationship Id="rId278" Type="http://schemas.openxmlformats.org/officeDocument/2006/relationships/image" Target="../media/image2362.png"/><Relationship Id="rId303" Type="http://schemas.openxmlformats.org/officeDocument/2006/relationships/customXml" Target="../ink/ink2414.xml"/><Relationship Id="rId42" Type="http://schemas.openxmlformats.org/officeDocument/2006/relationships/customXml" Target="../ink/ink2283.xml"/><Relationship Id="rId84" Type="http://schemas.openxmlformats.org/officeDocument/2006/relationships/customXml" Target="../ink/ink2304.xml"/><Relationship Id="rId138" Type="http://schemas.openxmlformats.org/officeDocument/2006/relationships/customXml" Target="../ink/ink2331.xml"/><Relationship Id="rId345" Type="http://schemas.openxmlformats.org/officeDocument/2006/relationships/customXml" Target="../ink/ink2435.xml"/><Relationship Id="rId191" Type="http://schemas.openxmlformats.org/officeDocument/2006/relationships/image" Target="../media/image2319.png"/><Relationship Id="rId205" Type="http://schemas.openxmlformats.org/officeDocument/2006/relationships/image" Target="../media/image2326.png"/><Relationship Id="rId247" Type="http://schemas.openxmlformats.org/officeDocument/2006/relationships/customXml" Target="../ink/ink2386.xml"/><Relationship Id="rId107" Type="http://schemas.openxmlformats.org/officeDocument/2006/relationships/image" Target="../media/image240.png"/><Relationship Id="rId289" Type="http://schemas.openxmlformats.org/officeDocument/2006/relationships/customXml" Target="../ink/ink2407.xml"/><Relationship Id="rId11" Type="http://schemas.openxmlformats.org/officeDocument/2006/relationships/image" Target="../media/image2230.png"/><Relationship Id="rId53" Type="http://schemas.openxmlformats.org/officeDocument/2006/relationships/image" Target="../media/image2251.png"/><Relationship Id="rId149" Type="http://schemas.openxmlformats.org/officeDocument/2006/relationships/image" Target="../media/image2298.png"/><Relationship Id="rId314" Type="http://schemas.openxmlformats.org/officeDocument/2006/relationships/image" Target="../media/image2380.png"/><Relationship Id="rId356" Type="http://schemas.openxmlformats.org/officeDocument/2006/relationships/image" Target="../media/image2401.png"/><Relationship Id="rId95" Type="http://schemas.openxmlformats.org/officeDocument/2006/relationships/image" Target="../media/image2272.png"/><Relationship Id="rId160" Type="http://schemas.openxmlformats.org/officeDocument/2006/relationships/customXml" Target="../ink/ink2342.xml"/><Relationship Id="rId216" Type="http://schemas.openxmlformats.org/officeDocument/2006/relationships/image" Target="../media/image2331.png"/><Relationship Id="rId258" Type="http://schemas.openxmlformats.org/officeDocument/2006/relationships/image" Target="../media/image2352.png"/><Relationship Id="rId22" Type="http://schemas.openxmlformats.org/officeDocument/2006/relationships/customXml" Target="../ink/ink2273.xml"/><Relationship Id="rId64" Type="http://schemas.openxmlformats.org/officeDocument/2006/relationships/customXml" Target="../ink/ink2294.xml"/><Relationship Id="rId118" Type="http://schemas.openxmlformats.org/officeDocument/2006/relationships/customXml" Target="../ink/ink2321.xml"/><Relationship Id="rId325" Type="http://schemas.openxmlformats.org/officeDocument/2006/relationships/customXml" Target="../ink/ink2425.xml"/><Relationship Id="rId171" Type="http://schemas.openxmlformats.org/officeDocument/2006/relationships/image" Target="../media/image2309.png"/><Relationship Id="rId227" Type="http://schemas.openxmlformats.org/officeDocument/2006/relationships/customXml" Target="../ink/ink2376.xml"/><Relationship Id="rId269" Type="http://schemas.openxmlformats.org/officeDocument/2006/relationships/customXml" Target="../ink/ink2397.xml"/><Relationship Id="rId33" Type="http://schemas.openxmlformats.org/officeDocument/2006/relationships/image" Target="../media/image2241.png"/><Relationship Id="rId129" Type="http://schemas.openxmlformats.org/officeDocument/2006/relationships/image" Target="../media/image2288.png"/><Relationship Id="rId280" Type="http://schemas.openxmlformats.org/officeDocument/2006/relationships/image" Target="../media/image2363.png"/><Relationship Id="rId336" Type="http://schemas.openxmlformats.org/officeDocument/2006/relationships/image" Target="../media/image2391.png"/><Relationship Id="rId75" Type="http://schemas.openxmlformats.org/officeDocument/2006/relationships/image" Target="../media/image2262.png"/><Relationship Id="rId140" Type="http://schemas.openxmlformats.org/officeDocument/2006/relationships/customXml" Target="../ink/ink2332.xml"/><Relationship Id="rId182" Type="http://schemas.openxmlformats.org/officeDocument/2006/relationships/customXml" Target="../ink/ink2353.xml"/><Relationship Id="rId6" Type="http://schemas.openxmlformats.org/officeDocument/2006/relationships/customXml" Target="../ink/ink2265.xml"/><Relationship Id="rId238" Type="http://schemas.openxmlformats.org/officeDocument/2006/relationships/image" Target="../media/image2342.png"/><Relationship Id="rId291" Type="http://schemas.openxmlformats.org/officeDocument/2006/relationships/customXml" Target="../ink/ink2408.xml"/><Relationship Id="rId305" Type="http://schemas.openxmlformats.org/officeDocument/2006/relationships/customXml" Target="../ink/ink2415.xml"/><Relationship Id="rId347" Type="http://schemas.openxmlformats.org/officeDocument/2006/relationships/customXml" Target="../ink/ink2436.xml"/><Relationship Id="rId44" Type="http://schemas.openxmlformats.org/officeDocument/2006/relationships/customXml" Target="../ink/ink2284.xml"/><Relationship Id="rId86" Type="http://schemas.openxmlformats.org/officeDocument/2006/relationships/customXml" Target="../ink/ink2305.xml"/><Relationship Id="rId151" Type="http://schemas.openxmlformats.org/officeDocument/2006/relationships/image" Target="../media/image2299.png"/><Relationship Id="rId193" Type="http://schemas.openxmlformats.org/officeDocument/2006/relationships/image" Target="../media/image2320.png"/><Relationship Id="rId207" Type="http://schemas.openxmlformats.org/officeDocument/2006/relationships/image" Target="../media/image2327.png"/><Relationship Id="rId249" Type="http://schemas.openxmlformats.org/officeDocument/2006/relationships/customXml" Target="../ink/ink2387.xml"/><Relationship Id="rId13" Type="http://schemas.openxmlformats.org/officeDocument/2006/relationships/image" Target="../media/image2231.png"/><Relationship Id="rId109" Type="http://schemas.openxmlformats.org/officeDocument/2006/relationships/image" Target="../media/image2278.png"/><Relationship Id="rId260" Type="http://schemas.openxmlformats.org/officeDocument/2006/relationships/image" Target="../media/image2353.png"/><Relationship Id="rId316" Type="http://schemas.openxmlformats.org/officeDocument/2006/relationships/image" Target="../media/image2381.png"/><Relationship Id="rId55" Type="http://schemas.openxmlformats.org/officeDocument/2006/relationships/image" Target="../media/image2252.png"/><Relationship Id="rId97" Type="http://schemas.openxmlformats.org/officeDocument/2006/relationships/image" Target="../media/image2273.png"/><Relationship Id="rId120" Type="http://schemas.openxmlformats.org/officeDocument/2006/relationships/customXml" Target="../ink/ink2322.xml"/><Relationship Id="rId358" Type="http://schemas.openxmlformats.org/officeDocument/2006/relationships/image" Target="../media/image2402.png"/><Relationship Id="rId162" Type="http://schemas.openxmlformats.org/officeDocument/2006/relationships/customXml" Target="../ink/ink2343.xml"/><Relationship Id="rId218" Type="http://schemas.openxmlformats.org/officeDocument/2006/relationships/image" Target="../media/image2332.png"/><Relationship Id="rId271" Type="http://schemas.openxmlformats.org/officeDocument/2006/relationships/customXml" Target="../ink/ink2398.xml"/><Relationship Id="rId24" Type="http://schemas.openxmlformats.org/officeDocument/2006/relationships/customXml" Target="../ink/ink2274.xml"/><Relationship Id="rId66" Type="http://schemas.openxmlformats.org/officeDocument/2006/relationships/customXml" Target="../ink/ink2295.xml"/><Relationship Id="rId131" Type="http://schemas.openxmlformats.org/officeDocument/2006/relationships/image" Target="../media/image2289.png"/><Relationship Id="rId327" Type="http://schemas.openxmlformats.org/officeDocument/2006/relationships/customXml" Target="../ink/ink2426.xml"/><Relationship Id="rId173" Type="http://schemas.openxmlformats.org/officeDocument/2006/relationships/image" Target="../media/image2310.png"/><Relationship Id="rId229" Type="http://schemas.openxmlformats.org/officeDocument/2006/relationships/customXml" Target="../ink/ink2377.xml"/><Relationship Id="rId240" Type="http://schemas.openxmlformats.org/officeDocument/2006/relationships/image" Target="../media/image2343.png"/><Relationship Id="rId35" Type="http://schemas.openxmlformats.org/officeDocument/2006/relationships/image" Target="../media/image2242.png"/><Relationship Id="rId77" Type="http://schemas.openxmlformats.org/officeDocument/2006/relationships/image" Target="../media/image2263.png"/><Relationship Id="rId100" Type="http://schemas.openxmlformats.org/officeDocument/2006/relationships/customXml" Target="../ink/ink2312.xml"/><Relationship Id="rId282" Type="http://schemas.openxmlformats.org/officeDocument/2006/relationships/image" Target="../media/image2364.png"/><Relationship Id="rId338" Type="http://schemas.openxmlformats.org/officeDocument/2006/relationships/image" Target="../media/image2392.png"/><Relationship Id="rId8" Type="http://schemas.openxmlformats.org/officeDocument/2006/relationships/customXml" Target="../ink/ink2266.xml"/><Relationship Id="rId142" Type="http://schemas.openxmlformats.org/officeDocument/2006/relationships/customXml" Target="../ink/ink2333.xml"/><Relationship Id="rId184" Type="http://schemas.openxmlformats.org/officeDocument/2006/relationships/customXml" Target="../ink/ink2354.xml"/><Relationship Id="rId251" Type="http://schemas.openxmlformats.org/officeDocument/2006/relationships/customXml" Target="../ink/ink2388.xml"/><Relationship Id="rId46" Type="http://schemas.openxmlformats.org/officeDocument/2006/relationships/customXml" Target="../ink/ink2285.xml"/><Relationship Id="rId293" Type="http://schemas.openxmlformats.org/officeDocument/2006/relationships/customXml" Target="../ink/ink2409.xml"/><Relationship Id="rId307" Type="http://schemas.openxmlformats.org/officeDocument/2006/relationships/customXml" Target="../ink/ink2416.xml"/><Relationship Id="rId349" Type="http://schemas.openxmlformats.org/officeDocument/2006/relationships/customXml" Target="../ink/ink2437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62.png"/><Relationship Id="rId21" Type="http://schemas.openxmlformats.org/officeDocument/2006/relationships/image" Target="../media/image2414.png"/><Relationship Id="rId42" Type="http://schemas.openxmlformats.org/officeDocument/2006/relationships/customXml" Target="../ink/ink2464.xml"/><Relationship Id="rId63" Type="http://schemas.openxmlformats.org/officeDocument/2006/relationships/image" Target="../media/image2435.png"/><Relationship Id="rId84" Type="http://schemas.openxmlformats.org/officeDocument/2006/relationships/customXml" Target="../ink/ink2485.xml"/><Relationship Id="rId138" Type="http://schemas.openxmlformats.org/officeDocument/2006/relationships/customXml" Target="../ink/ink2512.xml"/><Relationship Id="rId159" Type="http://schemas.openxmlformats.org/officeDocument/2006/relationships/image" Target="../media/image2483.png"/><Relationship Id="rId107" Type="http://schemas.openxmlformats.org/officeDocument/2006/relationships/image" Target="../media/image2457.png"/><Relationship Id="rId11" Type="http://schemas.openxmlformats.org/officeDocument/2006/relationships/image" Target="../media/image2409.png"/><Relationship Id="rId32" Type="http://schemas.openxmlformats.org/officeDocument/2006/relationships/customXml" Target="../ink/ink2459.xml"/><Relationship Id="rId53" Type="http://schemas.openxmlformats.org/officeDocument/2006/relationships/image" Target="../media/image2430.png"/><Relationship Id="rId74" Type="http://schemas.openxmlformats.org/officeDocument/2006/relationships/customXml" Target="../ink/ink2480.xml"/><Relationship Id="rId128" Type="http://schemas.openxmlformats.org/officeDocument/2006/relationships/customXml" Target="../ink/ink2507.xml"/><Relationship Id="rId149" Type="http://schemas.openxmlformats.org/officeDocument/2006/relationships/image" Target="../media/image2478.png"/><Relationship Id="rId5" Type="http://schemas.openxmlformats.org/officeDocument/2006/relationships/image" Target="../media/image2406.png"/><Relationship Id="rId95" Type="http://schemas.openxmlformats.org/officeDocument/2006/relationships/image" Target="../media/image2451.png"/><Relationship Id="rId160" Type="http://schemas.openxmlformats.org/officeDocument/2006/relationships/customXml" Target="../ink/ink2523.xml"/><Relationship Id="rId22" Type="http://schemas.openxmlformats.org/officeDocument/2006/relationships/customXml" Target="../ink/ink2454.xml"/><Relationship Id="rId43" Type="http://schemas.openxmlformats.org/officeDocument/2006/relationships/image" Target="../media/image2425.png"/><Relationship Id="rId64" Type="http://schemas.openxmlformats.org/officeDocument/2006/relationships/customXml" Target="../ink/ink2475.xml"/><Relationship Id="rId118" Type="http://schemas.openxmlformats.org/officeDocument/2006/relationships/customXml" Target="../ink/ink2502.xml"/><Relationship Id="rId139" Type="http://schemas.openxmlformats.org/officeDocument/2006/relationships/image" Target="../media/image2473.png"/><Relationship Id="rId85" Type="http://schemas.openxmlformats.org/officeDocument/2006/relationships/image" Target="../media/image2446.png"/><Relationship Id="rId150" Type="http://schemas.openxmlformats.org/officeDocument/2006/relationships/customXml" Target="../ink/ink2518.xml"/><Relationship Id="rId12" Type="http://schemas.openxmlformats.org/officeDocument/2006/relationships/customXml" Target="../ink/ink2449.xml"/><Relationship Id="rId17" Type="http://schemas.openxmlformats.org/officeDocument/2006/relationships/image" Target="../media/image2412.png"/><Relationship Id="rId33" Type="http://schemas.openxmlformats.org/officeDocument/2006/relationships/image" Target="../media/image2420.png"/><Relationship Id="rId38" Type="http://schemas.openxmlformats.org/officeDocument/2006/relationships/customXml" Target="../ink/ink2462.xml"/><Relationship Id="rId59" Type="http://schemas.openxmlformats.org/officeDocument/2006/relationships/image" Target="../media/image2433.png"/><Relationship Id="rId103" Type="http://schemas.openxmlformats.org/officeDocument/2006/relationships/image" Target="../media/image2455.png"/><Relationship Id="rId108" Type="http://schemas.openxmlformats.org/officeDocument/2006/relationships/customXml" Target="../ink/ink2497.xml"/><Relationship Id="rId124" Type="http://schemas.openxmlformats.org/officeDocument/2006/relationships/customXml" Target="../ink/ink2505.xml"/><Relationship Id="rId129" Type="http://schemas.openxmlformats.org/officeDocument/2006/relationships/image" Target="../media/image2468.png"/><Relationship Id="rId54" Type="http://schemas.openxmlformats.org/officeDocument/2006/relationships/customXml" Target="../ink/ink2470.xml"/><Relationship Id="rId70" Type="http://schemas.openxmlformats.org/officeDocument/2006/relationships/customXml" Target="../ink/ink2478.xml"/><Relationship Id="rId75" Type="http://schemas.openxmlformats.org/officeDocument/2006/relationships/image" Target="../media/image2441.png"/><Relationship Id="rId91" Type="http://schemas.openxmlformats.org/officeDocument/2006/relationships/image" Target="../media/image2449.png"/><Relationship Id="rId96" Type="http://schemas.openxmlformats.org/officeDocument/2006/relationships/customXml" Target="../ink/ink2491.xml"/><Relationship Id="rId140" Type="http://schemas.openxmlformats.org/officeDocument/2006/relationships/customXml" Target="../ink/ink2513.xml"/><Relationship Id="rId145" Type="http://schemas.openxmlformats.org/officeDocument/2006/relationships/image" Target="../media/image2476.png"/><Relationship Id="rId161" Type="http://schemas.openxmlformats.org/officeDocument/2006/relationships/image" Target="../media/image2484.png"/><Relationship Id="rId166" Type="http://schemas.openxmlformats.org/officeDocument/2006/relationships/customXml" Target="../ink/ink252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46.xml"/><Relationship Id="rId23" Type="http://schemas.openxmlformats.org/officeDocument/2006/relationships/image" Target="../media/image2415.png"/><Relationship Id="rId28" Type="http://schemas.openxmlformats.org/officeDocument/2006/relationships/customXml" Target="../ink/ink2457.xml"/><Relationship Id="rId49" Type="http://schemas.openxmlformats.org/officeDocument/2006/relationships/image" Target="../media/image2428.png"/><Relationship Id="rId114" Type="http://schemas.openxmlformats.org/officeDocument/2006/relationships/customXml" Target="../ink/ink2500.xml"/><Relationship Id="rId119" Type="http://schemas.openxmlformats.org/officeDocument/2006/relationships/image" Target="../media/image2463.png"/><Relationship Id="rId44" Type="http://schemas.openxmlformats.org/officeDocument/2006/relationships/customXml" Target="../ink/ink2465.xml"/><Relationship Id="rId60" Type="http://schemas.openxmlformats.org/officeDocument/2006/relationships/customXml" Target="../ink/ink2473.xml"/><Relationship Id="rId65" Type="http://schemas.openxmlformats.org/officeDocument/2006/relationships/image" Target="../media/image2436.png"/><Relationship Id="rId81" Type="http://schemas.openxmlformats.org/officeDocument/2006/relationships/image" Target="../media/image2444.png"/><Relationship Id="rId86" Type="http://schemas.openxmlformats.org/officeDocument/2006/relationships/customXml" Target="../ink/ink2486.xml"/><Relationship Id="rId130" Type="http://schemas.openxmlformats.org/officeDocument/2006/relationships/customXml" Target="../ink/ink2508.xml"/><Relationship Id="rId135" Type="http://schemas.openxmlformats.org/officeDocument/2006/relationships/image" Target="../media/image2471.png"/><Relationship Id="rId151" Type="http://schemas.openxmlformats.org/officeDocument/2006/relationships/image" Target="../media/image2479.png"/><Relationship Id="rId156" Type="http://schemas.openxmlformats.org/officeDocument/2006/relationships/customXml" Target="../ink/ink2521.xml"/><Relationship Id="rId13" Type="http://schemas.openxmlformats.org/officeDocument/2006/relationships/image" Target="../media/image2410.png"/><Relationship Id="rId18" Type="http://schemas.openxmlformats.org/officeDocument/2006/relationships/customXml" Target="../ink/ink2452.xml"/><Relationship Id="rId39" Type="http://schemas.openxmlformats.org/officeDocument/2006/relationships/image" Target="../media/image2423.png"/><Relationship Id="rId109" Type="http://schemas.openxmlformats.org/officeDocument/2006/relationships/image" Target="../media/image2458.png"/><Relationship Id="rId34" Type="http://schemas.openxmlformats.org/officeDocument/2006/relationships/customXml" Target="../ink/ink2460.xml"/><Relationship Id="rId50" Type="http://schemas.openxmlformats.org/officeDocument/2006/relationships/customXml" Target="../ink/ink2468.xml"/><Relationship Id="rId55" Type="http://schemas.openxmlformats.org/officeDocument/2006/relationships/image" Target="../media/image2431.png"/><Relationship Id="rId76" Type="http://schemas.openxmlformats.org/officeDocument/2006/relationships/customXml" Target="../ink/ink2481.xml"/><Relationship Id="rId97" Type="http://schemas.openxmlformats.org/officeDocument/2006/relationships/image" Target="../media/image2452.png"/><Relationship Id="rId104" Type="http://schemas.openxmlformats.org/officeDocument/2006/relationships/customXml" Target="../ink/ink2495.xml"/><Relationship Id="rId120" Type="http://schemas.openxmlformats.org/officeDocument/2006/relationships/customXml" Target="../ink/ink2503.xml"/><Relationship Id="rId125" Type="http://schemas.openxmlformats.org/officeDocument/2006/relationships/image" Target="../media/image2466.png"/><Relationship Id="rId141" Type="http://schemas.openxmlformats.org/officeDocument/2006/relationships/image" Target="../media/image2474.png"/><Relationship Id="rId146" Type="http://schemas.openxmlformats.org/officeDocument/2006/relationships/customXml" Target="../ink/ink2516.xml"/><Relationship Id="rId167" Type="http://schemas.openxmlformats.org/officeDocument/2006/relationships/image" Target="../media/image2487.png"/><Relationship Id="rId7" Type="http://schemas.openxmlformats.org/officeDocument/2006/relationships/image" Target="../media/image2407.png"/><Relationship Id="rId71" Type="http://schemas.openxmlformats.org/officeDocument/2006/relationships/image" Target="../media/image2439.png"/><Relationship Id="rId92" Type="http://schemas.openxmlformats.org/officeDocument/2006/relationships/customXml" Target="../ink/ink2489.xml"/><Relationship Id="rId162" Type="http://schemas.openxmlformats.org/officeDocument/2006/relationships/customXml" Target="../ink/ink2524.xml"/><Relationship Id="rId2" Type="http://schemas.openxmlformats.org/officeDocument/2006/relationships/customXml" Target="../ink/ink2444.xml"/><Relationship Id="rId29" Type="http://schemas.openxmlformats.org/officeDocument/2006/relationships/image" Target="../media/image2418.png"/><Relationship Id="rId24" Type="http://schemas.openxmlformats.org/officeDocument/2006/relationships/customXml" Target="../ink/ink2455.xml"/><Relationship Id="rId40" Type="http://schemas.openxmlformats.org/officeDocument/2006/relationships/customXml" Target="../ink/ink2463.xml"/><Relationship Id="rId45" Type="http://schemas.openxmlformats.org/officeDocument/2006/relationships/image" Target="../media/image2426.png"/><Relationship Id="rId66" Type="http://schemas.openxmlformats.org/officeDocument/2006/relationships/customXml" Target="../ink/ink2476.xml"/><Relationship Id="rId87" Type="http://schemas.openxmlformats.org/officeDocument/2006/relationships/image" Target="../media/image2447.png"/><Relationship Id="rId110" Type="http://schemas.openxmlformats.org/officeDocument/2006/relationships/customXml" Target="../ink/ink2498.xml"/><Relationship Id="rId115" Type="http://schemas.openxmlformats.org/officeDocument/2006/relationships/image" Target="../media/image2461.png"/><Relationship Id="rId131" Type="http://schemas.openxmlformats.org/officeDocument/2006/relationships/image" Target="../media/image2469.png"/><Relationship Id="rId136" Type="http://schemas.openxmlformats.org/officeDocument/2006/relationships/customXml" Target="../ink/ink2511.xml"/><Relationship Id="rId157" Type="http://schemas.openxmlformats.org/officeDocument/2006/relationships/image" Target="../media/image2482.png"/><Relationship Id="rId61" Type="http://schemas.openxmlformats.org/officeDocument/2006/relationships/image" Target="../media/image2434.png"/><Relationship Id="rId82" Type="http://schemas.openxmlformats.org/officeDocument/2006/relationships/customXml" Target="../ink/ink2484.xml"/><Relationship Id="rId152" Type="http://schemas.openxmlformats.org/officeDocument/2006/relationships/customXml" Target="../ink/ink2519.xml"/><Relationship Id="rId19" Type="http://schemas.openxmlformats.org/officeDocument/2006/relationships/image" Target="../media/image2413.png"/><Relationship Id="rId14" Type="http://schemas.openxmlformats.org/officeDocument/2006/relationships/customXml" Target="../ink/ink2450.xml"/><Relationship Id="rId30" Type="http://schemas.openxmlformats.org/officeDocument/2006/relationships/customXml" Target="../ink/ink2458.xml"/><Relationship Id="rId35" Type="http://schemas.openxmlformats.org/officeDocument/2006/relationships/image" Target="../media/image2421.png"/><Relationship Id="rId56" Type="http://schemas.openxmlformats.org/officeDocument/2006/relationships/customXml" Target="../ink/ink2471.xml"/><Relationship Id="rId77" Type="http://schemas.openxmlformats.org/officeDocument/2006/relationships/image" Target="../media/image2442.png"/><Relationship Id="rId100" Type="http://schemas.openxmlformats.org/officeDocument/2006/relationships/customXml" Target="../ink/ink2493.xml"/><Relationship Id="rId105" Type="http://schemas.openxmlformats.org/officeDocument/2006/relationships/image" Target="../media/image2456.png"/><Relationship Id="rId126" Type="http://schemas.openxmlformats.org/officeDocument/2006/relationships/customXml" Target="../ink/ink2506.xml"/><Relationship Id="rId147" Type="http://schemas.openxmlformats.org/officeDocument/2006/relationships/image" Target="../media/image2477.png"/><Relationship Id="rId8" Type="http://schemas.openxmlformats.org/officeDocument/2006/relationships/customXml" Target="../ink/ink2447.xml"/><Relationship Id="rId51" Type="http://schemas.openxmlformats.org/officeDocument/2006/relationships/image" Target="../media/image2429.png"/><Relationship Id="rId72" Type="http://schemas.openxmlformats.org/officeDocument/2006/relationships/customXml" Target="../ink/ink2479.xml"/><Relationship Id="rId93" Type="http://schemas.openxmlformats.org/officeDocument/2006/relationships/image" Target="../media/image2450.png"/><Relationship Id="rId98" Type="http://schemas.openxmlformats.org/officeDocument/2006/relationships/customXml" Target="../ink/ink2492.xml"/><Relationship Id="rId121" Type="http://schemas.openxmlformats.org/officeDocument/2006/relationships/image" Target="../media/image2464.png"/><Relationship Id="rId142" Type="http://schemas.openxmlformats.org/officeDocument/2006/relationships/customXml" Target="../ink/ink2514.xml"/><Relationship Id="rId163" Type="http://schemas.openxmlformats.org/officeDocument/2006/relationships/image" Target="../media/image2485.png"/><Relationship Id="rId3" Type="http://schemas.openxmlformats.org/officeDocument/2006/relationships/image" Target="../media/image2405.png"/><Relationship Id="rId25" Type="http://schemas.openxmlformats.org/officeDocument/2006/relationships/image" Target="../media/image2416.png"/><Relationship Id="rId46" Type="http://schemas.openxmlformats.org/officeDocument/2006/relationships/customXml" Target="../ink/ink2466.xml"/><Relationship Id="rId67" Type="http://schemas.openxmlformats.org/officeDocument/2006/relationships/image" Target="../media/image2437.png"/><Relationship Id="rId116" Type="http://schemas.openxmlformats.org/officeDocument/2006/relationships/customXml" Target="../ink/ink2501.xml"/><Relationship Id="rId137" Type="http://schemas.openxmlformats.org/officeDocument/2006/relationships/image" Target="../media/image2472.png"/><Relationship Id="rId158" Type="http://schemas.openxmlformats.org/officeDocument/2006/relationships/customXml" Target="../ink/ink2522.xml"/><Relationship Id="rId20" Type="http://schemas.openxmlformats.org/officeDocument/2006/relationships/customXml" Target="../ink/ink2453.xml"/><Relationship Id="rId41" Type="http://schemas.openxmlformats.org/officeDocument/2006/relationships/image" Target="../media/image2424.png"/><Relationship Id="rId62" Type="http://schemas.openxmlformats.org/officeDocument/2006/relationships/customXml" Target="../ink/ink2474.xml"/><Relationship Id="rId83" Type="http://schemas.openxmlformats.org/officeDocument/2006/relationships/image" Target="../media/image2445.png"/><Relationship Id="rId88" Type="http://schemas.openxmlformats.org/officeDocument/2006/relationships/customXml" Target="../ink/ink2487.xml"/><Relationship Id="rId111" Type="http://schemas.openxmlformats.org/officeDocument/2006/relationships/image" Target="../media/image2459.png"/><Relationship Id="rId132" Type="http://schemas.openxmlformats.org/officeDocument/2006/relationships/customXml" Target="../ink/ink2509.xml"/><Relationship Id="rId153" Type="http://schemas.openxmlformats.org/officeDocument/2006/relationships/image" Target="../media/image2480.png"/><Relationship Id="rId15" Type="http://schemas.openxmlformats.org/officeDocument/2006/relationships/image" Target="../media/image2411.png"/><Relationship Id="rId36" Type="http://schemas.openxmlformats.org/officeDocument/2006/relationships/customXml" Target="../ink/ink2461.xml"/><Relationship Id="rId57" Type="http://schemas.openxmlformats.org/officeDocument/2006/relationships/image" Target="../media/image2432.png"/><Relationship Id="rId106" Type="http://schemas.openxmlformats.org/officeDocument/2006/relationships/customXml" Target="../ink/ink2496.xml"/><Relationship Id="rId127" Type="http://schemas.openxmlformats.org/officeDocument/2006/relationships/image" Target="../media/image2467.png"/><Relationship Id="rId10" Type="http://schemas.openxmlformats.org/officeDocument/2006/relationships/customXml" Target="../ink/ink2448.xml"/><Relationship Id="rId31" Type="http://schemas.openxmlformats.org/officeDocument/2006/relationships/image" Target="../media/image2419.png"/><Relationship Id="rId52" Type="http://schemas.openxmlformats.org/officeDocument/2006/relationships/customXml" Target="../ink/ink2469.xml"/><Relationship Id="rId73" Type="http://schemas.openxmlformats.org/officeDocument/2006/relationships/image" Target="../media/image2440.png"/><Relationship Id="rId78" Type="http://schemas.openxmlformats.org/officeDocument/2006/relationships/customXml" Target="../ink/ink2482.xml"/><Relationship Id="rId94" Type="http://schemas.openxmlformats.org/officeDocument/2006/relationships/customXml" Target="../ink/ink2490.xml"/><Relationship Id="rId99" Type="http://schemas.openxmlformats.org/officeDocument/2006/relationships/image" Target="../media/image2453.png"/><Relationship Id="rId101" Type="http://schemas.openxmlformats.org/officeDocument/2006/relationships/image" Target="../media/image2454.png"/><Relationship Id="rId122" Type="http://schemas.openxmlformats.org/officeDocument/2006/relationships/customXml" Target="../ink/ink2504.xml"/><Relationship Id="rId143" Type="http://schemas.openxmlformats.org/officeDocument/2006/relationships/image" Target="../media/image2475.png"/><Relationship Id="rId148" Type="http://schemas.openxmlformats.org/officeDocument/2006/relationships/customXml" Target="../ink/ink2517.xml"/><Relationship Id="rId164" Type="http://schemas.openxmlformats.org/officeDocument/2006/relationships/customXml" Target="../ink/ink2525.xml"/><Relationship Id="rId4" Type="http://schemas.openxmlformats.org/officeDocument/2006/relationships/customXml" Target="../ink/ink2445.xml"/><Relationship Id="rId9" Type="http://schemas.openxmlformats.org/officeDocument/2006/relationships/image" Target="../media/image2408.png"/><Relationship Id="rId26" Type="http://schemas.openxmlformats.org/officeDocument/2006/relationships/customXml" Target="../ink/ink2456.xml"/><Relationship Id="rId47" Type="http://schemas.openxmlformats.org/officeDocument/2006/relationships/image" Target="../media/image2427.png"/><Relationship Id="rId68" Type="http://schemas.openxmlformats.org/officeDocument/2006/relationships/customXml" Target="../ink/ink2477.xml"/><Relationship Id="rId89" Type="http://schemas.openxmlformats.org/officeDocument/2006/relationships/image" Target="../media/image2448.png"/><Relationship Id="rId112" Type="http://schemas.openxmlformats.org/officeDocument/2006/relationships/customXml" Target="../ink/ink2499.xml"/><Relationship Id="rId133" Type="http://schemas.openxmlformats.org/officeDocument/2006/relationships/image" Target="../media/image2470.png"/><Relationship Id="rId154" Type="http://schemas.openxmlformats.org/officeDocument/2006/relationships/customXml" Target="../ink/ink2520.xml"/><Relationship Id="rId16" Type="http://schemas.openxmlformats.org/officeDocument/2006/relationships/customXml" Target="../ink/ink2451.xml"/><Relationship Id="rId37" Type="http://schemas.openxmlformats.org/officeDocument/2006/relationships/image" Target="../media/image2422.png"/><Relationship Id="rId58" Type="http://schemas.openxmlformats.org/officeDocument/2006/relationships/customXml" Target="../ink/ink2472.xml"/><Relationship Id="rId79" Type="http://schemas.openxmlformats.org/officeDocument/2006/relationships/image" Target="../media/image2443.png"/><Relationship Id="rId102" Type="http://schemas.openxmlformats.org/officeDocument/2006/relationships/customXml" Target="../ink/ink2494.xml"/><Relationship Id="rId123" Type="http://schemas.openxmlformats.org/officeDocument/2006/relationships/image" Target="../media/image2465.png"/><Relationship Id="rId144" Type="http://schemas.openxmlformats.org/officeDocument/2006/relationships/customXml" Target="../ink/ink2515.xml"/><Relationship Id="rId90" Type="http://schemas.openxmlformats.org/officeDocument/2006/relationships/customXml" Target="../ink/ink2488.xml"/><Relationship Id="rId165" Type="http://schemas.openxmlformats.org/officeDocument/2006/relationships/image" Target="../media/image2486.png"/><Relationship Id="rId27" Type="http://schemas.openxmlformats.org/officeDocument/2006/relationships/image" Target="../media/image2417.png"/><Relationship Id="rId48" Type="http://schemas.openxmlformats.org/officeDocument/2006/relationships/customXml" Target="../ink/ink2467.xml"/><Relationship Id="rId69" Type="http://schemas.openxmlformats.org/officeDocument/2006/relationships/image" Target="../media/image2438.png"/><Relationship Id="rId113" Type="http://schemas.openxmlformats.org/officeDocument/2006/relationships/image" Target="../media/image2460.png"/><Relationship Id="rId134" Type="http://schemas.openxmlformats.org/officeDocument/2006/relationships/customXml" Target="../ink/ink2510.xml"/><Relationship Id="rId80" Type="http://schemas.openxmlformats.org/officeDocument/2006/relationships/customXml" Target="../ink/ink2483.xml"/><Relationship Id="rId155" Type="http://schemas.openxmlformats.org/officeDocument/2006/relationships/image" Target="../media/image2481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01.png"/><Relationship Id="rId21" Type="http://schemas.openxmlformats.org/officeDocument/2006/relationships/customXml" Target="../ink/ink2535.xml"/><Relationship Id="rId42" Type="http://schemas.openxmlformats.org/officeDocument/2006/relationships/image" Target="../media/image2508.png"/><Relationship Id="rId47" Type="http://schemas.openxmlformats.org/officeDocument/2006/relationships/customXml" Target="../ink/ink2548.xml"/><Relationship Id="rId63" Type="http://schemas.openxmlformats.org/officeDocument/2006/relationships/customXml" Target="../ink/ink2556.xml"/><Relationship Id="rId68" Type="http://schemas.openxmlformats.org/officeDocument/2006/relationships/image" Target="../media/image2521.png"/><Relationship Id="rId84" Type="http://schemas.openxmlformats.org/officeDocument/2006/relationships/image" Target="../media/image2529.png"/><Relationship Id="rId16" Type="http://schemas.openxmlformats.org/officeDocument/2006/relationships/image" Target="../media/image2496.png"/><Relationship Id="rId11" Type="http://schemas.openxmlformats.org/officeDocument/2006/relationships/customXml" Target="../ink/ink2530.xml"/><Relationship Id="rId32" Type="http://schemas.openxmlformats.org/officeDocument/2006/relationships/image" Target="../media/image2503.png"/><Relationship Id="rId37" Type="http://schemas.openxmlformats.org/officeDocument/2006/relationships/customXml" Target="../ink/ink2543.xml"/><Relationship Id="rId53" Type="http://schemas.openxmlformats.org/officeDocument/2006/relationships/customXml" Target="../ink/ink2551.xml"/><Relationship Id="rId58" Type="http://schemas.openxmlformats.org/officeDocument/2006/relationships/image" Target="../media/image2516.png"/><Relationship Id="rId74" Type="http://schemas.openxmlformats.org/officeDocument/2006/relationships/image" Target="../media/image2524.png"/><Relationship Id="rId79" Type="http://schemas.openxmlformats.org/officeDocument/2006/relationships/customXml" Target="../ink/ink2564.xml"/><Relationship Id="rId5" Type="http://schemas.openxmlformats.org/officeDocument/2006/relationships/customXml" Target="../ink/ink2527.xml"/><Relationship Id="rId19" Type="http://schemas.openxmlformats.org/officeDocument/2006/relationships/customXml" Target="../ink/ink2534.xml"/><Relationship Id="rId14" Type="http://schemas.openxmlformats.org/officeDocument/2006/relationships/image" Target="../media/image2495.png"/><Relationship Id="rId22" Type="http://schemas.openxmlformats.org/officeDocument/2006/relationships/image" Target="../media/image2499.png"/><Relationship Id="rId27" Type="http://schemas.openxmlformats.org/officeDocument/2006/relationships/customXml" Target="../ink/ink2538.xml"/><Relationship Id="rId30" Type="http://schemas.openxmlformats.org/officeDocument/2006/relationships/image" Target="../media/image2502.png"/><Relationship Id="rId35" Type="http://schemas.openxmlformats.org/officeDocument/2006/relationships/customXml" Target="../ink/ink2542.xml"/><Relationship Id="rId43" Type="http://schemas.openxmlformats.org/officeDocument/2006/relationships/customXml" Target="../ink/ink2546.xml"/><Relationship Id="rId48" Type="http://schemas.openxmlformats.org/officeDocument/2006/relationships/image" Target="../media/image2511.png"/><Relationship Id="rId56" Type="http://schemas.openxmlformats.org/officeDocument/2006/relationships/image" Target="../media/image2515.png"/><Relationship Id="rId64" Type="http://schemas.openxmlformats.org/officeDocument/2006/relationships/image" Target="../media/image2519.png"/><Relationship Id="rId69" Type="http://schemas.openxmlformats.org/officeDocument/2006/relationships/customXml" Target="../ink/ink2559.xml"/><Relationship Id="rId77" Type="http://schemas.openxmlformats.org/officeDocument/2006/relationships/customXml" Target="../ink/ink2563.xml"/><Relationship Id="rId8" Type="http://schemas.openxmlformats.org/officeDocument/2006/relationships/image" Target="../media/image2492.png"/><Relationship Id="rId51" Type="http://schemas.openxmlformats.org/officeDocument/2006/relationships/customXml" Target="../ink/ink2550.xml"/><Relationship Id="rId72" Type="http://schemas.openxmlformats.org/officeDocument/2006/relationships/image" Target="../media/image2523.png"/><Relationship Id="rId80" Type="http://schemas.openxmlformats.org/officeDocument/2006/relationships/image" Target="../media/image2527.png"/><Relationship Id="rId85" Type="http://schemas.openxmlformats.org/officeDocument/2006/relationships/customXml" Target="../ink/ink2567.xml"/><Relationship Id="rId3" Type="http://schemas.openxmlformats.org/officeDocument/2006/relationships/image" Target="../media/image2489.emf"/><Relationship Id="rId12" Type="http://schemas.openxmlformats.org/officeDocument/2006/relationships/image" Target="../media/image2494.png"/><Relationship Id="rId17" Type="http://schemas.openxmlformats.org/officeDocument/2006/relationships/customXml" Target="../ink/ink2533.xml"/><Relationship Id="rId25" Type="http://schemas.openxmlformats.org/officeDocument/2006/relationships/customXml" Target="../ink/ink2537.xml"/><Relationship Id="rId33" Type="http://schemas.openxmlformats.org/officeDocument/2006/relationships/customXml" Target="../ink/ink2541.xml"/><Relationship Id="rId38" Type="http://schemas.openxmlformats.org/officeDocument/2006/relationships/image" Target="../media/image2506.png"/><Relationship Id="rId46" Type="http://schemas.openxmlformats.org/officeDocument/2006/relationships/image" Target="../media/image2510.png"/><Relationship Id="rId59" Type="http://schemas.openxmlformats.org/officeDocument/2006/relationships/customXml" Target="../ink/ink2554.xml"/><Relationship Id="rId67" Type="http://schemas.openxmlformats.org/officeDocument/2006/relationships/customXml" Target="../ink/ink2558.xml"/><Relationship Id="rId20" Type="http://schemas.openxmlformats.org/officeDocument/2006/relationships/image" Target="../media/image2498.png"/><Relationship Id="rId41" Type="http://schemas.openxmlformats.org/officeDocument/2006/relationships/customXml" Target="../ink/ink2545.xml"/><Relationship Id="rId54" Type="http://schemas.openxmlformats.org/officeDocument/2006/relationships/image" Target="../media/image2514.png"/><Relationship Id="rId62" Type="http://schemas.openxmlformats.org/officeDocument/2006/relationships/image" Target="../media/image2518.png"/><Relationship Id="rId70" Type="http://schemas.openxmlformats.org/officeDocument/2006/relationships/image" Target="../media/image2522.png"/><Relationship Id="rId75" Type="http://schemas.openxmlformats.org/officeDocument/2006/relationships/customXml" Target="../ink/ink2562.xml"/><Relationship Id="rId83" Type="http://schemas.openxmlformats.org/officeDocument/2006/relationships/customXml" Target="../ink/ink2566.xml"/><Relationship Id="rId88" Type="http://schemas.openxmlformats.org/officeDocument/2006/relationships/image" Target="../media/image25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1.png"/><Relationship Id="rId15" Type="http://schemas.openxmlformats.org/officeDocument/2006/relationships/customXml" Target="../ink/ink2532.xml"/><Relationship Id="rId23" Type="http://schemas.openxmlformats.org/officeDocument/2006/relationships/customXml" Target="../ink/ink2536.xml"/><Relationship Id="rId28" Type="http://schemas.openxmlformats.org/officeDocument/2006/relationships/image" Target="../media/image240.png"/><Relationship Id="rId36" Type="http://schemas.openxmlformats.org/officeDocument/2006/relationships/image" Target="../media/image2505.png"/><Relationship Id="rId49" Type="http://schemas.openxmlformats.org/officeDocument/2006/relationships/customXml" Target="../ink/ink2549.xml"/><Relationship Id="rId57" Type="http://schemas.openxmlformats.org/officeDocument/2006/relationships/customXml" Target="../ink/ink2553.xml"/><Relationship Id="rId10" Type="http://schemas.openxmlformats.org/officeDocument/2006/relationships/image" Target="../media/image2493.png"/><Relationship Id="rId31" Type="http://schemas.openxmlformats.org/officeDocument/2006/relationships/customXml" Target="../ink/ink2540.xml"/><Relationship Id="rId44" Type="http://schemas.openxmlformats.org/officeDocument/2006/relationships/image" Target="../media/image2509.png"/><Relationship Id="rId52" Type="http://schemas.openxmlformats.org/officeDocument/2006/relationships/image" Target="../media/image2513.png"/><Relationship Id="rId60" Type="http://schemas.openxmlformats.org/officeDocument/2006/relationships/image" Target="../media/image2517.png"/><Relationship Id="rId65" Type="http://schemas.openxmlformats.org/officeDocument/2006/relationships/customXml" Target="../ink/ink2557.xml"/><Relationship Id="rId73" Type="http://schemas.openxmlformats.org/officeDocument/2006/relationships/customXml" Target="../ink/ink2561.xml"/><Relationship Id="rId78" Type="http://schemas.openxmlformats.org/officeDocument/2006/relationships/image" Target="../media/image2526.png"/><Relationship Id="rId81" Type="http://schemas.openxmlformats.org/officeDocument/2006/relationships/customXml" Target="../ink/ink2565.xml"/><Relationship Id="rId86" Type="http://schemas.openxmlformats.org/officeDocument/2006/relationships/image" Target="../media/image2530.png"/><Relationship Id="rId4" Type="http://schemas.openxmlformats.org/officeDocument/2006/relationships/image" Target="../media/image2490.emf"/><Relationship Id="rId9" Type="http://schemas.openxmlformats.org/officeDocument/2006/relationships/customXml" Target="../ink/ink2529.xml"/><Relationship Id="rId13" Type="http://schemas.openxmlformats.org/officeDocument/2006/relationships/customXml" Target="../ink/ink2531.xml"/><Relationship Id="rId18" Type="http://schemas.openxmlformats.org/officeDocument/2006/relationships/image" Target="../media/image2497.png"/><Relationship Id="rId39" Type="http://schemas.openxmlformats.org/officeDocument/2006/relationships/customXml" Target="../ink/ink2544.xml"/><Relationship Id="rId34" Type="http://schemas.openxmlformats.org/officeDocument/2006/relationships/image" Target="../media/image2504.png"/><Relationship Id="rId50" Type="http://schemas.openxmlformats.org/officeDocument/2006/relationships/image" Target="../media/image2512.png"/><Relationship Id="rId55" Type="http://schemas.openxmlformats.org/officeDocument/2006/relationships/customXml" Target="../ink/ink2552.xml"/><Relationship Id="rId76" Type="http://schemas.openxmlformats.org/officeDocument/2006/relationships/image" Target="../media/image2525.png"/><Relationship Id="rId7" Type="http://schemas.openxmlformats.org/officeDocument/2006/relationships/customXml" Target="../ink/ink2528.xml"/><Relationship Id="rId71" Type="http://schemas.openxmlformats.org/officeDocument/2006/relationships/customXml" Target="../ink/ink2560.xml"/><Relationship Id="rId2" Type="http://schemas.openxmlformats.org/officeDocument/2006/relationships/image" Target="../media/image2488.emf"/><Relationship Id="rId29" Type="http://schemas.openxmlformats.org/officeDocument/2006/relationships/customXml" Target="../ink/ink2539.xml"/><Relationship Id="rId24" Type="http://schemas.openxmlformats.org/officeDocument/2006/relationships/image" Target="../media/image2500.png"/><Relationship Id="rId40" Type="http://schemas.openxmlformats.org/officeDocument/2006/relationships/image" Target="../media/image2507.png"/><Relationship Id="rId45" Type="http://schemas.openxmlformats.org/officeDocument/2006/relationships/customXml" Target="../ink/ink2547.xml"/><Relationship Id="rId66" Type="http://schemas.openxmlformats.org/officeDocument/2006/relationships/image" Target="../media/image2520.png"/><Relationship Id="rId87" Type="http://schemas.openxmlformats.org/officeDocument/2006/relationships/customXml" Target="../ink/ink2568.xml"/><Relationship Id="rId61" Type="http://schemas.openxmlformats.org/officeDocument/2006/relationships/customXml" Target="../ink/ink2555.xml"/><Relationship Id="rId82" Type="http://schemas.openxmlformats.org/officeDocument/2006/relationships/image" Target="../media/image2528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37.png"/><Relationship Id="rId18" Type="http://schemas.openxmlformats.org/officeDocument/2006/relationships/customXml" Target="../ink/ink2576.xml"/><Relationship Id="rId26" Type="http://schemas.openxmlformats.org/officeDocument/2006/relationships/customXml" Target="../ink/ink2580.xml"/><Relationship Id="rId39" Type="http://schemas.openxmlformats.org/officeDocument/2006/relationships/image" Target="../media/image2550.png"/><Relationship Id="rId21" Type="http://schemas.openxmlformats.org/officeDocument/2006/relationships/image" Target="../media/image2541.png"/><Relationship Id="rId34" Type="http://schemas.openxmlformats.org/officeDocument/2006/relationships/customXml" Target="../ink/ink2584.xml"/><Relationship Id="rId7" Type="http://schemas.openxmlformats.org/officeDocument/2006/relationships/image" Target="../media/image2534.png"/><Relationship Id="rId12" Type="http://schemas.openxmlformats.org/officeDocument/2006/relationships/customXml" Target="../ink/ink2573.xml"/><Relationship Id="rId17" Type="http://schemas.openxmlformats.org/officeDocument/2006/relationships/image" Target="../media/image2539.png"/><Relationship Id="rId25" Type="http://schemas.openxmlformats.org/officeDocument/2006/relationships/image" Target="../media/image2543.png"/><Relationship Id="rId33" Type="http://schemas.openxmlformats.org/officeDocument/2006/relationships/image" Target="../media/image2547.png"/><Relationship Id="rId38" Type="http://schemas.openxmlformats.org/officeDocument/2006/relationships/customXml" Target="../ink/ink2586.xml"/><Relationship Id="rId2" Type="http://schemas.openxmlformats.org/officeDocument/2006/relationships/image" Target="../media/image2532.png"/><Relationship Id="rId16" Type="http://schemas.openxmlformats.org/officeDocument/2006/relationships/customXml" Target="../ink/ink2575.xml"/><Relationship Id="rId20" Type="http://schemas.openxmlformats.org/officeDocument/2006/relationships/customXml" Target="../ink/ink2577.xml"/><Relationship Id="rId29" Type="http://schemas.openxmlformats.org/officeDocument/2006/relationships/image" Target="../media/image254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70.xml"/><Relationship Id="rId11" Type="http://schemas.openxmlformats.org/officeDocument/2006/relationships/image" Target="../media/image2536.png"/><Relationship Id="rId24" Type="http://schemas.openxmlformats.org/officeDocument/2006/relationships/customXml" Target="../ink/ink2579.xml"/><Relationship Id="rId32" Type="http://schemas.openxmlformats.org/officeDocument/2006/relationships/customXml" Target="../ink/ink2583.xml"/><Relationship Id="rId37" Type="http://schemas.openxmlformats.org/officeDocument/2006/relationships/image" Target="../media/image2549.png"/><Relationship Id="rId5" Type="http://schemas.openxmlformats.org/officeDocument/2006/relationships/image" Target="../media/image2533.png"/><Relationship Id="rId15" Type="http://schemas.openxmlformats.org/officeDocument/2006/relationships/image" Target="../media/image2538.png"/><Relationship Id="rId23" Type="http://schemas.openxmlformats.org/officeDocument/2006/relationships/image" Target="../media/image2542.png"/><Relationship Id="rId28" Type="http://schemas.openxmlformats.org/officeDocument/2006/relationships/customXml" Target="../ink/ink2581.xml"/><Relationship Id="rId36" Type="http://schemas.openxmlformats.org/officeDocument/2006/relationships/customXml" Target="../ink/ink2585.xml"/><Relationship Id="rId10" Type="http://schemas.openxmlformats.org/officeDocument/2006/relationships/customXml" Target="../ink/ink2572.xml"/><Relationship Id="rId19" Type="http://schemas.openxmlformats.org/officeDocument/2006/relationships/image" Target="../media/image2540.png"/><Relationship Id="rId31" Type="http://schemas.openxmlformats.org/officeDocument/2006/relationships/image" Target="../media/image2546.png"/><Relationship Id="rId4" Type="http://schemas.openxmlformats.org/officeDocument/2006/relationships/customXml" Target="../ink/ink2569.xml"/><Relationship Id="rId9" Type="http://schemas.openxmlformats.org/officeDocument/2006/relationships/image" Target="../media/image2535.png"/><Relationship Id="rId14" Type="http://schemas.openxmlformats.org/officeDocument/2006/relationships/customXml" Target="../ink/ink2574.xml"/><Relationship Id="rId22" Type="http://schemas.openxmlformats.org/officeDocument/2006/relationships/customXml" Target="../ink/ink2578.xml"/><Relationship Id="rId27" Type="http://schemas.openxmlformats.org/officeDocument/2006/relationships/image" Target="../media/image2544.png"/><Relationship Id="rId30" Type="http://schemas.openxmlformats.org/officeDocument/2006/relationships/customXml" Target="../ink/ink2582.xml"/><Relationship Id="rId35" Type="http://schemas.openxmlformats.org/officeDocument/2006/relationships/image" Target="../media/image2548.png"/><Relationship Id="rId8" Type="http://schemas.openxmlformats.org/officeDocument/2006/relationships/customXml" Target="../ink/ink2571.xml"/><Relationship Id="rId3" Type="http://schemas.openxmlformats.org/officeDocument/2006/relationships/image" Target="../media/image248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5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09.png"/><Relationship Id="rId21" Type="http://schemas.openxmlformats.org/officeDocument/2006/relationships/image" Target="../media/image2561.png"/><Relationship Id="rId42" Type="http://schemas.openxmlformats.org/officeDocument/2006/relationships/customXml" Target="../ink/ink2607.xml"/><Relationship Id="rId63" Type="http://schemas.openxmlformats.org/officeDocument/2006/relationships/image" Target="../media/image2582.png"/><Relationship Id="rId84" Type="http://schemas.openxmlformats.org/officeDocument/2006/relationships/customXml" Target="../ink/ink2628.xml"/><Relationship Id="rId138" Type="http://schemas.openxmlformats.org/officeDocument/2006/relationships/customXml" Target="../ink/ink2655.xml"/><Relationship Id="rId159" Type="http://schemas.openxmlformats.org/officeDocument/2006/relationships/image" Target="../media/image2630.png"/><Relationship Id="rId107" Type="http://schemas.openxmlformats.org/officeDocument/2006/relationships/image" Target="../media/image2604.png"/><Relationship Id="rId11" Type="http://schemas.openxmlformats.org/officeDocument/2006/relationships/image" Target="../media/image2556.png"/><Relationship Id="rId32" Type="http://schemas.openxmlformats.org/officeDocument/2006/relationships/customXml" Target="../ink/ink2602.xml"/><Relationship Id="rId53" Type="http://schemas.openxmlformats.org/officeDocument/2006/relationships/image" Target="../media/image2577.png"/><Relationship Id="rId74" Type="http://schemas.openxmlformats.org/officeDocument/2006/relationships/customXml" Target="../ink/ink2623.xml"/><Relationship Id="rId128" Type="http://schemas.openxmlformats.org/officeDocument/2006/relationships/customXml" Target="../ink/ink2650.xml"/><Relationship Id="rId149" Type="http://schemas.openxmlformats.org/officeDocument/2006/relationships/image" Target="../media/image2625.png"/><Relationship Id="rId5" Type="http://schemas.openxmlformats.org/officeDocument/2006/relationships/image" Target="../media/image2553.png"/><Relationship Id="rId95" Type="http://schemas.openxmlformats.org/officeDocument/2006/relationships/image" Target="../media/image2598.png"/><Relationship Id="rId160" Type="http://schemas.openxmlformats.org/officeDocument/2006/relationships/customXml" Target="../ink/ink2666.xml"/><Relationship Id="rId22" Type="http://schemas.openxmlformats.org/officeDocument/2006/relationships/customXml" Target="../ink/ink2597.xml"/><Relationship Id="rId43" Type="http://schemas.openxmlformats.org/officeDocument/2006/relationships/image" Target="../media/image2572.png"/><Relationship Id="rId64" Type="http://schemas.openxmlformats.org/officeDocument/2006/relationships/customXml" Target="../ink/ink2618.xml"/><Relationship Id="rId118" Type="http://schemas.openxmlformats.org/officeDocument/2006/relationships/customXml" Target="../ink/ink2645.xml"/><Relationship Id="rId139" Type="http://schemas.openxmlformats.org/officeDocument/2006/relationships/image" Target="../media/image2620.png"/><Relationship Id="rId85" Type="http://schemas.openxmlformats.org/officeDocument/2006/relationships/image" Target="../media/image2593.png"/><Relationship Id="rId150" Type="http://schemas.openxmlformats.org/officeDocument/2006/relationships/customXml" Target="../ink/ink2661.xml"/><Relationship Id="rId12" Type="http://schemas.openxmlformats.org/officeDocument/2006/relationships/customXml" Target="../ink/ink2592.xml"/><Relationship Id="rId17" Type="http://schemas.openxmlformats.org/officeDocument/2006/relationships/image" Target="../media/image2559.png"/><Relationship Id="rId33" Type="http://schemas.openxmlformats.org/officeDocument/2006/relationships/image" Target="../media/image2567.png"/><Relationship Id="rId38" Type="http://schemas.openxmlformats.org/officeDocument/2006/relationships/customXml" Target="../ink/ink2605.xml"/><Relationship Id="rId59" Type="http://schemas.openxmlformats.org/officeDocument/2006/relationships/image" Target="../media/image2580.png"/><Relationship Id="rId103" Type="http://schemas.openxmlformats.org/officeDocument/2006/relationships/image" Target="../media/image2602.png"/><Relationship Id="rId108" Type="http://schemas.openxmlformats.org/officeDocument/2006/relationships/customXml" Target="../ink/ink2640.xml"/><Relationship Id="rId124" Type="http://schemas.openxmlformats.org/officeDocument/2006/relationships/customXml" Target="../ink/ink2648.xml"/><Relationship Id="rId129" Type="http://schemas.openxmlformats.org/officeDocument/2006/relationships/image" Target="../media/image2615.png"/><Relationship Id="rId54" Type="http://schemas.openxmlformats.org/officeDocument/2006/relationships/customXml" Target="../ink/ink2613.xml"/><Relationship Id="rId70" Type="http://schemas.openxmlformats.org/officeDocument/2006/relationships/customXml" Target="../ink/ink2621.xml"/><Relationship Id="rId75" Type="http://schemas.openxmlformats.org/officeDocument/2006/relationships/image" Target="../media/image2588.png"/><Relationship Id="rId91" Type="http://schemas.openxmlformats.org/officeDocument/2006/relationships/image" Target="../media/image2596.png"/><Relationship Id="rId96" Type="http://schemas.openxmlformats.org/officeDocument/2006/relationships/customXml" Target="../ink/ink2634.xml"/><Relationship Id="rId140" Type="http://schemas.openxmlformats.org/officeDocument/2006/relationships/customXml" Target="../ink/ink2656.xml"/><Relationship Id="rId145" Type="http://schemas.openxmlformats.org/officeDocument/2006/relationships/image" Target="../media/image2623.png"/><Relationship Id="rId161" Type="http://schemas.openxmlformats.org/officeDocument/2006/relationships/image" Target="../media/image263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89.xml"/><Relationship Id="rId23" Type="http://schemas.openxmlformats.org/officeDocument/2006/relationships/image" Target="../media/image2562.png"/><Relationship Id="rId28" Type="http://schemas.openxmlformats.org/officeDocument/2006/relationships/customXml" Target="../ink/ink2600.xml"/><Relationship Id="rId49" Type="http://schemas.openxmlformats.org/officeDocument/2006/relationships/image" Target="../media/image2575.png"/><Relationship Id="rId114" Type="http://schemas.openxmlformats.org/officeDocument/2006/relationships/customXml" Target="../ink/ink2643.xml"/><Relationship Id="rId119" Type="http://schemas.openxmlformats.org/officeDocument/2006/relationships/image" Target="../media/image2610.png"/><Relationship Id="rId44" Type="http://schemas.openxmlformats.org/officeDocument/2006/relationships/customXml" Target="../ink/ink2608.xml"/><Relationship Id="rId60" Type="http://schemas.openxmlformats.org/officeDocument/2006/relationships/customXml" Target="../ink/ink2616.xml"/><Relationship Id="rId65" Type="http://schemas.openxmlformats.org/officeDocument/2006/relationships/image" Target="../media/image2583.png"/><Relationship Id="rId81" Type="http://schemas.openxmlformats.org/officeDocument/2006/relationships/image" Target="../media/image2591.png"/><Relationship Id="rId86" Type="http://schemas.openxmlformats.org/officeDocument/2006/relationships/customXml" Target="../ink/ink2629.xml"/><Relationship Id="rId130" Type="http://schemas.openxmlformats.org/officeDocument/2006/relationships/customXml" Target="../ink/ink2651.xml"/><Relationship Id="rId135" Type="http://schemas.openxmlformats.org/officeDocument/2006/relationships/image" Target="../media/image2618.png"/><Relationship Id="rId151" Type="http://schemas.openxmlformats.org/officeDocument/2006/relationships/image" Target="../media/image2626.png"/><Relationship Id="rId156" Type="http://schemas.openxmlformats.org/officeDocument/2006/relationships/customXml" Target="../ink/ink2664.xml"/><Relationship Id="rId13" Type="http://schemas.openxmlformats.org/officeDocument/2006/relationships/image" Target="../media/image2557.png"/><Relationship Id="rId18" Type="http://schemas.openxmlformats.org/officeDocument/2006/relationships/customXml" Target="../ink/ink2595.xml"/><Relationship Id="rId39" Type="http://schemas.openxmlformats.org/officeDocument/2006/relationships/image" Target="../media/image2570.png"/><Relationship Id="rId109" Type="http://schemas.openxmlformats.org/officeDocument/2006/relationships/image" Target="../media/image2605.png"/><Relationship Id="rId34" Type="http://schemas.openxmlformats.org/officeDocument/2006/relationships/customXml" Target="../ink/ink2603.xml"/><Relationship Id="rId50" Type="http://schemas.openxmlformats.org/officeDocument/2006/relationships/customXml" Target="../ink/ink2611.xml"/><Relationship Id="rId55" Type="http://schemas.openxmlformats.org/officeDocument/2006/relationships/image" Target="../media/image2578.png"/><Relationship Id="rId76" Type="http://schemas.openxmlformats.org/officeDocument/2006/relationships/customXml" Target="../ink/ink2624.xml"/><Relationship Id="rId97" Type="http://schemas.openxmlformats.org/officeDocument/2006/relationships/image" Target="../media/image2599.png"/><Relationship Id="rId104" Type="http://schemas.openxmlformats.org/officeDocument/2006/relationships/customXml" Target="../ink/ink2638.xml"/><Relationship Id="rId120" Type="http://schemas.openxmlformats.org/officeDocument/2006/relationships/customXml" Target="../ink/ink2646.xml"/><Relationship Id="rId125" Type="http://schemas.openxmlformats.org/officeDocument/2006/relationships/image" Target="../media/image2613.png"/><Relationship Id="rId141" Type="http://schemas.openxmlformats.org/officeDocument/2006/relationships/image" Target="../media/image2621.png"/><Relationship Id="rId146" Type="http://schemas.openxmlformats.org/officeDocument/2006/relationships/customXml" Target="../ink/ink2659.xml"/><Relationship Id="rId7" Type="http://schemas.openxmlformats.org/officeDocument/2006/relationships/image" Target="../media/image2554.png"/><Relationship Id="rId71" Type="http://schemas.openxmlformats.org/officeDocument/2006/relationships/image" Target="../media/image2586.png"/><Relationship Id="rId92" Type="http://schemas.openxmlformats.org/officeDocument/2006/relationships/customXml" Target="../ink/ink2632.xml"/><Relationship Id="rId162" Type="http://schemas.openxmlformats.org/officeDocument/2006/relationships/customXml" Target="../ink/ink2667.xml"/><Relationship Id="rId2" Type="http://schemas.openxmlformats.org/officeDocument/2006/relationships/customXml" Target="../ink/ink2587.xml"/><Relationship Id="rId29" Type="http://schemas.openxmlformats.org/officeDocument/2006/relationships/image" Target="../media/image2565.png"/><Relationship Id="rId24" Type="http://schemas.openxmlformats.org/officeDocument/2006/relationships/customXml" Target="../ink/ink2598.xml"/><Relationship Id="rId40" Type="http://schemas.openxmlformats.org/officeDocument/2006/relationships/customXml" Target="../ink/ink2606.xml"/><Relationship Id="rId45" Type="http://schemas.openxmlformats.org/officeDocument/2006/relationships/image" Target="../media/image2573.png"/><Relationship Id="rId66" Type="http://schemas.openxmlformats.org/officeDocument/2006/relationships/customXml" Target="../ink/ink2619.xml"/><Relationship Id="rId87" Type="http://schemas.openxmlformats.org/officeDocument/2006/relationships/image" Target="../media/image2594.png"/><Relationship Id="rId110" Type="http://schemas.openxmlformats.org/officeDocument/2006/relationships/customXml" Target="../ink/ink2641.xml"/><Relationship Id="rId115" Type="http://schemas.openxmlformats.org/officeDocument/2006/relationships/image" Target="../media/image2608.png"/><Relationship Id="rId131" Type="http://schemas.openxmlformats.org/officeDocument/2006/relationships/image" Target="../media/image2616.png"/><Relationship Id="rId136" Type="http://schemas.openxmlformats.org/officeDocument/2006/relationships/customXml" Target="../ink/ink2654.xml"/><Relationship Id="rId157" Type="http://schemas.openxmlformats.org/officeDocument/2006/relationships/image" Target="../media/image2629.png"/><Relationship Id="rId61" Type="http://schemas.openxmlformats.org/officeDocument/2006/relationships/image" Target="../media/image2581.png"/><Relationship Id="rId82" Type="http://schemas.openxmlformats.org/officeDocument/2006/relationships/customXml" Target="../ink/ink2627.xml"/><Relationship Id="rId152" Type="http://schemas.openxmlformats.org/officeDocument/2006/relationships/customXml" Target="../ink/ink2662.xml"/><Relationship Id="rId19" Type="http://schemas.openxmlformats.org/officeDocument/2006/relationships/image" Target="../media/image2560.png"/><Relationship Id="rId14" Type="http://schemas.openxmlformats.org/officeDocument/2006/relationships/customXml" Target="../ink/ink2593.xml"/><Relationship Id="rId30" Type="http://schemas.openxmlformats.org/officeDocument/2006/relationships/customXml" Target="../ink/ink2601.xml"/><Relationship Id="rId35" Type="http://schemas.openxmlformats.org/officeDocument/2006/relationships/image" Target="../media/image2568.png"/><Relationship Id="rId56" Type="http://schemas.openxmlformats.org/officeDocument/2006/relationships/customXml" Target="../ink/ink2614.xml"/><Relationship Id="rId77" Type="http://schemas.openxmlformats.org/officeDocument/2006/relationships/image" Target="../media/image2589.png"/><Relationship Id="rId100" Type="http://schemas.openxmlformats.org/officeDocument/2006/relationships/customXml" Target="../ink/ink2636.xml"/><Relationship Id="rId105" Type="http://schemas.openxmlformats.org/officeDocument/2006/relationships/image" Target="../media/image2603.png"/><Relationship Id="rId126" Type="http://schemas.openxmlformats.org/officeDocument/2006/relationships/customXml" Target="../ink/ink2649.xml"/><Relationship Id="rId147" Type="http://schemas.openxmlformats.org/officeDocument/2006/relationships/image" Target="../media/image2624.png"/><Relationship Id="rId8" Type="http://schemas.openxmlformats.org/officeDocument/2006/relationships/customXml" Target="../ink/ink2590.xml"/><Relationship Id="rId51" Type="http://schemas.openxmlformats.org/officeDocument/2006/relationships/image" Target="../media/image2576.png"/><Relationship Id="rId72" Type="http://schemas.openxmlformats.org/officeDocument/2006/relationships/customXml" Target="../ink/ink2622.xml"/><Relationship Id="rId93" Type="http://schemas.openxmlformats.org/officeDocument/2006/relationships/image" Target="../media/image2597.png"/><Relationship Id="rId98" Type="http://schemas.openxmlformats.org/officeDocument/2006/relationships/customXml" Target="../ink/ink2635.xml"/><Relationship Id="rId121" Type="http://schemas.openxmlformats.org/officeDocument/2006/relationships/image" Target="../media/image2611.png"/><Relationship Id="rId142" Type="http://schemas.openxmlformats.org/officeDocument/2006/relationships/customXml" Target="../ink/ink2657.xml"/><Relationship Id="rId163" Type="http://schemas.openxmlformats.org/officeDocument/2006/relationships/image" Target="../media/image2632.png"/><Relationship Id="rId3" Type="http://schemas.openxmlformats.org/officeDocument/2006/relationships/image" Target="../media/image2552.png"/><Relationship Id="rId25" Type="http://schemas.openxmlformats.org/officeDocument/2006/relationships/image" Target="../media/image2563.png"/><Relationship Id="rId46" Type="http://schemas.openxmlformats.org/officeDocument/2006/relationships/customXml" Target="../ink/ink2609.xml"/><Relationship Id="rId67" Type="http://schemas.openxmlformats.org/officeDocument/2006/relationships/image" Target="../media/image2584.png"/><Relationship Id="rId116" Type="http://schemas.openxmlformats.org/officeDocument/2006/relationships/customXml" Target="../ink/ink2644.xml"/><Relationship Id="rId137" Type="http://schemas.openxmlformats.org/officeDocument/2006/relationships/image" Target="../media/image2619.png"/><Relationship Id="rId158" Type="http://schemas.openxmlformats.org/officeDocument/2006/relationships/customXml" Target="../ink/ink2665.xml"/><Relationship Id="rId20" Type="http://schemas.openxmlformats.org/officeDocument/2006/relationships/customXml" Target="../ink/ink2596.xml"/><Relationship Id="rId41" Type="http://schemas.openxmlformats.org/officeDocument/2006/relationships/image" Target="../media/image2571.png"/><Relationship Id="rId62" Type="http://schemas.openxmlformats.org/officeDocument/2006/relationships/customXml" Target="../ink/ink2617.xml"/><Relationship Id="rId83" Type="http://schemas.openxmlformats.org/officeDocument/2006/relationships/image" Target="../media/image2592.png"/><Relationship Id="rId88" Type="http://schemas.openxmlformats.org/officeDocument/2006/relationships/customXml" Target="../ink/ink2630.xml"/><Relationship Id="rId111" Type="http://schemas.openxmlformats.org/officeDocument/2006/relationships/image" Target="../media/image2606.png"/><Relationship Id="rId132" Type="http://schemas.openxmlformats.org/officeDocument/2006/relationships/customXml" Target="../ink/ink2652.xml"/><Relationship Id="rId153" Type="http://schemas.openxmlformats.org/officeDocument/2006/relationships/image" Target="../media/image2627.png"/><Relationship Id="rId15" Type="http://schemas.openxmlformats.org/officeDocument/2006/relationships/image" Target="../media/image2558.png"/><Relationship Id="rId36" Type="http://schemas.openxmlformats.org/officeDocument/2006/relationships/customXml" Target="../ink/ink2604.xml"/><Relationship Id="rId57" Type="http://schemas.openxmlformats.org/officeDocument/2006/relationships/image" Target="../media/image2579.png"/><Relationship Id="rId106" Type="http://schemas.openxmlformats.org/officeDocument/2006/relationships/customXml" Target="../ink/ink2639.xml"/><Relationship Id="rId127" Type="http://schemas.openxmlformats.org/officeDocument/2006/relationships/image" Target="../media/image2614.png"/><Relationship Id="rId10" Type="http://schemas.openxmlformats.org/officeDocument/2006/relationships/customXml" Target="../ink/ink2591.xml"/><Relationship Id="rId31" Type="http://schemas.openxmlformats.org/officeDocument/2006/relationships/image" Target="../media/image2566.png"/><Relationship Id="rId52" Type="http://schemas.openxmlformats.org/officeDocument/2006/relationships/customXml" Target="../ink/ink2612.xml"/><Relationship Id="rId73" Type="http://schemas.openxmlformats.org/officeDocument/2006/relationships/image" Target="../media/image2587.png"/><Relationship Id="rId78" Type="http://schemas.openxmlformats.org/officeDocument/2006/relationships/customXml" Target="../ink/ink2625.xml"/><Relationship Id="rId94" Type="http://schemas.openxmlformats.org/officeDocument/2006/relationships/customXml" Target="../ink/ink2633.xml"/><Relationship Id="rId99" Type="http://schemas.openxmlformats.org/officeDocument/2006/relationships/image" Target="../media/image2600.png"/><Relationship Id="rId101" Type="http://schemas.openxmlformats.org/officeDocument/2006/relationships/image" Target="../media/image2601.png"/><Relationship Id="rId122" Type="http://schemas.openxmlformats.org/officeDocument/2006/relationships/customXml" Target="../ink/ink2647.xml"/><Relationship Id="rId143" Type="http://schemas.openxmlformats.org/officeDocument/2006/relationships/image" Target="../media/image2622.png"/><Relationship Id="rId148" Type="http://schemas.openxmlformats.org/officeDocument/2006/relationships/customXml" Target="../ink/ink2660.xml"/><Relationship Id="rId164" Type="http://schemas.openxmlformats.org/officeDocument/2006/relationships/customXml" Target="../ink/ink2668.xml"/><Relationship Id="rId4" Type="http://schemas.openxmlformats.org/officeDocument/2006/relationships/customXml" Target="../ink/ink2588.xml"/><Relationship Id="rId9" Type="http://schemas.openxmlformats.org/officeDocument/2006/relationships/image" Target="../media/image2555.png"/><Relationship Id="rId26" Type="http://schemas.openxmlformats.org/officeDocument/2006/relationships/customXml" Target="../ink/ink2599.xml"/><Relationship Id="rId47" Type="http://schemas.openxmlformats.org/officeDocument/2006/relationships/image" Target="../media/image2574.png"/><Relationship Id="rId68" Type="http://schemas.openxmlformats.org/officeDocument/2006/relationships/customXml" Target="../ink/ink2620.xml"/><Relationship Id="rId89" Type="http://schemas.openxmlformats.org/officeDocument/2006/relationships/image" Target="../media/image2595.png"/><Relationship Id="rId112" Type="http://schemas.openxmlformats.org/officeDocument/2006/relationships/customXml" Target="../ink/ink2642.xml"/><Relationship Id="rId133" Type="http://schemas.openxmlformats.org/officeDocument/2006/relationships/image" Target="../media/image2617.png"/><Relationship Id="rId154" Type="http://schemas.openxmlformats.org/officeDocument/2006/relationships/customXml" Target="../ink/ink2663.xml"/><Relationship Id="rId16" Type="http://schemas.openxmlformats.org/officeDocument/2006/relationships/customXml" Target="../ink/ink2594.xml"/><Relationship Id="rId37" Type="http://schemas.openxmlformats.org/officeDocument/2006/relationships/image" Target="../media/image2569.png"/><Relationship Id="rId58" Type="http://schemas.openxmlformats.org/officeDocument/2006/relationships/customXml" Target="../ink/ink2615.xml"/><Relationship Id="rId79" Type="http://schemas.openxmlformats.org/officeDocument/2006/relationships/image" Target="../media/image2590.png"/><Relationship Id="rId102" Type="http://schemas.openxmlformats.org/officeDocument/2006/relationships/customXml" Target="../ink/ink2637.xml"/><Relationship Id="rId123" Type="http://schemas.openxmlformats.org/officeDocument/2006/relationships/image" Target="../media/image2612.png"/><Relationship Id="rId144" Type="http://schemas.openxmlformats.org/officeDocument/2006/relationships/customXml" Target="../ink/ink2658.xml"/><Relationship Id="rId90" Type="http://schemas.openxmlformats.org/officeDocument/2006/relationships/customXml" Target="../ink/ink2631.xml"/><Relationship Id="rId165" Type="http://schemas.openxmlformats.org/officeDocument/2006/relationships/image" Target="../media/image2633.png"/><Relationship Id="rId27" Type="http://schemas.openxmlformats.org/officeDocument/2006/relationships/image" Target="../media/image2564.png"/><Relationship Id="rId48" Type="http://schemas.openxmlformats.org/officeDocument/2006/relationships/customXml" Target="../ink/ink2610.xml"/><Relationship Id="rId69" Type="http://schemas.openxmlformats.org/officeDocument/2006/relationships/image" Target="../media/image2585.png"/><Relationship Id="rId113" Type="http://schemas.openxmlformats.org/officeDocument/2006/relationships/image" Target="../media/image2607.png"/><Relationship Id="rId134" Type="http://schemas.openxmlformats.org/officeDocument/2006/relationships/customXml" Target="../ink/ink2653.xml"/><Relationship Id="rId80" Type="http://schemas.openxmlformats.org/officeDocument/2006/relationships/customXml" Target="../ink/ink2626.xml"/><Relationship Id="rId155" Type="http://schemas.openxmlformats.org/officeDocument/2006/relationships/image" Target="../media/image26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3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8.xml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6.xml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3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customXml" Target="../ink/ink17.xml"/><Relationship Id="rId18" Type="http://schemas.openxmlformats.org/officeDocument/2006/relationships/customXml" Target="../ink/ink21.xml"/><Relationship Id="rId3" Type="http://schemas.openxmlformats.org/officeDocument/2006/relationships/customXml" Target="../ink/ink9.xml"/><Relationship Id="rId21" Type="http://schemas.openxmlformats.org/officeDocument/2006/relationships/customXml" Target="../ink/ink23.xml"/><Relationship Id="rId7" Type="http://schemas.openxmlformats.org/officeDocument/2006/relationships/customXml" Target="../ink/ink12.xml"/><Relationship Id="rId12" Type="http://schemas.openxmlformats.org/officeDocument/2006/relationships/customXml" Target="../ink/ink16.xml"/><Relationship Id="rId17" Type="http://schemas.openxmlformats.org/officeDocument/2006/relationships/customXml" Target="../ink/ink20.xml"/><Relationship Id="rId2" Type="http://schemas.openxmlformats.org/officeDocument/2006/relationships/image" Target="../media/image9.png"/><Relationship Id="rId16" Type="http://schemas.openxmlformats.org/officeDocument/2006/relationships/customXml" Target="../ink/ink19.xml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customXml" Target="../ink/ink15.xml"/><Relationship Id="rId24" Type="http://schemas.openxmlformats.org/officeDocument/2006/relationships/image" Target="../media/image10.png"/><Relationship Id="rId5" Type="http://schemas.openxmlformats.org/officeDocument/2006/relationships/customXml" Target="../ink/ink10.xml"/><Relationship Id="rId15" Type="http://schemas.openxmlformats.org/officeDocument/2006/relationships/customXml" Target="../ink/ink18.xml"/><Relationship Id="rId23" Type="http://schemas.openxmlformats.org/officeDocument/2006/relationships/customXml" Target="../ink/ink25.xml"/><Relationship Id="rId10" Type="http://schemas.openxmlformats.org/officeDocument/2006/relationships/customXml" Target="../ink/ink14.xml"/><Relationship Id="rId19" Type="http://schemas.openxmlformats.org/officeDocument/2006/relationships/image" Target="../media/image16.png"/><Relationship Id="rId4" Type="http://schemas.openxmlformats.org/officeDocument/2006/relationships/image" Target="../media/image810.png"/><Relationship Id="rId9" Type="http://schemas.openxmlformats.org/officeDocument/2006/relationships/image" Target="../media/image14.png"/><Relationship Id="rId14" Type="http://schemas.openxmlformats.org/officeDocument/2006/relationships/image" Target="../media/image15.png"/><Relationship Id="rId22" Type="http://schemas.openxmlformats.org/officeDocument/2006/relationships/customXml" Target="../ink/ink2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3.xml"/><Relationship Id="rId21" Type="http://schemas.openxmlformats.org/officeDocument/2006/relationships/customXml" Target="../ink/ink35.xml"/><Relationship Id="rId42" Type="http://schemas.openxmlformats.org/officeDocument/2006/relationships/image" Target="../media/image30.png"/><Relationship Id="rId63" Type="http://schemas.openxmlformats.org/officeDocument/2006/relationships/customXml" Target="../ink/ink56.xml"/><Relationship Id="rId84" Type="http://schemas.openxmlformats.org/officeDocument/2006/relationships/image" Target="../media/image51.png"/><Relationship Id="rId138" Type="http://schemas.openxmlformats.org/officeDocument/2006/relationships/image" Target="../media/image78.png"/><Relationship Id="rId159" Type="http://schemas.openxmlformats.org/officeDocument/2006/relationships/customXml" Target="../ink/ink104.xml"/><Relationship Id="rId170" Type="http://schemas.openxmlformats.org/officeDocument/2006/relationships/image" Target="../media/image94.png"/><Relationship Id="rId191" Type="http://schemas.openxmlformats.org/officeDocument/2006/relationships/customXml" Target="../ink/ink120.xml"/><Relationship Id="rId205" Type="http://schemas.openxmlformats.org/officeDocument/2006/relationships/customXml" Target="../ink/ink127.xml"/><Relationship Id="rId226" Type="http://schemas.openxmlformats.org/officeDocument/2006/relationships/image" Target="../media/image122.png"/><Relationship Id="rId107" Type="http://schemas.openxmlformats.org/officeDocument/2006/relationships/customXml" Target="../ink/ink78.xml"/><Relationship Id="rId11" Type="http://schemas.openxmlformats.org/officeDocument/2006/relationships/customXml" Target="../ink/ink30.xml"/><Relationship Id="rId32" Type="http://schemas.openxmlformats.org/officeDocument/2006/relationships/image" Target="../media/image25.png"/><Relationship Id="rId53" Type="http://schemas.openxmlformats.org/officeDocument/2006/relationships/customXml" Target="../ink/ink51.xml"/><Relationship Id="rId74" Type="http://schemas.openxmlformats.org/officeDocument/2006/relationships/image" Target="../media/image46.png"/><Relationship Id="rId128" Type="http://schemas.openxmlformats.org/officeDocument/2006/relationships/image" Target="../media/image73.png"/><Relationship Id="rId149" Type="http://schemas.openxmlformats.org/officeDocument/2006/relationships/customXml" Target="../ink/ink99.xml"/><Relationship Id="rId5" Type="http://schemas.openxmlformats.org/officeDocument/2006/relationships/customXml" Target="../ink/ink27.xml"/><Relationship Id="rId95" Type="http://schemas.openxmlformats.org/officeDocument/2006/relationships/customXml" Target="../ink/ink72.xml"/><Relationship Id="rId160" Type="http://schemas.openxmlformats.org/officeDocument/2006/relationships/image" Target="../media/image89.png"/><Relationship Id="rId181" Type="http://schemas.openxmlformats.org/officeDocument/2006/relationships/customXml" Target="../ink/ink115.xml"/><Relationship Id="rId216" Type="http://schemas.openxmlformats.org/officeDocument/2006/relationships/image" Target="../media/image117.png"/><Relationship Id="rId22" Type="http://schemas.openxmlformats.org/officeDocument/2006/relationships/image" Target="../media/image20.png"/><Relationship Id="rId43" Type="http://schemas.openxmlformats.org/officeDocument/2006/relationships/customXml" Target="../ink/ink46.xml"/><Relationship Id="rId64" Type="http://schemas.openxmlformats.org/officeDocument/2006/relationships/image" Target="../media/image41.png"/><Relationship Id="rId118" Type="http://schemas.openxmlformats.org/officeDocument/2006/relationships/image" Target="../media/image68.png"/><Relationship Id="rId139" Type="http://schemas.openxmlformats.org/officeDocument/2006/relationships/customXml" Target="../ink/ink94.xml"/><Relationship Id="rId85" Type="http://schemas.openxmlformats.org/officeDocument/2006/relationships/customXml" Target="../ink/ink67.xml"/><Relationship Id="rId150" Type="http://schemas.openxmlformats.org/officeDocument/2006/relationships/image" Target="../media/image84.png"/><Relationship Id="rId171" Type="http://schemas.openxmlformats.org/officeDocument/2006/relationships/customXml" Target="../ink/ink110.xml"/><Relationship Id="rId192" Type="http://schemas.openxmlformats.org/officeDocument/2006/relationships/image" Target="../media/image105.png"/><Relationship Id="rId206" Type="http://schemas.openxmlformats.org/officeDocument/2006/relationships/image" Target="../media/image112.png"/><Relationship Id="rId227" Type="http://schemas.openxmlformats.org/officeDocument/2006/relationships/customXml" Target="../ink/ink138.xml"/><Relationship Id="rId12" Type="http://schemas.openxmlformats.org/officeDocument/2006/relationships/image" Target="../media/image12.png"/><Relationship Id="rId33" Type="http://schemas.openxmlformats.org/officeDocument/2006/relationships/customXml" Target="../ink/ink41.xml"/><Relationship Id="rId108" Type="http://schemas.openxmlformats.org/officeDocument/2006/relationships/image" Target="../media/image63.png"/><Relationship Id="rId129" Type="http://schemas.openxmlformats.org/officeDocument/2006/relationships/customXml" Target="../ink/ink89.xml"/><Relationship Id="rId54" Type="http://schemas.openxmlformats.org/officeDocument/2006/relationships/image" Target="../media/image36.png"/><Relationship Id="rId75" Type="http://schemas.openxmlformats.org/officeDocument/2006/relationships/customXml" Target="../ink/ink62.xml"/><Relationship Id="rId96" Type="http://schemas.openxmlformats.org/officeDocument/2006/relationships/image" Target="../media/image57.png"/><Relationship Id="rId140" Type="http://schemas.openxmlformats.org/officeDocument/2006/relationships/image" Target="../media/image79.png"/><Relationship Id="rId161" Type="http://schemas.openxmlformats.org/officeDocument/2006/relationships/customXml" Target="../ink/ink105.xml"/><Relationship Id="rId182" Type="http://schemas.openxmlformats.org/officeDocument/2006/relationships/image" Target="../media/image100.png"/><Relationship Id="rId217" Type="http://schemas.openxmlformats.org/officeDocument/2006/relationships/customXml" Target="../ink/ink133.xml"/><Relationship Id="rId6" Type="http://schemas.openxmlformats.org/officeDocument/2006/relationships/image" Target="../media/image4.png"/><Relationship Id="rId23" Type="http://schemas.openxmlformats.org/officeDocument/2006/relationships/customXml" Target="../ink/ink36.xml"/><Relationship Id="rId119" Type="http://schemas.openxmlformats.org/officeDocument/2006/relationships/customXml" Target="../ink/ink84.xml"/><Relationship Id="rId44" Type="http://schemas.openxmlformats.org/officeDocument/2006/relationships/image" Target="../media/image31.png"/><Relationship Id="rId65" Type="http://schemas.openxmlformats.org/officeDocument/2006/relationships/customXml" Target="../ink/ink57.xml"/><Relationship Id="rId86" Type="http://schemas.openxmlformats.org/officeDocument/2006/relationships/image" Target="../media/image52.png"/><Relationship Id="rId130" Type="http://schemas.openxmlformats.org/officeDocument/2006/relationships/image" Target="../media/image74.png"/><Relationship Id="rId151" Type="http://schemas.openxmlformats.org/officeDocument/2006/relationships/customXml" Target="../ink/ink100.xml"/><Relationship Id="rId172" Type="http://schemas.openxmlformats.org/officeDocument/2006/relationships/image" Target="../media/image95.png"/><Relationship Id="rId193" Type="http://schemas.openxmlformats.org/officeDocument/2006/relationships/customXml" Target="../ink/ink121.xml"/><Relationship Id="rId207" Type="http://schemas.openxmlformats.org/officeDocument/2006/relationships/customXml" Target="../ink/ink128.xml"/><Relationship Id="rId228" Type="http://schemas.openxmlformats.org/officeDocument/2006/relationships/image" Target="../media/image123.png"/><Relationship Id="rId13" Type="http://schemas.openxmlformats.org/officeDocument/2006/relationships/customXml" Target="../ink/ink31.xml"/><Relationship Id="rId109" Type="http://schemas.openxmlformats.org/officeDocument/2006/relationships/customXml" Target="../ink/ink79.xml"/><Relationship Id="rId34" Type="http://schemas.openxmlformats.org/officeDocument/2006/relationships/image" Target="../media/image26.png"/><Relationship Id="rId55" Type="http://schemas.openxmlformats.org/officeDocument/2006/relationships/customXml" Target="../ink/ink52.xml"/><Relationship Id="rId76" Type="http://schemas.openxmlformats.org/officeDocument/2006/relationships/image" Target="../media/image47.png"/><Relationship Id="rId97" Type="http://schemas.openxmlformats.org/officeDocument/2006/relationships/customXml" Target="../ink/ink73.xml"/><Relationship Id="rId120" Type="http://schemas.openxmlformats.org/officeDocument/2006/relationships/image" Target="../media/image69.png"/><Relationship Id="rId141" Type="http://schemas.openxmlformats.org/officeDocument/2006/relationships/customXml" Target="../ink/ink95.xml"/><Relationship Id="rId7" Type="http://schemas.openxmlformats.org/officeDocument/2006/relationships/customXml" Target="../ink/ink28.xml"/><Relationship Id="rId162" Type="http://schemas.openxmlformats.org/officeDocument/2006/relationships/image" Target="../media/image90.png"/><Relationship Id="rId183" Type="http://schemas.openxmlformats.org/officeDocument/2006/relationships/customXml" Target="../ink/ink116.xml"/><Relationship Id="rId218" Type="http://schemas.openxmlformats.org/officeDocument/2006/relationships/image" Target="../media/image118.png"/><Relationship Id="rId24" Type="http://schemas.openxmlformats.org/officeDocument/2006/relationships/image" Target="../media/image21.png"/><Relationship Id="rId45" Type="http://schemas.openxmlformats.org/officeDocument/2006/relationships/customXml" Target="../ink/ink47.xml"/><Relationship Id="rId66" Type="http://schemas.openxmlformats.org/officeDocument/2006/relationships/image" Target="../media/image42.png"/><Relationship Id="rId87" Type="http://schemas.openxmlformats.org/officeDocument/2006/relationships/customXml" Target="../ink/ink68.xml"/><Relationship Id="rId110" Type="http://schemas.openxmlformats.org/officeDocument/2006/relationships/image" Target="../media/image64.png"/><Relationship Id="rId131" Type="http://schemas.openxmlformats.org/officeDocument/2006/relationships/customXml" Target="../ink/ink90.xml"/><Relationship Id="rId152" Type="http://schemas.openxmlformats.org/officeDocument/2006/relationships/image" Target="../media/image85.png"/><Relationship Id="rId173" Type="http://schemas.openxmlformats.org/officeDocument/2006/relationships/customXml" Target="../ink/ink111.xml"/><Relationship Id="rId194" Type="http://schemas.openxmlformats.org/officeDocument/2006/relationships/image" Target="../media/image106.png"/><Relationship Id="rId208" Type="http://schemas.openxmlformats.org/officeDocument/2006/relationships/image" Target="../media/image113.png"/><Relationship Id="rId229" Type="http://schemas.openxmlformats.org/officeDocument/2006/relationships/customXml" Target="../ink/ink139.xml"/><Relationship Id="rId14" Type="http://schemas.openxmlformats.org/officeDocument/2006/relationships/image" Target="../media/image13.png"/><Relationship Id="rId35" Type="http://schemas.openxmlformats.org/officeDocument/2006/relationships/customXml" Target="../ink/ink42.xml"/><Relationship Id="rId56" Type="http://schemas.openxmlformats.org/officeDocument/2006/relationships/image" Target="../media/image37.png"/><Relationship Id="rId77" Type="http://schemas.openxmlformats.org/officeDocument/2006/relationships/customXml" Target="../ink/ink63.xml"/><Relationship Id="rId100" Type="http://schemas.openxmlformats.org/officeDocument/2006/relationships/image" Target="../media/image59.png"/><Relationship Id="rId8" Type="http://schemas.openxmlformats.org/officeDocument/2006/relationships/image" Target="../media/image10100.png"/><Relationship Id="rId98" Type="http://schemas.openxmlformats.org/officeDocument/2006/relationships/image" Target="../media/image58.png"/><Relationship Id="rId121" Type="http://schemas.openxmlformats.org/officeDocument/2006/relationships/customXml" Target="../ink/ink85.xml"/><Relationship Id="rId142" Type="http://schemas.openxmlformats.org/officeDocument/2006/relationships/image" Target="../media/image80.png"/><Relationship Id="rId163" Type="http://schemas.openxmlformats.org/officeDocument/2006/relationships/customXml" Target="../ink/ink106.xml"/><Relationship Id="rId184" Type="http://schemas.openxmlformats.org/officeDocument/2006/relationships/image" Target="../media/image101.png"/><Relationship Id="rId219" Type="http://schemas.openxmlformats.org/officeDocument/2006/relationships/customXml" Target="../ink/ink134.xml"/><Relationship Id="rId230" Type="http://schemas.openxmlformats.org/officeDocument/2006/relationships/image" Target="../media/image124.png"/><Relationship Id="rId25" Type="http://schemas.openxmlformats.org/officeDocument/2006/relationships/customXml" Target="../ink/ink37.xml"/><Relationship Id="rId46" Type="http://schemas.openxmlformats.org/officeDocument/2006/relationships/image" Target="../media/image32.png"/><Relationship Id="rId67" Type="http://schemas.openxmlformats.org/officeDocument/2006/relationships/customXml" Target="../ink/ink58.xml"/><Relationship Id="rId20" Type="http://schemas.openxmlformats.org/officeDocument/2006/relationships/image" Target="../media/image19.png"/><Relationship Id="rId41" Type="http://schemas.openxmlformats.org/officeDocument/2006/relationships/customXml" Target="../ink/ink45.xml"/><Relationship Id="rId62" Type="http://schemas.openxmlformats.org/officeDocument/2006/relationships/image" Target="../media/image40.png"/><Relationship Id="rId83" Type="http://schemas.openxmlformats.org/officeDocument/2006/relationships/customXml" Target="../ink/ink66.xml"/><Relationship Id="rId88" Type="http://schemas.openxmlformats.org/officeDocument/2006/relationships/image" Target="../media/image53.png"/><Relationship Id="rId111" Type="http://schemas.openxmlformats.org/officeDocument/2006/relationships/customXml" Target="../ink/ink80.xml"/><Relationship Id="rId132" Type="http://schemas.openxmlformats.org/officeDocument/2006/relationships/image" Target="../media/image75.png"/><Relationship Id="rId153" Type="http://schemas.openxmlformats.org/officeDocument/2006/relationships/customXml" Target="../ink/ink101.xml"/><Relationship Id="rId174" Type="http://schemas.openxmlformats.org/officeDocument/2006/relationships/image" Target="../media/image96.png"/><Relationship Id="rId179" Type="http://schemas.openxmlformats.org/officeDocument/2006/relationships/customXml" Target="../ink/ink114.xml"/><Relationship Id="rId195" Type="http://schemas.openxmlformats.org/officeDocument/2006/relationships/customXml" Target="../ink/ink122.xml"/><Relationship Id="rId209" Type="http://schemas.openxmlformats.org/officeDocument/2006/relationships/customXml" Target="../ink/ink129.xml"/><Relationship Id="rId190" Type="http://schemas.openxmlformats.org/officeDocument/2006/relationships/image" Target="../media/image104.png"/><Relationship Id="rId204" Type="http://schemas.openxmlformats.org/officeDocument/2006/relationships/image" Target="../media/image111.png"/><Relationship Id="rId220" Type="http://schemas.openxmlformats.org/officeDocument/2006/relationships/image" Target="../media/image119.png"/><Relationship Id="rId225" Type="http://schemas.openxmlformats.org/officeDocument/2006/relationships/customXml" Target="../ink/ink137.xml"/><Relationship Id="rId15" Type="http://schemas.openxmlformats.org/officeDocument/2006/relationships/customXml" Target="../ink/ink32.xml"/><Relationship Id="rId36" Type="http://schemas.openxmlformats.org/officeDocument/2006/relationships/image" Target="../media/image27.png"/><Relationship Id="rId57" Type="http://schemas.openxmlformats.org/officeDocument/2006/relationships/customXml" Target="../ink/ink53.xml"/><Relationship Id="rId106" Type="http://schemas.openxmlformats.org/officeDocument/2006/relationships/image" Target="../media/image62.png"/><Relationship Id="rId127" Type="http://schemas.openxmlformats.org/officeDocument/2006/relationships/customXml" Target="../ink/ink88.xml"/><Relationship Id="rId10" Type="http://schemas.openxmlformats.org/officeDocument/2006/relationships/image" Target="../media/image11.png"/><Relationship Id="rId31" Type="http://schemas.openxmlformats.org/officeDocument/2006/relationships/customXml" Target="../ink/ink40.xml"/><Relationship Id="rId52" Type="http://schemas.openxmlformats.org/officeDocument/2006/relationships/image" Target="../media/image35.png"/><Relationship Id="rId73" Type="http://schemas.openxmlformats.org/officeDocument/2006/relationships/customXml" Target="../ink/ink61.xml"/><Relationship Id="rId78" Type="http://schemas.openxmlformats.org/officeDocument/2006/relationships/image" Target="../media/image48.png"/><Relationship Id="rId94" Type="http://schemas.openxmlformats.org/officeDocument/2006/relationships/image" Target="../media/image56.png"/><Relationship Id="rId99" Type="http://schemas.openxmlformats.org/officeDocument/2006/relationships/customXml" Target="../ink/ink74.xml"/><Relationship Id="rId101" Type="http://schemas.openxmlformats.org/officeDocument/2006/relationships/customXml" Target="../ink/ink75.xml"/><Relationship Id="rId122" Type="http://schemas.openxmlformats.org/officeDocument/2006/relationships/image" Target="../media/image70.png"/><Relationship Id="rId143" Type="http://schemas.openxmlformats.org/officeDocument/2006/relationships/customXml" Target="../ink/ink96.xml"/><Relationship Id="rId148" Type="http://schemas.openxmlformats.org/officeDocument/2006/relationships/image" Target="../media/image83.png"/><Relationship Id="rId164" Type="http://schemas.openxmlformats.org/officeDocument/2006/relationships/image" Target="../media/image91.png"/><Relationship Id="rId169" Type="http://schemas.openxmlformats.org/officeDocument/2006/relationships/customXml" Target="../ink/ink109.xml"/><Relationship Id="rId185" Type="http://schemas.openxmlformats.org/officeDocument/2006/relationships/customXml" Target="../ink/ink117.xml"/><Relationship Id="rId4" Type="http://schemas.openxmlformats.org/officeDocument/2006/relationships/image" Target="../media/image9100.png"/><Relationship Id="rId9" Type="http://schemas.openxmlformats.org/officeDocument/2006/relationships/customXml" Target="../ink/ink29.xml"/><Relationship Id="rId180" Type="http://schemas.openxmlformats.org/officeDocument/2006/relationships/image" Target="../media/image99.png"/><Relationship Id="rId210" Type="http://schemas.openxmlformats.org/officeDocument/2006/relationships/image" Target="../media/image114.png"/><Relationship Id="rId215" Type="http://schemas.openxmlformats.org/officeDocument/2006/relationships/customXml" Target="../ink/ink132.xml"/><Relationship Id="rId26" Type="http://schemas.openxmlformats.org/officeDocument/2006/relationships/image" Target="../media/image22.png"/><Relationship Id="rId231" Type="http://schemas.openxmlformats.org/officeDocument/2006/relationships/customXml" Target="../ink/ink140.xml"/><Relationship Id="rId47" Type="http://schemas.openxmlformats.org/officeDocument/2006/relationships/customXml" Target="../ink/ink48.xml"/><Relationship Id="rId68" Type="http://schemas.openxmlformats.org/officeDocument/2006/relationships/image" Target="../media/image43.png"/><Relationship Id="rId89" Type="http://schemas.openxmlformats.org/officeDocument/2006/relationships/customXml" Target="../ink/ink69.xml"/><Relationship Id="rId112" Type="http://schemas.openxmlformats.org/officeDocument/2006/relationships/image" Target="../media/image65.png"/><Relationship Id="rId133" Type="http://schemas.openxmlformats.org/officeDocument/2006/relationships/customXml" Target="../ink/ink91.xml"/><Relationship Id="rId154" Type="http://schemas.openxmlformats.org/officeDocument/2006/relationships/image" Target="../media/image86.png"/><Relationship Id="rId175" Type="http://schemas.openxmlformats.org/officeDocument/2006/relationships/customXml" Target="../ink/ink112.xml"/><Relationship Id="rId196" Type="http://schemas.openxmlformats.org/officeDocument/2006/relationships/image" Target="../media/image107.png"/><Relationship Id="rId200" Type="http://schemas.openxmlformats.org/officeDocument/2006/relationships/image" Target="../media/image109.png"/><Relationship Id="rId16" Type="http://schemas.openxmlformats.org/officeDocument/2006/relationships/image" Target="../media/image17.png"/><Relationship Id="rId221" Type="http://schemas.openxmlformats.org/officeDocument/2006/relationships/customXml" Target="../ink/ink135.xml"/><Relationship Id="rId37" Type="http://schemas.openxmlformats.org/officeDocument/2006/relationships/customXml" Target="../ink/ink43.xml"/><Relationship Id="rId58" Type="http://schemas.openxmlformats.org/officeDocument/2006/relationships/image" Target="../media/image38.png"/><Relationship Id="rId79" Type="http://schemas.openxmlformats.org/officeDocument/2006/relationships/customXml" Target="../ink/ink64.xml"/><Relationship Id="rId102" Type="http://schemas.openxmlformats.org/officeDocument/2006/relationships/image" Target="../media/image60.png"/><Relationship Id="rId123" Type="http://schemas.openxmlformats.org/officeDocument/2006/relationships/customXml" Target="../ink/ink86.xml"/><Relationship Id="rId144" Type="http://schemas.openxmlformats.org/officeDocument/2006/relationships/image" Target="../media/image81.png"/><Relationship Id="rId90" Type="http://schemas.openxmlformats.org/officeDocument/2006/relationships/image" Target="../media/image54.png"/><Relationship Id="rId165" Type="http://schemas.openxmlformats.org/officeDocument/2006/relationships/customXml" Target="../ink/ink107.xml"/><Relationship Id="rId186" Type="http://schemas.openxmlformats.org/officeDocument/2006/relationships/image" Target="../media/image102.png"/><Relationship Id="rId211" Type="http://schemas.openxmlformats.org/officeDocument/2006/relationships/customXml" Target="../ink/ink130.xml"/><Relationship Id="rId232" Type="http://schemas.openxmlformats.org/officeDocument/2006/relationships/image" Target="../media/image125.png"/><Relationship Id="rId27" Type="http://schemas.openxmlformats.org/officeDocument/2006/relationships/customXml" Target="../ink/ink38.xml"/><Relationship Id="rId48" Type="http://schemas.openxmlformats.org/officeDocument/2006/relationships/image" Target="../media/image33.png"/><Relationship Id="rId69" Type="http://schemas.openxmlformats.org/officeDocument/2006/relationships/customXml" Target="../ink/ink59.xml"/><Relationship Id="rId113" Type="http://schemas.openxmlformats.org/officeDocument/2006/relationships/customXml" Target="../ink/ink81.xml"/><Relationship Id="rId134" Type="http://schemas.openxmlformats.org/officeDocument/2006/relationships/image" Target="../media/image76.png"/><Relationship Id="rId80" Type="http://schemas.openxmlformats.org/officeDocument/2006/relationships/image" Target="../media/image49.png"/><Relationship Id="rId155" Type="http://schemas.openxmlformats.org/officeDocument/2006/relationships/customXml" Target="../ink/ink102.xml"/><Relationship Id="rId176" Type="http://schemas.openxmlformats.org/officeDocument/2006/relationships/image" Target="../media/image97.png"/><Relationship Id="rId197" Type="http://schemas.openxmlformats.org/officeDocument/2006/relationships/customXml" Target="../ink/ink123.xml"/><Relationship Id="rId201" Type="http://schemas.openxmlformats.org/officeDocument/2006/relationships/customXml" Target="../ink/ink125.xml"/><Relationship Id="rId222" Type="http://schemas.openxmlformats.org/officeDocument/2006/relationships/image" Target="../media/image120.png"/><Relationship Id="rId17" Type="http://schemas.openxmlformats.org/officeDocument/2006/relationships/customXml" Target="../ink/ink33.xml"/><Relationship Id="rId38" Type="http://schemas.openxmlformats.org/officeDocument/2006/relationships/image" Target="../media/image28.png"/><Relationship Id="rId59" Type="http://schemas.openxmlformats.org/officeDocument/2006/relationships/customXml" Target="../ink/ink54.xml"/><Relationship Id="rId103" Type="http://schemas.openxmlformats.org/officeDocument/2006/relationships/customXml" Target="../ink/ink76.xml"/><Relationship Id="rId124" Type="http://schemas.openxmlformats.org/officeDocument/2006/relationships/image" Target="../media/image71.png"/><Relationship Id="rId70" Type="http://schemas.openxmlformats.org/officeDocument/2006/relationships/image" Target="../media/image44.png"/><Relationship Id="rId91" Type="http://schemas.openxmlformats.org/officeDocument/2006/relationships/customXml" Target="../ink/ink70.xml"/><Relationship Id="rId145" Type="http://schemas.openxmlformats.org/officeDocument/2006/relationships/customXml" Target="../ink/ink97.xml"/><Relationship Id="rId166" Type="http://schemas.openxmlformats.org/officeDocument/2006/relationships/image" Target="../media/image92.png"/><Relationship Id="rId187" Type="http://schemas.openxmlformats.org/officeDocument/2006/relationships/customXml" Target="../ink/ink118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15.png"/><Relationship Id="rId233" Type="http://schemas.openxmlformats.org/officeDocument/2006/relationships/customXml" Target="../ink/ink141.xml"/><Relationship Id="rId28" Type="http://schemas.openxmlformats.org/officeDocument/2006/relationships/image" Target="../media/image23.png"/><Relationship Id="rId49" Type="http://schemas.openxmlformats.org/officeDocument/2006/relationships/customXml" Target="../ink/ink49.xml"/><Relationship Id="rId114" Type="http://schemas.openxmlformats.org/officeDocument/2006/relationships/image" Target="../media/image66.png"/><Relationship Id="rId60" Type="http://schemas.openxmlformats.org/officeDocument/2006/relationships/image" Target="../media/image39.png"/><Relationship Id="rId81" Type="http://schemas.openxmlformats.org/officeDocument/2006/relationships/customXml" Target="../ink/ink65.xml"/><Relationship Id="rId135" Type="http://schemas.openxmlformats.org/officeDocument/2006/relationships/customXml" Target="../ink/ink92.xml"/><Relationship Id="rId156" Type="http://schemas.openxmlformats.org/officeDocument/2006/relationships/image" Target="../media/image87.png"/><Relationship Id="rId177" Type="http://schemas.openxmlformats.org/officeDocument/2006/relationships/customXml" Target="../ink/ink113.xml"/><Relationship Id="rId198" Type="http://schemas.openxmlformats.org/officeDocument/2006/relationships/image" Target="../media/image108.png"/><Relationship Id="rId202" Type="http://schemas.openxmlformats.org/officeDocument/2006/relationships/image" Target="../media/image110.png"/><Relationship Id="rId223" Type="http://schemas.openxmlformats.org/officeDocument/2006/relationships/customXml" Target="../ink/ink136.xml"/><Relationship Id="rId18" Type="http://schemas.openxmlformats.org/officeDocument/2006/relationships/image" Target="../media/image18.png"/><Relationship Id="rId39" Type="http://schemas.openxmlformats.org/officeDocument/2006/relationships/customXml" Target="../ink/ink44.xml"/><Relationship Id="rId50" Type="http://schemas.openxmlformats.org/officeDocument/2006/relationships/image" Target="../media/image34.png"/><Relationship Id="rId104" Type="http://schemas.openxmlformats.org/officeDocument/2006/relationships/image" Target="../media/image61.png"/><Relationship Id="rId125" Type="http://schemas.openxmlformats.org/officeDocument/2006/relationships/customXml" Target="../ink/ink87.xml"/><Relationship Id="rId146" Type="http://schemas.openxmlformats.org/officeDocument/2006/relationships/image" Target="../media/image82.png"/><Relationship Id="rId167" Type="http://schemas.openxmlformats.org/officeDocument/2006/relationships/customXml" Target="../ink/ink108.xml"/><Relationship Id="rId188" Type="http://schemas.openxmlformats.org/officeDocument/2006/relationships/image" Target="../media/image103.png"/><Relationship Id="rId71" Type="http://schemas.openxmlformats.org/officeDocument/2006/relationships/customXml" Target="../ink/ink60.xml"/><Relationship Id="rId92" Type="http://schemas.openxmlformats.org/officeDocument/2006/relationships/image" Target="../media/image55.png"/><Relationship Id="rId213" Type="http://schemas.openxmlformats.org/officeDocument/2006/relationships/customXml" Target="../ink/ink131.xml"/><Relationship Id="rId234" Type="http://schemas.openxmlformats.org/officeDocument/2006/relationships/image" Target="../media/image126.png"/><Relationship Id="rId2" Type="http://schemas.openxmlformats.org/officeDocument/2006/relationships/image" Target="../media/image3.emf"/><Relationship Id="rId29" Type="http://schemas.openxmlformats.org/officeDocument/2006/relationships/customXml" Target="../ink/ink39.xml"/><Relationship Id="rId40" Type="http://schemas.openxmlformats.org/officeDocument/2006/relationships/image" Target="../media/image29.png"/><Relationship Id="rId115" Type="http://schemas.openxmlformats.org/officeDocument/2006/relationships/customXml" Target="../ink/ink82.xml"/><Relationship Id="rId136" Type="http://schemas.openxmlformats.org/officeDocument/2006/relationships/image" Target="../media/image77.png"/><Relationship Id="rId157" Type="http://schemas.openxmlformats.org/officeDocument/2006/relationships/customXml" Target="../ink/ink103.xml"/><Relationship Id="rId178" Type="http://schemas.openxmlformats.org/officeDocument/2006/relationships/image" Target="../media/image98.png"/><Relationship Id="rId61" Type="http://schemas.openxmlformats.org/officeDocument/2006/relationships/customXml" Target="../ink/ink55.xml"/><Relationship Id="rId82" Type="http://schemas.openxmlformats.org/officeDocument/2006/relationships/image" Target="../media/image50.png"/><Relationship Id="rId199" Type="http://schemas.openxmlformats.org/officeDocument/2006/relationships/customXml" Target="../ink/ink124.xml"/><Relationship Id="rId203" Type="http://schemas.openxmlformats.org/officeDocument/2006/relationships/customXml" Target="../ink/ink126.xml"/><Relationship Id="rId19" Type="http://schemas.openxmlformats.org/officeDocument/2006/relationships/customXml" Target="../ink/ink34.xml"/><Relationship Id="rId224" Type="http://schemas.openxmlformats.org/officeDocument/2006/relationships/image" Target="../media/image121.png"/><Relationship Id="rId30" Type="http://schemas.openxmlformats.org/officeDocument/2006/relationships/image" Target="../media/image24.png"/><Relationship Id="rId105" Type="http://schemas.openxmlformats.org/officeDocument/2006/relationships/customXml" Target="../ink/ink77.xml"/><Relationship Id="rId126" Type="http://schemas.openxmlformats.org/officeDocument/2006/relationships/image" Target="../media/image72.png"/><Relationship Id="rId147" Type="http://schemas.openxmlformats.org/officeDocument/2006/relationships/customXml" Target="../ink/ink98.xml"/><Relationship Id="rId168" Type="http://schemas.openxmlformats.org/officeDocument/2006/relationships/image" Target="../media/image93.png"/><Relationship Id="rId51" Type="http://schemas.openxmlformats.org/officeDocument/2006/relationships/customXml" Target="../ink/ink50.xml"/><Relationship Id="rId72" Type="http://schemas.openxmlformats.org/officeDocument/2006/relationships/image" Target="../media/image45.png"/><Relationship Id="rId93" Type="http://schemas.openxmlformats.org/officeDocument/2006/relationships/customXml" Target="../ink/ink71.xml"/><Relationship Id="rId189" Type="http://schemas.openxmlformats.org/officeDocument/2006/relationships/customXml" Target="../ink/ink119.xml"/><Relationship Id="rId3" Type="http://schemas.openxmlformats.org/officeDocument/2006/relationships/customXml" Target="../ink/ink26.xml"/><Relationship Id="rId214" Type="http://schemas.openxmlformats.org/officeDocument/2006/relationships/image" Target="../media/image116.png"/><Relationship Id="rId116" Type="http://schemas.openxmlformats.org/officeDocument/2006/relationships/image" Target="../media/image67.png"/><Relationship Id="rId137" Type="http://schemas.openxmlformats.org/officeDocument/2006/relationships/customXml" Target="../ink/ink93.xml"/><Relationship Id="rId158" Type="http://schemas.openxmlformats.org/officeDocument/2006/relationships/image" Target="../media/image88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9.xml"/><Relationship Id="rId21" Type="http://schemas.openxmlformats.org/officeDocument/2006/relationships/customXml" Target="../ink/ink151.xml"/><Relationship Id="rId42" Type="http://schemas.openxmlformats.org/officeDocument/2006/relationships/image" Target="../media/image141.png"/><Relationship Id="rId63" Type="http://schemas.openxmlformats.org/officeDocument/2006/relationships/customXml" Target="../ink/ink172.xml"/><Relationship Id="rId84" Type="http://schemas.openxmlformats.org/officeDocument/2006/relationships/image" Target="../media/image162.png"/><Relationship Id="rId138" Type="http://schemas.openxmlformats.org/officeDocument/2006/relationships/image" Target="../media/image189.png"/><Relationship Id="rId159" Type="http://schemas.openxmlformats.org/officeDocument/2006/relationships/customXml" Target="../ink/ink220.xml"/><Relationship Id="rId170" Type="http://schemas.openxmlformats.org/officeDocument/2006/relationships/image" Target="../media/image205.png"/><Relationship Id="rId191" Type="http://schemas.openxmlformats.org/officeDocument/2006/relationships/customXml" Target="../ink/ink236.xml"/><Relationship Id="rId107" Type="http://schemas.openxmlformats.org/officeDocument/2006/relationships/customXml" Target="../ink/ink194.xml"/><Relationship Id="rId11" Type="http://schemas.openxmlformats.org/officeDocument/2006/relationships/customXml" Target="../ink/ink146.xml"/><Relationship Id="rId32" Type="http://schemas.openxmlformats.org/officeDocument/2006/relationships/image" Target="../media/image136.png"/><Relationship Id="rId53" Type="http://schemas.openxmlformats.org/officeDocument/2006/relationships/customXml" Target="../ink/ink167.xml"/><Relationship Id="rId74" Type="http://schemas.openxmlformats.org/officeDocument/2006/relationships/image" Target="../media/image157.png"/><Relationship Id="rId128" Type="http://schemas.openxmlformats.org/officeDocument/2006/relationships/image" Target="../media/image184.png"/><Relationship Id="rId149" Type="http://schemas.openxmlformats.org/officeDocument/2006/relationships/customXml" Target="../ink/ink215.xml"/><Relationship Id="rId5" Type="http://schemas.openxmlformats.org/officeDocument/2006/relationships/customXml" Target="../ink/ink143.xml"/><Relationship Id="rId95" Type="http://schemas.openxmlformats.org/officeDocument/2006/relationships/customXml" Target="../ink/ink188.xml"/><Relationship Id="rId160" Type="http://schemas.openxmlformats.org/officeDocument/2006/relationships/image" Target="../media/image200.png"/><Relationship Id="rId181" Type="http://schemas.openxmlformats.org/officeDocument/2006/relationships/customXml" Target="../ink/ink231.xml"/><Relationship Id="rId22" Type="http://schemas.openxmlformats.org/officeDocument/2006/relationships/image" Target="../media/image131.png"/><Relationship Id="rId43" Type="http://schemas.openxmlformats.org/officeDocument/2006/relationships/customXml" Target="../ink/ink162.xml"/><Relationship Id="rId64" Type="http://schemas.openxmlformats.org/officeDocument/2006/relationships/image" Target="../media/image152.png"/><Relationship Id="rId118" Type="http://schemas.openxmlformats.org/officeDocument/2006/relationships/image" Target="../media/image179.png"/><Relationship Id="rId139" Type="http://schemas.openxmlformats.org/officeDocument/2006/relationships/customXml" Target="../ink/ink210.xml"/><Relationship Id="rId85" Type="http://schemas.openxmlformats.org/officeDocument/2006/relationships/customXml" Target="../ink/ink183.xml"/><Relationship Id="rId150" Type="http://schemas.openxmlformats.org/officeDocument/2006/relationships/image" Target="../media/image195.png"/><Relationship Id="rId171" Type="http://schemas.openxmlformats.org/officeDocument/2006/relationships/customXml" Target="../ink/ink226.xml"/><Relationship Id="rId192" Type="http://schemas.openxmlformats.org/officeDocument/2006/relationships/image" Target="../media/image216.png"/><Relationship Id="rId12" Type="http://schemas.openxmlformats.org/officeDocument/2006/relationships/image" Target="../media/image12610.png"/><Relationship Id="rId33" Type="http://schemas.openxmlformats.org/officeDocument/2006/relationships/customXml" Target="../ink/ink157.xml"/><Relationship Id="rId108" Type="http://schemas.openxmlformats.org/officeDocument/2006/relationships/image" Target="../media/image174.png"/><Relationship Id="rId129" Type="http://schemas.openxmlformats.org/officeDocument/2006/relationships/customXml" Target="../ink/ink205.xml"/><Relationship Id="rId54" Type="http://schemas.openxmlformats.org/officeDocument/2006/relationships/image" Target="../media/image147.png"/><Relationship Id="rId75" Type="http://schemas.openxmlformats.org/officeDocument/2006/relationships/customXml" Target="../ink/ink178.xml"/><Relationship Id="rId96" Type="http://schemas.openxmlformats.org/officeDocument/2006/relationships/image" Target="../media/image168.png"/><Relationship Id="rId140" Type="http://schemas.openxmlformats.org/officeDocument/2006/relationships/image" Target="../media/image190.png"/><Relationship Id="rId161" Type="http://schemas.openxmlformats.org/officeDocument/2006/relationships/customXml" Target="../ink/ink221.xml"/><Relationship Id="rId182" Type="http://schemas.openxmlformats.org/officeDocument/2006/relationships/image" Target="../media/image211.png"/><Relationship Id="rId6" Type="http://schemas.openxmlformats.org/officeDocument/2006/relationships/image" Target="../media/image1110.png"/><Relationship Id="rId23" Type="http://schemas.openxmlformats.org/officeDocument/2006/relationships/customXml" Target="../ink/ink152.xml"/><Relationship Id="rId119" Type="http://schemas.openxmlformats.org/officeDocument/2006/relationships/customXml" Target="../ink/ink200.xml"/><Relationship Id="rId44" Type="http://schemas.openxmlformats.org/officeDocument/2006/relationships/image" Target="../media/image142.png"/><Relationship Id="rId65" Type="http://schemas.openxmlformats.org/officeDocument/2006/relationships/customXml" Target="../ink/ink173.xml"/><Relationship Id="rId86" Type="http://schemas.openxmlformats.org/officeDocument/2006/relationships/image" Target="../media/image163.png"/><Relationship Id="rId130" Type="http://schemas.openxmlformats.org/officeDocument/2006/relationships/image" Target="../media/image185.png"/><Relationship Id="rId151" Type="http://schemas.openxmlformats.org/officeDocument/2006/relationships/customXml" Target="../ink/ink216.xml"/><Relationship Id="rId172" Type="http://schemas.openxmlformats.org/officeDocument/2006/relationships/image" Target="../media/image206.png"/><Relationship Id="rId193" Type="http://schemas.openxmlformats.org/officeDocument/2006/relationships/customXml" Target="../ink/ink237.xml"/><Relationship Id="rId13" Type="http://schemas.openxmlformats.org/officeDocument/2006/relationships/customXml" Target="../ink/ink147.xml"/><Relationship Id="rId109" Type="http://schemas.openxmlformats.org/officeDocument/2006/relationships/customXml" Target="../ink/ink195.xml"/><Relationship Id="rId34" Type="http://schemas.openxmlformats.org/officeDocument/2006/relationships/image" Target="../media/image137.png"/><Relationship Id="rId50" Type="http://schemas.openxmlformats.org/officeDocument/2006/relationships/image" Target="../media/image145.png"/><Relationship Id="rId55" Type="http://schemas.openxmlformats.org/officeDocument/2006/relationships/customXml" Target="../ink/ink168.xml"/><Relationship Id="rId76" Type="http://schemas.openxmlformats.org/officeDocument/2006/relationships/image" Target="../media/image158.png"/><Relationship Id="rId97" Type="http://schemas.openxmlformats.org/officeDocument/2006/relationships/customXml" Target="../ink/ink189.xml"/><Relationship Id="rId104" Type="http://schemas.openxmlformats.org/officeDocument/2006/relationships/image" Target="../media/image172.png"/><Relationship Id="rId120" Type="http://schemas.openxmlformats.org/officeDocument/2006/relationships/image" Target="../media/image180.png"/><Relationship Id="rId125" Type="http://schemas.openxmlformats.org/officeDocument/2006/relationships/customXml" Target="../ink/ink203.xml"/><Relationship Id="rId141" Type="http://schemas.openxmlformats.org/officeDocument/2006/relationships/customXml" Target="../ink/ink211.xml"/><Relationship Id="rId146" Type="http://schemas.openxmlformats.org/officeDocument/2006/relationships/image" Target="../media/image193.png"/><Relationship Id="rId167" Type="http://schemas.openxmlformats.org/officeDocument/2006/relationships/customXml" Target="../ink/ink224.xml"/><Relationship Id="rId188" Type="http://schemas.openxmlformats.org/officeDocument/2006/relationships/image" Target="../media/image214.png"/><Relationship Id="rId7" Type="http://schemas.openxmlformats.org/officeDocument/2006/relationships/customXml" Target="../ink/ink144.xml"/><Relationship Id="rId71" Type="http://schemas.openxmlformats.org/officeDocument/2006/relationships/customXml" Target="../ink/ink176.xml"/><Relationship Id="rId92" Type="http://schemas.openxmlformats.org/officeDocument/2006/relationships/image" Target="../media/image166.png"/><Relationship Id="rId162" Type="http://schemas.openxmlformats.org/officeDocument/2006/relationships/image" Target="../media/image201.png"/><Relationship Id="rId183" Type="http://schemas.openxmlformats.org/officeDocument/2006/relationships/customXml" Target="../ink/ink232.xml"/><Relationship Id="rId2" Type="http://schemas.openxmlformats.org/officeDocument/2006/relationships/customXml" Target="../ink/ink142.xml"/><Relationship Id="rId29" Type="http://schemas.openxmlformats.org/officeDocument/2006/relationships/customXml" Target="../ink/ink155.xml"/><Relationship Id="rId24" Type="http://schemas.openxmlformats.org/officeDocument/2006/relationships/image" Target="../media/image132.png"/><Relationship Id="rId40" Type="http://schemas.openxmlformats.org/officeDocument/2006/relationships/image" Target="../media/image140.png"/><Relationship Id="rId45" Type="http://schemas.openxmlformats.org/officeDocument/2006/relationships/customXml" Target="../ink/ink163.xml"/><Relationship Id="rId66" Type="http://schemas.openxmlformats.org/officeDocument/2006/relationships/image" Target="../media/image153.png"/><Relationship Id="rId87" Type="http://schemas.openxmlformats.org/officeDocument/2006/relationships/customXml" Target="../ink/ink184.xml"/><Relationship Id="rId110" Type="http://schemas.openxmlformats.org/officeDocument/2006/relationships/image" Target="../media/image175.png"/><Relationship Id="rId115" Type="http://schemas.openxmlformats.org/officeDocument/2006/relationships/customXml" Target="../ink/ink198.xml"/><Relationship Id="rId131" Type="http://schemas.openxmlformats.org/officeDocument/2006/relationships/customXml" Target="../ink/ink206.xml"/><Relationship Id="rId136" Type="http://schemas.openxmlformats.org/officeDocument/2006/relationships/image" Target="../media/image188.png"/><Relationship Id="rId157" Type="http://schemas.openxmlformats.org/officeDocument/2006/relationships/customXml" Target="../ink/ink219.xml"/><Relationship Id="rId178" Type="http://schemas.openxmlformats.org/officeDocument/2006/relationships/image" Target="../media/image209.png"/><Relationship Id="rId61" Type="http://schemas.openxmlformats.org/officeDocument/2006/relationships/customXml" Target="../ink/ink171.xml"/><Relationship Id="rId82" Type="http://schemas.openxmlformats.org/officeDocument/2006/relationships/image" Target="../media/image161.png"/><Relationship Id="rId152" Type="http://schemas.openxmlformats.org/officeDocument/2006/relationships/image" Target="../media/image196.png"/><Relationship Id="rId173" Type="http://schemas.openxmlformats.org/officeDocument/2006/relationships/customXml" Target="../ink/ink227.xml"/><Relationship Id="rId194" Type="http://schemas.openxmlformats.org/officeDocument/2006/relationships/image" Target="../media/image217.png"/><Relationship Id="rId19" Type="http://schemas.openxmlformats.org/officeDocument/2006/relationships/customXml" Target="../ink/ink150.xml"/><Relationship Id="rId14" Type="http://schemas.openxmlformats.org/officeDocument/2006/relationships/image" Target="../media/image127.png"/><Relationship Id="rId30" Type="http://schemas.openxmlformats.org/officeDocument/2006/relationships/image" Target="../media/image135.png"/><Relationship Id="rId35" Type="http://schemas.openxmlformats.org/officeDocument/2006/relationships/customXml" Target="../ink/ink158.xml"/><Relationship Id="rId56" Type="http://schemas.openxmlformats.org/officeDocument/2006/relationships/image" Target="../media/image148.png"/><Relationship Id="rId77" Type="http://schemas.openxmlformats.org/officeDocument/2006/relationships/customXml" Target="../ink/ink179.xml"/><Relationship Id="rId100" Type="http://schemas.openxmlformats.org/officeDocument/2006/relationships/image" Target="../media/image170.png"/><Relationship Id="rId105" Type="http://schemas.openxmlformats.org/officeDocument/2006/relationships/customXml" Target="../ink/ink193.xml"/><Relationship Id="rId126" Type="http://schemas.openxmlformats.org/officeDocument/2006/relationships/image" Target="../media/image183.png"/><Relationship Id="rId147" Type="http://schemas.openxmlformats.org/officeDocument/2006/relationships/customXml" Target="../ink/ink214.xml"/><Relationship Id="rId168" Type="http://schemas.openxmlformats.org/officeDocument/2006/relationships/image" Target="../media/image204.png"/><Relationship Id="rId8" Type="http://schemas.openxmlformats.org/officeDocument/2006/relationships/image" Target="../media/image1210.png"/><Relationship Id="rId51" Type="http://schemas.openxmlformats.org/officeDocument/2006/relationships/customXml" Target="../ink/ink166.xml"/><Relationship Id="rId72" Type="http://schemas.openxmlformats.org/officeDocument/2006/relationships/image" Target="../media/image156.png"/><Relationship Id="rId93" Type="http://schemas.openxmlformats.org/officeDocument/2006/relationships/customXml" Target="../ink/ink187.xml"/><Relationship Id="rId98" Type="http://schemas.openxmlformats.org/officeDocument/2006/relationships/image" Target="../media/image169.png"/><Relationship Id="rId121" Type="http://schemas.openxmlformats.org/officeDocument/2006/relationships/customXml" Target="../ink/ink201.xml"/><Relationship Id="rId142" Type="http://schemas.openxmlformats.org/officeDocument/2006/relationships/image" Target="../media/image191.png"/><Relationship Id="rId163" Type="http://schemas.openxmlformats.org/officeDocument/2006/relationships/customXml" Target="../ink/ink222.xml"/><Relationship Id="rId184" Type="http://schemas.openxmlformats.org/officeDocument/2006/relationships/image" Target="../media/image212.png"/><Relationship Id="rId189" Type="http://schemas.openxmlformats.org/officeDocument/2006/relationships/customXml" Target="../ink/ink235.xml"/><Relationship Id="rId3" Type="http://schemas.openxmlformats.org/officeDocument/2006/relationships/image" Target="../media/image6.png"/><Relationship Id="rId25" Type="http://schemas.openxmlformats.org/officeDocument/2006/relationships/customXml" Target="../ink/ink153.xml"/><Relationship Id="rId46" Type="http://schemas.openxmlformats.org/officeDocument/2006/relationships/image" Target="../media/image143.png"/><Relationship Id="rId67" Type="http://schemas.openxmlformats.org/officeDocument/2006/relationships/customXml" Target="../ink/ink174.xml"/><Relationship Id="rId116" Type="http://schemas.openxmlformats.org/officeDocument/2006/relationships/image" Target="../media/image178.png"/><Relationship Id="rId137" Type="http://schemas.openxmlformats.org/officeDocument/2006/relationships/customXml" Target="../ink/ink209.xml"/><Relationship Id="rId158" Type="http://schemas.openxmlformats.org/officeDocument/2006/relationships/image" Target="../media/image199.png"/><Relationship Id="rId20" Type="http://schemas.openxmlformats.org/officeDocument/2006/relationships/image" Target="../media/image130.png"/><Relationship Id="rId41" Type="http://schemas.openxmlformats.org/officeDocument/2006/relationships/customXml" Target="../ink/ink161.xml"/><Relationship Id="rId62" Type="http://schemas.openxmlformats.org/officeDocument/2006/relationships/image" Target="../media/image151.png"/><Relationship Id="rId83" Type="http://schemas.openxmlformats.org/officeDocument/2006/relationships/customXml" Target="../ink/ink182.xml"/><Relationship Id="rId88" Type="http://schemas.openxmlformats.org/officeDocument/2006/relationships/image" Target="../media/image164.png"/><Relationship Id="rId111" Type="http://schemas.openxmlformats.org/officeDocument/2006/relationships/customXml" Target="../ink/ink196.xml"/><Relationship Id="rId132" Type="http://schemas.openxmlformats.org/officeDocument/2006/relationships/image" Target="../media/image186.png"/><Relationship Id="rId153" Type="http://schemas.openxmlformats.org/officeDocument/2006/relationships/customXml" Target="../ink/ink217.xml"/><Relationship Id="rId174" Type="http://schemas.openxmlformats.org/officeDocument/2006/relationships/image" Target="../media/image207.png"/><Relationship Id="rId179" Type="http://schemas.openxmlformats.org/officeDocument/2006/relationships/customXml" Target="../ink/ink230.xml"/><Relationship Id="rId190" Type="http://schemas.openxmlformats.org/officeDocument/2006/relationships/image" Target="../media/image215.png"/><Relationship Id="rId15" Type="http://schemas.openxmlformats.org/officeDocument/2006/relationships/customXml" Target="../ink/ink148.xml"/><Relationship Id="rId36" Type="http://schemas.openxmlformats.org/officeDocument/2006/relationships/image" Target="../media/image138.png"/><Relationship Id="rId57" Type="http://schemas.openxmlformats.org/officeDocument/2006/relationships/customXml" Target="../ink/ink169.xml"/><Relationship Id="rId106" Type="http://schemas.openxmlformats.org/officeDocument/2006/relationships/image" Target="../media/image173.png"/><Relationship Id="rId127" Type="http://schemas.openxmlformats.org/officeDocument/2006/relationships/customXml" Target="../ink/ink204.xml"/><Relationship Id="rId10" Type="http://schemas.openxmlformats.org/officeDocument/2006/relationships/image" Target="../media/image1310.png"/><Relationship Id="rId31" Type="http://schemas.openxmlformats.org/officeDocument/2006/relationships/customXml" Target="../ink/ink156.xml"/><Relationship Id="rId52" Type="http://schemas.openxmlformats.org/officeDocument/2006/relationships/image" Target="../media/image146.png"/><Relationship Id="rId73" Type="http://schemas.openxmlformats.org/officeDocument/2006/relationships/customXml" Target="../ink/ink177.xml"/><Relationship Id="rId78" Type="http://schemas.openxmlformats.org/officeDocument/2006/relationships/image" Target="../media/image159.png"/><Relationship Id="rId94" Type="http://schemas.openxmlformats.org/officeDocument/2006/relationships/image" Target="../media/image167.png"/><Relationship Id="rId99" Type="http://schemas.openxmlformats.org/officeDocument/2006/relationships/customXml" Target="../ink/ink190.xml"/><Relationship Id="rId101" Type="http://schemas.openxmlformats.org/officeDocument/2006/relationships/customXml" Target="../ink/ink191.xml"/><Relationship Id="rId122" Type="http://schemas.openxmlformats.org/officeDocument/2006/relationships/image" Target="../media/image181.png"/><Relationship Id="rId143" Type="http://schemas.openxmlformats.org/officeDocument/2006/relationships/customXml" Target="../ink/ink212.xml"/><Relationship Id="rId148" Type="http://schemas.openxmlformats.org/officeDocument/2006/relationships/image" Target="../media/image194.png"/><Relationship Id="rId164" Type="http://schemas.openxmlformats.org/officeDocument/2006/relationships/image" Target="../media/image202.png"/><Relationship Id="rId169" Type="http://schemas.openxmlformats.org/officeDocument/2006/relationships/customXml" Target="../ink/ink225.xml"/><Relationship Id="rId185" Type="http://schemas.openxmlformats.org/officeDocument/2006/relationships/customXml" Target="../ink/ink233.xml"/><Relationship Id="rId4" Type="http://schemas.openxmlformats.org/officeDocument/2006/relationships/image" Target="../media/image3.emf"/><Relationship Id="rId9" Type="http://schemas.openxmlformats.org/officeDocument/2006/relationships/customXml" Target="../ink/ink145.xml"/><Relationship Id="rId180" Type="http://schemas.openxmlformats.org/officeDocument/2006/relationships/image" Target="../media/image210.png"/><Relationship Id="rId26" Type="http://schemas.openxmlformats.org/officeDocument/2006/relationships/image" Target="../media/image133.png"/><Relationship Id="rId47" Type="http://schemas.openxmlformats.org/officeDocument/2006/relationships/customXml" Target="../ink/ink164.xml"/><Relationship Id="rId68" Type="http://schemas.openxmlformats.org/officeDocument/2006/relationships/image" Target="../media/image154.png"/><Relationship Id="rId89" Type="http://schemas.openxmlformats.org/officeDocument/2006/relationships/customXml" Target="../ink/ink185.xml"/><Relationship Id="rId112" Type="http://schemas.openxmlformats.org/officeDocument/2006/relationships/image" Target="../media/image176.png"/><Relationship Id="rId133" Type="http://schemas.openxmlformats.org/officeDocument/2006/relationships/customXml" Target="../ink/ink207.xml"/><Relationship Id="rId154" Type="http://schemas.openxmlformats.org/officeDocument/2006/relationships/image" Target="../media/image197.png"/><Relationship Id="rId175" Type="http://schemas.openxmlformats.org/officeDocument/2006/relationships/customXml" Target="../ink/ink228.xml"/><Relationship Id="rId16" Type="http://schemas.openxmlformats.org/officeDocument/2006/relationships/image" Target="../media/image128.png"/><Relationship Id="rId37" Type="http://schemas.openxmlformats.org/officeDocument/2006/relationships/customXml" Target="../ink/ink159.xml"/><Relationship Id="rId58" Type="http://schemas.openxmlformats.org/officeDocument/2006/relationships/image" Target="../media/image149.png"/><Relationship Id="rId79" Type="http://schemas.openxmlformats.org/officeDocument/2006/relationships/customXml" Target="../ink/ink180.xml"/><Relationship Id="rId102" Type="http://schemas.openxmlformats.org/officeDocument/2006/relationships/image" Target="../media/image171.png"/><Relationship Id="rId123" Type="http://schemas.openxmlformats.org/officeDocument/2006/relationships/customXml" Target="../ink/ink202.xml"/><Relationship Id="rId144" Type="http://schemas.openxmlformats.org/officeDocument/2006/relationships/image" Target="../media/image192.png"/><Relationship Id="rId90" Type="http://schemas.openxmlformats.org/officeDocument/2006/relationships/image" Target="../media/image165.png"/><Relationship Id="rId165" Type="http://schemas.openxmlformats.org/officeDocument/2006/relationships/customXml" Target="../ink/ink223.xml"/><Relationship Id="rId186" Type="http://schemas.openxmlformats.org/officeDocument/2006/relationships/image" Target="../media/image213.png"/><Relationship Id="rId27" Type="http://schemas.openxmlformats.org/officeDocument/2006/relationships/customXml" Target="../ink/ink154.xml"/><Relationship Id="rId48" Type="http://schemas.openxmlformats.org/officeDocument/2006/relationships/image" Target="../media/image144.png"/><Relationship Id="rId69" Type="http://schemas.openxmlformats.org/officeDocument/2006/relationships/customXml" Target="../ink/ink175.xml"/><Relationship Id="rId113" Type="http://schemas.openxmlformats.org/officeDocument/2006/relationships/customXml" Target="../ink/ink197.xml"/><Relationship Id="rId134" Type="http://schemas.openxmlformats.org/officeDocument/2006/relationships/image" Target="../media/image187.png"/><Relationship Id="rId80" Type="http://schemas.openxmlformats.org/officeDocument/2006/relationships/image" Target="../media/image160.png"/><Relationship Id="rId155" Type="http://schemas.openxmlformats.org/officeDocument/2006/relationships/customXml" Target="../ink/ink218.xml"/><Relationship Id="rId176" Type="http://schemas.openxmlformats.org/officeDocument/2006/relationships/image" Target="../media/image208.png"/><Relationship Id="rId17" Type="http://schemas.openxmlformats.org/officeDocument/2006/relationships/customXml" Target="../ink/ink149.xml"/><Relationship Id="rId38" Type="http://schemas.openxmlformats.org/officeDocument/2006/relationships/image" Target="../media/image139.png"/><Relationship Id="rId59" Type="http://schemas.openxmlformats.org/officeDocument/2006/relationships/customXml" Target="../ink/ink170.xml"/><Relationship Id="rId103" Type="http://schemas.openxmlformats.org/officeDocument/2006/relationships/customXml" Target="../ink/ink192.xml"/><Relationship Id="rId124" Type="http://schemas.openxmlformats.org/officeDocument/2006/relationships/image" Target="../media/image182.png"/><Relationship Id="rId70" Type="http://schemas.openxmlformats.org/officeDocument/2006/relationships/image" Target="../media/image155.png"/><Relationship Id="rId91" Type="http://schemas.openxmlformats.org/officeDocument/2006/relationships/customXml" Target="../ink/ink186.xml"/><Relationship Id="rId145" Type="http://schemas.openxmlformats.org/officeDocument/2006/relationships/customXml" Target="../ink/ink213.xml"/><Relationship Id="rId166" Type="http://schemas.openxmlformats.org/officeDocument/2006/relationships/image" Target="../media/image203.png"/><Relationship Id="rId187" Type="http://schemas.openxmlformats.org/officeDocument/2006/relationships/customXml" Target="../ink/ink234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134.png"/><Relationship Id="rId49" Type="http://schemas.openxmlformats.org/officeDocument/2006/relationships/customXml" Target="../ink/ink165.xml"/><Relationship Id="rId114" Type="http://schemas.openxmlformats.org/officeDocument/2006/relationships/image" Target="../media/image177.png"/><Relationship Id="rId60" Type="http://schemas.openxmlformats.org/officeDocument/2006/relationships/image" Target="../media/image150.png"/><Relationship Id="rId81" Type="http://schemas.openxmlformats.org/officeDocument/2006/relationships/customXml" Target="../ink/ink181.xml"/><Relationship Id="rId135" Type="http://schemas.openxmlformats.org/officeDocument/2006/relationships/customXml" Target="../ink/ink208.xml"/><Relationship Id="rId156" Type="http://schemas.openxmlformats.org/officeDocument/2006/relationships/image" Target="../media/image198.png"/><Relationship Id="rId177" Type="http://schemas.openxmlformats.org/officeDocument/2006/relationships/customXml" Target="../ink/ink229.xml"/><Relationship Id="rId18" Type="http://schemas.openxmlformats.org/officeDocument/2006/relationships/image" Target="../media/image129.png"/><Relationship Id="rId39" Type="http://schemas.openxmlformats.org/officeDocument/2006/relationships/customXml" Target="../ink/ink16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5.png"/><Relationship Id="rId21" Type="http://schemas.openxmlformats.org/officeDocument/2006/relationships/image" Target="../media/image227.png"/><Relationship Id="rId63" Type="http://schemas.openxmlformats.org/officeDocument/2006/relationships/image" Target="../media/image248.png"/><Relationship Id="rId159" Type="http://schemas.openxmlformats.org/officeDocument/2006/relationships/image" Target="../media/image296.png"/><Relationship Id="rId170" Type="http://schemas.openxmlformats.org/officeDocument/2006/relationships/customXml" Target="../ink/ink321.xml"/><Relationship Id="rId226" Type="http://schemas.openxmlformats.org/officeDocument/2006/relationships/customXml" Target="../ink/ink349.xml"/><Relationship Id="rId268" Type="http://schemas.openxmlformats.org/officeDocument/2006/relationships/customXml" Target="../ink/ink370.xml"/><Relationship Id="rId11" Type="http://schemas.openxmlformats.org/officeDocument/2006/relationships/image" Target="../media/image222.png"/><Relationship Id="rId32" Type="http://schemas.openxmlformats.org/officeDocument/2006/relationships/customXml" Target="../ink/ink252.xml"/><Relationship Id="rId53" Type="http://schemas.openxmlformats.org/officeDocument/2006/relationships/image" Target="../media/image243.png"/><Relationship Id="rId74" Type="http://schemas.openxmlformats.org/officeDocument/2006/relationships/customXml" Target="../ink/ink273.xml"/><Relationship Id="rId128" Type="http://schemas.openxmlformats.org/officeDocument/2006/relationships/customXml" Target="../ink/ink300.xml"/><Relationship Id="rId149" Type="http://schemas.openxmlformats.org/officeDocument/2006/relationships/image" Target="../media/image291.png"/><Relationship Id="rId5" Type="http://schemas.openxmlformats.org/officeDocument/2006/relationships/image" Target="../media/image9.png"/><Relationship Id="rId95" Type="http://schemas.openxmlformats.org/officeDocument/2006/relationships/image" Target="../media/image264.png"/><Relationship Id="rId160" Type="http://schemas.openxmlformats.org/officeDocument/2006/relationships/customXml" Target="../ink/ink316.xml"/><Relationship Id="rId181" Type="http://schemas.openxmlformats.org/officeDocument/2006/relationships/image" Target="../media/image307.png"/><Relationship Id="rId216" Type="http://schemas.openxmlformats.org/officeDocument/2006/relationships/customXml" Target="../ink/ink344.xml"/><Relationship Id="rId237" Type="http://schemas.openxmlformats.org/officeDocument/2006/relationships/image" Target="../media/image335.png"/><Relationship Id="rId258" Type="http://schemas.openxmlformats.org/officeDocument/2006/relationships/customXml" Target="../ink/ink365.xml"/><Relationship Id="rId22" Type="http://schemas.openxmlformats.org/officeDocument/2006/relationships/customXml" Target="../ink/ink247.xml"/><Relationship Id="rId43" Type="http://schemas.openxmlformats.org/officeDocument/2006/relationships/image" Target="../media/image238.png"/><Relationship Id="rId64" Type="http://schemas.openxmlformats.org/officeDocument/2006/relationships/customXml" Target="../ink/ink268.xml"/><Relationship Id="rId118" Type="http://schemas.openxmlformats.org/officeDocument/2006/relationships/customXml" Target="../ink/ink295.xml"/><Relationship Id="rId139" Type="http://schemas.openxmlformats.org/officeDocument/2006/relationships/image" Target="../media/image286.png"/><Relationship Id="rId85" Type="http://schemas.openxmlformats.org/officeDocument/2006/relationships/image" Target="../media/image259.png"/><Relationship Id="rId150" Type="http://schemas.openxmlformats.org/officeDocument/2006/relationships/customXml" Target="../ink/ink311.xml"/><Relationship Id="rId171" Type="http://schemas.openxmlformats.org/officeDocument/2006/relationships/image" Target="../media/image302.png"/><Relationship Id="rId192" Type="http://schemas.openxmlformats.org/officeDocument/2006/relationships/customXml" Target="../ink/ink332.xml"/><Relationship Id="rId206" Type="http://schemas.openxmlformats.org/officeDocument/2006/relationships/customXml" Target="../ink/ink339.xml"/><Relationship Id="rId227" Type="http://schemas.openxmlformats.org/officeDocument/2006/relationships/image" Target="../media/image330.png"/><Relationship Id="rId248" Type="http://schemas.openxmlformats.org/officeDocument/2006/relationships/customXml" Target="../ink/ink360.xml"/><Relationship Id="rId269" Type="http://schemas.openxmlformats.org/officeDocument/2006/relationships/image" Target="../media/image351.png"/><Relationship Id="rId12" Type="http://schemas.openxmlformats.org/officeDocument/2006/relationships/customXml" Target="../ink/ink242.xml"/><Relationship Id="rId33" Type="http://schemas.openxmlformats.org/officeDocument/2006/relationships/image" Target="../media/image233.png"/><Relationship Id="rId108" Type="http://schemas.openxmlformats.org/officeDocument/2006/relationships/customXml" Target="../ink/ink290.xml"/><Relationship Id="rId129" Type="http://schemas.openxmlformats.org/officeDocument/2006/relationships/image" Target="../media/image281.png"/><Relationship Id="rId54" Type="http://schemas.openxmlformats.org/officeDocument/2006/relationships/customXml" Target="../ink/ink263.xml"/><Relationship Id="rId75" Type="http://schemas.openxmlformats.org/officeDocument/2006/relationships/image" Target="../media/image254.png"/><Relationship Id="rId96" Type="http://schemas.openxmlformats.org/officeDocument/2006/relationships/customXml" Target="../ink/ink284.xml"/><Relationship Id="rId140" Type="http://schemas.openxmlformats.org/officeDocument/2006/relationships/customXml" Target="../ink/ink306.xml"/><Relationship Id="rId161" Type="http://schemas.openxmlformats.org/officeDocument/2006/relationships/image" Target="../media/image297.png"/><Relationship Id="rId182" Type="http://schemas.openxmlformats.org/officeDocument/2006/relationships/customXml" Target="../ink/ink327.xml"/><Relationship Id="rId217" Type="http://schemas.openxmlformats.org/officeDocument/2006/relationships/image" Target="../media/image325.png"/><Relationship Id="rId6" Type="http://schemas.openxmlformats.org/officeDocument/2006/relationships/customXml" Target="../ink/ink239.xml"/><Relationship Id="rId238" Type="http://schemas.openxmlformats.org/officeDocument/2006/relationships/customXml" Target="../ink/ink355.xml"/><Relationship Id="rId259" Type="http://schemas.openxmlformats.org/officeDocument/2006/relationships/image" Target="../media/image346.png"/><Relationship Id="rId23" Type="http://schemas.openxmlformats.org/officeDocument/2006/relationships/image" Target="../media/image228.png"/><Relationship Id="rId119" Type="http://schemas.openxmlformats.org/officeDocument/2006/relationships/image" Target="../media/image276.png"/><Relationship Id="rId44" Type="http://schemas.openxmlformats.org/officeDocument/2006/relationships/customXml" Target="../ink/ink258.xml"/><Relationship Id="rId65" Type="http://schemas.openxmlformats.org/officeDocument/2006/relationships/image" Target="../media/image249.png"/><Relationship Id="rId86" Type="http://schemas.openxmlformats.org/officeDocument/2006/relationships/customXml" Target="../ink/ink279.xml"/><Relationship Id="rId130" Type="http://schemas.openxmlformats.org/officeDocument/2006/relationships/customXml" Target="../ink/ink301.xml"/><Relationship Id="rId151" Type="http://schemas.openxmlformats.org/officeDocument/2006/relationships/image" Target="../media/image292.png"/><Relationship Id="rId172" Type="http://schemas.openxmlformats.org/officeDocument/2006/relationships/customXml" Target="../ink/ink322.xml"/><Relationship Id="rId193" Type="http://schemas.openxmlformats.org/officeDocument/2006/relationships/image" Target="../media/image313.png"/><Relationship Id="rId207" Type="http://schemas.openxmlformats.org/officeDocument/2006/relationships/image" Target="../media/image320.png"/><Relationship Id="rId228" Type="http://schemas.openxmlformats.org/officeDocument/2006/relationships/customXml" Target="../ink/ink350.xml"/><Relationship Id="rId249" Type="http://schemas.openxmlformats.org/officeDocument/2006/relationships/image" Target="../media/image341.png"/><Relationship Id="rId13" Type="http://schemas.openxmlformats.org/officeDocument/2006/relationships/image" Target="../media/image223.png"/><Relationship Id="rId109" Type="http://schemas.openxmlformats.org/officeDocument/2006/relationships/image" Target="../media/image271.png"/><Relationship Id="rId260" Type="http://schemas.openxmlformats.org/officeDocument/2006/relationships/customXml" Target="../ink/ink366.xml"/><Relationship Id="rId34" Type="http://schemas.openxmlformats.org/officeDocument/2006/relationships/customXml" Target="../ink/ink253.xml"/><Relationship Id="rId55" Type="http://schemas.openxmlformats.org/officeDocument/2006/relationships/image" Target="../media/image244.png"/><Relationship Id="rId76" Type="http://schemas.openxmlformats.org/officeDocument/2006/relationships/customXml" Target="../ink/ink274.xml"/><Relationship Id="rId97" Type="http://schemas.openxmlformats.org/officeDocument/2006/relationships/image" Target="../media/image265.png"/><Relationship Id="rId120" Type="http://schemas.openxmlformats.org/officeDocument/2006/relationships/customXml" Target="../ink/ink296.xml"/><Relationship Id="rId141" Type="http://schemas.openxmlformats.org/officeDocument/2006/relationships/image" Target="../media/image287.png"/><Relationship Id="rId7" Type="http://schemas.openxmlformats.org/officeDocument/2006/relationships/image" Target="../media/image220.png"/><Relationship Id="rId162" Type="http://schemas.openxmlformats.org/officeDocument/2006/relationships/customXml" Target="../ink/ink317.xml"/><Relationship Id="rId183" Type="http://schemas.openxmlformats.org/officeDocument/2006/relationships/image" Target="../media/image308.png"/><Relationship Id="rId218" Type="http://schemas.openxmlformats.org/officeDocument/2006/relationships/customXml" Target="../ink/ink345.xml"/><Relationship Id="rId239" Type="http://schemas.openxmlformats.org/officeDocument/2006/relationships/image" Target="../media/image336.png"/><Relationship Id="rId250" Type="http://schemas.openxmlformats.org/officeDocument/2006/relationships/customXml" Target="../ink/ink361.xml"/><Relationship Id="rId24" Type="http://schemas.openxmlformats.org/officeDocument/2006/relationships/customXml" Target="../ink/ink248.xml"/><Relationship Id="rId45" Type="http://schemas.openxmlformats.org/officeDocument/2006/relationships/image" Target="../media/image239.png"/><Relationship Id="rId66" Type="http://schemas.openxmlformats.org/officeDocument/2006/relationships/customXml" Target="../ink/ink269.xml"/><Relationship Id="rId87" Type="http://schemas.openxmlformats.org/officeDocument/2006/relationships/image" Target="../media/image260.png"/><Relationship Id="rId110" Type="http://schemas.openxmlformats.org/officeDocument/2006/relationships/customXml" Target="../ink/ink291.xml"/><Relationship Id="rId131" Type="http://schemas.openxmlformats.org/officeDocument/2006/relationships/image" Target="../media/image282.png"/><Relationship Id="rId152" Type="http://schemas.openxmlformats.org/officeDocument/2006/relationships/customXml" Target="../ink/ink312.xml"/><Relationship Id="rId173" Type="http://schemas.openxmlformats.org/officeDocument/2006/relationships/image" Target="../media/image303.png"/><Relationship Id="rId194" Type="http://schemas.openxmlformats.org/officeDocument/2006/relationships/customXml" Target="../ink/ink333.xml"/><Relationship Id="rId208" Type="http://schemas.openxmlformats.org/officeDocument/2006/relationships/customXml" Target="../ink/ink340.xml"/><Relationship Id="rId229" Type="http://schemas.openxmlformats.org/officeDocument/2006/relationships/image" Target="../media/image331.png"/><Relationship Id="rId240" Type="http://schemas.openxmlformats.org/officeDocument/2006/relationships/customXml" Target="../ink/ink356.xml"/><Relationship Id="rId261" Type="http://schemas.openxmlformats.org/officeDocument/2006/relationships/image" Target="../media/image347.png"/><Relationship Id="rId14" Type="http://schemas.openxmlformats.org/officeDocument/2006/relationships/customXml" Target="../ink/ink243.xml"/><Relationship Id="rId35" Type="http://schemas.openxmlformats.org/officeDocument/2006/relationships/image" Target="../media/image234.png"/><Relationship Id="rId56" Type="http://schemas.openxmlformats.org/officeDocument/2006/relationships/customXml" Target="../ink/ink264.xml"/><Relationship Id="rId77" Type="http://schemas.openxmlformats.org/officeDocument/2006/relationships/image" Target="../media/image255.png"/><Relationship Id="rId100" Type="http://schemas.openxmlformats.org/officeDocument/2006/relationships/customXml" Target="../ink/ink286.xml"/><Relationship Id="rId8" Type="http://schemas.openxmlformats.org/officeDocument/2006/relationships/customXml" Target="../ink/ink240.xml"/><Relationship Id="rId98" Type="http://schemas.openxmlformats.org/officeDocument/2006/relationships/customXml" Target="../ink/ink285.xml"/><Relationship Id="rId121" Type="http://schemas.openxmlformats.org/officeDocument/2006/relationships/image" Target="../media/image277.png"/><Relationship Id="rId142" Type="http://schemas.openxmlformats.org/officeDocument/2006/relationships/customXml" Target="../ink/ink307.xml"/><Relationship Id="rId163" Type="http://schemas.openxmlformats.org/officeDocument/2006/relationships/image" Target="../media/image298.png"/><Relationship Id="rId184" Type="http://schemas.openxmlformats.org/officeDocument/2006/relationships/customXml" Target="../ink/ink328.xml"/><Relationship Id="rId219" Type="http://schemas.openxmlformats.org/officeDocument/2006/relationships/image" Target="../media/image326.png"/><Relationship Id="rId230" Type="http://schemas.openxmlformats.org/officeDocument/2006/relationships/customXml" Target="../ink/ink351.xml"/><Relationship Id="rId251" Type="http://schemas.openxmlformats.org/officeDocument/2006/relationships/image" Target="../media/image342.png"/><Relationship Id="rId25" Type="http://schemas.openxmlformats.org/officeDocument/2006/relationships/image" Target="../media/image229.png"/><Relationship Id="rId46" Type="http://schemas.openxmlformats.org/officeDocument/2006/relationships/customXml" Target="../ink/ink259.xml"/><Relationship Id="rId67" Type="http://schemas.openxmlformats.org/officeDocument/2006/relationships/image" Target="../media/image250.png"/><Relationship Id="rId88" Type="http://schemas.openxmlformats.org/officeDocument/2006/relationships/customXml" Target="../ink/ink280.xml"/><Relationship Id="rId111" Type="http://schemas.openxmlformats.org/officeDocument/2006/relationships/image" Target="../media/image272.png"/><Relationship Id="rId132" Type="http://schemas.openxmlformats.org/officeDocument/2006/relationships/customXml" Target="../ink/ink302.xml"/><Relationship Id="rId153" Type="http://schemas.openxmlformats.org/officeDocument/2006/relationships/image" Target="../media/image293.png"/><Relationship Id="rId174" Type="http://schemas.openxmlformats.org/officeDocument/2006/relationships/customXml" Target="../ink/ink323.xml"/><Relationship Id="rId195" Type="http://schemas.openxmlformats.org/officeDocument/2006/relationships/image" Target="../media/image314.png"/><Relationship Id="rId209" Type="http://schemas.openxmlformats.org/officeDocument/2006/relationships/image" Target="../media/image321.png"/><Relationship Id="rId220" Type="http://schemas.openxmlformats.org/officeDocument/2006/relationships/customXml" Target="../ink/ink346.xml"/><Relationship Id="rId241" Type="http://schemas.openxmlformats.org/officeDocument/2006/relationships/image" Target="../media/image337.png"/><Relationship Id="rId15" Type="http://schemas.openxmlformats.org/officeDocument/2006/relationships/image" Target="../media/image224.png"/><Relationship Id="rId36" Type="http://schemas.openxmlformats.org/officeDocument/2006/relationships/customXml" Target="../ink/ink254.xml"/><Relationship Id="rId57" Type="http://schemas.openxmlformats.org/officeDocument/2006/relationships/image" Target="../media/image245.png"/><Relationship Id="rId262" Type="http://schemas.openxmlformats.org/officeDocument/2006/relationships/customXml" Target="../ink/ink367.xml"/><Relationship Id="rId78" Type="http://schemas.openxmlformats.org/officeDocument/2006/relationships/customXml" Target="../ink/ink275.xml"/><Relationship Id="rId99" Type="http://schemas.openxmlformats.org/officeDocument/2006/relationships/image" Target="../media/image266.png"/><Relationship Id="rId101" Type="http://schemas.openxmlformats.org/officeDocument/2006/relationships/image" Target="../media/image267.png"/><Relationship Id="rId122" Type="http://schemas.openxmlformats.org/officeDocument/2006/relationships/customXml" Target="../ink/ink297.xml"/><Relationship Id="rId143" Type="http://schemas.openxmlformats.org/officeDocument/2006/relationships/image" Target="../media/image288.png"/><Relationship Id="rId164" Type="http://schemas.openxmlformats.org/officeDocument/2006/relationships/customXml" Target="../ink/ink318.xml"/><Relationship Id="rId185" Type="http://schemas.openxmlformats.org/officeDocument/2006/relationships/image" Target="../media/image309.png"/><Relationship Id="rId9" Type="http://schemas.openxmlformats.org/officeDocument/2006/relationships/image" Target="../media/image221.png"/><Relationship Id="rId210" Type="http://schemas.openxmlformats.org/officeDocument/2006/relationships/customXml" Target="../ink/ink341.xml"/><Relationship Id="rId26" Type="http://schemas.openxmlformats.org/officeDocument/2006/relationships/customXml" Target="../ink/ink249.xml"/><Relationship Id="rId231" Type="http://schemas.openxmlformats.org/officeDocument/2006/relationships/image" Target="../media/image332.png"/><Relationship Id="rId252" Type="http://schemas.openxmlformats.org/officeDocument/2006/relationships/customXml" Target="../ink/ink362.xml"/><Relationship Id="rId47" Type="http://schemas.openxmlformats.org/officeDocument/2006/relationships/image" Target="../media/image240.png"/><Relationship Id="rId68" Type="http://schemas.openxmlformats.org/officeDocument/2006/relationships/customXml" Target="../ink/ink270.xml"/><Relationship Id="rId89" Type="http://schemas.openxmlformats.org/officeDocument/2006/relationships/image" Target="../media/image261.png"/><Relationship Id="rId112" Type="http://schemas.openxmlformats.org/officeDocument/2006/relationships/customXml" Target="../ink/ink292.xml"/><Relationship Id="rId133" Type="http://schemas.openxmlformats.org/officeDocument/2006/relationships/image" Target="../media/image283.png"/><Relationship Id="rId154" Type="http://schemas.openxmlformats.org/officeDocument/2006/relationships/customXml" Target="../ink/ink313.xml"/><Relationship Id="rId175" Type="http://schemas.openxmlformats.org/officeDocument/2006/relationships/image" Target="../media/image304.png"/><Relationship Id="rId196" Type="http://schemas.openxmlformats.org/officeDocument/2006/relationships/customXml" Target="../ink/ink334.xml"/><Relationship Id="rId200" Type="http://schemas.openxmlformats.org/officeDocument/2006/relationships/customXml" Target="../ink/ink336.xml"/><Relationship Id="rId16" Type="http://schemas.openxmlformats.org/officeDocument/2006/relationships/customXml" Target="../ink/ink244.xml"/><Relationship Id="rId221" Type="http://schemas.openxmlformats.org/officeDocument/2006/relationships/image" Target="../media/image327.png"/><Relationship Id="rId242" Type="http://schemas.openxmlformats.org/officeDocument/2006/relationships/customXml" Target="../ink/ink357.xml"/><Relationship Id="rId263" Type="http://schemas.openxmlformats.org/officeDocument/2006/relationships/image" Target="../media/image348.png"/><Relationship Id="rId37" Type="http://schemas.openxmlformats.org/officeDocument/2006/relationships/image" Target="../media/image235.png"/><Relationship Id="rId58" Type="http://schemas.openxmlformats.org/officeDocument/2006/relationships/customXml" Target="../ink/ink265.xml"/><Relationship Id="rId79" Type="http://schemas.openxmlformats.org/officeDocument/2006/relationships/image" Target="../media/image256.png"/><Relationship Id="rId102" Type="http://schemas.openxmlformats.org/officeDocument/2006/relationships/customXml" Target="../ink/ink287.xml"/><Relationship Id="rId123" Type="http://schemas.openxmlformats.org/officeDocument/2006/relationships/image" Target="../media/image278.png"/><Relationship Id="rId144" Type="http://schemas.openxmlformats.org/officeDocument/2006/relationships/customXml" Target="../ink/ink308.xml"/><Relationship Id="rId90" Type="http://schemas.openxmlformats.org/officeDocument/2006/relationships/customXml" Target="../ink/ink281.xml"/><Relationship Id="rId165" Type="http://schemas.openxmlformats.org/officeDocument/2006/relationships/image" Target="../media/image299.png"/><Relationship Id="rId186" Type="http://schemas.openxmlformats.org/officeDocument/2006/relationships/customXml" Target="../ink/ink329.xml"/><Relationship Id="rId211" Type="http://schemas.openxmlformats.org/officeDocument/2006/relationships/image" Target="../media/image322.png"/><Relationship Id="rId232" Type="http://schemas.openxmlformats.org/officeDocument/2006/relationships/customXml" Target="../ink/ink352.xml"/><Relationship Id="rId253" Type="http://schemas.openxmlformats.org/officeDocument/2006/relationships/image" Target="../media/image343.png"/><Relationship Id="rId27" Type="http://schemas.openxmlformats.org/officeDocument/2006/relationships/image" Target="../media/image230.png"/><Relationship Id="rId48" Type="http://schemas.openxmlformats.org/officeDocument/2006/relationships/customXml" Target="../ink/ink260.xml"/><Relationship Id="rId69" Type="http://schemas.openxmlformats.org/officeDocument/2006/relationships/image" Target="../media/image251.png"/><Relationship Id="rId113" Type="http://schemas.openxmlformats.org/officeDocument/2006/relationships/image" Target="../media/image273.png"/><Relationship Id="rId134" Type="http://schemas.openxmlformats.org/officeDocument/2006/relationships/customXml" Target="../ink/ink303.xml"/><Relationship Id="rId80" Type="http://schemas.openxmlformats.org/officeDocument/2006/relationships/customXml" Target="../ink/ink276.xml"/><Relationship Id="rId155" Type="http://schemas.openxmlformats.org/officeDocument/2006/relationships/image" Target="../media/image294.png"/><Relationship Id="rId176" Type="http://schemas.openxmlformats.org/officeDocument/2006/relationships/customXml" Target="../ink/ink324.xml"/><Relationship Id="rId197" Type="http://schemas.openxmlformats.org/officeDocument/2006/relationships/image" Target="../media/image315.png"/><Relationship Id="rId201" Type="http://schemas.openxmlformats.org/officeDocument/2006/relationships/image" Target="../media/image317.png"/><Relationship Id="rId222" Type="http://schemas.openxmlformats.org/officeDocument/2006/relationships/customXml" Target="../ink/ink347.xml"/><Relationship Id="rId243" Type="http://schemas.openxmlformats.org/officeDocument/2006/relationships/image" Target="../media/image338.png"/><Relationship Id="rId264" Type="http://schemas.openxmlformats.org/officeDocument/2006/relationships/customXml" Target="../ink/ink368.xml"/><Relationship Id="rId17" Type="http://schemas.openxmlformats.org/officeDocument/2006/relationships/image" Target="../media/image225.png"/><Relationship Id="rId38" Type="http://schemas.openxmlformats.org/officeDocument/2006/relationships/customXml" Target="../ink/ink255.xml"/><Relationship Id="rId59" Type="http://schemas.openxmlformats.org/officeDocument/2006/relationships/image" Target="../media/image246.png"/><Relationship Id="rId103" Type="http://schemas.openxmlformats.org/officeDocument/2006/relationships/image" Target="../media/image268.png"/><Relationship Id="rId124" Type="http://schemas.openxmlformats.org/officeDocument/2006/relationships/customXml" Target="../ink/ink298.xml"/><Relationship Id="rId70" Type="http://schemas.openxmlformats.org/officeDocument/2006/relationships/customXml" Target="../ink/ink271.xml"/><Relationship Id="rId91" Type="http://schemas.openxmlformats.org/officeDocument/2006/relationships/image" Target="../media/image262.png"/><Relationship Id="rId145" Type="http://schemas.openxmlformats.org/officeDocument/2006/relationships/image" Target="../media/image289.png"/><Relationship Id="rId166" Type="http://schemas.openxmlformats.org/officeDocument/2006/relationships/customXml" Target="../ink/ink319.xml"/><Relationship Id="rId187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42.xml"/><Relationship Id="rId233" Type="http://schemas.openxmlformats.org/officeDocument/2006/relationships/image" Target="../media/image333.png"/><Relationship Id="rId254" Type="http://schemas.openxmlformats.org/officeDocument/2006/relationships/customXml" Target="../ink/ink363.xml"/><Relationship Id="rId28" Type="http://schemas.openxmlformats.org/officeDocument/2006/relationships/customXml" Target="../ink/ink250.xml"/><Relationship Id="rId49" Type="http://schemas.openxmlformats.org/officeDocument/2006/relationships/image" Target="../media/image241.png"/><Relationship Id="rId114" Type="http://schemas.openxmlformats.org/officeDocument/2006/relationships/customXml" Target="../ink/ink293.xml"/><Relationship Id="rId60" Type="http://schemas.openxmlformats.org/officeDocument/2006/relationships/customXml" Target="../ink/ink266.xml"/><Relationship Id="rId81" Type="http://schemas.openxmlformats.org/officeDocument/2006/relationships/image" Target="../media/image257.png"/><Relationship Id="rId135" Type="http://schemas.openxmlformats.org/officeDocument/2006/relationships/image" Target="../media/image284.png"/><Relationship Id="rId156" Type="http://schemas.openxmlformats.org/officeDocument/2006/relationships/customXml" Target="../ink/ink314.xml"/><Relationship Id="rId177" Type="http://schemas.openxmlformats.org/officeDocument/2006/relationships/image" Target="../media/image305.png"/><Relationship Id="rId198" Type="http://schemas.openxmlformats.org/officeDocument/2006/relationships/customXml" Target="../ink/ink335.xml"/><Relationship Id="rId202" Type="http://schemas.openxmlformats.org/officeDocument/2006/relationships/customXml" Target="../ink/ink337.xml"/><Relationship Id="rId223" Type="http://schemas.openxmlformats.org/officeDocument/2006/relationships/image" Target="../media/image328.png"/><Relationship Id="rId244" Type="http://schemas.openxmlformats.org/officeDocument/2006/relationships/customXml" Target="../ink/ink358.xml"/><Relationship Id="rId18" Type="http://schemas.openxmlformats.org/officeDocument/2006/relationships/customXml" Target="../ink/ink245.xml"/><Relationship Id="rId39" Type="http://schemas.openxmlformats.org/officeDocument/2006/relationships/image" Target="../media/image236.png"/><Relationship Id="rId265" Type="http://schemas.openxmlformats.org/officeDocument/2006/relationships/image" Target="../media/image349.png"/><Relationship Id="rId50" Type="http://schemas.openxmlformats.org/officeDocument/2006/relationships/customXml" Target="../ink/ink261.xml"/><Relationship Id="rId104" Type="http://schemas.openxmlformats.org/officeDocument/2006/relationships/customXml" Target="../ink/ink288.xml"/><Relationship Id="rId125" Type="http://schemas.openxmlformats.org/officeDocument/2006/relationships/image" Target="../media/image279.png"/><Relationship Id="rId146" Type="http://schemas.openxmlformats.org/officeDocument/2006/relationships/customXml" Target="../ink/ink309.xml"/><Relationship Id="rId167" Type="http://schemas.openxmlformats.org/officeDocument/2006/relationships/image" Target="../media/image300.png"/><Relationship Id="rId188" Type="http://schemas.openxmlformats.org/officeDocument/2006/relationships/customXml" Target="../ink/ink330.xml"/><Relationship Id="rId71" Type="http://schemas.openxmlformats.org/officeDocument/2006/relationships/image" Target="../media/image252.png"/><Relationship Id="rId92" Type="http://schemas.openxmlformats.org/officeDocument/2006/relationships/customXml" Target="../ink/ink282.xml"/><Relationship Id="rId213" Type="http://schemas.openxmlformats.org/officeDocument/2006/relationships/image" Target="../media/image323.png"/><Relationship Id="rId234" Type="http://schemas.openxmlformats.org/officeDocument/2006/relationships/customXml" Target="../ink/ink353.xml"/><Relationship Id="rId2" Type="http://schemas.openxmlformats.org/officeDocument/2006/relationships/image" Target="../media/image218.emf"/><Relationship Id="rId29" Type="http://schemas.openxmlformats.org/officeDocument/2006/relationships/image" Target="../media/image231.png"/><Relationship Id="rId255" Type="http://schemas.openxmlformats.org/officeDocument/2006/relationships/image" Target="../media/image344.png"/><Relationship Id="rId40" Type="http://schemas.openxmlformats.org/officeDocument/2006/relationships/customXml" Target="../ink/ink256.xml"/><Relationship Id="rId115" Type="http://schemas.openxmlformats.org/officeDocument/2006/relationships/image" Target="../media/image274.png"/><Relationship Id="rId136" Type="http://schemas.openxmlformats.org/officeDocument/2006/relationships/customXml" Target="../ink/ink304.xml"/><Relationship Id="rId157" Type="http://schemas.openxmlformats.org/officeDocument/2006/relationships/image" Target="../media/image295.png"/><Relationship Id="rId178" Type="http://schemas.openxmlformats.org/officeDocument/2006/relationships/customXml" Target="../ink/ink325.xml"/><Relationship Id="rId61" Type="http://schemas.openxmlformats.org/officeDocument/2006/relationships/image" Target="../media/image247.png"/><Relationship Id="rId82" Type="http://schemas.openxmlformats.org/officeDocument/2006/relationships/customXml" Target="../ink/ink277.xml"/><Relationship Id="rId199" Type="http://schemas.openxmlformats.org/officeDocument/2006/relationships/image" Target="../media/image316.png"/><Relationship Id="rId203" Type="http://schemas.openxmlformats.org/officeDocument/2006/relationships/image" Target="../media/image318.png"/><Relationship Id="rId19" Type="http://schemas.openxmlformats.org/officeDocument/2006/relationships/image" Target="../media/image226.png"/><Relationship Id="rId224" Type="http://schemas.openxmlformats.org/officeDocument/2006/relationships/customXml" Target="../ink/ink348.xml"/><Relationship Id="rId245" Type="http://schemas.openxmlformats.org/officeDocument/2006/relationships/image" Target="../media/image339.png"/><Relationship Id="rId266" Type="http://schemas.openxmlformats.org/officeDocument/2006/relationships/customXml" Target="../ink/ink369.xml"/><Relationship Id="rId30" Type="http://schemas.openxmlformats.org/officeDocument/2006/relationships/customXml" Target="../ink/ink251.xml"/><Relationship Id="rId105" Type="http://schemas.openxmlformats.org/officeDocument/2006/relationships/image" Target="../media/image269.png"/><Relationship Id="rId126" Type="http://schemas.openxmlformats.org/officeDocument/2006/relationships/customXml" Target="../ink/ink299.xml"/><Relationship Id="rId147" Type="http://schemas.openxmlformats.org/officeDocument/2006/relationships/image" Target="../media/image290.png"/><Relationship Id="rId168" Type="http://schemas.openxmlformats.org/officeDocument/2006/relationships/customXml" Target="../ink/ink320.xml"/><Relationship Id="rId51" Type="http://schemas.openxmlformats.org/officeDocument/2006/relationships/image" Target="../media/image242.png"/><Relationship Id="rId72" Type="http://schemas.openxmlformats.org/officeDocument/2006/relationships/customXml" Target="../ink/ink272.xml"/><Relationship Id="rId93" Type="http://schemas.openxmlformats.org/officeDocument/2006/relationships/image" Target="../media/image263.png"/><Relationship Id="rId189" Type="http://schemas.openxmlformats.org/officeDocument/2006/relationships/image" Target="../media/image311.png"/><Relationship Id="rId3" Type="http://schemas.openxmlformats.org/officeDocument/2006/relationships/customXml" Target="../ink/ink238.xml"/><Relationship Id="rId214" Type="http://schemas.openxmlformats.org/officeDocument/2006/relationships/customXml" Target="../ink/ink343.xml"/><Relationship Id="rId235" Type="http://schemas.openxmlformats.org/officeDocument/2006/relationships/image" Target="../media/image334.png"/><Relationship Id="rId256" Type="http://schemas.openxmlformats.org/officeDocument/2006/relationships/customXml" Target="../ink/ink364.xml"/><Relationship Id="rId116" Type="http://schemas.openxmlformats.org/officeDocument/2006/relationships/customXml" Target="../ink/ink294.xml"/><Relationship Id="rId137" Type="http://schemas.openxmlformats.org/officeDocument/2006/relationships/image" Target="../media/image285.png"/><Relationship Id="rId158" Type="http://schemas.openxmlformats.org/officeDocument/2006/relationships/customXml" Target="../ink/ink315.xml"/><Relationship Id="rId20" Type="http://schemas.openxmlformats.org/officeDocument/2006/relationships/customXml" Target="../ink/ink246.xml"/><Relationship Id="rId41" Type="http://schemas.openxmlformats.org/officeDocument/2006/relationships/image" Target="../media/image237.png"/><Relationship Id="rId62" Type="http://schemas.openxmlformats.org/officeDocument/2006/relationships/customXml" Target="../ink/ink267.xml"/><Relationship Id="rId83" Type="http://schemas.openxmlformats.org/officeDocument/2006/relationships/image" Target="../media/image258.png"/><Relationship Id="rId179" Type="http://schemas.openxmlformats.org/officeDocument/2006/relationships/image" Target="../media/image306.png"/><Relationship Id="rId190" Type="http://schemas.openxmlformats.org/officeDocument/2006/relationships/customXml" Target="../ink/ink331.xml"/><Relationship Id="rId204" Type="http://schemas.openxmlformats.org/officeDocument/2006/relationships/customXml" Target="../ink/ink338.xml"/><Relationship Id="rId225" Type="http://schemas.openxmlformats.org/officeDocument/2006/relationships/image" Target="../media/image329.png"/><Relationship Id="rId246" Type="http://schemas.openxmlformats.org/officeDocument/2006/relationships/customXml" Target="../ink/ink359.xml"/><Relationship Id="rId267" Type="http://schemas.openxmlformats.org/officeDocument/2006/relationships/image" Target="../media/image350.png"/><Relationship Id="rId106" Type="http://schemas.openxmlformats.org/officeDocument/2006/relationships/customXml" Target="../ink/ink289.xml"/><Relationship Id="rId127" Type="http://schemas.openxmlformats.org/officeDocument/2006/relationships/image" Target="../media/image280.png"/><Relationship Id="rId10" Type="http://schemas.openxmlformats.org/officeDocument/2006/relationships/customXml" Target="../ink/ink241.xml"/><Relationship Id="rId31" Type="http://schemas.openxmlformats.org/officeDocument/2006/relationships/image" Target="../media/image232.png"/><Relationship Id="rId52" Type="http://schemas.openxmlformats.org/officeDocument/2006/relationships/customXml" Target="../ink/ink262.xml"/><Relationship Id="rId73" Type="http://schemas.openxmlformats.org/officeDocument/2006/relationships/image" Target="../media/image253.png"/><Relationship Id="rId94" Type="http://schemas.openxmlformats.org/officeDocument/2006/relationships/customXml" Target="../ink/ink283.xml"/><Relationship Id="rId148" Type="http://schemas.openxmlformats.org/officeDocument/2006/relationships/customXml" Target="../ink/ink310.xml"/><Relationship Id="rId169" Type="http://schemas.openxmlformats.org/officeDocument/2006/relationships/image" Target="../media/image301.png"/><Relationship Id="rId4" Type="http://schemas.openxmlformats.org/officeDocument/2006/relationships/image" Target="../media/image219.png"/><Relationship Id="rId180" Type="http://schemas.openxmlformats.org/officeDocument/2006/relationships/customXml" Target="../ink/ink326.xml"/><Relationship Id="rId215" Type="http://schemas.openxmlformats.org/officeDocument/2006/relationships/image" Target="../media/image324.png"/><Relationship Id="rId236" Type="http://schemas.openxmlformats.org/officeDocument/2006/relationships/customXml" Target="../ink/ink354.xml"/><Relationship Id="rId257" Type="http://schemas.openxmlformats.org/officeDocument/2006/relationships/image" Target="../media/image345.png"/><Relationship Id="rId42" Type="http://schemas.openxmlformats.org/officeDocument/2006/relationships/customXml" Target="../ink/ink257.xml"/><Relationship Id="rId84" Type="http://schemas.openxmlformats.org/officeDocument/2006/relationships/customXml" Target="../ink/ink278.xml"/><Relationship Id="rId138" Type="http://schemas.openxmlformats.org/officeDocument/2006/relationships/customXml" Target="../ink/ink305.xml"/><Relationship Id="rId191" Type="http://schemas.openxmlformats.org/officeDocument/2006/relationships/image" Target="../media/image312.png"/><Relationship Id="rId205" Type="http://schemas.openxmlformats.org/officeDocument/2006/relationships/image" Target="../media/image319.png"/><Relationship Id="rId247" Type="http://schemas.openxmlformats.org/officeDocument/2006/relationships/image" Target="../media/image340.png"/><Relationship Id="rId107" Type="http://schemas.openxmlformats.org/officeDocument/2006/relationships/image" Target="../media/image270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5.png"/><Relationship Id="rId21" Type="http://schemas.openxmlformats.org/officeDocument/2006/relationships/customXml" Target="../ink/ink378.xml"/><Relationship Id="rId42" Type="http://schemas.openxmlformats.org/officeDocument/2006/relationships/image" Target="../media/image369.png"/><Relationship Id="rId63" Type="http://schemas.openxmlformats.org/officeDocument/2006/relationships/customXml" Target="../ink/ink399.xml"/><Relationship Id="rId84" Type="http://schemas.openxmlformats.org/officeDocument/2006/relationships/image" Target="../media/image390.png"/><Relationship Id="rId138" Type="http://schemas.openxmlformats.org/officeDocument/2006/relationships/customXml" Target="../ink/ink438.xml"/><Relationship Id="rId159" Type="http://schemas.openxmlformats.org/officeDocument/2006/relationships/image" Target="../media/image426.png"/><Relationship Id="rId170" Type="http://schemas.openxmlformats.org/officeDocument/2006/relationships/customXml" Target="../ink/ink454.xml"/><Relationship Id="rId191" Type="http://schemas.openxmlformats.org/officeDocument/2006/relationships/image" Target="../media/image442.png"/><Relationship Id="rId107" Type="http://schemas.openxmlformats.org/officeDocument/2006/relationships/image" Target="../media/image400.png"/><Relationship Id="rId11" Type="http://schemas.openxmlformats.org/officeDocument/2006/relationships/image" Target="../media/image354.emf"/><Relationship Id="rId32" Type="http://schemas.openxmlformats.org/officeDocument/2006/relationships/image" Target="../media/image365.png"/><Relationship Id="rId53" Type="http://schemas.openxmlformats.org/officeDocument/2006/relationships/customXml" Target="../ink/ink394.xml"/><Relationship Id="rId74" Type="http://schemas.openxmlformats.org/officeDocument/2006/relationships/image" Target="../media/image385.png"/><Relationship Id="rId128" Type="http://schemas.openxmlformats.org/officeDocument/2006/relationships/customXml" Target="../ink/ink433.xml"/><Relationship Id="rId149" Type="http://schemas.openxmlformats.org/officeDocument/2006/relationships/image" Target="../media/image421.png"/><Relationship Id="rId5" Type="http://schemas.openxmlformats.org/officeDocument/2006/relationships/customXml" Target="../ink/ink372.xml"/><Relationship Id="rId95" Type="http://schemas.openxmlformats.org/officeDocument/2006/relationships/image" Target="../media/image394.png"/><Relationship Id="rId160" Type="http://schemas.openxmlformats.org/officeDocument/2006/relationships/customXml" Target="../ink/ink449.xml"/><Relationship Id="rId181" Type="http://schemas.openxmlformats.org/officeDocument/2006/relationships/image" Target="../media/image437.png"/><Relationship Id="rId22" Type="http://schemas.openxmlformats.org/officeDocument/2006/relationships/image" Target="../media/image360.png"/><Relationship Id="rId43" Type="http://schemas.openxmlformats.org/officeDocument/2006/relationships/customXml" Target="../ink/ink389.xml"/><Relationship Id="rId64" Type="http://schemas.openxmlformats.org/officeDocument/2006/relationships/image" Target="../media/image380.png"/><Relationship Id="rId118" Type="http://schemas.openxmlformats.org/officeDocument/2006/relationships/customXml" Target="../ink/ink428.xml"/><Relationship Id="rId139" Type="http://schemas.openxmlformats.org/officeDocument/2006/relationships/image" Target="../media/image416.png"/><Relationship Id="rId85" Type="http://schemas.openxmlformats.org/officeDocument/2006/relationships/customXml" Target="../ink/ink410.xml"/><Relationship Id="rId150" Type="http://schemas.openxmlformats.org/officeDocument/2006/relationships/customXml" Target="../ink/ink444.xml"/><Relationship Id="rId171" Type="http://schemas.openxmlformats.org/officeDocument/2006/relationships/image" Target="../media/image432.png"/><Relationship Id="rId192" Type="http://schemas.openxmlformats.org/officeDocument/2006/relationships/customXml" Target="../ink/ink465.xml"/><Relationship Id="rId12" Type="http://schemas.openxmlformats.org/officeDocument/2006/relationships/image" Target="../media/image355.emf"/><Relationship Id="rId33" Type="http://schemas.openxmlformats.org/officeDocument/2006/relationships/customXml" Target="../ink/ink384.xml"/><Relationship Id="rId108" Type="http://schemas.openxmlformats.org/officeDocument/2006/relationships/customXml" Target="../ink/ink423.xml"/><Relationship Id="rId129" Type="http://schemas.openxmlformats.org/officeDocument/2006/relationships/image" Target="../media/image411.png"/><Relationship Id="rId54" Type="http://schemas.openxmlformats.org/officeDocument/2006/relationships/image" Target="../media/image375.png"/><Relationship Id="rId75" Type="http://schemas.openxmlformats.org/officeDocument/2006/relationships/customXml" Target="../ink/ink405.xml"/><Relationship Id="rId96" Type="http://schemas.openxmlformats.org/officeDocument/2006/relationships/customXml" Target="../ink/ink417.xml"/><Relationship Id="rId140" Type="http://schemas.openxmlformats.org/officeDocument/2006/relationships/customXml" Target="../ink/ink439.xml"/><Relationship Id="rId161" Type="http://schemas.openxmlformats.org/officeDocument/2006/relationships/image" Target="../media/image427.png"/><Relationship Id="rId182" Type="http://schemas.openxmlformats.org/officeDocument/2006/relationships/customXml" Target="../ink/ink460.xml"/><Relationship Id="rId6" Type="http://schemas.openxmlformats.org/officeDocument/2006/relationships/image" Target="../media/image1210.png"/><Relationship Id="rId23" Type="http://schemas.openxmlformats.org/officeDocument/2006/relationships/customXml" Target="../ink/ink379.xml"/><Relationship Id="rId119" Type="http://schemas.openxmlformats.org/officeDocument/2006/relationships/image" Target="../media/image406.png"/><Relationship Id="rId44" Type="http://schemas.openxmlformats.org/officeDocument/2006/relationships/image" Target="../media/image370.png"/><Relationship Id="rId65" Type="http://schemas.openxmlformats.org/officeDocument/2006/relationships/customXml" Target="../ink/ink400.xml"/><Relationship Id="rId86" Type="http://schemas.openxmlformats.org/officeDocument/2006/relationships/image" Target="../media/image391.png"/><Relationship Id="rId130" Type="http://schemas.openxmlformats.org/officeDocument/2006/relationships/customXml" Target="../ink/ink434.xml"/><Relationship Id="rId151" Type="http://schemas.openxmlformats.org/officeDocument/2006/relationships/image" Target="../media/image422.png"/><Relationship Id="rId172" Type="http://schemas.openxmlformats.org/officeDocument/2006/relationships/customXml" Target="../ink/ink455.xml"/><Relationship Id="rId193" Type="http://schemas.openxmlformats.org/officeDocument/2006/relationships/image" Target="../media/image443.png"/><Relationship Id="rId13" Type="http://schemas.openxmlformats.org/officeDocument/2006/relationships/customXml" Target="../ink/ink374.xml"/><Relationship Id="rId109" Type="http://schemas.openxmlformats.org/officeDocument/2006/relationships/image" Target="../media/image401.png"/><Relationship Id="rId34" Type="http://schemas.openxmlformats.org/officeDocument/2006/relationships/image" Target="../media/image366.png"/><Relationship Id="rId55" Type="http://schemas.openxmlformats.org/officeDocument/2006/relationships/customXml" Target="../ink/ink395.xml"/><Relationship Id="rId76" Type="http://schemas.openxmlformats.org/officeDocument/2006/relationships/image" Target="../media/image386.png"/><Relationship Id="rId97" Type="http://schemas.openxmlformats.org/officeDocument/2006/relationships/image" Target="../media/image395.png"/><Relationship Id="rId120" Type="http://schemas.openxmlformats.org/officeDocument/2006/relationships/customXml" Target="../ink/ink429.xml"/><Relationship Id="rId141" Type="http://schemas.openxmlformats.org/officeDocument/2006/relationships/image" Target="../media/image417.png"/><Relationship Id="rId7" Type="http://schemas.openxmlformats.org/officeDocument/2006/relationships/customXml" Target="../ink/ink373.xml"/><Relationship Id="rId162" Type="http://schemas.openxmlformats.org/officeDocument/2006/relationships/customXml" Target="../ink/ink450.xml"/><Relationship Id="rId183" Type="http://schemas.openxmlformats.org/officeDocument/2006/relationships/image" Target="../media/image438.png"/><Relationship Id="rId2" Type="http://schemas.openxmlformats.org/officeDocument/2006/relationships/image" Target="../media/image3.emf"/><Relationship Id="rId29" Type="http://schemas.openxmlformats.org/officeDocument/2006/relationships/customXml" Target="../ink/ink382.xml"/><Relationship Id="rId24" Type="http://schemas.openxmlformats.org/officeDocument/2006/relationships/image" Target="../media/image361.png"/><Relationship Id="rId40" Type="http://schemas.openxmlformats.org/officeDocument/2006/relationships/image" Target="../media/image368.png"/><Relationship Id="rId45" Type="http://schemas.openxmlformats.org/officeDocument/2006/relationships/customXml" Target="../ink/ink390.xml"/><Relationship Id="rId66" Type="http://schemas.openxmlformats.org/officeDocument/2006/relationships/image" Target="../media/image381.png"/><Relationship Id="rId87" Type="http://schemas.openxmlformats.org/officeDocument/2006/relationships/customXml" Target="../ink/ink411.xml"/><Relationship Id="rId110" Type="http://schemas.openxmlformats.org/officeDocument/2006/relationships/customXml" Target="../ink/ink424.xml"/><Relationship Id="rId115" Type="http://schemas.openxmlformats.org/officeDocument/2006/relationships/image" Target="../media/image404.png"/><Relationship Id="rId131" Type="http://schemas.openxmlformats.org/officeDocument/2006/relationships/image" Target="../media/image412.png"/><Relationship Id="rId136" Type="http://schemas.openxmlformats.org/officeDocument/2006/relationships/customXml" Target="../ink/ink437.xml"/><Relationship Id="rId157" Type="http://schemas.openxmlformats.org/officeDocument/2006/relationships/image" Target="../media/image425.png"/><Relationship Id="rId178" Type="http://schemas.openxmlformats.org/officeDocument/2006/relationships/customXml" Target="../ink/ink458.xml"/><Relationship Id="rId61" Type="http://schemas.openxmlformats.org/officeDocument/2006/relationships/customXml" Target="../ink/ink398.xml"/><Relationship Id="rId82" Type="http://schemas.openxmlformats.org/officeDocument/2006/relationships/image" Target="../media/image389.png"/><Relationship Id="rId152" Type="http://schemas.openxmlformats.org/officeDocument/2006/relationships/customXml" Target="../ink/ink445.xml"/><Relationship Id="rId173" Type="http://schemas.openxmlformats.org/officeDocument/2006/relationships/image" Target="../media/image433.png"/><Relationship Id="rId194" Type="http://schemas.openxmlformats.org/officeDocument/2006/relationships/customXml" Target="../ink/ink466.xml"/><Relationship Id="rId199" Type="http://schemas.openxmlformats.org/officeDocument/2006/relationships/image" Target="../media/image446.png"/><Relationship Id="rId203" Type="http://schemas.openxmlformats.org/officeDocument/2006/relationships/image" Target="../media/image448.png"/><Relationship Id="rId19" Type="http://schemas.openxmlformats.org/officeDocument/2006/relationships/customXml" Target="../ink/ink377.xml"/><Relationship Id="rId14" Type="http://schemas.openxmlformats.org/officeDocument/2006/relationships/image" Target="../media/image356.png"/><Relationship Id="rId30" Type="http://schemas.openxmlformats.org/officeDocument/2006/relationships/image" Target="../media/image364.png"/><Relationship Id="rId35" Type="http://schemas.openxmlformats.org/officeDocument/2006/relationships/customXml" Target="../ink/ink385.xml"/><Relationship Id="rId56" Type="http://schemas.openxmlformats.org/officeDocument/2006/relationships/image" Target="../media/image376.png"/><Relationship Id="rId77" Type="http://schemas.openxmlformats.org/officeDocument/2006/relationships/customXml" Target="../ink/ink406.xml"/><Relationship Id="rId100" Type="http://schemas.openxmlformats.org/officeDocument/2006/relationships/customXml" Target="../ink/ink419.xml"/><Relationship Id="rId105" Type="http://schemas.openxmlformats.org/officeDocument/2006/relationships/image" Target="../media/image399.png"/><Relationship Id="rId126" Type="http://schemas.openxmlformats.org/officeDocument/2006/relationships/customXml" Target="../ink/ink432.xml"/><Relationship Id="rId147" Type="http://schemas.openxmlformats.org/officeDocument/2006/relationships/image" Target="../media/image420.png"/><Relationship Id="rId168" Type="http://schemas.openxmlformats.org/officeDocument/2006/relationships/customXml" Target="../ink/ink453.xml"/><Relationship Id="rId8" Type="http://schemas.openxmlformats.org/officeDocument/2006/relationships/image" Target="../media/image1310.png"/><Relationship Id="rId51" Type="http://schemas.openxmlformats.org/officeDocument/2006/relationships/customXml" Target="../ink/ink393.xml"/><Relationship Id="rId72" Type="http://schemas.openxmlformats.org/officeDocument/2006/relationships/image" Target="../media/image384.png"/><Relationship Id="rId93" Type="http://schemas.openxmlformats.org/officeDocument/2006/relationships/customXml" Target="../ink/ink415.xml"/><Relationship Id="rId98" Type="http://schemas.openxmlformats.org/officeDocument/2006/relationships/customXml" Target="../ink/ink418.xml"/><Relationship Id="rId121" Type="http://schemas.openxmlformats.org/officeDocument/2006/relationships/image" Target="../media/image407.png"/><Relationship Id="rId142" Type="http://schemas.openxmlformats.org/officeDocument/2006/relationships/customXml" Target="../ink/ink440.xml"/><Relationship Id="rId163" Type="http://schemas.openxmlformats.org/officeDocument/2006/relationships/image" Target="../media/image428.png"/><Relationship Id="rId184" Type="http://schemas.openxmlformats.org/officeDocument/2006/relationships/customXml" Target="../ink/ink461.xml"/><Relationship Id="rId189" Type="http://schemas.openxmlformats.org/officeDocument/2006/relationships/image" Target="../media/image441.png"/><Relationship Id="rId3" Type="http://schemas.openxmlformats.org/officeDocument/2006/relationships/customXml" Target="../ink/ink371.xml"/><Relationship Id="rId25" Type="http://schemas.openxmlformats.org/officeDocument/2006/relationships/customXml" Target="../ink/ink380.xml"/><Relationship Id="rId46" Type="http://schemas.openxmlformats.org/officeDocument/2006/relationships/image" Target="../media/image371.png"/><Relationship Id="rId67" Type="http://schemas.openxmlformats.org/officeDocument/2006/relationships/customXml" Target="../ink/ink401.xml"/><Relationship Id="rId116" Type="http://schemas.openxmlformats.org/officeDocument/2006/relationships/customXml" Target="../ink/ink427.xml"/><Relationship Id="rId137" Type="http://schemas.openxmlformats.org/officeDocument/2006/relationships/image" Target="../media/image415.png"/><Relationship Id="rId158" Type="http://schemas.openxmlformats.org/officeDocument/2006/relationships/customXml" Target="../ink/ink448.xml"/><Relationship Id="rId20" Type="http://schemas.openxmlformats.org/officeDocument/2006/relationships/image" Target="../media/image359.png"/><Relationship Id="rId41" Type="http://schemas.openxmlformats.org/officeDocument/2006/relationships/customXml" Target="../ink/ink388.xml"/><Relationship Id="rId62" Type="http://schemas.openxmlformats.org/officeDocument/2006/relationships/image" Target="../media/image379.png"/><Relationship Id="rId83" Type="http://schemas.openxmlformats.org/officeDocument/2006/relationships/customXml" Target="../ink/ink409.xml"/><Relationship Id="rId88" Type="http://schemas.openxmlformats.org/officeDocument/2006/relationships/image" Target="../media/image392.png"/><Relationship Id="rId111" Type="http://schemas.openxmlformats.org/officeDocument/2006/relationships/image" Target="../media/image402.png"/><Relationship Id="rId132" Type="http://schemas.openxmlformats.org/officeDocument/2006/relationships/customXml" Target="../ink/ink435.xml"/><Relationship Id="rId153" Type="http://schemas.openxmlformats.org/officeDocument/2006/relationships/image" Target="../media/image423.png"/><Relationship Id="rId174" Type="http://schemas.openxmlformats.org/officeDocument/2006/relationships/customXml" Target="../ink/ink456.xml"/><Relationship Id="rId179" Type="http://schemas.openxmlformats.org/officeDocument/2006/relationships/image" Target="../media/image436.png"/><Relationship Id="rId195" Type="http://schemas.openxmlformats.org/officeDocument/2006/relationships/image" Target="../media/image444.png"/><Relationship Id="rId190" Type="http://schemas.openxmlformats.org/officeDocument/2006/relationships/customXml" Target="../ink/ink464.xml"/><Relationship Id="rId15" Type="http://schemas.openxmlformats.org/officeDocument/2006/relationships/customXml" Target="../ink/ink375.xml"/><Relationship Id="rId36" Type="http://schemas.openxmlformats.org/officeDocument/2006/relationships/image" Target="../media/image240.png"/><Relationship Id="rId57" Type="http://schemas.openxmlformats.org/officeDocument/2006/relationships/customXml" Target="../ink/ink396.xml"/><Relationship Id="rId106" Type="http://schemas.openxmlformats.org/officeDocument/2006/relationships/customXml" Target="../ink/ink422.xml"/><Relationship Id="rId127" Type="http://schemas.openxmlformats.org/officeDocument/2006/relationships/image" Target="../media/image410.png"/><Relationship Id="rId10" Type="http://schemas.openxmlformats.org/officeDocument/2006/relationships/image" Target="../media/image353.emf"/><Relationship Id="rId31" Type="http://schemas.openxmlformats.org/officeDocument/2006/relationships/customXml" Target="../ink/ink383.xml"/><Relationship Id="rId52" Type="http://schemas.openxmlformats.org/officeDocument/2006/relationships/image" Target="../media/image374.png"/><Relationship Id="rId73" Type="http://schemas.openxmlformats.org/officeDocument/2006/relationships/customXml" Target="../ink/ink404.xml"/><Relationship Id="rId78" Type="http://schemas.openxmlformats.org/officeDocument/2006/relationships/image" Target="../media/image387.png"/><Relationship Id="rId94" Type="http://schemas.openxmlformats.org/officeDocument/2006/relationships/customXml" Target="../ink/ink416.xml"/><Relationship Id="rId99" Type="http://schemas.openxmlformats.org/officeDocument/2006/relationships/image" Target="../media/image396.png"/><Relationship Id="rId101" Type="http://schemas.openxmlformats.org/officeDocument/2006/relationships/image" Target="../media/image397.png"/><Relationship Id="rId122" Type="http://schemas.openxmlformats.org/officeDocument/2006/relationships/customXml" Target="../ink/ink430.xml"/><Relationship Id="rId143" Type="http://schemas.openxmlformats.org/officeDocument/2006/relationships/image" Target="../media/image418.png"/><Relationship Id="rId148" Type="http://schemas.openxmlformats.org/officeDocument/2006/relationships/customXml" Target="../ink/ink443.xml"/><Relationship Id="rId164" Type="http://schemas.openxmlformats.org/officeDocument/2006/relationships/customXml" Target="../ink/ink451.xml"/><Relationship Id="rId169" Type="http://schemas.openxmlformats.org/officeDocument/2006/relationships/image" Target="../media/image431.png"/><Relationship Id="rId185" Type="http://schemas.openxmlformats.org/officeDocument/2006/relationships/image" Target="../media/image439.png"/><Relationship Id="rId4" Type="http://schemas.openxmlformats.org/officeDocument/2006/relationships/image" Target="../media/image1110.png"/><Relationship Id="rId9" Type="http://schemas.openxmlformats.org/officeDocument/2006/relationships/image" Target="../media/image352.emf"/><Relationship Id="rId180" Type="http://schemas.openxmlformats.org/officeDocument/2006/relationships/customXml" Target="../ink/ink459.xml"/><Relationship Id="rId26" Type="http://schemas.openxmlformats.org/officeDocument/2006/relationships/image" Target="../media/image362.png"/><Relationship Id="rId47" Type="http://schemas.openxmlformats.org/officeDocument/2006/relationships/customXml" Target="../ink/ink391.xml"/><Relationship Id="rId68" Type="http://schemas.openxmlformats.org/officeDocument/2006/relationships/image" Target="../media/image382.png"/><Relationship Id="rId89" Type="http://schemas.openxmlformats.org/officeDocument/2006/relationships/customXml" Target="../ink/ink412.xml"/><Relationship Id="rId112" Type="http://schemas.openxmlformats.org/officeDocument/2006/relationships/customXml" Target="../ink/ink425.xml"/><Relationship Id="rId133" Type="http://schemas.openxmlformats.org/officeDocument/2006/relationships/image" Target="../media/image413.png"/><Relationship Id="rId154" Type="http://schemas.openxmlformats.org/officeDocument/2006/relationships/customXml" Target="../ink/ink446.xml"/><Relationship Id="rId175" Type="http://schemas.openxmlformats.org/officeDocument/2006/relationships/image" Target="../media/image434.png"/><Relationship Id="rId196" Type="http://schemas.openxmlformats.org/officeDocument/2006/relationships/customXml" Target="../ink/ink467.xml"/><Relationship Id="rId200" Type="http://schemas.openxmlformats.org/officeDocument/2006/relationships/customXml" Target="../ink/ink469.xml"/><Relationship Id="rId16" Type="http://schemas.openxmlformats.org/officeDocument/2006/relationships/image" Target="../media/image357.png"/><Relationship Id="rId37" Type="http://schemas.openxmlformats.org/officeDocument/2006/relationships/customXml" Target="../ink/ink386.xml"/><Relationship Id="rId58" Type="http://schemas.openxmlformats.org/officeDocument/2006/relationships/image" Target="../media/image377.png"/><Relationship Id="rId79" Type="http://schemas.openxmlformats.org/officeDocument/2006/relationships/customXml" Target="../ink/ink407.xml"/><Relationship Id="rId102" Type="http://schemas.openxmlformats.org/officeDocument/2006/relationships/customXml" Target="../ink/ink420.xml"/><Relationship Id="rId123" Type="http://schemas.openxmlformats.org/officeDocument/2006/relationships/image" Target="../media/image408.png"/><Relationship Id="rId144" Type="http://schemas.openxmlformats.org/officeDocument/2006/relationships/customXml" Target="../ink/ink441.xml"/><Relationship Id="rId90" Type="http://schemas.openxmlformats.org/officeDocument/2006/relationships/customXml" Target="../ink/ink413.xml"/><Relationship Id="rId165" Type="http://schemas.openxmlformats.org/officeDocument/2006/relationships/image" Target="../media/image429.png"/><Relationship Id="rId186" Type="http://schemas.openxmlformats.org/officeDocument/2006/relationships/customXml" Target="../ink/ink462.xml"/><Relationship Id="rId27" Type="http://schemas.openxmlformats.org/officeDocument/2006/relationships/customXml" Target="../ink/ink381.xml"/><Relationship Id="rId48" Type="http://schemas.openxmlformats.org/officeDocument/2006/relationships/image" Target="../media/image372.png"/><Relationship Id="rId69" Type="http://schemas.openxmlformats.org/officeDocument/2006/relationships/customXml" Target="../ink/ink402.xml"/><Relationship Id="rId113" Type="http://schemas.openxmlformats.org/officeDocument/2006/relationships/image" Target="../media/image403.png"/><Relationship Id="rId134" Type="http://schemas.openxmlformats.org/officeDocument/2006/relationships/customXml" Target="../ink/ink436.xml"/><Relationship Id="rId80" Type="http://schemas.openxmlformats.org/officeDocument/2006/relationships/image" Target="../media/image388.png"/><Relationship Id="rId155" Type="http://schemas.openxmlformats.org/officeDocument/2006/relationships/image" Target="../media/image424.png"/><Relationship Id="rId176" Type="http://schemas.openxmlformats.org/officeDocument/2006/relationships/customXml" Target="../ink/ink457.xml"/><Relationship Id="rId197" Type="http://schemas.openxmlformats.org/officeDocument/2006/relationships/image" Target="../media/image445.png"/><Relationship Id="rId201" Type="http://schemas.openxmlformats.org/officeDocument/2006/relationships/image" Target="../media/image447.png"/><Relationship Id="rId17" Type="http://schemas.openxmlformats.org/officeDocument/2006/relationships/customXml" Target="../ink/ink376.xml"/><Relationship Id="rId38" Type="http://schemas.openxmlformats.org/officeDocument/2006/relationships/image" Target="../media/image367.png"/><Relationship Id="rId59" Type="http://schemas.openxmlformats.org/officeDocument/2006/relationships/customXml" Target="../ink/ink397.xml"/><Relationship Id="rId103" Type="http://schemas.openxmlformats.org/officeDocument/2006/relationships/image" Target="../media/image398.png"/><Relationship Id="rId124" Type="http://schemas.openxmlformats.org/officeDocument/2006/relationships/customXml" Target="../ink/ink431.xml"/><Relationship Id="rId70" Type="http://schemas.openxmlformats.org/officeDocument/2006/relationships/image" Target="../media/image383.png"/><Relationship Id="rId91" Type="http://schemas.openxmlformats.org/officeDocument/2006/relationships/image" Target="../media/image393.png"/><Relationship Id="rId145" Type="http://schemas.openxmlformats.org/officeDocument/2006/relationships/image" Target="../media/image419.png"/><Relationship Id="rId166" Type="http://schemas.openxmlformats.org/officeDocument/2006/relationships/customXml" Target="../ink/ink452.xml"/><Relationship Id="rId187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363.png"/><Relationship Id="rId49" Type="http://schemas.openxmlformats.org/officeDocument/2006/relationships/customXml" Target="../ink/ink392.xml"/><Relationship Id="rId114" Type="http://schemas.openxmlformats.org/officeDocument/2006/relationships/customXml" Target="../ink/ink426.xml"/><Relationship Id="rId60" Type="http://schemas.openxmlformats.org/officeDocument/2006/relationships/image" Target="../media/image378.png"/><Relationship Id="rId81" Type="http://schemas.openxmlformats.org/officeDocument/2006/relationships/customXml" Target="../ink/ink408.xml"/><Relationship Id="rId135" Type="http://schemas.openxmlformats.org/officeDocument/2006/relationships/image" Target="../media/image414.png"/><Relationship Id="rId156" Type="http://schemas.openxmlformats.org/officeDocument/2006/relationships/customXml" Target="../ink/ink447.xml"/><Relationship Id="rId177" Type="http://schemas.openxmlformats.org/officeDocument/2006/relationships/image" Target="../media/image435.png"/><Relationship Id="rId198" Type="http://schemas.openxmlformats.org/officeDocument/2006/relationships/customXml" Target="../ink/ink468.xml"/><Relationship Id="rId202" Type="http://schemas.openxmlformats.org/officeDocument/2006/relationships/customXml" Target="../ink/ink470.xml"/><Relationship Id="rId18" Type="http://schemas.openxmlformats.org/officeDocument/2006/relationships/image" Target="../media/image358.png"/><Relationship Id="rId39" Type="http://schemas.openxmlformats.org/officeDocument/2006/relationships/customXml" Target="../ink/ink387.xml"/><Relationship Id="rId50" Type="http://schemas.openxmlformats.org/officeDocument/2006/relationships/image" Target="../media/image373.png"/><Relationship Id="rId104" Type="http://schemas.openxmlformats.org/officeDocument/2006/relationships/customXml" Target="../ink/ink421.xml"/><Relationship Id="rId125" Type="http://schemas.openxmlformats.org/officeDocument/2006/relationships/image" Target="../media/image409.png"/><Relationship Id="rId146" Type="http://schemas.openxmlformats.org/officeDocument/2006/relationships/customXml" Target="../ink/ink442.xml"/><Relationship Id="rId167" Type="http://schemas.openxmlformats.org/officeDocument/2006/relationships/image" Target="../media/image430.png"/><Relationship Id="rId188" Type="http://schemas.openxmlformats.org/officeDocument/2006/relationships/customXml" Target="../ink/ink463.xml"/><Relationship Id="rId71" Type="http://schemas.openxmlformats.org/officeDocument/2006/relationships/customXml" Target="../ink/ink403.xml"/><Relationship Id="rId92" Type="http://schemas.openxmlformats.org/officeDocument/2006/relationships/customXml" Target="../ink/ink41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26.xml"/><Relationship Id="rId21" Type="http://schemas.openxmlformats.org/officeDocument/2006/relationships/customXml" Target="../ink/ink478.xml"/><Relationship Id="rId42" Type="http://schemas.openxmlformats.org/officeDocument/2006/relationships/image" Target="../media/image466.png"/><Relationship Id="rId63" Type="http://schemas.openxmlformats.org/officeDocument/2006/relationships/customXml" Target="../ink/ink499.xml"/><Relationship Id="rId84" Type="http://schemas.openxmlformats.org/officeDocument/2006/relationships/image" Target="../media/image487.png"/><Relationship Id="rId138" Type="http://schemas.openxmlformats.org/officeDocument/2006/relationships/image" Target="../media/image513.png"/><Relationship Id="rId159" Type="http://schemas.openxmlformats.org/officeDocument/2006/relationships/customXml" Target="../ink/ink547.xml"/><Relationship Id="rId107" Type="http://schemas.openxmlformats.org/officeDocument/2006/relationships/customXml" Target="../ink/ink521.xml"/><Relationship Id="rId11" Type="http://schemas.openxmlformats.org/officeDocument/2006/relationships/image" Target="../media/image354.emf"/><Relationship Id="rId32" Type="http://schemas.openxmlformats.org/officeDocument/2006/relationships/image" Target="../media/image461.png"/><Relationship Id="rId53" Type="http://schemas.openxmlformats.org/officeDocument/2006/relationships/customXml" Target="../ink/ink494.xml"/><Relationship Id="rId74" Type="http://schemas.openxmlformats.org/officeDocument/2006/relationships/image" Target="../media/image482.png"/><Relationship Id="rId128" Type="http://schemas.openxmlformats.org/officeDocument/2006/relationships/image" Target="../media/image508.png"/><Relationship Id="rId149" Type="http://schemas.openxmlformats.org/officeDocument/2006/relationships/customXml" Target="../ink/ink542.xml"/><Relationship Id="rId5" Type="http://schemas.openxmlformats.org/officeDocument/2006/relationships/customXml" Target="../ink/ink472.xml"/><Relationship Id="rId95" Type="http://schemas.openxmlformats.org/officeDocument/2006/relationships/customXml" Target="../ink/ink515.xml"/><Relationship Id="rId160" Type="http://schemas.openxmlformats.org/officeDocument/2006/relationships/image" Target="../media/image524.png"/><Relationship Id="rId22" Type="http://schemas.openxmlformats.org/officeDocument/2006/relationships/image" Target="../media/image456.png"/><Relationship Id="rId43" Type="http://schemas.openxmlformats.org/officeDocument/2006/relationships/customXml" Target="../ink/ink489.xml"/><Relationship Id="rId64" Type="http://schemas.openxmlformats.org/officeDocument/2006/relationships/image" Target="../media/image477.png"/><Relationship Id="rId118" Type="http://schemas.openxmlformats.org/officeDocument/2006/relationships/image" Target="../media/image503.png"/><Relationship Id="rId139" Type="http://schemas.openxmlformats.org/officeDocument/2006/relationships/customXml" Target="../ink/ink537.xml"/><Relationship Id="rId80" Type="http://schemas.openxmlformats.org/officeDocument/2006/relationships/image" Target="../media/image485.png"/><Relationship Id="rId85" Type="http://schemas.openxmlformats.org/officeDocument/2006/relationships/customXml" Target="../ink/ink510.xml"/><Relationship Id="rId150" Type="http://schemas.openxmlformats.org/officeDocument/2006/relationships/image" Target="../media/image519.png"/><Relationship Id="rId155" Type="http://schemas.openxmlformats.org/officeDocument/2006/relationships/customXml" Target="../ink/ink545.xml"/><Relationship Id="rId12" Type="http://schemas.openxmlformats.org/officeDocument/2006/relationships/image" Target="../media/image355.emf"/><Relationship Id="rId17" Type="http://schemas.openxmlformats.org/officeDocument/2006/relationships/customXml" Target="../ink/ink476.xml"/><Relationship Id="rId33" Type="http://schemas.openxmlformats.org/officeDocument/2006/relationships/customXml" Target="../ink/ink484.xml"/><Relationship Id="rId38" Type="http://schemas.openxmlformats.org/officeDocument/2006/relationships/image" Target="../media/image464.png"/><Relationship Id="rId59" Type="http://schemas.openxmlformats.org/officeDocument/2006/relationships/customXml" Target="../ink/ink497.xml"/><Relationship Id="rId103" Type="http://schemas.openxmlformats.org/officeDocument/2006/relationships/customXml" Target="../ink/ink519.xml"/><Relationship Id="rId108" Type="http://schemas.openxmlformats.org/officeDocument/2006/relationships/image" Target="../media/image498.png"/><Relationship Id="rId124" Type="http://schemas.openxmlformats.org/officeDocument/2006/relationships/image" Target="../media/image506.png"/><Relationship Id="rId129" Type="http://schemas.openxmlformats.org/officeDocument/2006/relationships/customXml" Target="../ink/ink532.xml"/><Relationship Id="rId54" Type="http://schemas.openxmlformats.org/officeDocument/2006/relationships/image" Target="../media/image472.png"/><Relationship Id="rId70" Type="http://schemas.openxmlformats.org/officeDocument/2006/relationships/image" Target="../media/image480.png"/><Relationship Id="rId75" Type="http://schemas.openxmlformats.org/officeDocument/2006/relationships/customXml" Target="../ink/ink505.xml"/><Relationship Id="rId91" Type="http://schemas.openxmlformats.org/officeDocument/2006/relationships/customXml" Target="../ink/ink513.xml"/><Relationship Id="rId96" Type="http://schemas.openxmlformats.org/officeDocument/2006/relationships/image" Target="../media/image493.png"/><Relationship Id="rId140" Type="http://schemas.openxmlformats.org/officeDocument/2006/relationships/image" Target="../media/image514.png"/><Relationship Id="rId145" Type="http://schemas.openxmlformats.org/officeDocument/2006/relationships/customXml" Target="../ink/ink5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23" Type="http://schemas.openxmlformats.org/officeDocument/2006/relationships/customXml" Target="../ink/ink479.xml"/><Relationship Id="rId28" Type="http://schemas.openxmlformats.org/officeDocument/2006/relationships/image" Target="../media/image459.png"/><Relationship Id="rId49" Type="http://schemas.openxmlformats.org/officeDocument/2006/relationships/customXml" Target="../ink/ink492.xml"/><Relationship Id="rId114" Type="http://schemas.openxmlformats.org/officeDocument/2006/relationships/image" Target="../media/image501.png"/><Relationship Id="rId119" Type="http://schemas.openxmlformats.org/officeDocument/2006/relationships/customXml" Target="../ink/ink527.xml"/><Relationship Id="rId44" Type="http://schemas.openxmlformats.org/officeDocument/2006/relationships/image" Target="../media/image467.png"/><Relationship Id="rId60" Type="http://schemas.openxmlformats.org/officeDocument/2006/relationships/image" Target="../media/image475.png"/><Relationship Id="rId65" Type="http://schemas.openxmlformats.org/officeDocument/2006/relationships/customXml" Target="../ink/ink500.xml"/><Relationship Id="rId81" Type="http://schemas.openxmlformats.org/officeDocument/2006/relationships/customXml" Target="../ink/ink508.xml"/><Relationship Id="rId86" Type="http://schemas.openxmlformats.org/officeDocument/2006/relationships/image" Target="../media/image488.png"/><Relationship Id="rId130" Type="http://schemas.openxmlformats.org/officeDocument/2006/relationships/image" Target="../media/image509.png"/><Relationship Id="rId135" Type="http://schemas.openxmlformats.org/officeDocument/2006/relationships/customXml" Target="../ink/ink535.xml"/><Relationship Id="rId151" Type="http://schemas.openxmlformats.org/officeDocument/2006/relationships/customXml" Target="../ink/ink543.xml"/><Relationship Id="rId156" Type="http://schemas.openxmlformats.org/officeDocument/2006/relationships/image" Target="../media/image522.png"/><Relationship Id="rId13" Type="http://schemas.openxmlformats.org/officeDocument/2006/relationships/customXml" Target="../ink/ink474.xml"/><Relationship Id="rId18" Type="http://schemas.openxmlformats.org/officeDocument/2006/relationships/image" Target="../media/image454.png"/><Relationship Id="rId39" Type="http://schemas.openxmlformats.org/officeDocument/2006/relationships/customXml" Target="../ink/ink487.xml"/><Relationship Id="rId109" Type="http://schemas.openxmlformats.org/officeDocument/2006/relationships/customXml" Target="../ink/ink522.xml"/><Relationship Id="rId34" Type="http://schemas.openxmlformats.org/officeDocument/2006/relationships/image" Target="../media/image462.png"/><Relationship Id="rId50" Type="http://schemas.openxmlformats.org/officeDocument/2006/relationships/image" Target="../media/image470.png"/><Relationship Id="rId55" Type="http://schemas.openxmlformats.org/officeDocument/2006/relationships/customXml" Target="../ink/ink495.xml"/><Relationship Id="rId76" Type="http://schemas.openxmlformats.org/officeDocument/2006/relationships/image" Target="../media/image483.png"/><Relationship Id="rId97" Type="http://schemas.openxmlformats.org/officeDocument/2006/relationships/customXml" Target="../ink/ink516.xml"/><Relationship Id="rId104" Type="http://schemas.openxmlformats.org/officeDocument/2006/relationships/image" Target="../media/image240.png"/><Relationship Id="rId120" Type="http://schemas.openxmlformats.org/officeDocument/2006/relationships/image" Target="../media/image504.png"/><Relationship Id="rId125" Type="http://schemas.openxmlformats.org/officeDocument/2006/relationships/customXml" Target="../ink/ink530.xml"/><Relationship Id="rId141" Type="http://schemas.openxmlformats.org/officeDocument/2006/relationships/customXml" Target="../ink/ink538.xml"/><Relationship Id="rId146" Type="http://schemas.openxmlformats.org/officeDocument/2006/relationships/image" Target="../media/image517.png"/><Relationship Id="rId7" Type="http://schemas.openxmlformats.org/officeDocument/2006/relationships/customXml" Target="../ink/ink473.xml"/><Relationship Id="rId71" Type="http://schemas.openxmlformats.org/officeDocument/2006/relationships/customXml" Target="../ink/ink503.xml"/><Relationship Id="rId92" Type="http://schemas.openxmlformats.org/officeDocument/2006/relationships/image" Target="../media/image491.png"/><Relationship Id="rId2" Type="http://schemas.openxmlformats.org/officeDocument/2006/relationships/image" Target="../media/image3.emf"/><Relationship Id="rId29" Type="http://schemas.openxmlformats.org/officeDocument/2006/relationships/customXml" Target="../ink/ink482.xml"/><Relationship Id="rId24" Type="http://schemas.openxmlformats.org/officeDocument/2006/relationships/image" Target="../media/image457.png"/><Relationship Id="rId40" Type="http://schemas.openxmlformats.org/officeDocument/2006/relationships/image" Target="../media/image465.png"/><Relationship Id="rId45" Type="http://schemas.openxmlformats.org/officeDocument/2006/relationships/customXml" Target="../ink/ink490.xml"/><Relationship Id="rId66" Type="http://schemas.openxmlformats.org/officeDocument/2006/relationships/image" Target="../media/image478.png"/><Relationship Id="rId87" Type="http://schemas.openxmlformats.org/officeDocument/2006/relationships/customXml" Target="../ink/ink511.xml"/><Relationship Id="rId110" Type="http://schemas.openxmlformats.org/officeDocument/2006/relationships/image" Target="../media/image499.png"/><Relationship Id="rId115" Type="http://schemas.openxmlformats.org/officeDocument/2006/relationships/customXml" Target="../ink/ink525.xml"/><Relationship Id="rId131" Type="http://schemas.openxmlformats.org/officeDocument/2006/relationships/customXml" Target="../ink/ink533.xml"/><Relationship Id="rId136" Type="http://schemas.openxmlformats.org/officeDocument/2006/relationships/image" Target="../media/image512.png"/><Relationship Id="rId157" Type="http://schemas.openxmlformats.org/officeDocument/2006/relationships/customXml" Target="../ink/ink546.xml"/><Relationship Id="rId61" Type="http://schemas.openxmlformats.org/officeDocument/2006/relationships/customXml" Target="../ink/ink498.xml"/><Relationship Id="rId82" Type="http://schemas.openxmlformats.org/officeDocument/2006/relationships/image" Target="../media/image486.png"/><Relationship Id="rId152" Type="http://schemas.openxmlformats.org/officeDocument/2006/relationships/image" Target="../media/image520.png"/><Relationship Id="rId19" Type="http://schemas.openxmlformats.org/officeDocument/2006/relationships/customXml" Target="../ink/ink477.xml"/><Relationship Id="rId14" Type="http://schemas.openxmlformats.org/officeDocument/2006/relationships/image" Target="../media/image452.png"/><Relationship Id="rId30" Type="http://schemas.openxmlformats.org/officeDocument/2006/relationships/image" Target="../media/image460.png"/><Relationship Id="rId35" Type="http://schemas.openxmlformats.org/officeDocument/2006/relationships/customXml" Target="../ink/ink485.xml"/><Relationship Id="rId56" Type="http://schemas.openxmlformats.org/officeDocument/2006/relationships/image" Target="../media/image473.png"/><Relationship Id="rId77" Type="http://schemas.openxmlformats.org/officeDocument/2006/relationships/customXml" Target="../ink/ink506.xml"/><Relationship Id="rId100" Type="http://schemas.openxmlformats.org/officeDocument/2006/relationships/image" Target="../media/image495.png"/><Relationship Id="rId105" Type="http://schemas.openxmlformats.org/officeDocument/2006/relationships/customXml" Target="../ink/ink520.xml"/><Relationship Id="rId126" Type="http://schemas.openxmlformats.org/officeDocument/2006/relationships/image" Target="../media/image507.png"/><Relationship Id="rId147" Type="http://schemas.openxmlformats.org/officeDocument/2006/relationships/customXml" Target="../ink/ink541.xml"/><Relationship Id="rId8" Type="http://schemas.openxmlformats.org/officeDocument/2006/relationships/image" Target="../media/image451.png"/><Relationship Id="rId51" Type="http://schemas.openxmlformats.org/officeDocument/2006/relationships/customXml" Target="../ink/ink493.xml"/><Relationship Id="rId72" Type="http://schemas.openxmlformats.org/officeDocument/2006/relationships/image" Target="../media/image481.png"/><Relationship Id="rId93" Type="http://schemas.openxmlformats.org/officeDocument/2006/relationships/customXml" Target="../ink/ink514.xml"/><Relationship Id="rId98" Type="http://schemas.openxmlformats.org/officeDocument/2006/relationships/image" Target="../media/image494.png"/><Relationship Id="rId121" Type="http://schemas.openxmlformats.org/officeDocument/2006/relationships/customXml" Target="../ink/ink528.xml"/><Relationship Id="rId142" Type="http://schemas.openxmlformats.org/officeDocument/2006/relationships/image" Target="../media/image515.png"/><Relationship Id="rId3" Type="http://schemas.openxmlformats.org/officeDocument/2006/relationships/customXml" Target="../ink/ink471.xml"/><Relationship Id="rId25" Type="http://schemas.openxmlformats.org/officeDocument/2006/relationships/customXml" Target="../ink/ink480.xml"/><Relationship Id="rId46" Type="http://schemas.openxmlformats.org/officeDocument/2006/relationships/image" Target="../media/image468.png"/><Relationship Id="rId67" Type="http://schemas.openxmlformats.org/officeDocument/2006/relationships/customXml" Target="../ink/ink501.xml"/><Relationship Id="rId116" Type="http://schemas.openxmlformats.org/officeDocument/2006/relationships/image" Target="../media/image502.png"/><Relationship Id="rId137" Type="http://schemas.openxmlformats.org/officeDocument/2006/relationships/customXml" Target="../ink/ink536.xml"/><Relationship Id="rId158" Type="http://schemas.openxmlformats.org/officeDocument/2006/relationships/image" Target="../media/image523.png"/><Relationship Id="rId20" Type="http://schemas.openxmlformats.org/officeDocument/2006/relationships/image" Target="../media/image455.png"/><Relationship Id="rId41" Type="http://schemas.openxmlformats.org/officeDocument/2006/relationships/customXml" Target="../ink/ink488.xml"/><Relationship Id="rId62" Type="http://schemas.openxmlformats.org/officeDocument/2006/relationships/image" Target="../media/image476.png"/><Relationship Id="rId83" Type="http://schemas.openxmlformats.org/officeDocument/2006/relationships/customXml" Target="../ink/ink509.xml"/><Relationship Id="rId88" Type="http://schemas.openxmlformats.org/officeDocument/2006/relationships/image" Target="../media/image489.png"/><Relationship Id="rId111" Type="http://schemas.openxmlformats.org/officeDocument/2006/relationships/customXml" Target="../ink/ink523.xml"/><Relationship Id="rId132" Type="http://schemas.openxmlformats.org/officeDocument/2006/relationships/image" Target="../media/image510.png"/><Relationship Id="rId153" Type="http://schemas.openxmlformats.org/officeDocument/2006/relationships/customXml" Target="../ink/ink544.xml"/><Relationship Id="rId15" Type="http://schemas.openxmlformats.org/officeDocument/2006/relationships/customXml" Target="../ink/ink475.xml"/><Relationship Id="rId36" Type="http://schemas.openxmlformats.org/officeDocument/2006/relationships/image" Target="../media/image463.png"/><Relationship Id="rId57" Type="http://schemas.openxmlformats.org/officeDocument/2006/relationships/customXml" Target="../ink/ink496.xml"/><Relationship Id="rId106" Type="http://schemas.openxmlformats.org/officeDocument/2006/relationships/image" Target="../media/image497.png"/><Relationship Id="rId127" Type="http://schemas.openxmlformats.org/officeDocument/2006/relationships/customXml" Target="../ink/ink531.xml"/><Relationship Id="rId10" Type="http://schemas.openxmlformats.org/officeDocument/2006/relationships/image" Target="../media/image353.emf"/><Relationship Id="rId31" Type="http://schemas.openxmlformats.org/officeDocument/2006/relationships/customXml" Target="../ink/ink483.xml"/><Relationship Id="rId52" Type="http://schemas.openxmlformats.org/officeDocument/2006/relationships/image" Target="../media/image471.png"/><Relationship Id="rId73" Type="http://schemas.openxmlformats.org/officeDocument/2006/relationships/customXml" Target="../ink/ink504.xml"/><Relationship Id="rId78" Type="http://schemas.openxmlformats.org/officeDocument/2006/relationships/image" Target="../media/image484.png"/><Relationship Id="rId94" Type="http://schemas.openxmlformats.org/officeDocument/2006/relationships/image" Target="../media/image492.png"/><Relationship Id="rId99" Type="http://schemas.openxmlformats.org/officeDocument/2006/relationships/customXml" Target="../ink/ink517.xml"/><Relationship Id="rId101" Type="http://schemas.openxmlformats.org/officeDocument/2006/relationships/customXml" Target="../ink/ink518.xml"/><Relationship Id="rId122" Type="http://schemas.openxmlformats.org/officeDocument/2006/relationships/image" Target="../media/image505.png"/><Relationship Id="rId143" Type="http://schemas.openxmlformats.org/officeDocument/2006/relationships/customXml" Target="../ink/ink539.xml"/><Relationship Id="rId148" Type="http://schemas.openxmlformats.org/officeDocument/2006/relationships/image" Target="../media/image518.png"/><Relationship Id="rId4" Type="http://schemas.openxmlformats.org/officeDocument/2006/relationships/image" Target="../media/image449.png"/><Relationship Id="rId9" Type="http://schemas.openxmlformats.org/officeDocument/2006/relationships/image" Target="../media/image352.emf"/><Relationship Id="rId26" Type="http://schemas.openxmlformats.org/officeDocument/2006/relationships/image" Target="../media/image458.png"/><Relationship Id="rId47" Type="http://schemas.openxmlformats.org/officeDocument/2006/relationships/customXml" Target="../ink/ink491.xml"/><Relationship Id="rId68" Type="http://schemas.openxmlformats.org/officeDocument/2006/relationships/image" Target="../media/image479.png"/><Relationship Id="rId89" Type="http://schemas.openxmlformats.org/officeDocument/2006/relationships/customXml" Target="../ink/ink512.xml"/><Relationship Id="rId112" Type="http://schemas.openxmlformats.org/officeDocument/2006/relationships/image" Target="../media/image500.png"/><Relationship Id="rId133" Type="http://schemas.openxmlformats.org/officeDocument/2006/relationships/customXml" Target="../ink/ink534.xml"/><Relationship Id="rId154" Type="http://schemas.openxmlformats.org/officeDocument/2006/relationships/image" Target="../media/image521.png"/><Relationship Id="rId16" Type="http://schemas.openxmlformats.org/officeDocument/2006/relationships/image" Target="../media/image453.png"/><Relationship Id="rId37" Type="http://schemas.openxmlformats.org/officeDocument/2006/relationships/customXml" Target="../ink/ink486.xml"/><Relationship Id="rId58" Type="http://schemas.openxmlformats.org/officeDocument/2006/relationships/image" Target="../media/image474.png"/><Relationship Id="rId79" Type="http://schemas.openxmlformats.org/officeDocument/2006/relationships/customXml" Target="../ink/ink507.xml"/><Relationship Id="rId102" Type="http://schemas.openxmlformats.org/officeDocument/2006/relationships/image" Target="../media/image496.png"/><Relationship Id="rId123" Type="http://schemas.openxmlformats.org/officeDocument/2006/relationships/customXml" Target="../ink/ink529.xml"/><Relationship Id="rId144" Type="http://schemas.openxmlformats.org/officeDocument/2006/relationships/image" Target="../media/image516.png"/><Relationship Id="rId90" Type="http://schemas.openxmlformats.org/officeDocument/2006/relationships/image" Target="../media/image490.png"/><Relationship Id="rId27" Type="http://schemas.openxmlformats.org/officeDocument/2006/relationships/customXml" Target="../ink/ink481.xml"/><Relationship Id="rId48" Type="http://schemas.openxmlformats.org/officeDocument/2006/relationships/image" Target="../media/image469.png"/><Relationship Id="rId69" Type="http://schemas.openxmlformats.org/officeDocument/2006/relationships/customXml" Target="../ink/ink502.xml"/><Relationship Id="rId113" Type="http://schemas.openxmlformats.org/officeDocument/2006/relationships/customXml" Target="../ink/ink524.xml"/><Relationship Id="rId134" Type="http://schemas.openxmlformats.org/officeDocument/2006/relationships/image" Target="../media/image5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igitalizar0010">
            <a:extLst>
              <a:ext uri="{FF2B5EF4-FFF2-40B4-BE49-F238E27FC236}">
                <a16:creationId xmlns:a16="http://schemas.microsoft.com/office/drawing/2014/main" id="{88333356-53F3-4936-A5D1-90F017BF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0639"/>
            <a:ext cx="484822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60E1E8BF-9624-4ACF-8229-9F6E62127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320" y="6669089"/>
            <a:ext cx="7561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200" dirty="0"/>
              <a:t>Fonte:  </a:t>
            </a:r>
            <a:r>
              <a:rPr lang="pt-BR" altLang="pt-BR" sz="1200" dirty="0" err="1"/>
              <a:t>Scragg</a:t>
            </a:r>
            <a:r>
              <a:rPr lang="pt-BR" altLang="pt-BR" sz="1200" dirty="0"/>
              <a:t>, A.H. Chap. 2. </a:t>
            </a:r>
            <a:r>
              <a:rPr lang="pt-BR" altLang="pt-BR" sz="1200" dirty="0" err="1"/>
              <a:t>Bioreactors</a:t>
            </a:r>
            <a:r>
              <a:rPr lang="pt-BR" altLang="pt-BR" sz="1200" dirty="0"/>
              <a:t> in </a:t>
            </a:r>
            <a:r>
              <a:rPr lang="pt-BR" altLang="pt-BR" sz="1200" dirty="0" err="1"/>
              <a:t>Biotechnology</a:t>
            </a:r>
            <a:r>
              <a:rPr lang="pt-BR" altLang="pt-BR" sz="1200" dirty="0"/>
              <a:t>.  Ellis </a:t>
            </a:r>
            <a:r>
              <a:rPr lang="pt-BR" altLang="pt-BR" sz="1200" dirty="0" err="1"/>
              <a:t>Horwood</a:t>
            </a:r>
            <a:r>
              <a:rPr lang="pt-BR" altLang="pt-BR" sz="1200" dirty="0"/>
              <a:t>, 1991.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E9C656A-9654-4732-A70B-1C7112ED0BB8}"/>
              </a:ext>
            </a:extLst>
          </p:cNvPr>
          <p:cNvSpPr txBox="1"/>
          <p:nvPr/>
        </p:nvSpPr>
        <p:spPr>
          <a:xfrm>
            <a:off x="490491" y="368058"/>
            <a:ext cx="3682014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/>
              <a:t>FERMENTAÇÃO CONTÍNUA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20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20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 dirty="0"/>
              <a:t>1. Introdução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F76AEDBF-55CC-4A34-B54E-A3302DB7C83C}"/>
                  </a:ext>
                </a:extLst>
              </p14:cNvPr>
              <p14:cNvContentPartPr/>
              <p14:nvPr/>
            </p14:nvContentPartPr>
            <p14:xfrm>
              <a:off x="3822840" y="1061280"/>
              <a:ext cx="5157720" cy="4629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F76AEDBF-55CC-4A34-B54E-A3302DB7C8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3480" y="1051920"/>
                <a:ext cx="5176440" cy="48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711C7E31-9C0C-4AE7-A0A0-B5AB5D91BFC7}"/>
              </a:ext>
            </a:extLst>
          </p:cNvPr>
          <p:cNvGrpSpPr/>
          <p:nvPr/>
        </p:nvGrpSpPr>
        <p:grpSpPr>
          <a:xfrm>
            <a:off x="7718515" y="201011"/>
            <a:ext cx="4208400" cy="2373480"/>
            <a:chOff x="7718515" y="201011"/>
            <a:chExt cx="4208400" cy="237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C9648FB6-9D30-4BC4-B588-96F3D7BEB8A9}"/>
                    </a:ext>
                  </a:extLst>
                </p14:cNvPr>
                <p14:cNvContentPartPr/>
                <p14:nvPr/>
              </p14:nvContentPartPr>
              <p14:xfrm>
                <a:off x="8142595" y="201011"/>
                <a:ext cx="65880" cy="202896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C9648FB6-9D30-4BC4-B588-96F3D7BEB8A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33955" y="192371"/>
                  <a:ext cx="83520" cy="20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88F5B424-CE8D-45AB-B96F-94B343FAC709}"/>
                    </a:ext>
                  </a:extLst>
                </p14:cNvPr>
                <p14:cNvContentPartPr/>
                <p14:nvPr/>
              </p14:nvContentPartPr>
              <p14:xfrm>
                <a:off x="7718515" y="2025851"/>
                <a:ext cx="4208400" cy="9504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88F5B424-CE8D-45AB-B96F-94B343FAC70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09875" y="2017211"/>
                  <a:ext cx="4226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815B6CFC-E4EA-4CBD-853E-8C7616BD7CC8}"/>
                    </a:ext>
                  </a:extLst>
                </p14:cNvPr>
                <p14:cNvContentPartPr/>
                <p14:nvPr/>
              </p14:nvContentPartPr>
              <p14:xfrm>
                <a:off x="11585275" y="1873211"/>
                <a:ext cx="327960" cy="31248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815B6CFC-E4EA-4CBD-853E-8C7616BD7CC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76275" y="1864571"/>
                  <a:ext cx="3456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E6F8D57F-2106-47FA-BCB6-37F706D7923A}"/>
                    </a:ext>
                  </a:extLst>
                </p14:cNvPr>
                <p14:cNvContentPartPr/>
                <p14:nvPr/>
              </p14:nvContentPartPr>
              <p14:xfrm>
                <a:off x="11346595" y="2253011"/>
                <a:ext cx="128520" cy="28404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E6F8D57F-2106-47FA-BCB6-37F706D7923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337595" y="2244011"/>
                  <a:ext cx="1461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C5216893-ACA6-463A-A454-F1AA2B643BDE}"/>
                    </a:ext>
                  </a:extLst>
                </p14:cNvPr>
                <p14:cNvContentPartPr/>
                <p14:nvPr/>
              </p14:nvContentPartPr>
              <p14:xfrm>
                <a:off x="11237515" y="2382611"/>
                <a:ext cx="214200" cy="3816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C5216893-ACA6-463A-A454-F1AA2B643BD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28515" y="2373971"/>
                  <a:ext cx="231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116B3995-0654-490B-A60B-E8F4F03DE455}"/>
                    </a:ext>
                  </a:extLst>
                </p14:cNvPr>
                <p14:cNvContentPartPr/>
                <p14:nvPr/>
              </p14:nvContentPartPr>
              <p14:xfrm>
                <a:off x="11523355" y="2265971"/>
                <a:ext cx="69840" cy="24732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116B3995-0654-490B-A60B-E8F4F03DE45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14715" y="2256971"/>
                  <a:ext cx="87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30DDCE06-A4D9-4C4F-BF8A-827D69BF81CE}"/>
                    </a:ext>
                  </a:extLst>
                </p14:cNvPr>
                <p14:cNvContentPartPr/>
                <p14:nvPr/>
              </p14:nvContentPartPr>
              <p14:xfrm>
                <a:off x="11636395" y="2262371"/>
                <a:ext cx="167040" cy="23796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30DDCE06-A4D9-4C4F-BF8A-827D69BF81C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627395" y="2253371"/>
                  <a:ext cx="1846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93544C96-FB04-4AC0-A292-4D6577ACBC95}"/>
                    </a:ext>
                  </a:extLst>
                </p14:cNvPr>
                <p14:cNvContentPartPr/>
                <p14:nvPr/>
              </p14:nvContentPartPr>
              <p14:xfrm>
                <a:off x="11826475" y="2219891"/>
                <a:ext cx="83160" cy="35460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93544C96-FB04-4AC0-A292-4D6577ACBC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817835" y="2210891"/>
                  <a:ext cx="100800" cy="37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3EC0AE77-1166-4F8D-ADA1-D1706410D50C}"/>
              </a:ext>
            </a:extLst>
          </p:cNvPr>
          <p:cNvGrpSpPr/>
          <p:nvPr/>
        </p:nvGrpSpPr>
        <p:grpSpPr>
          <a:xfrm>
            <a:off x="7326115" y="159971"/>
            <a:ext cx="3816360" cy="1209960"/>
            <a:chOff x="7326115" y="159971"/>
            <a:chExt cx="3816360" cy="12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A64217C6-2459-4C81-8AAF-8A65923D040A}"/>
                    </a:ext>
                  </a:extLst>
                </p14:cNvPr>
                <p14:cNvContentPartPr/>
                <p14:nvPr/>
              </p14:nvContentPartPr>
              <p14:xfrm>
                <a:off x="7990315" y="170771"/>
                <a:ext cx="399960" cy="24912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A64217C6-2459-4C81-8AAF-8A65923D04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81675" y="162131"/>
                  <a:ext cx="4176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22B56D04-98E0-4745-897E-097C7A34A5DA}"/>
                    </a:ext>
                  </a:extLst>
                </p14:cNvPr>
                <p14:cNvContentPartPr/>
                <p14:nvPr/>
              </p14:nvContentPartPr>
              <p14:xfrm>
                <a:off x="7348435" y="231971"/>
                <a:ext cx="220680" cy="21996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22B56D04-98E0-4745-897E-097C7A34A5D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39795" y="222971"/>
                  <a:ext cx="238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66063622-00CE-4EF3-9257-85544F3257A0}"/>
                    </a:ext>
                  </a:extLst>
                </p14:cNvPr>
                <p14:cNvContentPartPr/>
                <p14:nvPr/>
              </p14:nvContentPartPr>
              <p14:xfrm>
                <a:off x="7385155" y="220091"/>
                <a:ext cx="222120" cy="23760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66063622-00CE-4EF3-9257-85544F3257A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76515" y="211091"/>
                  <a:ext cx="2397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54747244-726A-49D1-9613-2B67797A8ED2}"/>
                    </a:ext>
                  </a:extLst>
                </p14:cNvPr>
                <p14:cNvContentPartPr/>
                <p14:nvPr/>
              </p14:nvContentPartPr>
              <p14:xfrm>
                <a:off x="7457515" y="658931"/>
                <a:ext cx="162360" cy="43092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54747244-726A-49D1-9613-2B67797A8E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48515" y="649931"/>
                  <a:ext cx="1800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E6F08C3D-CD70-41CB-9F1F-BE807A37857D}"/>
                    </a:ext>
                  </a:extLst>
                </p14:cNvPr>
                <p14:cNvContentPartPr/>
                <p14:nvPr/>
              </p14:nvContentPartPr>
              <p14:xfrm>
                <a:off x="7676755" y="588731"/>
                <a:ext cx="40680" cy="30456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E6F08C3D-CD70-41CB-9F1F-BE807A37857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67755" y="579731"/>
                  <a:ext cx="583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031A7D79-C4DA-4732-9465-F2CAA70CD0EF}"/>
                    </a:ext>
                  </a:extLst>
                </p14:cNvPr>
                <p14:cNvContentPartPr/>
                <p14:nvPr/>
              </p14:nvContentPartPr>
              <p14:xfrm>
                <a:off x="7830115" y="587291"/>
                <a:ext cx="219600" cy="21456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031A7D79-C4DA-4732-9465-F2CAA70CD0E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21475" y="578651"/>
                  <a:ext cx="237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063D6513-BB88-4A4D-9202-87CA1228430F}"/>
                    </a:ext>
                  </a:extLst>
                </p14:cNvPr>
                <p14:cNvContentPartPr/>
                <p14:nvPr/>
              </p14:nvContentPartPr>
              <p14:xfrm>
                <a:off x="7326115" y="561371"/>
                <a:ext cx="134280" cy="49752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063D6513-BB88-4A4D-9202-87CA1228430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17475" y="552731"/>
                  <a:ext cx="15192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81EA47A8-3433-4874-9C08-3E5BCBF9404A}"/>
                    </a:ext>
                  </a:extLst>
                </p14:cNvPr>
                <p14:cNvContentPartPr/>
                <p14:nvPr/>
              </p14:nvContentPartPr>
              <p14:xfrm>
                <a:off x="7928755" y="391451"/>
                <a:ext cx="164160" cy="44352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81EA47A8-3433-4874-9C08-3E5BCBF9404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19755" y="382451"/>
                  <a:ext cx="1818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AB92CEFC-E95A-487C-9FCB-CB3BE5827569}"/>
                    </a:ext>
                  </a:extLst>
                </p14:cNvPr>
                <p14:cNvContentPartPr/>
                <p14:nvPr/>
              </p14:nvContentPartPr>
              <p14:xfrm>
                <a:off x="8156995" y="644171"/>
                <a:ext cx="2985480" cy="72576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AB92CEFC-E95A-487C-9FCB-CB3BE582756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48355" y="635171"/>
                  <a:ext cx="3003120" cy="74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03883300-4006-4AA8-AD2C-0C54BD2999F0}"/>
                    </a:ext>
                  </a:extLst>
                </p14:cNvPr>
                <p14:cNvContentPartPr/>
                <p14:nvPr/>
              </p14:nvContentPartPr>
              <p14:xfrm>
                <a:off x="9546235" y="755051"/>
                <a:ext cx="112320" cy="10332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03883300-4006-4AA8-AD2C-0C54BD2999F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37235" y="746411"/>
                  <a:ext cx="129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D78EF7A0-A709-4437-8386-8B3FD01DA5FF}"/>
                    </a:ext>
                  </a:extLst>
                </p14:cNvPr>
                <p14:cNvContentPartPr/>
                <p14:nvPr/>
              </p14:nvContentPartPr>
              <p14:xfrm>
                <a:off x="9380635" y="217571"/>
                <a:ext cx="597240" cy="84132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D78EF7A0-A709-4437-8386-8B3FD01DA5F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71995" y="208931"/>
                  <a:ext cx="614880" cy="85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F61C777E-5D6C-454C-9C16-3629EFB129BF}"/>
                    </a:ext>
                  </a:extLst>
                </p14:cNvPr>
                <p14:cNvContentPartPr/>
                <p14:nvPr/>
              </p14:nvContentPartPr>
              <p14:xfrm>
                <a:off x="9168235" y="159971"/>
                <a:ext cx="216360" cy="28656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F61C777E-5D6C-454C-9C16-3629EFB129B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59595" y="151331"/>
                  <a:ext cx="2340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44DCC824-FBC0-4D3F-ABBB-2F9CC01D6B63}"/>
                    </a:ext>
                  </a:extLst>
                </p14:cNvPr>
                <p14:cNvContentPartPr/>
                <p14:nvPr/>
              </p14:nvContentPartPr>
              <p14:xfrm>
                <a:off x="9440755" y="204611"/>
                <a:ext cx="119880" cy="15480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44DCC824-FBC0-4D3F-ABBB-2F9CC01D6B6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431755" y="195971"/>
                  <a:ext cx="137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B0672B2A-3D3E-4EC4-938A-1D6CABCDDE85}"/>
                    </a:ext>
                  </a:extLst>
                </p14:cNvPr>
                <p14:cNvContentPartPr/>
                <p14:nvPr/>
              </p14:nvContentPartPr>
              <p14:xfrm>
                <a:off x="9272635" y="194171"/>
                <a:ext cx="337680" cy="19872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B0672B2A-3D3E-4EC4-938A-1D6CABCDDE8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63635" y="185171"/>
                  <a:ext cx="355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DDEA9FFB-A50C-4F2A-9661-41CB6334B496}"/>
                    </a:ext>
                  </a:extLst>
                </p14:cNvPr>
                <p14:cNvContentPartPr/>
                <p14:nvPr/>
              </p14:nvContentPartPr>
              <p14:xfrm>
                <a:off x="9155635" y="411251"/>
                <a:ext cx="415080" cy="5688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DDEA9FFB-A50C-4F2A-9661-41CB6334B49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46995" y="402611"/>
                  <a:ext cx="432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7C0E84C0-D9F9-49A3-AC36-0E09593703B8}"/>
                    </a:ext>
                  </a:extLst>
                </p14:cNvPr>
                <p14:cNvContentPartPr/>
                <p14:nvPr/>
              </p14:nvContentPartPr>
              <p14:xfrm>
                <a:off x="9201715" y="460931"/>
                <a:ext cx="202320" cy="35784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7C0E84C0-D9F9-49A3-AC36-0E09593703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93075" y="452291"/>
                  <a:ext cx="21996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FDDC4DB4-725C-494B-A4D9-5F65A062713A}"/>
                    </a:ext>
                  </a:extLst>
                </p14:cNvPr>
                <p14:cNvContentPartPr/>
                <p14:nvPr/>
              </p14:nvContentPartPr>
              <p14:xfrm>
                <a:off x="9450475" y="484691"/>
                <a:ext cx="123120" cy="19332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FDDC4DB4-725C-494B-A4D9-5F65A062713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41475" y="475691"/>
                  <a:ext cx="1407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78EEEA6A-8C2F-45BC-8CEB-FFE2CDC868E3}"/>
                    </a:ext>
                  </a:extLst>
                </p14:cNvPr>
                <p14:cNvContentPartPr/>
                <p14:nvPr/>
              </p14:nvContentPartPr>
              <p14:xfrm>
                <a:off x="9425995" y="498731"/>
                <a:ext cx="174240" cy="1692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78EEEA6A-8C2F-45BC-8CEB-FFE2CDC868E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417355" y="490091"/>
                  <a:ext cx="19188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8" name="Tinta 57">
                <a:extLst>
                  <a:ext uri="{FF2B5EF4-FFF2-40B4-BE49-F238E27FC236}">
                    <a16:creationId xmlns:a16="http://schemas.microsoft.com/office/drawing/2014/main" id="{E9BAFAA3-AE1B-45D0-AD1E-A7F1F838D3D5}"/>
                  </a:ext>
                </a:extLst>
              </p14:cNvPr>
              <p14:cNvContentPartPr/>
              <p14:nvPr/>
            </p14:nvContentPartPr>
            <p14:xfrm>
              <a:off x="10296475" y="2739371"/>
              <a:ext cx="1080360" cy="711360"/>
            </p14:xfrm>
          </p:contentPart>
        </mc:Choice>
        <mc:Fallback>
          <p:pic>
            <p:nvPicPr>
              <p:cNvPr id="58" name="Tinta 57">
                <a:extLst>
                  <a:ext uri="{FF2B5EF4-FFF2-40B4-BE49-F238E27FC236}">
                    <a16:creationId xmlns:a16="http://schemas.microsoft.com/office/drawing/2014/main" id="{E9BAFAA3-AE1B-45D0-AD1E-A7F1F838D3D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287475" y="2730371"/>
                <a:ext cx="1098000" cy="72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Agrupar 60">
            <a:extLst>
              <a:ext uri="{FF2B5EF4-FFF2-40B4-BE49-F238E27FC236}">
                <a16:creationId xmlns:a16="http://schemas.microsoft.com/office/drawing/2014/main" id="{53B5ECB6-387D-47BA-968C-8CB42CE8E55C}"/>
              </a:ext>
            </a:extLst>
          </p:cNvPr>
          <p:cNvGrpSpPr/>
          <p:nvPr/>
        </p:nvGrpSpPr>
        <p:grpSpPr>
          <a:xfrm>
            <a:off x="8951155" y="2728931"/>
            <a:ext cx="3221280" cy="1049040"/>
            <a:chOff x="8951155" y="2728931"/>
            <a:chExt cx="3221280" cy="10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1E89E1B2-67A9-49C3-9198-27E83058E073}"/>
                    </a:ext>
                  </a:extLst>
                </p14:cNvPr>
                <p14:cNvContentPartPr/>
                <p14:nvPr/>
              </p14:nvContentPartPr>
              <p14:xfrm>
                <a:off x="8951155" y="2934491"/>
                <a:ext cx="322200" cy="67392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1E89E1B2-67A9-49C3-9198-27E83058E07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42155" y="2925491"/>
                  <a:ext cx="33984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A0CE9F22-4A34-4D43-AF09-D2E7B55247C7}"/>
                    </a:ext>
                  </a:extLst>
                </p14:cNvPr>
                <p14:cNvContentPartPr/>
                <p14:nvPr/>
              </p14:nvContentPartPr>
              <p14:xfrm>
                <a:off x="8994355" y="2876531"/>
                <a:ext cx="216360" cy="3816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A0CE9F22-4A34-4D43-AF09-D2E7B55247C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85355" y="2867531"/>
                  <a:ext cx="234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B3B70F3F-2C4D-4661-BA24-D2E281A8889D}"/>
                    </a:ext>
                  </a:extLst>
                </p14:cNvPr>
                <p14:cNvContentPartPr/>
                <p14:nvPr/>
              </p14:nvContentPartPr>
              <p14:xfrm>
                <a:off x="9259675" y="2881931"/>
                <a:ext cx="215640" cy="24444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B3B70F3F-2C4D-4661-BA24-D2E281A8889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250675" y="2872931"/>
                  <a:ext cx="2332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9C1D3B38-E7A4-4E5E-853E-6F980F8109FE}"/>
                    </a:ext>
                  </a:extLst>
                </p14:cNvPr>
                <p14:cNvContentPartPr/>
                <p14:nvPr/>
              </p14:nvContentPartPr>
              <p14:xfrm>
                <a:off x="9542995" y="2924411"/>
                <a:ext cx="151200" cy="15660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9C1D3B38-E7A4-4E5E-853E-6F980F8109F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33995" y="2915771"/>
                  <a:ext cx="168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2706EA8A-4A98-485D-9A2A-0FC950F88512}"/>
                    </a:ext>
                  </a:extLst>
                </p14:cNvPr>
                <p14:cNvContentPartPr/>
                <p14:nvPr/>
              </p14:nvContentPartPr>
              <p14:xfrm>
                <a:off x="9468115" y="2946011"/>
                <a:ext cx="276120" cy="13968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2706EA8A-4A98-485D-9A2A-0FC950F8851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59475" y="2937371"/>
                  <a:ext cx="293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E8434FC5-2036-4CA5-ACDD-27139856FA2A}"/>
                    </a:ext>
                  </a:extLst>
                </p14:cNvPr>
                <p14:cNvContentPartPr/>
                <p14:nvPr/>
              </p14:nvContentPartPr>
              <p14:xfrm>
                <a:off x="9215035" y="3138611"/>
                <a:ext cx="464040" cy="13032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E8434FC5-2036-4CA5-ACDD-27139856FA2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06035" y="3129611"/>
                  <a:ext cx="481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E0279358-9A38-49E1-8260-F9FC23F0AB83}"/>
                    </a:ext>
                  </a:extLst>
                </p14:cNvPr>
                <p14:cNvContentPartPr/>
                <p14:nvPr/>
              </p14:nvContentPartPr>
              <p14:xfrm>
                <a:off x="9329155" y="3295211"/>
                <a:ext cx="235080" cy="32292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E0279358-9A38-49E1-8260-F9FC23F0AB8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20155" y="3286571"/>
                  <a:ext cx="2527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F9907559-BC59-4DD4-B5DE-13CDF27C58DD}"/>
                    </a:ext>
                  </a:extLst>
                </p14:cNvPr>
                <p14:cNvContentPartPr/>
                <p14:nvPr/>
              </p14:nvContentPartPr>
              <p14:xfrm>
                <a:off x="9626875" y="3221411"/>
                <a:ext cx="135000" cy="23688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F9907559-BC59-4DD4-B5DE-13CDF27C58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18235" y="3212411"/>
                  <a:ext cx="152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F12E9997-FEB5-4AAF-B83B-0DD02CA79F85}"/>
                    </a:ext>
                  </a:extLst>
                </p14:cNvPr>
                <p14:cNvContentPartPr/>
                <p14:nvPr/>
              </p14:nvContentPartPr>
              <p14:xfrm>
                <a:off x="9600595" y="3305291"/>
                <a:ext cx="131760" cy="8316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F12E9997-FEB5-4AAF-B83B-0DD02CA79F8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91955" y="3296291"/>
                  <a:ext cx="149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F8AF5BEA-14D8-4F94-A149-C53A670972E3}"/>
                    </a:ext>
                  </a:extLst>
                </p14:cNvPr>
                <p14:cNvContentPartPr/>
                <p14:nvPr/>
              </p14:nvContentPartPr>
              <p14:xfrm>
                <a:off x="9573235" y="2728931"/>
                <a:ext cx="401760" cy="98244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F8AF5BEA-14D8-4F94-A149-C53A670972E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64595" y="2719931"/>
                  <a:ext cx="419400" cy="10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4C0C7327-19AE-464E-9B95-57A8F67ABF14}"/>
                    </a:ext>
                  </a:extLst>
                </p14:cNvPr>
                <p14:cNvContentPartPr/>
                <p14:nvPr/>
              </p14:nvContentPartPr>
              <p14:xfrm>
                <a:off x="10134835" y="3126731"/>
                <a:ext cx="210240" cy="3708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4C0C7327-19AE-464E-9B95-57A8F67ABF1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26195" y="3118091"/>
                  <a:ext cx="227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03AC5357-05D7-4535-B554-159C1F44D97F}"/>
                    </a:ext>
                  </a:extLst>
                </p14:cNvPr>
                <p14:cNvContentPartPr/>
                <p14:nvPr/>
              </p14:nvContentPartPr>
              <p14:xfrm>
                <a:off x="10132315" y="3319331"/>
                <a:ext cx="224640" cy="3708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03AC5357-05D7-4535-B554-159C1F44D97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23315" y="3310691"/>
                  <a:ext cx="242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3A35E381-8DB4-4515-84CB-834E817F97A0}"/>
                    </a:ext>
                  </a:extLst>
                </p14:cNvPr>
                <p14:cNvContentPartPr/>
                <p14:nvPr/>
              </p14:nvContentPartPr>
              <p14:xfrm>
                <a:off x="10518235" y="3013331"/>
                <a:ext cx="285120" cy="34308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3A35E381-8DB4-4515-84CB-834E817F97A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509235" y="3004691"/>
                  <a:ext cx="3027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06A5F603-AAD2-4055-933D-A1F6BBC5E90B}"/>
                    </a:ext>
                  </a:extLst>
                </p14:cNvPr>
                <p14:cNvContentPartPr/>
                <p14:nvPr/>
              </p14:nvContentPartPr>
              <p14:xfrm>
                <a:off x="10881835" y="2829371"/>
                <a:ext cx="408240" cy="34704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06A5F603-AAD2-4055-933D-A1F6BBC5E90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73195" y="2820731"/>
                  <a:ext cx="4258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A051BBAC-4ACC-4182-9312-2094A74050BB}"/>
                    </a:ext>
                  </a:extLst>
                </p14:cNvPr>
                <p14:cNvContentPartPr/>
                <p14:nvPr/>
              </p14:nvContentPartPr>
              <p14:xfrm>
                <a:off x="11056075" y="2948531"/>
                <a:ext cx="360" cy="36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A051BBAC-4ACC-4182-9312-2094A74050B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47435" y="29398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97D8BCFE-191B-4FC3-9E7F-782741A4F2B6}"/>
                    </a:ext>
                  </a:extLst>
                </p14:cNvPr>
                <p14:cNvContentPartPr/>
                <p14:nvPr/>
              </p14:nvContentPartPr>
              <p14:xfrm>
                <a:off x="11180995" y="2825771"/>
                <a:ext cx="417600" cy="79848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97D8BCFE-191B-4FC3-9E7F-782741A4F2B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71995" y="2816771"/>
                  <a:ext cx="435240" cy="81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CD6D42BF-D334-49A9-B37A-57652B763A1A}"/>
                    </a:ext>
                  </a:extLst>
                </p14:cNvPr>
                <p14:cNvContentPartPr/>
                <p14:nvPr/>
              </p14:nvContentPartPr>
              <p14:xfrm>
                <a:off x="11446315" y="3255611"/>
                <a:ext cx="135000" cy="26316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CD6D42BF-D334-49A9-B37A-57652B763A1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437675" y="3246971"/>
                  <a:ext cx="1526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007238AE-9A51-4809-9E46-450F1EC6C953}"/>
                    </a:ext>
                  </a:extLst>
                </p14:cNvPr>
                <p14:cNvContentPartPr/>
                <p14:nvPr/>
              </p14:nvContentPartPr>
              <p14:xfrm>
                <a:off x="11679595" y="3425891"/>
                <a:ext cx="6840" cy="36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007238AE-9A51-4809-9E46-450F1EC6C95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670955" y="3416891"/>
                  <a:ext cx="24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70DD6393-60F7-497B-A690-9D60C9C3FF0D}"/>
                    </a:ext>
                  </a:extLst>
                </p14:cNvPr>
                <p14:cNvContentPartPr/>
                <p14:nvPr/>
              </p14:nvContentPartPr>
              <p14:xfrm>
                <a:off x="11821435" y="3149051"/>
                <a:ext cx="253800" cy="41508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70DD6393-60F7-497B-A690-9D60C9C3FF0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812435" y="3140411"/>
                  <a:ext cx="27144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D3E0F495-352A-4834-8A87-805B848C52E7}"/>
                    </a:ext>
                  </a:extLst>
                </p14:cNvPr>
                <p14:cNvContentPartPr/>
                <p14:nvPr/>
              </p14:nvContentPartPr>
              <p14:xfrm>
                <a:off x="11351275" y="2942771"/>
                <a:ext cx="821160" cy="83520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D3E0F495-352A-4834-8A87-805B848C52E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342635" y="2934131"/>
                  <a:ext cx="838800" cy="85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Agrupar 90">
            <a:extLst>
              <a:ext uri="{FF2B5EF4-FFF2-40B4-BE49-F238E27FC236}">
                <a16:creationId xmlns:a16="http://schemas.microsoft.com/office/drawing/2014/main" id="{4C90126A-19BB-4C3B-852A-5E6B2CCF775C}"/>
              </a:ext>
            </a:extLst>
          </p:cNvPr>
          <p:cNvGrpSpPr/>
          <p:nvPr/>
        </p:nvGrpSpPr>
        <p:grpSpPr>
          <a:xfrm>
            <a:off x="106315" y="343571"/>
            <a:ext cx="3000600" cy="525600"/>
            <a:chOff x="106315" y="343571"/>
            <a:chExt cx="3000600" cy="52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B51B6A3F-5262-4124-94A3-5CB7A5EF83E2}"/>
                    </a:ext>
                  </a:extLst>
                </p14:cNvPr>
                <p14:cNvContentPartPr/>
                <p14:nvPr/>
              </p14:nvContentPartPr>
              <p14:xfrm>
                <a:off x="106315" y="343571"/>
                <a:ext cx="258840" cy="34452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B51B6A3F-5262-4124-94A3-5CB7A5EF83E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7675" y="334931"/>
                  <a:ext cx="2764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041569D3-4327-4BFD-80E5-894AEF36B44D}"/>
                    </a:ext>
                  </a:extLst>
                </p14:cNvPr>
                <p14:cNvContentPartPr/>
                <p14:nvPr/>
              </p14:nvContentPartPr>
              <p14:xfrm>
                <a:off x="468835" y="615731"/>
                <a:ext cx="22680" cy="1224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041569D3-4327-4BFD-80E5-894AEF36B44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9835" y="607091"/>
                  <a:ext cx="40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86CA2458-98FF-41ED-807B-5CB060F29B47}"/>
                    </a:ext>
                  </a:extLst>
                </p14:cNvPr>
                <p14:cNvContentPartPr/>
                <p14:nvPr/>
              </p14:nvContentPartPr>
              <p14:xfrm>
                <a:off x="618235" y="473891"/>
                <a:ext cx="202320" cy="33588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86CA2458-98FF-41ED-807B-5CB060F29B4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9595" y="465251"/>
                  <a:ext cx="2199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1167EB6B-774C-430A-935D-235300F6E7FC}"/>
                    </a:ext>
                  </a:extLst>
                </p14:cNvPr>
                <p14:cNvContentPartPr/>
                <p14:nvPr/>
              </p14:nvContentPartPr>
              <p14:xfrm>
                <a:off x="909835" y="490451"/>
                <a:ext cx="160560" cy="21168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1167EB6B-774C-430A-935D-235300F6E7F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0835" y="481811"/>
                  <a:ext cx="178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1D55AB20-3434-4D79-8A5D-F1B0391C70C8}"/>
                    </a:ext>
                  </a:extLst>
                </p14:cNvPr>
                <p14:cNvContentPartPr/>
                <p14:nvPr/>
              </p14:nvContentPartPr>
              <p14:xfrm>
                <a:off x="899035" y="471731"/>
                <a:ext cx="202320" cy="17172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1D55AB20-3434-4D79-8A5D-F1B0391C70C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90395" y="462731"/>
                  <a:ext cx="219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2EA6B196-42A3-4C90-ADAD-A38A2EE8C95A}"/>
                    </a:ext>
                  </a:extLst>
                </p14:cNvPr>
                <p14:cNvContentPartPr/>
                <p14:nvPr/>
              </p14:nvContentPartPr>
              <p14:xfrm>
                <a:off x="1199635" y="560291"/>
                <a:ext cx="156600" cy="1584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2EA6B196-42A3-4C90-ADAD-A38A2EE8C95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90995" y="551291"/>
                  <a:ext cx="174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24948BC6-481B-4757-AC50-8532682B18F5}"/>
                    </a:ext>
                  </a:extLst>
                </p14:cNvPr>
                <p14:cNvContentPartPr/>
                <p14:nvPr/>
              </p14:nvContentPartPr>
              <p14:xfrm>
                <a:off x="1169395" y="708971"/>
                <a:ext cx="169560" cy="1692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24948BC6-481B-4757-AC50-8532682B18F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60755" y="700331"/>
                  <a:ext cx="187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0FFC00CC-F81E-4D15-B0DD-1DC9A4533FA0}"/>
                    </a:ext>
                  </a:extLst>
                </p14:cNvPr>
                <p14:cNvContentPartPr/>
                <p14:nvPr/>
              </p14:nvContentPartPr>
              <p14:xfrm>
                <a:off x="1450915" y="440771"/>
                <a:ext cx="167040" cy="27396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0FFC00CC-F81E-4D15-B0DD-1DC9A4533FA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41915" y="432131"/>
                  <a:ext cx="1846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6185D46D-E4AE-4464-B65F-A0DD7D0577E1}"/>
                    </a:ext>
                  </a:extLst>
                </p14:cNvPr>
                <p14:cNvContentPartPr/>
                <p14:nvPr/>
              </p14:nvContentPartPr>
              <p14:xfrm>
                <a:off x="1495195" y="606371"/>
                <a:ext cx="311400" cy="504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6185D46D-E4AE-4464-B65F-A0DD7D0577E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86195" y="597371"/>
                  <a:ext cx="329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69C636EB-C3CF-41B1-8DBE-9D487EC4BDF2}"/>
                    </a:ext>
                  </a:extLst>
                </p14:cNvPr>
                <p14:cNvContentPartPr/>
                <p14:nvPr/>
              </p14:nvContentPartPr>
              <p14:xfrm>
                <a:off x="1898035" y="541211"/>
                <a:ext cx="156240" cy="23580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69C636EB-C3CF-41B1-8DBE-9D487EC4BDF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89395" y="532571"/>
                  <a:ext cx="173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96F890C6-B3FA-4685-BB07-2B60441CB2C4}"/>
                    </a:ext>
                  </a:extLst>
                </p14:cNvPr>
                <p14:cNvContentPartPr/>
                <p14:nvPr/>
              </p14:nvContentPartPr>
              <p14:xfrm>
                <a:off x="2004235" y="447971"/>
                <a:ext cx="18720" cy="38772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96F890C6-B3FA-4685-BB07-2B60441CB2C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95595" y="439331"/>
                  <a:ext cx="363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BDAA34B6-3338-4377-8397-C0FB636D4CC3}"/>
                    </a:ext>
                  </a:extLst>
                </p14:cNvPr>
                <p14:cNvContentPartPr/>
                <p14:nvPr/>
              </p14:nvContentPartPr>
              <p14:xfrm>
                <a:off x="2097475" y="444371"/>
                <a:ext cx="176400" cy="31392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BDAA34B6-3338-4377-8397-C0FB636D4CC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88475" y="435731"/>
                  <a:ext cx="1940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82D5947D-A3BE-4C86-B59D-68293E512D20}"/>
                    </a:ext>
                  </a:extLst>
                </p14:cNvPr>
                <p14:cNvContentPartPr/>
                <p14:nvPr/>
              </p14:nvContentPartPr>
              <p14:xfrm>
                <a:off x="2273155" y="602771"/>
                <a:ext cx="360" cy="3096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82D5947D-A3BE-4C86-B59D-68293E512D2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264515" y="593771"/>
                  <a:ext cx="18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13F7CFA4-F8F9-4846-BC6A-6F3B7955BE7E}"/>
                    </a:ext>
                  </a:extLst>
                </p14:cNvPr>
                <p14:cNvContentPartPr/>
                <p14:nvPr/>
              </p14:nvContentPartPr>
              <p14:xfrm>
                <a:off x="2416435" y="494051"/>
                <a:ext cx="171000" cy="30492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13F7CFA4-F8F9-4846-BC6A-6F3B7955BE7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07435" y="485411"/>
                  <a:ext cx="1886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FC1E4A59-1B83-4D07-9F7D-E5008B928D99}"/>
                    </a:ext>
                  </a:extLst>
                </p14:cNvPr>
                <p14:cNvContentPartPr/>
                <p14:nvPr/>
              </p14:nvContentPartPr>
              <p14:xfrm>
                <a:off x="2418955" y="527171"/>
                <a:ext cx="213120" cy="25092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FC1E4A59-1B83-4D07-9F7D-E5008B928D9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10315" y="518171"/>
                  <a:ext cx="2307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B3EA2FC3-DAD9-46EA-89B7-012955B61DB9}"/>
                    </a:ext>
                  </a:extLst>
                </p14:cNvPr>
                <p14:cNvContentPartPr/>
                <p14:nvPr/>
              </p14:nvContentPartPr>
              <p14:xfrm>
                <a:off x="2684275" y="615371"/>
                <a:ext cx="134280" cy="25380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B3EA2FC3-DAD9-46EA-89B7-012955B61DB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75275" y="606371"/>
                  <a:ext cx="151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76EE649B-543C-4F19-B90F-520F8C6550DA}"/>
                    </a:ext>
                  </a:extLst>
                </p14:cNvPr>
                <p14:cNvContentPartPr/>
                <p14:nvPr/>
              </p14:nvContentPartPr>
              <p14:xfrm>
                <a:off x="2945275" y="611051"/>
                <a:ext cx="161640" cy="2052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76EE649B-543C-4F19-B90F-520F8C6550D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36635" y="602051"/>
                  <a:ext cx="179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47392B0D-2E98-43ED-9CE9-0442EB27E3DA}"/>
                    </a:ext>
                  </a:extLst>
                </p14:cNvPr>
                <p14:cNvContentPartPr/>
                <p14:nvPr/>
              </p14:nvContentPartPr>
              <p14:xfrm>
                <a:off x="2984515" y="541211"/>
                <a:ext cx="21240" cy="16920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47392B0D-2E98-43ED-9CE9-0442EB27E3D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75875" y="532571"/>
                  <a:ext cx="3888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Agrupar 89">
            <a:extLst>
              <a:ext uri="{FF2B5EF4-FFF2-40B4-BE49-F238E27FC236}">
                <a16:creationId xmlns:a16="http://schemas.microsoft.com/office/drawing/2014/main" id="{F71F6A4C-F8B8-4E24-A35A-DD14D9AAFB30}"/>
              </a:ext>
            </a:extLst>
          </p:cNvPr>
          <p:cNvGrpSpPr/>
          <p:nvPr/>
        </p:nvGrpSpPr>
        <p:grpSpPr>
          <a:xfrm>
            <a:off x="3308875" y="244931"/>
            <a:ext cx="1035720" cy="711000"/>
            <a:chOff x="3308875" y="244931"/>
            <a:chExt cx="1035720" cy="71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A9B7C55D-347C-471F-90E5-1F606EBF1009}"/>
                    </a:ext>
                  </a:extLst>
                </p14:cNvPr>
                <p14:cNvContentPartPr/>
                <p14:nvPr/>
              </p14:nvContentPartPr>
              <p14:xfrm>
                <a:off x="3308875" y="480011"/>
                <a:ext cx="168480" cy="30312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A9B7C55D-347C-471F-90E5-1F606EBF100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99875" y="471011"/>
                  <a:ext cx="1861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44914740-9DAA-4E5E-BCC4-27AFCF6B4231}"/>
                    </a:ext>
                  </a:extLst>
                </p14:cNvPr>
                <p14:cNvContentPartPr/>
                <p14:nvPr/>
              </p14:nvContentPartPr>
              <p14:xfrm>
                <a:off x="3572755" y="614651"/>
                <a:ext cx="1800" cy="3816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44914740-9DAA-4E5E-BCC4-27AFCF6B423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63755" y="605651"/>
                  <a:ext cx="19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63E1E86A-5EDA-4858-8829-05895D7E5D9F}"/>
                    </a:ext>
                  </a:extLst>
                </p14:cNvPr>
                <p14:cNvContentPartPr/>
                <p14:nvPr/>
              </p14:nvContentPartPr>
              <p14:xfrm>
                <a:off x="3673195" y="406211"/>
                <a:ext cx="221400" cy="38880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63E1E86A-5EDA-4858-8829-05895D7E5D9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64195" y="397211"/>
                  <a:ext cx="2390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1995D668-BCC4-4F50-8980-7119C684EAA7}"/>
                    </a:ext>
                  </a:extLst>
                </p14:cNvPr>
                <p14:cNvContentPartPr/>
                <p14:nvPr/>
              </p14:nvContentPartPr>
              <p14:xfrm>
                <a:off x="3971635" y="475331"/>
                <a:ext cx="160560" cy="22824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1995D668-BCC4-4F50-8980-7119C684EAA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62635" y="466331"/>
                  <a:ext cx="178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599BC2EB-902A-4133-811F-6FE066D9EC46}"/>
                    </a:ext>
                  </a:extLst>
                </p14:cNvPr>
                <p14:cNvContentPartPr/>
                <p14:nvPr/>
              </p14:nvContentPartPr>
              <p14:xfrm>
                <a:off x="3959755" y="523571"/>
                <a:ext cx="199800" cy="26748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599BC2EB-902A-4133-811F-6FE066D9EC4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51115" y="514931"/>
                  <a:ext cx="2174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9E2121BC-01DB-449D-857A-5164A2DF5843}"/>
                    </a:ext>
                  </a:extLst>
                </p14:cNvPr>
                <p14:cNvContentPartPr/>
                <p14:nvPr/>
              </p14:nvContentPartPr>
              <p14:xfrm>
                <a:off x="3615235" y="311171"/>
                <a:ext cx="152280" cy="64476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9E2121BC-01DB-449D-857A-5164A2DF584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06235" y="302171"/>
                  <a:ext cx="16992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BA397679-1813-4463-81CC-2B49AF23B5E0}"/>
                    </a:ext>
                  </a:extLst>
                </p14:cNvPr>
                <p14:cNvContentPartPr/>
                <p14:nvPr/>
              </p14:nvContentPartPr>
              <p14:xfrm>
                <a:off x="4109515" y="244931"/>
                <a:ext cx="133200" cy="65952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BA397679-1813-4463-81CC-2B49AF23B5E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00515" y="235931"/>
                  <a:ext cx="15084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AF028162-E731-42C1-9478-9F73EE9B247C}"/>
                    </a:ext>
                  </a:extLst>
                </p14:cNvPr>
                <p14:cNvContentPartPr/>
                <p14:nvPr/>
              </p14:nvContentPartPr>
              <p14:xfrm>
                <a:off x="4247755" y="725531"/>
                <a:ext cx="96840" cy="16956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AF028162-E731-42C1-9478-9F73EE9B247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39115" y="716891"/>
                  <a:ext cx="114480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2" name="Tinta 91">
                <a:extLst>
                  <a:ext uri="{FF2B5EF4-FFF2-40B4-BE49-F238E27FC236}">
                    <a16:creationId xmlns:a16="http://schemas.microsoft.com/office/drawing/2014/main" id="{46586468-1069-49C9-8C43-7EAB17571DBF}"/>
                  </a:ext>
                </a:extLst>
              </p14:cNvPr>
              <p14:cNvContentPartPr/>
              <p14:nvPr/>
            </p14:nvContentPartPr>
            <p14:xfrm>
              <a:off x="4504435" y="532931"/>
              <a:ext cx="249120" cy="48960"/>
            </p14:xfrm>
          </p:contentPart>
        </mc:Choice>
        <mc:Fallback>
          <p:pic>
            <p:nvPicPr>
              <p:cNvPr id="92" name="Tinta 91">
                <a:extLst>
                  <a:ext uri="{FF2B5EF4-FFF2-40B4-BE49-F238E27FC236}">
                    <a16:creationId xmlns:a16="http://schemas.microsoft.com/office/drawing/2014/main" id="{46586468-1069-49C9-8C43-7EAB17571DB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495795" y="524291"/>
                <a:ext cx="26676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Agrupar 100">
            <a:extLst>
              <a:ext uri="{FF2B5EF4-FFF2-40B4-BE49-F238E27FC236}">
                <a16:creationId xmlns:a16="http://schemas.microsoft.com/office/drawing/2014/main" id="{7BC2BE8B-2CB2-4339-B790-68AC840F3159}"/>
              </a:ext>
            </a:extLst>
          </p:cNvPr>
          <p:cNvGrpSpPr/>
          <p:nvPr/>
        </p:nvGrpSpPr>
        <p:grpSpPr>
          <a:xfrm>
            <a:off x="5006995" y="423131"/>
            <a:ext cx="1323720" cy="470880"/>
            <a:chOff x="5006995" y="423131"/>
            <a:chExt cx="1323720" cy="47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C961A420-E37B-45E5-8C81-28BCC02DB90B}"/>
                    </a:ext>
                  </a:extLst>
                </p14:cNvPr>
                <p14:cNvContentPartPr/>
                <p14:nvPr/>
              </p14:nvContentPartPr>
              <p14:xfrm>
                <a:off x="5006995" y="439691"/>
                <a:ext cx="161640" cy="42660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C961A420-E37B-45E5-8C81-28BCC02DB90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98355" y="431051"/>
                  <a:ext cx="1792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A77410B3-8B15-41A5-85A6-E8A5ACD52E14}"/>
                    </a:ext>
                  </a:extLst>
                </p14:cNvPr>
                <p14:cNvContentPartPr/>
                <p14:nvPr/>
              </p14:nvContentPartPr>
              <p14:xfrm>
                <a:off x="5034715" y="621491"/>
                <a:ext cx="201240" cy="1584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A77410B3-8B15-41A5-85A6-E8A5ACD52E1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25715" y="612851"/>
                  <a:ext cx="218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8F82CCAB-0919-4B87-8ADB-733E46090518}"/>
                    </a:ext>
                  </a:extLst>
                </p14:cNvPr>
                <p14:cNvContentPartPr/>
                <p14:nvPr/>
              </p14:nvContentPartPr>
              <p14:xfrm>
                <a:off x="5373475" y="694931"/>
                <a:ext cx="2880" cy="1800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8F82CCAB-0919-4B87-8ADB-733E4609051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64475" y="685931"/>
                  <a:ext cx="20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9CC29CFD-D9C9-45BE-AF7A-31B779468C59}"/>
                    </a:ext>
                  </a:extLst>
                </p14:cNvPr>
                <p14:cNvContentPartPr/>
                <p14:nvPr/>
              </p14:nvContentPartPr>
              <p14:xfrm>
                <a:off x="5471395" y="472451"/>
                <a:ext cx="213480" cy="42156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9CC29CFD-D9C9-45BE-AF7A-31B779468C5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62395" y="463451"/>
                  <a:ext cx="2311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EF16DD55-DA96-4248-BCA5-597D3C473917}"/>
                    </a:ext>
                  </a:extLst>
                </p14:cNvPr>
                <p14:cNvContentPartPr/>
                <p14:nvPr/>
              </p14:nvContentPartPr>
              <p14:xfrm>
                <a:off x="5803675" y="492971"/>
                <a:ext cx="73800" cy="33012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EF16DD55-DA96-4248-BCA5-597D3C47391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95035" y="483971"/>
                  <a:ext cx="914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1A0FE249-CF7F-4127-A117-813806A7DAE1}"/>
                    </a:ext>
                  </a:extLst>
                </p14:cNvPr>
                <p14:cNvContentPartPr/>
                <p14:nvPr/>
              </p14:nvContentPartPr>
              <p14:xfrm>
                <a:off x="5717275" y="627611"/>
                <a:ext cx="264240" cy="5472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1A0FE249-CF7F-4127-A117-813806A7DAE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08275" y="618611"/>
                  <a:ext cx="281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E5BAFF1E-B4A4-4C50-99C7-9ABAB798636B}"/>
                    </a:ext>
                  </a:extLst>
                </p14:cNvPr>
                <p14:cNvContentPartPr/>
                <p14:nvPr/>
              </p14:nvContentPartPr>
              <p14:xfrm>
                <a:off x="6112195" y="437531"/>
                <a:ext cx="203760" cy="30744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E5BAFF1E-B4A4-4C50-99C7-9ABAB798636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03555" y="428531"/>
                  <a:ext cx="2214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889794E2-B02A-43F1-9907-248DBB50C942}"/>
                    </a:ext>
                  </a:extLst>
                </p14:cNvPr>
                <p14:cNvContentPartPr/>
                <p14:nvPr/>
              </p14:nvContentPartPr>
              <p14:xfrm>
                <a:off x="6058555" y="423131"/>
                <a:ext cx="272160" cy="40536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889794E2-B02A-43F1-9907-248DBB50C94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49555" y="414491"/>
                  <a:ext cx="289800" cy="42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Agrupar 122">
            <a:extLst>
              <a:ext uri="{FF2B5EF4-FFF2-40B4-BE49-F238E27FC236}">
                <a16:creationId xmlns:a16="http://schemas.microsoft.com/office/drawing/2014/main" id="{47DE9435-BE7D-4856-B8A2-7D8EA9703EF3}"/>
              </a:ext>
            </a:extLst>
          </p:cNvPr>
          <p:cNvGrpSpPr/>
          <p:nvPr/>
        </p:nvGrpSpPr>
        <p:grpSpPr>
          <a:xfrm>
            <a:off x="206035" y="1254371"/>
            <a:ext cx="2009880" cy="497880"/>
            <a:chOff x="206035" y="1254371"/>
            <a:chExt cx="2009880" cy="49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AF2D1C86-2C99-4B32-88F5-68D8CB8394E6}"/>
                    </a:ext>
                  </a:extLst>
                </p14:cNvPr>
                <p14:cNvContentPartPr/>
                <p14:nvPr/>
              </p14:nvContentPartPr>
              <p14:xfrm>
                <a:off x="267955" y="1540571"/>
                <a:ext cx="6840" cy="21168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AF2D1C86-2C99-4B32-88F5-68D8CB8394E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58955" y="1531931"/>
                  <a:ext cx="24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AA1F6167-007E-4B23-8B06-EE6EE6E8F146}"/>
                    </a:ext>
                  </a:extLst>
                </p14:cNvPr>
                <p14:cNvContentPartPr/>
                <p14:nvPr/>
              </p14:nvContentPartPr>
              <p14:xfrm>
                <a:off x="206035" y="1254371"/>
                <a:ext cx="272160" cy="41364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AA1F6167-007E-4B23-8B06-EE6EE6E8F14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7395" y="1245371"/>
                  <a:ext cx="2898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96078BFD-F24C-4990-8BB0-A350FA004C45}"/>
                    </a:ext>
                  </a:extLst>
                </p14:cNvPr>
                <p14:cNvContentPartPr/>
                <p14:nvPr/>
              </p14:nvContentPartPr>
              <p14:xfrm>
                <a:off x="285955" y="1280651"/>
                <a:ext cx="49320" cy="38052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96078BFD-F24C-4990-8BB0-A350FA004C4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7315" y="1272011"/>
                  <a:ext cx="669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838A40C7-6957-4B4F-900A-C4D822EFC4BD}"/>
                    </a:ext>
                  </a:extLst>
                </p14:cNvPr>
                <p14:cNvContentPartPr/>
                <p14:nvPr/>
              </p14:nvContentPartPr>
              <p14:xfrm>
                <a:off x="509515" y="1532651"/>
                <a:ext cx="210240" cy="12888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838A40C7-6957-4B4F-900A-C4D822EFC4B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0515" y="1524011"/>
                  <a:ext cx="227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725C70CE-51E8-475F-8123-007270ED2337}"/>
                    </a:ext>
                  </a:extLst>
                </p14:cNvPr>
                <p14:cNvContentPartPr/>
                <p14:nvPr/>
              </p14:nvContentPartPr>
              <p14:xfrm>
                <a:off x="697075" y="1502411"/>
                <a:ext cx="474120" cy="18756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725C70CE-51E8-475F-8123-007270ED233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8075" y="1493411"/>
                  <a:ext cx="491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37B618ED-5A54-4BCE-9A29-64B367BE2FD4}"/>
                    </a:ext>
                  </a:extLst>
                </p14:cNvPr>
                <p14:cNvContentPartPr/>
                <p14:nvPr/>
              </p14:nvContentPartPr>
              <p14:xfrm>
                <a:off x="1102795" y="1490891"/>
                <a:ext cx="360" cy="36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37B618ED-5A54-4BCE-9A29-64B367BE2FD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3795" y="14822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B2764C6C-2B6D-4552-B01F-DCEF1D87782F}"/>
                    </a:ext>
                  </a:extLst>
                </p14:cNvPr>
                <p14:cNvContentPartPr/>
                <p14:nvPr/>
              </p14:nvContentPartPr>
              <p14:xfrm>
                <a:off x="1182355" y="1370291"/>
                <a:ext cx="551880" cy="31140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B2764C6C-2B6D-4552-B01F-DCEF1D87782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73715" y="1361651"/>
                  <a:ext cx="5695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5CCA5B0E-F8FA-4F5A-A637-C6575FD8254A}"/>
                    </a:ext>
                  </a:extLst>
                </p14:cNvPr>
                <p14:cNvContentPartPr/>
                <p14:nvPr/>
              </p14:nvContentPartPr>
              <p14:xfrm>
                <a:off x="1788235" y="1315211"/>
                <a:ext cx="121680" cy="32436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5CCA5B0E-F8FA-4F5A-A637-C6575FD8254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779595" y="1306211"/>
                  <a:ext cx="1393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A3641BA5-0DA4-4D58-8049-2CC19F97CCC7}"/>
                    </a:ext>
                  </a:extLst>
                </p14:cNvPr>
                <p14:cNvContentPartPr/>
                <p14:nvPr/>
              </p14:nvContentPartPr>
              <p14:xfrm>
                <a:off x="2046355" y="1553531"/>
                <a:ext cx="22680" cy="3240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A3641BA5-0DA4-4D58-8049-2CC19F97CCC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037355" y="1544891"/>
                  <a:ext cx="40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356078C1-3F07-4424-A043-256880DA47F1}"/>
                    </a:ext>
                  </a:extLst>
                </p14:cNvPr>
                <p14:cNvContentPartPr/>
                <p14:nvPr/>
              </p14:nvContentPartPr>
              <p14:xfrm>
                <a:off x="1481875" y="1450931"/>
                <a:ext cx="6840" cy="144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356078C1-3F07-4424-A043-256880DA47F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473235" y="1441931"/>
                  <a:ext cx="24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1A553EF2-5A79-432C-9161-62308DF75DC0}"/>
                    </a:ext>
                  </a:extLst>
                </p14:cNvPr>
                <p14:cNvContentPartPr/>
                <p14:nvPr/>
              </p14:nvContentPartPr>
              <p14:xfrm>
                <a:off x="1984435" y="1448411"/>
                <a:ext cx="231480" cy="19224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1A553EF2-5A79-432C-9161-62308DF75DC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975795" y="1439411"/>
                  <a:ext cx="24912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Agrupar 133">
            <a:extLst>
              <a:ext uri="{FF2B5EF4-FFF2-40B4-BE49-F238E27FC236}">
                <a16:creationId xmlns:a16="http://schemas.microsoft.com/office/drawing/2014/main" id="{62031DF8-122C-4B7D-9367-4AC28FB3183A}"/>
              </a:ext>
            </a:extLst>
          </p:cNvPr>
          <p:cNvGrpSpPr/>
          <p:nvPr/>
        </p:nvGrpSpPr>
        <p:grpSpPr>
          <a:xfrm>
            <a:off x="4278715" y="1148531"/>
            <a:ext cx="2114640" cy="581400"/>
            <a:chOff x="4278715" y="1148531"/>
            <a:chExt cx="2114640" cy="58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FF91EAEA-5A59-4A90-B74D-FCC844AD83B3}"/>
                    </a:ext>
                  </a:extLst>
                </p14:cNvPr>
                <p14:cNvContentPartPr/>
                <p14:nvPr/>
              </p14:nvContentPartPr>
              <p14:xfrm>
                <a:off x="4278715" y="1201451"/>
                <a:ext cx="245880" cy="42408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FF91EAEA-5A59-4A90-B74D-FCC844AD83B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270075" y="1192811"/>
                  <a:ext cx="2635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90FE9AF5-1D48-4C96-9CC1-A34B96A41E82}"/>
                    </a:ext>
                  </a:extLst>
                </p14:cNvPr>
                <p14:cNvContentPartPr/>
                <p14:nvPr/>
              </p14:nvContentPartPr>
              <p14:xfrm>
                <a:off x="4593715" y="1232411"/>
                <a:ext cx="164520" cy="29340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90FE9AF5-1D48-4C96-9CC1-A34B96A41E8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585075" y="1223411"/>
                  <a:ext cx="1821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F27C8C32-C0D0-441B-A000-C59DA950890E}"/>
                    </a:ext>
                  </a:extLst>
                </p14:cNvPr>
                <p14:cNvContentPartPr/>
                <p14:nvPr/>
              </p14:nvContentPartPr>
              <p14:xfrm>
                <a:off x="4545115" y="1351571"/>
                <a:ext cx="399240" cy="37836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F27C8C32-C0D0-441B-A000-C59DA950890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536475" y="1342931"/>
                  <a:ext cx="4168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EA0B0BE7-CC8A-4174-BCDD-91F34D8615AC}"/>
                    </a:ext>
                  </a:extLst>
                </p14:cNvPr>
                <p14:cNvContentPartPr/>
                <p14:nvPr/>
              </p14:nvContentPartPr>
              <p14:xfrm>
                <a:off x="5170075" y="1148531"/>
                <a:ext cx="98640" cy="44460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EA0B0BE7-CC8A-4174-BCDD-91F34D8615A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161075" y="1139531"/>
                  <a:ext cx="1162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093C51A2-155B-4F94-96FE-CA4570B2B0D0}"/>
                    </a:ext>
                  </a:extLst>
                </p14:cNvPr>
                <p14:cNvContentPartPr/>
                <p14:nvPr/>
              </p14:nvContentPartPr>
              <p14:xfrm>
                <a:off x="5092315" y="1280651"/>
                <a:ext cx="316800" cy="28512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093C51A2-155B-4F94-96FE-CA4570B2B0D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083675" y="1272011"/>
                  <a:ext cx="3344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C04B2B8B-F66A-4187-BC15-5B0EDFC0F2EF}"/>
                    </a:ext>
                  </a:extLst>
                </p14:cNvPr>
                <p14:cNvContentPartPr/>
                <p14:nvPr/>
              </p14:nvContentPartPr>
              <p14:xfrm>
                <a:off x="5348635" y="1363451"/>
                <a:ext cx="533160" cy="15444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C04B2B8B-F66A-4187-BC15-5B0EDFC0F2E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339635" y="1354451"/>
                  <a:ext cx="550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79D8B1F9-C034-4E7A-AF91-7107B799A80F}"/>
                    </a:ext>
                  </a:extLst>
                </p14:cNvPr>
                <p14:cNvContentPartPr/>
                <p14:nvPr/>
              </p14:nvContentPartPr>
              <p14:xfrm>
                <a:off x="5987635" y="1397291"/>
                <a:ext cx="213480" cy="9540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79D8B1F9-C034-4E7A-AF91-7107B799A80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978995" y="1388291"/>
                  <a:ext cx="231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BD0432CB-D1D1-4589-9FB2-D8B8EBE0F3B5}"/>
                    </a:ext>
                  </a:extLst>
                </p14:cNvPr>
                <p14:cNvContentPartPr/>
                <p14:nvPr/>
              </p14:nvContentPartPr>
              <p14:xfrm>
                <a:off x="6376795" y="1461371"/>
                <a:ext cx="14040" cy="3096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BD0432CB-D1D1-4589-9FB2-D8B8EBE0F3B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368155" y="1452731"/>
                  <a:ext cx="31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10ACAD9C-0098-4B88-B654-003E36F16CFF}"/>
                    </a:ext>
                  </a:extLst>
                </p14:cNvPr>
                <p14:cNvContentPartPr/>
                <p14:nvPr/>
              </p14:nvContentPartPr>
              <p14:xfrm>
                <a:off x="6360235" y="1291451"/>
                <a:ext cx="33120" cy="2628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10ACAD9C-0098-4B88-B654-003E36F16CF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351595" y="1282451"/>
                  <a:ext cx="507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Agrupar 137">
            <a:extLst>
              <a:ext uri="{FF2B5EF4-FFF2-40B4-BE49-F238E27FC236}">
                <a16:creationId xmlns:a16="http://schemas.microsoft.com/office/drawing/2014/main" id="{1B89D34A-4827-47C4-8C8D-6DB1A5255CCC}"/>
              </a:ext>
            </a:extLst>
          </p:cNvPr>
          <p:cNvGrpSpPr/>
          <p:nvPr/>
        </p:nvGrpSpPr>
        <p:grpSpPr>
          <a:xfrm>
            <a:off x="2565835" y="1212611"/>
            <a:ext cx="1399680" cy="581400"/>
            <a:chOff x="2565835" y="1212611"/>
            <a:chExt cx="1399680" cy="58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B6D8E988-B7A5-4853-B25E-51E63BE1FEB1}"/>
                    </a:ext>
                  </a:extLst>
                </p14:cNvPr>
                <p14:cNvContentPartPr/>
                <p14:nvPr/>
              </p14:nvContentPartPr>
              <p14:xfrm>
                <a:off x="3208075" y="1212611"/>
                <a:ext cx="384480" cy="34848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B6D8E988-B7A5-4853-B25E-51E63BE1FEB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99075" y="1203611"/>
                  <a:ext cx="4021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A4AAEE13-6ABD-4B4F-AEEA-A1986B18D02C}"/>
                    </a:ext>
                  </a:extLst>
                </p14:cNvPr>
                <p14:cNvContentPartPr/>
                <p14:nvPr/>
              </p14:nvContentPartPr>
              <p14:xfrm>
                <a:off x="2565835" y="1424291"/>
                <a:ext cx="102600" cy="36972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A4AAEE13-6ABD-4B4F-AEEA-A1986B18D02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557195" y="1415291"/>
                  <a:ext cx="1202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70079511-5BC0-4653-BFD9-303673F993EB}"/>
                    </a:ext>
                  </a:extLst>
                </p14:cNvPr>
                <p14:cNvContentPartPr/>
                <p14:nvPr/>
              </p14:nvContentPartPr>
              <p14:xfrm>
                <a:off x="2705875" y="1442651"/>
                <a:ext cx="382680" cy="16992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70079511-5BC0-4653-BFD9-303673F993E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697235" y="1434011"/>
                  <a:ext cx="400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FA39210F-AFDA-4998-B048-821F582F214E}"/>
                    </a:ext>
                  </a:extLst>
                </p14:cNvPr>
                <p14:cNvContentPartPr/>
                <p14:nvPr/>
              </p14:nvContentPartPr>
              <p14:xfrm>
                <a:off x="3307435" y="1295051"/>
                <a:ext cx="198720" cy="26856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FA39210F-AFDA-4998-B048-821F582F214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298795" y="1286051"/>
                  <a:ext cx="2163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2594C90C-C4C8-4E29-B902-98B4486A4668}"/>
                    </a:ext>
                  </a:extLst>
                </p14:cNvPr>
                <p14:cNvContentPartPr/>
                <p14:nvPr/>
              </p14:nvContentPartPr>
              <p14:xfrm>
                <a:off x="3337675" y="1282091"/>
                <a:ext cx="239400" cy="27432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2594C90C-C4C8-4E29-B902-98B4486A466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329035" y="1273091"/>
                  <a:ext cx="2570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727ECD85-AE0C-49B8-9666-7C0EE5EC6AF8}"/>
                    </a:ext>
                  </a:extLst>
                </p14:cNvPr>
                <p14:cNvContentPartPr/>
                <p14:nvPr/>
              </p14:nvContentPartPr>
              <p14:xfrm>
                <a:off x="3699835" y="1494491"/>
                <a:ext cx="203760" cy="15516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727ECD85-AE0C-49B8-9666-7C0EE5EC6AF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691195" y="1485851"/>
                  <a:ext cx="221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3AC8AC9A-4A79-4AE6-BE39-A0EA7277B3CE}"/>
                    </a:ext>
                  </a:extLst>
                </p14:cNvPr>
                <p14:cNvContentPartPr/>
                <p14:nvPr/>
              </p14:nvContentPartPr>
              <p14:xfrm>
                <a:off x="3839155" y="1448411"/>
                <a:ext cx="126360" cy="13248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3AC8AC9A-4A79-4AE6-BE39-A0EA7277B3C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830155" y="1439771"/>
                  <a:ext cx="14400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36" name="Tinta 135">
                <a:extLst>
                  <a:ext uri="{FF2B5EF4-FFF2-40B4-BE49-F238E27FC236}">
                    <a16:creationId xmlns:a16="http://schemas.microsoft.com/office/drawing/2014/main" id="{C047CA37-BBA0-4A29-AF15-A635F5B66C46}"/>
                  </a:ext>
                </a:extLst>
              </p14:cNvPr>
              <p14:cNvContentPartPr/>
              <p14:nvPr/>
            </p14:nvContentPartPr>
            <p14:xfrm>
              <a:off x="3194395" y="1203611"/>
              <a:ext cx="368280" cy="402480"/>
            </p14:xfrm>
          </p:contentPart>
        </mc:Choice>
        <mc:Fallback>
          <p:pic>
            <p:nvPicPr>
              <p:cNvPr id="136" name="Tinta 135">
                <a:extLst>
                  <a:ext uri="{FF2B5EF4-FFF2-40B4-BE49-F238E27FC236}">
                    <a16:creationId xmlns:a16="http://schemas.microsoft.com/office/drawing/2014/main" id="{C047CA37-BBA0-4A29-AF15-A635F5B66C46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185395" y="1194971"/>
                <a:ext cx="385920" cy="42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Agrupar 147">
            <a:extLst>
              <a:ext uri="{FF2B5EF4-FFF2-40B4-BE49-F238E27FC236}">
                <a16:creationId xmlns:a16="http://schemas.microsoft.com/office/drawing/2014/main" id="{503D9668-D771-4864-9638-0E0A030828B7}"/>
              </a:ext>
            </a:extLst>
          </p:cNvPr>
          <p:cNvGrpSpPr/>
          <p:nvPr/>
        </p:nvGrpSpPr>
        <p:grpSpPr>
          <a:xfrm>
            <a:off x="144475" y="2101451"/>
            <a:ext cx="1249560" cy="983160"/>
            <a:chOff x="144475" y="2101451"/>
            <a:chExt cx="1249560" cy="98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2ADBD1ED-5557-41B9-8944-552C8E9B3773}"/>
                    </a:ext>
                  </a:extLst>
                </p14:cNvPr>
                <p14:cNvContentPartPr/>
                <p14:nvPr/>
              </p14:nvContentPartPr>
              <p14:xfrm>
                <a:off x="332395" y="2101451"/>
                <a:ext cx="304920" cy="43236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2ADBD1ED-5557-41B9-8944-552C8E9B377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23395" y="2092451"/>
                  <a:ext cx="3225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49F54B9A-DF3E-4198-B392-D4DDD322FFB5}"/>
                    </a:ext>
                  </a:extLst>
                </p14:cNvPr>
                <p14:cNvContentPartPr/>
                <p14:nvPr/>
              </p14:nvContentPartPr>
              <p14:xfrm>
                <a:off x="701035" y="2233931"/>
                <a:ext cx="219600" cy="23904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49F54B9A-DF3E-4198-B392-D4DDD322FFB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92035" y="2225291"/>
                  <a:ext cx="237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C3976C3E-56E0-4F46-A6A9-B096EBECA9D9}"/>
                    </a:ext>
                  </a:extLst>
                </p14:cNvPr>
                <p14:cNvContentPartPr/>
                <p14:nvPr/>
              </p14:nvContentPartPr>
              <p14:xfrm>
                <a:off x="535795" y="2268131"/>
                <a:ext cx="384840" cy="17532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C3976C3E-56E0-4F46-A6A9-B096EBECA9D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26795" y="2259491"/>
                  <a:ext cx="402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04FF39B4-A056-4384-9A69-22607672AE1C}"/>
                    </a:ext>
                  </a:extLst>
                </p14:cNvPr>
                <p14:cNvContentPartPr/>
                <p14:nvPr/>
              </p14:nvContentPartPr>
              <p14:xfrm>
                <a:off x="144475" y="2525891"/>
                <a:ext cx="730080" cy="8532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04FF39B4-A056-4384-9A69-22607672AE1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35835" y="2517251"/>
                  <a:ext cx="747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A44462ED-E41F-4828-A30B-C4551A794266}"/>
                    </a:ext>
                  </a:extLst>
                </p14:cNvPr>
                <p14:cNvContentPartPr/>
                <p14:nvPr/>
              </p14:nvContentPartPr>
              <p14:xfrm>
                <a:off x="298915" y="2679251"/>
                <a:ext cx="256680" cy="40536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A44462ED-E41F-4828-A30B-C4551A79426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90275" y="2670611"/>
                  <a:ext cx="2743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9BCD5849-C4CB-4855-955E-64AF099D700F}"/>
                    </a:ext>
                  </a:extLst>
                </p14:cNvPr>
                <p14:cNvContentPartPr/>
                <p14:nvPr/>
              </p14:nvContentPartPr>
              <p14:xfrm>
                <a:off x="736315" y="2687531"/>
                <a:ext cx="201240" cy="28404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9BCD5849-C4CB-4855-955E-64AF099D700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27675" y="2678531"/>
                  <a:ext cx="2188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56FAEDA0-A1D9-464D-92B6-8DAEF68DBFF3}"/>
                    </a:ext>
                  </a:extLst>
                </p14:cNvPr>
                <p14:cNvContentPartPr/>
                <p14:nvPr/>
              </p14:nvContentPartPr>
              <p14:xfrm>
                <a:off x="695635" y="2797331"/>
                <a:ext cx="239400" cy="2412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56FAEDA0-A1D9-464D-92B6-8DAEF68DBFF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86995" y="2788691"/>
                  <a:ext cx="257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9577C732-BE14-4E2D-B64D-69DD3C450545}"/>
                    </a:ext>
                  </a:extLst>
                </p14:cNvPr>
                <p14:cNvContentPartPr/>
                <p14:nvPr/>
              </p14:nvContentPartPr>
              <p14:xfrm>
                <a:off x="1147075" y="2457131"/>
                <a:ext cx="246960" cy="4284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9577C732-BE14-4E2D-B64D-69DD3C45054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38435" y="2448491"/>
                  <a:ext cx="264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3FD5D392-4FCB-4EAC-A2FD-0E92B8803F76}"/>
                    </a:ext>
                  </a:extLst>
                </p14:cNvPr>
                <p14:cNvContentPartPr/>
                <p14:nvPr/>
              </p14:nvContentPartPr>
              <p14:xfrm>
                <a:off x="1056715" y="2647211"/>
                <a:ext cx="270720" cy="3564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3FD5D392-4FCB-4EAC-A2FD-0E92B8803F7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47715" y="2638571"/>
                  <a:ext cx="2883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Agrupar 150">
            <a:extLst>
              <a:ext uri="{FF2B5EF4-FFF2-40B4-BE49-F238E27FC236}">
                <a16:creationId xmlns:a16="http://schemas.microsoft.com/office/drawing/2014/main" id="{DB6192DB-D5D1-4358-A70D-1297851C1A81}"/>
              </a:ext>
            </a:extLst>
          </p:cNvPr>
          <p:cNvGrpSpPr/>
          <p:nvPr/>
        </p:nvGrpSpPr>
        <p:grpSpPr>
          <a:xfrm>
            <a:off x="9023515" y="4368371"/>
            <a:ext cx="3111840" cy="2170080"/>
            <a:chOff x="9023515" y="4368371"/>
            <a:chExt cx="3111840" cy="217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3903CCF3-4F4F-48DC-9C7D-DC450C3A523A}"/>
                    </a:ext>
                  </a:extLst>
                </p14:cNvPr>
                <p14:cNvContentPartPr/>
                <p14:nvPr/>
              </p14:nvContentPartPr>
              <p14:xfrm>
                <a:off x="9045475" y="4449731"/>
                <a:ext cx="64080" cy="208872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3903CCF3-4F4F-48DC-9C7D-DC450C3A523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036475" y="4441091"/>
                  <a:ext cx="81720" cy="21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7AAF639E-E213-4FC6-AE42-4E233B38A094}"/>
                    </a:ext>
                  </a:extLst>
                </p14:cNvPr>
                <p14:cNvContentPartPr/>
                <p14:nvPr/>
              </p14:nvContentPartPr>
              <p14:xfrm>
                <a:off x="9023515" y="4368371"/>
                <a:ext cx="3111840" cy="11736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7AAF639E-E213-4FC6-AE42-4E233B38A09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014515" y="4359371"/>
                  <a:ext cx="312948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52" name="Tinta 151">
                <a:extLst>
                  <a:ext uri="{FF2B5EF4-FFF2-40B4-BE49-F238E27FC236}">
                    <a16:creationId xmlns:a16="http://schemas.microsoft.com/office/drawing/2014/main" id="{32DE3614-A053-4D73-B6F7-D177F50A607C}"/>
                  </a:ext>
                </a:extLst>
              </p14:cNvPr>
              <p14:cNvContentPartPr/>
              <p14:nvPr/>
            </p14:nvContentPartPr>
            <p14:xfrm>
              <a:off x="9071755" y="6292571"/>
              <a:ext cx="52200" cy="505800"/>
            </p14:xfrm>
          </p:contentPart>
        </mc:Choice>
        <mc:Fallback>
          <p:pic>
            <p:nvPicPr>
              <p:cNvPr id="152" name="Tinta 151">
                <a:extLst>
                  <a:ext uri="{FF2B5EF4-FFF2-40B4-BE49-F238E27FC236}">
                    <a16:creationId xmlns:a16="http://schemas.microsoft.com/office/drawing/2014/main" id="{32DE3614-A053-4D73-B6F7-D177F50A607C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9063115" y="6283571"/>
                <a:ext cx="69840" cy="52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Agrupar 161">
            <a:extLst>
              <a:ext uri="{FF2B5EF4-FFF2-40B4-BE49-F238E27FC236}">
                <a16:creationId xmlns:a16="http://schemas.microsoft.com/office/drawing/2014/main" id="{9B40D29D-07A4-4158-9625-C6E7F067C77A}"/>
              </a:ext>
            </a:extLst>
          </p:cNvPr>
          <p:cNvGrpSpPr/>
          <p:nvPr/>
        </p:nvGrpSpPr>
        <p:grpSpPr>
          <a:xfrm>
            <a:off x="9445795" y="4919891"/>
            <a:ext cx="1689480" cy="894240"/>
            <a:chOff x="9445795" y="4919891"/>
            <a:chExt cx="1689480" cy="89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60F8A426-0CC4-4C90-B36D-396DDC6908BD}"/>
                    </a:ext>
                  </a:extLst>
                </p14:cNvPr>
                <p14:cNvContentPartPr/>
                <p14:nvPr/>
              </p14:nvContentPartPr>
              <p14:xfrm>
                <a:off x="9478555" y="5426411"/>
                <a:ext cx="9720" cy="33588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60F8A426-0CC4-4C90-B36D-396DDC6908B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469915" y="5417771"/>
                  <a:ext cx="273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24DFD84A-D839-4ECA-B32C-6D63735C808D}"/>
                    </a:ext>
                  </a:extLst>
                </p14:cNvPr>
                <p14:cNvContentPartPr/>
                <p14:nvPr/>
              </p14:nvContentPartPr>
              <p14:xfrm>
                <a:off x="9445795" y="5281331"/>
                <a:ext cx="243360" cy="53280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24DFD84A-D839-4ECA-B32C-6D63735C808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437155" y="5272331"/>
                  <a:ext cx="26100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E5998F0F-BC85-4E8C-B6B5-8429D9FE4B11}"/>
                    </a:ext>
                  </a:extLst>
                </p14:cNvPr>
                <p14:cNvContentPartPr/>
                <p14:nvPr/>
              </p14:nvContentPartPr>
              <p14:xfrm>
                <a:off x="9917035" y="5349011"/>
                <a:ext cx="270000" cy="3780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E5998F0F-BC85-4E8C-B6B5-8429D9FE4B1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908035" y="5340011"/>
                  <a:ext cx="287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8413F29B-06D4-497C-BE9A-43224024B329}"/>
                    </a:ext>
                  </a:extLst>
                </p14:cNvPr>
                <p14:cNvContentPartPr/>
                <p14:nvPr/>
              </p14:nvContentPartPr>
              <p14:xfrm>
                <a:off x="9927835" y="5450171"/>
                <a:ext cx="278280" cy="2412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8413F29B-06D4-497C-BE9A-43224024B32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918835" y="5441531"/>
                  <a:ext cx="295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259E13D4-84AA-47B2-8FA2-FB2688897B83}"/>
                    </a:ext>
                  </a:extLst>
                </p14:cNvPr>
                <p14:cNvContentPartPr/>
                <p14:nvPr/>
              </p14:nvContentPartPr>
              <p14:xfrm>
                <a:off x="10512835" y="4932851"/>
                <a:ext cx="38520" cy="24732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259E13D4-84AA-47B2-8FA2-FB2688897B8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504195" y="4924211"/>
                  <a:ext cx="56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5552E129-B49A-4A07-962E-2FCB39F3BA62}"/>
                    </a:ext>
                  </a:extLst>
                </p14:cNvPr>
                <p14:cNvContentPartPr/>
                <p14:nvPr/>
              </p14:nvContentPartPr>
              <p14:xfrm>
                <a:off x="10491955" y="4919891"/>
                <a:ext cx="212040" cy="1116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5552E129-B49A-4A07-962E-2FCB39F3BA6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483315" y="4910891"/>
                  <a:ext cx="229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DFC87564-3C24-4672-9477-A05E83A234FA}"/>
                    </a:ext>
                  </a:extLst>
                </p14:cNvPr>
                <p14:cNvContentPartPr/>
                <p14:nvPr/>
              </p14:nvContentPartPr>
              <p14:xfrm>
                <a:off x="10490515" y="5095931"/>
                <a:ext cx="245880" cy="2988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DFC87564-3C24-4672-9477-A05E83A234F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481875" y="5086931"/>
                  <a:ext cx="263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F6BAF1DE-A170-4200-95C2-F3314833094E}"/>
                    </a:ext>
                  </a:extLst>
                </p14:cNvPr>
                <p14:cNvContentPartPr/>
                <p14:nvPr/>
              </p14:nvContentPartPr>
              <p14:xfrm>
                <a:off x="10374955" y="5126531"/>
                <a:ext cx="728640" cy="40212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F6BAF1DE-A170-4200-95C2-F3314833094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366315" y="5117891"/>
                  <a:ext cx="74628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AA64088D-F36C-405D-B13C-2F37AE0C89AC}"/>
                    </a:ext>
                  </a:extLst>
                </p14:cNvPr>
                <p14:cNvContentPartPr/>
                <p14:nvPr/>
              </p14:nvContentPartPr>
              <p14:xfrm>
                <a:off x="10680955" y="5339291"/>
                <a:ext cx="454320" cy="45756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AA64088D-F36C-405D-B13C-2F37AE0C89A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671955" y="5330651"/>
                  <a:ext cx="471960" cy="47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Agrupar 164">
            <a:extLst>
              <a:ext uri="{FF2B5EF4-FFF2-40B4-BE49-F238E27FC236}">
                <a16:creationId xmlns:a16="http://schemas.microsoft.com/office/drawing/2014/main" id="{0116B3A8-3CE6-4A11-90D0-E7DDE4D041A5}"/>
              </a:ext>
            </a:extLst>
          </p:cNvPr>
          <p:cNvGrpSpPr/>
          <p:nvPr/>
        </p:nvGrpSpPr>
        <p:grpSpPr>
          <a:xfrm>
            <a:off x="1598875" y="2178491"/>
            <a:ext cx="360000" cy="514080"/>
            <a:chOff x="1598875" y="2178491"/>
            <a:chExt cx="360000" cy="5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32D6A736-D266-4AA9-8664-70AC7B814FE6}"/>
                    </a:ext>
                  </a:extLst>
                </p14:cNvPr>
                <p14:cNvContentPartPr/>
                <p14:nvPr/>
              </p14:nvContentPartPr>
              <p14:xfrm>
                <a:off x="1703635" y="2242211"/>
                <a:ext cx="1800" cy="41004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32D6A736-D266-4AA9-8664-70AC7B814FE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694995" y="2233571"/>
                  <a:ext cx="194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58845417-6399-4CE2-B45A-FF405D36379F}"/>
                    </a:ext>
                  </a:extLst>
                </p14:cNvPr>
                <p14:cNvContentPartPr/>
                <p14:nvPr/>
              </p14:nvContentPartPr>
              <p14:xfrm>
                <a:off x="1598875" y="2178491"/>
                <a:ext cx="360000" cy="51408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58845417-6399-4CE2-B45A-FF405D36379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589875" y="2169851"/>
                  <a:ext cx="377640" cy="53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66" name="Tinta 165">
                <a:extLst>
                  <a:ext uri="{FF2B5EF4-FFF2-40B4-BE49-F238E27FC236}">
                    <a16:creationId xmlns:a16="http://schemas.microsoft.com/office/drawing/2014/main" id="{31EA85A3-A784-40D1-8082-D966EB6647B9}"/>
                  </a:ext>
                </a:extLst>
              </p14:cNvPr>
              <p14:cNvContentPartPr/>
              <p14:nvPr/>
            </p14:nvContentPartPr>
            <p14:xfrm>
              <a:off x="2194315" y="2419331"/>
              <a:ext cx="74160" cy="59400"/>
            </p14:xfrm>
          </p:contentPart>
        </mc:Choice>
        <mc:Fallback>
          <p:pic>
            <p:nvPicPr>
              <p:cNvPr id="166" name="Tinta 165">
                <a:extLst>
                  <a:ext uri="{FF2B5EF4-FFF2-40B4-BE49-F238E27FC236}">
                    <a16:creationId xmlns:a16="http://schemas.microsoft.com/office/drawing/2014/main" id="{31EA85A3-A784-40D1-8082-D966EB6647B9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2185315" y="2410691"/>
                <a:ext cx="9180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Agrupar 169">
            <a:extLst>
              <a:ext uri="{FF2B5EF4-FFF2-40B4-BE49-F238E27FC236}">
                <a16:creationId xmlns:a16="http://schemas.microsoft.com/office/drawing/2014/main" id="{80BA3AFA-0C21-42B7-9D9C-F50AF9BCC646}"/>
              </a:ext>
            </a:extLst>
          </p:cNvPr>
          <p:cNvGrpSpPr/>
          <p:nvPr/>
        </p:nvGrpSpPr>
        <p:grpSpPr>
          <a:xfrm>
            <a:off x="2441275" y="2254091"/>
            <a:ext cx="696240" cy="465840"/>
            <a:chOff x="2441275" y="2254091"/>
            <a:chExt cx="696240" cy="46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11EABB1C-0924-4ED0-B67B-AC1D211F70F6}"/>
                    </a:ext>
                  </a:extLst>
                </p14:cNvPr>
                <p14:cNvContentPartPr/>
                <p14:nvPr/>
              </p14:nvContentPartPr>
              <p14:xfrm>
                <a:off x="2441275" y="2254091"/>
                <a:ext cx="376920" cy="37836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11EABB1C-0924-4ED0-B67B-AC1D211F70F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432635" y="2245091"/>
                  <a:ext cx="3945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2B7F8885-8AAF-4699-9F95-484266EEB8FB}"/>
                    </a:ext>
                  </a:extLst>
                </p14:cNvPr>
                <p14:cNvContentPartPr/>
                <p14:nvPr/>
              </p14:nvContentPartPr>
              <p14:xfrm>
                <a:off x="2540995" y="2255171"/>
                <a:ext cx="228960" cy="29340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2B7F8885-8AAF-4699-9F95-484266EEB8F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531995" y="2246531"/>
                  <a:ext cx="2466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AE1E2763-F028-4502-9087-C8BC6C807576}"/>
                    </a:ext>
                  </a:extLst>
                </p14:cNvPr>
                <p14:cNvContentPartPr/>
                <p14:nvPr/>
              </p14:nvContentPartPr>
              <p14:xfrm>
                <a:off x="2970475" y="2400251"/>
                <a:ext cx="167040" cy="31968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AE1E2763-F028-4502-9087-C8BC6C80757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961475" y="2391251"/>
                  <a:ext cx="18468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Agrupar 183">
            <a:extLst>
              <a:ext uri="{FF2B5EF4-FFF2-40B4-BE49-F238E27FC236}">
                <a16:creationId xmlns:a16="http://schemas.microsoft.com/office/drawing/2014/main" id="{993663DB-3A3D-4CE4-968D-922754A9C949}"/>
              </a:ext>
            </a:extLst>
          </p:cNvPr>
          <p:cNvGrpSpPr/>
          <p:nvPr/>
        </p:nvGrpSpPr>
        <p:grpSpPr>
          <a:xfrm>
            <a:off x="3365395" y="1962131"/>
            <a:ext cx="1717200" cy="1160280"/>
            <a:chOff x="3365395" y="1962131"/>
            <a:chExt cx="1717200" cy="116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CA4674E5-08D6-4D89-9E31-F8E1D2DA23FD}"/>
                    </a:ext>
                  </a:extLst>
                </p14:cNvPr>
                <p14:cNvContentPartPr/>
                <p14:nvPr/>
              </p14:nvContentPartPr>
              <p14:xfrm>
                <a:off x="3365395" y="2408531"/>
                <a:ext cx="365040" cy="2988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CA4674E5-08D6-4D89-9E31-F8E1D2DA23F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356395" y="2399891"/>
                  <a:ext cx="382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D264891C-0D45-4D10-8E35-563B2465D7AA}"/>
                    </a:ext>
                  </a:extLst>
                </p14:cNvPr>
                <p14:cNvContentPartPr/>
                <p14:nvPr/>
              </p14:nvContentPartPr>
              <p14:xfrm>
                <a:off x="3410035" y="2272811"/>
                <a:ext cx="73800" cy="29340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D264891C-0D45-4D10-8E35-563B2465D7A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401035" y="2264171"/>
                  <a:ext cx="914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1C7018A9-5327-4981-A0FC-1CE7D86C325F}"/>
                    </a:ext>
                  </a:extLst>
                </p14:cNvPr>
                <p14:cNvContentPartPr/>
                <p14:nvPr/>
              </p14:nvContentPartPr>
              <p14:xfrm>
                <a:off x="3898555" y="2014331"/>
                <a:ext cx="338400" cy="44964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1C7018A9-5327-4981-A0FC-1CE7D86C325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889555" y="2005691"/>
                  <a:ext cx="35604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446AEC76-DC18-4A26-BAB4-F165C28F2C04}"/>
                    </a:ext>
                  </a:extLst>
                </p14:cNvPr>
                <p14:cNvContentPartPr/>
                <p14:nvPr/>
              </p14:nvContentPartPr>
              <p14:xfrm>
                <a:off x="4310395" y="2125211"/>
                <a:ext cx="240480" cy="25920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446AEC76-DC18-4A26-BAB4-F165C28F2C0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301395" y="2116571"/>
                  <a:ext cx="258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5320C0E3-133D-4DE0-A71A-CBB3495E9562}"/>
                    </a:ext>
                  </a:extLst>
                </p14:cNvPr>
                <p14:cNvContentPartPr/>
                <p14:nvPr/>
              </p14:nvContentPartPr>
              <p14:xfrm>
                <a:off x="4181515" y="2094611"/>
                <a:ext cx="325800" cy="30276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5320C0E3-133D-4DE0-A71A-CBB3495E956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172875" y="2085611"/>
                  <a:ext cx="3434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920C0DC1-546E-4979-BCFB-84B3C630486F}"/>
                    </a:ext>
                  </a:extLst>
                </p14:cNvPr>
                <p14:cNvContentPartPr/>
                <p14:nvPr/>
              </p14:nvContentPartPr>
              <p14:xfrm>
                <a:off x="3827275" y="2409971"/>
                <a:ext cx="814680" cy="11268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920C0DC1-546E-4979-BCFB-84B3C630486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818275" y="2400971"/>
                  <a:ext cx="832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399502E0-7F26-41A9-98F3-74C292A87FDF}"/>
                    </a:ext>
                  </a:extLst>
                </p14:cNvPr>
                <p14:cNvContentPartPr/>
                <p14:nvPr/>
              </p14:nvContentPartPr>
              <p14:xfrm>
                <a:off x="3979195" y="2458211"/>
                <a:ext cx="247320" cy="49860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399502E0-7F26-41A9-98F3-74C292A87FD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970555" y="2449571"/>
                  <a:ext cx="26496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B16F589B-793B-4C84-8787-DE0AD968B5FB}"/>
                    </a:ext>
                  </a:extLst>
                </p14:cNvPr>
                <p14:cNvContentPartPr/>
                <p14:nvPr/>
              </p14:nvContentPartPr>
              <p14:xfrm>
                <a:off x="4360075" y="2427611"/>
                <a:ext cx="181440" cy="49536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B16F589B-793B-4C84-8787-DE0AD968B5F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351435" y="2418971"/>
                  <a:ext cx="19908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C9A509BD-612F-4190-B2CB-D849CC4E2D70}"/>
                    </a:ext>
                  </a:extLst>
                </p14:cNvPr>
                <p14:cNvContentPartPr/>
                <p14:nvPr/>
              </p14:nvContentPartPr>
              <p14:xfrm>
                <a:off x="4319395" y="2647211"/>
                <a:ext cx="300960" cy="15264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C9A509BD-612F-4190-B2CB-D849CC4E2D7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310755" y="2638571"/>
                  <a:ext cx="318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93F4C0F2-64B4-45A2-B277-4793B0757D91}"/>
                    </a:ext>
                  </a:extLst>
                </p14:cNvPr>
                <p14:cNvContentPartPr/>
                <p14:nvPr/>
              </p14:nvContentPartPr>
              <p14:xfrm>
                <a:off x="3798475" y="2015411"/>
                <a:ext cx="333360" cy="109872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93F4C0F2-64B4-45A2-B277-4793B0757D9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789835" y="2006771"/>
                  <a:ext cx="351000" cy="11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41E180A9-DAFC-46EC-982F-81D42CA3BC5A}"/>
                    </a:ext>
                  </a:extLst>
                </p14:cNvPr>
                <p14:cNvContentPartPr/>
                <p14:nvPr/>
              </p14:nvContentPartPr>
              <p14:xfrm>
                <a:off x="4541155" y="1962131"/>
                <a:ext cx="206280" cy="116028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41E180A9-DAFC-46EC-982F-81D42CA3BC5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532515" y="1953491"/>
                  <a:ext cx="223920" cy="11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BB007270-116B-4F35-A5B7-06016C6800B9}"/>
                    </a:ext>
                  </a:extLst>
                </p14:cNvPr>
                <p14:cNvContentPartPr/>
                <p14:nvPr/>
              </p14:nvContentPartPr>
              <p14:xfrm>
                <a:off x="4871635" y="2792291"/>
                <a:ext cx="210960" cy="23508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BB007270-116B-4F35-A5B7-06016C6800B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862635" y="2783651"/>
                  <a:ext cx="228600" cy="25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85" name="Tinta 184">
                <a:extLst>
                  <a:ext uri="{FF2B5EF4-FFF2-40B4-BE49-F238E27FC236}">
                    <a16:creationId xmlns:a16="http://schemas.microsoft.com/office/drawing/2014/main" id="{86958F82-8C7F-493E-B5C6-BE789CC08296}"/>
                  </a:ext>
                </a:extLst>
              </p14:cNvPr>
              <p14:cNvContentPartPr/>
              <p14:nvPr/>
            </p14:nvContentPartPr>
            <p14:xfrm>
              <a:off x="5130475" y="2340131"/>
              <a:ext cx="271080" cy="52560"/>
            </p14:xfrm>
          </p:contentPart>
        </mc:Choice>
        <mc:Fallback>
          <p:pic>
            <p:nvPicPr>
              <p:cNvPr id="185" name="Tinta 184">
                <a:extLst>
                  <a:ext uri="{FF2B5EF4-FFF2-40B4-BE49-F238E27FC236}">
                    <a16:creationId xmlns:a16="http://schemas.microsoft.com/office/drawing/2014/main" id="{86958F82-8C7F-493E-B5C6-BE789CC08296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5121835" y="2331131"/>
                <a:ext cx="28872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Agrupar 191">
            <a:extLst>
              <a:ext uri="{FF2B5EF4-FFF2-40B4-BE49-F238E27FC236}">
                <a16:creationId xmlns:a16="http://schemas.microsoft.com/office/drawing/2014/main" id="{5B4AFD7B-79EF-43F8-91F8-6214941CAEAF}"/>
              </a:ext>
            </a:extLst>
          </p:cNvPr>
          <p:cNvGrpSpPr/>
          <p:nvPr/>
        </p:nvGrpSpPr>
        <p:grpSpPr>
          <a:xfrm>
            <a:off x="5489755" y="1959971"/>
            <a:ext cx="1059480" cy="605160"/>
            <a:chOff x="5489755" y="1959971"/>
            <a:chExt cx="1059480" cy="60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DCEC7DA3-C806-4948-A7A9-551D7648817F}"/>
                    </a:ext>
                  </a:extLst>
                </p14:cNvPr>
                <p14:cNvContentPartPr/>
                <p14:nvPr/>
              </p14:nvContentPartPr>
              <p14:xfrm>
                <a:off x="5512435" y="2197211"/>
                <a:ext cx="48960" cy="36684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DCEC7DA3-C806-4948-A7A9-551D7648817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503795" y="2188571"/>
                  <a:ext cx="666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5F3D528A-EF49-4FB4-9DB8-04181196E948}"/>
                    </a:ext>
                  </a:extLst>
                </p14:cNvPr>
                <p14:cNvContentPartPr/>
                <p14:nvPr/>
              </p14:nvContentPartPr>
              <p14:xfrm>
                <a:off x="5489755" y="2126291"/>
                <a:ext cx="266040" cy="43884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5F3D528A-EF49-4FB4-9DB8-04181196E94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481115" y="2117651"/>
                  <a:ext cx="28368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8713C823-2167-4C4C-BC5A-466211C6E742}"/>
                    </a:ext>
                  </a:extLst>
                </p14:cNvPr>
                <p14:cNvContentPartPr/>
                <p14:nvPr/>
              </p14:nvContentPartPr>
              <p14:xfrm>
                <a:off x="5971795" y="2262731"/>
                <a:ext cx="72360" cy="54360"/>
              </p14:xfrm>
            </p:contentPart>
          </mc:Choice>
          <mc:Fallback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8713C823-2167-4C4C-BC5A-466211C6E74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963155" y="2254091"/>
                  <a:ext cx="90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FEA0878D-5390-4EC6-B172-0CD22739DC8C}"/>
                    </a:ext>
                  </a:extLst>
                </p14:cNvPr>
                <p14:cNvContentPartPr/>
                <p14:nvPr/>
              </p14:nvContentPartPr>
              <p14:xfrm>
                <a:off x="6164755" y="1959971"/>
                <a:ext cx="384480" cy="45720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FEA0878D-5390-4EC6-B172-0CD22739DC8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155755" y="1950971"/>
                  <a:ext cx="4021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28A3FFF4-14E2-46B7-816E-E94893FB6FE5}"/>
                    </a:ext>
                  </a:extLst>
                </p14:cNvPr>
                <p14:cNvContentPartPr/>
                <p14:nvPr/>
              </p14:nvContentPartPr>
              <p14:xfrm>
                <a:off x="6180595" y="2001371"/>
                <a:ext cx="361440" cy="37728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28A3FFF4-14E2-46B7-816E-E94893FB6FE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171595" y="1992371"/>
                  <a:ext cx="379080" cy="39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Agrupar 205">
            <a:extLst>
              <a:ext uri="{FF2B5EF4-FFF2-40B4-BE49-F238E27FC236}">
                <a16:creationId xmlns:a16="http://schemas.microsoft.com/office/drawing/2014/main" id="{93312AA4-1FCC-472A-9441-A25D8946F616}"/>
              </a:ext>
            </a:extLst>
          </p:cNvPr>
          <p:cNvGrpSpPr/>
          <p:nvPr/>
        </p:nvGrpSpPr>
        <p:grpSpPr>
          <a:xfrm>
            <a:off x="-67925" y="3563771"/>
            <a:ext cx="1896987" cy="1188360"/>
            <a:chOff x="-67925" y="3563771"/>
            <a:chExt cx="1896987" cy="11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623C25F1-4948-43EF-8C02-85E0AB71F8FD}"/>
                    </a:ext>
                  </a:extLst>
                </p14:cNvPr>
                <p14:cNvContentPartPr/>
                <p14:nvPr/>
              </p14:nvContentPartPr>
              <p14:xfrm>
                <a:off x="-67925" y="3619571"/>
                <a:ext cx="46440" cy="12096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623C25F1-4948-43EF-8C02-85E0AB71F8F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-76925" y="3610571"/>
                  <a:ext cx="64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E71BED98-2D68-42D9-8A75-86B6FBDC58C6}"/>
                    </a:ext>
                  </a:extLst>
                </p14:cNvPr>
                <p14:cNvContentPartPr/>
                <p14:nvPr/>
              </p14:nvContentPartPr>
              <p14:xfrm>
                <a:off x="269902" y="3633611"/>
                <a:ext cx="333360" cy="41976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E71BED98-2D68-42D9-8A75-86B6FBDC58C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60902" y="3624611"/>
                  <a:ext cx="3510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47EF61A7-7E63-4338-AD42-B9681EF42D2D}"/>
                    </a:ext>
                  </a:extLst>
                </p14:cNvPr>
                <p14:cNvContentPartPr/>
                <p14:nvPr/>
              </p14:nvContentPartPr>
              <p14:xfrm>
                <a:off x="667342" y="3722171"/>
                <a:ext cx="219600" cy="27684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47EF61A7-7E63-4338-AD42-B9681EF42D2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58342" y="3713531"/>
                  <a:ext cx="2372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FCE423F5-7537-40DD-B30D-E430F9B4A080}"/>
                    </a:ext>
                  </a:extLst>
                </p14:cNvPr>
                <p14:cNvContentPartPr/>
                <p14:nvPr/>
              </p14:nvContentPartPr>
              <p14:xfrm>
                <a:off x="478342" y="3828371"/>
                <a:ext cx="416520" cy="20592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FCE423F5-7537-40DD-B30D-E430F9B4A08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69342" y="3819731"/>
                  <a:ext cx="434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6462EB3C-7F0E-463E-B0DD-239191A612E9}"/>
                    </a:ext>
                  </a:extLst>
                </p14:cNvPr>
                <p14:cNvContentPartPr/>
                <p14:nvPr/>
              </p14:nvContentPartPr>
              <p14:xfrm>
                <a:off x="253702" y="4087211"/>
                <a:ext cx="592200" cy="8064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6462EB3C-7F0E-463E-B0DD-239191A612E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45062" y="4078211"/>
                  <a:ext cx="609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80073BED-2B25-4F69-BC7B-22F25BA62F3F}"/>
                    </a:ext>
                  </a:extLst>
                </p14:cNvPr>
                <p14:cNvContentPartPr/>
                <p14:nvPr/>
              </p14:nvContentPartPr>
              <p14:xfrm>
                <a:off x="326062" y="4206731"/>
                <a:ext cx="290520" cy="41508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80073BED-2B25-4F69-BC7B-22F25BA62F3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17062" y="4198091"/>
                  <a:ext cx="3081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C6453AB7-5304-4619-94EB-7100B609050A}"/>
                    </a:ext>
                  </a:extLst>
                </p14:cNvPr>
                <p14:cNvContentPartPr/>
                <p14:nvPr/>
              </p14:nvContentPartPr>
              <p14:xfrm>
                <a:off x="656542" y="4186571"/>
                <a:ext cx="260280" cy="39672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C6453AB7-5304-4619-94EB-7100B609050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47902" y="4177571"/>
                  <a:ext cx="2779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B8AC220C-1199-47E6-AD73-FD7AD6FE0CAF}"/>
                    </a:ext>
                  </a:extLst>
                </p14:cNvPr>
                <p14:cNvContentPartPr/>
                <p14:nvPr/>
              </p14:nvContentPartPr>
              <p14:xfrm>
                <a:off x="195742" y="3563771"/>
                <a:ext cx="295920" cy="118836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B8AC220C-1199-47E6-AD73-FD7AD6FE0CA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87102" y="3555131"/>
                  <a:ext cx="313560" cy="12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A8099FA1-4F8B-4F4F-972C-20CC633A3EC8}"/>
                    </a:ext>
                  </a:extLst>
                </p14:cNvPr>
                <p14:cNvContentPartPr/>
                <p14:nvPr/>
              </p14:nvContentPartPr>
              <p14:xfrm>
                <a:off x="894142" y="3676091"/>
                <a:ext cx="252360" cy="106128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A8099FA1-4F8B-4F4F-972C-20CC633A3EC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85502" y="3667451"/>
                  <a:ext cx="270000" cy="10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C53A7DBE-01DB-4C84-8734-254A2D7B2FD6}"/>
                    </a:ext>
                  </a:extLst>
                </p14:cNvPr>
                <p14:cNvContentPartPr/>
                <p14:nvPr/>
              </p14:nvContentPartPr>
              <p14:xfrm>
                <a:off x="1146862" y="4390691"/>
                <a:ext cx="295200" cy="26964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C53A7DBE-01DB-4C84-8734-254A2D7B2FD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37862" y="4382051"/>
                  <a:ext cx="3128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68B75CF0-5924-4FAC-9A9D-9C78D2ACED74}"/>
                    </a:ext>
                  </a:extLst>
                </p14:cNvPr>
                <p14:cNvContentPartPr/>
                <p14:nvPr/>
              </p14:nvContentPartPr>
              <p14:xfrm>
                <a:off x="1587142" y="4091891"/>
                <a:ext cx="241920" cy="4284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68B75CF0-5924-4FAC-9A9D-9C78D2ACED7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578502" y="4083251"/>
                  <a:ext cx="259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A7D64E6A-E7D2-47C9-8076-53C631FC9226}"/>
                    </a:ext>
                  </a:extLst>
                </p14:cNvPr>
                <p14:cNvContentPartPr/>
                <p14:nvPr/>
              </p14:nvContentPartPr>
              <p14:xfrm>
                <a:off x="1556902" y="4277291"/>
                <a:ext cx="258840" cy="1224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A7D64E6A-E7D2-47C9-8076-53C631FC922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548262" y="4268651"/>
                  <a:ext cx="2764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Agrupar 213">
            <a:extLst>
              <a:ext uri="{FF2B5EF4-FFF2-40B4-BE49-F238E27FC236}">
                <a16:creationId xmlns:a16="http://schemas.microsoft.com/office/drawing/2014/main" id="{C27001D7-5403-47C8-A7F6-FF678CD3FDEE}"/>
              </a:ext>
            </a:extLst>
          </p:cNvPr>
          <p:cNvGrpSpPr/>
          <p:nvPr/>
        </p:nvGrpSpPr>
        <p:grpSpPr>
          <a:xfrm>
            <a:off x="2157742" y="3675371"/>
            <a:ext cx="676440" cy="1067760"/>
            <a:chOff x="2157742" y="3675371"/>
            <a:chExt cx="676440" cy="106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D8AC6F85-01BB-4AA5-839F-E09138676F43}"/>
                    </a:ext>
                  </a:extLst>
                </p14:cNvPr>
                <p14:cNvContentPartPr/>
                <p14:nvPr/>
              </p14:nvContentPartPr>
              <p14:xfrm>
                <a:off x="2157742" y="3675371"/>
                <a:ext cx="382680" cy="46836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D8AC6F85-01BB-4AA5-839F-E09138676F4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148742" y="3666731"/>
                  <a:ext cx="40032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7842D052-BE92-481E-83AD-17B506220E0C}"/>
                    </a:ext>
                  </a:extLst>
                </p14:cNvPr>
                <p14:cNvContentPartPr/>
                <p14:nvPr/>
              </p14:nvContentPartPr>
              <p14:xfrm>
                <a:off x="2492902" y="3751691"/>
                <a:ext cx="201240" cy="24732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7842D052-BE92-481E-83AD-17B506220E0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483902" y="3743051"/>
                  <a:ext cx="2188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A9EC6645-1FAA-4041-9A6A-09900C78C162}"/>
                    </a:ext>
                  </a:extLst>
                </p14:cNvPr>
                <p14:cNvContentPartPr/>
                <p14:nvPr/>
              </p14:nvContentPartPr>
              <p14:xfrm>
                <a:off x="2173942" y="3772931"/>
                <a:ext cx="627840" cy="41832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A9EC6645-1FAA-4041-9A6A-09900C78C16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164942" y="3764291"/>
                  <a:ext cx="6454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64480FCC-E83A-489A-AF20-AAFCF0C80A51}"/>
                    </a:ext>
                  </a:extLst>
                </p14:cNvPr>
                <p14:cNvContentPartPr/>
                <p14:nvPr/>
              </p14:nvContentPartPr>
              <p14:xfrm>
                <a:off x="2255302" y="4357571"/>
                <a:ext cx="236520" cy="385560"/>
              </p14:xfrm>
            </p:contentPart>
          </mc:Choice>
          <mc:Fallback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64480FCC-E83A-489A-AF20-AAFCF0C80A5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246662" y="4348571"/>
                  <a:ext cx="2541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019ABEE9-D264-4E4D-810B-7E60A68A17D9}"/>
                    </a:ext>
                  </a:extLst>
                </p14:cNvPr>
                <p14:cNvContentPartPr/>
                <p14:nvPr/>
              </p14:nvContentPartPr>
              <p14:xfrm>
                <a:off x="2662102" y="4307891"/>
                <a:ext cx="171000" cy="39204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019ABEE9-D264-4E4D-810B-7E60A68A17D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653102" y="4299251"/>
                  <a:ext cx="1886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52078699-5317-4A16-916D-BD55EA0065E2}"/>
                    </a:ext>
                  </a:extLst>
                </p14:cNvPr>
                <p14:cNvContentPartPr/>
                <p14:nvPr/>
              </p14:nvContentPartPr>
              <p14:xfrm>
                <a:off x="2597662" y="4448651"/>
                <a:ext cx="236520" cy="6516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52078699-5317-4A16-916D-BD55EA0065E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589022" y="4439651"/>
                  <a:ext cx="25416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15" name="Tinta 214">
                <a:extLst>
                  <a:ext uri="{FF2B5EF4-FFF2-40B4-BE49-F238E27FC236}">
                    <a16:creationId xmlns:a16="http://schemas.microsoft.com/office/drawing/2014/main" id="{260975DF-B474-4E7F-9756-E945FB518B74}"/>
                  </a:ext>
                </a:extLst>
              </p14:cNvPr>
              <p14:cNvContentPartPr/>
              <p14:nvPr/>
            </p14:nvContentPartPr>
            <p14:xfrm>
              <a:off x="3190942" y="4140491"/>
              <a:ext cx="206640" cy="34920"/>
            </p14:xfrm>
          </p:contentPart>
        </mc:Choice>
        <mc:Fallback>
          <p:pic>
            <p:nvPicPr>
              <p:cNvPr id="215" name="Tinta 214">
                <a:extLst>
                  <a:ext uri="{FF2B5EF4-FFF2-40B4-BE49-F238E27FC236}">
                    <a16:creationId xmlns:a16="http://schemas.microsoft.com/office/drawing/2014/main" id="{260975DF-B474-4E7F-9756-E945FB518B74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3182302" y="4131491"/>
                <a:ext cx="22428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Agrupar 229">
            <a:extLst>
              <a:ext uri="{FF2B5EF4-FFF2-40B4-BE49-F238E27FC236}">
                <a16:creationId xmlns:a16="http://schemas.microsoft.com/office/drawing/2014/main" id="{73775888-3A10-4B4B-8CB2-4C4D081CD37F}"/>
              </a:ext>
            </a:extLst>
          </p:cNvPr>
          <p:cNvGrpSpPr/>
          <p:nvPr/>
        </p:nvGrpSpPr>
        <p:grpSpPr>
          <a:xfrm>
            <a:off x="3771262" y="3834491"/>
            <a:ext cx="1003320" cy="520920"/>
            <a:chOff x="3771262" y="3834491"/>
            <a:chExt cx="1003320" cy="52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AA1421AA-A169-4056-BD76-DCA4AC559DBC}"/>
                    </a:ext>
                  </a:extLst>
                </p14:cNvPr>
                <p14:cNvContentPartPr/>
                <p14:nvPr/>
              </p14:nvContentPartPr>
              <p14:xfrm>
                <a:off x="3796102" y="3889931"/>
                <a:ext cx="29520" cy="39492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AA1421AA-A169-4056-BD76-DCA4AC559DB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787102" y="3880931"/>
                  <a:ext cx="471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EE40EF96-61BC-4462-8FBC-B20675DBAD79}"/>
                    </a:ext>
                  </a:extLst>
                </p14:cNvPr>
                <p14:cNvContentPartPr/>
                <p14:nvPr/>
              </p14:nvContentPartPr>
              <p14:xfrm>
                <a:off x="3771262" y="3847451"/>
                <a:ext cx="202680" cy="43344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EE40EF96-61BC-4462-8FBC-B20675DBAD7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762262" y="3838811"/>
                  <a:ext cx="22032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A77A31F0-4508-4C10-BF6A-16E386E1E9C7}"/>
                    </a:ext>
                  </a:extLst>
                </p14:cNvPr>
                <p14:cNvContentPartPr/>
                <p14:nvPr/>
              </p14:nvContentPartPr>
              <p14:xfrm>
                <a:off x="4105702" y="4097651"/>
                <a:ext cx="19080" cy="3924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A77A31F0-4508-4C10-BF6A-16E386E1E9C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097062" y="4089011"/>
                  <a:ext cx="36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A70AC50A-F10C-46BE-9C11-3C2ED37FC4A8}"/>
                    </a:ext>
                  </a:extLst>
                </p14:cNvPr>
                <p14:cNvContentPartPr/>
                <p14:nvPr/>
              </p14:nvContentPartPr>
              <p14:xfrm>
                <a:off x="4290742" y="3834491"/>
                <a:ext cx="209520" cy="38412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A70AC50A-F10C-46BE-9C11-3C2ED37FC4A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282102" y="3825491"/>
                  <a:ext cx="2271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24BE2750-4FA7-473A-9B45-9E6D325B5502}"/>
                    </a:ext>
                  </a:extLst>
                </p14:cNvPr>
                <p14:cNvContentPartPr/>
                <p14:nvPr/>
              </p14:nvContentPartPr>
              <p14:xfrm>
                <a:off x="4296142" y="3901811"/>
                <a:ext cx="258840" cy="33228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24BE2750-4FA7-473A-9B45-9E6D325B550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287142" y="3892811"/>
                  <a:ext cx="2764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54CEF264-06C6-4762-93E4-3EAD410ABBF8}"/>
                    </a:ext>
                  </a:extLst>
                </p14:cNvPr>
                <p14:cNvContentPartPr/>
                <p14:nvPr/>
              </p14:nvContentPartPr>
              <p14:xfrm>
                <a:off x="4634902" y="4046891"/>
                <a:ext cx="139680" cy="30852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54CEF264-06C6-4762-93E4-3EAD410ABBF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625902" y="4038251"/>
                  <a:ext cx="15732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Agrupar 228">
            <a:extLst>
              <a:ext uri="{FF2B5EF4-FFF2-40B4-BE49-F238E27FC236}">
                <a16:creationId xmlns:a16="http://schemas.microsoft.com/office/drawing/2014/main" id="{C4F95122-6790-49B6-B9EF-E14457415EDF}"/>
              </a:ext>
            </a:extLst>
          </p:cNvPr>
          <p:cNvGrpSpPr/>
          <p:nvPr/>
        </p:nvGrpSpPr>
        <p:grpSpPr>
          <a:xfrm>
            <a:off x="5054302" y="3775451"/>
            <a:ext cx="1231920" cy="583920"/>
            <a:chOff x="5054302" y="3775451"/>
            <a:chExt cx="1231920" cy="58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B69FE4A9-DBD7-4FD4-8DA5-6FC77461462D}"/>
                    </a:ext>
                  </a:extLst>
                </p14:cNvPr>
                <p14:cNvContentPartPr/>
                <p14:nvPr/>
              </p14:nvContentPartPr>
              <p14:xfrm>
                <a:off x="5054302" y="4031411"/>
                <a:ext cx="264600" cy="1260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B69FE4A9-DBD7-4FD4-8DA5-6FC77461462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045662" y="4022771"/>
                  <a:ext cx="282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55BE474E-2AB4-4756-9359-C9AD69FDF6C0}"/>
                    </a:ext>
                  </a:extLst>
                </p14:cNvPr>
                <p14:cNvContentPartPr/>
                <p14:nvPr/>
              </p14:nvContentPartPr>
              <p14:xfrm>
                <a:off x="5155822" y="3869771"/>
                <a:ext cx="46440" cy="27072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55BE474E-2AB4-4756-9359-C9AD69FDF6C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146822" y="3861131"/>
                  <a:ext cx="640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A14E4E9A-E1F3-4B78-9F2C-AE7FC804588B}"/>
                    </a:ext>
                  </a:extLst>
                </p14:cNvPr>
                <p14:cNvContentPartPr/>
                <p14:nvPr/>
              </p14:nvContentPartPr>
              <p14:xfrm>
                <a:off x="5519422" y="3816851"/>
                <a:ext cx="12240" cy="47268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A14E4E9A-E1F3-4B78-9F2C-AE7FC804588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510422" y="3807851"/>
                  <a:ext cx="298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822CA118-DD0F-46E5-BCEE-D3798597F189}"/>
                    </a:ext>
                  </a:extLst>
                </p14:cNvPr>
                <p14:cNvContentPartPr/>
                <p14:nvPr/>
              </p14:nvContentPartPr>
              <p14:xfrm>
                <a:off x="5435182" y="3775451"/>
                <a:ext cx="271440" cy="58392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822CA118-DD0F-46E5-BCEE-D3798597F18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426542" y="3766451"/>
                  <a:ext cx="28908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E129BC71-1FC5-4DE9-9525-C5BC78A04134}"/>
                    </a:ext>
                  </a:extLst>
                </p14:cNvPr>
                <p14:cNvContentPartPr/>
                <p14:nvPr/>
              </p14:nvContentPartPr>
              <p14:xfrm>
                <a:off x="5800222" y="4089371"/>
                <a:ext cx="63360" cy="4644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E129BC71-1FC5-4DE9-9525-C5BC78A0413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791222" y="4080731"/>
                  <a:ext cx="81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2F6E1225-401C-4A2A-91D5-8AE3AEF824C2}"/>
                    </a:ext>
                  </a:extLst>
                </p14:cNvPr>
                <p14:cNvContentPartPr/>
                <p14:nvPr/>
              </p14:nvContentPartPr>
              <p14:xfrm>
                <a:off x="6060142" y="3789491"/>
                <a:ext cx="226080" cy="48240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2F6E1225-401C-4A2A-91D5-8AE3AEF824C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051142" y="3780851"/>
                  <a:ext cx="24372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A1FEB0E2-4C7E-43EF-82E9-35F611FE9F90}"/>
                    </a:ext>
                  </a:extLst>
                </p14:cNvPr>
                <p14:cNvContentPartPr/>
                <p14:nvPr/>
              </p14:nvContentPartPr>
              <p14:xfrm>
                <a:off x="5944582" y="3886331"/>
                <a:ext cx="335160" cy="32652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A1FEB0E2-4C7E-43EF-82E9-35F611FE9F9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935582" y="3877691"/>
                  <a:ext cx="352800" cy="34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31" name="Tinta 230">
                <a:extLst>
                  <a:ext uri="{FF2B5EF4-FFF2-40B4-BE49-F238E27FC236}">
                    <a16:creationId xmlns:a16="http://schemas.microsoft.com/office/drawing/2014/main" id="{A40C02B5-769A-4981-A9A8-5C5720F259CB}"/>
                  </a:ext>
                </a:extLst>
              </p14:cNvPr>
              <p14:cNvContentPartPr/>
              <p14:nvPr/>
            </p14:nvContentPartPr>
            <p14:xfrm>
              <a:off x="2197342" y="3322931"/>
              <a:ext cx="764640" cy="1508760"/>
            </p14:xfrm>
          </p:contentPart>
        </mc:Choice>
        <mc:Fallback>
          <p:pic>
            <p:nvPicPr>
              <p:cNvPr id="231" name="Tinta 230">
                <a:extLst>
                  <a:ext uri="{FF2B5EF4-FFF2-40B4-BE49-F238E27FC236}">
                    <a16:creationId xmlns:a16="http://schemas.microsoft.com/office/drawing/2014/main" id="{A40C02B5-769A-4981-A9A8-5C5720F259CB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2188342" y="3314291"/>
                <a:ext cx="782280" cy="15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32" name="Tinta 231">
                <a:extLst>
                  <a:ext uri="{FF2B5EF4-FFF2-40B4-BE49-F238E27FC236}">
                    <a16:creationId xmlns:a16="http://schemas.microsoft.com/office/drawing/2014/main" id="{8D2BF69A-492C-42BF-8C5C-8DE057FE3CD8}"/>
                  </a:ext>
                </a:extLst>
              </p14:cNvPr>
              <p14:cNvContentPartPr/>
              <p14:nvPr/>
            </p14:nvContentPartPr>
            <p14:xfrm>
              <a:off x="2818702" y="501251"/>
              <a:ext cx="6258960" cy="3158640"/>
            </p14:xfrm>
          </p:contentPart>
        </mc:Choice>
        <mc:Fallback>
          <p:pic>
            <p:nvPicPr>
              <p:cNvPr id="232" name="Tinta 231">
                <a:extLst>
                  <a:ext uri="{FF2B5EF4-FFF2-40B4-BE49-F238E27FC236}">
                    <a16:creationId xmlns:a16="http://schemas.microsoft.com/office/drawing/2014/main" id="{8D2BF69A-492C-42BF-8C5C-8DE057FE3CD8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2809702" y="492251"/>
                <a:ext cx="6276600" cy="31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33" name="Tinta 232">
                <a:extLst>
                  <a:ext uri="{FF2B5EF4-FFF2-40B4-BE49-F238E27FC236}">
                    <a16:creationId xmlns:a16="http://schemas.microsoft.com/office/drawing/2014/main" id="{3A184A31-65B2-417D-99A1-C7DDA7BC17DE}"/>
                  </a:ext>
                </a:extLst>
              </p14:cNvPr>
              <p14:cNvContentPartPr/>
              <p14:nvPr/>
            </p14:nvContentPartPr>
            <p14:xfrm>
              <a:off x="2820862" y="3481331"/>
              <a:ext cx="243000" cy="245880"/>
            </p14:xfrm>
          </p:contentPart>
        </mc:Choice>
        <mc:Fallback>
          <p:pic>
            <p:nvPicPr>
              <p:cNvPr id="233" name="Tinta 232">
                <a:extLst>
                  <a:ext uri="{FF2B5EF4-FFF2-40B4-BE49-F238E27FC236}">
                    <a16:creationId xmlns:a16="http://schemas.microsoft.com/office/drawing/2014/main" id="{3A184A31-65B2-417D-99A1-C7DDA7BC17DE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2812222" y="3472331"/>
                <a:ext cx="260640" cy="26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962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77999B4B-F9C5-45BE-87A8-81366375744F}"/>
                  </a:ext>
                </a:extLst>
              </p14:cNvPr>
              <p14:cNvContentPartPr/>
              <p14:nvPr/>
            </p14:nvContentPartPr>
            <p14:xfrm>
              <a:off x="256075" y="300011"/>
              <a:ext cx="307800" cy="38988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77999B4B-F9C5-45BE-87A8-8136637574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075" y="291011"/>
                <a:ext cx="32544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DF80DB1F-E2F5-44B1-B346-FFC97E611F39}"/>
                  </a:ext>
                </a:extLst>
              </p14:cNvPr>
              <p14:cNvContentPartPr/>
              <p14:nvPr/>
            </p14:nvContentPartPr>
            <p14:xfrm>
              <a:off x="626155" y="347531"/>
              <a:ext cx="217080" cy="20124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DF80DB1F-E2F5-44B1-B346-FFC97E611F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7515" y="338891"/>
                <a:ext cx="2347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15F0717B-5175-44A9-AEC7-7B2B0083BBF2}"/>
                  </a:ext>
                </a:extLst>
              </p14:cNvPr>
              <p14:cNvContentPartPr/>
              <p14:nvPr/>
            </p14:nvContentPartPr>
            <p14:xfrm>
              <a:off x="538315" y="420971"/>
              <a:ext cx="361440" cy="16704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15F0717B-5175-44A9-AEC7-7B2B0083BB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9315" y="411971"/>
                <a:ext cx="3790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77E2E903-C15F-43B6-A90D-DB367966A3C7}"/>
                  </a:ext>
                </a:extLst>
              </p14:cNvPr>
              <p14:cNvContentPartPr/>
              <p14:nvPr/>
            </p14:nvContentPartPr>
            <p14:xfrm>
              <a:off x="182635" y="822371"/>
              <a:ext cx="655200" cy="2520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77E2E903-C15F-43B6-A90D-DB367966A3C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635" y="813731"/>
                <a:ext cx="672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2BD7A7D8-5883-4DBE-A162-AE19634D5045}"/>
                  </a:ext>
                </a:extLst>
              </p14:cNvPr>
              <p14:cNvContentPartPr/>
              <p14:nvPr/>
            </p14:nvContentPartPr>
            <p14:xfrm>
              <a:off x="217915" y="917771"/>
              <a:ext cx="272160" cy="33084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2BD7A7D8-5883-4DBE-A162-AE19634D50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9275" y="909131"/>
                <a:ext cx="28980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45A34F8E-6FB1-48B2-86D8-BE57C81FFDCB}"/>
                  </a:ext>
                </a:extLst>
              </p14:cNvPr>
              <p14:cNvContentPartPr/>
              <p14:nvPr/>
            </p14:nvContentPartPr>
            <p14:xfrm>
              <a:off x="636595" y="910931"/>
              <a:ext cx="169920" cy="32328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45A34F8E-6FB1-48B2-86D8-BE57C81FFDC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7595" y="902291"/>
                <a:ext cx="1875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AB47A9FC-0CB8-4988-BFCA-65F086779762}"/>
                  </a:ext>
                </a:extLst>
              </p14:cNvPr>
              <p14:cNvContentPartPr/>
              <p14:nvPr/>
            </p14:nvContentPartPr>
            <p14:xfrm>
              <a:off x="569635" y="1023251"/>
              <a:ext cx="303480" cy="9252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AB47A9FC-0CB8-4988-BFCA-65F0867797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0995" y="1014251"/>
                <a:ext cx="3211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6E4F9391-4F18-4045-9E57-7EEE2FE197EC}"/>
                  </a:ext>
                </a:extLst>
              </p14:cNvPr>
              <p14:cNvContentPartPr/>
              <p14:nvPr/>
            </p14:nvContentPartPr>
            <p14:xfrm>
              <a:off x="1072555" y="706811"/>
              <a:ext cx="232560" cy="16452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6E4F9391-4F18-4045-9E57-7EEE2FE197E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63555" y="697811"/>
                <a:ext cx="250200" cy="18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Agrupar 35">
            <a:extLst>
              <a:ext uri="{FF2B5EF4-FFF2-40B4-BE49-F238E27FC236}">
                <a16:creationId xmlns:a16="http://schemas.microsoft.com/office/drawing/2014/main" id="{CCCDD86F-AF2D-48BF-B01A-2500CA409B18}"/>
              </a:ext>
            </a:extLst>
          </p:cNvPr>
          <p:cNvGrpSpPr/>
          <p:nvPr/>
        </p:nvGrpSpPr>
        <p:grpSpPr>
          <a:xfrm>
            <a:off x="1575475" y="203531"/>
            <a:ext cx="3427920" cy="895320"/>
            <a:chOff x="1575475" y="203531"/>
            <a:chExt cx="3427920" cy="89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0BBF8E0A-C583-426A-9478-9A85E01717E5}"/>
                    </a:ext>
                  </a:extLst>
                </p14:cNvPr>
                <p14:cNvContentPartPr/>
                <p14:nvPr/>
              </p14:nvContentPartPr>
              <p14:xfrm>
                <a:off x="1593475" y="526091"/>
                <a:ext cx="26640" cy="29448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0BBF8E0A-C583-426A-9478-9A85E01717E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84475" y="517091"/>
                  <a:ext cx="44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0CE0003B-CA66-4146-B695-0860CD0E6662}"/>
                    </a:ext>
                  </a:extLst>
                </p14:cNvPr>
                <p14:cNvContentPartPr/>
                <p14:nvPr/>
              </p14:nvContentPartPr>
              <p14:xfrm>
                <a:off x="1575475" y="536531"/>
                <a:ext cx="160200" cy="32652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0CE0003B-CA66-4146-B695-0860CD0E666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66835" y="527891"/>
                  <a:ext cx="1778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8EBD0DB8-B79F-477C-B660-A4A4DA958936}"/>
                    </a:ext>
                  </a:extLst>
                </p14:cNvPr>
                <p14:cNvContentPartPr/>
                <p14:nvPr/>
              </p14:nvContentPartPr>
              <p14:xfrm>
                <a:off x="1925755" y="620411"/>
                <a:ext cx="21600" cy="4392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8EBD0DB8-B79F-477C-B660-A4A4DA9589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16755" y="611771"/>
                  <a:ext cx="392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F9B75955-6DBC-4A94-B555-1B81C9BE2F86}"/>
                    </a:ext>
                  </a:extLst>
                </p14:cNvPr>
                <p14:cNvContentPartPr/>
                <p14:nvPr/>
              </p14:nvContentPartPr>
              <p14:xfrm>
                <a:off x="2001715" y="521411"/>
                <a:ext cx="186120" cy="25308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F9B75955-6DBC-4A94-B555-1B81C9BE2F8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92715" y="512411"/>
                  <a:ext cx="203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12F139AF-E706-4736-9BA2-1CB048A894DF}"/>
                    </a:ext>
                  </a:extLst>
                </p14:cNvPr>
                <p14:cNvContentPartPr/>
                <p14:nvPr/>
              </p14:nvContentPartPr>
              <p14:xfrm>
                <a:off x="2010715" y="530771"/>
                <a:ext cx="100080" cy="24372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12F139AF-E706-4736-9BA2-1CB048A894D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02075" y="521771"/>
                  <a:ext cx="117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989ED0FE-E936-4B46-B146-51FA3FD3D818}"/>
                    </a:ext>
                  </a:extLst>
                </p14:cNvPr>
                <p14:cNvContentPartPr/>
                <p14:nvPr/>
              </p14:nvContentPartPr>
              <p14:xfrm>
                <a:off x="2211595" y="613211"/>
                <a:ext cx="171000" cy="27216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989ED0FE-E936-4B46-B146-51FA3FD3D81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02595" y="604571"/>
                  <a:ext cx="1886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7130A390-4650-4487-8480-1C6A8A967758}"/>
                    </a:ext>
                  </a:extLst>
                </p14:cNvPr>
                <p14:cNvContentPartPr/>
                <p14:nvPr/>
              </p14:nvContentPartPr>
              <p14:xfrm>
                <a:off x="2598955" y="590891"/>
                <a:ext cx="203760" cy="2160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7130A390-4650-4487-8480-1C6A8A96775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89955" y="582251"/>
                  <a:ext cx="221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E7BB509E-4A24-4E34-BC3B-A0657A0452E1}"/>
                    </a:ext>
                  </a:extLst>
                </p14:cNvPr>
                <p14:cNvContentPartPr/>
                <p14:nvPr/>
              </p14:nvContentPartPr>
              <p14:xfrm>
                <a:off x="2657995" y="522491"/>
                <a:ext cx="17280" cy="21780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E7BB509E-4A24-4E34-BC3B-A0657A0452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48995" y="513491"/>
                  <a:ext cx="349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880942AF-BC62-4D7F-8FB3-939F5188C3C6}"/>
                    </a:ext>
                  </a:extLst>
                </p14:cNvPr>
                <p14:cNvContentPartPr/>
                <p14:nvPr/>
              </p14:nvContentPartPr>
              <p14:xfrm>
                <a:off x="2964715" y="368771"/>
                <a:ext cx="228960" cy="28152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880942AF-BC62-4D7F-8FB3-939F5188C3C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56075" y="360131"/>
                  <a:ext cx="2466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7EEAA546-87C8-4C99-99BC-D751F9A046EB}"/>
                    </a:ext>
                  </a:extLst>
                </p14:cNvPr>
                <p14:cNvContentPartPr/>
                <p14:nvPr/>
              </p14:nvContentPartPr>
              <p14:xfrm>
                <a:off x="3269635" y="445811"/>
                <a:ext cx="135720" cy="21420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7EEAA546-87C8-4C99-99BC-D751F9A046E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60635" y="436811"/>
                  <a:ext cx="153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B29D0F66-A65F-4EA0-BE11-D7C3CD0B5D03}"/>
                    </a:ext>
                  </a:extLst>
                </p14:cNvPr>
                <p14:cNvContentPartPr/>
                <p14:nvPr/>
              </p14:nvContentPartPr>
              <p14:xfrm>
                <a:off x="3008275" y="478571"/>
                <a:ext cx="455760" cy="25560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B29D0F66-A65F-4EA0-BE11-D7C3CD0B5D0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99635" y="469931"/>
                  <a:ext cx="4734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3FB4B121-DAA4-4DF2-A5DD-2D16D1FAF0FA}"/>
                    </a:ext>
                  </a:extLst>
                </p14:cNvPr>
                <p14:cNvContentPartPr/>
                <p14:nvPr/>
              </p14:nvContentPartPr>
              <p14:xfrm>
                <a:off x="3052915" y="770171"/>
                <a:ext cx="153720" cy="32436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3FB4B121-DAA4-4DF2-A5DD-2D16D1FAF0F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44275" y="761171"/>
                  <a:ext cx="1713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E6DE3CC1-6B57-4D5E-99D2-2CF4EC802DEB}"/>
                    </a:ext>
                  </a:extLst>
                </p14:cNvPr>
                <p14:cNvContentPartPr/>
                <p14:nvPr/>
              </p14:nvContentPartPr>
              <p14:xfrm>
                <a:off x="3347035" y="802211"/>
                <a:ext cx="85680" cy="25416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E6DE3CC1-6B57-4D5E-99D2-2CF4EC802DE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38035" y="793571"/>
                  <a:ext cx="1033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B18BFDBE-B810-4A77-B2A5-1680C1900BAB}"/>
                    </a:ext>
                  </a:extLst>
                </p14:cNvPr>
                <p14:cNvContentPartPr/>
                <p14:nvPr/>
              </p14:nvContentPartPr>
              <p14:xfrm>
                <a:off x="3233995" y="872051"/>
                <a:ext cx="168480" cy="8172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B18BFDBE-B810-4A77-B2A5-1680C1900BA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25355" y="863411"/>
                  <a:ext cx="186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83139F7D-776C-4BF7-950D-86161F9D5785}"/>
                    </a:ext>
                  </a:extLst>
                </p14:cNvPr>
                <p14:cNvContentPartPr/>
                <p14:nvPr/>
              </p14:nvContentPartPr>
              <p14:xfrm>
                <a:off x="2815315" y="203531"/>
                <a:ext cx="234000" cy="79416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83139F7D-776C-4BF7-950D-86161F9D578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06315" y="194531"/>
                  <a:ext cx="251640" cy="81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7EC69FD9-593F-426E-BF01-CB221D03556C}"/>
                    </a:ext>
                  </a:extLst>
                </p14:cNvPr>
                <p14:cNvContentPartPr/>
                <p14:nvPr/>
              </p14:nvContentPartPr>
              <p14:xfrm>
                <a:off x="3508315" y="399731"/>
                <a:ext cx="135720" cy="68544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7EC69FD9-593F-426E-BF01-CB221D0355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99675" y="390731"/>
                  <a:ext cx="153360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9948E7B1-1961-4DB6-BCC3-3132858C0C6A}"/>
                    </a:ext>
                  </a:extLst>
                </p14:cNvPr>
                <p14:cNvContentPartPr/>
                <p14:nvPr/>
              </p14:nvContentPartPr>
              <p14:xfrm>
                <a:off x="3705955" y="893291"/>
                <a:ext cx="140040" cy="20556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9948E7B1-1961-4DB6-BCC3-3132858C0C6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96955" y="884651"/>
                  <a:ext cx="157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4A49265A-4E44-4B64-9067-5F7E4E8D4814}"/>
                    </a:ext>
                  </a:extLst>
                </p14:cNvPr>
                <p14:cNvContentPartPr/>
                <p14:nvPr/>
              </p14:nvContentPartPr>
              <p14:xfrm>
                <a:off x="3886315" y="586211"/>
                <a:ext cx="182880" cy="3096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4A49265A-4E44-4B64-9067-5F7E4E8D481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77675" y="577571"/>
                  <a:ext cx="200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1FA75078-FA4F-43DE-821C-062F008E2283}"/>
                    </a:ext>
                  </a:extLst>
                </p14:cNvPr>
                <p14:cNvContentPartPr/>
                <p14:nvPr/>
              </p14:nvContentPartPr>
              <p14:xfrm>
                <a:off x="4232635" y="365171"/>
                <a:ext cx="31680" cy="34056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1FA75078-FA4F-43DE-821C-062F008E228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23995" y="356531"/>
                  <a:ext cx="493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FAF4635D-6974-40BC-8F05-AA187B72A7CD}"/>
                    </a:ext>
                  </a:extLst>
                </p14:cNvPr>
                <p14:cNvContentPartPr/>
                <p14:nvPr/>
              </p14:nvContentPartPr>
              <p14:xfrm>
                <a:off x="4227595" y="357251"/>
                <a:ext cx="212760" cy="38556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FAF4635D-6974-40BC-8F05-AA187B72A7C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18595" y="348611"/>
                  <a:ext cx="2304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1973AB39-6FB1-416C-9285-AA1E981E8FBF}"/>
                    </a:ext>
                  </a:extLst>
                </p14:cNvPr>
                <p14:cNvContentPartPr/>
                <p14:nvPr/>
              </p14:nvContentPartPr>
              <p14:xfrm>
                <a:off x="4572835" y="575771"/>
                <a:ext cx="55440" cy="2268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1973AB39-6FB1-416C-9285-AA1E981E8FB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63835" y="566771"/>
                  <a:ext cx="73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A3DC7C11-0DB8-4020-9606-D2A6282A171E}"/>
                    </a:ext>
                  </a:extLst>
                </p14:cNvPr>
                <p14:cNvContentPartPr/>
                <p14:nvPr/>
              </p14:nvContentPartPr>
              <p14:xfrm>
                <a:off x="4742035" y="364091"/>
                <a:ext cx="261360" cy="32040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A3DC7C11-0DB8-4020-9606-D2A6282A17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33395" y="355451"/>
                  <a:ext cx="2790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44D58541-5B29-494F-97D3-F703B627F275}"/>
                    </a:ext>
                  </a:extLst>
                </p14:cNvPr>
                <p14:cNvContentPartPr/>
                <p14:nvPr/>
              </p14:nvContentPartPr>
              <p14:xfrm>
                <a:off x="4711795" y="436091"/>
                <a:ext cx="265320" cy="29088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44D58541-5B29-494F-97D3-F703B627F27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03155" y="427451"/>
                  <a:ext cx="28296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99090EF4-3342-4F2E-B17F-5D31368BBF4E}"/>
              </a:ext>
            </a:extLst>
          </p:cNvPr>
          <p:cNvGrpSpPr/>
          <p:nvPr/>
        </p:nvGrpSpPr>
        <p:grpSpPr>
          <a:xfrm>
            <a:off x="262555" y="1741451"/>
            <a:ext cx="1029240" cy="803520"/>
            <a:chOff x="262555" y="1741451"/>
            <a:chExt cx="1029240" cy="80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85C2AE8D-7419-42FF-98F0-E0F2E1FAC72D}"/>
                    </a:ext>
                  </a:extLst>
                </p14:cNvPr>
                <p14:cNvContentPartPr/>
                <p14:nvPr/>
              </p14:nvContentPartPr>
              <p14:xfrm>
                <a:off x="300715" y="1741451"/>
                <a:ext cx="267120" cy="37512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85C2AE8D-7419-42FF-98F0-E0F2E1FAC72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1715" y="1732451"/>
                  <a:ext cx="2847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F8D45A24-0F07-476E-A66F-18658AE7B99B}"/>
                    </a:ext>
                  </a:extLst>
                </p14:cNvPr>
                <p14:cNvContentPartPr/>
                <p14:nvPr/>
              </p14:nvContentPartPr>
              <p14:xfrm>
                <a:off x="595915" y="1782851"/>
                <a:ext cx="217080" cy="19872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F8D45A24-0F07-476E-A66F-18658AE7B9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7275" y="1773851"/>
                  <a:ext cx="2347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C0DB4F04-0BD9-44C7-9FA6-77DF613346AF}"/>
                    </a:ext>
                  </a:extLst>
                </p14:cNvPr>
                <p14:cNvContentPartPr/>
                <p14:nvPr/>
              </p14:nvContentPartPr>
              <p14:xfrm>
                <a:off x="497635" y="1820651"/>
                <a:ext cx="336240" cy="14796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C0DB4F04-0BD9-44C7-9FA6-77DF613346A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8635" y="1811651"/>
                  <a:ext cx="353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02539BC4-6576-442C-9D6C-7BC2FDA469FB}"/>
                    </a:ext>
                  </a:extLst>
                </p14:cNvPr>
                <p14:cNvContentPartPr/>
                <p14:nvPr/>
              </p14:nvContentPartPr>
              <p14:xfrm>
                <a:off x="262555" y="2081651"/>
                <a:ext cx="584280" cy="4068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02539BC4-6576-442C-9D6C-7BC2FDA469F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3915" y="2072651"/>
                  <a:ext cx="601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F997C153-7DD2-406C-9C36-4CF1C755E947}"/>
                    </a:ext>
                  </a:extLst>
                </p14:cNvPr>
                <p14:cNvContentPartPr/>
                <p14:nvPr/>
              </p14:nvContentPartPr>
              <p14:xfrm>
                <a:off x="310075" y="2201891"/>
                <a:ext cx="249840" cy="34308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F997C153-7DD2-406C-9C36-4CF1C755E94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1075" y="2193251"/>
                  <a:ext cx="2674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06C96115-3F0D-462D-9CEA-3AED92693AFD}"/>
                    </a:ext>
                  </a:extLst>
                </p14:cNvPr>
                <p14:cNvContentPartPr/>
                <p14:nvPr/>
              </p14:nvContentPartPr>
              <p14:xfrm>
                <a:off x="706435" y="2140691"/>
                <a:ext cx="131760" cy="34236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06C96115-3F0D-462D-9CEA-3AED92693AF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7435" y="2131691"/>
                  <a:ext cx="1494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7949E961-9CE3-4465-943F-AE18A5432773}"/>
                    </a:ext>
                  </a:extLst>
                </p14:cNvPr>
                <p14:cNvContentPartPr/>
                <p14:nvPr/>
              </p14:nvContentPartPr>
              <p14:xfrm>
                <a:off x="603835" y="2010731"/>
                <a:ext cx="687960" cy="38664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7949E961-9CE3-4465-943F-AE18A543277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5195" y="2001731"/>
                  <a:ext cx="7056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13DE294A-7CA5-4F5B-89D6-D7B162D10646}"/>
                    </a:ext>
                  </a:extLst>
                </p14:cNvPr>
                <p14:cNvContentPartPr/>
                <p14:nvPr/>
              </p14:nvContentPartPr>
              <p14:xfrm>
                <a:off x="1081555" y="2125211"/>
                <a:ext cx="203760" cy="2988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13DE294A-7CA5-4F5B-89D6-D7B162D1064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72915" y="2116571"/>
                  <a:ext cx="22140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Agrupar 68">
            <a:extLst>
              <a:ext uri="{FF2B5EF4-FFF2-40B4-BE49-F238E27FC236}">
                <a16:creationId xmlns:a16="http://schemas.microsoft.com/office/drawing/2014/main" id="{D3D2F604-A19C-495E-90B7-87F4C814CC62}"/>
              </a:ext>
            </a:extLst>
          </p:cNvPr>
          <p:cNvGrpSpPr/>
          <p:nvPr/>
        </p:nvGrpSpPr>
        <p:grpSpPr>
          <a:xfrm>
            <a:off x="1603915" y="1603211"/>
            <a:ext cx="2998080" cy="876600"/>
            <a:chOff x="1603915" y="1603211"/>
            <a:chExt cx="2998080" cy="87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4EFA8D57-F2D7-4250-BAE2-1F7C24A660A4}"/>
                    </a:ext>
                  </a:extLst>
                </p14:cNvPr>
                <p14:cNvContentPartPr/>
                <p14:nvPr/>
              </p14:nvContentPartPr>
              <p14:xfrm>
                <a:off x="1648195" y="1875011"/>
                <a:ext cx="6120" cy="31572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4EFA8D57-F2D7-4250-BAE2-1F7C24A660A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39195" y="1866011"/>
                  <a:ext cx="237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BA3283FA-463E-490D-AFE1-DBC513CA19D2}"/>
                    </a:ext>
                  </a:extLst>
                </p14:cNvPr>
                <p14:cNvContentPartPr/>
                <p14:nvPr/>
              </p14:nvContentPartPr>
              <p14:xfrm>
                <a:off x="1603915" y="1826411"/>
                <a:ext cx="188280" cy="43740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BA3283FA-463E-490D-AFE1-DBC513CA19D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94915" y="1817771"/>
                  <a:ext cx="2059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D1477475-6DED-4EF8-B358-E0CFC409CDF2}"/>
                    </a:ext>
                  </a:extLst>
                </p14:cNvPr>
                <p14:cNvContentPartPr/>
                <p14:nvPr/>
              </p14:nvContentPartPr>
              <p14:xfrm>
                <a:off x="1940875" y="1774571"/>
                <a:ext cx="93960" cy="49536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D1477475-6DED-4EF8-B358-E0CFC409CDF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32235" y="1765571"/>
                  <a:ext cx="11160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011C4056-04CA-4C1A-BF97-2D9EDEF85E52}"/>
                    </a:ext>
                  </a:extLst>
                </p14:cNvPr>
                <p14:cNvContentPartPr/>
                <p14:nvPr/>
              </p14:nvContentPartPr>
              <p14:xfrm>
                <a:off x="2044915" y="1875011"/>
                <a:ext cx="167040" cy="26928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011C4056-04CA-4C1A-BF97-2D9EDEF85E5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36275" y="1866011"/>
                  <a:ext cx="184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E70E54FC-4CAA-42A5-A21A-1C79AD186F1A}"/>
                    </a:ext>
                  </a:extLst>
                </p14:cNvPr>
                <p14:cNvContentPartPr/>
                <p14:nvPr/>
              </p14:nvContentPartPr>
              <p14:xfrm>
                <a:off x="2008195" y="1839371"/>
                <a:ext cx="197280" cy="26748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E70E54FC-4CAA-42A5-A21A-1C79AD186F1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99555" y="1830731"/>
                  <a:ext cx="214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67D32D44-D419-4CE5-BAF6-00C5BAE25D97}"/>
                    </a:ext>
                  </a:extLst>
                </p14:cNvPr>
                <p14:cNvContentPartPr/>
                <p14:nvPr/>
              </p14:nvContentPartPr>
              <p14:xfrm>
                <a:off x="2275675" y="1944491"/>
                <a:ext cx="121320" cy="25560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67D32D44-D419-4CE5-BAF6-00C5BAE25D9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67035" y="1935851"/>
                  <a:ext cx="1389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647BD20D-0811-4D3F-ADBA-E7305B0BCD0A}"/>
                    </a:ext>
                  </a:extLst>
                </p14:cNvPr>
                <p14:cNvContentPartPr/>
                <p14:nvPr/>
              </p14:nvContentPartPr>
              <p14:xfrm>
                <a:off x="2583115" y="1963571"/>
                <a:ext cx="124920" cy="1116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647BD20D-0811-4D3F-ADBA-E7305B0BCD0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74115" y="1954571"/>
                  <a:ext cx="142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F36FA0F0-7B2B-4E08-BB25-586E4AEFE810}"/>
                    </a:ext>
                  </a:extLst>
                </p14:cNvPr>
                <p14:cNvContentPartPr/>
                <p14:nvPr/>
              </p14:nvContentPartPr>
              <p14:xfrm>
                <a:off x="2799475" y="1830011"/>
                <a:ext cx="174960" cy="22464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F36FA0F0-7B2B-4E08-BB25-586E4AEFE81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90835" y="1821011"/>
                  <a:ext cx="1926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D0D7D51A-F1AB-4065-AB9E-16A01518B2AA}"/>
                    </a:ext>
                  </a:extLst>
                </p14:cNvPr>
                <p14:cNvContentPartPr/>
                <p14:nvPr/>
              </p14:nvContentPartPr>
              <p14:xfrm>
                <a:off x="2768155" y="1853771"/>
                <a:ext cx="210240" cy="23292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D0D7D51A-F1AB-4065-AB9E-16A01518B2A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59155" y="1844771"/>
                  <a:ext cx="227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0E05ED15-41EB-44DD-B787-3BFC4F51A194}"/>
                    </a:ext>
                  </a:extLst>
                </p14:cNvPr>
                <p14:cNvContentPartPr/>
                <p14:nvPr/>
              </p14:nvContentPartPr>
              <p14:xfrm>
                <a:off x="3072715" y="1661171"/>
                <a:ext cx="117000" cy="62856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0E05ED15-41EB-44DD-B787-3BFC4F51A19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63715" y="1652171"/>
                  <a:ext cx="13464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0E7EF8A3-F759-4FAF-9731-9A2323D0C219}"/>
                    </a:ext>
                  </a:extLst>
                </p14:cNvPr>
                <p14:cNvContentPartPr/>
                <p14:nvPr/>
              </p14:nvContentPartPr>
              <p14:xfrm>
                <a:off x="3326155" y="1976531"/>
                <a:ext cx="241560" cy="2052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0E7EF8A3-F759-4FAF-9731-9A2323D0C21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17515" y="1967531"/>
                  <a:ext cx="259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A6B981C7-5D81-4AB5-A7EC-A48741077C68}"/>
                    </a:ext>
                  </a:extLst>
                </p14:cNvPr>
                <p14:cNvContentPartPr/>
                <p14:nvPr/>
              </p14:nvContentPartPr>
              <p14:xfrm>
                <a:off x="3441355" y="1862051"/>
                <a:ext cx="35640" cy="18216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A6B981C7-5D81-4AB5-A7EC-A48741077C6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32715" y="1853051"/>
                  <a:ext cx="53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A8E94F73-031F-43AE-9949-EFC8A647AC5C}"/>
                    </a:ext>
                  </a:extLst>
                </p14:cNvPr>
                <p14:cNvContentPartPr/>
                <p14:nvPr/>
              </p14:nvContentPartPr>
              <p14:xfrm>
                <a:off x="3791275" y="1720211"/>
                <a:ext cx="212400" cy="27504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A8E94F73-031F-43AE-9949-EFC8A647AC5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82275" y="1711211"/>
                  <a:ext cx="2300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F8A974EB-C2B5-4E19-9A44-50D2DEB7C86A}"/>
                    </a:ext>
                  </a:extLst>
                </p14:cNvPr>
                <p14:cNvContentPartPr/>
                <p14:nvPr/>
              </p14:nvContentPartPr>
              <p14:xfrm>
                <a:off x="4081795" y="1773131"/>
                <a:ext cx="156600" cy="16812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F8A974EB-C2B5-4E19-9A44-50D2DEB7C86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73155" y="1764491"/>
                  <a:ext cx="174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18F10E06-F797-460F-8124-73BD8C709E01}"/>
                    </a:ext>
                  </a:extLst>
                </p14:cNvPr>
                <p14:cNvContentPartPr/>
                <p14:nvPr/>
              </p14:nvContentPartPr>
              <p14:xfrm>
                <a:off x="3961195" y="1809851"/>
                <a:ext cx="321840" cy="15624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18F10E06-F797-460F-8124-73BD8C709E0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52195" y="1801211"/>
                  <a:ext cx="339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8CC56D3E-5233-42B0-9203-DF7B47048186}"/>
                    </a:ext>
                  </a:extLst>
                </p14:cNvPr>
                <p14:cNvContentPartPr/>
                <p14:nvPr/>
              </p14:nvContentPartPr>
              <p14:xfrm>
                <a:off x="3761755" y="1995611"/>
                <a:ext cx="558360" cy="11448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8CC56D3E-5233-42B0-9203-DF7B4704818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52755" y="1986971"/>
                  <a:ext cx="576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98E6F1C7-5E7D-42E1-BAE0-E19A1CAEE33F}"/>
                    </a:ext>
                  </a:extLst>
                </p14:cNvPr>
                <p14:cNvContentPartPr/>
                <p14:nvPr/>
              </p14:nvContentPartPr>
              <p14:xfrm>
                <a:off x="3821515" y="2110091"/>
                <a:ext cx="176760" cy="27684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98E6F1C7-5E7D-42E1-BAE0-E19A1CAEE33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12515" y="2101091"/>
                  <a:ext cx="1944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C5D82F14-7CC6-4CFB-926D-7C9972829A4B}"/>
                    </a:ext>
                  </a:extLst>
                </p14:cNvPr>
                <p14:cNvContentPartPr/>
                <p14:nvPr/>
              </p14:nvContentPartPr>
              <p14:xfrm>
                <a:off x="4144795" y="2085251"/>
                <a:ext cx="117360" cy="24804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C5D82F14-7CC6-4CFB-926D-7C9972829A4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36155" y="2076251"/>
                  <a:ext cx="135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2FFCF133-E354-4048-B734-CF07EDF65525}"/>
                    </a:ext>
                  </a:extLst>
                </p14:cNvPr>
                <p14:cNvContentPartPr/>
                <p14:nvPr/>
              </p14:nvContentPartPr>
              <p14:xfrm>
                <a:off x="4041115" y="2211611"/>
                <a:ext cx="198720" cy="7128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2FFCF133-E354-4048-B734-CF07EDF6552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32475" y="2202611"/>
                  <a:ext cx="216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B9840BFD-F2F6-4D7D-B658-7488C84600F6}"/>
                    </a:ext>
                  </a:extLst>
                </p14:cNvPr>
                <p14:cNvContentPartPr/>
                <p14:nvPr/>
              </p14:nvContentPartPr>
              <p14:xfrm>
                <a:off x="3740515" y="1603211"/>
                <a:ext cx="206640" cy="84816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B9840BFD-F2F6-4D7D-B658-7488C84600F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31875" y="1594211"/>
                  <a:ext cx="224280" cy="86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47D57BB5-25BC-4DB0-BB64-5B55608E5DA4}"/>
                    </a:ext>
                  </a:extLst>
                </p14:cNvPr>
                <p14:cNvContentPartPr/>
                <p14:nvPr/>
              </p14:nvContentPartPr>
              <p14:xfrm>
                <a:off x="4298515" y="1604291"/>
                <a:ext cx="138240" cy="76356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47D57BB5-25BC-4DB0-BB64-5B55608E5DA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89515" y="1595651"/>
                  <a:ext cx="155880" cy="78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8787A6F5-3DAB-4503-B920-EF238073FEDC}"/>
                    </a:ext>
                  </a:extLst>
                </p14:cNvPr>
                <p14:cNvContentPartPr/>
                <p14:nvPr/>
              </p14:nvContentPartPr>
              <p14:xfrm>
                <a:off x="4420555" y="2264891"/>
                <a:ext cx="181440" cy="21492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8787A6F5-3DAB-4503-B920-EF238073FED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11555" y="2256251"/>
                  <a:ext cx="19908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Agrupar 91">
            <a:extLst>
              <a:ext uri="{FF2B5EF4-FFF2-40B4-BE49-F238E27FC236}">
                <a16:creationId xmlns:a16="http://schemas.microsoft.com/office/drawing/2014/main" id="{0D6ADB4A-FF2B-42F2-A0C7-6249496C7643}"/>
              </a:ext>
            </a:extLst>
          </p:cNvPr>
          <p:cNvGrpSpPr/>
          <p:nvPr/>
        </p:nvGrpSpPr>
        <p:grpSpPr>
          <a:xfrm>
            <a:off x="10175515" y="5452331"/>
            <a:ext cx="2021040" cy="1360080"/>
            <a:chOff x="10175515" y="5452331"/>
            <a:chExt cx="2021040" cy="136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A563112A-E8A9-4643-A5D0-0539A9ACD082}"/>
                    </a:ext>
                  </a:extLst>
                </p14:cNvPr>
                <p14:cNvContentPartPr/>
                <p14:nvPr/>
              </p14:nvContentPartPr>
              <p14:xfrm>
                <a:off x="10229515" y="5679131"/>
                <a:ext cx="58680" cy="113328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A563112A-E8A9-4643-A5D0-0539A9ACD08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20515" y="5670131"/>
                  <a:ext cx="76320" cy="11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26723AE1-0E6E-4E45-8F9B-EB51AAE3E5DB}"/>
                    </a:ext>
                  </a:extLst>
                </p14:cNvPr>
                <p14:cNvContentPartPr/>
                <p14:nvPr/>
              </p14:nvContentPartPr>
              <p14:xfrm>
                <a:off x="10175515" y="5452331"/>
                <a:ext cx="2021040" cy="18576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26723AE1-0E6E-4E45-8F9B-EB51AAE3E5D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166875" y="5443691"/>
                  <a:ext cx="2038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6C417AA3-99B6-4A9C-B3CA-9CA6F36914F1}"/>
                    </a:ext>
                  </a:extLst>
                </p14:cNvPr>
                <p14:cNvContentPartPr/>
                <p14:nvPr/>
              </p14:nvContentPartPr>
              <p14:xfrm>
                <a:off x="10327795" y="5962811"/>
                <a:ext cx="258840" cy="20808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6C417AA3-99B6-4A9C-B3CA-9CA6F36914F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19155" y="5954171"/>
                  <a:ext cx="276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D6BA56CF-E361-4526-BC84-1689F288E6DC}"/>
                    </a:ext>
                  </a:extLst>
                </p14:cNvPr>
                <p14:cNvContentPartPr/>
                <p14:nvPr/>
              </p14:nvContentPartPr>
              <p14:xfrm>
                <a:off x="10756915" y="5944091"/>
                <a:ext cx="166320" cy="36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D6BA56CF-E361-4526-BC84-1689F288E6D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748275" y="5935091"/>
                  <a:ext cx="183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52FC8000-7907-4580-8AD5-C46C070C38B1}"/>
                    </a:ext>
                  </a:extLst>
                </p14:cNvPr>
                <p14:cNvContentPartPr/>
                <p14:nvPr/>
              </p14:nvContentPartPr>
              <p14:xfrm>
                <a:off x="10718755" y="6038411"/>
                <a:ext cx="180000" cy="756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52FC8000-7907-4580-8AD5-C46C070C38B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10115" y="6029771"/>
                  <a:ext cx="197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9D938F15-9C2F-4765-8730-B81DCBC71084}"/>
                    </a:ext>
                  </a:extLst>
                </p14:cNvPr>
                <p14:cNvContentPartPr/>
                <p14:nvPr/>
              </p14:nvContentPartPr>
              <p14:xfrm>
                <a:off x="11151115" y="5662931"/>
                <a:ext cx="198360" cy="17280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9D938F15-9C2F-4765-8730-B81DCBC7108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42115" y="5653931"/>
                  <a:ext cx="216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4E68A001-C382-4C2C-8A14-A6639C45A020}"/>
                    </a:ext>
                  </a:extLst>
                </p14:cNvPr>
                <p14:cNvContentPartPr/>
                <p14:nvPr/>
              </p14:nvContentPartPr>
              <p14:xfrm>
                <a:off x="11375035" y="5655731"/>
                <a:ext cx="118440" cy="8676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4E68A001-C382-4C2C-8A14-A6639C45A02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366395" y="5647091"/>
                  <a:ext cx="136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4F58ED0E-E548-4C47-A336-2FC837DEFCD2}"/>
                    </a:ext>
                  </a:extLst>
                </p14:cNvPr>
                <p14:cNvContentPartPr/>
                <p14:nvPr/>
              </p14:nvContentPartPr>
              <p14:xfrm>
                <a:off x="11373955" y="5648531"/>
                <a:ext cx="165600" cy="16200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4F58ED0E-E548-4C47-A336-2FC837DEFCD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364955" y="5639891"/>
                  <a:ext cx="183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AEC11585-109B-462E-BE88-8A0CE5DE1623}"/>
                    </a:ext>
                  </a:extLst>
                </p14:cNvPr>
                <p14:cNvContentPartPr/>
                <p14:nvPr/>
              </p14:nvContentPartPr>
              <p14:xfrm>
                <a:off x="11437675" y="5648531"/>
                <a:ext cx="293760" cy="21528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AEC11585-109B-462E-BE88-8A0CE5DE162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428675" y="5639891"/>
                  <a:ext cx="311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D4E19080-65ED-468B-9E00-AA500DEEA790}"/>
                    </a:ext>
                  </a:extLst>
                </p14:cNvPr>
                <p14:cNvContentPartPr/>
                <p14:nvPr/>
              </p14:nvContentPartPr>
              <p14:xfrm>
                <a:off x="11630995" y="5601371"/>
                <a:ext cx="131760" cy="30276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D4E19080-65ED-468B-9E00-AA500DEEA79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621995" y="5592731"/>
                  <a:ext cx="1494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A2943EA0-A51A-4BD7-891C-EDAF0990C5D2}"/>
                    </a:ext>
                  </a:extLst>
                </p14:cNvPr>
                <p14:cNvContentPartPr/>
                <p14:nvPr/>
              </p14:nvContentPartPr>
              <p14:xfrm>
                <a:off x="11832955" y="5659331"/>
                <a:ext cx="102960" cy="17064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A2943EA0-A51A-4BD7-891C-EDAF0990C5D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824315" y="5650331"/>
                  <a:ext cx="120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EBABB1B6-A4F8-431A-8053-94E9C792AC33}"/>
                    </a:ext>
                  </a:extLst>
                </p14:cNvPr>
                <p14:cNvContentPartPr/>
                <p14:nvPr/>
              </p14:nvContentPartPr>
              <p14:xfrm>
                <a:off x="11796595" y="5686331"/>
                <a:ext cx="126360" cy="4896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EBABB1B6-A4F8-431A-8053-94E9C792AC3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787595" y="5677691"/>
                  <a:ext cx="144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1C3FC44C-BDB7-49A4-8DF4-5BD484BAA3DB}"/>
                    </a:ext>
                  </a:extLst>
                </p14:cNvPr>
                <p14:cNvContentPartPr/>
                <p14:nvPr/>
              </p14:nvContentPartPr>
              <p14:xfrm>
                <a:off x="11081995" y="5626211"/>
                <a:ext cx="218880" cy="39492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1C3FC44C-BDB7-49A4-8DF4-5BD484BAA3D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72995" y="5617571"/>
                  <a:ext cx="2365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4D6E9240-9E68-4571-9F18-18A28762BBE4}"/>
                    </a:ext>
                  </a:extLst>
                </p14:cNvPr>
                <p14:cNvContentPartPr/>
                <p14:nvPr/>
              </p14:nvContentPartPr>
              <p14:xfrm>
                <a:off x="11923675" y="5569691"/>
                <a:ext cx="71280" cy="27684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4D6E9240-9E68-4571-9F18-18A28762BBE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915035" y="5560691"/>
                  <a:ext cx="889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EF9CB213-0F53-4EA8-B8A8-0D8E8613406A}"/>
                    </a:ext>
                  </a:extLst>
                </p14:cNvPr>
                <p14:cNvContentPartPr/>
                <p14:nvPr/>
              </p14:nvContentPartPr>
              <p14:xfrm>
                <a:off x="12018355" y="5753651"/>
                <a:ext cx="94680" cy="13032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EF9CB213-0F53-4EA8-B8A8-0D8E8613406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009355" y="5745011"/>
                  <a:ext cx="112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196820A9-7EF9-4E4E-8247-B900A43B44C3}"/>
                    </a:ext>
                  </a:extLst>
                </p14:cNvPr>
                <p14:cNvContentPartPr/>
                <p14:nvPr/>
              </p14:nvContentPartPr>
              <p14:xfrm>
                <a:off x="11128435" y="5901251"/>
                <a:ext cx="1046520" cy="16884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196820A9-7EF9-4E4E-8247-B900A43B44C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119435" y="5892251"/>
                  <a:ext cx="1064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1D0145E1-2855-48C1-A577-648707502889}"/>
                    </a:ext>
                  </a:extLst>
                </p14:cNvPr>
                <p14:cNvContentPartPr/>
                <p14:nvPr/>
              </p14:nvContentPartPr>
              <p14:xfrm>
                <a:off x="11567995" y="6228131"/>
                <a:ext cx="303480" cy="21276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1D0145E1-2855-48C1-A577-64870750288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558995" y="6219131"/>
                  <a:ext cx="321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D1972F55-A927-405D-B7A7-8EEB15062557}"/>
                    </a:ext>
                  </a:extLst>
                </p14:cNvPr>
                <p14:cNvContentPartPr/>
                <p14:nvPr/>
              </p14:nvContentPartPr>
              <p14:xfrm>
                <a:off x="11591755" y="6160091"/>
                <a:ext cx="250920" cy="26496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D1972F55-A927-405D-B7A7-8EEB1506255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82755" y="6151451"/>
                  <a:ext cx="26856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Agrupar 106">
            <a:extLst>
              <a:ext uri="{FF2B5EF4-FFF2-40B4-BE49-F238E27FC236}">
                <a16:creationId xmlns:a16="http://schemas.microsoft.com/office/drawing/2014/main" id="{C9531E1B-BDD6-495F-BA4A-2C03AB0B2B2E}"/>
              </a:ext>
            </a:extLst>
          </p:cNvPr>
          <p:cNvGrpSpPr/>
          <p:nvPr/>
        </p:nvGrpSpPr>
        <p:grpSpPr>
          <a:xfrm>
            <a:off x="414475" y="2932691"/>
            <a:ext cx="414000" cy="13680"/>
            <a:chOff x="414475" y="2932691"/>
            <a:chExt cx="414000" cy="1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174185B5-E25B-40E9-B802-40A2A6BB4DEC}"/>
                    </a:ext>
                  </a:extLst>
                </p14:cNvPr>
                <p14:cNvContentPartPr/>
                <p14:nvPr/>
              </p14:nvContentPartPr>
              <p14:xfrm>
                <a:off x="432115" y="2932691"/>
                <a:ext cx="17280" cy="324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174185B5-E25B-40E9-B802-40A2A6BB4DE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3115" y="2923691"/>
                  <a:ext cx="34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913581AF-5E3D-430C-B833-1796CDEE9AB5}"/>
                    </a:ext>
                  </a:extLst>
                </p14:cNvPr>
                <p14:cNvContentPartPr/>
                <p14:nvPr/>
              </p14:nvContentPartPr>
              <p14:xfrm>
                <a:off x="449035" y="2935571"/>
                <a:ext cx="360" cy="36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913581AF-5E3D-430C-B833-1796CDEE9AB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40035" y="29265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F62140E6-743A-4E11-8F0E-DA2BA7D5A9DE}"/>
                    </a:ext>
                  </a:extLst>
                </p14:cNvPr>
                <p14:cNvContentPartPr/>
                <p14:nvPr/>
              </p14:nvContentPartPr>
              <p14:xfrm>
                <a:off x="414475" y="2935571"/>
                <a:ext cx="414000" cy="1080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F62140E6-743A-4E11-8F0E-DA2BA7D5A9D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5835" y="2926571"/>
                  <a:ext cx="43164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6" name="Tinta 95">
                <a:extLst>
                  <a:ext uri="{FF2B5EF4-FFF2-40B4-BE49-F238E27FC236}">
                    <a16:creationId xmlns:a16="http://schemas.microsoft.com/office/drawing/2014/main" id="{EE1C412D-BCA5-4243-B19C-2A68C69DABE1}"/>
                  </a:ext>
                </a:extLst>
              </p14:cNvPr>
              <p14:cNvContentPartPr/>
              <p14:nvPr/>
            </p14:nvContentPartPr>
            <p14:xfrm>
              <a:off x="624715" y="2749091"/>
              <a:ext cx="38520" cy="12240"/>
            </p14:xfrm>
          </p:contentPart>
        </mc:Choice>
        <mc:Fallback>
          <p:pic>
            <p:nvPicPr>
              <p:cNvPr id="96" name="Tinta 95">
                <a:extLst>
                  <a:ext uri="{FF2B5EF4-FFF2-40B4-BE49-F238E27FC236}">
                    <a16:creationId xmlns:a16="http://schemas.microsoft.com/office/drawing/2014/main" id="{EE1C412D-BCA5-4243-B19C-2A68C69DABE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16075" y="2740091"/>
                <a:ext cx="561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97" name="Tinta 96">
                <a:extLst>
                  <a:ext uri="{FF2B5EF4-FFF2-40B4-BE49-F238E27FC236}">
                    <a16:creationId xmlns:a16="http://schemas.microsoft.com/office/drawing/2014/main" id="{750807BE-3C69-49BC-A09D-786633E10BBE}"/>
                  </a:ext>
                </a:extLst>
              </p14:cNvPr>
              <p14:cNvContentPartPr/>
              <p14:nvPr/>
            </p14:nvContentPartPr>
            <p14:xfrm>
              <a:off x="625435" y="3093611"/>
              <a:ext cx="60480" cy="48960"/>
            </p14:xfrm>
          </p:contentPart>
        </mc:Choice>
        <mc:Fallback>
          <p:pic>
            <p:nvPicPr>
              <p:cNvPr id="97" name="Tinta 96">
                <a:extLst>
                  <a:ext uri="{FF2B5EF4-FFF2-40B4-BE49-F238E27FC236}">
                    <a16:creationId xmlns:a16="http://schemas.microsoft.com/office/drawing/2014/main" id="{750807BE-3C69-49BC-A09D-786633E10BB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16435" y="3084971"/>
                <a:ext cx="7812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213B7E0B-E58D-4445-B06A-7EABBC7655AD}"/>
              </a:ext>
            </a:extLst>
          </p:cNvPr>
          <p:cNvGrpSpPr/>
          <p:nvPr/>
        </p:nvGrpSpPr>
        <p:grpSpPr>
          <a:xfrm>
            <a:off x="1127635" y="2734691"/>
            <a:ext cx="539640" cy="509760"/>
            <a:chOff x="1127635" y="2734691"/>
            <a:chExt cx="539640" cy="50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B71BADAF-A9E8-464E-AF77-34E35D13D9EE}"/>
                    </a:ext>
                  </a:extLst>
                </p14:cNvPr>
                <p14:cNvContentPartPr/>
                <p14:nvPr/>
              </p14:nvContentPartPr>
              <p14:xfrm>
                <a:off x="1127635" y="2734691"/>
                <a:ext cx="297720" cy="23760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B71BADAF-A9E8-464E-AF77-34E35D13D9E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18635" y="2726051"/>
                  <a:ext cx="3153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29EA6B77-74AA-4B4F-B54A-BAD4061DF6E6}"/>
                    </a:ext>
                  </a:extLst>
                </p14:cNvPr>
                <p14:cNvContentPartPr/>
                <p14:nvPr/>
              </p14:nvContentPartPr>
              <p14:xfrm>
                <a:off x="1182715" y="2745491"/>
                <a:ext cx="484560" cy="49896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29EA6B77-74AA-4B4F-B54A-BAD4061DF6E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73715" y="2736491"/>
                  <a:ext cx="502200" cy="51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Agrupar 104">
            <a:extLst>
              <a:ext uri="{FF2B5EF4-FFF2-40B4-BE49-F238E27FC236}">
                <a16:creationId xmlns:a16="http://schemas.microsoft.com/office/drawing/2014/main" id="{3D99B2A9-21E8-445D-82A2-96D400CD521D}"/>
              </a:ext>
            </a:extLst>
          </p:cNvPr>
          <p:cNvGrpSpPr/>
          <p:nvPr/>
        </p:nvGrpSpPr>
        <p:grpSpPr>
          <a:xfrm>
            <a:off x="1966075" y="2533811"/>
            <a:ext cx="1523160" cy="487440"/>
            <a:chOff x="1966075" y="2533811"/>
            <a:chExt cx="1523160" cy="48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8A67E832-9CFA-4291-B549-CFADCBFC08A1}"/>
                    </a:ext>
                  </a:extLst>
                </p14:cNvPr>
                <p14:cNvContentPartPr/>
                <p14:nvPr/>
              </p14:nvContentPartPr>
              <p14:xfrm>
                <a:off x="2084155" y="2533811"/>
                <a:ext cx="65880" cy="41976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8A67E832-9CFA-4291-B549-CFADCBFC08A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75515" y="2525171"/>
                  <a:ext cx="8352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3E0BE9AA-ED2A-4505-9FC5-069CE2479977}"/>
                    </a:ext>
                  </a:extLst>
                </p14:cNvPr>
                <p14:cNvContentPartPr/>
                <p14:nvPr/>
              </p14:nvContentPartPr>
              <p14:xfrm>
                <a:off x="1966075" y="2739371"/>
                <a:ext cx="222120" cy="2520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3E0BE9AA-ED2A-4505-9FC5-069CE247997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57435" y="2730731"/>
                  <a:ext cx="239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F257F827-C921-4520-863E-34FFD5DDD675}"/>
                    </a:ext>
                  </a:extLst>
                </p14:cNvPr>
                <p14:cNvContentPartPr/>
                <p14:nvPr/>
              </p14:nvContentPartPr>
              <p14:xfrm>
                <a:off x="2344075" y="2852771"/>
                <a:ext cx="631800" cy="16848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F257F827-C921-4520-863E-34FFD5DDD67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335435" y="2844131"/>
                  <a:ext cx="649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3F45882A-3B3D-483F-95EA-F054A0EABE7D}"/>
                    </a:ext>
                  </a:extLst>
                </p14:cNvPr>
                <p14:cNvContentPartPr/>
                <p14:nvPr/>
              </p14:nvContentPartPr>
              <p14:xfrm>
                <a:off x="3049315" y="2870411"/>
                <a:ext cx="245520" cy="13284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3F45882A-3B3D-483F-95EA-F054A0EABE7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40315" y="2861411"/>
                  <a:ext cx="263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4AACE119-3B33-466C-98C9-B2E75348EAD9}"/>
                    </a:ext>
                  </a:extLst>
                </p14:cNvPr>
                <p14:cNvContentPartPr/>
                <p14:nvPr/>
              </p14:nvContentPartPr>
              <p14:xfrm>
                <a:off x="3469075" y="2804531"/>
                <a:ext cx="20160" cy="14580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4AACE119-3B33-466C-98C9-B2E75348EAD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60075" y="2795531"/>
                  <a:ext cx="3780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Agrupar 139">
            <a:extLst>
              <a:ext uri="{FF2B5EF4-FFF2-40B4-BE49-F238E27FC236}">
                <a16:creationId xmlns:a16="http://schemas.microsoft.com/office/drawing/2014/main" id="{A425F388-9DE7-4769-A1FD-076E10705FC9}"/>
              </a:ext>
            </a:extLst>
          </p:cNvPr>
          <p:cNvGrpSpPr/>
          <p:nvPr/>
        </p:nvGrpSpPr>
        <p:grpSpPr>
          <a:xfrm>
            <a:off x="49075" y="3448211"/>
            <a:ext cx="4728600" cy="1047960"/>
            <a:chOff x="49075" y="3448211"/>
            <a:chExt cx="4728600" cy="10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B2ADDB13-40AA-4699-BBF8-BF2BD96BDBE4}"/>
                    </a:ext>
                  </a:extLst>
                </p14:cNvPr>
                <p14:cNvContentPartPr/>
                <p14:nvPr/>
              </p14:nvContentPartPr>
              <p14:xfrm>
                <a:off x="220795" y="3564491"/>
                <a:ext cx="69840" cy="37800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B2ADDB13-40AA-4699-BBF8-BF2BD96BDBE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11795" y="3555491"/>
                  <a:ext cx="874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952DBB69-804F-4009-9CF3-4336762450AB}"/>
                    </a:ext>
                  </a:extLst>
                </p14:cNvPr>
                <p14:cNvContentPartPr/>
                <p14:nvPr/>
              </p14:nvContentPartPr>
              <p14:xfrm>
                <a:off x="49075" y="3853211"/>
                <a:ext cx="466560" cy="8424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952DBB69-804F-4009-9CF3-4336762450A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435" y="3844571"/>
                  <a:ext cx="484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5052BCD7-B652-49F5-9A89-41191551B7C3}"/>
                    </a:ext>
                  </a:extLst>
                </p14:cNvPr>
                <p14:cNvContentPartPr/>
                <p14:nvPr/>
              </p14:nvContentPartPr>
              <p14:xfrm>
                <a:off x="158875" y="4056611"/>
                <a:ext cx="290880" cy="28620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5052BCD7-B652-49F5-9A89-41191551B7C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50235" y="4047611"/>
                  <a:ext cx="308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12E5F2F6-6F41-433C-8F0E-510F326D0206}"/>
                    </a:ext>
                  </a:extLst>
                </p14:cNvPr>
                <p14:cNvContentPartPr/>
                <p14:nvPr/>
              </p14:nvContentPartPr>
              <p14:xfrm>
                <a:off x="149875" y="4086131"/>
                <a:ext cx="285120" cy="19656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12E5F2F6-6F41-433C-8F0E-510F326D020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40875" y="4077131"/>
                  <a:ext cx="302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2CEE1221-DA69-432D-9931-6CDF574488F4}"/>
                    </a:ext>
                  </a:extLst>
                </p14:cNvPr>
                <p14:cNvContentPartPr/>
                <p14:nvPr/>
              </p14:nvContentPartPr>
              <p14:xfrm>
                <a:off x="726955" y="3609491"/>
                <a:ext cx="278640" cy="37080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2CEE1221-DA69-432D-9931-6CDF574488F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8315" y="3600851"/>
                  <a:ext cx="2962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F6986499-3364-4B93-AAF3-FD8BC6761ADF}"/>
                    </a:ext>
                  </a:extLst>
                </p14:cNvPr>
                <p14:cNvContentPartPr/>
                <p14:nvPr/>
              </p14:nvContentPartPr>
              <p14:xfrm>
                <a:off x="1065715" y="3672491"/>
                <a:ext cx="209160" cy="18216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F6986499-3364-4B93-AAF3-FD8BC6761AD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57075" y="3663851"/>
                  <a:ext cx="226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75CB0A30-1E43-47E5-A3CC-92ABDA9EEB0C}"/>
                    </a:ext>
                  </a:extLst>
                </p14:cNvPr>
                <p14:cNvContentPartPr/>
                <p14:nvPr/>
              </p14:nvContentPartPr>
              <p14:xfrm>
                <a:off x="958075" y="3668891"/>
                <a:ext cx="348120" cy="17532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75CB0A30-1E43-47E5-A3CC-92ABDA9EEB0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49435" y="3660251"/>
                  <a:ext cx="365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67A16F3A-5B56-4A3F-B7BC-A56AE5BD33E3}"/>
                    </a:ext>
                  </a:extLst>
                </p14:cNvPr>
                <p14:cNvContentPartPr/>
                <p14:nvPr/>
              </p14:nvContentPartPr>
              <p14:xfrm>
                <a:off x="779875" y="3953651"/>
                <a:ext cx="558000" cy="4536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67A16F3A-5B56-4A3F-B7BC-A56AE5BD33E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0875" y="3945011"/>
                  <a:ext cx="575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A36BC7CB-5AA1-4369-AF5F-D2FAE6508428}"/>
                    </a:ext>
                  </a:extLst>
                </p14:cNvPr>
                <p14:cNvContentPartPr/>
                <p14:nvPr/>
              </p14:nvContentPartPr>
              <p14:xfrm>
                <a:off x="831715" y="3987131"/>
                <a:ext cx="296280" cy="43704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A36BC7CB-5AA1-4369-AF5F-D2FAE650842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23075" y="3978131"/>
                  <a:ext cx="3139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538CB7C3-4B0F-4A25-86C6-964C24815668}"/>
                    </a:ext>
                  </a:extLst>
                </p14:cNvPr>
                <p14:cNvContentPartPr/>
                <p14:nvPr/>
              </p14:nvContentPartPr>
              <p14:xfrm>
                <a:off x="1158955" y="4074251"/>
                <a:ext cx="300960" cy="32400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538CB7C3-4B0F-4A25-86C6-964C2481566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50315" y="4065251"/>
                  <a:ext cx="3186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43865A29-ADC5-4895-BC17-4B3CE1E06E56}"/>
                    </a:ext>
                  </a:extLst>
                </p14:cNvPr>
                <p14:cNvContentPartPr/>
                <p14:nvPr/>
              </p14:nvContentPartPr>
              <p14:xfrm>
                <a:off x="1686715" y="3844931"/>
                <a:ext cx="219600" cy="4068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43865A29-ADC5-4895-BC17-4B3CE1E06E5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677715" y="3836291"/>
                  <a:ext cx="237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4AA6751F-6696-449A-96C2-F48C2D803468}"/>
                    </a:ext>
                  </a:extLst>
                </p14:cNvPr>
                <p14:cNvContentPartPr/>
                <p14:nvPr/>
              </p14:nvContentPartPr>
              <p14:xfrm>
                <a:off x="1655035" y="4018811"/>
                <a:ext cx="228600" cy="1584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4AA6751F-6696-449A-96C2-F48C2D80346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646395" y="4009811"/>
                  <a:ext cx="246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FA54FA21-0D4D-498B-877D-F8437CBB9AFD}"/>
                    </a:ext>
                  </a:extLst>
                </p14:cNvPr>
                <p14:cNvContentPartPr/>
                <p14:nvPr/>
              </p14:nvContentPartPr>
              <p14:xfrm>
                <a:off x="2257675" y="3680411"/>
                <a:ext cx="37080" cy="29268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FA54FA21-0D4D-498B-877D-F8437CBB9AF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48675" y="3671411"/>
                  <a:ext cx="547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DAD4E3A1-3B41-4426-8942-D60E65609168}"/>
                    </a:ext>
                  </a:extLst>
                </p14:cNvPr>
                <p14:cNvContentPartPr/>
                <p14:nvPr/>
              </p14:nvContentPartPr>
              <p14:xfrm>
                <a:off x="2277115" y="3573131"/>
                <a:ext cx="225720" cy="30996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DAD4E3A1-3B41-4426-8942-D60E6560916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268475" y="3564131"/>
                  <a:ext cx="2433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63FAA045-84FD-4ECE-AF39-30B860DBC6EC}"/>
                    </a:ext>
                  </a:extLst>
                </p14:cNvPr>
                <p14:cNvContentPartPr/>
                <p14:nvPr/>
              </p14:nvContentPartPr>
              <p14:xfrm>
                <a:off x="2303395" y="3825131"/>
                <a:ext cx="124560" cy="11124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63FAA045-84FD-4ECE-AF39-30B860DBC6E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294755" y="3816491"/>
                  <a:ext cx="142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A3B31D5F-2C0E-41C9-9312-EEAA55F96DEC}"/>
                    </a:ext>
                  </a:extLst>
                </p14:cNvPr>
                <p14:cNvContentPartPr/>
                <p14:nvPr/>
              </p14:nvContentPartPr>
              <p14:xfrm>
                <a:off x="2038435" y="3991451"/>
                <a:ext cx="661680" cy="5364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A3B31D5F-2C0E-41C9-9312-EEAA55F96DE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029435" y="3982811"/>
                  <a:ext cx="679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5293A15D-32B1-4189-A23E-371AF96BAD0B}"/>
                    </a:ext>
                  </a:extLst>
                </p14:cNvPr>
                <p14:cNvContentPartPr/>
                <p14:nvPr/>
              </p14:nvContentPartPr>
              <p14:xfrm>
                <a:off x="2246875" y="4165331"/>
                <a:ext cx="303840" cy="33084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5293A15D-32B1-4189-A23E-371AF96BAD0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37875" y="4156691"/>
                  <a:ext cx="3214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4AF678A3-22D0-4645-840C-76A1232AA609}"/>
                    </a:ext>
                  </a:extLst>
                </p14:cNvPr>
                <p14:cNvContentPartPr/>
                <p14:nvPr/>
              </p14:nvContentPartPr>
              <p14:xfrm>
                <a:off x="2261635" y="4197011"/>
                <a:ext cx="287640" cy="28980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4AF678A3-22D0-4645-840C-76A1232AA60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252635" y="4188371"/>
                  <a:ext cx="3052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A2D25500-8C95-4941-AF01-541FA003FC48}"/>
                    </a:ext>
                  </a:extLst>
                </p14:cNvPr>
                <p14:cNvContentPartPr/>
                <p14:nvPr/>
              </p14:nvContentPartPr>
              <p14:xfrm>
                <a:off x="2909995" y="3682931"/>
                <a:ext cx="98640" cy="40536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A2D25500-8C95-4941-AF01-541FA003FC4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00995" y="3673931"/>
                  <a:ext cx="1162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2907DCDB-1D36-49E9-BD2C-80B2997FE40C}"/>
                    </a:ext>
                  </a:extLst>
                </p14:cNvPr>
                <p14:cNvContentPartPr/>
                <p14:nvPr/>
              </p14:nvContentPartPr>
              <p14:xfrm>
                <a:off x="3147235" y="3713891"/>
                <a:ext cx="218160" cy="25560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2907DCDB-1D36-49E9-BD2C-80B2997FE40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38595" y="3705251"/>
                  <a:ext cx="2358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12BE92A9-D140-4CA9-9D33-6431C99BC14E}"/>
                    </a:ext>
                  </a:extLst>
                </p14:cNvPr>
                <p14:cNvContentPartPr/>
                <p14:nvPr/>
              </p14:nvContentPartPr>
              <p14:xfrm>
                <a:off x="3152635" y="3759971"/>
                <a:ext cx="174960" cy="27792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12BE92A9-D140-4CA9-9D33-6431C99BC14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143995" y="3751331"/>
                  <a:ext cx="1926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0660A3D0-0190-4EAE-BDDA-FD77D4F09225}"/>
                    </a:ext>
                  </a:extLst>
                </p14:cNvPr>
                <p14:cNvContentPartPr/>
                <p14:nvPr/>
              </p14:nvContentPartPr>
              <p14:xfrm>
                <a:off x="3478075" y="3794891"/>
                <a:ext cx="167040" cy="25812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0660A3D0-0190-4EAE-BDDA-FD77D4F0922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69435" y="3785891"/>
                  <a:ext cx="184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C58C0233-3097-40EB-B394-95681D1AB6C2}"/>
                    </a:ext>
                  </a:extLst>
                </p14:cNvPr>
                <p14:cNvContentPartPr/>
                <p14:nvPr/>
              </p14:nvContentPartPr>
              <p14:xfrm>
                <a:off x="3785155" y="3804971"/>
                <a:ext cx="207720" cy="756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C58C0233-3097-40EB-B394-95681D1AB6C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776515" y="3795971"/>
                  <a:ext cx="225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4443A41D-E13E-439B-A898-DAEA8620B04F}"/>
                    </a:ext>
                  </a:extLst>
                </p14:cNvPr>
                <p14:cNvContentPartPr/>
                <p14:nvPr/>
              </p14:nvContentPartPr>
              <p14:xfrm>
                <a:off x="3982075" y="3638291"/>
                <a:ext cx="157680" cy="21060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4443A41D-E13E-439B-A898-DAEA8620B04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973435" y="3629651"/>
                  <a:ext cx="1753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053CB938-8374-4935-8506-DF8FDEDC08D7}"/>
                    </a:ext>
                  </a:extLst>
                </p14:cNvPr>
                <p14:cNvContentPartPr/>
                <p14:nvPr/>
              </p14:nvContentPartPr>
              <p14:xfrm>
                <a:off x="3970195" y="3698411"/>
                <a:ext cx="157680" cy="25200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053CB938-8374-4935-8506-DF8FDEDC08D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961555" y="3689771"/>
                  <a:ext cx="175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B92DFBB1-AA2D-4698-BFEF-E809EBFBB1CD}"/>
                    </a:ext>
                  </a:extLst>
                </p14:cNvPr>
                <p14:cNvContentPartPr/>
                <p14:nvPr/>
              </p14:nvContentPartPr>
              <p14:xfrm>
                <a:off x="4184395" y="3448211"/>
                <a:ext cx="143280" cy="64872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B92DFBB1-AA2D-4698-BFEF-E809EBFBB1C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175395" y="3439211"/>
                  <a:ext cx="16092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31B1B69D-8C4C-43DF-B271-86450B3553DD}"/>
                    </a:ext>
                  </a:extLst>
                </p14:cNvPr>
                <p14:cNvContentPartPr/>
                <p14:nvPr/>
              </p14:nvContentPartPr>
              <p14:xfrm>
                <a:off x="4431715" y="3816491"/>
                <a:ext cx="345960" cy="2880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31B1B69D-8C4C-43DF-B271-86450B3553D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423075" y="3807851"/>
                  <a:ext cx="363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8C7701DD-0723-47C6-9EB3-61DEAEB1D0AD}"/>
                    </a:ext>
                  </a:extLst>
                </p14:cNvPr>
                <p14:cNvContentPartPr/>
                <p14:nvPr/>
              </p14:nvContentPartPr>
              <p14:xfrm>
                <a:off x="4580755" y="3690131"/>
                <a:ext cx="13320" cy="30852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8C7701DD-0723-47C6-9EB3-61DEAEB1D0A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571755" y="3681491"/>
                  <a:ext cx="30960" cy="32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52" name="Tinta 151">
                <a:extLst>
                  <a:ext uri="{FF2B5EF4-FFF2-40B4-BE49-F238E27FC236}">
                    <a16:creationId xmlns:a16="http://schemas.microsoft.com/office/drawing/2014/main" id="{19DFFD84-96D3-4041-92AF-CBB3F7EAA139}"/>
                  </a:ext>
                </a:extLst>
              </p14:cNvPr>
              <p14:cNvContentPartPr/>
              <p14:nvPr/>
            </p14:nvContentPartPr>
            <p14:xfrm>
              <a:off x="4892875" y="3673931"/>
              <a:ext cx="623880" cy="745560"/>
            </p14:xfrm>
          </p:contentPart>
        </mc:Choice>
        <mc:Fallback>
          <p:pic>
            <p:nvPicPr>
              <p:cNvPr id="152" name="Tinta 151">
                <a:extLst>
                  <a:ext uri="{FF2B5EF4-FFF2-40B4-BE49-F238E27FC236}">
                    <a16:creationId xmlns:a16="http://schemas.microsoft.com/office/drawing/2014/main" id="{19DFFD84-96D3-4041-92AF-CBB3F7EAA139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884235" y="3664931"/>
                <a:ext cx="641520" cy="7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53" name="Tinta 152">
                <a:extLst>
                  <a:ext uri="{FF2B5EF4-FFF2-40B4-BE49-F238E27FC236}">
                    <a16:creationId xmlns:a16="http://schemas.microsoft.com/office/drawing/2014/main" id="{4F34F571-088F-4C64-81FB-68A9F8C30539}"/>
                  </a:ext>
                </a:extLst>
              </p14:cNvPr>
              <p14:cNvContentPartPr/>
              <p14:nvPr/>
            </p14:nvContentPartPr>
            <p14:xfrm>
              <a:off x="184075" y="5006291"/>
              <a:ext cx="83160" cy="192960"/>
            </p14:xfrm>
          </p:contentPart>
        </mc:Choice>
        <mc:Fallback>
          <p:pic>
            <p:nvPicPr>
              <p:cNvPr id="153" name="Tinta 152">
                <a:extLst>
                  <a:ext uri="{FF2B5EF4-FFF2-40B4-BE49-F238E27FC236}">
                    <a16:creationId xmlns:a16="http://schemas.microsoft.com/office/drawing/2014/main" id="{4F34F571-088F-4C64-81FB-68A9F8C3053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75075" y="4997291"/>
                <a:ext cx="1008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54" name="Tinta 153">
                <a:extLst>
                  <a:ext uri="{FF2B5EF4-FFF2-40B4-BE49-F238E27FC236}">
                    <a16:creationId xmlns:a16="http://schemas.microsoft.com/office/drawing/2014/main" id="{6CED6139-7BEA-4446-AF01-17667B5C04E6}"/>
                  </a:ext>
                </a:extLst>
              </p14:cNvPr>
              <p14:cNvContentPartPr/>
              <p14:nvPr/>
            </p14:nvContentPartPr>
            <p14:xfrm>
              <a:off x="104155" y="5395811"/>
              <a:ext cx="426960" cy="43920"/>
            </p14:xfrm>
          </p:contentPart>
        </mc:Choice>
        <mc:Fallback>
          <p:pic>
            <p:nvPicPr>
              <p:cNvPr id="154" name="Tinta 153">
                <a:extLst>
                  <a:ext uri="{FF2B5EF4-FFF2-40B4-BE49-F238E27FC236}">
                    <a16:creationId xmlns:a16="http://schemas.microsoft.com/office/drawing/2014/main" id="{6CED6139-7BEA-4446-AF01-17667B5C04E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5515" y="5387171"/>
                <a:ext cx="4446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55" name="Tinta 154">
                <a:extLst>
                  <a:ext uri="{FF2B5EF4-FFF2-40B4-BE49-F238E27FC236}">
                    <a16:creationId xmlns:a16="http://schemas.microsoft.com/office/drawing/2014/main" id="{3FC6D656-B7E9-45BE-9162-658D86C9649A}"/>
                  </a:ext>
                </a:extLst>
              </p14:cNvPr>
              <p14:cNvContentPartPr/>
              <p14:nvPr/>
            </p14:nvContentPartPr>
            <p14:xfrm>
              <a:off x="186595" y="5457371"/>
              <a:ext cx="237960" cy="330840"/>
            </p14:xfrm>
          </p:contentPart>
        </mc:Choice>
        <mc:Fallback>
          <p:pic>
            <p:nvPicPr>
              <p:cNvPr id="155" name="Tinta 154">
                <a:extLst>
                  <a:ext uri="{FF2B5EF4-FFF2-40B4-BE49-F238E27FC236}">
                    <a16:creationId xmlns:a16="http://schemas.microsoft.com/office/drawing/2014/main" id="{3FC6D656-B7E9-45BE-9162-658D86C9649A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77595" y="5448371"/>
                <a:ext cx="25560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56" name="Tinta 155">
                <a:extLst>
                  <a:ext uri="{FF2B5EF4-FFF2-40B4-BE49-F238E27FC236}">
                    <a16:creationId xmlns:a16="http://schemas.microsoft.com/office/drawing/2014/main" id="{42271148-F98E-4BC9-B93F-509CE21DE4B2}"/>
                  </a:ext>
                </a:extLst>
              </p14:cNvPr>
              <p14:cNvContentPartPr/>
              <p14:nvPr/>
            </p14:nvContentPartPr>
            <p14:xfrm>
              <a:off x="141955" y="5567171"/>
              <a:ext cx="224640" cy="136080"/>
            </p14:xfrm>
          </p:contentPart>
        </mc:Choice>
        <mc:Fallback>
          <p:pic>
            <p:nvPicPr>
              <p:cNvPr id="156" name="Tinta 155">
                <a:extLst>
                  <a:ext uri="{FF2B5EF4-FFF2-40B4-BE49-F238E27FC236}">
                    <a16:creationId xmlns:a16="http://schemas.microsoft.com/office/drawing/2014/main" id="{42271148-F98E-4BC9-B93F-509CE21DE4B2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32955" y="5558171"/>
                <a:ext cx="2422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57" name="Tinta 156">
                <a:extLst>
                  <a:ext uri="{FF2B5EF4-FFF2-40B4-BE49-F238E27FC236}">
                    <a16:creationId xmlns:a16="http://schemas.microsoft.com/office/drawing/2014/main" id="{2D66CC7E-6CA6-4888-A1B4-B2A57994B8BA}"/>
                  </a:ext>
                </a:extLst>
              </p14:cNvPr>
              <p14:cNvContentPartPr/>
              <p14:nvPr/>
            </p14:nvContentPartPr>
            <p14:xfrm>
              <a:off x="637675" y="4957691"/>
              <a:ext cx="303840" cy="380520"/>
            </p14:xfrm>
          </p:contentPart>
        </mc:Choice>
        <mc:Fallback>
          <p:pic>
            <p:nvPicPr>
              <p:cNvPr id="157" name="Tinta 156">
                <a:extLst>
                  <a:ext uri="{FF2B5EF4-FFF2-40B4-BE49-F238E27FC236}">
                    <a16:creationId xmlns:a16="http://schemas.microsoft.com/office/drawing/2014/main" id="{2D66CC7E-6CA6-4888-A1B4-B2A57994B8BA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28675" y="4948691"/>
                <a:ext cx="32148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58" name="Tinta 157">
                <a:extLst>
                  <a:ext uri="{FF2B5EF4-FFF2-40B4-BE49-F238E27FC236}">
                    <a16:creationId xmlns:a16="http://schemas.microsoft.com/office/drawing/2014/main" id="{1D5D6954-03B4-4560-96FB-87A5D8F0A518}"/>
                  </a:ext>
                </a:extLst>
              </p14:cNvPr>
              <p14:cNvContentPartPr/>
              <p14:nvPr/>
            </p14:nvContentPartPr>
            <p14:xfrm>
              <a:off x="964915" y="5041571"/>
              <a:ext cx="235440" cy="189360"/>
            </p14:xfrm>
          </p:contentPart>
        </mc:Choice>
        <mc:Fallback>
          <p:pic>
            <p:nvPicPr>
              <p:cNvPr id="158" name="Tinta 157">
                <a:extLst>
                  <a:ext uri="{FF2B5EF4-FFF2-40B4-BE49-F238E27FC236}">
                    <a16:creationId xmlns:a16="http://schemas.microsoft.com/office/drawing/2014/main" id="{1D5D6954-03B4-4560-96FB-87A5D8F0A518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55915" y="5032571"/>
                <a:ext cx="2530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59" name="Tinta 158">
                <a:extLst>
                  <a:ext uri="{FF2B5EF4-FFF2-40B4-BE49-F238E27FC236}">
                    <a16:creationId xmlns:a16="http://schemas.microsoft.com/office/drawing/2014/main" id="{052DB4CB-3F28-4E29-BA39-887417A98F51}"/>
                  </a:ext>
                </a:extLst>
              </p14:cNvPr>
              <p14:cNvContentPartPr/>
              <p14:nvPr/>
            </p14:nvContentPartPr>
            <p14:xfrm>
              <a:off x="900475" y="5058131"/>
              <a:ext cx="323280" cy="182160"/>
            </p14:xfrm>
          </p:contentPart>
        </mc:Choice>
        <mc:Fallback>
          <p:pic>
            <p:nvPicPr>
              <p:cNvPr id="159" name="Tinta 158">
                <a:extLst>
                  <a:ext uri="{FF2B5EF4-FFF2-40B4-BE49-F238E27FC236}">
                    <a16:creationId xmlns:a16="http://schemas.microsoft.com/office/drawing/2014/main" id="{052DB4CB-3F28-4E29-BA39-887417A98F51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91835" y="5049131"/>
                <a:ext cx="3409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60" name="Tinta 159">
                <a:extLst>
                  <a:ext uri="{FF2B5EF4-FFF2-40B4-BE49-F238E27FC236}">
                    <a16:creationId xmlns:a16="http://schemas.microsoft.com/office/drawing/2014/main" id="{B6AF60C0-6356-4451-A470-B67D216675B5}"/>
                  </a:ext>
                </a:extLst>
              </p14:cNvPr>
              <p14:cNvContentPartPr/>
              <p14:nvPr/>
            </p14:nvContentPartPr>
            <p14:xfrm>
              <a:off x="702115" y="5293211"/>
              <a:ext cx="501840" cy="76320"/>
            </p14:xfrm>
          </p:contentPart>
        </mc:Choice>
        <mc:Fallback>
          <p:pic>
            <p:nvPicPr>
              <p:cNvPr id="160" name="Tinta 159">
                <a:extLst>
                  <a:ext uri="{FF2B5EF4-FFF2-40B4-BE49-F238E27FC236}">
                    <a16:creationId xmlns:a16="http://schemas.microsoft.com/office/drawing/2014/main" id="{B6AF60C0-6356-4451-A470-B67D216675B5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93115" y="5284211"/>
                <a:ext cx="5194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62" name="Tinta 161">
                <a:extLst>
                  <a:ext uri="{FF2B5EF4-FFF2-40B4-BE49-F238E27FC236}">
                    <a16:creationId xmlns:a16="http://schemas.microsoft.com/office/drawing/2014/main" id="{9F76F86C-FCB3-48E6-9D07-38B6E906B234}"/>
                  </a:ext>
                </a:extLst>
              </p14:cNvPr>
              <p14:cNvContentPartPr/>
              <p14:nvPr/>
            </p14:nvContentPartPr>
            <p14:xfrm>
              <a:off x="737755" y="5412371"/>
              <a:ext cx="206640" cy="416160"/>
            </p14:xfrm>
          </p:contentPart>
        </mc:Choice>
        <mc:Fallback>
          <p:pic>
            <p:nvPicPr>
              <p:cNvPr id="162" name="Tinta 161">
                <a:extLst>
                  <a:ext uri="{FF2B5EF4-FFF2-40B4-BE49-F238E27FC236}">
                    <a16:creationId xmlns:a16="http://schemas.microsoft.com/office/drawing/2014/main" id="{9F76F86C-FCB3-48E6-9D07-38B6E906B23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28755" y="5403371"/>
                <a:ext cx="22428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63" name="Tinta 162">
                <a:extLst>
                  <a:ext uri="{FF2B5EF4-FFF2-40B4-BE49-F238E27FC236}">
                    <a16:creationId xmlns:a16="http://schemas.microsoft.com/office/drawing/2014/main" id="{E16B75B9-8CB6-4014-904E-AA524AA2B301}"/>
                  </a:ext>
                </a:extLst>
              </p14:cNvPr>
              <p14:cNvContentPartPr/>
              <p14:nvPr/>
            </p14:nvContentPartPr>
            <p14:xfrm>
              <a:off x="1053115" y="5423171"/>
              <a:ext cx="170640" cy="265680"/>
            </p14:xfrm>
          </p:contentPart>
        </mc:Choice>
        <mc:Fallback>
          <p:pic>
            <p:nvPicPr>
              <p:cNvPr id="163" name="Tinta 162">
                <a:extLst>
                  <a:ext uri="{FF2B5EF4-FFF2-40B4-BE49-F238E27FC236}">
                    <a16:creationId xmlns:a16="http://schemas.microsoft.com/office/drawing/2014/main" id="{E16B75B9-8CB6-4014-904E-AA524AA2B30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44115" y="5414171"/>
                <a:ext cx="1882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64" name="Tinta 163">
                <a:extLst>
                  <a:ext uri="{FF2B5EF4-FFF2-40B4-BE49-F238E27FC236}">
                    <a16:creationId xmlns:a16="http://schemas.microsoft.com/office/drawing/2014/main" id="{106EE3A5-0C51-4F90-BDF5-452D174BF367}"/>
                  </a:ext>
                </a:extLst>
              </p14:cNvPr>
              <p14:cNvContentPartPr/>
              <p14:nvPr/>
            </p14:nvContentPartPr>
            <p14:xfrm>
              <a:off x="983275" y="5441891"/>
              <a:ext cx="245880" cy="64080"/>
            </p14:xfrm>
          </p:contentPart>
        </mc:Choice>
        <mc:Fallback>
          <p:pic>
            <p:nvPicPr>
              <p:cNvPr id="164" name="Tinta 163">
                <a:extLst>
                  <a:ext uri="{FF2B5EF4-FFF2-40B4-BE49-F238E27FC236}">
                    <a16:creationId xmlns:a16="http://schemas.microsoft.com/office/drawing/2014/main" id="{106EE3A5-0C51-4F90-BDF5-452D174BF367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974275" y="5433251"/>
                <a:ext cx="2635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65" name="Tinta 164">
                <a:extLst>
                  <a:ext uri="{FF2B5EF4-FFF2-40B4-BE49-F238E27FC236}">
                    <a16:creationId xmlns:a16="http://schemas.microsoft.com/office/drawing/2014/main" id="{5EBD018B-AC7C-41FD-AD26-3C8C644D60C8}"/>
                  </a:ext>
                </a:extLst>
              </p14:cNvPr>
              <p14:cNvContentPartPr/>
              <p14:nvPr/>
            </p14:nvContentPartPr>
            <p14:xfrm>
              <a:off x="1477915" y="5210411"/>
              <a:ext cx="169560" cy="13320"/>
            </p14:xfrm>
          </p:contentPart>
        </mc:Choice>
        <mc:Fallback>
          <p:pic>
            <p:nvPicPr>
              <p:cNvPr id="165" name="Tinta 164">
                <a:extLst>
                  <a:ext uri="{FF2B5EF4-FFF2-40B4-BE49-F238E27FC236}">
                    <a16:creationId xmlns:a16="http://schemas.microsoft.com/office/drawing/2014/main" id="{5EBD018B-AC7C-41FD-AD26-3C8C644D60C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469275" y="5201771"/>
                <a:ext cx="1872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66" name="Tinta 165">
                <a:extLst>
                  <a:ext uri="{FF2B5EF4-FFF2-40B4-BE49-F238E27FC236}">
                    <a16:creationId xmlns:a16="http://schemas.microsoft.com/office/drawing/2014/main" id="{AAE2D0EE-E71A-44FC-94C4-EC5CD4FD0E5F}"/>
                  </a:ext>
                </a:extLst>
              </p14:cNvPr>
              <p14:cNvContentPartPr/>
              <p14:nvPr/>
            </p14:nvContentPartPr>
            <p14:xfrm>
              <a:off x="1450555" y="5331011"/>
              <a:ext cx="234360" cy="360"/>
            </p14:xfrm>
          </p:contentPart>
        </mc:Choice>
        <mc:Fallback>
          <p:pic>
            <p:nvPicPr>
              <p:cNvPr id="166" name="Tinta 165">
                <a:extLst>
                  <a:ext uri="{FF2B5EF4-FFF2-40B4-BE49-F238E27FC236}">
                    <a16:creationId xmlns:a16="http://schemas.microsoft.com/office/drawing/2014/main" id="{AAE2D0EE-E71A-44FC-94C4-EC5CD4FD0E5F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441555" y="5322011"/>
                <a:ext cx="252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68" name="Tinta 167">
                <a:extLst>
                  <a:ext uri="{FF2B5EF4-FFF2-40B4-BE49-F238E27FC236}">
                    <a16:creationId xmlns:a16="http://schemas.microsoft.com/office/drawing/2014/main" id="{9DDBE08B-AB58-4497-BD4C-7E4328F11064}"/>
                  </a:ext>
                </a:extLst>
              </p14:cNvPr>
              <p14:cNvContentPartPr/>
              <p14:nvPr/>
            </p14:nvContentPartPr>
            <p14:xfrm>
              <a:off x="2074795" y="4919891"/>
              <a:ext cx="17280" cy="362880"/>
            </p14:xfrm>
          </p:contentPart>
        </mc:Choice>
        <mc:Fallback>
          <p:pic>
            <p:nvPicPr>
              <p:cNvPr id="168" name="Tinta 167">
                <a:extLst>
                  <a:ext uri="{FF2B5EF4-FFF2-40B4-BE49-F238E27FC236}">
                    <a16:creationId xmlns:a16="http://schemas.microsoft.com/office/drawing/2014/main" id="{9DDBE08B-AB58-4497-BD4C-7E4328F11064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2066155" y="4910891"/>
                <a:ext cx="3492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69" name="Tinta 168">
                <a:extLst>
                  <a:ext uri="{FF2B5EF4-FFF2-40B4-BE49-F238E27FC236}">
                    <a16:creationId xmlns:a16="http://schemas.microsoft.com/office/drawing/2014/main" id="{F459A477-5975-4DCA-86E3-7459D31A0436}"/>
                  </a:ext>
                </a:extLst>
              </p14:cNvPr>
              <p14:cNvContentPartPr/>
              <p14:nvPr/>
            </p14:nvContentPartPr>
            <p14:xfrm>
              <a:off x="2056795" y="4898651"/>
              <a:ext cx="198000" cy="419760"/>
            </p14:xfrm>
          </p:contentPart>
        </mc:Choice>
        <mc:Fallback>
          <p:pic>
            <p:nvPicPr>
              <p:cNvPr id="169" name="Tinta 168">
                <a:extLst>
                  <a:ext uri="{FF2B5EF4-FFF2-40B4-BE49-F238E27FC236}">
                    <a16:creationId xmlns:a16="http://schemas.microsoft.com/office/drawing/2014/main" id="{F459A477-5975-4DCA-86E3-7459D31A0436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047795" y="4889651"/>
                <a:ext cx="21564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71" name="Tinta 170">
                <a:extLst>
                  <a:ext uri="{FF2B5EF4-FFF2-40B4-BE49-F238E27FC236}">
                    <a16:creationId xmlns:a16="http://schemas.microsoft.com/office/drawing/2014/main" id="{A98834FB-5F13-41D2-82A3-8FE1CC7787C7}"/>
                  </a:ext>
                </a:extLst>
              </p14:cNvPr>
              <p14:cNvContentPartPr/>
              <p14:nvPr/>
            </p14:nvContentPartPr>
            <p14:xfrm>
              <a:off x="2449555" y="4857251"/>
              <a:ext cx="238680" cy="804240"/>
            </p14:xfrm>
          </p:contentPart>
        </mc:Choice>
        <mc:Fallback>
          <p:pic>
            <p:nvPicPr>
              <p:cNvPr id="171" name="Tinta 170">
                <a:extLst>
                  <a:ext uri="{FF2B5EF4-FFF2-40B4-BE49-F238E27FC236}">
                    <a16:creationId xmlns:a16="http://schemas.microsoft.com/office/drawing/2014/main" id="{A98834FB-5F13-41D2-82A3-8FE1CC7787C7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440915" y="4848611"/>
                <a:ext cx="256320" cy="82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73" name="Tinta 172">
                <a:extLst>
                  <a:ext uri="{FF2B5EF4-FFF2-40B4-BE49-F238E27FC236}">
                    <a16:creationId xmlns:a16="http://schemas.microsoft.com/office/drawing/2014/main" id="{8CEA8020-7E60-4A14-8F90-FFEB45337EC3}"/>
                  </a:ext>
                </a:extLst>
              </p14:cNvPr>
              <p14:cNvContentPartPr/>
              <p14:nvPr/>
            </p14:nvContentPartPr>
            <p14:xfrm>
              <a:off x="2785075" y="4967051"/>
              <a:ext cx="178200" cy="145800"/>
            </p14:xfrm>
          </p:contentPart>
        </mc:Choice>
        <mc:Fallback>
          <p:pic>
            <p:nvPicPr>
              <p:cNvPr id="173" name="Tinta 172">
                <a:extLst>
                  <a:ext uri="{FF2B5EF4-FFF2-40B4-BE49-F238E27FC236}">
                    <a16:creationId xmlns:a16="http://schemas.microsoft.com/office/drawing/2014/main" id="{8CEA8020-7E60-4A14-8F90-FFEB45337EC3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2776435" y="4958411"/>
                <a:ext cx="1958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74" name="Tinta 173">
                <a:extLst>
                  <a:ext uri="{FF2B5EF4-FFF2-40B4-BE49-F238E27FC236}">
                    <a16:creationId xmlns:a16="http://schemas.microsoft.com/office/drawing/2014/main" id="{331469AB-B4CD-4714-8F22-B34FC5D2A27A}"/>
                  </a:ext>
                </a:extLst>
              </p14:cNvPr>
              <p14:cNvContentPartPr/>
              <p14:nvPr/>
            </p14:nvContentPartPr>
            <p14:xfrm>
              <a:off x="2807395" y="4948331"/>
              <a:ext cx="169560" cy="204840"/>
            </p14:xfrm>
          </p:contentPart>
        </mc:Choice>
        <mc:Fallback>
          <p:pic>
            <p:nvPicPr>
              <p:cNvPr id="174" name="Tinta 173">
                <a:extLst>
                  <a:ext uri="{FF2B5EF4-FFF2-40B4-BE49-F238E27FC236}">
                    <a16:creationId xmlns:a16="http://schemas.microsoft.com/office/drawing/2014/main" id="{331469AB-B4CD-4714-8F22-B34FC5D2A27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2798755" y="4939331"/>
                <a:ext cx="1872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76" name="Tinta 175">
                <a:extLst>
                  <a:ext uri="{FF2B5EF4-FFF2-40B4-BE49-F238E27FC236}">
                    <a16:creationId xmlns:a16="http://schemas.microsoft.com/office/drawing/2014/main" id="{A7222EC0-EDD5-4C0E-9DE1-0994252F2E2E}"/>
                  </a:ext>
                </a:extLst>
              </p14:cNvPr>
              <p14:cNvContentPartPr/>
              <p14:nvPr/>
            </p14:nvContentPartPr>
            <p14:xfrm>
              <a:off x="3075955" y="4979651"/>
              <a:ext cx="146520" cy="194400"/>
            </p14:xfrm>
          </p:contentPart>
        </mc:Choice>
        <mc:Fallback>
          <p:pic>
            <p:nvPicPr>
              <p:cNvPr id="176" name="Tinta 175">
                <a:extLst>
                  <a:ext uri="{FF2B5EF4-FFF2-40B4-BE49-F238E27FC236}">
                    <a16:creationId xmlns:a16="http://schemas.microsoft.com/office/drawing/2014/main" id="{A7222EC0-EDD5-4C0E-9DE1-0994252F2E2E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067315" y="4971011"/>
                <a:ext cx="1641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77" name="Tinta 176">
                <a:extLst>
                  <a:ext uri="{FF2B5EF4-FFF2-40B4-BE49-F238E27FC236}">
                    <a16:creationId xmlns:a16="http://schemas.microsoft.com/office/drawing/2014/main" id="{5BB95E49-8EB7-4487-81B9-D7BB66E2F21C}"/>
                  </a:ext>
                </a:extLst>
              </p14:cNvPr>
              <p14:cNvContentPartPr/>
              <p14:nvPr/>
            </p14:nvContentPartPr>
            <p14:xfrm>
              <a:off x="2793715" y="5267291"/>
              <a:ext cx="467640" cy="10440"/>
            </p14:xfrm>
          </p:contentPart>
        </mc:Choice>
        <mc:Fallback>
          <p:pic>
            <p:nvPicPr>
              <p:cNvPr id="177" name="Tinta 176">
                <a:extLst>
                  <a:ext uri="{FF2B5EF4-FFF2-40B4-BE49-F238E27FC236}">
                    <a16:creationId xmlns:a16="http://schemas.microsoft.com/office/drawing/2014/main" id="{5BB95E49-8EB7-4487-81B9-D7BB66E2F21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2784715" y="5258291"/>
                <a:ext cx="4852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78" name="Tinta 177">
                <a:extLst>
                  <a:ext uri="{FF2B5EF4-FFF2-40B4-BE49-F238E27FC236}">
                    <a16:creationId xmlns:a16="http://schemas.microsoft.com/office/drawing/2014/main" id="{FAAA4089-E0A2-47A2-9F18-323A79757112}"/>
                  </a:ext>
                </a:extLst>
              </p14:cNvPr>
              <p14:cNvContentPartPr/>
              <p14:nvPr/>
            </p14:nvContentPartPr>
            <p14:xfrm>
              <a:off x="2866435" y="5385371"/>
              <a:ext cx="252360" cy="234360"/>
            </p14:xfrm>
          </p:contentPart>
        </mc:Choice>
        <mc:Fallback>
          <p:pic>
            <p:nvPicPr>
              <p:cNvPr id="178" name="Tinta 177">
                <a:extLst>
                  <a:ext uri="{FF2B5EF4-FFF2-40B4-BE49-F238E27FC236}">
                    <a16:creationId xmlns:a16="http://schemas.microsoft.com/office/drawing/2014/main" id="{FAAA4089-E0A2-47A2-9F18-323A79757112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857795" y="5376371"/>
                <a:ext cx="2700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79" name="Tinta 178">
                <a:extLst>
                  <a:ext uri="{FF2B5EF4-FFF2-40B4-BE49-F238E27FC236}">
                    <a16:creationId xmlns:a16="http://schemas.microsoft.com/office/drawing/2014/main" id="{80AF7A7C-243B-4EE0-BCAA-F16259DDD8AF}"/>
                  </a:ext>
                </a:extLst>
              </p14:cNvPr>
              <p14:cNvContentPartPr/>
              <p14:nvPr/>
            </p14:nvContentPartPr>
            <p14:xfrm>
              <a:off x="2841595" y="5410211"/>
              <a:ext cx="257760" cy="205920"/>
            </p14:xfrm>
          </p:contentPart>
        </mc:Choice>
        <mc:Fallback>
          <p:pic>
            <p:nvPicPr>
              <p:cNvPr id="179" name="Tinta 178">
                <a:extLst>
                  <a:ext uri="{FF2B5EF4-FFF2-40B4-BE49-F238E27FC236}">
                    <a16:creationId xmlns:a16="http://schemas.microsoft.com/office/drawing/2014/main" id="{80AF7A7C-243B-4EE0-BCAA-F16259DDD8AF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832595" y="5401211"/>
                <a:ext cx="275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80" name="Tinta 179">
                <a:extLst>
                  <a:ext uri="{FF2B5EF4-FFF2-40B4-BE49-F238E27FC236}">
                    <a16:creationId xmlns:a16="http://schemas.microsoft.com/office/drawing/2014/main" id="{027366A6-F5D4-44C0-ADC0-59BFBB5C02A2}"/>
                  </a:ext>
                </a:extLst>
              </p14:cNvPr>
              <p14:cNvContentPartPr/>
              <p14:nvPr/>
            </p14:nvContentPartPr>
            <p14:xfrm>
              <a:off x="3462235" y="5187011"/>
              <a:ext cx="265320" cy="18000"/>
            </p14:xfrm>
          </p:contentPart>
        </mc:Choice>
        <mc:Fallback>
          <p:pic>
            <p:nvPicPr>
              <p:cNvPr id="180" name="Tinta 179">
                <a:extLst>
                  <a:ext uri="{FF2B5EF4-FFF2-40B4-BE49-F238E27FC236}">
                    <a16:creationId xmlns:a16="http://schemas.microsoft.com/office/drawing/2014/main" id="{027366A6-F5D4-44C0-ADC0-59BFBB5C02A2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453235" y="5178011"/>
                <a:ext cx="282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81" name="Tinta 180">
                <a:extLst>
                  <a:ext uri="{FF2B5EF4-FFF2-40B4-BE49-F238E27FC236}">
                    <a16:creationId xmlns:a16="http://schemas.microsoft.com/office/drawing/2014/main" id="{DFEE9082-6901-426A-ACE9-329C0A28CB0B}"/>
                  </a:ext>
                </a:extLst>
              </p14:cNvPr>
              <p14:cNvContentPartPr/>
              <p14:nvPr/>
            </p14:nvContentPartPr>
            <p14:xfrm>
              <a:off x="3904675" y="4955171"/>
              <a:ext cx="105840" cy="246600"/>
            </p14:xfrm>
          </p:contentPart>
        </mc:Choice>
        <mc:Fallback>
          <p:pic>
            <p:nvPicPr>
              <p:cNvPr id="181" name="Tinta 180">
                <a:extLst>
                  <a:ext uri="{FF2B5EF4-FFF2-40B4-BE49-F238E27FC236}">
                    <a16:creationId xmlns:a16="http://schemas.microsoft.com/office/drawing/2014/main" id="{DFEE9082-6901-426A-ACE9-329C0A28CB0B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896035" y="4946531"/>
                <a:ext cx="123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83" name="Tinta 182">
                <a:extLst>
                  <a:ext uri="{FF2B5EF4-FFF2-40B4-BE49-F238E27FC236}">
                    <a16:creationId xmlns:a16="http://schemas.microsoft.com/office/drawing/2014/main" id="{EFF9C8D6-B2B9-4ADD-B051-9B36113AEA1C}"/>
                  </a:ext>
                </a:extLst>
              </p14:cNvPr>
              <p14:cNvContentPartPr/>
              <p14:nvPr/>
            </p14:nvContentPartPr>
            <p14:xfrm>
              <a:off x="4041475" y="4713251"/>
              <a:ext cx="212040" cy="1121040"/>
            </p14:xfrm>
          </p:contentPart>
        </mc:Choice>
        <mc:Fallback>
          <p:pic>
            <p:nvPicPr>
              <p:cNvPr id="183" name="Tinta 182">
                <a:extLst>
                  <a:ext uri="{FF2B5EF4-FFF2-40B4-BE49-F238E27FC236}">
                    <a16:creationId xmlns:a16="http://schemas.microsoft.com/office/drawing/2014/main" id="{EFF9C8D6-B2B9-4ADD-B051-9B36113AEA1C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4032475" y="4704251"/>
                <a:ext cx="229680" cy="11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84" name="Tinta 183">
                <a:extLst>
                  <a:ext uri="{FF2B5EF4-FFF2-40B4-BE49-F238E27FC236}">
                    <a16:creationId xmlns:a16="http://schemas.microsoft.com/office/drawing/2014/main" id="{D4065B3A-2137-4CDA-8DDF-2FCB98D763DD}"/>
                  </a:ext>
                </a:extLst>
              </p14:cNvPr>
              <p14:cNvContentPartPr/>
              <p14:nvPr/>
            </p14:nvContentPartPr>
            <p14:xfrm>
              <a:off x="4437475" y="5178371"/>
              <a:ext cx="253080" cy="87840"/>
            </p14:xfrm>
          </p:contentPart>
        </mc:Choice>
        <mc:Fallback>
          <p:pic>
            <p:nvPicPr>
              <p:cNvPr id="184" name="Tinta 183">
                <a:extLst>
                  <a:ext uri="{FF2B5EF4-FFF2-40B4-BE49-F238E27FC236}">
                    <a16:creationId xmlns:a16="http://schemas.microsoft.com/office/drawing/2014/main" id="{D4065B3A-2137-4CDA-8DDF-2FCB98D763DD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4428835" y="5169731"/>
                <a:ext cx="2707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85" name="Tinta 184">
                <a:extLst>
                  <a:ext uri="{FF2B5EF4-FFF2-40B4-BE49-F238E27FC236}">
                    <a16:creationId xmlns:a16="http://schemas.microsoft.com/office/drawing/2014/main" id="{144C5152-04D8-444D-9667-EE99B54C743E}"/>
                  </a:ext>
                </a:extLst>
              </p14:cNvPr>
              <p14:cNvContentPartPr/>
              <p14:nvPr/>
            </p14:nvContentPartPr>
            <p14:xfrm>
              <a:off x="4542595" y="5004851"/>
              <a:ext cx="45000" cy="277920"/>
            </p14:xfrm>
          </p:contentPart>
        </mc:Choice>
        <mc:Fallback>
          <p:pic>
            <p:nvPicPr>
              <p:cNvPr id="185" name="Tinta 184">
                <a:extLst>
                  <a:ext uri="{FF2B5EF4-FFF2-40B4-BE49-F238E27FC236}">
                    <a16:creationId xmlns:a16="http://schemas.microsoft.com/office/drawing/2014/main" id="{144C5152-04D8-444D-9667-EE99B54C743E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533595" y="4996211"/>
                <a:ext cx="626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87" name="Tinta 186">
                <a:extLst>
                  <a:ext uri="{FF2B5EF4-FFF2-40B4-BE49-F238E27FC236}">
                    <a16:creationId xmlns:a16="http://schemas.microsoft.com/office/drawing/2014/main" id="{4219803E-324E-45BE-9F37-BE579ED5178F}"/>
                  </a:ext>
                </a:extLst>
              </p14:cNvPr>
              <p14:cNvContentPartPr/>
              <p14:nvPr/>
            </p14:nvContentPartPr>
            <p14:xfrm>
              <a:off x="4823395" y="5004851"/>
              <a:ext cx="508320" cy="608760"/>
            </p14:xfrm>
          </p:contentPart>
        </mc:Choice>
        <mc:Fallback>
          <p:pic>
            <p:nvPicPr>
              <p:cNvPr id="187" name="Tinta 186">
                <a:extLst>
                  <a:ext uri="{FF2B5EF4-FFF2-40B4-BE49-F238E27FC236}">
                    <a16:creationId xmlns:a16="http://schemas.microsoft.com/office/drawing/2014/main" id="{4219803E-324E-45BE-9F37-BE579ED5178F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814755" y="4996211"/>
                <a:ext cx="525960" cy="62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Agrupar 209">
            <a:extLst>
              <a:ext uri="{FF2B5EF4-FFF2-40B4-BE49-F238E27FC236}">
                <a16:creationId xmlns:a16="http://schemas.microsoft.com/office/drawing/2014/main" id="{8C039110-1D2F-4D4E-AE5B-0163EF50B69A}"/>
              </a:ext>
            </a:extLst>
          </p:cNvPr>
          <p:cNvGrpSpPr/>
          <p:nvPr/>
        </p:nvGrpSpPr>
        <p:grpSpPr>
          <a:xfrm>
            <a:off x="296755" y="5922851"/>
            <a:ext cx="4373280" cy="779760"/>
            <a:chOff x="296755" y="5922851"/>
            <a:chExt cx="4373280" cy="77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621D9CD2-6E26-4DE6-816E-ECFF1330EF53}"/>
                    </a:ext>
                  </a:extLst>
                </p14:cNvPr>
                <p14:cNvContentPartPr/>
                <p14:nvPr/>
              </p14:nvContentPartPr>
              <p14:xfrm>
                <a:off x="296755" y="6087371"/>
                <a:ext cx="459720" cy="477000"/>
              </p14:xfrm>
            </p:contentPart>
          </mc:Choice>
          <mc:Fallback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621D9CD2-6E26-4DE6-816E-ECFF1330EF5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88115" y="6078371"/>
                  <a:ext cx="47736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1D3B8257-6B3D-495B-8A79-50B92364BA3C}"/>
                    </a:ext>
                  </a:extLst>
                </p14:cNvPr>
                <p14:cNvContentPartPr/>
                <p14:nvPr/>
              </p14:nvContentPartPr>
              <p14:xfrm>
                <a:off x="713995" y="6263771"/>
                <a:ext cx="174960" cy="38052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1D3B8257-6B3D-495B-8A79-50B92364BA3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05355" y="6255131"/>
                  <a:ext cx="1926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CEC06929-07CC-4EDA-8CDA-E170B5F8D9E9}"/>
                    </a:ext>
                  </a:extLst>
                </p14:cNvPr>
                <p14:cNvContentPartPr/>
                <p14:nvPr/>
              </p14:nvContentPartPr>
              <p14:xfrm>
                <a:off x="1023955" y="6390491"/>
                <a:ext cx="360" cy="756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CEC06929-07CC-4EDA-8CDA-E170B5F8D9E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14955" y="6381491"/>
                  <a:ext cx="18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77674791-91F1-4A5A-8366-E9FA48A0576A}"/>
                    </a:ext>
                  </a:extLst>
                </p14:cNvPr>
                <p14:cNvContentPartPr/>
                <p14:nvPr/>
              </p14:nvContentPartPr>
              <p14:xfrm>
                <a:off x="1193155" y="6018611"/>
                <a:ext cx="178920" cy="44784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77674791-91F1-4A5A-8366-E9FA48A0576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84515" y="6009971"/>
                  <a:ext cx="1965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7C5DBE41-5F80-495D-914A-1A470C5476E1}"/>
                    </a:ext>
                  </a:extLst>
                </p14:cNvPr>
                <p14:cNvContentPartPr/>
                <p14:nvPr/>
              </p14:nvContentPartPr>
              <p14:xfrm>
                <a:off x="1300795" y="6218411"/>
                <a:ext cx="665640" cy="23616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7C5DBE41-5F80-495D-914A-1A470C5476E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292155" y="6209411"/>
                  <a:ext cx="683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FE21BEFA-593C-4312-A797-4896E5ACF38D}"/>
                    </a:ext>
                  </a:extLst>
                </p14:cNvPr>
                <p14:cNvContentPartPr/>
                <p14:nvPr/>
              </p14:nvContentPartPr>
              <p14:xfrm>
                <a:off x="1973995" y="6183491"/>
                <a:ext cx="817920" cy="21204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FE21BEFA-593C-4312-A797-4896E5ACF38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965355" y="6174851"/>
                  <a:ext cx="835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8D450C28-8B90-4F7C-AB90-5330AF43B6E9}"/>
                    </a:ext>
                  </a:extLst>
                </p14:cNvPr>
                <p14:cNvContentPartPr/>
                <p14:nvPr/>
              </p14:nvContentPartPr>
              <p14:xfrm>
                <a:off x="2791915" y="5922851"/>
                <a:ext cx="146160" cy="46800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8D450C28-8B90-4F7C-AB90-5330AF43B6E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782915" y="5913851"/>
                  <a:ext cx="16380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0671591F-4AB5-436F-9EF0-A33C9606A384}"/>
                    </a:ext>
                  </a:extLst>
                </p14:cNvPr>
                <p14:cNvContentPartPr/>
                <p14:nvPr/>
              </p14:nvContentPartPr>
              <p14:xfrm>
                <a:off x="2672395" y="6105731"/>
                <a:ext cx="222120" cy="5832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0671591F-4AB5-436F-9EF0-A33C9606A38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663395" y="6097091"/>
                  <a:ext cx="239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428C41F1-F87E-4100-AEB9-257561914E85}"/>
                    </a:ext>
                  </a:extLst>
                </p14:cNvPr>
                <p14:cNvContentPartPr/>
                <p14:nvPr/>
              </p14:nvContentPartPr>
              <p14:xfrm>
                <a:off x="3005755" y="6139931"/>
                <a:ext cx="165600" cy="20160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428C41F1-F87E-4100-AEB9-257561914E8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996755" y="6130931"/>
                  <a:ext cx="1832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6BC150DD-6FA3-45CB-8363-495547DEF0C1}"/>
                    </a:ext>
                  </a:extLst>
                </p14:cNvPr>
                <p14:cNvContentPartPr/>
                <p14:nvPr/>
              </p14:nvContentPartPr>
              <p14:xfrm>
                <a:off x="3358195" y="6232091"/>
                <a:ext cx="58680" cy="6480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6BC150DD-6FA3-45CB-8363-495547DEF0C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349555" y="6223451"/>
                  <a:ext cx="76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99F5C07E-45D6-4053-93B7-7BFD4FA4C08B}"/>
                    </a:ext>
                  </a:extLst>
                </p14:cNvPr>
                <p14:cNvContentPartPr/>
                <p14:nvPr/>
              </p14:nvContentPartPr>
              <p14:xfrm>
                <a:off x="3359995" y="6093851"/>
                <a:ext cx="42480" cy="1908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99F5C07E-45D6-4053-93B7-7BFD4FA4C08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351355" y="6085211"/>
                  <a:ext cx="60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191338F8-B804-4C7A-A240-A084BE8E7750}"/>
                    </a:ext>
                  </a:extLst>
                </p14:cNvPr>
                <p14:cNvContentPartPr/>
                <p14:nvPr/>
              </p14:nvContentPartPr>
              <p14:xfrm>
                <a:off x="3704875" y="5974691"/>
                <a:ext cx="271080" cy="40536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191338F8-B804-4C7A-A240-A084BE8E775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696235" y="5966051"/>
                  <a:ext cx="2887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4E2CC3A4-EA53-4407-821E-84845213AA8A}"/>
                    </a:ext>
                  </a:extLst>
                </p14:cNvPr>
                <p14:cNvContentPartPr/>
                <p14:nvPr/>
              </p14:nvContentPartPr>
              <p14:xfrm>
                <a:off x="4045075" y="6037331"/>
                <a:ext cx="187920" cy="18108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4E2CC3A4-EA53-4407-821E-84845213AA8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036435" y="6028331"/>
                  <a:ext cx="205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F6670746-DA4E-40E4-B1E8-F78A1297D009}"/>
                    </a:ext>
                  </a:extLst>
                </p14:cNvPr>
                <p14:cNvContentPartPr/>
                <p14:nvPr/>
              </p14:nvContentPartPr>
              <p14:xfrm>
                <a:off x="3927355" y="6066851"/>
                <a:ext cx="354600" cy="18936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F6670746-DA4E-40E4-B1E8-F78A1297D00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918355" y="6057851"/>
                  <a:ext cx="372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414D65CA-903B-43D4-ABE0-30B6B6B8C1D6}"/>
                    </a:ext>
                  </a:extLst>
                </p14:cNvPr>
                <p14:cNvContentPartPr/>
                <p14:nvPr/>
              </p14:nvContentPartPr>
              <p14:xfrm>
                <a:off x="3596155" y="6338291"/>
                <a:ext cx="702360" cy="8676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414D65CA-903B-43D4-ABE0-30B6B6B8C1D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587515" y="6329651"/>
                  <a:ext cx="720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AB1C6E32-F395-45A1-804A-6AC2AFB42D97}"/>
                    </a:ext>
                  </a:extLst>
                </p14:cNvPr>
                <p14:cNvContentPartPr/>
                <p14:nvPr/>
              </p14:nvContentPartPr>
              <p14:xfrm>
                <a:off x="3723595" y="6373931"/>
                <a:ext cx="294480" cy="32868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AB1C6E32-F395-45A1-804A-6AC2AFB42D9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714595" y="6364931"/>
                  <a:ext cx="3121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752B056E-9575-4E15-B870-0BF4AB660CA7}"/>
                    </a:ext>
                  </a:extLst>
                </p14:cNvPr>
                <p14:cNvContentPartPr/>
                <p14:nvPr/>
              </p14:nvContentPartPr>
              <p14:xfrm>
                <a:off x="4103035" y="6411731"/>
                <a:ext cx="140760" cy="22356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752B056E-9575-4E15-B870-0BF4AB660CA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94035" y="6402731"/>
                  <a:ext cx="158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863ADD35-2322-423F-9DCD-72B354CDDC9C}"/>
                    </a:ext>
                  </a:extLst>
                </p14:cNvPr>
                <p14:cNvContentPartPr/>
                <p14:nvPr/>
              </p14:nvContentPartPr>
              <p14:xfrm>
                <a:off x="4060915" y="6474371"/>
                <a:ext cx="186840" cy="4644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863ADD35-2322-423F-9DCD-72B354CDDC9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051915" y="6465371"/>
                  <a:ext cx="204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B9628928-591A-4951-984C-185EB4999A71}"/>
                    </a:ext>
                  </a:extLst>
                </p14:cNvPr>
                <p14:cNvContentPartPr/>
                <p14:nvPr/>
              </p14:nvContentPartPr>
              <p14:xfrm>
                <a:off x="4451875" y="6182411"/>
                <a:ext cx="218160" cy="15156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B9628928-591A-4951-984C-185EB4999A7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443235" y="6173771"/>
                  <a:ext cx="23580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11" name="Tinta 210">
                <a:extLst>
                  <a:ext uri="{FF2B5EF4-FFF2-40B4-BE49-F238E27FC236}">
                    <a16:creationId xmlns:a16="http://schemas.microsoft.com/office/drawing/2014/main" id="{5DE16A5D-1188-41AA-87E7-187FCAF9D0F7}"/>
                  </a:ext>
                </a:extLst>
              </p14:cNvPr>
              <p14:cNvContentPartPr/>
              <p14:nvPr/>
            </p14:nvContentPartPr>
            <p14:xfrm>
              <a:off x="4839235" y="5958851"/>
              <a:ext cx="257040" cy="361440"/>
            </p14:xfrm>
          </p:contentPart>
        </mc:Choice>
        <mc:Fallback>
          <p:pic>
            <p:nvPicPr>
              <p:cNvPr id="211" name="Tinta 210">
                <a:extLst>
                  <a:ext uri="{FF2B5EF4-FFF2-40B4-BE49-F238E27FC236}">
                    <a16:creationId xmlns:a16="http://schemas.microsoft.com/office/drawing/2014/main" id="{5DE16A5D-1188-41AA-87E7-187FCAF9D0F7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4830235" y="5950211"/>
                <a:ext cx="2746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12" name="Tinta 211">
                <a:extLst>
                  <a:ext uri="{FF2B5EF4-FFF2-40B4-BE49-F238E27FC236}">
                    <a16:creationId xmlns:a16="http://schemas.microsoft.com/office/drawing/2014/main" id="{F316CBC8-FC57-4420-B67E-09C1E9AAC18A}"/>
                  </a:ext>
                </a:extLst>
              </p14:cNvPr>
              <p14:cNvContentPartPr/>
              <p14:nvPr/>
            </p14:nvContentPartPr>
            <p14:xfrm>
              <a:off x="5543395" y="47651"/>
              <a:ext cx="201600" cy="6737760"/>
            </p14:xfrm>
          </p:contentPart>
        </mc:Choice>
        <mc:Fallback>
          <p:pic>
            <p:nvPicPr>
              <p:cNvPr id="212" name="Tinta 211">
                <a:extLst>
                  <a:ext uri="{FF2B5EF4-FFF2-40B4-BE49-F238E27FC236}">
                    <a16:creationId xmlns:a16="http://schemas.microsoft.com/office/drawing/2014/main" id="{F316CBC8-FC57-4420-B67E-09C1E9AAC18A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5534755" y="38651"/>
                <a:ext cx="219240" cy="675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Agrupar 215">
            <a:extLst>
              <a:ext uri="{FF2B5EF4-FFF2-40B4-BE49-F238E27FC236}">
                <a16:creationId xmlns:a16="http://schemas.microsoft.com/office/drawing/2014/main" id="{8EA4B29A-A4B4-43C1-AE73-57E9EF3CD181}"/>
              </a:ext>
            </a:extLst>
          </p:cNvPr>
          <p:cNvGrpSpPr/>
          <p:nvPr/>
        </p:nvGrpSpPr>
        <p:grpSpPr>
          <a:xfrm>
            <a:off x="6214795" y="452651"/>
            <a:ext cx="757440" cy="380160"/>
            <a:chOff x="6214795" y="452651"/>
            <a:chExt cx="75744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814FF6A4-C7D6-4D53-8DD6-DF473F4A8828}"/>
                    </a:ext>
                  </a:extLst>
                </p14:cNvPr>
                <p14:cNvContentPartPr/>
                <p14:nvPr/>
              </p14:nvContentPartPr>
              <p14:xfrm>
                <a:off x="6214795" y="452651"/>
                <a:ext cx="357120" cy="38016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814FF6A4-C7D6-4D53-8DD6-DF473F4A882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205795" y="444011"/>
                  <a:ext cx="3747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EE06FBD2-614D-4743-80AC-831C907477D6}"/>
                    </a:ext>
                  </a:extLst>
                </p14:cNvPr>
                <p14:cNvContentPartPr/>
                <p14:nvPr/>
              </p14:nvContentPartPr>
              <p14:xfrm>
                <a:off x="6736795" y="573251"/>
                <a:ext cx="219240" cy="41760"/>
              </p14:xfrm>
            </p:contentPart>
          </mc:Choice>
          <mc:Fallback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EE06FBD2-614D-4743-80AC-831C907477D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728155" y="564251"/>
                  <a:ext cx="236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0FA9B97D-A543-4B4E-B106-C9271F882C8C}"/>
                    </a:ext>
                  </a:extLst>
                </p14:cNvPr>
                <p14:cNvContentPartPr/>
                <p14:nvPr/>
              </p14:nvContentPartPr>
              <p14:xfrm>
                <a:off x="6713395" y="678371"/>
                <a:ext cx="258840" cy="50040"/>
              </p14:xfrm>
            </p:contentPart>
          </mc:Choice>
          <mc:Fallback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0FA9B97D-A543-4B4E-B106-C9271F882C8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704395" y="669371"/>
                  <a:ext cx="27648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Agrupar 235">
            <a:extLst>
              <a:ext uri="{FF2B5EF4-FFF2-40B4-BE49-F238E27FC236}">
                <a16:creationId xmlns:a16="http://schemas.microsoft.com/office/drawing/2014/main" id="{E25AB021-929B-4FC5-BC4F-3118C40AE5D4}"/>
              </a:ext>
            </a:extLst>
          </p:cNvPr>
          <p:cNvGrpSpPr/>
          <p:nvPr/>
        </p:nvGrpSpPr>
        <p:grpSpPr>
          <a:xfrm>
            <a:off x="7326115" y="107771"/>
            <a:ext cx="3139560" cy="963000"/>
            <a:chOff x="7326115" y="107771"/>
            <a:chExt cx="3139560" cy="96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AF5FCC2D-86E7-412F-9768-6D0AB637CAB6}"/>
                    </a:ext>
                  </a:extLst>
                </p14:cNvPr>
                <p14:cNvContentPartPr/>
                <p14:nvPr/>
              </p14:nvContentPartPr>
              <p14:xfrm>
                <a:off x="7361755" y="496571"/>
                <a:ext cx="30600" cy="29664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AF5FCC2D-86E7-412F-9768-6D0AB637CAB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352755" y="487571"/>
                  <a:ext cx="482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9EAF3BDD-024E-4773-AB09-48D61927FDB3}"/>
                    </a:ext>
                  </a:extLst>
                </p14:cNvPr>
                <p14:cNvContentPartPr/>
                <p14:nvPr/>
              </p14:nvContentPartPr>
              <p14:xfrm>
                <a:off x="7326115" y="371291"/>
                <a:ext cx="187560" cy="43272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9EAF3BDD-024E-4773-AB09-48D61927FDB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317475" y="362291"/>
                  <a:ext cx="2052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CBB480F6-A678-47DB-A13D-CB685A438CCE}"/>
                    </a:ext>
                  </a:extLst>
                </p14:cNvPr>
                <p14:cNvContentPartPr/>
                <p14:nvPr/>
              </p14:nvContentPartPr>
              <p14:xfrm>
                <a:off x="7684315" y="187331"/>
                <a:ext cx="249480" cy="86724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CBB480F6-A678-47DB-A13D-CB685A438CC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675315" y="178331"/>
                  <a:ext cx="267120" cy="88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FACFD761-9E05-4460-8294-01026F9DE185}"/>
                    </a:ext>
                  </a:extLst>
                </p14:cNvPr>
                <p14:cNvContentPartPr/>
                <p14:nvPr/>
              </p14:nvContentPartPr>
              <p14:xfrm>
                <a:off x="7873675" y="269771"/>
                <a:ext cx="249840" cy="23868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FACFD761-9E05-4460-8294-01026F9DE18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864675" y="260771"/>
                  <a:ext cx="267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198D0C90-3BF5-4021-AEE5-9DE6EB98362A}"/>
                    </a:ext>
                  </a:extLst>
                </p14:cNvPr>
                <p14:cNvContentPartPr/>
                <p14:nvPr/>
              </p14:nvContentPartPr>
              <p14:xfrm>
                <a:off x="7920835" y="300371"/>
                <a:ext cx="186840" cy="22356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198D0C90-3BF5-4021-AEE5-9DE6EB98362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911835" y="291731"/>
                  <a:ext cx="2044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8BF7A57F-0AA4-4BC0-B9A6-C9451CB1783E}"/>
                    </a:ext>
                  </a:extLst>
                </p14:cNvPr>
                <p14:cNvContentPartPr/>
                <p14:nvPr/>
              </p14:nvContentPartPr>
              <p14:xfrm>
                <a:off x="8252035" y="305771"/>
                <a:ext cx="203760" cy="23796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8BF7A57F-0AA4-4BC0-B9A6-C9451CB1783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243035" y="297131"/>
                  <a:ext cx="2214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78DA8321-C91F-4503-91F7-A0AF0250E950}"/>
                    </a:ext>
                  </a:extLst>
                </p14:cNvPr>
                <p14:cNvContentPartPr/>
                <p14:nvPr/>
              </p14:nvContentPartPr>
              <p14:xfrm>
                <a:off x="7998235" y="544811"/>
                <a:ext cx="531000" cy="13752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78DA8321-C91F-4503-91F7-A0AF0250E95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989235" y="536171"/>
                  <a:ext cx="548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CA139214-6F5A-4F9A-9BBA-41150348E9FA}"/>
                    </a:ext>
                  </a:extLst>
                </p14:cNvPr>
                <p14:cNvContentPartPr/>
                <p14:nvPr/>
              </p14:nvContentPartPr>
              <p14:xfrm>
                <a:off x="8134675" y="779891"/>
                <a:ext cx="269280" cy="22464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CA139214-6F5A-4F9A-9BBA-41150348E9F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126035" y="771251"/>
                  <a:ext cx="286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EE51A577-64C7-4F34-8FC2-80F662FF63B1}"/>
                    </a:ext>
                  </a:extLst>
                </p14:cNvPr>
                <p14:cNvContentPartPr/>
                <p14:nvPr/>
              </p14:nvContentPartPr>
              <p14:xfrm>
                <a:off x="8725435" y="488291"/>
                <a:ext cx="160560" cy="504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EE51A577-64C7-4F34-8FC2-80F662FF63B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716435" y="479291"/>
                  <a:ext cx="178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BCA57833-6952-45D8-AB84-008B8E901A93}"/>
                    </a:ext>
                  </a:extLst>
                </p14:cNvPr>
                <p14:cNvContentPartPr/>
                <p14:nvPr/>
              </p14:nvContentPartPr>
              <p14:xfrm>
                <a:off x="9008755" y="233411"/>
                <a:ext cx="101520" cy="32724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BCA57833-6952-45D8-AB84-008B8E901A9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000115" y="224411"/>
                  <a:ext cx="1191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2A7907AB-658A-4A99-82AD-4A174EB340E1}"/>
                    </a:ext>
                  </a:extLst>
                </p14:cNvPr>
                <p14:cNvContentPartPr/>
                <p14:nvPr/>
              </p14:nvContentPartPr>
              <p14:xfrm>
                <a:off x="9205675" y="107771"/>
                <a:ext cx="130320" cy="96300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2A7907AB-658A-4A99-82AD-4A174EB340E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197035" y="99131"/>
                  <a:ext cx="147960" cy="9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57FD35F6-BDD6-4785-865E-DA25D244FD1F}"/>
                    </a:ext>
                  </a:extLst>
                </p14:cNvPr>
                <p14:cNvContentPartPr/>
                <p14:nvPr/>
              </p14:nvContentPartPr>
              <p14:xfrm>
                <a:off x="9557395" y="460931"/>
                <a:ext cx="295560" cy="3852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57FD35F6-BDD6-4785-865E-DA25D244FD1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548755" y="452291"/>
                  <a:ext cx="313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BA946F78-B770-40DF-9A85-1E5EAD42E482}"/>
                    </a:ext>
                  </a:extLst>
                </p14:cNvPr>
                <p14:cNvContentPartPr/>
                <p14:nvPr/>
              </p14:nvContentPartPr>
              <p14:xfrm>
                <a:off x="9598075" y="416291"/>
                <a:ext cx="18720" cy="31320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BA946F78-B770-40DF-9A85-1E5EAD42E48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589435" y="407291"/>
                  <a:ext cx="363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E6220BEA-A57D-4F83-9A10-BDFD9C86B6E7}"/>
                    </a:ext>
                  </a:extLst>
                </p14:cNvPr>
                <p14:cNvContentPartPr/>
                <p14:nvPr/>
              </p14:nvContentPartPr>
              <p14:xfrm>
                <a:off x="9445795" y="511691"/>
                <a:ext cx="397080" cy="756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E6220BEA-A57D-4F83-9A10-BDFD9C86B6E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437155" y="503051"/>
                  <a:ext cx="414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F2E24DA6-44F3-4756-8A10-BFC60C7AC8E6}"/>
                    </a:ext>
                  </a:extLst>
                </p14:cNvPr>
                <p14:cNvContentPartPr/>
                <p14:nvPr/>
              </p14:nvContentPartPr>
              <p14:xfrm>
                <a:off x="9603475" y="369851"/>
                <a:ext cx="43560" cy="31824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F2E24DA6-44F3-4756-8A10-BFC60C7AC8E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594475" y="361211"/>
                  <a:ext cx="612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1AD1B0FF-C153-4481-A4A0-2E7F10E932B8}"/>
                    </a:ext>
                  </a:extLst>
                </p14:cNvPr>
                <p14:cNvContentPartPr/>
                <p14:nvPr/>
              </p14:nvContentPartPr>
              <p14:xfrm>
                <a:off x="10011355" y="320531"/>
                <a:ext cx="454320" cy="52596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1AD1B0FF-C153-4481-A4A0-2E7F10E932B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002715" y="311531"/>
                  <a:ext cx="471960" cy="54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37" name="Tinta 236">
                <a:extLst>
                  <a:ext uri="{FF2B5EF4-FFF2-40B4-BE49-F238E27FC236}">
                    <a16:creationId xmlns:a16="http://schemas.microsoft.com/office/drawing/2014/main" id="{C1D96C21-684C-4E9E-BED9-3E5BE20A1A89}"/>
                  </a:ext>
                </a:extLst>
              </p14:cNvPr>
              <p14:cNvContentPartPr/>
              <p14:nvPr/>
            </p14:nvContentPartPr>
            <p14:xfrm>
              <a:off x="6229195" y="1827851"/>
              <a:ext cx="453240" cy="398160"/>
            </p14:xfrm>
          </p:contentPart>
        </mc:Choice>
        <mc:Fallback>
          <p:pic>
            <p:nvPicPr>
              <p:cNvPr id="237" name="Tinta 236">
                <a:extLst>
                  <a:ext uri="{FF2B5EF4-FFF2-40B4-BE49-F238E27FC236}">
                    <a16:creationId xmlns:a16="http://schemas.microsoft.com/office/drawing/2014/main" id="{C1D96C21-684C-4E9E-BED9-3E5BE20A1A89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6220195" y="1819211"/>
                <a:ext cx="47088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38" name="Tinta 237">
                <a:extLst>
                  <a:ext uri="{FF2B5EF4-FFF2-40B4-BE49-F238E27FC236}">
                    <a16:creationId xmlns:a16="http://schemas.microsoft.com/office/drawing/2014/main" id="{06CB85E5-1711-4CA9-8132-161BE6270DC0}"/>
                  </a:ext>
                </a:extLst>
              </p14:cNvPr>
              <p14:cNvContentPartPr/>
              <p14:nvPr/>
            </p14:nvContentPartPr>
            <p14:xfrm>
              <a:off x="6907435" y="1826411"/>
              <a:ext cx="186840" cy="12240"/>
            </p14:xfrm>
          </p:contentPart>
        </mc:Choice>
        <mc:Fallback>
          <p:pic>
            <p:nvPicPr>
              <p:cNvPr id="238" name="Tinta 237">
                <a:extLst>
                  <a:ext uri="{FF2B5EF4-FFF2-40B4-BE49-F238E27FC236}">
                    <a16:creationId xmlns:a16="http://schemas.microsoft.com/office/drawing/2014/main" id="{06CB85E5-1711-4CA9-8132-161BE6270DC0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6898795" y="1817771"/>
                <a:ext cx="2044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39" name="Tinta 238">
                <a:extLst>
                  <a:ext uri="{FF2B5EF4-FFF2-40B4-BE49-F238E27FC236}">
                    <a16:creationId xmlns:a16="http://schemas.microsoft.com/office/drawing/2014/main" id="{4E6EBF4E-16BB-4119-BF27-B0F3D5736DEC}"/>
                  </a:ext>
                </a:extLst>
              </p14:cNvPr>
              <p14:cNvContentPartPr/>
              <p14:nvPr/>
            </p14:nvContentPartPr>
            <p14:xfrm>
              <a:off x="6910315" y="1926851"/>
              <a:ext cx="235440" cy="6120"/>
            </p14:xfrm>
          </p:contentPart>
        </mc:Choice>
        <mc:Fallback>
          <p:pic>
            <p:nvPicPr>
              <p:cNvPr id="239" name="Tinta 238">
                <a:extLst>
                  <a:ext uri="{FF2B5EF4-FFF2-40B4-BE49-F238E27FC236}">
                    <a16:creationId xmlns:a16="http://schemas.microsoft.com/office/drawing/2014/main" id="{4E6EBF4E-16BB-4119-BF27-B0F3D5736DEC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6901315" y="1917851"/>
                <a:ext cx="2530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40" name="Tinta 239">
                <a:extLst>
                  <a:ext uri="{FF2B5EF4-FFF2-40B4-BE49-F238E27FC236}">
                    <a16:creationId xmlns:a16="http://schemas.microsoft.com/office/drawing/2014/main" id="{017A6327-2DC1-4BD1-80E4-3137082DC0DA}"/>
                  </a:ext>
                </a:extLst>
              </p14:cNvPr>
              <p14:cNvContentPartPr/>
              <p14:nvPr/>
            </p14:nvContentPartPr>
            <p14:xfrm>
              <a:off x="7460755" y="1788611"/>
              <a:ext cx="194040" cy="7560"/>
            </p14:xfrm>
          </p:contentPart>
        </mc:Choice>
        <mc:Fallback>
          <p:pic>
            <p:nvPicPr>
              <p:cNvPr id="240" name="Tinta 239">
                <a:extLst>
                  <a:ext uri="{FF2B5EF4-FFF2-40B4-BE49-F238E27FC236}">
                    <a16:creationId xmlns:a16="http://schemas.microsoft.com/office/drawing/2014/main" id="{017A6327-2DC1-4BD1-80E4-3137082DC0DA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7451755" y="1779611"/>
                <a:ext cx="2116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41" name="Tinta 240">
                <a:extLst>
                  <a:ext uri="{FF2B5EF4-FFF2-40B4-BE49-F238E27FC236}">
                    <a16:creationId xmlns:a16="http://schemas.microsoft.com/office/drawing/2014/main" id="{B19182B6-6E77-43A9-9B7D-A2F398DE86C3}"/>
                  </a:ext>
                </a:extLst>
              </p14:cNvPr>
              <p14:cNvContentPartPr/>
              <p14:nvPr/>
            </p14:nvContentPartPr>
            <p14:xfrm>
              <a:off x="7789435" y="1606811"/>
              <a:ext cx="47520" cy="280440"/>
            </p14:xfrm>
          </p:contentPart>
        </mc:Choice>
        <mc:Fallback>
          <p:pic>
            <p:nvPicPr>
              <p:cNvPr id="241" name="Tinta 240">
                <a:extLst>
                  <a:ext uri="{FF2B5EF4-FFF2-40B4-BE49-F238E27FC236}">
                    <a16:creationId xmlns:a16="http://schemas.microsoft.com/office/drawing/2014/main" id="{B19182B6-6E77-43A9-9B7D-A2F398DE86C3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7780795" y="1597811"/>
                <a:ext cx="651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42" name="Tinta 241">
                <a:extLst>
                  <a:ext uri="{FF2B5EF4-FFF2-40B4-BE49-F238E27FC236}">
                    <a16:creationId xmlns:a16="http://schemas.microsoft.com/office/drawing/2014/main" id="{F9FB540D-10C1-464D-AE33-C9AE8C149CB1}"/>
                  </a:ext>
                </a:extLst>
              </p14:cNvPr>
              <p14:cNvContentPartPr/>
              <p14:nvPr/>
            </p14:nvContentPartPr>
            <p14:xfrm>
              <a:off x="7835515" y="1551371"/>
              <a:ext cx="117720" cy="385560"/>
            </p14:xfrm>
          </p:contentPart>
        </mc:Choice>
        <mc:Fallback>
          <p:pic>
            <p:nvPicPr>
              <p:cNvPr id="242" name="Tinta 241">
                <a:extLst>
                  <a:ext uri="{FF2B5EF4-FFF2-40B4-BE49-F238E27FC236}">
                    <a16:creationId xmlns:a16="http://schemas.microsoft.com/office/drawing/2014/main" id="{F9FB540D-10C1-464D-AE33-C9AE8C149CB1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7826515" y="1542371"/>
                <a:ext cx="13536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43" name="Tinta 242">
                <a:extLst>
                  <a:ext uri="{FF2B5EF4-FFF2-40B4-BE49-F238E27FC236}">
                    <a16:creationId xmlns:a16="http://schemas.microsoft.com/office/drawing/2014/main" id="{2C97E407-3107-4576-9870-E1049E7187DF}"/>
                  </a:ext>
                </a:extLst>
              </p14:cNvPr>
              <p14:cNvContentPartPr/>
              <p14:nvPr/>
            </p14:nvContentPartPr>
            <p14:xfrm>
              <a:off x="8367595" y="1453091"/>
              <a:ext cx="232200" cy="829440"/>
            </p14:xfrm>
          </p:contentPart>
        </mc:Choice>
        <mc:Fallback>
          <p:pic>
            <p:nvPicPr>
              <p:cNvPr id="243" name="Tinta 242">
                <a:extLst>
                  <a:ext uri="{FF2B5EF4-FFF2-40B4-BE49-F238E27FC236}">
                    <a16:creationId xmlns:a16="http://schemas.microsoft.com/office/drawing/2014/main" id="{2C97E407-3107-4576-9870-E1049E7187DF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8358595" y="1444451"/>
                <a:ext cx="249840" cy="84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44" name="Tinta 243">
                <a:extLst>
                  <a:ext uri="{FF2B5EF4-FFF2-40B4-BE49-F238E27FC236}">
                    <a16:creationId xmlns:a16="http://schemas.microsoft.com/office/drawing/2014/main" id="{1F1531AC-8ABB-46DC-9734-2249145378D1}"/>
                  </a:ext>
                </a:extLst>
              </p14:cNvPr>
              <p14:cNvContentPartPr/>
              <p14:nvPr/>
            </p14:nvContentPartPr>
            <p14:xfrm>
              <a:off x="8727955" y="1532291"/>
              <a:ext cx="171000" cy="182160"/>
            </p14:xfrm>
          </p:contentPart>
        </mc:Choice>
        <mc:Fallback>
          <p:pic>
            <p:nvPicPr>
              <p:cNvPr id="244" name="Tinta 243">
                <a:extLst>
                  <a:ext uri="{FF2B5EF4-FFF2-40B4-BE49-F238E27FC236}">
                    <a16:creationId xmlns:a16="http://schemas.microsoft.com/office/drawing/2014/main" id="{1F1531AC-8ABB-46DC-9734-2249145378D1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718955" y="1523651"/>
                <a:ext cx="1886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45" name="Tinta 244">
                <a:extLst>
                  <a:ext uri="{FF2B5EF4-FFF2-40B4-BE49-F238E27FC236}">
                    <a16:creationId xmlns:a16="http://schemas.microsoft.com/office/drawing/2014/main" id="{F92A7080-697C-4CEA-B253-9E2266AB1312}"/>
                  </a:ext>
                </a:extLst>
              </p14:cNvPr>
              <p14:cNvContentPartPr/>
              <p14:nvPr/>
            </p14:nvContentPartPr>
            <p14:xfrm>
              <a:off x="8674315" y="1495571"/>
              <a:ext cx="246960" cy="280440"/>
            </p14:xfrm>
          </p:contentPart>
        </mc:Choice>
        <mc:Fallback>
          <p:pic>
            <p:nvPicPr>
              <p:cNvPr id="245" name="Tinta 244">
                <a:extLst>
                  <a:ext uri="{FF2B5EF4-FFF2-40B4-BE49-F238E27FC236}">
                    <a16:creationId xmlns:a16="http://schemas.microsoft.com/office/drawing/2014/main" id="{F92A7080-697C-4CEA-B253-9E2266AB1312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8665315" y="1486931"/>
                <a:ext cx="26460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46" name="Tinta 245">
                <a:extLst>
                  <a:ext uri="{FF2B5EF4-FFF2-40B4-BE49-F238E27FC236}">
                    <a16:creationId xmlns:a16="http://schemas.microsoft.com/office/drawing/2014/main" id="{0ADE02F3-E580-49F4-8726-DF00FA639A55}"/>
                  </a:ext>
                </a:extLst>
              </p14:cNvPr>
              <p14:cNvContentPartPr/>
              <p14:nvPr/>
            </p14:nvContentPartPr>
            <p14:xfrm>
              <a:off x="9046915" y="1473251"/>
              <a:ext cx="169920" cy="296640"/>
            </p14:xfrm>
          </p:contentPart>
        </mc:Choice>
        <mc:Fallback>
          <p:pic>
            <p:nvPicPr>
              <p:cNvPr id="246" name="Tinta 245">
                <a:extLst>
                  <a:ext uri="{FF2B5EF4-FFF2-40B4-BE49-F238E27FC236}">
                    <a16:creationId xmlns:a16="http://schemas.microsoft.com/office/drawing/2014/main" id="{0ADE02F3-E580-49F4-8726-DF00FA639A55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037915" y="1464251"/>
                <a:ext cx="18756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47" name="Tinta 246">
                <a:extLst>
                  <a:ext uri="{FF2B5EF4-FFF2-40B4-BE49-F238E27FC236}">
                    <a16:creationId xmlns:a16="http://schemas.microsoft.com/office/drawing/2014/main" id="{F896FCB9-C95C-4DE9-8FE4-FA3D56CD99CF}"/>
                  </a:ext>
                </a:extLst>
              </p14:cNvPr>
              <p14:cNvContentPartPr/>
              <p14:nvPr/>
            </p14:nvContentPartPr>
            <p14:xfrm>
              <a:off x="8697715" y="1731371"/>
              <a:ext cx="560880" cy="109800"/>
            </p14:xfrm>
          </p:contentPart>
        </mc:Choice>
        <mc:Fallback>
          <p:pic>
            <p:nvPicPr>
              <p:cNvPr id="247" name="Tinta 246">
                <a:extLst>
                  <a:ext uri="{FF2B5EF4-FFF2-40B4-BE49-F238E27FC236}">
                    <a16:creationId xmlns:a16="http://schemas.microsoft.com/office/drawing/2014/main" id="{F896FCB9-C95C-4DE9-8FE4-FA3D56CD99CF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8689075" y="1722371"/>
                <a:ext cx="578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48" name="Tinta 247">
                <a:extLst>
                  <a:ext uri="{FF2B5EF4-FFF2-40B4-BE49-F238E27FC236}">
                    <a16:creationId xmlns:a16="http://schemas.microsoft.com/office/drawing/2014/main" id="{61D270AF-5F7A-4609-BA07-73E837E78A11}"/>
                  </a:ext>
                </a:extLst>
              </p14:cNvPr>
              <p14:cNvContentPartPr/>
              <p14:nvPr/>
            </p14:nvContentPartPr>
            <p14:xfrm>
              <a:off x="8865835" y="1930451"/>
              <a:ext cx="223560" cy="198360"/>
            </p14:xfrm>
          </p:contentPart>
        </mc:Choice>
        <mc:Fallback>
          <p:pic>
            <p:nvPicPr>
              <p:cNvPr id="248" name="Tinta 247">
                <a:extLst>
                  <a:ext uri="{FF2B5EF4-FFF2-40B4-BE49-F238E27FC236}">
                    <a16:creationId xmlns:a16="http://schemas.microsoft.com/office/drawing/2014/main" id="{61D270AF-5F7A-4609-BA07-73E837E78A11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8856835" y="1921451"/>
                <a:ext cx="241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49" name="Tinta 248">
                <a:extLst>
                  <a:ext uri="{FF2B5EF4-FFF2-40B4-BE49-F238E27FC236}">
                    <a16:creationId xmlns:a16="http://schemas.microsoft.com/office/drawing/2014/main" id="{8D5A93EB-DAB2-4F36-B0CF-F9F08B9EA538}"/>
                  </a:ext>
                </a:extLst>
              </p14:cNvPr>
              <p14:cNvContentPartPr/>
              <p14:nvPr/>
            </p14:nvContentPartPr>
            <p14:xfrm>
              <a:off x="8750275" y="1659731"/>
              <a:ext cx="860040" cy="530640"/>
            </p14:xfrm>
          </p:contentPart>
        </mc:Choice>
        <mc:Fallback>
          <p:pic>
            <p:nvPicPr>
              <p:cNvPr id="249" name="Tinta 248">
                <a:extLst>
                  <a:ext uri="{FF2B5EF4-FFF2-40B4-BE49-F238E27FC236}">
                    <a16:creationId xmlns:a16="http://schemas.microsoft.com/office/drawing/2014/main" id="{8D5A93EB-DAB2-4F36-B0CF-F9F08B9EA538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8741275" y="1651091"/>
                <a:ext cx="87768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50" name="Tinta 249">
                <a:extLst>
                  <a:ext uri="{FF2B5EF4-FFF2-40B4-BE49-F238E27FC236}">
                    <a16:creationId xmlns:a16="http://schemas.microsoft.com/office/drawing/2014/main" id="{F20282C7-72FE-4EC4-9E38-9B2415A65CF9}"/>
                  </a:ext>
                </a:extLst>
              </p14:cNvPr>
              <p14:cNvContentPartPr/>
              <p14:nvPr/>
            </p14:nvContentPartPr>
            <p14:xfrm>
              <a:off x="9729475" y="1410971"/>
              <a:ext cx="84240" cy="254160"/>
            </p14:xfrm>
          </p:contentPart>
        </mc:Choice>
        <mc:Fallback>
          <p:pic>
            <p:nvPicPr>
              <p:cNvPr id="250" name="Tinta 249">
                <a:extLst>
                  <a:ext uri="{FF2B5EF4-FFF2-40B4-BE49-F238E27FC236}">
                    <a16:creationId xmlns:a16="http://schemas.microsoft.com/office/drawing/2014/main" id="{F20282C7-72FE-4EC4-9E38-9B2415A65CF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9720475" y="1401971"/>
                <a:ext cx="10188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51" name="Tinta 250">
                <a:extLst>
                  <a:ext uri="{FF2B5EF4-FFF2-40B4-BE49-F238E27FC236}">
                    <a16:creationId xmlns:a16="http://schemas.microsoft.com/office/drawing/2014/main" id="{072AF3CA-CD0B-4E37-91A4-A2307621AB6F}"/>
                  </a:ext>
                </a:extLst>
              </p14:cNvPr>
              <p14:cNvContentPartPr/>
              <p14:nvPr/>
            </p14:nvContentPartPr>
            <p14:xfrm>
              <a:off x="9806875" y="1200371"/>
              <a:ext cx="279360" cy="1166040"/>
            </p14:xfrm>
          </p:contentPart>
        </mc:Choice>
        <mc:Fallback>
          <p:pic>
            <p:nvPicPr>
              <p:cNvPr id="251" name="Tinta 250">
                <a:extLst>
                  <a:ext uri="{FF2B5EF4-FFF2-40B4-BE49-F238E27FC236}">
                    <a16:creationId xmlns:a16="http://schemas.microsoft.com/office/drawing/2014/main" id="{072AF3CA-CD0B-4E37-91A4-A2307621AB6F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9797875" y="1191731"/>
                <a:ext cx="297000" cy="11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71" name="Tinta 270">
                <a:extLst>
                  <a:ext uri="{FF2B5EF4-FFF2-40B4-BE49-F238E27FC236}">
                    <a16:creationId xmlns:a16="http://schemas.microsoft.com/office/drawing/2014/main" id="{05A0D98C-C229-43E9-BF47-EDFA7F307980}"/>
                  </a:ext>
                </a:extLst>
              </p14:cNvPr>
              <p14:cNvContentPartPr/>
              <p14:nvPr/>
            </p14:nvContentPartPr>
            <p14:xfrm>
              <a:off x="6117955" y="2158331"/>
              <a:ext cx="3488400" cy="1706040"/>
            </p14:xfrm>
          </p:contentPart>
        </mc:Choice>
        <mc:Fallback>
          <p:pic>
            <p:nvPicPr>
              <p:cNvPr id="271" name="Tinta 270">
                <a:extLst>
                  <a:ext uri="{FF2B5EF4-FFF2-40B4-BE49-F238E27FC236}">
                    <a16:creationId xmlns:a16="http://schemas.microsoft.com/office/drawing/2014/main" id="{05A0D98C-C229-43E9-BF47-EDFA7F307980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6109315" y="2149331"/>
                <a:ext cx="3506040" cy="172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Agrupar 299">
            <a:extLst>
              <a:ext uri="{FF2B5EF4-FFF2-40B4-BE49-F238E27FC236}">
                <a16:creationId xmlns:a16="http://schemas.microsoft.com/office/drawing/2014/main" id="{F8B0A199-2B95-4434-9C04-2918CDCC9031}"/>
              </a:ext>
            </a:extLst>
          </p:cNvPr>
          <p:cNvGrpSpPr/>
          <p:nvPr/>
        </p:nvGrpSpPr>
        <p:grpSpPr>
          <a:xfrm>
            <a:off x="6116515" y="2375771"/>
            <a:ext cx="6040800" cy="1834560"/>
            <a:chOff x="6116515" y="2375771"/>
            <a:chExt cx="6040800" cy="183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9FEA14EE-2E1C-4BD0-BE15-83E1A1338AC9}"/>
                    </a:ext>
                  </a:extLst>
                </p14:cNvPr>
                <p14:cNvContentPartPr/>
                <p14:nvPr/>
              </p14:nvContentPartPr>
              <p14:xfrm>
                <a:off x="6176635" y="2804531"/>
                <a:ext cx="407160" cy="428040"/>
              </p14:xfrm>
            </p:contentPart>
          </mc:Choice>
          <mc:Fallback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9FEA14EE-2E1C-4BD0-BE15-83E1A1338AC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167635" y="2795531"/>
                  <a:ext cx="4248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36A5E920-DAFA-4D84-8AB7-79FE0A8B2ED6}"/>
                    </a:ext>
                  </a:extLst>
                </p14:cNvPr>
                <p14:cNvContentPartPr/>
                <p14:nvPr/>
              </p14:nvContentPartPr>
              <p14:xfrm>
                <a:off x="6886555" y="2826851"/>
                <a:ext cx="265320" cy="54720"/>
              </p14:xfrm>
            </p:contentPart>
          </mc:Choice>
          <mc:Fallback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36A5E920-DAFA-4D84-8AB7-79FE0A8B2ED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877915" y="2818211"/>
                  <a:ext cx="282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A3A18AE1-7913-4FED-8C47-4A67B2195F91}"/>
                    </a:ext>
                  </a:extLst>
                </p14:cNvPr>
                <p14:cNvContentPartPr/>
                <p14:nvPr/>
              </p14:nvContentPartPr>
              <p14:xfrm>
                <a:off x="6915355" y="2995691"/>
                <a:ext cx="190800" cy="11160"/>
              </p14:xfrm>
            </p:contentPart>
          </mc:Choice>
          <mc:Fallback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A3A18AE1-7913-4FED-8C47-4A67B2195F9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906715" y="2987051"/>
                  <a:ext cx="208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ED7FC655-857F-4D48-97FD-93EADF200F83}"/>
                    </a:ext>
                  </a:extLst>
                </p14:cNvPr>
                <p14:cNvContentPartPr/>
                <p14:nvPr/>
              </p14:nvContentPartPr>
              <p14:xfrm>
                <a:off x="7432675" y="2724251"/>
                <a:ext cx="155160" cy="386640"/>
              </p14:xfrm>
            </p:contentPart>
          </mc:Choice>
          <mc:Fallback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ED7FC655-857F-4D48-97FD-93EADF200F8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423675" y="2715251"/>
                  <a:ext cx="1728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866047E8-221E-43B6-9616-246DCC195674}"/>
                    </a:ext>
                  </a:extLst>
                </p14:cNvPr>
                <p14:cNvContentPartPr/>
                <p14:nvPr/>
              </p14:nvContentPartPr>
              <p14:xfrm>
                <a:off x="7826155" y="2477291"/>
                <a:ext cx="220680" cy="92700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866047E8-221E-43B6-9616-246DCC19567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817155" y="2468291"/>
                  <a:ext cx="238320" cy="9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B4BFDBC1-17D8-4B36-8B4F-2FDA22710294}"/>
                    </a:ext>
                  </a:extLst>
                </p14:cNvPr>
                <p14:cNvContentPartPr/>
                <p14:nvPr/>
              </p14:nvContentPartPr>
              <p14:xfrm>
                <a:off x="8179315" y="2612651"/>
                <a:ext cx="68040" cy="41508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B4BFDBC1-17D8-4B36-8B4F-2FDA2271029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170675" y="2604011"/>
                  <a:ext cx="856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3FDDF313-9D6B-4C39-8271-7A5169E598F1}"/>
                    </a:ext>
                  </a:extLst>
                </p14:cNvPr>
                <p14:cNvContentPartPr/>
                <p14:nvPr/>
              </p14:nvContentPartPr>
              <p14:xfrm>
                <a:off x="8457595" y="2752331"/>
                <a:ext cx="171000" cy="24120"/>
              </p14:xfrm>
            </p:contentPart>
          </mc:Choice>
          <mc:Fallback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3FDDF313-9D6B-4C39-8271-7A5169E598F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448595" y="2743691"/>
                  <a:ext cx="188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0DFEC3DE-D4B1-4D7E-A3F3-A084A46882B4}"/>
                    </a:ext>
                  </a:extLst>
                </p14:cNvPr>
                <p14:cNvContentPartPr/>
                <p14:nvPr/>
              </p14:nvContentPartPr>
              <p14:xfrm>
                <a:off x="8823715" y="2545691"/>
                <a:ext cx="143280" cy="266040"/>
              </p14:xfrm>
            </p:contentPart>
          </mc:Choice>
          <mc:Fallback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0DFEC3DE-D4B1-4D7E-A3F3-A084A46882B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815075" y="2537051"/>
                  <a:ext cx="1609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F16D79A4-057A-47A2-AB8C-3EC09EC6012C}"/>
                    </a:ext>
                  </a:extLst>
                </p14:cNvPr>
                <p14:cNvContentPartPr/>
                <p14:nvPr/>
              </p14:nvContentPartPr>
              <p14:xfrm>
                <a:off x="8823715" y="2608331"/>
                <a:ext cx="164520" cy="291960"/>
              </p14:xfrm>
            </p:contentPart>
          </mc:Choice>
          <mc:Fallback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F16D79A4-057A-47A2-AB8C-3EC09EC6012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815075" y="2599691"/>
                  <a:ext cx="1821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3447406F-914F-40CF-9996-8C68BC9100BD}"/>
                    </a:ext>
                  </a:extLst>
                </p14:cNvPr>
                <p14:cNvContentPartPr/>
                <p14:nvPr/>
              </p14:nvContentPartPr>
              <p14:xfrm>
                <a:off x="9076435" y="2661611"/>
                <a:ext cx="107280" cy="280080"/>
              </p14:xfrm>
            </p:contentPart>
          </mc:Choice>
          <mc:Fallback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3447406F-914F-40CF-9996-8C68BC9100B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067795" y="2652971"/>
                  <a:ext cx="1249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51C5EE45-4A59-4476-884A-0C9351555563}"/>
                    </a:ext>
                  </a:extLst>
                </p14:cNvPr>
                <p14:cNvContentPartPr/>
                <p14:nvPr/>
              </p14:nvContentPartPr>
              <p14:xfrm>
                <a:off x="8695195" y="2949611"/>
                <a:ext cx="492480" cy="4644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51C5EE45-4A59-4476-884A-0C935155556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686195" y="2940971"/>
                  <a:ext cx="510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55A8668F-5586-4088-8E31-972A751B49C6}"/>
                    </a:ext>
                  </a:extLst>
                </p14:cNvPr>
                <p14:cNvContentPartPr/>
                <p14:nvPr/>
              </p14:nvContentPartPr>
              <p14:xfrm>
                <a:off x="8900035" y="3104411"/>
                <a:ext cx="217080" cy="237600"/>
              </p14:xfrm>
            </p:contentPart>
          </mc:Choice>
          <mc:Fallback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55A8668F-5586-4088-8E31-972A751B49C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891035" y="3095771"/>
                  <a:ext cx="2347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BD60F584-3EDB-489A-BF60-FC0F7788E7B8}"/>
                    </a:ext>
                  </a:extLst>
                </p14:cNvPr>
                <p14:cNvContentPartPr/>
                <p14:nvPr/>
              </p14:nvContentPartPr>
              <p14:xfrm>
                <a:off x="8794915" y="3102251"/>
                <a:ext cx="307440" cy="26964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BD60F584-3EDB-489A-BF60-FC0F7788E7B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785915" y="3093251"/>
                  <a:ext cx="325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628E0B0B-9A16-4AA7-81F8-19B2D0A3C5D5}"/>
                    </a:ext>
                  </a:extLst>
                </p14:cNvPr>
                <p14:cNvContentPartPr/>
                <p14:nvPr/>
              </p14:nvContentPartPr>
              <p14:xfrm>
                <a:off x="9258235" y="2375771"/>
                <a:ext cx="214560" cy="1126080"/>
              </p14:xfrm>
            </p:contentPart>
          </mc:Choice>
          <mc:Fallback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628E0B0B-9A16-4AA7-81F8-19B2D0A3C5D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249235" y="2366771"/>
                  <a:ext cx="232200" cy="11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990F97B9-21E1-49E1-A373-FFE00411F90F}"/>
                    </a:ext>
                  </a:extLst>
                </p14:cNvPr>
                <p14:cNvContentPartPr/>
                <p14:nvPr/>
              </p14:nvContentPartPr>
              <p14:xfrm>
                <a:off x="6116515" y="3876971"/>
                <a:ext cx="203760" cy="324360"/>
              </p14:xfrm>
            </p:contentPart>
          </mc:Choice>
          <mc:Fallback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990F97B9-21E1-49E1-A373-FFE00411F90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107515" y="3867971"/>
                  <a:ext cx="2214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845B035F-8CD0-4624-88D9-C1286582FE1E}"/>
                    </a:ext>
                  </a:extLst>
                </p14:cNvPr>
                <p14:cNvContentPartPr/>
                <p14:nvPr/>
              </p14:nvContentPartPr>
              <p14:xfrm>
                <a:off x="6407395" y="4042931"/>
                <a:ext cx="246240" cy="148680"/>
              </p14:xfrm>
            </p:contentPart>
          </mc:Choice>
          <mc:Fallback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845B035F-8CD0-4624-88D9-C1286582FE1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398755" y="4033931"/>
                  <a:ext cx="263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74FCC01D-8AA3-4826-91CF-BCCAC3C0BC12}"/>
                    </a:ext>
                  </a:extLst>
                </p14:cNvPr>
                <p14:cNvContentPartPr/>
                <p14:nvPr/>
              </p14:nvContentPartPr>
              <p14:xfrm>
                <a:off x="6797275" y="4063451"/>
                <a:ext cx="354600" cy="146880"/>
              </p14:xfrm>
            </p:contentPart>
          </mc:Choice>
          <mc:Fallback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74FCC01D-8AA3-4826-91CF-BCCAC3C0BC1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788635" y="4054451"/>
                  <a:ext cx="372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35EB7DE5-1554-489D-8E74-41E606A1CC43}"/>
                    </a:ext>
                  </a:extLst>
                </p14:cNvPr>
                <p14:cNvContentPartPr/>
                <p14:nvPr/>
              </p14:nvContentPartPr>
              <p14:xfrm>
                <a:off x="7218475" y="4065251"/>
                <a:ext cx="228960" cy="95400"/>
              </p14:xfrm>
            </p:contentPart>
          </mc:Choice>
          <mc:Fallback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35EB7DE5-1554-489D-8E74-41E606A1CC4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209835" y="4056251"/>
                  <a:ext cx="246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DD5997EE-1354-462F-8C80-B81BC33954CB}"/>
                    </a:ext>
                  </a:extLst>
                </p14:cNvPr>
                <p14:cNvContentPartPr/>
                <p14:nvPr/>
              </p14:nvContentPartPr>
              <p14:xfrm>
                <a:off x="7516555" y="4055171"/>
                <a:ext cx="115920" cy="86760"/>
              </p14:xfrm>
            </p:contentPart>
          </mc:Choice>
          <mc:Fallback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DD5997EE-1354-462F-8C80-B81BC33954C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507555" y="4046531"/>
                  <a:ext cx="133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D83FA342-823B-4877-A1A5-0A7A476AC154}"/>
                    </a:ext>
                  </a:extLst>
                </p14:cNvPr>
                <p14:cNvContentPartPr/>
                <p14:nvPr/>
              </p14:nvContentPartPr>
              <p14:xfrm>
                <a:off x="7263115" y="3959771"/>
                <a:ext cx="206280" cy="14400"/>
              </p14:xfrm>
            </p:contentPart>
          </mc:Choice>
          <mc:Fallback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D83FA342-823B-4877-A1A5-0A7A476AC15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254475" y="3950771"/>
                  <a:ext cx="223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40A5456F-9846-4009-B1B1-0009DA529741}"/>
                    </a:ext>
                  </a:extLst>
                </p14:cNvPr>
                <p14:cNvContentPartPr/>
                <p14:nvPr/>
              </p14:nvContentPartPr>
              <p14:xfrm>
                <a:off x="8067715" y="3713891"/>
                <a:ext cx="441360" cy="481680"/>
              </p14:xfrm>
            </p:contentPart>
          </mc:Choice>
          <mc:Fallback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40A5456F-9846-4009-B1B1-0009DA52974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059075" y="3705251"/>
                  <a:ext cx="45900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DC9CF266-2A3B-405A-9A80-8CC2A5C5012C}"/>
                    </a:ext>
                  </a:extLst>
                </p14:cNvPr>
                <p14:cNvContentPartPr/>
                <p14:nvPr/>
              </p14:nvContentPartPr>
              <p14:xfrm>
                <a:off x="8521315" y="3896051"/>
                <a:ext cx="1036440" cy="27432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DC9CF266-2A3B-405A-9A80-8CC2A5C5012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512315" y="3887411"/>
                  <a:ext cx="10540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31D8EFBE-4744-4634-A3F1-232B0BF21132}"/>
                    </a:ext>
                  </a:extLst>
                </p14:cNvPr>
                <p14:cNvContentPartPr/>
                <p14:nvPr/>
              </p14:nvContentPartPr>
              <p14:xfrm>
                <a:off x="9697075" y="4003691"/>
                <a:ext cx="278280" cy="16164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31D8EFBE-4744-4634-A3F1-232B0BF2113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688075" y="3995051"/>
                  <a:ext cx="295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034DDEF1-4F25-4E2C-9F20-E4E4E292D9C2}"/>
                    </a:ext>
                  </a:extLst>
                </p14:cNvPr>
                <p14:cNvContentPartPr/>
                <p14:nvPr/>
              </p14:nvContentPartPr>
              <p14:xfrm>
                <a:off x="9983635" y="3897851"/>
                <a:ext cx="155520" cy="181800"/>
              </p14:xfrm>
            </p:contentPart>
          </mc:Choice>
          <mc:Fallback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034DDEF1-4F25-4E2C-9F20-E4E4E292D9C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974995" y="3889211"/>
                  <a:ext cx="173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3960ECF3-FCA6-4231-B880-F115D871951B}"/>
                    </a:ext>
                  </a:extLst>
                </p14:cNvPr>
                <p14:cNvContentPartPr/>
                <p14:nvPr/>
              </p14:nvContentPartPr>
              <p14:xfrm>
                <a:off x="10210435" y="3914771"/>
                <a:ext cx="246240" cy="135000"/>
              </p14:xfrm>
            </p:contentPart>
          </mc:Choice>
          <mc:Fallback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3960ECF3-FCA6-4231-B880-F115D871951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201795" y="3905771"/>
                  <a:ext cx="263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C4B18560-479E-4F9C-891B-8BF2CE8DDB65}"/>
                    </a:ext>
                  </a:extLst>
                </p14:cNvPr>
                <p14:cNvContentPartPr/>
                <p14:nvPr/>
              </p14:nvContentPartPr>
              <p14:xfrm>
                <a:off x="10410595" y="3811811"/>
                <a:ext cx="6840" cy="6120"/>
              </p14:xfrm>
            </p:contentPart>
          </mc:Choice>
          <mc:Fallback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C4B18560-479E-4F9C-891B-8BF2CE8DDB6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401595" y="3803171"/>
                  <a:ext cx="24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7" name="Tinta 286">
                  <a:extLst>
                    <a:ext uri="{FF2B5EF4-FFF2-40B4-BE49-F238E27FC236}">
                      <a16:creationId xmlns:a16="http://schemas.microsoft.com/office/drawing/2014/main" id="{DFEF0E9A-5668-4E63-BC17-AF3836B4118A}"/>
                    </a:ext>
                  </a:extLst>
                </p14:cNvPr>
                <p14:cNvContentPartPr/>
                <p14:nvPr/>
              </p14:nvContentPartPr>
              <p14:xfrm>
                <a:off x="9977515" y="3842771"/>
                <a:ext cx="103680" cy="176400"/>
              </p14:xfrm>
            </p:contentPart>
          </mc:Choice>
          <mc:Fallback>
            <p:pic>
              <p:nvPicPr>
                <p:cNvPr id="287" name="Tinta 286">
                  <a:extLst>
                    <a:ext uri="{FF2B5EF4-FFF2-40B4-BE49-F238E27FC236}">
                      <a16:creationId xmlns:a16="http://schemas.microsoft.com/office/drawing/2014/main" id="{DFEF0E9A-5668-4E63-BC17-AF3836B4118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968515" y="3833771"/>
                  <a:ext cx="121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9" name="Tinta 288">
                  <a:extLst>
                    <a:ext uri="{FF2B5EF4-FFF2-40B4-BE49-F238E27FC236}">
                      <a16:creationId xmlns:a16="http://schemas.microsoft.com/office/drawing/2014/main" id="{FDA7FBB6-97D8-43F6-B4DF-9050A599F712}"/>
                    </a:ext>
                  </a:extLst>
                </p14:cNvPr>
                <p14:cNvContentPartPr/>
                <p14:nvPr/>
              </p14:nvContentPartPr>
              <p14:xfrm>
                <a:off x="10486555" y="3607691"/>
                <a:ext cx="262800" cy="377280"/>
              </p14:xfrm>
            </p:contentPart>
          </mc:Choice>
          <mc:Fallback>
            <p:pic>
              <p:nvPicPr>
                <p:cNvPr id="289" name="Tinta 288">
                  <a:extLst>
                    <a:ext uri="{FF2B5EF4-FFF2-40B4-BE49-F238E27FC236}">
                      <a16:creationId xmlns:a16="http://schemas.microsoft.com/office/drawing/2014/main" id="{FDA7FBB6-97D8-43F6-B4DF-9050A599F71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477915" y="3598691"/>
                  <a:ext cx="2804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0" name="Tinta 289">
                  <a:extLst>
                    <a:ext uri="{FF2B5EF4-FFF2-40B4-BE49-F238E27FC236}">
                      <a16:creationId xmlns:a16="http://schemas.microsoft.com/office/drawing/2014/main" id="{F0E1F08D-1E26-4C97-946F-A17D3FB3EEDE}"/>
                    </a:ext>
                  </a:extLst>
                </p14:cNvPr>
                <p14:cNvContentPartPr/>
                <p14:nvPr/>
              </p14:nvContentPartPr>
              <p14:xfrm>
                <a:off x="10837195" y="3906131"/>
                <a:ext cx="75240" cy="85320"/>
              </p14:xfrm>
            </p:contentPart>
          </mc:Choice>
          <mc:Fallback>
            <p:pic>
              <p:nvPicPr>
                <p:cNvPr id="290" name="Tinta 289">
                  <a:extLst>
                    <a:ext uri="{FF2B5EF4-FFF2-40B4-BE49-F238E27FC236}">
                      <a16:creationId xmlns:a16="http://schemas.microsoft.com/office/drawing/2014/main" id="{F0E1F08D-1E26-4C97-946F-A17D3FB3EED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828195" y="3897491"/>
                  <a:ext cx="92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1" name="Tinta 290">
                  <a:extLst>
                    <a:ext uri="{FF2B5EF4-FFF2-40B4-BE49-F238E27FC236}">
                      <a16:creationId xmlns:a16="http://schemas.microsoft.com/office/drawing/2014/main" id="{A29122EA-ABA2-48AB-8402-41F6663AE9CB}"/>
                    </a:ext>
                  </a:extLst>
                </p14:cNvPr>
                <p14:cNvContentPartPr/>
                <p14:nvPr/>
              </p14:nvContentPartPr>
              <p14:xfrm>
                <a:off x="11056075" y="3873371"/>
                <a:ext cx="2880" cy="34920"/>
              </p14:xfrm>
            </p:contentPart>
          </mc:Choice>
          <mc:Fallback>
            <p:pic>
              <p:nvPicPr>
                <p:cNvPr id="291" name="Tinta 290">
                  <a:extLst>
                    <a:ext uri="{FF2B5EF4-FFF2-40B4-BE49-F238E27FC236}">
                      <a16:creationId xmlns:a16="http://schemas.microsoft.com/office/drawing/2014/main" id="{A29122EA-ABA2-48AB-8402-41F6663AE9C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047435" y="3864731"/>
                  <a:ext cx="20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9BA43D2C-5899-45AB-838B-6D6B3333C65D}"/>
                    </a:ext>
                  </a:extLst>
                </p14:cNvPr>
                <p14:cNvContentPartPr/>
                <p14:nvPr/>
              </p14:nvContentPartPr>
              <p14:xfrm>
                <a:off x="11004955" y="3714611"/>
                <a:ext cx="46800" cy="30240"/>
              </p14:xfrm>
            </p:contentPart>
          </mc:Choice>
          <mc:Fallback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9BA43D2C-5899-45AB-838B-6D6B3333C65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996315" y="3705971"/>
                  <a:ext cx="64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3" name="Tinta 292">
                  <a:extLst>
                    <a:ext uri="{FF2B5EF4-FFF2-40B4-BE49-F238E27FC236}">
                      <a16:creationId xmlns:a16="http://schemas.microsoft.com/office/drawing/2014/main" id="{7C8479B5-7559-4BD6-932D-0583C9CD1F2C}"/>
                    </a:ext>
                  </a:extLst>
                </p14:cNvPr>
                <p14:cNvContentPartPr/>
                <p14:nvPr/>
              </p14:nvContentPartPr>
              <p14:xfrm>
                <a:off x="11014315" y="3879131"/>
                <a:ext cx="54000" cy="29160"/>
              </p14:xfrm>
            </p:contentPart>
          </mc:Choice>
          <mc:Fallback>
            <p:pic>
              <p:nvPicPr>
                <p:cNvPr id="293" name="Tinta 292">
                  <a:extLst>
                    <a:ext uri="{FF2B5EF4-FFF2-40B4-BE49-F238E27FC236}">
                      <a16:creationId xmlns:a16="http://schemas.microsoft.com/office/drawing/2014/main" id="{7C8479B5-7559-4BD6-932D-0583C9CD1F2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005675" y="3870131"/>
                  <a:ext cx="71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4" name="Tinta 293">
                  <a:extLst>
                    <a:ext uri="{FF2B5EF4-FFF2-40B4-BE49-F238E27FC236}">
                      <a16:creationId xmlns:a16="http://schemas.microsoft.com/office/drawing/2014/main" id="{A69584AD-B730-4846-8533-D2DFAE6FEB24}"/>
                    </a:ext>
                  </a:extLst>
                </p14:cNvPr>
                <p14:cNvContentPartPr/>
                <p14:nvPr/>
              </p14:nvContentPartPr>
              <p14:xfrm>
                <a:off x="11205835" y="3591131"/>
                <a:ext cx="252000" cy="270720"/>
              </p14:xfrm>
            </p:contentPart>
          </mc:Choice>
          <mc:Fallback>
            <p:pic>
              <p:nvPicPr>
                <p:cNvPr id="294" name="Tinta 293">
                  <a:extLst>
                    <a:ext uri="{FF2B5EF4-FFF2-40B4-BE49-F238E27FC236}">
                      <a16:creationId xmlns:a16="http://schemas.microsoft.com/office/drawing/2014/main" id="{A69584AD-B730-4846-8533-D2DFAE6FEB2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197195" y="3582131"/>
                  <a:ext cx="2696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E3641846-9F58-48CD-9E3B-7CA281FB9747}"/>
                    </a:ext>
                  </a:extLst>
                </p14:cNvPr>
                <p14:cNvContentPartPr/>
                <p14:nvPr/>
              </p14:nvContentPartPr>
              <p14:xfrm>
                <a:off x="11263435" y="3605171"/>
                <a:ext cx="146160" cy="285120"/>
              </p14:xfrm>
            </p:contentPart>
          </mc:Choice>
          <mc:Fallback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E3641846-9F58-48CD-9E3B-7CA281FB974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254795" y="3596531"/>
                  <a:ext cx="1638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255A8F3F-0823-4079-83C7-398D51270315}"/>
                    </a:ext>
                  </a:extLst>
                </p14:cNvPr>
                <p14:cNvContentPartPr/>
                <p14:nvPr/>
              </p14:nvContentPartPr>
              <p14:xfrm>
                <a:off x="11495635" y="3695531"/>
                <a:ext cx="147600" cy="256320"/>
              </p14:xfrm>
            </p:contentPart>
          </mc:Choice>
          <mc:Fallback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255A8F3F-0823-4079-83C7-398D5127031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486635" y="3686891"/>
                  <a:ext cx="1652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EE66B477-EBF4-49E0-A7D9-0888AA0D4F2F}"/>
                    </a:ext>
                  </a:extLst>
                </p14:cNvPr>
                <p14:cNvContentPartPr/>
                <p14:nvPr/>
              </p14:nvContentPartPr>
              <p14:xfrm>
                <a:off x="11703355" y="3634331"/>
                <a:ext cx="128520" cy="5400"/>
              </p14:xfrm>
            </p:contentPart>
          </mc:Choice>
          <mc:Fallback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EE66B477-EBF4-49E0-A7D9-0888AA0D4F2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694355" y="3625691"/>
                  <a:ext cx="146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8" name="Tinta 297">
                  <a:extLst>
                    <a:ext uri="{FF2B5EF4-FFF2-40B4-BE49-F238E27FC236}">
                      <a16:creationId xmlns:a16="http://schemas.microsoft.com/office/drawing/2014/main" id="{7EB52938-302F-47AD-A006-3E446108516B}"/>
                    </a:ext>
                  </a:extLst>
                </p14:cNvPr>
                <p14:cNvContentPartPr/>
                <p14:nvPr/>
              </p14:nvContentPartPr>
              <p14:xfrm>
                <a:off x="11681035" y="3744491"/>
                <a:ext cx="167040" cy="32400"/>
              </p14:xfrm>
            </p:contentPart>
          </mc:Choice>
          <mc:Fallback>
            <p:pic>
              <p:nvPicPr>
                <p:cNvPr id="298" name="Tinta 297">
                  <a:extLst>
                    <a:ext uri="{FF2B5EF4-FFF2-40B4-BE49-F238E27FC236}">
                      <a16:creationId xmlns:a16="http://schemas.microsoft.com/office/drawing/2014/main" id="{7EB52938-302F-47AD-A006-3E446108516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672035" y="3735851"/>
                  <a:ext cx="184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9" name="Tinta 298">
                  <a:extLst>
                    <a:ext uri="{FF2B5EF4-FFF2-40B4-BE49-F238E27FC236}">
                      <a16:creationId xmlns:a16="http://schemas.microsoft.com/office/drawing/2014/main" id="{652C7D00-2D1F-431B-B55F-D3A099AE1F9E}"/>
                    </a:ext>
                  </a:extLst>
                </p14:cNvPr>
                <p14:cNvContentPartPr/>
                <p14:nvPr/>
              </p14:nvContentPartPr>
              <p14:xfrm>
                <a:off x="11938075" y="3501851"/>
                <a:ext cx="219240" cy="228600"/>
              </p14:xfrm>
            </p:contentPart>
          </mc:Choice>
          <mc:Fallback>
            <p:pic>
              <p:nvPicPr>
                <p:cNvPr id="299" name="Tinta 298">
                  <a:extLst>
                    <a:ext uri="{FF2B5EF4-FFF2-40B4-BE49-F238E27FC236}">
                      <a16:creationId xmlns:a16="http://schemas.microsoft.com/office/drawing/2014/main" id="{652C7D00-2D1F-431B-B55F-D3A099AE1F9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929435" y="3493211"/>
                  <a:ext cx="236880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306" name="Tinta 305">
                <a:extLst>
                  <a:ext uri="{FF2B5EF4-FFF2-40B4-BE49-F238E27FC236}">
                    <a16:creationId xmlns:a16="http://schemas.microsoft.com/office/drawing/2014/main" id="{FC48FB43-3D3B-44E2-AFD7-29201B529224}"/>
                  </a:ext>
                </a:extLst>
              </p14:cNvPr>
              <p14:cNvContentPartPr/>
              <p14:nvPr/>
            </p14:nvContentPartPr>
            <p14:xfrm>
              <a:off x="6140995" y="4396811"/>
              <a:ext cx="1803960" cy="914400"/>
            </p14:xfrm>
          </p:contentPart>
        </mc:Choice>
        <mc:Fallback>
          <p:pic>
            <p:nvPicPr>
              <p:cNvPr id="306" name="Tinta 305">
                <a:extLst>
                  <a:ext uri="{FF2B5EF4-FFF2-40B4-BE49-F238E27FC236}">
                    <a16:creationId xmlns:a16="http://schemas.microsoft.com/office/drawing/2014/main" id="{FC48FB43-3D3B-44E2-AFD7-29201B529224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6131995" y="4387811"/>
                <a:ext cx="1821600" cy="9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5" name="Agrupar 324">
            <a:extLst>
              <a:ext uri="{FF2B5EF4-FFF2-40B4-BE49-F238E27FC236}">
                <a16:creationId xmlns:a16="http://schemas.microsoft.com/office/drawing/2014/main" id="{EE07F036-16B9-46E8-986B-E46567A4ED1E}"/>
              </a:ext>
            </a:extLst>
          </p:cNvPr>
          <p:cNvGrpSpPr/>
          <p:nvPr/>
        </p:nvGrpSpPr>
        <p:grpSpPr>
          <a:xfrm>
            <a:off x="5957395" y="4722611"/>
            <a:ext cx="3354120" cy="2115360"/>
            <a:chOff x="5957395" y="4722611"/>
            <a:chExt cx="3354120" cy="211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01" name="Tinta 300">
                  <a:extLst>
                    <a:ext uri="{FF2B5EF4-FFF2-40B4-BE49-F238E27FC236}">
                      <a16:creationId xmlns:a16="http://schemas.microsoft.com/office/drawing/2014/main" id="{8B44893F-D57D-445F-9CB2-939AAA785239}"/>
                    </a:ext>
                  </a:extLst>
                </p14:cNvPr>
                <p14:cNvContentPartPr/>
                <p14:nvPr/>
              </p14:nvContentPartPr>
              <p14:xfrm>
                <a:off x="6234235" y="4818731"/>
                <a:ext cx="593640" cy="449280"/>
              </p14:xfrm>
            </p:contentPart>
          </mc:Choice>
          <mc:Fallback>
            <p:pic>
              <p:nvPicPr>
                <p:cNvPr id="301" name="Tinta 300">
                  <a:extLst>
                    <a:ext uri="{FF2B5EF4-FFF2-40B4-BE49-F238E27FC236}">
                      <a16:creationId xmlns:a16="http://schemas.microsoft.com/office/drawing/2014/main" id="{8B44893F-D57D-445F-9CB2-939AAA78523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225235" y="4809731"/>
                  <a:ext cx="6112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2" name="Tinta 301">
                  <a:extLst>
                    <a:ext uri="{FF2B5EF4-FFF2-40B4-BE49-F238E27FC236}">
                      <a16:creationId xmlns:a16="http://schemas.microsoft.com/office/drawing/2014/main" id="{8A4F42A9-557A-43E0-AC3F-CE1C14CE0EFA}"/>
                    </a:ext>
                  </a:extLst>
                </p14:cNvPr>
                <p14:cNvContentPartPr/>
                <p14:nvPr/>
              </p14:nvContentPartPr>
              <p14:xfrm>
                <a:off x="7051795" y="4887851"/>
                <a:ext cx="236520" cy="40680"/>
              </p14:xfrm>
            </p:contentPart>
          </mc:Choice>
          <mc:Fallback>
            <p:pic>
              <p:nvPicPr>
                <p:cNvPr id="302" name="Tinta 301">
                  <a:extLst>
                    <a:ext uri="{FF2B5EF4-FFF2-40B4-BE49-F238E27FC236}">
                      <a16:creationId xmlns:a16="http://schemas.microsoft.com/office/drawing/2014/main" id="{8A4F42A9-557A-43E0-AC3F-CE1C14CE0EF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043155" y="4879211"/>
                  <a:ext cx="254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3" name="Tinta 302">
                  <a:extLst>
                    <a:ext uri="{FF2B5EF4-FFF2-40B4-BE49-F238E27FC236}">
                      <a16:creationId xmlns:a16="http://schemas.microsoft.com/office/drawing/2014/main" id="{56EAD00F-3E83-4446-8DD6-0996250799FB}"/>
                    </a:ext>
                  </a:extLst>
                </p14:cNvPr>
                <p14:cNvContentPartPr/>
                <p14:nvPr/>
              </p14:nvContentPartPr>
              <p14:xfrm>
                <a:off x="7050715" y="5034371"/>
                <a:ext cx="269280" cy="38160"/>
              </p14:xfrm>
            </p:contentPart>
          </mc:Choice>
          <mc:Fallback>
            <p:pic>
              <p:nvPicPr>
                <p:cNvPr id="303" name="Tinta 302">
                  <a:extLst>
                    <a:ext uri="{FF2B5EF4-FFF2-40B4-BE49-F238E27FC236}">
                      <a16:creationId xmlns:a16="http://schemas.microsoft.com/office/drawing/2014/main" id="{56EAD00F-3E83-4446-8DD6-0996250799F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041715" y="5025731"/>
                  <a:ext cx="286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4" name="Tinta 303">
                  <a:extLst>
                    <a:ext uri="{FF2B5EF4-FFF2-40B4-BE49-F238E27FC236}">
                      <a16:creationId xmlns:a16="http://schemas.microsoft.com/office/drawing/2014/main" id="{DB0CF486-8041-4D69-BC08-0AD690006C62}"/>
                    </a:ext>
                  </a:extLst>
                </p14:cNvPr>
                <p14:cNvContentPartPr/>
                <p14:nvPr/>
              </p14:nvContentPartPr>
              <p14:xfrm>
                <a:off x="7516555" y="4722611"/>
                <a:ext cx="262080" cy="300240"/>
              </p14:xfrm>
            </p:contentPart>
          </mc:Choice>
          <mc:Fallback>
            <p:pic>
              <p:nvPicPr>
                <p:cNvPr id="304" name="Tinta 303">
                  <a:extLst>
                    <a:ext uri="{FF2B5EF4-FFF2-40B4-BE49-F238E27FC236}">
                      <a16:creationId xmlns:a16="http://schemas.microsoft.com/office/drawing/2014/main" id="{DB0CF486-8041-4D69-BC08-0AD690006C6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507915" y="4713971"/>
                  <a:ext cx="2797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08" name="Tinta 307">
                  <a:extLst>
                    <a:ext uri="{FF2B5EF4-FFF2-40B4-BE49-F238E27FC236}">
                      <a16:creationId xmlns:a16="http://schemas.microsoft.com/office/drawing/2014/main" id="{C79198C4-672C-4500-A584-B2334794CF77}"/>
                    </a:ext>
                  </a:extLst>
                </p14:cNvPr>
                <p14:cNvContentPartPr/>
                <p14:nvPr/>
              </p14:nvContentPartPr>
              <p14:xfrm>
                <a:off x="5957395" y="5606771"/>
                <a:ext cx="68760" cy="1152720"/>
              </p14:xfrm>
            </p:contentPart>
          </mc:Choice>
          <mc:Fallback>
            <p:pic>
              <p:nvPicPr>
                <p:cNvPr id="308" name="Tinta 307">
                  <a:extLst>
                    <a:ext uri="{FF2B5EF4-FFF2-40B4-BE49-F238E27FC236}">
                      <a16:creationId xmlns:a16="http://schemas.microsoft.com/office/drawing/2014/main" id="{C79198C4-672C-4500-A584-B2334794CF7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948395" y="5597771"/>
                  <a:ext cx="86400" cy="11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9" name="Tinta 308">
                  <a:extLst>
                    <a:ext uri="{FF2B5EF4-FFF2-40B4-BE49-F238E27FC236}">
                      <a16:creationId xmlns:a16="http://schemas.microsoft.com/office/drawing/2014/main" id="{07B892B7-1110-4153-BB34-E477259C64F3}"/>
                    </a:ext>
                  </a:extLst>
                </p14:cNvPr>
                <p14:cNvContentPartPr/>
                <p14:nvPr/>
              </p14:nvContentPartPr>
              <p14:xfrm>
                <a:off x="5971075" y="5216891"/>
                <a:ext cx="3340440" cy="1621080"/>
              </p14:xfrm>
            </p:contentPart>
          </mc:Choice>
          <mc:Fallback>
            <p:pic>
              <p:nvPicPr>
                <p:cNvPr id="309" name="Tinta 308">
                  <a:extLst>
                    <a:ext uri="{FF2B5EF4-FFF2-40B4-BE49-F238E27FC236}">
                      <a16:creationId xmlns:a16="http://schemas.microsoft.com/office/drawing/2014/main" id="{07B892B7-1110-4153-BB34-E477259C64F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962435" y="5207891"/>
                  <a:ext cx="3358080" cy="163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0" name="Tinta 309">
                  <a:extLst>
                    <a:ext uri="{FF2B5EF4-FFF2-40B4-BE49-F238E27FC236}">
                      <a16:creationId xmlns:a16="http://schemas.microsoft.com/office/drawing/2014/main" id="{7C54A896-9B22-46C5-AD23-E027BBE3A393}"/>
                    </a:ext>
                  </a:extLst>
                </p14:cNvPr>
                <p14:cNvContentPartPr/>
                <p14:nvPr/>
              </p14:nvContentPartPr>
              <p14:xfrm>
                <a:off x="6259075" y="5940491"/>
                <a:ext cx="42480" cy="263880"/>
              </p14:xfrm>
            </p:contentPart>
          </mc:Choice>
          <mc:Fallback>
            <p:pic>
              <p:nvPicPr>
                <p:cNvPr id="310" name="Tinta 309">
                  <a:extLst>
                    <a:ext uri="{FF2B5EF4-FFF2-40B4-BE49-F238E27FC236}">
                      <a16:creationId xmlns:a16="http://schemas.microsoft.com/office/drawing/2014/main" id="{7C54A896-9B22-46C5-AD23-E027BBE3A39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250435" y="5931491"/>
                  <a:ext cx="60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1" name="Tinta 310">
                  <a:extLst>
                    <a:ext uri="{FF2B5EF4-FFF2-40B4-BE49-F238E27FC236}">
                      <a16:creationId xmlns:a16="http://schemas.microsoft.com/office/drawing/2014/main" id="{812126B3-7E80-4CDB-80D7-41AC0DFBD931}"/>
                    </a:ext>
                  </a:extLst>
                </p14:cNvPr>
                <p14:cNvContentPartPr/>
                <p14:nvPr/>
              </p14:nvContentPartPr>
              <p14:xfrm>
                <a:off x="6229195" y="5870291"/>
                <a:ext cx="131760" cy="304200"/>
              </p14:xfrm>
            </p:contentPart>
          </mc:Choice>
          <mc:Fallback>
            <p:pic>
              <p:nvPicPr>
                <p:cNvPr id="311" name="Tinta 310">
                  <a:extLst>
                    <a:ext uri="{FF2B5EF4-FFF2-40B4-BE49-F238E27FC236}">
                      <a16:creationId xmlns:a16="http://schemas.microsoft.com/office/drawing/2014/main" id="{812126B3-7E80-4CDB-80D7-41AC0DFBD93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220195" y="5861651"/>
                  <a:ext cx="1494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2" name="Tinta 311">
                  <a:extLst>
                    <a:ext uri="{FF2B5EF4-FFF2-40B4-BE49-F238E27FC236}">
                      <a16:creationId xmlns:a16="http://schemas.microsoft.com/office/drawing/2014/main" id="{74661360-9AB0-4BA6-A504-9EBE96D1A064}"/>
                    </a:ext>
                  </a:extLst>
                </p14:cNvPr>
                <p14:cNvContentPartPr/>
                <p14:nvPr/>
              </p14:nvContentPartPr>
              <p14:xfrm>
                <a:off x="6490195" y="5899091"/>
                <a:ext cx="194760" cy="39240"/>
              </p14:xfrm>
            </p:contentPart>
          </mc:Choice>
          <mc:Fallback>
            <p:pic>
              <p:nvPicPr>
                <p:cNvPr id="312" name="Tinta 311">
                  <a:extLst>
                    <a:ext uri="{FF2B5EF4-FFF2-40B4-BE49-F238E27FC236}">
                      <a16:creationId xmlns:a16="http://schemas.microsoft.com/office/drawing/2014/main" id="{74661360-9AB0-4BA6-A504-9EBE96D1A06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481555" y="5890091"/>
                  <a:ext cx="212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3" name="Tinta 312">
                  <a:extLst>
                    <a:ext uri="{FF2B5EF4-FFF2-40B4-BE49-F238E27FC236}">
                      <a16:creationId xmlns:a16="http://schemas.microsoft.com/office/drawing/2014/main" id="{940C78DB-18DE-4A2D-A9FC-7D1A730190F2}"/>
                    </a:ext>
                  </a:extLst>
                </p14:cNvPr>
                <p14:cNvContentPartPr/>
                <p14:nvPr/>
              </p14:nvContentPartPr>
              <p14:xfrm>
                <a:off x="6453475" y="6043091"/>
                <a:ext cx="209160" cy="24120"/>
              </p14:xfrm>
            </p:contentPart>
          </mc:Choice>
          <mc:Fallback>
            <p:pic>
              <p:nvPicPr>
                <p:cNvPr id="313" name="Tinta 312">
                  <a:extLst>
                    <a:ext uri="{FF2B5EF4-FFF2-40B4-BE49-F238E27FC236}">
                      <a16:creationId xmlns:a16="http://schemas.microsoft.com/office/drawing/2014/main" id="{940C78DB-18DE-4A2D-A9FC-7D1A730190F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444475" y="6034451"/>
                  <a:ext cx="226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4" name="Tinta 313">
                  <a:extLst>
                    <a:ext uri="{FF2B5EF4-FFF2-40B4-BE49-F238E27FC236}">
                      <a16:creationId xmlns:a16="http://schemas.microsoft.com/office/drawing/2014/main" id="{53C3B49A-4539-4DF2-99D6-6D9D2454ADF3}"/>
                    </a:ext>
                  </a:extLst>
                </p14:cNvPr>
                <p14:cNvContentPartPr/>
                <p14:nvPr/>
              </p14:nvContentPartPr>
              <p14:xfrm>
                <a:off x="6806275" y="5649611"/>
                <a:ext cx="215640" cy="178200"/>
              </p14:xfrm>
            </p:contentPart>
          </mc:Choice>
          <mc:Fallback>
            <p:pic>
              <p:nvPicPr>
                <p:cNvPr id="314" name="Tinta 313">
                  <a:extLst>
                    <a:ext uri="{FF2B5EF4-FFF2-40B4-BE49-F238E27FC236}">
                      <a16:creationId xmlns:a16="http://schemas.microsoft.com/office/drawing/2014/main" id="{53C3B49A-4539-4DF2-99D6-6D9D2454ADF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797635" y="5640611"/>
                  <a:ext cx="233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5" name="Tinta 314">
                  <a:extLst>
                    <a:ext uri="{FF2B5EF4-FFF2-40B4-BE49-F238E27FC236}">
                      <a16:creationId xmlns:a16="http://schemas.microsoft.com/office/drawing/2014/main" id="{3197480B-77BB-446C-8F85-48D994ED651F}"/>
                    </a:ext>
                  </a:extLst>
                </p14:cNvPr>
                <p14:cNvContentPartPr/>
                <p14:nvPr/>
              </p14:nvContentPartPr>
              <p14:xfrm>
                <a:off x="7061155" y="5528291"/>
                <a:ext cx="106560" cy="336960"/>
              </p14:xfrm>
            </p:contentPart>
          </mc:Choice>
          <mc:Fallback>
            <p:pic>
              <p:nvPicPr>
                <p:cNvPr id="315" name="Tinta 314">
                  <a:extLst>
                    <a:ext uri="{FF2B5EF4-FFF2-40B4-BE49-F238E27FC236}">
                      <a16:creationId xmlns:a16="http://schemas.microsoft.com/office/drawing/2014/main" id="{3197480B-77BB-446C-8F85-48D994ED651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052155" y="5519291"/>
                  <a:ext cx="1242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6" name="Tinta 315">
                  <a:extLst>
                    <a:ext uri="{FF2B5EF4-FFF2-40B4-BE49-F238E27FC236}">
                      <a16:creationId xmlns:a16="http://schemas.microsoft.com/office/drawing/2014/main" id="{DF8E09E9-64ED-4939-822F-38A48F986D87}"/>
                    </a:ext>
                  </a:extLst>
                </p14:cNvPr>
                <p14:cNvContentPartPr/>
                <p14:nvPr/>
              </p14:nvContentPartPr>
              <p14:xfrm>
                <a:off x="7222435" y="5534051"/>
                <a:ext cx="303480" cy="247680"/>
              </p14:xfrm>
            </p:contentPart>
          </mc:Choice>
          <mc:Fallback>
            <p:pic>
              <p:nvPicPr>
                <p:cNvPr id="316" name="Tinta 315">
                  <a:extLst>
                    <a:ext uri="{FF2B5EF4-FFF2-40B4-BE49-F238E27FC236}">
                      <a16:creationId xmlns:a16="http://schemas.microsoft.com/office/drawing/2014/main" id="{DF8E09E9-64ED-4939-822F-38A48F986D8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213795" y="5525411"/>
                  <a:ext cx="3211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17" name="Tinta 316">
                  <a:extLst>
                    <a:ext uri="{FF2B5EF4-FFF2-40B4-BE49-F238E27FC236}">
                      <a16:creationId xmlns:a16="http://schemas.microsoft.com/office/drawing/2014/main" id="{8F465511-550B-4F88-BBF3-3811B19F244D}"/>
                    </a:ext>
                  </a:extLst>
                </p14:cNvPr>
                <p14:cNvContentPartPr/>
                <p14:nvPr/>
              </p14:nvContentPartPr>
              <p14:xfrm>
                <a:off x="6751555" y="5856611"/>
                <a:ext cx="768240" cy="205920"/>
              </p14:xfrm>
            </p:contentPart>
          </mc:Choice>
          <mc:Fallback>
            <p:pic>
              <p:nvPicPr>
                <p:cNvPr id="317" name="Tinta 316">
                  <a:extLst>
                    <a:ext uri="{FF2B5EF4-FFF2-40B4-BE49-F238E27FC236}">
                      <a16:creationId xmlns:a16="http://schemas.microsoft.com/office/drawing/2014/main" id="{8F465511-550B-4F88-BBF3-3811B19F244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742555" y="5847611"/>
                  <a:ext cx="785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18" name="Tinta 317">
                  <a:extLst>
                    <a:ext uri="{FF2B5EF4-FFF2-40B4-BE49-F238E27FC236}">
                      <a16:creationId xmlns:a16="http://schemas.microsoft.com/office/drawing/2014/main" id="{350DF439-BB7F-4C77-9867-17492ABA6A78}"/>
                    </a:ext>
                  </a:extLst>
                </p14:cNvPr>
                <p14:cNvContentPartPr/>
                <p14:nvPr/>
              </p14:nvContentPartPr>
              <p14:xfrm>
                <a:off x="7047835" y="6186011"/>
                <a:ext cx="279720" cy="165600"/>
              </p14:xfrm>
            </p:contentPart>
          </mc:Choice>
          <mc:Fallback>
            <p:pic>
              <p:nvPicPr>
                <p:cNvPr id="318" name="Tinta 317">
                  <a:extLst>
                    <a:ext uri="{FF2B5EF4-FFF2-40B4-BE49-F238E27FC236}">
                      <a16:creationId xmlns:a16="http://schemas.microsoft.com/office/drawing/2014/main" id="{350DF439-BB7F-4C77-9867-17492ABA6A7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039195" y="6177371"/>
                  <a:ext cx="297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0" name="Tinta 319">
                  <a:extLst>
                    <a:ext uri="{FF2B5EF4-FFF2-40B4-BE49-F238E27FC236}">
                      <a16:creationId xmlns:a16="http://schemas.microsoft.com/office/drawing/2014/main" id="{72625EA9-084D-4F4B-92A7-FDFE69E43EF4}"/>
                    </a:ext>
                  </a:extLst>
                </p14:cNvPr>
                <p14:cNvContentPartPr/>
                <p14:nvPr/>
              </p14:nvContentPartPr>
              <p14:xfrm>
                <a:off x="7712035" y="5830691"/>
                <a:ext cx="187920" cy="26280"/>
              </p14:xfrm>
            </p:contentPart>
          </mc:Choice>
          <mc:Fallback>
            <p:pic>
              <p:nvPicPr>
                <p:cNvPr id="320" name="Tinta 319">
                  <a:extLst>
                    <a:ext uri="{FF2B5EF4-FFF2-40B4-BE49-F238E27FC236}">
                      <a16:creationId xmlns:a16="http://schemas.microsoft.com/office/drawing/2014/main" id="{72625EA9-084D-4F4B-92A7-FDFE69E43EF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703395" y="5821691"/>
                  <a:ext cx="205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1" name="Tinta 320">
                  <a:extLst>
                    <a:ext uri="{FF2B5EF4-FFF2-40B4-BE49-F238E27FC236}">
                      <a16:creationId xmlns:a16="http://schemas.microsoft.com/office/drawing/2014/main" id="{4D13DA12-7B0D-436B-A3F4-8927E55D19EE}"/>
                    </a:ext>
                  </a:extLst>
                </p14:cNvPr>
                <p14:cNvContentPartPr/>
                <p14:nvPr/>
              </p14:nvContentPartPr>
              <p14:xfrm>
                <a:off x="7670275" y="5995931"/>
                <a:ext cx="205200" cy="24120"/>
              </p14:xfrm>
            </p:contentPart>
          </mc:Choice>
          <mc:Fallback>
            <p:pic>
              <p:nvPicPr>
                <p:cNvPr id="321" name="Tinta 320">
                  <a:extLst>
                    <a:ext uri="{FF2B5EF4-FFF2-40B4-BE49-F238E27FC236}">
                      <a16:creationId xmlns:a16="http://schemas.microsoft.com/office/drawing/2014/main" id="{4D13DA12-7B0D-436B-A3F4-8927E55D19E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661275" y="5986931"/>
                  <a:ext cx="222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2" name="Tinta 321">
                  <a:extLst>
                    <a:ext uri="{FF2B5EF4-FFF2-40B4-BE49-F238E27FC236}">
                      <a16:creationId xmlns:a16="http://schemas.microsoft.com/office/drawing/2014/main" id="{19493E37-1499-4D70-89E7-7596507E1DF9}"/>
                    </a:ext>
                  </a:extLst>
                </p14:cNvPr>
                <p14:cNvContentPartPr/>
                <p14:nvPr/>
              </p14:nvContentPartPr>
              <p14:xfrm>
                <a:off x="8071675" y="5614331"/>
                <a:ext cx="335160" cy="456480"/>
              </p14:xfrm>
            </p:contentPart>
          </mc:Choice>
          <mc:Fallback>
            <p:pic>
              <p:nvPicPr>
                <p:cNvPr id="322" name="Tinta 321">
                  <a:extLst>
                    <a:ext uri="{FF2B5EF4-FFF2-40B4-BE49-F238E27FC236}">
                      <a16:creationId xmlns:a16="http://schemas.microsoft.com/office/drawing/2014/main" id="{19493E37-1499-4D70-89E7-7596507E1DF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063035" y="5605331"/>
                  <a:ext cx="3528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3" name="Tinta 322">
                  <a:extLst>
                    <a:ext uri="{FF2B5EF4-FFF2-40B4-BE49-F238E27FC236}">
                      <a16:creationId xmlns:a16="http://schemas.microsoft.com/office/drawing/2014/main" id="{6543AB3E-8AD6-456A-9680-467F12E47B6A}"/>
                    </a:ext>
                  </a:extLst>
                </p14:cNvPr>
                <p14:cNvContentPartPr/>
                <p14:nvPr/>
              </p14:nvContentPartPr>
              <p14:xfrm>
                <a:off x="8435275" y="5642771"/>
                <a:ext cx="98640" cy="16920"/>
              </p14:xfrm>
            </p:contentPart>
          </mc:Choice>
          <mc:Fallback>
            <p:pic>
              <p:nvPicPr>
                <p:cNvPr id="323" name="Tinta 322">
                  <a:extLst>
                    <a:ext uri="{FF2B5EF4-FFF2-40B4-BE49-F238E27FC236}">
                      <a16:creationId xmlns:a16="http://schemas.microsoft.com/office/drawing/2014/main" id="{6543AB3E-8AD6-456A-9680-467F12E47B6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426275" y="5633771"/>
                  <a:ext cx="116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4" name="Tinta 323">
                  <a:extLst>
                    <a:ext uri="{FF2B5EF4-FFF2-40B4-BE49-F238E27FC236}">
                      <a16:creationId xmlns:a16="http://schemas.microsoft.com/office/drawing/2014/main" id="{18995856-1C03-4128-9A33-1B00923BD0DB}"/>
                    </a:ext>
                  </a:extLst>
                </p14:cNvPr>
                <p14:cNvContentPartPr/>
                <p14:nvPr/>
              </p14:nvContentPartPr>
              <p14:xfrm>
                <a:off x="8634715" y="5398331"/>
                <a:ext cx="57960" cy="245520"/>
              </p14:xfrm>
            </p:contentPart>
          </mc:Choice>
          <mc:Fallback>
            <p:pic>
              <p:nvPicPr>
                <p:cNvPr id="324" name="Tinta 323">
                  <a:extLst>
                    <a:ext uri="{FF2B5EF4-FFF2-40B4-BE49-F238E27FC236}">
                      <a16:creationId xmlns:a16="http://schemas.microsoft.com/office/drawing/2014/main" id="{18995856-1C03-4128-9A33-1B00923BD0D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626075" y="5389331"/>
                  <a:ext cx="75600" cy="26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9894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288BE9ED-3779-42B1-AE71-95E79329AC80}"/>
                  </a:ext>
                </a:extLst>
              </p14:cNvPr>
              <p14:cNvContentPartPr/>
              <p14:nvPr/>
            </p14:nvContentPartPr>
            <p14:xfrm>
              <a:off x="5776315" y="800771"/>
              <a:ext cx="3487680" cy="2304360"/>
            </p14:xfrm>
          </p:contentPart>
        </mc:Choice>
        <mc:Fallback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288BE9ED-3779-42B1-AE71-95E79329AC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7315" y="791771"/>
                <a:ext cx="3505320" cy="23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5" name="Tinta 224">
                <a:extLst>
                  <a:ext uri="{FF2B5EF4-FFF2-40B4-BE49-F238E27FC236}">
                    <a16:creationId xmlns:a16="http://schemas.microsoft.com/office/drawing/2014/main" id="{F2645F68-BF9E-4DCD-827D-A5E95B47B90C}"/>
                  </a:ext>
                </a:extLst>
              </p14:cNvPr>
              <p14:cNvContentPartPr/>
              <p14:nvPr/>
            </p14:nvContentPartPr>
            <p14:xfrm>
              <a:off x="5777395" y="870971"/>
              <a:ext cx="486000" cy="32400"/>
            </p14:xfrm>
          </p:contentPart>
        </mc:Choice>
        <mc:Fallback>
          <p:pic>
            <p:nvPicPr>
              <p:cNvPr id="225" name="Tinta 224">
                <a:extLst>
                  <a:ext uri="{FF2B5EF4-FFF2-40B4-BE49-F238E27FC236}">
                    <a16:creationId xmlns:a16="http://schemas.microsoft.com/office/drawing/2014/main" id="{F2645F68-BF9E-4DCD-827D-A5E95B47B9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68755" y="861971"/>
                <a:ext cx="50364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Agrupar 230">
            <a:extLst>
              <a:ext uri="{FF2B5EF4-FFF2-40B4-BE49-F238E27FC236}">
                <a16:creationId xmlns:a16="http://schemas.microsoft.com/office/drawing/2014/main" id="{7BE8A3F2-CBDE-4852-B875-C030063811FE}"/>
              </a:ext>
            </a:extLst>
          </p:cNvPr>
          <p:cNvGrpSpPr/>
          <p:nvPr/>
        </p:nvGrpSpPr>
        <p:grpSpPr>
          <a:xfrm>
            <a:off x="5860195" y="806891"/>
            <a:ext cx="3213000" cy="2515320"/>
            <a:chOff x="5860195" y="806891"/>
            <a:chExt cx="3213000" cy="251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8D4630D4-10CE-46D4-A71E-1B63A417A6FE}"/>
                    </a:ext>
                  </a:extLst>
                </p14:cNvPr>
                <p14:cNvContentPartPr/>
                <p14:nvPr/>
              </p14:nvContentPartPr>
              <p14:xfrm>
                <a:off x="5860195" y="867371"/>
                <a:ext cx="3213000" cy="245484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8D4630D4-10CE-46D4-A71E-1B63A417A6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51555" y="858371"/>
                  <a:ext cx="3230640" cy="247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8A5E397D-0E46-4782-84CF-6F5C58BAD826}"/>
                    </a:ext>
                  </a:extLst>
                </p14:cNvPr>
                <p14:cNvContentPartPr/>
                <p14:nvPr/>
              </p14:nvContentPartPr>
              <p14:xfrm>
                <a:off x="6432235" y="806891"/>
                <a:ext cx="242280" cy="27468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8A5E397D-0E46-4782-84CF-6F5C58BAD8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23235" y="798251"/>
                  <a:ext cx="2599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A00AFA96-8ADB-412E-96FD-28977AF4556C}"/>
                    </a:ext>
                  </a:extLst>
                </p14:cNvPr>
                <p14:cNvContentPartPr/>
                <p14:nvPr/>
              </p14:nvContentPartPr>
              <p14:xfrm>
                <a:off x="6399115" y="1025051"/>
                <a:ext cx="148320" cy="13500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A00AFA96-8ADB-412E-96FD-28977AF4556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90115" y="1016411"/>
                  <a:ext cx="16596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Agrupar 233">
            <a:extLst>
              <a:ext uri="{FF2B5EF4-FFF2-40B4-BE49-F238E27FC236}">
                <a16:creationId xmlns:a16="http://schemas.microsoft.com/office/drawing/2014/main" id="{71880469-CB5E-4C90-B9FC-DF189999CF45}"/>
              </a:ext>
            </a:extLst>
          </p:cNvPr>
          <p:cNvGrpSpPr/>
          <p:nvPr/>
        </p:nvGrpSpPr>
        <p:grpSpPr>
          <a:xfrm>
            <a:off x="8083555" y="3052211"/>
            <a:ext cx="165240" cy="152280"/>
            <a:chOff x="8083555" y="3052211"/>
            <a:chExt cx="165240" cy="1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5D77DE9A-11F5-46F8-97D9-1EB55B193B7C}"/>
                    </a:ext>
                  </a:extLst>
                </p14:cNvPr>
                <p14:cNvContentPartPr/>
                <p14:nvPr/>
              </p14:nvContentPartPr>
              <p14:xfrm>
                <a:off x="8083555" y="3052211"/>
                <a:ext cx="165240" cy="15228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5D77DE9A-11F5-46F8-97D9-1EB55B193B7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74915" y="3043571"/>
                  <a:ext cx="182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FBFBB505-C566-4690-A83F-9B5C7BE8ECCA}"/>
                    </a:ext>
                  </a:extLst>
                </p14:cNvPr>
                <p14:cNvContentPartPr/>
                <p14:nvPr/>
              </p14:nvContentPartPr>
              <p14:xfrm>
                <a:off x="8112355" y="3083171"/>
                <a:ext cx="72720" cy="6300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FBFBB505-C566-4690-A83F-9B5C7BE8ECC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03715" y="3074531"/>
                  <a:ext cx="90360" cy="8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64B3C6D0-D691-421A-8778-EA2605919018}"/>
                  </a:ext>
                </a:extLst>
              </p14:cNvPr>
              <p14:cNvContentPartPr/>
              <p14:nvPr/>
            </p14:nvContentPartPr>
            <p14:xfrm>
              <a:off x="6654355" y="4914851"/>
              <a:ext cx="791280" cy="694800"/>
            </p14:xfrm>
          </p:contentPart>
        </mc:Choice>
        <mc:Fallback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64B3C6D0-D691-421A-8778-EA260591901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45715" y="4905851"/>
                <a:ext cx="808920" cy="7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458D429F-3F8D-4343-8C64-DC65BE3B820D}"/>
                  </a:ext>
                </a:extLst>
              </p14:cNvPr>
              <p14:cNvContentPartPr/>
              <p14:nvPr/>
            </p14:nvContentPartPr>
            <p14:xfrm>
              <a:off x="7571635" y="5194931"/>
              <a:ext cx="1065960" cy="27000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458D429F-3F8D-4343-8C64-DC65BE3B820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62995" y="5186291"/>
                <a:ext cx="10836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626C6083-1917-44CC-AF81-3C6B545FA978}"/>
                  </a:ext>
                </a:extLst>
              </p14:cNvPr>
              <p14:cNvContentPartPr/>
              <p14:nvPr/>
            </p14:nvContentPartPr>
            <p14:xfrm>
              <a:off x="8590075" y="4747451"/>
              <a:ext cx="178920" cy="538920"/>
            </p14:xfrm>
          </p:contentPart>
        </mc:Choice>
        <mc:Fallback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626C6083-1917-44CC-AF81-3C6B545FA9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81435" y="4738451"/>
                <a:ext cx="19656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97AF9D14-30CF-4F64-8666-580605FC1BD9}"/>
                  </a:ext>
                </a:extLst>
              </p14:cNvPr>
              <p14:cNvContentPartPr/>
              <p14:nvPr/>
            </p14:nvContentPartPr>
            <p14:xfrm>
              <a:off x="8518075" y="4962371"/>
              <a:ext cx="329760" cy="87840"/>
            </p14:xfrm>
          </p:contentPart>
        </mc:Choice>
        <mc:Fallback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97AF9D14-30CF-4F64-8666-580605FC1BD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509075" y="4953731"/>
                <a:ext cx="3474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3460F20A-9EE9-4B54-8140-260FA9FEF32E}"/>
                  </a:ext>
                </a:extLst>
              </p14:cNvPr>
              <p14:cNvContentPartPr/>
              <p14:nvPr/>
            </p14:nvContentPartPr>
            <p14:xfrm>
              <a:off x="8751715" y="5162171"/>
              <a:ext cx="332280" cy="165600"/>
            </p14:xfrm>
          </p:contentPart>
        </mc:Choice>
        <mc:Fallback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3460F20A-9EE9-4B54-8140-260FA9FEF32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742715" y="5153171"/>
                <a:ext cx="3499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4896D574-5435-4280-A3E1-6C098442A621}"/>
                  </a:ext>
                </a:extLst>
              </p14:cNvPr>
              <p14:cNvContentPartPr/>
              <p14:nvPr/>
            </p14:nvContentPartPr>
            <p14:xfrm>
              <a:off x="8928835" y="4870211"/>
              <a:ext cx="48960" cy="112680"/>
            </p14:xfrm>
          </p:contentPart>
        </mc:Choice>
        <mc:Fallback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4896D574-5435-4280-A3E1-6C098442A62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19835" y="4861571"/>
                <a:ext cx="666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FAB723A1-A630-46CB-9344-026A2B31CE27}"/>
                  </a:ext>
                </a:extLst>
              </p14:cNvPr>
              <p14:cNvContentPartPr/>
              <p14:nvPr/>
            </p14:nvContentPartPr>
            <p14:xfrm>
              <a:off x="9096955" y="5072171"/>
              <a:ext cx="652320" cy="205920"/>
            </p14:xfrm>
          </p:contentPart>
        </mc:Choice>
        <mc:Fallback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FAB723A1-A630-46CB-9344-026A2B31CE2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087955" y="5063531"/>
                <a:ext cx="6699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E2910F08-08C2-4EEA-887D-8732A4E552C3}"/>
                  </a:ext>
                </a:extLst>
              </p14:cNvPr>
              <p14:cNvContentPartPr/>
              <p14:nvPr/>
            </p14:nvContentPartPr>
            <p14:xfrm>
              <a:off x="9869155" y="4971011"/>
              <a:ext cx="217440" cy="137880"/>
            </p14:xfrm>
          </p:contentPart>
        </mc:Choice>
        <mc:Fallback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E2910F08-08C2-4EEA-887D-8732A4E552C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860515" y="4962371"/>
                <a:ext cx="2350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F0AA6D9E-33B9-47C6-B1DD-52B7D94F7F6D}"/>
                  </a:ext>
                </a:extLst>
              </p14:cNvPr>
              <p14:cNvContentPartPr/>
              <p14:nvPr/>
            </p14:nvContentPartPr>
            <p14:xfrm>
              <a:off x="9638755" y="5009531"/>
              <a:ext cx="228600" cy="116280"/>
            </p14:xfrm>
          </p:contentPart>
        </mc:Choice>
        <mc:Fallback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F0AA6D9E-33B9-47C6-B1DD-52B7D94F7F6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630115" y="5000891"/>
                <a:ext cx="2462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4" name="Tinta 73">
                <a:extLst>
                  <a:ext uri="{FF2B5EF4-FFF2-40B4-BE49-F238E27FC236}">
                    <a16:creationId xmlns:a16="http://schemas.microsoft.com/office/drawing/2014/main" id="{727B3DBB-9888-4D59-A862-D01F891E160D}"/>
                  </a:ext>
                </a:extLst>
              </p14:cNvPr>
              <p14:cNvContentPartPr/>
              <p14:nvPr/>
            </p14:nvContentPartPr>
            <p14:xfrm>
              <a:off x="7437715" y="5640251"/>
              <a:ext cx="390240" cy="516960"/>
            </p14:xfrm>
          </p:contentPart>
        </mc:Choice>
        <mc:Fallback>
          <p:pic>
            <p:nvPicPr>
              <p:cNvPr id="74" name="Tinta 73">
                <a:extLst>
                  <a:ext uri="{FF2B5EF4-FFF2-40B4-BE49-F238E27FC236}">
                    <a16:creationId xmlns:a16="http://schemas.microsoft.com/office/drawing/2014/main" id="{727B3DBB-9888-4D59-A862-D01F891E160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29075" y="5631611"/>
                <a:ext cx="40788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5" name="Tinta 74">
                <a:extLst>
                  <a:ext uri="{FF2B5EF4-FFF2-40B4-BE49-F238E27FC236}">
                    <a16:creationId xmlns:a16="http://schemas.microsoft.com/office/drawing/2014/main" id="{5C8CF10A-B534-4E11-8024-1FE7FD94AAD7}"/>
                  </a:ext>
                </a:extLst>
              </p14:cNvPr>
              <p14:cNvContentPartPr/>
              <p14:nvPr/>
            </p14:nvContentPartPr>
            <p14:xfrm>
              <a:off x="7851355" y="5652131"/>
              <a:ext cx="214200" cy="260280"/>
            </p14:xfrm>
          </p:contentPart>
        </mc:Choice>
        <mc:Fallback>
          <p:pic>
            <p:nvPicPr>
              <p:cNvPr id="75" name="Tinta 74">
                <a:extLst>
                  <a:ext uri="{FF2B5EF4-FFF2-40B4-BE49-F238E27FC236}">
                    <a16:creationId xmlns:a16="http://schemas.microsoft.com/office/drawing/2014/main" id="{5C8CF10A-B534-4E11-8024-1FE7FD94AAD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42355" y="5643491"/>
                <a:ext cx="2318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6" name="Tinta 75">
                <a:extLst>
                  <a:ext uri="{FF2B5EF4-FFF2-40B4-BE49-F238E27FC236}">
                    <a16:creationId xmlns:a16="http://schemas.microsoft.com/office/drawing/2014/main" id="{0325A0D8-FC46-416C-A9EE-0633A11ED94F}"/>
                  </a:ext>
                </a:extLst>
              </p14:cNvPr>
              <p14:cNvContentPartPr/>
              <p14:nvPr/>
            </p14:nvContentPartPr>
            <p14:xfrm>
              <a:off x="7477315" y="5696051"/>
              <a:ext cx="638280" cy="531720"/>
            </p14:xfrm>
          </p:contentPart>
        </mc:Choice>
        <mc:Fallback>
          <p:pic>
            <p:nvPicPr>
              <p:cNvPr id="76" name="Tinta 75">
                <a:extLst>
                  <a:ext uri="{FF2B5EF4-FFF2-40B4-BE49-F238E27FC236}">
                    <a16:creationId xmlns:a16="http://schemas.microsoft.com/office/drawing/2014/main" id="{0325A0D8-FC46-416C-A9EE-0633A11ED94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68315" y="5687051"/>
                <a:ext cx="65592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7" name="Tinta 76">
                <a:extLst>
                  <a:ext uri="{FF2B5EF4-FFF2-40B4-BE49-F238E27FC236}">
                    <a16:creationId xmlns:a16="http://schemas.microsoft.com/office/drawing/2014/main" id="{FB532662-1601-4A7C-8D73-54C80189B923}"/>
                  </a:ext>
                </a:extLst>
              </p14:cNvPr>
              <p14:cNvContentPartPr/>
              <p14:nvPr/>
            </p14:nvContentPartPr>
            <p14:xfrm>
              <a:off x="7556155" y="6217691"/>
              <a:ext cx="393840" cy="333720"/>
            </p14:xfrm>
          </p:contentPart>
        </mc:Choice>
        <mc:Fallback>
          <p:pic>
            <p:nvPicPr>
              <p:cNvPr id="77" name="Tinta 76">
                <a:extLst>
                  <a:ext uri="{FF2B5EF4-FFF2-40B4-BE49-F238E27FC236}">
                    <a16:creationId xmlns:a16="http://schemas.microsoft.com/office/drawing/2014/main" id="{FB532662-1601-4A7C-8D73-54C80189B92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47155" y="6209051"/>
                <a:ext cx="4114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8" name="Tinta 77">
                <a:extLst>
                  <a:ext uri="{FF2B5EF4-FFF2-40B4-BE49-F238E27FC236}">
                    <a16:creationId xmlns:a16="http://schemas.microsoft.com/office/drawing/2014/main" id="{C4075BD5-39CE-4B7B-87E8-4346A796EE6A}"/>
                  </a:ext>
                </a:extLst>
              </p14:cNvPr>
              <p14:cNvContentPartPr/>
              <p14:nvPr/>
            </p14:nvContentPartPr>
            <p14:xfrm>
              <a:off x="7983835" y="6101051"/>
              <a:ext cx="193320" cy="315720"/>
            </p14:xfrm>
          </p:contentPart>
        </mc:Choice>
        <mc:Fallback>
          <p:pic>
            <p:nvPicPr>
              <p:cNvPr id="78" name="Tinta 77">
                <a:extLst>
                  <a:ext uri="{FF2B5EF4-FFF2-40B4-BE49-F238E27FC236}">
                    <a16:creationId xmlns:a16="http://schemas.microsoft.com/office/drawing/2014/main" id="{C4075BD5-39CE-4B7B-87E8-4346A796EE6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74835" y="6092051"/>
                <a:ext cx="2109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9" name="Tinta 78">
                <a:extLst>
                  <a:ext uri="{FF2B5EF4-FFF2-40B4-BE49-F238E27FC236}">
                    <a16:creationId xmlns:a16="http://schemas.microsoft.com/office/drawing/2014/main" id="{FCF32C26-9E1E-4CB0-AB7C-2D96BE49AAAA}"/>
                  </a:ext>
                </a:extLst>
              </p14:cNvPr>
              <p14:cNvContentPartPr/>
              <p14:nvPr/>
            </p14:nvContentPartPr>
            <p14:xfrm>
              <a:off x="7970515" y="6241451"/>
              <a:ext cx="237960" cy="105480"/>
            </p14:xfrm>
          </p:contentPart>
        </mc:Choice>
        <mc:Fallback>
          <p:pic>
            <p:nvPicPr>
              <p:cNvPr id="79" name="Tinta 78">
                <a:extLst>
                  <a:ext uri="{FF2B5EF4-FFF2-40B4-BE49-F238E27FC236}">
                    <a16:creationId xmlns:a16="http://schemas.microsoft.com/office/drawing/2014/main" id="{FCF32C26-9E1E-4CB0-AB7C-2D96BE49AAA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961875" y="6232811"/>
                <a:ext cx="2556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0" name="Tinta 79">
                <a:extLst>
                  <a:ext uri="{FF2B5EF4-FFF2-40B4-BE49-F238E27FC236}">
                    <a16:creationId xmlns:a16="http://schemas.microsoft.com/office/drawing/2014/main" id="{A8B6221D-28A6-4AA8-B3E2-27A3CC2DF5F8}"/>
                  </a:ext>
                </a:extLst>
              </p14:cNvPr>
              <p14:cNvContentPartPr/>
              <p14:nvPr/>
            </p14:nvContentPartPr>
            <p14:xfrm>
              <a:off x="8370835" y="5919251"/>
              <a:ext cx="313920" cy="185760"/>
            </p14:xfrm>
          </p:contentPart>
        </mc:Choice>
        <mc:Fallback>
          <p:pic>
            <p:nvPicPr>
              <p:cNvPr id="80" name="Tinta 79">
                <a:extLst>
                  <a:ext uri="{FF2B5EF4-FFF2-40B4-BE49-F238E27FC236}">
                    <a16:creationId xmlns:a16="http://schemas.microsoft.com/office/drawing/2014/main" id="{A8B6221D-28A6-4AA8-B3E2-27A3CC2DF5F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362195" y="5910251"/>
                <a:ext cx="331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1" name="Tinta 80">
                <a:extLst>
                  <a:ext uri="{FF2B5EF4-FFF2-40B4-BE49-F238E27FC236}">
                    <a16:creationId xmlns:a16="http://schemas.microsoft.com/office/drawing/2014/main" id="{3C69320B-A0F3-4B74-8D4D-74689BD0A1BB}"/>
                  </a:ext>
                </a:extLst>
              </p14:cNvPr>
              <p14:cNvContentPartPr/>
              <p14:nvPr/>
            </p14:nvContentPartPr>
            <p14:xfrm>
              <a:off x="8920195" y="5496251"/>
              <a:ext cx="356760" cy="440280"/>
            </p14:xfrm>
          </p:contentPart>
        </mc:Choice>
        <mc:Fallback>
          <p:pic>
            <p:nvPicPr>
              <p:cNvPr id="81" name="Tinta 80">
                <a:extLst>
                  <a:ext uri="{FF2B5EF4-FFF2-40B4-BE49-F238E27FC236}">
                    <a16:creationId xmlns:a16="http://schemas.microsoft.com/office/drawing/2014/main" id="{3C69320B-A0F3-4B74-8D4D-74689BD0A1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911195" y="5487611"/>
                <a:ext cx="37440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2" name="Tinta 81">
                <a:extLst>
                  <a:ext uri="{FF2B5EF4-FFF2-40B4-BE49-F238E27FC236}">
                    <a16:creationId xmlns:a16="http://schemas.microsoft.com/office/drawing/2014/main" id="{6284AC2C-FFEE-48E9-8109-E5743A34FB0C}"/>
                  </a:ext>
                </a:extLst>
              </p14:cNvPr>
              <p14:cNvContentPartPr/>
              <p14:nvPr/>
            </p14:nvContentPartPr>
            <p14:xfrm>
              <a:off x="9289555" y="5540171"/>
              <a:ext cx="224640" cy="194040"/>
            </p14:xfrm>
          </p:contentPart>
        </mc:Choice>
        <mc:Fallback>
          <p:pic>
            <p:nvPicPr>
              <p:cNvPr id="82" name="Tinta 81">
                <a:extLst>
                  <a:ext uri="{FF2B5EF4-FFF2-40B4-BE49-F238E27FC236}">
                    <a16:creationId xmlns:a16="http://schemas.microsoft.com/office/drawing/2014/main" id="{6284AC2C-FFEE-48E9-8109-E5743A34FB0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280915" y="5531171"/>
                <a:ext cx="2422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83" name="Tinta 82">
                <a:extLst>
                  <a:ext uri="{FF2B5EF4-FFF2-40B4-BE49-F238E27FC236}">
                    <a16:creationId xmlns:a16="http://schemas.microsoft.com/office/drawing/2014/main" id="{8FBD20D7-9838-427B-BD4E-FEC0F5D6C6EB}"/>
                  </a:ext>
                </a:extLst>
              </p14:cNvPr>
              <p14:cNvContentPartPr/>
              <p14:nvPr/>
            </p14:nvContentPartPr>
            <p14:xfrm>
              <a:off x="9152035" y="5484371"/>
              <a:ext cx="352080" cy="413640"/>
            </p14:xfrm>
          </p:contentPart>
        </mc:Choice>
        <mc:Fallback>
          <p:pic>
            <p:nvPicPr>
              <p:cNvPr id="83" name="Tinta 82">
                <a:extLst>
                  <a:ext uri="{FF2B5EF4-FFF2-40B4-BE49-F238E27FC236}">
                    <a16:creationId xmlns:a16="http://schemas.microsoft.com/office/drawing/2014/main" id="{8FBD20D7-9838-427B-BD4E-FEC0F5D6C6E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143035" y="5475731"/>
                <a:ext cx="3697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84" name="Tinta 83">
                <a:extLst>
                  <a:ext uri="{FF2B5EF4-FFF2-40B4-BE49-F238E27FC236}">
                    <a16:creationId xmlns:a16="http://schemas.microsoft.com/office/drawing/2014/main" id="{09E4B38D-479C-45F0-A0B7-3F5EE77B78E8}"/>
                  </a:ext>
                </a:extLst>
              </p14:cNvPr>
              <p14:cNvContentPartPr/>
              <p14:nvPr/>
            </p14:nvContentPartPr>
            <p14:xfrm>
              <a:off x="8857915" y="5798651"/>
              <a:ext cx="698760" cy="309960"/>
            </p14:xfrm>
          </p:contentPart>
        </mc:Choice>
        <mc:Fallback>
          <p:pic>
            <p:nvPicPr>
              <p:cNvPr id="84" name="Tinta 83">
                <a:extLst>
                  <a:ext uri="{FF2B5EF4-FFF2-40B4-BE49-F238E27FC236}">
                    <a16:creationId xmlns:a16="http://schemas.microsoft.com/office/drawing/2014/main" id="{09E4B38D-479C-45F0-A0B7-3F5EE77B78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848915" y="5790011"/>
                <a:ext cx="71640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5" name="Tinta 84">
                <a:extLst>
                  <a:ext uri="{FF2B5EF4-FFF2-40B4-BE49-F238E27FC236}">
                    <a16:creationId xmlns:a16="http://schemas.microsoft.com/office/drawing/2014/main" id="{43BB42FC-87C2-4340-86F2-E0DD80479979}"/>
                  </a:ext>
                </a:extLst>
              </p14:cNvPr>
              <p14:cNvContentPartPr/>
              <p14:nvPr/>
            </p14:nvContentPartPr>
            <p14:xfrm>
              <a:off x="9143755" y="5942291"/>
              <a:ext cx="286920" cy="412200"/>
            </p14:xfrm>
          </p:contentPart>
        </mc:Choice>
        <mc:Fallback>
          <p:pic>
            <p:nvPicPr>
              <p:cNvPr id="85" name="Tinta 84">
                <a:extLst>
                  <a:ext uri="{FF2B5EF4-FFF2-40B4-BE49-F238E27FC236}">
                    <a16:creationId xmlns:a16="http://schemas.microsoft.com/office/drawing/2014/main" id="{43BB42FC-87C2-4340-86F2-E0DD8047997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134755" y="5933291"/>
                <a:ext cx="30456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6" name="Tinta 85">
                <a:extLst>
                  <a:ext uri="{FF2B5EF4-FFF2-40B4-BE49-F238E27FC236}">
                    <a16:creationId xmlns:a16="http://schemas.microsoft.com/office/drawing/2014/main" id="{A2AC50DB-E4F2-4542-82A3-32C2DCAE97DC}"/>
                  </a:ext>
                </a:extLst>
              </p14:cNvPr>
              <p14:cNvContentPartPr/>
              <p14:nvPr/>
            </p14:nvContentPartPr>
            <p14:xfrm>
              <a:off x="9481435" y="5864891"/>
              <a:ext cx="239400" cy="414000"/>
            </p14:xfrm>
          </p:contentPart>
        </mc:Choice>
        <mc:Fallback>
          <p:pic>
            <p:nvPicPr>
              <p:cNvPr id="86" name="Tinta 85">
                <a:extLst>
                  <a:ext uri="{FF2B5EF4-FFF2-40B4-BE49-F238E27FC236}">
                    <a16:creationId xmlns:a16="http://schemas.microsoft.com/office/drawing/2014/main" id="{A2AC50DB-E4F2-4542-82A3-32C2DCAE97D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472435" y="5855891"/>
                <a:ext cx="2570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87" name="Tinta 86">
                <a:extLst>
                  <a:ext uri="{FF2B5EF4-FFF2-40B4-BE49-F238E27FC236}">
                    <a16:creationId xmlns:a16="http://schemas.microsoft.com/office/drawing/2014/main" id="{359B3A70-701F-4299-8E28-3C1CE68603E2}"/>
                  </a:ext>
                </a:extLst>
              </p14:cNvPr>
              <p14:cNvContentPartPr/>
              <p14:nvPr/>
            </p14:nvContentPartPr>
            <p14:xfrm>
              <a:off x="8861155" y="5592011"/>
              <a:ext cx="453960" cy="938160"/>
            </p14:xfrm>
          </p:contentPart>
        </mc:Choice>
        <mc:Fallback>
          <p:pic>
            <p:nvPicPr>
              <p:cNvPr id="87" name="Tinta 86">
                <a:extLst>
                  <a:ext uri="{FF2B5EF4-FFF2-40B4-BE49-F238E27FC236}">
                    <a16:creationId xmlns:a16="http://schemas.microsoft.com/office/drawing/2014/main" id="{359B3A70-701F-4299-8E28-3C1CE68603E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852155" y="5583011"/>
                <a:ext cx="471600" cy="9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8" name="Tinta 87">
                <a:extLst>
                  <a:ext uri="{FF2B5EF4-FFF2-40B4-BE49-F238E27FC236}">
                    <a16:creationId xmlns:a16="http://schemas.microsoft.com/office/drawing/2014/main" id="{F956CE03-7B5D-4D14-B360-46F5765C8D6A}"/>
                  </a:ext>
                </a:extLst>
              </p14:cNvPr>
              <p14:cNvContentPartPr/>
              <p14:nvPr/>
            </p14:nvContentPartPr>
            <p14:xfrm>
              <a:off x="9565315" y="5478611"/>
              <a:ext cx="247320" cy="762840"/>
            </p14:xfrm>
          </p:contentPart>
        </mc:Choice>
        <mc:Fallback>
          <p:pic>
            <p:nvPicPr>
              <p:cNvPr id="88" name="Tinta 87">
                <a:extLst>
                  <a:ext uri="{FF2B5EF4-FFF2-40B4-BE49-F238E27FC236}">
                    <a16:creationId xmlns:a16="http://schemas.microsoft.com/office/drawing/2014/main" id="{F956CE03-7B5D-4D14-B360-46F5765C8D6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556315" y="5469611"/>
                <a:ext cx="264960" cy="7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9" name="Tinta 88">
                <a:extLst>
                  <a:ext uri="{FF2B5EF4-FFF2-40B4-BE49-F238E27FC236}">
                    <a16:creationId xmlns:a16="http://schemas.microsoft.com/office/drawing/2014/main" id="{657AD7B1-EC2E-4688-9760-F5D1C0C7ABCF}"/>
                  </a:ext>
                </a:extLst>
              </p14:cNvPr>
              <p14:cNvContentPartPr/>
              <p14:nvPr/>
            </p14:nvContentPartPr>
            <p14:xfrm>
              <a:off x="9874915" y="6021491"/>
              <a:ext cx="171720" cy="211680"/>
            </p14:xfrm>
          </p:contentPart>
        </mc:Choice>
        <mc:Fallback>
          <p:pic>
            <p:nvPicPr>
              <p:cNvPr id="89" name="Tinta 88">
                <a:extLst>
                  <a:ext uri="{FF2B5EF4-FFF2-40B4-BE49-F238E27FC236}">
                    <a16:creationId xmlns:a16="http://schemas.microsoft.com/office/drawing/2014/main" id="{657AD7B1-EC2E-4688-9760-F5D1C0C7ABC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866275" y="6012491"/>
                <a:ext cx="1893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23EBA8D1-6E11-48F7-B2B0-357D5D488248}"/>
                  </a:ext>
                </a:extLst>
              </p14:cNvPr>
              <p14:cNvContentPartPr/>
              <p14:nvPr/>
            </p14:nvContentPartPr>
            <p14:xfrm>
              <a:off x="5752555" y="567491"/>
              <a:ext cx="83160" cy="263052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23EBA8D1-6E11-48F7-B2B0-357D5D48824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743915" y="558491"/>
                <a:ext cx="100800" cy="264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4E09B428-7EBF-4FBE-953A-919923A05B37}"/>
                  </a:ext>
                </a:extLst>
              </p14:cNvPr>
              <p14:cNvContentPartPr/>
              <p14:nvPr/>
            </p14:nvContentPartPr>
            <p14:xfrm>
              <a:off x="5785315" y="2938811"/>
              <a:ext cx="14400" cy="76500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4E09B428-7EBF-4FBE-953A-919923A05B3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776675" y="2929811"/>
                <a:ext cx="32040" cy="7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2BBFA21A-51D3-4DA7-B722-B232AF17553E}"/>
                  </a:ext>
                </a:extLst>
              </p14:cNvPr>
              <p14:cNvContentPartPr/>
              <p14:nvPr/>
            </p14:nvContentPartPr>
            <p14:xfrm>
              <a:off x="5140915" y="3378371"/>
              <a:ext cx="5842440" cy="15984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2BBFA21A-51D3-4DA7-B722-B232AF17553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131915" y="3369731"/>
                <a:ext cx="58600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78C35908-4A40-41E2-89B3-88252A81E316}"/>
                  </a:ext>
                </a:extLst>
              </p14:cNvPr>
              <p14:cNvContentPartPr/>
              <p14:nvPr/>
            </p14:nvContentPartPr>
            <p14:xfrm>
              <a:off x="10746475" y="3272171"/>
              <a:ext cx="330840" cy="25092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78C35908-4A40-41E2-89B3-88252A81E31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737835" y="3263531"/>
                <a:ext cx="3484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8599B685-45BA-4526-8E16-EE502ADF5891}"/>
                  </a:ext>
                </a:extLst>
              </p14:cNvPr>
              <p14:cNvContentPartPr/>
              <p14:nvPr/>
            </p14:nvContentPartPr>
            <p14:xfrm>
              <a:off x="10523995" y="3529571"/>
              <a:ext cx="191520" cy="39744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8599B685-45BA-4526-8E16-EE502ADF589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514995" y="3520931"/>
                <a:ext cx="2091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6C18E4C0-E832-4DB0-B2CA-B2522E30CE9D}"/>
                  </a:ext>
                </a:extLst>
              </p14:cNvPr>
              <p14:cNvContentPartPr/>
              <p14:nvPr/>
            </p14:nvContentPartPr>
            <p14:xfrm>
              <a:off x="10292515" y="3566291"/>
              <a:ext cx="320760" cy="42840"/>
            </p14:xfrm>
          </p:contentPart>
        </mc:Choice>
        <mc:Fallback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6C18E4C0-E832-4DB0-B2CA-B2522E30CE9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283515" y="3557651"/>
                <a:ext cx="3384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20BD79CC-0DD9-4A74-BE79-54941D67E98A}"/>
                  </a:ext>
                </a:extLst>
              </p14:cNvPr>
              <p14:cNvContentPartPr/>
              <p14:nvPr/>
            </p14:nvContentPartPr>
            <p14:xfrm>
              <a:off x="8023075" y="870971"/>
              <a:ext cx="143640" cy="156240"/>
            </p14:xfrm>
          </p:contentPart>
        </mc:Choice>
        <mc:Fallback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20BD79CC-0DD9-4A74-BE79-54941D67E98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014435" y="861971"/>
                <a:ext cx="1612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10AA9162-2A68-4187-B381-DB9E487D22FC}"/>
                  </a:ext>
                </a:extLst>
              </p14:cNvPr>
              <p14:cNvContentPartPr/>
              <p14:nvPr/>
            </p14:nvContentPartPr>
            <p14:xfrm>
              <a:off x="7602595" y="568571"/>
              <a:ext cx="898560" cy="613440"/>
            </p14:xfrm>
          </p:contentPart>
        </mc:Choice>
        <mc:Fallback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10AA9162-2A68-4187-B381-DB9E487D22F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593595" y="559571"/>
                <a:ext cx="91620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34" name="Tinta 33">
                <a:extLst>
                  <a:ext uri="{FF2B5EF4-FFF2-40B4-BE49-F238E27FC236}">
                    <a16:creationId xmlns:a16="http://schemas.microsoft.com/office/drawing/2014/main" id="{5F6BF2F3-EC07-47FC-92C1-756B1D123E86}"/>
                  </a:ext>
                </a:extLst>
              </p14:cNvPr>
              <p14:cNvContentPartPr/>
              <p14:nvPr/>
            </p14:nvContentPartPr>
            <p14:xfrm>
              <a:off x="6593875" y="3290531"/>
              <a:ext cx="16200" cy="295920"/>
            </p14:xfrm>
          </p:contentPart>
        </mc:Choice>
        <mc:Fallback>
          <p:pic>
            <p:nvPicPr>
              <p:cNvPr id="34" name="Tinta 33">
                <a:extLst>
                  <a:ext uri="{FF2B5EF4-FFF2-40B4-BE49-F238E27FC236}">
                    <a16:creationId xmlns:a16="http://schemas.microsoft.com/office/drawing/2014/main" id="{5F6BF2F3-EC07-47FC-92C1-756B1D123E8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5235" y="3281531"/>
                <a:ext cx="338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5" name="Tinta 34">
                <a:extLst>
                  <a:ext uri="{FF2B5EF4-FFF2-40B4-BE49-F238E27FC236}">
                    <a16:creationId xmlns:a16="http://schemas.microsoft.com/office/drawing/2014/main" id="{845C2E62-92DF-47A9-B729-E09B963C6B18}"/>
                  </a:ext>
                </a:extLst>
              </p14:cNvPr>
              <p14:cNvContentPartPr/>
              <p14:nvPr/>
            </p14:nvContentPartPr>
            <p14:xfrm>
              <a:off x="6557515" y="3659531"/>
              <a:ext cx="119520" cy="311400"/>
            </p14:xfrm>
          </p:contentPart>
        </mc:Choice>
        <mc:Fallback>
          <p:pic>
            <p:nvPicPr>
              <p:cNvPr id="35" name="Tinta 34">
                <a:extLst>
                  <a:ext uri="{FF2B5EF4-FFF2-40B4-BE49-F238E27FC236}">
                    <a16:creationId xmlns:a16="http://schemas.microsoft.com/office/drawing/2014/main" id="{845C2E62-92DF-47A9-B729-E09B963C6B1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548515" y="3650891"/>
                <a:ext cx="13716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4FBDCC6F-5117-4E1F-AC09-8156C7EF0AA7}"/>
                  </a:ext>
                </a:extLst>
              </p14:cNvPr>
              <p14:cNvContentPartPr/>
              <p14:nvPr/>
            </p14:nvContentPartPr>
            <p14:xfrm>
              <a:off x="6504595" y="3769331"/>
              <a:ext cx="167040" cy="56880"/>
            </p14:xfrm>
          </p:contentPart>
        </mc:Choice>
        <mc:Fallback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4FBDCC6F-5117-4E1F-AC09-8156C7EF0AA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495955" y="3760691"/>
                <a:ext cx="1846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7" name="Tinta 36">
                <a:extLst>
                  <a:ext uri="{FF2B5EF4-FFF2-40B4-BE49-F238E27FC236}">
                    <a16:creationId xmlns:a16="http://schemas.microsoft.com/office/drawing/2014/main" id="{B1297A12-B95B-4BF7-8B59-7DFA5A280EA9}"/>
                  </a:ext>
                </a:extLst>
              </p14:cNvPr>
              <p14:cNvContentPartPr/>
              <p14:nvPr/>
            </p14:nvContentPartPr>
            <p14:xfrm>
              <a:off x="6832915" y="3814331"/>
              <a:ext cx="227520" cy="254520"/>
            </p14:xfrm>
          </p:contentPart>
        </mc:Choice>
        <mc:Fallback>
          <p:pic>
            <p:nvPicPr>
              <p:cNvPr id="37" name="Tinta 36">
                <a:extLst>
                  <a:ext uri="{FF2B5EF4-FFF2-40B4-BE49-F238E27FC236}">
                    <a16:creationId xmlns:a16="http://schemas.microsoft.com/office/drawing/2014/main" id="{B1297A12-B95B-4BF7-8B59-7DFA5A280EA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823915" y="3805331"/>
                <a:ext cx="2451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FD0832D1-B9B0-4C5E-9956-8D42386EAD0F}"/>
                  </a:ext>
                </a:extLst>
              </p14:cNvPr>
              <p14:cNvContentPartPr/>
              <p14:nvPr/>
            </p14:nvContentPartPr>
            <p14:xfrm>
              <a:off x="6885115" y="3865091"/>
              <a:ext cx="202320" cy="83160"/>
            </p14:xfrm>
          </p:contentPart>
        </mc:Choice>
        <mc:Fallback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FD0832D1-B9B0-4C5E-9956-8D42386EAD0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876475" y="3856451"/>
                <a:ext cx="2199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0" name="Tinta 39">
                <a:extLst>
                  <a:ext uri="{FF2B5EF4-FFF2-40B4-BE49-F238E27FC236}">
                    <a16:creationId xmlns:a16="http://schemas.microsoft.com/office/drawing/2014/main" id="{BC1D7D08-BBFB-4A9E-AD61-42C1E613505E}"/>
                  </a:ext>
                </a:extLst>
              </p14:cNvPr>
              <p14:cNvContentPartPr/>
              <p14:nvPr/>
            </p14:nvContentPartPr>
            <p14:xfrm>
              <a:off x="8163475" y="3364331"/>
              <a:ext cx="39600" cy="116280"/>
            </p14:xfrm>
          </p:contentPart>
        </mc:Choice>
        <mc:Fallback>
          <p:pic>
            <p:nvPicPr>
              <p:cNvPr id="40" name="Tinta 39">
                <a:extLst>
                  <a:ext uri="{FF2B5EF4-FFF2-40B4-BE49-F238E27FC236}">
                    <a16:creationId xmlns:a16="http://schemas.microsoft.com/office/drawing/2014/main" id="{BC1D7D08-BBFB-4A9E-AD61-42C1E613505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154835" y="3355331"/>
                <a:ext cx="572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217813B2-CB3E-435E-BA18-AF60E67135D9}"/>
                  </a:ext>
                </a:extLst>
              </p14:cNvPr>
              <p14:cNvContentPartPr/>
              <p14:nvPr/>
            </p14:nvContentPartPr>
            <p14:xfrm>
              <a:off x="8146555" y="3335891"/>
              <a:ext cx="37080" cy="286200"/>
            </p14:xfrm>
          </p:contentPart>
        </mc:Choice>
        <mc:Fallback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217813B2-CB3E-435E-BA18-AF60E67135D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137555" y="3327251"/>
                <a:ext cx="547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2" name="Tinta 41">
                <a:extLst>
                  <a:ext uri="{FF2B5EF4-FFF2-40B4-BE49-F238E27FC236}">
                    <a16:creationId xmlns:a16="http://schemas.microsoft.com/office/drawing/2014/main" id="{088EDC2E-2BA0-49D7-BC4D-E9822F10F300}"/>
                  </a:ext>
                </a:extLst>
              </p14:cNvPr>
              <p14:cNvContentPartPr/>
              <p14:nvPr/>
            </p14:nvContentPartPr>
            <p14:xfrm>
              <a:off x="8066275" y="3711731"/>
              <a:ext cx="104040" cy="383760"/>
            </p14:xfrm>
          </p:contentPart>
        </mc:Choice>
        <mc:Fallback>
          <p:pic>
            <p:nvPicPr>
              <p:cNvPr id="42" name="Tinta 41">
                <a:extLst>
                  <a:ext uri="{FF2B5EF4-FFF2-40B4-BE49-F238E27FC236}">
                    <a16:creationId xmlns:a16="http://schemas.microsoft.com/office/drawing/2014/main" id="{088EDC2E-2BA0-49D7-BC4D-E9822F10F30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057635" y="3702731"/>
                <a:ext cx="12168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3" name="Tinta 42">
                <a:extLst>
                  <a:ext uri="{FF2B5EF4-FFF2-40B4-BE49-F238E27FC236}">
                    <a16:creationId xmlns:a16="http://schemas.microsoft.com/office/drawing/2014/main" id="{9E93773A-1E6C-4E42-85E9-3C8B77F0951D}"/>
                  </a:ext>
                </a:extLst>
              </p14:cNvPr>
              <p14:cNvContentPartPr/>
              <p14:nvPr/>
            </p14:nvContentPartPr>
            <p14:xfrm>
              <a:off x="7971955" y="3892451"/>
              <a:ext cx="207720" cy="27360"/>
            </p14:xfrm>
          </p:contentPart>
        </mc:Choice>
        <mc:Fallback>
          <p:pic>
            <p:nvPicPr>
              <p:cNvPr id="43" name="Tinta 42">
                <a:extLst>
                  <a:ext uri="{FF2B5EF4-FFF2-40B4-BE49-F238E27FC236}">
                    <a16:creationId xmlns:a16="http://schemas.microsoft.com/office/drawing/2014/main" id="{9E93773A-1E6C-4E42-85E9-3C8B77F0951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963315" y="3883451"/>
                <a:ext cx="225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4" name="Tinta 43">
                <a:extLst>
                  <a:ext uri="{FF2B5EF4-FFF2-40B4-BE49-F238E27FC236}">
                    <a16:creationId xmlns:a16="http://schemas.microsoft.com/office/drawing/2014/main" id="{145A35DB-61D9-479F-9752-F5EDACC937A8}"/>
                  </a:ext>
                </a:extLst>
              </p14:cNvPr>
              <p14:cNvContentPartPr/>
              <p14:nvPr/>
            </p14:nvContentPartPr>
            <p14:xfrm>
              <a:off x="8235835" y="3844931"/>
              <a:ext cx="200880" cy="331200"/>
            </p14:xfrm>
          </p:contentPart>
        </mc:Choice>
        <mc:Fallback>
          <p:pic>
            <p:nvPicPr>
              <p:cNvPr id="44" name="Tinta 43">
                <a:extLst>
                  <a:ext uri="{FF2B5EF4-FFF2-40B4-BE49-F238E27FC236}">
                    <a16:creationId xmlns:a16="http://schemas.microsoft.com/office/drawing/2014/main" id="{145A35DB-61D9-479F-9752-F5EDACC937A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226835" y="3835931"/>
                <a:ext cx="2185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6" name="Tinta 45">
                <a:extLst>
                  <a:ext uri="{FF2B5EF4-FFF2-40B4-BE49-F238E27FC236}">
                    <a16:creationId xmlns:a16="http://schemas.microsoft.com/office/drawing/2014/main" id="{32DEE238-966B-4CEA-9E94-D755B3BE5904}"/>
                  </a:ext>
                </a:extLst>
              </p14:cNvPr>
              <p14:cNvContentPartPr/>
              <p14:nvPr/>
            </p14:nvContentPartPr>
            <p14:xfrm>
              <a:off x="8829835" y="1416371"/>
              <a:ext cx="280080" cy="350280"/>
            </p14:xfrm>
          </p:contentPart>
        </mc:Choice>
        <mc:Fallback>
          <p:pic>
            <p:nvPicPr>
              <p:cNvPr id="46" name="Tinta 45">
                <a:extLst>
                  <a:ext uri="{FF2B5EF4-FFF2-40B4-BE49-F238E27FC236}">
                    <a16:creationId xmlns:a16="http://schemas.microsoft.com/office/drawing/2014/main" id="{32DEE238-966B-4CEA-9E94-D755B3BE590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821195" y="1407371"/>
                <a:ext cx="2977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A9723363-5069-4E59-BC42-695CE253783F}"/>
                  </a:ext>
                </a:extLst>
              </p14:cNvPr>
              <p14:cNvContentPartPr/>
              <p14:nvPr/>
            </p14:nvContentPartPr>
            <p14:xfrm>
              <a:off x="9174355" y="1449491"/>
              <a:ext cx="190800" cy="213120"/>
            </p14:xfrm>
          </p:contentPart>
        </mc:Choice>
        <mc:Fallback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A9723363-5069-4E59-BC42-695CE253783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165355" y="1440851"/>
                <a:ext cx="2084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CE927FBD-20EB-4E82-B071-4FC4EBB1741D}"/>
                  </a:ext>
                </a:extLst>
              </p14:cNvPr>
              <p14:cNvContentPartPr/>
              <p14:nvPr/>
            </p14:nvContentPartPr>
            <p14:xfrm>
              <a:off x="8964115" y="1499171"/>
              <a:ext cx="406080" cy="236520"/>
            </p14:xfrm>
          </p:contentPart>
        </mc:Choice>
        <mc:Fallback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CE927FBD-20EB-4E82-B071-4FC4EBB1741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955475" y="1490531"/>
                <a:ext cx="4237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C8789F51-D8D4-4C2F-84DE-48F77B80C24C}"/>
                  </a:ext>
                </a:extLst>
              </p14:cNvPr>
              <p14:cNvContentPartPr/>
              <p14:nvPr/>
            </p14:nvContentPartPr>
            <p14:xfrm>
              <a:off x="8793475" y="1812371"/>
              <a:ext cx="592200" cy="127800"/>
            </p14:xfrm>
          </p:contentPart>
        </mc:Choice>
        <mc:Fallback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C8789F51-D8D4-4C2F-84DE-48F77B80C24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784835" y="1803371"/>
                <a:ext cx="609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50" name="Tinta 49">
                <a:extLst>
                  <a:ext uri="{FF2B5EF4-FFF2-40B4-BE49-F238E27FC236}">
                    <a16:creationId xmlns:a16="http://schemas.microsoft.com/office/drawing/2014/main" id="{599F5651-B400-40F9-BAAA-89819A299DE3}"/>
                  </a:ext>
                </a:extLst>
              </p14:cNvPr>
              <p14:cNvContentPartPr/>
              <p14:nvPr/>
            </p14:nvContentPartPr>
            <p14:xfrm>
              <a:off x="8932795" y="1887611"/>
              <a:ext cx="291600" cy="372960"/>
            </p14:xfrm>
          </p:contentPart>
        </mc:Choice>
        <mc:Fallback>
          <p:pic>
            <p:nvPicPr>
              <p:cNvPr id="50" name="Tinta 49">
                <a:extLst>
                  <a:ext uri="{FF2B5EF4-FFF2-40B4-BE49-F238E27FC236}">
                    <a16:creationId xmlns:a16="http://schemas.microsoft.com/office/drawing/2014/main" id="{599F5651-B400-40F9-BAAA-89819A299DE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923795" y="1878611"/>
                <a:ext cx="30924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1" name="Tinta 50">
                <a:extLst>
                  <a:ext uri="{FF2B5EF4-FFF2-40B4-BE49-F238E27FC236}">
                    <a16:creationId xmlns:a16="http://schemas.microsoft.com/office/drawing/2014/main" id="{A84128D7-3110-46F3-8B34-2F0FBFEB061B}"/>
                  </a:ext>
                </a:extLst>
              </p14:cNvPr>
              <p14:cNvContentPartPr/>
              <p14:nvPr/>
            </p14:nvContentPartPr>
            <p14:xfrm>
              <a:off x="9204235" y="1866731"/>
              <a:ext cx="287640" cy="324360"/>
            </p14:xfrm>
          </p:contentPart>
        </mc:Choice>
        <mc:Fallback>
          <p:pic>
            <p:nvPicPr>
              <p:cNvPr id="51" name="Tinta 50">
                <a:extLst>
                  <a:ext uri="{FF2B5EF4-FFF2-40B4-BE49-F238E27FC236}">
                    <a16:creationId xmlns:a16="http://schemas.microsoft.com/office/drawing/2014/main" id="{A84128D7-3110-46F3-8B34-2F0FBFEB061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195595" y="1857731"/>
                <a:ext cx="30528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2" name="Tinta 51">
                <a:extLst>
                  <a:ext uri="{FF2B5EF4-FFF2-40B4-BE49-F238E27FC236}">
                    <a16:creationId xmlns:a16="http://schemas.microsoft.com/office/drawing/2014/main" id="{4ECB9EEE-9C82-460D-A73D-9F738A2BF1B2}"/>
                  </a:ext>
                </a:extLst>
              </p14:cNvPr>
              <p14:cNvContentPartPr/>
              <p14:nvPr/>
            </p14:nvContentPartPr>
            <p14:xfrm>
              <a:off x="8653795" y="1392971"/>
              <a:ext cx="436680" cy="979560"/>
            </p14:xfrm>
          </p:contentPart>
        </mc:Choice>
        <mc:Fallback>
          <p:pic>
            <p:nvPicPr>
              <p:cNvPr id="52" name="Tinta 51">
                <a:extLst>
                  <a:ext uri="{FF2B5EF4-FFF2-40B4-BE49-F238E27FC236}">
                    <a16:creationId xmlns:a16="http://schemas.microsoft.com/office/drawing/2014/main" id="{4ECB9EEE-9C82-460D-A73D-9F738A2BF1B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645155" y="1383971"/>
                <a:ext cx="454320" cy="9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3" name="Tinta 52">
                <a:extLst>
                  <a:ext uri="{FF2B5EF4-FFF2-40B4-BE49-F238E27FC236}">
                    <a16:creationId xmlns:a16="http://schemas.microsoft.com/office/drawing/2014/main" id="{482F4A86-2D57-41A8-A11D-AF0F95BB0D08}"/>
                  </a:ext>
                </a:extLst>
              </p14:cNvPr>
              <p14:cNvContentPartPr/>
              <p14:nvPr/>
            </p14:nvContentPartPr>
            <p14:xfrm>
              <a:off x="9375235" y="1329251"/>
              <a:ext cx="183240" cy="937440"/>
            </p14:xfrm>
          </p:contentPart>
        </mc:Choice>
        <mc:Fallback>
          <p:pic>
            <p:nvPicPr>
              <p:cNvPr id="53" name="Tinta 52">
                <a:extLst>
                  <a:ext uri="{FF2B5EF4-FFF2-40B4-BE49-F238E27FC236}">
                    <a16:creationId xmlns:a16="http://schemas.microsoft.com/office/drawing/2014/main" id="{482F4A86-2D57-41A8-A11D-AF0F95BB0D0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366235" y="1320251"/>
                <a:ext cx="200880" cy="9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4" name="Tinta 53">
                <a:extLst>
                  <a:ext uri="{FF2B5EF4-FFF2-40B4-BE49-F238E27FC236}">
                    <a16:creationId xmlns:a16="http://schemas.microsoft.com/office/drawing/2014/main" id="{BEA26E19-E7C4-4661-B087-7BD5505CB473}"/>
                  </a:ext>
                </a:extLst>
              </p14:cNvPr>
              <p14:cNvContentPartPr/>
              <p14:nvPr/>
            </p14:nvContentPartPr>
            <p14:xfrm>
              <a:off x="9562435" y="2033051"/>
              <a:ext cx="189720" cy="297000"/>
            </p14:xfrm>
          </p:contentPart>
        </mc:Choice>
        <mc:Fallback>
          <p:pic>
            <p:nvPicPr>
              <p:cNvPr id="54" name="Tinta 53">
                <a:extLst>
                  <a:ext uri="{FF2B5EF4-FFF2-40B4-BE49-F238E27FC236}">
                    <a16:creationId xmlns:a16="http://schemas.microsoft.com/office/drawing/2014/main" id="{BEA26E19-E7C4-4661-B087-7BD5505CB47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553435" y="2024411"/>
                <a:ext cx="2073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55" name="Tinta 54">
                <a:extLst>
                  <a:ext uri="{FF2B5EF4-FFF2-40B4-BE49-F238E27FC236}">
                    <a16:creationId xmlns:a16="http://schemas.microsoft.com/office/drawing/2014/main" id="{A4987365-75C4-4969-A169-0AF9F9ED45CF}"/>
                  </a:ext>
                </a:extLst>
              </p14:cNvPr>
              <p14:cNvContentPartPr/>
              <p14:nvPr/>
            </p14:nvContentPartPr>
            <p14:xfrm>
              <a:off x="9567835" y="2095691"/>
              <a:ext cx="156600" cy="7560"/>
            </p14:xfrm>
          </p:contentPart>
        </mc:Choice>
        <mc:Fallback>
          <p:pic>
            <p:nvPicPr>
              <p:cNvPr id="55" name="Tinta 54">
                <a:extLst>
                  <a:ext uri="{FF2B5EF4-FFF2-40B4-BE49-F238E27FC236}">
                    <a16:creationId xmlns:a16="http://schemas.microsoft.com/office/drawing/2014/main" id="{A4987365-75C4-4969-A169-0AF9F9ED45C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559195" y="2087051"/>
                <a:ext cx="1742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56" name="Tinta 55">
                <a:extLst>
                  <a:ext uri="{FF2B5EF4-FFF2-40B4-BE49-F238E27FC236}">
                    <a16:creationId xmlns:a16="http://schemas.microsoft.com/office/drawing/2014/main" id="{98010BC1-D7CC-4A8D-918F-85771DF656EC}"/>
                  </a:ext>
                </a:extLst>
              </p14:cNvPr>
              <p14:cNvContentPartPr/>
              <p14:nvPr/>
            </p14:nvContentPartPr>
            <p14:xfrm>
              <a:off x="9905155" y="2121611"/>
              <a:ext cx="169560" cy="242640"/>
            </p14:xfrm>
          </p:contentPart>
        </mc:Choice>
        <mc:Fallback>
          <p:pic>
            <p:nvPicPr>
              <p:cNvPr id="56" name="Tinta 55">
                <a:extLst>
                  <a:ext uri="{FF2B5EF4-FFF2-40B4-BE49-F238E27FC236}">
                    <a16:creationId xmlns:a16="http://schemas.microsoft.com/office/drawing/2014/main" id="{98010BC1-D7CC-4A8D-918F-85771DF656E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896515" y="2112611"/>
                <a:ext cx="1872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57" name="Tinta 56">
                <a:extLst>
                  <a:ext uri="{FF2B5EF4-FFF2-40B4-BE49-F238E27FC236}">
                    <a16:creationId xmlns:a16="http://schemas.microsoft.com/office/drawing/2014/main" id="{37D1CF35-D92E-470C-9121-E4F471470718}"/>
                  </a:ext>
                </a:extLst>
              </p14:cNvPr>
              <p14:cNvContentPartPr/>
              <p14:nvPr/>
            </p14:nvContentPartPr>
            <p14:xfrm>
              <a:off x="10106035" y="1740371"/>
              <a:ext cx="198720" cy="33480"/>
            </p14:xfrm>
          </p:contentPart>
        </mc:Choice>
        <mc:Fallback>
          <p:pic>
            <p:nvPicPr>
              <p:cNvPr id="57" name="Tinta 56">
                <a:extLst>
                  <a:ext uri="{FF2B5EF4-FFF2-40B4-BE49-F238E27FC236}">
                    <a16:creationId xmlns:a16="http://schemas.microsoft.com/office/drawing/2014/main" id="{37D1CF35-D92E-470C-9121-E4F47147071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097035" y="1731371"/>
                <a:ext cx="2163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58" name="Tinta 57">
                <a:extLst>
                  <a:ext uri="{FF2B5EF4-FFF2-40B4-BE49-F238E27FC236}">
                    <a16:creationId xmlns:a16="http://schemas.microsoft.com/office/drawing/2014/main" id="{A5660ED1-2E9E-4FE4-BC1E-0D0F088FC68B}"/>
                  </a:ext>
                </a:extLst>
              </p14:cNvPr>
              <p14:cNvContentPartPr/>
              <p14:nvPr/>
            </p14:nvContentPartPr>
            <p14:xfrm>
              <a:off x="10057435" y="1815971"/>
              <a:ext cx="219600" cy="64080"/>
            </p14:xfrm>
          </p:contentPart>
        </mc:Choice>
        <mc:Fallback>
          <p:pic>
            <p:nvPicPr>
              <p:cNvPr id="58" name="Tinta 57">
                <a:extLst>
                  <a:ext uri="{FF2B5EF4-FFF2-40B4-BE49-F238E27FC236}">
                    <a16:creationId xmlns:a16="http://schemas.microsoft.com/office/drawing/2014/main" id="{A5660ED1-2E9E-4FE4-BC1E-0D0F088FC68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048795" y="1806971"/>
                <a:ext cx="2372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59" name="Tinta 58">
                <a:extLst>
                  <a:ext uri="{FF2B5EF4-FFF2-40B4-BE49-F238E27FC236}">
                    <a16:creationId xmlns:a16="http://schemas.microsoft.com/office/drawing/2014/main" id="{89A52106-79A9-4349-9CDF-B67FA6BCC66C}"/>
                  </a:ext>
                </a:extLst>
              </p14:cNvPr>
              <p14:cNvContentPartPr/>
              <p14:nvPr/>
            </p14:nvContentPartPr>
            <p14:xfrm>
              <a:off x="10733155" y="1042331"/>
              <a:ext cx="349560" cy="539280"/>
            </p14:xfrm>
          </p:contentPart>
        </mc:Choice>
        <mc:Fallback>
          <p:pic>
            <p:nvPicPr>
              <p:cNvPr id="59" name="Tinta 58">
                <a:extLst>
                  <a:ext uri="{FF2B5EF4-FFF2-40B4-BE49-F238E27FC236}">
                    <a16:creationId xmlns:a16="http://schemas.microsoft.com/office/drawing/2014/main" id="{89A52106-79A9-4349-9CDF-B67FA6BCC66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724515" y="1033691"/>
                <a:ext cx="36720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0" name="Tinta 59">
                <a:extLst>
                  <a:ext uri="{FF2B5EF4-FFF2-40B4-BE49-F238E27FC236}">
                    <a16:creationId xmlns:a16="http://schemas.microsoft.com/office/drawing/2014/main" id="{5EB06D74-513C-4BAE-9FEA-E03C727D90B4}"/>
                  </a:ext>
                </a:extLst>
              </p14:cNvPr>
              <p14:cNvContentPartPr/>
              <p14:nvPr/>
            </p14:nvContentPartPr>
            <p14:xfrm>
              <a:off x="11123035" y="1219451"/>
              <a:ext cx="243000" cy="301680"/>
            </p14:xfrm>
          </p:contentPart>
        </mc:Choice>
        <mc:Fallback>
          <p:pic>
            <p:nvPicPr>
              <p:cNvPr id="60" name="Tinta 59">
                <a:extLst>
                  <a:ext uri="{FF2B5EF4-FFF2-40B4-BE49-F238E27FC236}">
                    <a16:creationId xmlns:a16="http://schemas.microsoft.com/office/drawing/2014/main" id="{5EB06D74-513C-4BAE-9FEA-E03C727D90B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1114395" y="1210451"/>
                <a:ext cx="26064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61" name="Tinta 60">
                <a:extLst>
                  <a:ext uri="{FF2B5EF4-FFF2-40B4-BE49-F238E27FC236}">
                    <a16:creationId xmlns:a16="http://schemas.microsoft.com/office/drawing/2014/main" id="{9747DA34-804F-4111-BB9D-BB3031B7AA3F}"/>
                  </a:ext>
                </a:extLst>
              </p14:cNvPr>
              <p14:cNvContentPartPr/>
              <p14:nvPr/>
            </p14:nvContentPartPr>
            <p14:xfrm>
              <a:off x="10956355" y="1232411"/>
              <a:ext cx="416520" cy="327600"/>
            </p14:xfrm>
          </p:contentPart>
        </mc:Choice>
        <mc:Fallback>
          <p:pic>
            <p:nvPicPr>
              <p:cNvPr id="61" name="Tinta 60">
                <a:extLst>
                  <a:ext uri="{FF2B5EF4-FFF2-40B4-BE49-F238E27FC236}">
                    <a16:creationId xmlns:a16="http://schemas.microsoft.com/office/drawing/2014/main" id="{9747DA34-804F-4111-BB9D-BB3031B7AA3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947715" y="1223411"/>
                <a:ext cx="43416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62" name="Tinta 61">
                <a:extLst>
                  <a:ext uri="{FF2B5EF4-FFF2-40B4-BE49-F238E27FC236}">
                    <a16:creationId xmlns:a16="http://schemas.microsoft.com/office/drawing/2014/main" id="{EA974BC7-8BC8-4AD0-A2C0-D6A91FE48342}"/>
                  </a:ext>
                </a:extLst>
              </p14:cNvPr>
              <p14:cNvContentPartPr/>
              <p14:nvPr/>
            </p14:nvContentPartPr>
            <p14:xfrm>
              <a:off x="10739995" y="1507451"/>
              <a:ext cx="635760" cy="223560"/>
            </p14:xfrm>
          </p:contentPart>
        </mc:Choice>
        <mc:Fallback>
          <p:pic>
            <p:nvPicPr>
              <p:cNvPr id="62" name="Tinta 61">
                <a:extLst>
                  <a:ext uri="{FF2B5EF4-FFF2-40B4-BE49-F238E27FC236}">
                    <a16:creationId xmlns:a16="http://schemas.microsoft.com/office/drawing/2014/main" id="{EA974BC7-8BC8-4AD0-A2C0-D6A91FE4834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730995" y="1498811"/>
                <a:ext cx="6534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63" name="Tinta 62">
                <a:extLst>
                  <a:ext uri="{FF2B5EF4-FFF2-40B4-BE49-F238E27FC236}">
                    <a16:creationId xmlns:a16="http://schemas.microsoft.com/office/drawing/2014/main" id="{2A502AAD-6490-4A67-AB7F-36905F76D0F2}"/>
                  </a:ext>
                </a:extLst>
              </p14:cNvPr>
              <p14:cNvContentPartPr/>
              <p14:nvPr/>
            </p14:nvContentPartPr>
            <p14:xfrm>
              <a:off x="10806595" y="1767371"/>
              <a:ext cx="271080" cy="459000"/>
            </p14:xfrm>
          </p:contentPart>
        </mc:Choice>
        <mc:Fallback>
          <p:pic>
            <p:nvPicPr>
              <p:cNvPr id="63" name="Tinta 62">
                <a:extLst>
                  <a:ext uri="{FF2B5EF4-FFF2-40B4-BE49-F238E27FC236}">
                    <a16:creationId xmlns:a16="http://schemas.microsoft.com/office/drawing/2014/main" id="{2A502AAD-6490-4A67-AB7F-36905F76D0F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797955" y="1758731"/>
                <a:ext cx="28872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64" name="Tinta 63">
                <a:extLst>
                  <a:ext uri="{FF2B5EF4-FFF2-40B4-BE49-F238E27FC236}">
                    <a16:creationId xmlns:a16="http://schemas.microsoft.com/office/drawing/2014/main" id="{353EEF05-D401-447F-A0E7-CB4D1D71661A}"/>
                  </a:ext>
                </a:extLst>
              </p14:cNvPr>
              <p14:cNvContentPartPr/>
              <p14:nvPr/>
            </p14:nvContentPartPr>
            <p14:xfrm>
              <a:off x="11201875" y="1713011"/>
              <a:ext cx="167040" cy="365040"/>
            </p14:xfrm>
          </p:contentPart>
        </mc:Choice>
        <mc:Fallback>
          <p:pic>
            <p:nvPicPr>
              <p:cNvPr id="64" name="Tinta 63">
                <a:extLst>
                  <a:ext uri="{FF2B5EF4-FFF2-40B4-BE49-F238E27FC236}">
                    <a16:creationId xmlns:a16="http://schemas.microsoft.com/office/drawing/2014/main" id="{353EEF05-D401-447F-A0E7-CB4D1D71661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1193235" y="1704371"/>
                <a:ext cx="18468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65" name="Tinta 64">
                <a:extLst>
                  <a:ext uri="{FF2B5EF4-FFF2-40B4-BE49-F238E27FC236}">
                    <a16:creationId xmlns:a16="http://schemas.microsoft.com/office/drawing/2014/main" id="{36BF50EA-0E4C-447A-AF5C-7AFEE061BF1C}"/>
                  </a:ext>
                </a:extLst>
              </p14:cNvPr>
              <p14:cNvContentPartPr/>
              <p14:nvPr/>
            </p14:nvContentPartPr>
            <p14:xfrm>
              <a:off x="11121955" y="1887971"/>
              <a:ext cx="235440" cy="120960"/>
            </p14:xfrm>
          </p:contentPart>
        </mc:Choice>
        <mc:Fallback>
          <p:pic>
            <p:nvPicPr>
              <p:cNvPr id="65" name="Tinta 64">
                <a:extLst>
                  <a:ext uri="{FF2B5EF4-FFF2-40B4-BE49-F238E27FC236}">
                    <a16:creationId xmlns:a16="http://schemas.microsoft.com/office/drawing/2014/main" id="{36BF50EA-0E4C-447A-AF5C-7AFEE061BF1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112955" y="1878971"/>
                <a:ext cx="2530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66" name="Tinta 65">
                <a:extLst>
                  <a:ext uri="{FF2B5EF4-FFF2-40B4-BE49-F238E27FC236}">
                    <a16:creationId xmlns:a16="http://schemas.microsoft.com/office/drawing/2014/main" id="{B50BFF2F-EE60-4D54-AD46-F54C53F2ABFE}"/>
                  </a:ext>
                </a:extLst>
              </p14:cNvPr>
              <p14:cNvContentPartPr/>
              <p14:nvPr/>
            </p14:nvContentPartPr>
            <p14:xfrm>
              <a:off x="10653595" y="1020731"/>
              <a:ext cx="378000" cy="1441440"/>
            </p14:xfrm>
          </p:contentPart>
        </mc:Choice>
        <mc:Fallback>
          <p:pic>
            <p:nvPicPr>
              <p:cNvPr id="66" name="Tinta 65">
                <a:extLst>
                  <a:ext uri="{FF2B5EF4-FFF2-40B4-BE49-F238E27FC236}">
                    <a16:creationId xmlns:a16="http://schemas.microsoft.com/office/drawing/2014/main" id="{B50BFF2F-EE60-4D54-AD46-F54C53F2ABF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644955" y="1012091"/>
                <a:ext cx="395640" cy="14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67" name="Tinta 66">
                <a:extLst>
                  <a:ext uri="{FF2B5EF4-FFF2-40B4-BE49-F238E27FC236}">
                    <a16:creationId xmlns:a16="http://schemas.microsoft.com/office/drawing/2014/main" id="{6D7D6DC0-04FF-4F37-9CFB-14EC34D205A9}"/>
                  </a:ext>
                </a:extLst>
              </p14:cNvPr>
              <p14:cNvContentPartPr/>
              <p14:nvPr/>
            </p14:nvContentPartPr>
            <p14:xfrm>
              <a:off x="11275315" y="1052771"/>
              <a:ext cx="244080" cy="1228680"/>
            </p14:xfrm>
          </p:contentPart>
        </mc:Choice>
        <mc:Fallback>
          <p:pic>
            <p:nvPicPr>
              <p:cNvPr id="67" name="Tinta 66">
                <a:extLst>
                  <a:ext uri="{FF2B5EF4-FFF2-40B4-BE49-F238E27FC236}">
                    <a16:creationId xmlns:a16="http://schemas.microsoft.com/office/drawing/2014/main" id="{6D7D6DC0-04FF-4F37-9CFB-14EC34D205A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1266675" y="1044131"/>
                <a:ext cx="261720" cy="12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68" name="Tinta 67">
                <a:extLst>
                  <a:ext uri="{FF2B5EF4-FFF2-40B4-BE49-F238E27FC236}">
                    <a16:creationId xmlns:a16="http://schemas.microsoft.com/office/drawing/2014/main" id="{A9F404B2-1D28-4565-B110-766F0DE5D0B1}"/>
                  </a:ext>
                </a:extLst>
              </p14:cNvPr>
              <p14:cNvContentPartPr/>
              <p14:nvPr/>
            </p14:nvContentPartPr>
            <p14:xfrm>
              <a:off x="11555035" y="1959971"/>
              <a:ext cx="148680" cy="319680"/>
            </p14:xfrm>
          </p:contentPart>
        </mc:Choice>
        <mc:Fallback>
          <p:pic>
            <p:nvPicPr>
              <p:cNvPr id="68" name="Tinta 67">
                <a:extLst>
                  <a:ext uri="{FF2B5EF4-FFF2-40B4-BE49-F238E27FC236}">
                    <a16:creationId xmlns:a16="http://schemas.microsoft.com/office/drawing/2014/main" id="{A9F404B2-1D28-4565-B110-766F0DE5D0B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1546035" y="1950971"/>
                <a:ext cx="16632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69" name="Tinta 68">
                <a:extLst>
                  <a:ext uri="{FF2B5EF4-FFF2-40B4-BE49-F238E27FC236}">
                    <a16:creationId xmlns:a16="http://schemas.microsoft.com/office/drawing/2014/main" id="{BDAEC228-0921-445A-A8D2-5909B1CED884}"/>
                  </a:ext>
                </a:extLst>
              </p14:cNvPr>
              <p14:cNvContentPartPr/>
              <p14:nvPr/>
            </p14:nvContentPartPr>
            <p14:xfrm>
              <a:off x="11535235" y="2019011"/>
              <a:ext cx="146160" cy="13320"/>
            </p14:xfrm>
          </p:contentPart>
        </mc:Choice>
        <mc:Fallback>
          <p:pic>
            <p:nvPicPr>
              <p:cNvPr id="69" name="Tinta 68">
                <a:extLst>
                  <a:ext uri="{FF2B5EF4-FFF2-40B4-BE49-F238E27FC236}">
                    <a16:creationId xmlns:a16="http://schemas.microsoft.com/office/drawing/2014/main" id="{BDAEC228-0921-445A-A8D2-5909B1CED88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1526595" y="2010011"/>
                <a:ext cx="163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70" name="Tinta 69">
                <a:extLst>
                  <a:ext uri="{FF2B5EF4-FFF2-40B4-BE49-F238E27FC236}">
                    <a16:creationId xmlns:a16="http://schemas.microsoft.com/office/drawing/2014/main" id="{EE934789-49A4-4393-8CF4-D1EB1BC8086E}"/>
                  </a:ext>
                </a:extLst>
              </p14:cNvPr>
              <p14:cNvContentPartPr/>
              <p14:nvPr/>
            </p14:nvContentPartPr>
            <p14:xfrm>
              <a:off x="11736115" y="2217731"/>
              <a:ext cx="218880" cy="307080"/>
            </p14:xfrm>
          </p:contentPart>
        </mc:Choice>
        <mc:Fallback>
          <p:pic>
            <p:nvPicPr>
              <p:cNvPr id="70" name="Tinta 69">
                <a:extLst>
                  <a:ext uri="{FF2B5EF4-FFF2-40B4-BE49-F238E27FC236}">
                    <a16:creationId xmlns:a16="http://schemas.microsoft.com/office/drawing/2014/main" id="{EE934789-49A4-4393-8CF4-D1EB1BC8086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1727115" y="2209091"/>
                <a:ext cx="2365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5" name="Tinta 94">
                <a:extLst>
                  <a:ext uri="{FF2B5EF4-FFF2-40B4-BE49-F238E27FC236}">
                    <a16:creationId xmlns:a16="http://schemas.microsoft.com/office/drawing/2014/main" id="{D7D5B944-81A1-4EA3-B6E9-727853F913D8}"/>
                  </a:ext>
                </a:extLst>
              </p14:cNvPr>
              <p14:cNvContentPartPr/>
              <p14:nvPr/>
            </p14:nvContentPartPr>
            <p14:xfrm>
              <a:off x="10750435" y="3615971"/>
              <a:ext cx="121320" cy="421920"/>
            </p14:xfrm>
          </p:contentPart>
        </mc:Choice>
        <mc:Fallback>
          <p:pic>
            <p:nvPicPr>
              <p:cNvPr id="95" name="Tinta 94">
                <a:extLst>
                  <a:ext uri="{FF2B5EF4-FFF2-40B4-BE49-F238E27FC236}">
                    <a16:creationId xmlns:a16="http://schemas.microsoft.com/office/drawing/2014/main" id="{D7D5B944-81A1-4EA3-B6E9-727853F913D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741435" y="3606971"/>
                <a:ext cx="13896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6" name="Tinta 95">
                <a:extLst>
                  <a:ext uri="{FF2B5EF4-FFF2-40B4-BE49-F238E27FC236}">
                    <a16:creationId xmlns:a16="http://schemas.microsoft.com/office/drawing/2014/main" id="{1B388838-F6B7-42AE-A9C8-36E798EB1F4F}"/>
                  </a:ext>
                </a:extLst>
              </p14:cNvPr>
              <p14:cNvContentPartPr/>
              <p14:nvPr/>
            </p14:nvContentPartPr>
            <p14:xfrm>
              <a:off x="10959595" y="3670331"/>
              <a:ext cx="245160" cy="302760"/>
            </p14:xfrm>
          </p:contentPart>
        </mc:Choice>
        <mc:Fallback>
          <p:pic>
            <p:nvPicPr>
              <p:cNvPr id="96" name="Tinta 95">
                <a:extLst>
                  <a:ext uri="{FF2B5EF4-FFF2-40B4-BE49-F238E27FC236}">
                    <a16:creationId xmlns:a16="http://schemas.microsoft.com/office/drawing/2014/main" id="{1B388838-F6B7-42AE-A9C8-36E798EB1F4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950955" y="3661331"/>
                <a:ext cx="2628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7" name="Tinta 96">
                <a:extLst>
                  <a:ext uri="{FF2B5EF4-FFF2-40B4-BE49-F238E27FC236}">
                    <a16:creationId xmlns:a16="http://schemas.microsoft.com/office/drawing/2014/main" id="{BB8FF31D-49A0-4B20-ACFE-BA96EAF0F0A0}"/>
                  </a:ext>
                </a:extLst>
              </p14:cNvPr>
              <p14:cNvContentPartPr/>
              <p14:nvPr/>
            </p14:nvContentPartPr>
            <p14:xfrm>
              <a:off x="11263435" y="3424451"/>
              <a:ext cx="111960" cy="542520"/>
            </p14:xfrm>
          </p:contentPart>
        </mc:Choice>
        <mc:Fallback>
          <p:pic>
            <p:nvPicPr>
              <p:cNvPr id="97" name="Tinta 96">
                <a:extLst>
                  <a:ext uri="{FF2B5EF4-FFF2-40B4-BE49-F238E27FC236}">
                    <a16:creationId xmlns:a16="http://schemas.microsoft.com/office/drawing/2014/main" id="{BB8FF31D-49A0-4B20-ACFE-BA96EAF0F0A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254795" y="3415811"/>
                <a:ext cx="12960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02" name="Tinta 101">
                <a:extLst>
                  <a:ext uri="{FF2B5EF4-FFF2-40B4-BE49-F238E27FC236}">
                    <a16:creationId xmlns:a16="http://schemas.microsoft.com/office/drawing/2014/main" id="{B6C1C41A-3997-4F51-A5CD-DF9D944F43E1}"/>
                  </a:ext>
                </a:extLst>
              </p14:cNvPr>
              <p14:cNvContentPartPr/>
              <p14:nvPr/>
            </p14:nvContentPartPr>
            <p14:xfrm>
              <a:off x="261115" y="606371"/>
              <a:ext cx="217440" cy="410400"/>
            </p14:xfrm>
          </p:contentPart>
        </mc:Choice>
        <mc:Fallback>
          <p:pic>
            <p:nvPicPr>
              <p:cNvPr id="102" name="Tinta 101">
                <a:extLst>
                  <a:ext uri="{FF2B5EF4-FFF2-40B4-BE49-F238E27FC236}">
                    <a16:creationId xmlns:a16="http://schemas.microsoft.com/office/drawing/2014/main" id="{B6C1C41A-3997-4F51-A5CD-DF9D944F43E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52115" y="597371"/>
                <a:ext cx="23508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3" name="Tinta 102">
                <a:extLst>
                  <a:ext uri="{FF2B5EF4-FFF2-40B4-BE49-F238E27FC236}">
                    <a16:creationId xmlns:a16="http://schemas.microsoft.com/office/drawing/2014/main" id="{B8DDD56C-480E-43A5-BE64-89B71427AAA6}"/>
                  </a:ext>
                </a:extLst>
              </p14:cNvPr>
              <p14:cNvContentPartPr/>
              <p14:nvPr/>
            </p14:nvContentPartPr>
            <p14:xfrm>
              <a:off x="534355" y="675851"/>
              <a:ext cx="185400" cy="262440"/>
            </p14:xfrm>
          </p:contentPart>
        </mc:Choice>
        <mc:Fallback>
          <p:pic>
            <p:nvPicPr>
              <p:cNvPr id="103" name="Tinta 102">
                <a:extLst>
                  <a:ext uri="{FF2B5EF4-FFF2-40B4-BE49-F238E27FC236}">
                    <a16:creationId xmlns:a16="http://schemas.microsoft.com/office/drawing/2014/main" id="{B8DDD56C-480E-43A5-BE64-89B71427AAA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25355" y="667211"/>
                <a:ext cx="2030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4" name="Tinta 103">
                <a:extLst>
                  <a:ext uri="{FF2B5EF4-FFF2-40B4-BE49-F238E27FC236}">
                    <a16:creationId xmlns:a16="http://schemas.microsoft.com/office/drawing/2014/main" id="{88D7C2B7-D756-495B-AA0C-68094B31673F}"/>
                  </a:ext>
                </a:extLst>
              </p14:cNvPr>
              <p14:cNvContentPartPr/>
              <p14:nvPr/>
            </p14:nvContentPartPr>
            <p14:xfrm>
              <a:off x="435715" y="708971"/>
              <a:ext cx="327240" cy="205920"/>
            </p14:xfrm>
          </p:contentPart>
        </mc:Choice>
        <mc:Fallback>
          <p:pic>
            <p:nvPicPr>
              <p:cNvPr id="104" name="Tinta 103">
                <a:extLst>
                  <a:ext uri="{FF2B5EF4-FFF2-40B4-BE49-F238E27FC236}">
                    <a16:creationId xmlns:a16="http://schemas.microsoft.com/office/drawing/2014/main" id="{88D7C2B7-D756-495B-AA0C-68094B31673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27075" y="700331"/>
                <a:ext cx="3448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05" name="Tinta 104">
                <a:extLst>
                  <a:ext uri="{FF2B5EF4-FFF2-40B4-BE49-F238E27FC236}">
                    <a16:creationId xmlns:a16="http://schemas.microsoft.com/office/drawing/2014/main" id="{67604E42-ECD8-4EA0-A343-D16DD710F3E9}"/>
                  </a:ext>
                </a:extLst>
              </p14:cNvPr>
              <p14:cNvContentPartPr/>
              <p14:nvPr/>
            </p14:nvContentPartPr>
            <p14:xfrm>
              <a:off x="160315" y="1026851"/>
              <a:ext cx="474120" cy="61920"/>
            </p14:xfrm>
          </p:contentPart>
        </mc:Choice>
        <mc:Fallback>
          <p:pic>
            <p:nvPicPr>
              <p:cNvPr id="105" name="Tinta 104">
                <a:extLst>
                  <a:ext uri="{FF2B5EF4-FFF2-40B4-BE49-F238E27FC236}">
                    <a16:creationId xmlns:a16="http://schemas.microsoft.com/office/drawing/2014/main" id="{67604E42-ECD8-4EA0-A343-D16DD710F3E9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51315" y="1017851"/>
                <a:ext cx="4917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6" name="Tinta 105">
                <a:extLst>
                  <a:ext uri="{FF2B5EF4-FFF2-40B4-BE49-F238E27FC236}">
                    <a16:creationId xmlns:a16="http://schemas.microsoft.com/office/drawing/2014/main" id="{B2BB0237-7E72-41E7-B46B-3983B328628C}"/>
                  </a:ext>
                </a:extLst>
              </p14:cNvPr>
              <p14:cNvContentPartPr/>
              <p14:nvPr/>
            </p14:nvContentPartPr>
            <p14:xfrm>
              <a:off x="223315" y="1079411"/>
              <a:ext cx="227520" cy="345600"/>
            </p14:xfrm>
          </p:contentPart>
        </mc:Choice>
        <mc:Fallback>
          <p:pic>
            <p:nvPicPr>
              <p:cNvPr id="106" name="Tinta 105">
                <a:extLst>
                  <a:ext uri="{FF2B5EF4-FFF2-40B4-BE49-F238E27FC236}">
                    <a16:creationId xmlns:a16="http://schemas.microsoft.com/office/drawing/2014/main" id="{B2BB0237-7E72-41E7-B46B-3983B328628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14315" y="1070411"/>
                <a:ext cx="2451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7" name="Tinta 106">
                <a:extLst>
                  <a:ext uri="{FF2B5EF4-FFF2-40B4-BE49-F238E27FC236}">
                    <a16:creationId xmlns:a16="http://schemas.microsoft.com/office/drawing/2014/main" id="{6A59D542-F39F-4F1D-83D0-956BECAC8176}"/>
                  </a:ext>
                </a:extLst>
              </p14:cNvPr>
              <p14:cNvContentPartPr/>
              <p14:nvPr/>
            </p14:nvContentPartPr>
            <p14:xfrm>
              <a:off x="548755" y="1022171"/>
              <a:ext cx="132120" cy="335160"/>
            </p14:xfrm>
          </p:contentPart>
        </mc:Choice>
        <mc:Fallback>
          <p:pic>
            <p:nvPicPr>
              <p:cNvPr id="107" name="Tinta 106">
                <a:extLst>
                  <a:ext uri="{FF2B5EF4-FFF2-40B4-BE49-F238E27FC236}">
                    <a16:creationId xmlns:a16="http://schemas.microsoft.com/office/drawing/2014/main" id="{6A59D542-F39F-4F1D-83D0-956BECAC817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40115" y="1013171"/>
                <a:ext cx="14976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08" name="Tinta 107">
                <a:extLst>
                  <a:ext uri="{FF2B5EF4-FFF2-40B4-BE49-F238E27FC236}">
                    <a16:creationId xmlns:a16="http://schemas.microsoft.com/office/drawing/2014/main" id="{CF6BCD2B-D8F3-4A62-B379-C8376746CE51}"/>
                  </a:ext>
                </a:extLst>
              </p14:cNvPr>
              <p14:cNvContentPartPr/>
              <p14:nvPr/>
            </p14:nvContentPartPr>
            <p14:xfrm>
              <a:off x="526435" y="1199291"/>
              <a:ext cx="180000" cy="43920"/>
            </p14:xfrm>
          </p:contentPart>
        </mc:Choice>
        <mc:Fallback>
          <p:pic>
            <p:nvPicPr>
              <p:cNvPr id="108" name="Tinta 107">
                <a:extLst>
                  <a:ext uri="{FF2B5EF4-FFF2-40B4-BE49-F238E27FC236}">
                    <a16:creationId xmlns:a16="http://schemas.microsoft.com/office/drawing/2014/main" id="{CF6BCD2B-D8F3-4A62-B379-C8376746CE5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17795" y="1190291"/>
                <a:ext cx="1976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0" name="Tinta 109">
                <a:extLst>
                  <a:ext uri="{FF2B5EF4-FFF2-40B4-BE49-F238E27FC236}">
                    <a16:creationId xmlns:a16="http://schemas.microsoft.com/office/drawing/2014/main" id="{1CA33293-8EB0-4640-9272-CFDB918707E8}"/>
                  </a:ext>
                </a:extLst>
              </p14:cNvPr>
              <p14:cNvContentPartPr/>
              <p14:nvPr/>
            </p14:nvContentPartPr>
            <p14:xfrm>
              <a:off x="163915" y="407651"/>
              <a:ext cx="343440" cy="1154520"/>
            </p14:xfrm>
          </p:contentPart>
        </mc:Choice>
        <mc:Fallback>
          <p:pic>
            <p:nvPicPr>
              <p:cNvPr id="110" name="Tinta 109">
                <a:extLst>
                  <a:ext uri="{FF2B5EF4-FFF2-40B4-BE49-F238E27FC236}">
                    <a16:creationId xmlns:a16="http://schemas.microsoft.com/office/drawing/2014/main" id="{1CA33293-8EB0-4640-9272-CFDB918707E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54915" y="398651"/>
                <a:ext cx="361080" cy="11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11" name="Tinta 110">
                <a:extLst>
                  <a:ext uri="{FF2B5EF4-FFF2-40B4-BE49-F238E27FC236}">
                    <a16:creationId xmlns:a16="http://schemas.microsoft.com/office/drawing/2014/main" id="{4B98B241-2379-425E-A4B3-5C5A3D9A610F}"/>
                  </a:ext>
                </a:extLst>
              </p14:cNvPr>
              <p14:cNvContentPartPr/>
              <p14:nvPr/>
            </p14:nvContentPartPr>
            <p14:xfrm>
              <a:off x="716515" y="400811"/>
              <a:ext cx="209880" cy="1045800"/>
            </p14:xfrm>
          </p:contentPart>
        </mc:Choice>
        <mc:Fallback>
          <p:pic>
            <p:nvPicPr>
              <p:cNvPr id="111" name="Tinta 110">
                <a:extLst>
                  <a:ext uri="{FF2B5EF4-FFF2-40B4-BE49-F238E27FC236}">
                    <a16:creationId xmlns:a16="http://schemas.microsoft.com/office/drawing/2014/main" id="{4B98B241-2379-425E-A4B3-5C5A3D9A610F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07875" y="391811"/>
                <a:ext cx="227520" cy="10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12" name="Tinta 111">
                <a:extLst>
                  <a:ext uri="{FF2B5EF4-FFF2-40B4-BE49-F238E27FC236}">
                    <a16:creationId xmlns:a16="http://schemas.microsoft.com/office/drawing/2014/main" id="{6790D8B3-4964-4D89-8809-076177F0007E}"/>
                  </a:ext>
                </a:extLst>
              </p14:cNvPr>
              <p14:cNvContentPartPr/>
              <p14:nvPr/>
            </p14:nvContentPartPr>
            <p14:xfrm>
              <a:off x="951955" y="1207571"/>
              <a:ext cx="258840" cy="284760"/>
            </p14:xfrm>
          </p:contentPart>
        </mc:Choice>
        <mc:Fallback>
          <p:pic>
            <p:nvPicPr>
              <p:cNvPr id="112" name="Tinta 111">
                <a:extLst>
                  <a:ext uri="{FF2B5EF4-FFF2-40B4-BE49-F238E27FC236}">
                    <a16:creationId xmlns:a16="http://schemas.microsoft.com/office/drawing/2014/main" id="{6790D8B3-4964-4D89-8809-076177F0007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42955" y="1198931"/>
                <a:ext cx="27648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13" name="Tinta 112">
                <a:extLst>
                  <a:ext uri="{FF2B5EF4-FFF2-40B4-BE49-F238E27FC236}">
                    <a16:creationId xmlns:a16="http://schemas.microsoft.com/office/drawing/2014/main" id="{CFF7C91A-249C-40C2-B647-48DFAFDBA04F}"/>
                  </a:ext>
                </a:extLst>
              </p14:cNvPr>
              <p14:cNvContentPartPr/>
              <p14:nvPr/>
            </p14:nvContentPartPr>
            <p14:xfrm>
              <a:off x="79675" y="152771"/>
              <a:ext cx="451080" cy="1579680"/>
            </p14:xfrm>
          </p:contentPart>
        </mc:Choice>
        <mc:Fallback>
          <p:pic>
            <p:nvPicPr>
              <p:cNvPr id="113" name="Tinta 112">
                <a:extLst>
                  <a:ext uri="{FF2B5EF4-FFF2-40B4-BE49-F238E27FC236}">
                    <a16:creationId xmlns:a16="http://schemas.microsoft.com/office/drawing/2014/main" id="{CFF7C91A-249C-40C2-B647-48DFAFDBA04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0675" y="144131"/>
                <a:ext cx="468720" cy="15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4" name="Tinta 113">
                <a:extLst>
                  <a:ext uri="{FF2B5EF4-FFF2-40B4-BE49-F238E27FC236}">
                    <a16:creationId xmlns:a16="http://schemas.microsoft.com/office/drawing/2014/main" id="{798FA86B-59A7-4D0C-8EA3-FA99B66DECC2}"/>
                  </a:ext>
                </a:extLst>
              </p14:cNvPr>
              <p14:cNvContentPartPr/>
              <p14:nvPr/>
            </p14:nvContentPartPr>
            <p14:xfrm>
              <a:off x="157795" y="196331"/>
              <a:ext cx="139320" cy="40680"/>
            </p14:xfrm>
          </p:contentPart>
        </mc:Choice>
        <mc:Fallback>
          <p:pic>
            <p:nvPicPr>
              <p:cNvPr id="114" name="Tinta 113">
                <a:extLst>
                  <a:ext uri="{FF2B5EF4-FFF2-40B4-BE49-F238E27FC236}">
                    <a16:creationId xmlns:a16="http://schemas.microsoft.com/office/drawing/2014/main" id="{798FA86B-59A7-4D0C-8EA3-FA99B66DECC2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48795" y="187691"/>
                <a:ext cx="1569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15" name="Tinta 114">
                <a:extLst>
                  <a:ext uri="{FF2B5EF4-FFF2-40B4-BE49-F238E27FC236}">
                    <a16:creationId xmlns:a16="http://schemas.microsoft.com/office/drawing/2014/main" id="{6103E1A8-F875-406C-9119-EA4C2C7A8638}"/>
                  </a:ext>
                </a:extLst>
              </p14:cNvPr>
              <p14:cNvContentPartPr/>
              <p14:nvPr/>
            </p14:nvContentPartPr>
            <p14:xfrm>
              <a:off x="643435" y="160331"/>
              <a:ext cx="918720" cy="1568520"/>
            </p14:xfrm>
          </p:contentPart>
        </mc:Choice>
        <mc:Fallback>
          <p:pic>
            <p:nvPicPr>
              <p:cNvPr id="115" name="Tinta 114">
                <a:extLst>
                  <a:ext uri="{FF2B5EF4-FFF2-40B4-BE49-F238E27FC236}">
                    <a16:creationId xmlns:a16="http://schemas.microsoft.com/office/drawing/2014/main" id="{6103E1A8-F875-406C-9119-EA4C2C7A8638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34435" y="151691"/>
                <a:ext cx="936360" cy="15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16" name="Tinta 115">
                <a:extLst>
                  <a:ext uri="{FF2B5EF4-FFF2-40B4-BE49-F238E27FC236}">
                    <a16:creationId xmlns:a16="http://schemas.microsoft.com/office/drawing/2014/main" id="{9AA63328-A133-493F-92F5-244B6295EEB8}"/>
                  </a:ext>
                </a:extLst>
              </p14:cNvPr>
              <p14:cNvContentPartPr/>
              <p14:nvPr/>
            </p14:nvContentPartPr>
            <p14:xfrm>
              <a:off x="1772395" y="699251"/>
              <a:ext cx="274320" cy="33480"/>
            </p14:xfrm>
          </p:contentPart>
        </mc:Choice>
        <mc:Fallback>
          <p:pic>
            <p:nvPicPr>
              <p:cNvPr id="116" name="Tinta 115">
                <a:extLst>
                  <a:ext uri="{FF2B5EF4-FFF2-40B4-BE49-F238E27FC236}">
                    <a16:creationId xmlns:a16="http://schemas.microsoft.com/office/drawing/2014/main" id="{9AA63328-A133-493F-92F5-244B6295EEB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763755" y="690611"/>
                <a:ext cx="2919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17" name="Tinta 116">
                <a:extLst>
                  <a:ext uri="{FF2B5EF4-FFF2-40B4-BE49-F238E27FC236}">
                    <a16:creationId xmlns:a16="http://schemas.microsoft.com/office/drawing/2014/main" id="{B533FA28-41ED-4A81-986D-C7EBD6D72801}"/>
                  </a:ext>
                </a:extLst>
              </p14:cNvPr>
              <p14:cNvContentPartPr/>
              <p14:nvPr/>
            </p14:nvContentPartPr>
            <p14:xfrm>
              <a:off x="1770595" y="940451"/>
              <a:ext cx="222120" cy="38160"/>
            </p14:xfrm>
          </p:contentPart>
        </mc:Choice>
        <mc:Fallback>
          <p:pic>
            <p:nvPicPr>
              <p:cNvPr id="117" name="Tinta 116">
                <a:extLst>
                  <a:ext uri="{FF2B5EF4-FFF2-40B4-BE49-F238E27FC236}">
                    <a16:creationId xmlns:a16="http://schemas.microsoft.com/office/drawing/2014/main" id="{B533FA28-41ED-4A81-986D-C7EBD6D7280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761955" y="931811"/>
                <a:ext cx="2397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18" name="Tinta 117">
                <a:extLst>
                  <a:ext uri="{FF2B5EF4-FFF2-40B4-BE49-F238E27FC236}">
                    <a16:creationId xmlns:a16="http://schemas.microsoft.com/office/drawing/2014/main" id="{06B830C1-ECA7-4C13-A9EF-9D16769C6D0B}"/>
                  </a:ext>
                </a:extLst>
              </p14:cNvPr>
              <p14:cNvContentPartPr/>
              <p14:nvPr/>
            </p14:nvContentPartPr>
            <p14:xfrm>
              <a:off x="2299795" y="524651"/>
              <a:ext cx="293040" cy="471960"/>
            </p14:xfrm>
          </p:contentPart>
        </mc:Choice>
        <mc:Fallback>
          <p:pic>
            <p:nvPicPr>
              <p:cNvPr id="118" name="Tinta 117">
                <a:extLst>
                  <a:ext uri="{FF2B5EF4-FFF2-40B4-BE49-F238E27FC236}">
                    <a16:creationId xmlns:a16="http://schemas.microsoft.com/office/drawing/2014/main" id="{06B830C1-ECA7-4C13-A9EF-9D16769C6D0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290795" y="515651"/>
                <a:ext cx="31068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19" name="Tinta 118">
                <a:extLst>
                  <a:ext uri="{FF2B5EF4-FFF2-40B4-BE49-F238E27FC236}">
                    <a16:creationId xmlns:a16="http://schemas.microsoft.com/office/drawing/2014/main" id="{2609F5CD-B8CD-45E9-BD3C-B8D9553A05AE}"/>
                  </a:ext>
                </a:extLst>
              </p14:cNvPr>
              <p14:cNvContentPartPr/>
              <p14:nvPr/>
            </p14:nvContentPartPr>
            <p14:xfrm>
              <a:off x="2699035" y="206411"/>
              <a:ext cx="562680" cy="441000"/>
            </p14:xfrm>
          </p:contentPart>
        </mc:Choice>
        <mc:Fallback>
          <p:pic>
            <p:nvPicPr>
              <p:cNvPr id="119" name="Tinta 118">
                <a:extLst>
                  <a:ext uri="{FF2B5EF4-FFF2-40B4-BE49-F238E27FC236}">
                    <a16:creationId xmlns:a16="http://schemas.microsoft.com/office/drawing/2014/main" id="{2609F5CD-B8CD-45E9-BD3C-B8D9553A05A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690035" y="197411"/>
                <a:ext cx="58032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20" name="Tinta 119">
                <a:extLst>
                  <a:ext uri="{FF2B5EF4-FFF2-40B4-BE49-F238E27FC236}">
                    <a16:creationId xmlns:a16="http://schemas.microsoft.com/office/drawing/2014/main" id="{2FCCE535-3DBC-4AAA-960D-B791A904CA76}"/>
                  </a:ext>
                </a:extLst>
              </p14:cNvPr>
              <p14:cNvContentPartPr/>
              <p14:nvPr/>
            </p14:nvContentPartPr>
            <p14:xfrm>
              <a:off x="2912515" y="294611"/>
              <a:ext cx="360" cy="360"/>
            </p14:xfrm>
          </p:contentPart>
        </mc:Choice>
        <mc:Fallback>
          <p:pic>
            <p:nvPicPr>
              <p:cNvPr id="120" name="Tinta 119">
                <a:extLst>
                  <a:ext uri="{FF2B5EF4-FFF2-40B4-BE49-F238E27FC236}">
                    <a16:creationId xmlns:a16="http://schemas.microsoft.com/office/drawing/2014/main" id="{2FCCE535-3DBC-4AAA-960D-B791A904CA7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903515" y="2856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21" name="Tinta 120">
                <a:extLst>
                  <a:ext uri="{FF2B5EF4-FFF2-40B4-BE49-F238E27FC236}">
                    <a16:creationId xmlns:a16="http://schemas.microsoft.com/office/drawing/2014/main" id="{A636B03F-DB6D-4574-A2D8-92E2A8E601B8}"/>
                  </a:ext>
                </a:extLst>
              </p14:cNvPr>
              <p14:cNvContentPartPr/>
              <p14:nvPr/>
            </p14:nvContentPartPr>
            <p14:xfrm>
              <a:off x="2267755" y="771611"/>
              <a:ext cx="1123920" cy="186120"/>
            </p14:xfrm>
          </p:contentPart>
        </mc:Choice>
        <mc:Fallback>
          <p:pic>
            <p:nvPicPr>
              <p:cNvPr id="121" name="Tinta 120">
                <a:extLst>
                  <a:ext uri="{FF2B5EF4-FFF2-40B4-BE49-F238E27FC236}">
                    <a16:creationId xmlns:a16="http://schemas.microsoft.com/office/drawing/2014/main" id="{A636B03F-DB6D-4574-A2D8-92E2A8E601B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259115" y="762971"/>
                <a:ext cx="11415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22" name="Tinta 121">
                <a:extLst>
                  <a:ext uri="{FF2B5EF4-FFF2-40B4-BE49-F238E27FC236}">
                    <a16:creationId xmlns:a16="http://schemas.microsoft.com/office/drawing/2014/main" id="{F7A055B2-D402-49C4-9A41-7B621FF671A6}"/>
                  </a:ext>
                </a:extLst>
              </p14:cNvPr>
              <p14:cNvContentPartPr/>
              <p14:nvPr/>
            </p14:nvContentPartPr>
            <p14:xfrm>
              <a:off x="2386195" y="1094171"/>
              <a:ext cx="273240" cy="447480"/>
            </p14:xfrm>
          </p:contentPart>
        </mc:Choice>
        <mc:Fallback>
          <p:pic>
            <p:nvPicPr>
              <p:cNvPr id="122" name="Tinta 121">
                <a:extLst>
                  <a:ext uri="{FF2B5EF4-FFF2-40B4-BE49-F238E27FC236}">
                    <a16:creationId xmlns:a16="http://schemas.microsoft.com/office/drawing/2014/main" id="{F7A055B2-D402-49C4-9A41-7B621FF671A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377195" y="1085171"/>
                <a:ext cx="29088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23" name="Tinta 122">
                <a:extLst>
                  <a:ext uri="{FF2B5EF4-FFF2-40B4-BE49-F238E27FC236}">
                    <a16:creationId xmlns:a16="http://schemas.microsoft.com/office/drawing/2014/main" id="{91E1170A-117B-4B96-A0E5-850A600D4474}"/>
                  </a:ext>
                </a:extLst>
              </p14:cNvPr>
              <p14:cNvContentPartPr/>
              <p14:nvPr/>
            </p14:nvContentPartPr>
            <p14:xfrm>
              <a:off x="2792995" y="1332851"/>
              <a:ext cx="12960" cy="2880"/>
            </p14:xfrm>
          </p:contentPart>
        </mc:Choice>
        <mc:Fallback>
          <p:pic>
            <p:nvPicPr>
              <p:cNvPr id="123" name="Tinta 122">
                <a:extLst>
                  <a:ext uri="{FF2B5EF4-FFF2-40B4-BE49-F238E27FC236}">
                    <a16:creationId xmlns:a16="http://schemas.microsoft.com/office/drawing/2014/main" id="{91E1170A-117B-4B96-A0E5-850A600D4474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784355" y="1323851"/>
                <a:ext cx="306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24" name="Tinta 123">
                <a:extLst>
                  <a:ext uri="{FF2B5EF4-FFF2-40B4-BE49-F238E27FC236}">
                    <a16:creationId xmlns:a16="http://schemas.microsoft.com/office/drawing/2014/main" id="{C26870F7-9524-4B6B-9A47-D09F2013EA67}"/>
                  </a:ext>
                </a:extLst>
              </p14:cNvPr>
              <p14:cNvContentPartPr/>
              <p14:nvPr/>
            </p14:nvContentPartPr>
            <p14:xfrm>
              <a:off x="3115915" y="882851"/>
              <a:ext cx="352080" cy="589680"/>
            </p14:xfrm>
          </p:contentPart>
        </mc:Choice>
        <mc:Fallback>
          <p:pic>
            <p:nvPicPr>
              <p:cNvPr id="124" name="Tinta 123">
                <a:extLst>
                  <a:ext uri="{FF2B5EF4-FFF2-40B4-BE49-F238E27FC236}">
                    <a16:creationId xmlns:a16="http://schemas.microsoft.com/office/drawing/2014/main" id="{C26870F7-9524-4B6B-9A47-D09F2013EA6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106915" y="873851"/>
                <a:ext cx="369720" cy="60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25" name="Tinta 124">
                <a:extLst>
                  <a:ext uri="{FF2B5EF4-FFF2-40B4-BE49-F238E27FC236}">
                    <a16:creationId xmlns:a16="http://schemas.microsoft.com/office/drawing/2014/main" id="{8230CA5D-374F-4DD6-B26A-31F6837A6DC6}"/>
                  </a:ext>
                </a:extLst>
              </p14:cNvPr>
              <p14:cNvContentPartPr/>
              <p14:nvPr/>
            </p14:nvContentPartPr>
            <p14:xfrm>
              <a:off x="2735395" y="1233491"/>
              <a:ext cx="37080" cy="27360"/>
            </p14:xfrm>
          </p:contentPart>
        </mc:Choice>
        <mc:Fallback>
          <p:pic>
            <p:nvPicPr>
              <p:cNvPr id="125" name="Tinta 124">
                <a:extLst>
                  <a:ext uri="{FF2B5EF4-FFF2-40B4-BE49-F238E27FC236}">
                    <a16:creationId xmlns:a16="http://schemas.microsoft.com/office/drawing/2014/main" id="{8230CA5D-374F-4DD6-B26A-31F6837A6DC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726395" y="1224851"/>
                <a:ext cx="54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26" name="Tinta 125">
                <a:extLst>
                  <a:ext uri="{FF2B5EF4-FFF2-40B4-BE49-F238E27FC236}">
                    <a16:creationId xmlns:a16="http://schemas.microsoft.com/office/drawing/2014/main" id="{7639B052-C11B-422D-8EF3-7563546ACB96}"/>
                  </a:ext>
                </a:extLst>
              </p14:cNvPr>
              <p14:cNvContentPartPr/>
              <p14:nvPr/>
            </p14:nvContentPartPr>
            <p14:xfrm>
              <a:off x="2735395" y="1233491"/>
              <a:ext cx="110880" cy="72720"/>
            </p14:xfrm>
          </p:contentPart>
        </mc:Choice>
        <mc:Fallback>
          <p:pic>
            <p:nvPicPr>
              <p:cNvPr id="126" name="Tinta 125">
                <a:extLst>
                  <a:ext uri="{FF2B5EF4-FFF2-40B4-BE49-F238E27FC236}">
                    <a16:creationId xmlns:a16="http://schemas.microsoft.com/office/drawing/2014/main" id="{7639B052-C11B-422D-8EF3-7563546ACB9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726395" y="1224851"/>
                <a:ext cx="1285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27" name="Tinta 126">
                <a:extLst>
                  <a:ext uri="{FF2B5EF4-FFF2-40B4-BE49-F238E27FC236}">
                    <a16:creationId xmlns:a16="http://schemas.microsoft.com/office/drawing/2014/main" id="{FC4B5709-1E57-4A56-8CC0-81498E80D172}"/>
                  </a:ext>
                </a:extLst>
              </p14:cNvPr>
              <p14:cNvContentPartPr/>
              <p14:nvPr/>
            </p14:nvContentPartPr>
            <p14:xfrm>
              <a:off x="2796595" y="1266611"/>
              <a:ext cx="38160" cy="20520"/>
            </p14:xfrm>
          </p:contentPart>
        </mc:Choice>
        <mc:Fallback>
          <p:pic>
            <p:nvPicPr>
              <p:cNvPr id="127" name="Tinta 126">
                <a:extLst>
                  <a:ext uri="{FF2B5EF4-FFF2-40B4-BE49-F238E27FC236}">
                    <a16:creationId xmlns:a16="http://schemas.microsoft.com/office/drawing/2014/main" id="{FC4B5709-1E57-4A56-8CC0-81498E80D17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787955" y="1257611"/>
                <a:ext cx="558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29" name="Tinta 128">
                <a:extLst>
                  <a:ext uri="{FF2B5EF4-FFF2-40B4-BE49-F238E27FC236}">
                    <a16:creationId xmlns:a16="http://schemas.microsoft.com/office/drawing/2014/main" id="{C5908623-D624-47FC-B14F-ED5EAA880050}"/>
                  </a:ext>
                </a:extLst>
              </p14:cNvPr>
              <p14:cNvContentPartPr/>
              <p14:nvPr/>
            </p14:nvContentPartPr>
            <p14:xfrm>
              <a:off x="424915" y="2490611"/>
              <a:ext cx="269280" cy="453600"/>
            </p14:xfrm>
          </p:contentPart>
        </mc:Choice>
        <mc:Fallback>
          <p:pic>
            <p:nvPicPr>
              <p:cNvPr id="129" name="Tinta 128">
                <a:extLst>
                  <a:ext uri="{FF2B5EF4-FFF2-40B4-BE49-F238E27FC236}">
                    <a16:creationId xmlns:a16="http://schemas.microsoft.com/office/drawing/2014/main" id="{C5908623-D624-47FC-B14F-ED5EAA880050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15915" y="2481971"/>
                <a:ext cx="28692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0" name="Tinta 129">
                <a:extLst>
                  <a:ext uri="{FF2B5EF4-FFF2-40B4-BE49-F238E27FC236}">
                    <a16:creationId xmlns:a16="http://schemas.microsoft.com/office/drawing/2014/main" id="{254426EF-6897-4DFA-8ED8-70E8AC02B2A5}"/>
                  </a:ext>
                </a:extLst>
              </p14:cNvPr>
              <p14:cNvContentPartPr/>
              <p14:nvPr/>
            </p14:nvContentPartPr>
            <p14:xfrm>
              <a:off x="716875" y="2661611"/>
              <a:ext cx="202320" cy="234360"/>
            </p14:xfrm>
          </p:contentPart>
        </mc:Choice>
        <mc:Fallback>
          <p:pic>
            <p:nvPicPr>
              <p:cNvPr id="130" name="Tinta 129">
                <a:extLst>
                  <a:ext uri="{FF2B5EF4-FFF2-40B4-BE49-F238E27FC236}">
                    <a16:creationId xmlns:a16="http://schemas.microsoft.com/office/drawing/2014/main" id="{254426EF-6897-4DFA-8ED8-70E8AC02B2A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07875" y="2652611"/>
                <a:ext cx="2199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31" name="Tinta 130">
                <a:extLst>
                  <a:ext uri="{FF2B5EF4-FFF2-40B4-BE49-F238E27FC236}">
                    <a16:creationId xmlns:a16="http://schemas.microsoft.com/office/drawing/2014/main" id="{690ED436-7B40-4E85-B268-69FD8B3997E0}"/>
                  </a:ext>
                </a:extLst>
              </p14:cNvPr>
              <p14:cNvContentPartPr/>
              <p14:nvPr/>
            </p14:nvContentPartPr>
            <p14:xfrm>
              <a:off x="624715" y="2679251"/>
              <a:ext cx="335160" cy="202320"/>
            </p14:xfrm>
          </p:contentPart>
        </mc:Choice>
        <mc:Fallback>
          <p:pic>
            <p:nvPicPr>
              <p:cNvPr id="131" name="Tinta 130">
                <a:extLst>
                  <a:ext uri="{FF2B5EF4-FFF2-40B4-BE49-F238E27FC236}">
                    <a16:creationId xmlns:a16="http://schemas.microsoft.com/office/drawing/2014/main" id="{690ED436-7B40-4E85-B268-69FD8B3997E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16075" y="2670251"/>
                <a:ext cx="3528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32" name="Tinta 131">
                <a:extLst>
                  <a:ext uri="{FF2B5EF4-FFF2-40B4-BE49-F238E27FC236}">
                    <a16:creationId xmlns:a16="http://schemas.microsoft.com/office/drawing/2014/main" id="{5E20BF1B-BCDB-4424-B4B4-D87A9C85CFE6}"/>
                  </a:ext>
                </a:extLst>
              </p14:cNvPr>
              <p14:cNvContentPartPr/>
              <p14:nvPr/>
            </p14:nvContentPartPr>
            <p14:xfrm>
              <a:off x="425275" y="2978051"/>
              <a:ext cx="514800" cy="88920"/>
            </p14:xfrm>
          </p:contentPart>
        </mc:Choice>
        <mc:Fallback>
          <p:pic>
            <p:nvPicPr>
              <p:cNvPr id="132" name="Tinta 131">
                <a:extLst>
                  <a:ext uri="{FF2B5EF4-FFF2-40B4-BE49-F238E27FC236}">
                    <a16:creationId xmlns:a16="http://schemas.microsoft.com/office/drawing/2014/main" id="{5E20BF1B-BCDB-4424-B4B4-D87A9C85CFE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16635" y="2969411"/>
                <a:ext cx="5324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33" name="Tinta 132">
                <a:extLst>
                  <a:ext uri="{FF2B5EF4-FFF2-40B4-BE49-F238E27FC236}">
                    <a16:creationId xmlns:a16="http://schemas.microsoft.com/office/drawing/2014/main" id="{F52811D8-F3B3-486E-AEF0-C8454E22A5C0}"/>
                  </a:ext>
                </a:extLst>
              </p14:cNvPr>
              <p14:cNvContentPartPr/>
              <p14:nvPr/>
            </p14:nvContentPartPr>
            <p14:xfrm>
              <a:off x="495115" y="3081371"/>
              <a:ext cx="273240" cy="381600"/>
            </p14:xfrm>
          </p:contentPart>
        </mc:Choice>
        <mc:Fallback>
          <p:pic>
            <p:nvPicPr>
              <p:cNvPr id="133" name="Tinta 132">
                <a:extLst>
                  <a:ext uri="{FF2B5EF4-FFF2-40B4-BE49-F238E27FC236}">
                    <a16:creationId xmlns:a16="http://schemas.microsoft.com/office/drawing/2014/main" id="{F52811D8-F3B3-486E-AEF0-C8454E22A5C0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86475" y="3072731"/>
                <a:ext cx="2908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34" name="Tinta 133">
                <a:extLst>
                  <a:ext uri="{FF2B5EF4-FFF2-40B4-BE49-F238E27FC236}">
                    <a16:creationId xmlns:a16="http://schemas.microsoft.com/office/drawing/2014/main" id="{A325B400-FFBA-4EFA-A252-987E9621FD62}"/>
                  </a:ext>
                </a:extLst>
              </p14:cNvPr>
              <p14:cNvContentPartPr/>
              <p14:nvPr/>
            </p14:nvContentPartPr>
            <p14:xfrm>
              <a:off x="769075" y="3116291"/>
              <a:ext cx="217080" cy="300960"/>
            </p14:xfrm>
          </p:contentPart>
        </mc:Choice>
        <mc:Fallback>
          <p:pic>
            <p:nvPicPr>
              <p:cNvPr id="134" name="Tinta 133">
                <a:extLst>
                  <a:ext uri="{FF2B5EF4-FFF2-40B4-BE49-F238E27FC236}">
                    <a16:creationId xmlns:a16="http://schemas.microsoft.com/office/drawing/2014/main" id="{A325B400-FFBA-4EFA-A252-987E9621FD6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60435" y="3107291"/>
                <a:ext cx="23472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35" name="Tinta 134">
                <a:extLst>
                  <a:ext uri="{FF2B5EF4-FFF2-40B4-BE49-F238E27FC236}">
                    <a16:creationId xmlns:a16="http://schemas.microsoft.com/office/drawing/2014/main" id="{A4D2BFC8-A458-4AC0-84B7-384F05EE0692}"/>
                  </a:ext>
                </a:extLst>
              </p14:cNvPr>
              <p14:cNvContentPartPr/>
              <p14:nvPr/>
            </p14:nvContentPartPr>
            <p14:xfrm>
              <a:off x="306115" y="2466491"/>
              <a:ext cx="454320" cy="1216080"/>
            </p14:xfrm>
          </p:contentPart>
        </mc:Choice>
        <mc:Fallback>
          <p:pic>
            <p:nvPicPr>
              <p:cNvPr id="135" name="Tinta 134">
                <a:extLst>
                  <a:ext uri="{FF2B5EF4-FFF2-40B4-BE49-F238E27FC236}">
                    <a16:creationId xmlns:a16="http://schemas.microsoft.com/office/drawing/2014/main" id="{A4D2BFC8-A458-4AC0-84B7-384F05EE069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97115" y="2457851"/>
                <a:ext cx="471960" cy="12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36" name="Tinta 135">
                <a:extLst>
                  <a:ext uri="{FF2B5EF4-FFF2-40B4-BE49-F238E27FC236}">
                    <a16:creationId xmlns:a16="http://schemas.microsoft.com/office/drawing/2014/main" id="{0C4BC42E-B276-41E8-8BD7-9B8F38B7A324}"/>
                  </a:ext>
                </a:extLst>
              </p14:cNvPr>
              <p14:cNvContentPartPr/>
              <p14:nvPr/>
            </p14:nvContentPartPr>
            <p14:xfrm>
              <a:off x="758635" y="2472611"/>
              <a:ext cx="278280" cy="1072800"/>
            </p14:xfrm>
          </p:contentPart>
        </mc:Choice>
        <mc:Fallback>
          <p:pic>
            <p:nvPicPr>
              <p:cNvPr id="136" name="Tinta 135">
                <a:extLst>
                  <a:ext uri="{FF2B5EF4-FFF2-40B4-BE49-F238E27FC236}">
                    <a16:creationId xmlns:a16="http://schemas.microsoft.com/office/drawing/2014/main" id="{0C4BC42E-B276-41E8-8BD7-9B8F38B7A324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49995" y="2463611"/>
                <a:ext cx="295920" cy="10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37" name="Tinta 136">
                <a:extLst>
                  <a:ext uri="{FF2B5EF4-FFF2-40B4-BE49-F238E27FC236}">
                    <a16:creationId xmlns:a16="http://schemas.microsoft.com/office/drawing/2014/main" id="{F2AF004F-F753-4E6D-A76F-4DE1D8E501C0}"/>
                  </a:ext>
                </a:extLst>
              </p14:cNvPr>
              <p14:cNvContentPartPr/>
              <p14:nvPr/>
            </p14:nvContentPartPr>
            <p14:xfrm>
              <a:off x="1075075" y="3369731"/>
              <a:ext cx="207720" cy="199440"/>
            </p14:xfrm>
          </p:contentPart>
        </mc:Choice>
        <mc:Fallback>
          <p:pic>
            <p:nvPicPr>
              <p:cNvPr id="137" name="Tinta 136">
                <a:extLst>
                  <a:ext uri="{FF2B5EF4-FFF2-40B4-BE49-F238E27FC236}">
                    <a16:creationId xmlns:a16="http://schemas.microsoft.com/office/drawing/2014/main" id="{F2AF004F-F753-4E6D-A76F-4DE1D8E501C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066435" y="3360731"/>
                <a:ext cx="2253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38" name="Tinta 137">
                <a:extLst>
                  <a:ext uri="{FF2B5EF4-FFF2-40B4-BE49-F238E27FC236}">
                    <a16:creationId xmlns:a16="http://schemas.microsoft.com/office/drawing/2014/main" id="{57F4D23F-8066-44F1-BCBF-E7273B676F3F}"/>
                  </a:ext>
                </a:extLst>
              </p14:cNvPr>
              <p14:cNvContentPartPr/>
              <p14:nvPr/>
            </p14:nvContentPartPr>
            <p14:xfrm>
              <a:off x="1400155" y="3436691"/>
              <a:ext cx="351360" cy="337680"/>
            </p14:xfrm>
          </p:contentPart>
        </mc:Choice>
        <mc:Fallback>
          <p:pic>
            <p:nvPicPr>
              <p:cNvPr id="138" name="Tinta 137">
                <a:extLst>
                  <a:ext uri="{FF2B5EF4-FFF2-40B4-BE49-F238E27FC236}">
                    <a16:creationId xmlns:a16="http://schemas.microsoft.com/office/drawing/2014/main" id="{57F4D23F-8066-44F1-BCBF-E7273B676F3F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391515" y="3428051"/>
                <a:ext cx="3690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39" name="Tinta 138">
                <a:extLst>
                  <a:ext uri="{FF2B5EF4-FFF2-40B4-BE49-F238E27FC236}">
                    <a16:creationId xmlns:a16="http://schemas.microsoft.com/office/drawing/2014/main" id="{B8DE7B13-678F-4DA9-A31C-8FE431274D4A}"/>
                  </a:ext>
                </a:extLst>
              </p14:cNvPr>
              <p14:cNvContentPartPr/>
              <p14:nvPr/>
            </p14:nvContentPartPr>
            <p14:xfrm>
              <a:off x="1807315" y="3464051"/>
              <a:ext cx="100080" cy="223920"/>
            </p14:xfrm>
          </p:contentPart>
        </mc:Choice>
        <mc:Fallback>
          <p:pic>
            <p:nvPicPr>
              <p:cNvPr id="139" name="Tinta 138">
                <a:extLst>
                  <a:ext uri="{FF2B5EF4-FFF2-40B4-BE49-F238E27FC236}">
                    <a16:creationId xmlns:a16="http://schemas.microsoft.com/office/drawing/2014/main" id="{B8DE7B13-678F-4DA9-A31C-8FE431274D4A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798675" y="3455051"/>
                <a:ext cx="117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40" name="Tinta 139">
                <a:extLst>
                  <a:ext uri="{FF2B5EF4-FFF2-40B4-BE49-F238E27FC236}">
                    <a16:creationId xmlns:a16="http://schemas.microsoft.com/office/drawing/2014/main" id="{02E350CB-B9AB-4870-A034-2C1545964C1F}"/>
                  </a:ext>
                </a:extLst>
              </p14:cNvPr>
              <p14:cNvContentPartPr/>
              <p14:nvPr/>
            </p14:nvContentPartPr>
            <p14:xfrm>
              <a:off x="2024035" y="3092531"/>
              <a:ext cx="164520" cy="46440"/>
            </p14:xfrm>
          </p:contentPart>
        </mc:Choice>
        <mc:Fallback>
          <p:pic>
            <p:nvPicPr>
              <p:cNvPr id="140" name="Tinta 139">
                <a:extLst>
                  <a:ext uri="{FF2B5EF4-FFF2-40B4-BE49-F238E27FC236}">
                    <a16:creationId xmlns:a16="http://schemas.microsoft.com/office/drawing/2014/main" id="{02E350CB-B9AB-4870-A034-2C1545964C1F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015035" y="3083891"/>
                <a:ext cx="1821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41" name="Tinta 140">
                <a:extLst>
                  <a:ext uri="{FF2B5EF4-FFF2-40B4-BE49-F238E27FC236}">
                    <a16:creationId xmlns:a16="http://schemas.microsoft.com/office/drawing/2014/main" id="{09E6B949-0862-4C30-9B46-9DA56682B9FF}"/>
                  </a:ext>
                </a:extLst>
              </p14:cNvPr>
              <p14:cNvContentPartPr/>
              <p14:nvPr/>
            </p14:nvContentPartPr>
            <p14:xfrm>
              <a:off x="2005675" y="3223571"/>
              <a:ext cx="214200" cy="45360"/>
            </p14:xfrm>
          </p:contentPart>
        </mc:Choice>
        <mc:Fallback>
          <p:pic>
            <p:nvPicPr>
              <p:cNvPr id="141" name="Tinta 140">
                <a:extLst>
                  <a:ext uri="{FF2B5EF4-FFF2-40B4-BE49-F238E27FC236}">
                    <a16:creationId xmlns:a16="http://schemas.microsoft.com/office/drawing/2014/main" id="{09E6B949-0862-4C30-9B46-9DA56682B9FF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996675" y="3214931"/>
                <a:ext cx="231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43" name="Tinta 142">
                <a:extLst>
                  <a:ext uri="{FF2B5EF4-FFF2-40B4-BE49-F238E27FC236}">
                    <a16:creationId xmlns:a16="http://schemas.microsoft.com/office/drawing/2014/main" id="{53DBDF7A-8C61-4857-A98A-6322264E6DA6}"/>
                  </a:ext>
                </a:extLst>
              </p14:cNvPr>
              <p14:cNvContentPartPr/>
              <p14:nvPr/>
            </p14:nvContentPartPr>
            <p14:xfrm>
              <a:off x="2575195" y="2896691"/>
              <a:ext cx="360" cy="360"/>
            </p14:xfrm>
          </p:contentPart>
        </mc:Choice>
        <mc:Fallback>
          <p:pic>
            <p:nvPicPr>
              <p:cNvPr id="143" name="Tinta 142">
                <a:extLst>
                  <a:ext uri="{FF2B5EF4-FFF2-40B4-BE49-F238E27FC236}">
                    <a16:creationId xmlns:a16="http://schemas.microsoft.com/office/drawing/2014/main" id="{53DBDF7A-8C61-4857-A98A-6322264E6DA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566195" y="28876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44" name="Tinta 143">
                <a:extLst>
                  <a:ext uri="{FF2B5EF4-FFF2-40B4-BE49-F238E27FC236}">
                    <a16:creationId xmlns:a16="http://schemas.microsoft.com/office/drawing/2014/main" id="{70A112B9-C025-47B1-8712-A74459728A13}"/>
                  </a:ext>
                </a:extLst>
              </p14:cNvPr>
              <p14:cNvContentPartPr/>
              <p14:nvPr/>
            </p14:nvContentPartPr>
            <p14:xfrm>
              <a:off x="2564755" y="2752331"/>
              <a:ext cx="104040" cy="324000"/>
            </p14:xfrm>
          </p:contentPart>
        </mc:Choice>
        <mc:Fallback>
          <p:pic>
            <p:nvPicPr>
              <p:cNvPr id="144" name="Tinta 143">
                <a:extLst>
                  <a:ext uri="{FF2B5EF4-FFF2-40B4-BE49-F238E27FC236}">
                    <a16:creationId xmlns:a16="http://schemas.microsoft.com/office/drawing/2014/main" id="{70A112B9-C025-47B1-8712-A74459728A13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555755" y="2743331"/>
                <a:ext cx="12168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46" name="Tinta 145">
                <a:extLst>
                  <a:ext uri="{FF2B5EF4-FFF2-40B4-BE49-F238E27FC236}">
                    <a16:creationId xmlns:a16="http://schemas.microsoft.com/office/drawing/2014/main" id="{4C528AB9-D3C6-43E5-B644-148D75F7DDD2}"/>
                  </a:ext>
                </a:extLst>
              </p14:cNvPr>
              <p14:cNvContentPartPr/>
              <p14:nvPr/>
            </p14:nvContentPartPr>
            <p14:xfrm>
              <a:off x="2778595" y="3034931"/>
              <a:ext cx="6840" cy="180000"/>
            </p14:xfrm>
          </p:contentPart>
        </mc:Choice>
        <mc:Fallback>
          <p:pic>
            <p:nvPicPr>
              <p:cNvPr id="146" name="Tinta 145">
                <a:extLst>
                  <a:ext uri="{FF2B5EF4-FFF2-40B4-BE49-F238E27FC236}">
                    <a16:creationId xmlns:a16="http://schemas.microsoft.com/office/drawing/2014/main" id="{4C528AB9-D3C6-43E5-B644-148D75F7DDD2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769955" y="3025931"/>
                <a:ext cx="244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47" name="Tinta 146">
                <a:extLst>
                  <a:ext uri="{FF2B5EF4-FFF2-40B4-BE49-F238E27FC236}">
                    <a16:creationId xmlns:a16="http://schemas.microsoft.com/office/drawing/2014/main" id="{96EA456C-B8CE-4DE6-8DA0-490288750290}"/>
                  </a:ext>
                </a:extLst>
              </p14:cNvPr>
              <p14:cNvContentPartPr/>
              <p14:nvPr/>
            </p14:nvContentPartPr>
            <p14:xfrm>
              <a:off x="2878315" y="2714531"/>
              <a:ext cx="146880" cy="270720"/>
            </p14:xfrm>
          </p:contentPart>
        </mc:Choice>
        <mc:Fallback>
          <p:pic>
            <p:nvPicPr>
              <p:cNvPr id="147" name="Tinta 146">
                <a:extLst>
                  <a:ext uri="{FF2B5EF4-FFF2-40B4-BE49-F238E27FC236}">
                    <a16:creationId xmlns:a16="http://schemas.microsoft.com/office/drawing/2014/main" id="{96EA456C-B8CE-4DE6-8DA0-490288750290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869675" y="2705891"/>
                <a:ext cx="1645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48" name="Tinta 147">
                <a:extLst>
                  <a:ext uri="{FF2B5EF4-FFF2-40B4-BE49-F238E27FC236}">
                    <a16:creationId xmlns:a16="http://schemas.microsoft.com/office/drawing/2014/main" id="{E4F4B7E8-A464-4867-AAE7-886B692E0ED7}"/>
                  </a:ext>
                </a:extLst>
              </p14:cNvPr>
              <p14:cNvContentPartPr/>
              <p14:nvPr/>
            </p14:nvContentPartPr>
            <p14:xfrm>
              <a:off x="3114475" y="2652971"/>
              <a:ext cx="304920" cy="451440"/>
            </p14:xfrm>
          </p:contentPart>
        </mc:Choice>
        <mc:Fallback>
          <p:pic>
            <p:nvPicPr>
              <p:cNvPr id="148" name="Tinta 147">
                <a:extLst>
                  <a:ext uri="{FF2B5EF4-FFF2-40B4-BE49-F238E27FC236}">
                    <a16:creationId xmlns:a16="http://schemas.microsoft.com/office/drawing/2014/main" id="{E4F4B7E8-A464-4867-AAE7-886B692E0ED7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3105835" y="2643971"/>
                <a:ext cx="32256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49" name="Tinta 148">
                <a:extLst>
                  <a:ext uri="{FF2B5EF4-FFF2-40B4-BE49-F238E27FC236}">
                    <a16:creationId xmlns:a16="http://schemas.microsoft.com/office/drawing/2014/main" id="{83312AC3-7567-47B0-A936-9CD3486C0FB7}"/>
                  </a:ext>
                </a:extLst>
              </p14:cNvPr>
              <p14:cNvContentPartPr/>
              <p14:nvPr/>
            </p14:nvContentPartPr>
            <p14:xfrm>
              <a:off x="3406435" y="2250491"/>
              <a:ext cx="485640" cy="486000"/>
            </p14:xfrm>
          </p:contentPart>
        </mc:Choice>
        <mc:Fallback>
          <p:pic>
            <p:nvPicPr>
              <p:cNvPr id="149" name="Tinta 148">
                <a:extLst>
                  <a:ext uri="{FF2B5EF4-FFF2-40B4-BE49-F238E27FC236}">
                    <a16:creationId xmlns:a16="http://schemas.microsoft.com/office/drawing/2014/main" id="{83312AC3-7567-47B0-A936-9CD3486C0FB7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397435" y="2241491"/>
                <a:ext cx="50328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50" name="Tinta 149">
                <a:extLst>
                  <a:ext uri="{FF2B5EF4-FFF2-40B4-BE49-F238E27FC236}">
                    <a16:creationId xmlns:a16="http://schemas.microsoft.com/office/drawing/2014/main" id="{FB76D964-BD88-40D0-B2D4-7F3FE53342F8}"/>
                  </a:ext>
                </a:extLst>
              </p14:cNvPr>
              <p14:cNvContentPartPr/>
              <p14:nvPr/>
            </p14:nvContentPartPr>
            <p14:xfrm>
              <a:off x="3628915" y="2392331"/>
              <a:ext cx="360" cy="360"/>
            </p14:xfrm>
          </p:contentPart>
        </mc:Choice>
        <mc:Fallback>
          <p:pic>
            <p:nvPicPr>
              <p:cNvPr id="150" name="Tinta 149">
                <a:extLst>
                  <a:ext uri="{FF2B5EF4-FFF2-40B4-BE49-F238E27FC236}">
                    <a16:creationId xmlns:a16="http://schemas.microsoft.com/office/drawing/2014/main" id="{FB76D964-BD88-40D0-B2D4-7F3FE53342F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620275" y="23833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51" name="Tinta 150">
                <a:extLst>
                  <a:ext uri="{FF2B5EF4-FFF2-40B4-BE49-F238E27FC236}">
                    <a16:creationId xmlns:a16="http://schemas.microsoft.com/office/drawing/2014/main" id="{1C59F127-64B2-43BA-AFAE-FA63E62DD828}"/>
                  </a:ext>
                </a:extLst>
              </p14:cNvPr>
              <p14:cNvContentPartPr/>
              <p14:nvPr/>
            </p14:nvContentPartPr>
            <p14:xfrm>
              <a:off x="3752395" y="2237531"/>
              <a:ext cx="379800" cy="1228680"/>
            </p14:xfrm>
          </p:contentPart>
        </mc:Choice>
        <mc:Fallback>
          <p:pic>
            <p:nvPicPr>
              <p:cNvPr id="151" name="Tinta 150">
                <a:extLst>
                  <a:ext uri="{FF2B5EF4-FFF2-40B4-BE49-F238E27FC236}">
                    <a16:creationId xmlns:a16="http://schemas.microsoft.com/office/drawing/2014/main" id="{1C59F127-64B2-43BA-AFAE-FA63E62DD828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743755" y="2228531"/>
                <a:ext cx="397440" cy="12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52" name="Tinta 151">
                <a:extLst>
                  <a:ext uri="{FF2B5EF4-FFF2-40B4-BE49-F238E27FC236}">
                    <a16:creationId xmlns:a16="http://schemas.microsoft.com/office/drawing/2014/main" id="{F3B72A12-D438-41AC-B746-196821DFB1A7}"/>
                  </a:ext>
                </a:extLst>
              </p14:cNvPr>
              <p14:cNvContentPartPr/>
              <p14:nvPr/>
            </p14:nvContentPartPr>
            <p14:xfrm>
              <a:off x="4062355" y="2697971"/>
              <a:ext cx="188640" cy="374400"/>
            </p14:xfrm>
          </p:contentPart>
        </mc:Choice>
        <mc:Fallback>
          <p:pic>
            <p:nvPicPr>
              <p:cNvPr id="152" name="Tinta 151">
                <a:extLst>
                  <a:ext uri="{FF2B5EF4-FFF2-40B4-BE49-F238E27FC236}">
                    <a16:creationId xmlns:a16="http://schemas.microsoft.com/office/drawing/2014/main" id="{F3B72A12-D438-41AC-B746-196821DFB1A7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053355" y="2689331"/>
                <a:ext cx="20628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53" name="Tinta 152">
                <a:extLst>
                  <a:ext uri="{FF2B5EF4-FFF2-40B4-BE49-F238E27FC236}">
                    <a16:creationId xmlns:a16="http://schemas.microsoft.com/office/drawing/2014/main" id="{2E282812-413B-4E99-8D3C-EB1B9FD331E7}"/>
                  </a:ext>
                </a:extLst>
              </p14:cNvPr>
              <p14:cNvContentPartPr/>
              <p14:nvPr/>
            </p14:nvContentPartPr>
            <p14:xfrm>
              <a:off x="4353595" y="2793731"/>
              <a:ext cx="10800" cy="1440"/>
            </p14:xfrm>
          </p:contentPart>
        </mc:Choice>
        <mc:Fallback>
          <p:pic>
            <p:nvPicPr>
              <p:cNvPr id="153" name="Tinta 152">
                <a:extLst>
                  <a:ext uri="{FF2B5EF4-FFF2-40B4-BE49-F238E27FC236}">
                    <a16:creationId xmlns:a16="http://schemas.microsoft.com/office/drawing/2014/main" id="{2E282812-413B-4E99-8D3C-EB1B9FD331E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344595" y="2785091"/>
                <a:ext cx="284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54" name="Tinta 153">
                <a:extLst>
                  <a:ext uri="{FF2B5EF4-FFF2-40B4-BE49-F238E27FC236}">
                    <a16:creationId xmlns:a16="http://schemas.microsoft.com/office/drawing/2014/main" id="{48D86446-FBE1-40EB-BE12-2FDA64FE7CE7}"/>
                  </a:ext>
                </a:extLst>
              </p14:cNvPr>
              <p14:cNvContentPartPr/>
              <p14:nvPr/>
            </p14:nvContentPartPr>
            <p14:xfrm>
              <a:off x="4441795" y="2441651"/>
              <a:ext cx="350280" cy="408960"/>
            </p14:xfrm>
          </p:contentPart>
        </mc:Choice>
        <mc:Fallback>
          <p:pic>
            <p:nvPicPr>
              <p:cNvPr id="154" name="Tinta 153">
                <a:extLst>
                  <a:ext uri="{FF2B5EF4-FFF2-40B4-BE49-F238E27FC236}">
                    <a16:creationId xmlns:a16="http://schemas.microsoft.com/office/drawing/2014/main" id="{48D86446-FBE1-40EB-BE12-2FDA64FE7CE7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433155" y="2433011"/>
                <a:ext cx="36792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56" name="Tinta 155">
                <a:extLst>
                  <a:ext uri="{FF2B5EF4-FFF2-40B4-BE49-F238E27FC236}">
                    <a16:creationId xmlns:a16="http://schemas.microsoft.com/office/drawing/2014/main" id="{991E8762-8893-4650-A1A1-1460EBE0399A}"/>
                  </a:ext>
                </a:extLst>
              </p14:cNvPr>
              <p14:cNvContentPartPr/>
              <p14:nvPr/>
            </p14:nvContentPartPr>
            <p14:xfrm>
              <a:off x="864835" y="4713611"/>
              <a:ext cx="239400" cy="506520"/>
            </p14:xfrm>
          </p:contentPart>
        </mc:Choice>
        <mc:Fallback>
          <p:pic>
            <p:nvPicPr>
              <p:cNvPr id="156" name="Tinta 155">
                <a:extLst>
                  <a:ext uri="{FF2B5EF4-FFF2-40B4-BE49-F238E27FC236}">
                    <a16:creationId xmlns:a16="http://schemas.microsoft.com/office/drawing/2014/main" id="{991E8762-8893-4650-A1A1-1460EBE0399A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56195" y="4704611"/>
                <a:ext cx="25704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57" name="Tinta 156">
                <a:extLst>
                  <a:ext uri="{FF2B5EF4-FFF2-40B4-BE49-F238E27FC236}">
                    <a16:creationId xmlns:a16="http://schemas.microsoft.com/office/drawing/2014/main" id="{BADA87FA-D912-44F6-A979-8711DEFFCF29}"/>
                  </a:ext>
                </a:extLst>
              </p14:cNvPr>
              <p14:cNvContentPartPr/>
              <p14:nvPr/>
            </p14:nvContentPartPr>
            <p14:xfrm>
              <a:off x="1079035" y="4831331"/>
              <a:ext cx="325800" cy="170280"/>
            </p14:xfrm>
          </p:contentPart>
        </mc:Choice>
        <mc:Fallback>
          <p:pic>
            <p:nvPicPr>
              <p:cNvPr id="157" name="Tinta 156">
                <a:extLst>
                  <a:ext uri="{FF2B5EF4-FFF2-40B4-BE49-F238E27FC236}">
                    <a16:creationId xmlns:a16="http://schemas.microsoft.com/office/drawing/2014/main" id="{BADA87FA-D912-44F6-A979-8711DEFFCF2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70035" y="4822331"/>
                <a:ext cx="3434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58" name="Tinta 157">
                <a:extLst>
                  <a:ext uri="{FF2B5EF4-FFF2-40B4-BE49-F238E27FC236}">
                    <a16:creationId xmlns:a16="http://schemas.microsoft.com/office/drawing/2014/main" id="{56305F5B-F15A-4AA4-A066-6646BAE35EB2}"/>
                  </a:ext>
                </a:extLst>
              </p14:cNvPr>
              <p14:cNvContentPartPr/>
              <p14:nvPr/>
            </p14:nvContentPartPr>
            <p14:xfrm>
              <a:off x="1077595" y="4769771"/>
              <a:ext cx="294480" cy="399600"/>
            </p14:xfrm>
          </p:contentPart>
        </mc:Choice>
        <mc:Fallback>
          <p:pic>
            <p:nvPicPr>
              <p:cNvPr id="158" name="Tinta 157">
                <a:extLst>
                  <a:ext uri="{FF2B5EF4-FFF2-40B4-BE49-F238E27FC236}">
                    <a16:creationId xmlns:a16="http://schemas.microsoft.com/office/drawing/2014/main" id="{56305F5B-F15A-4AA4-A066-6646BAE35EB2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068955" y="4761131"/>
                <a:ext cx="3121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59" name="Tinta 158">
                <a:extLst>
                  <a:ext uri="{FF2B5EF4-FFF2-40B4-BE49-F238E27FC236}">
                    <a16:creationId xmlns:a16="http://schemas.microsoft.com/office/drawing/2014/main" id="{FDEE92C7-D2A1-4628-A980-F9407B0F220C}"/>
                  </a:ext>
                </a:extLst>
              </p14:cNvPr>
              <p14:cNvContentPartPr/>
              <p14:nvPr/>
            </p14:nvContentPartPr>
            <p14:xfrm>
              <a:off x="865195" y="5217611"/>
              <a:ext cx="480600" cy="347760"/>
            </p14:xfrm>
          </p:contentPart>
        </mc:Choice>
        <mc:Fallback>
          <p:pic>
            <p:nvPicPr>
              <p:cNvPr id="159" name="Tinta 158">
                <a:extLst>
                  <a:ext uri="{FF2B5EF4-FFF2-40B4-BE49-F238E27FC236}">
                    <a16:creationId xmlns:a16="http://schemas.microsoft.com/office/drawing/2014/main" id="{FDEE92C7-D2A1-4628-A980-F9407B0F220C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56195" y="5208611"/>
                <a:ext cx="4982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60" name="Tinta 159">
                <a:extLst>
                  <a:ext uri="{FF2B5EF4-FFF2-40B4-BE49-F238E27FC236}">
                    <a16:creationId xmlns:a16="http://schemas.microsoft.com/office/drawing/2014/main" id="{4659F8FC-B9E2-45E1-9689-9D1CF8A78365}"/>
                  </a:ext>
                </a:extLst>
              </p14:cNvPr>
              <p14:cNvContentPartPr/>
              <p14:nvPr/>
            </p14:nvContentPartPr>
            <p14:xfrm>
              <a:off x="1118275" y="5273051"/>
              <a:ext cx="282600" cy="504000"/>
            </p14:xfrm>
          </p:contentPart>
        </mc:Choice>
        <mc:Fallback>
          <p:pic>
            <p:nvPicPr>
              <p:cNvPr id="160" name="Tinta 159">
                <a:extLst>
                  <a:ext uri="{FF2B5EF4-FFF2-40B4-BE49-F238E27FC236}">
                    <a16:creationId xmlns:a16="http://schemas.microsoft.com/office/drawing/2014/main" id="{4659F8FC-B9E2-45E1-9689-9D1CF8A78365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109635" y="5264411"/>
                <a:ext cx="30024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61" name="Tinta 160">
                <a:extLst>
                  <a:ext uri="{FF2B5EF4-FFF2-40B4-BE49-F238E27FC236}">
                    <a16:creationId xmlns:a16="http://schemas.microsoft.com/office/drawing/2014/main" id="{937BE0A7-EE86-4CAD-85EC-DE1C47F85555}"/>
                  </a:ext>
                </a:extLst>
              </p14:cNvPr>
              <p14:cNvContentPartPr/>
              <p14:nvPr/>
            </p14:nvContentPartPr>
            <p14:xfrm>
              <a:off x="1400515" y="5231651"/>
              <a:ext cx="201240" cy="282600"/>
            </p14:xfrm>
          </p:contentPart>
        </mc:Choice>
        <mc:Fallback>
          <p:pic>
            <p:nvPicPr>
              <p:cNvPr id="161" name="Tinta 160">
                <a:extLst>
                  <a:ext uri="{FF2B5EF4-FFF2-40B4-BE49-F238E27FC236}">
                    <a16:creationId xmlns:a16="http://schemas.microsoft.com/office/drawing/2014/main" id="{937BE0A7-EE86-4CAD-85EC-DE1C47F85555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391875" y="5223011"/>
                <a:ext cx="21888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62" name="Tinta 161">
                <a:extLst>
                  <a:ext uri="{FF2B5EF4-FFF2-40B4-BE49-F238E27FC236}">
                    <a16:creationId xmlns:a16="http://schemas.microsoft.com/office/drawing/2014/main" id="{9942045E-4D0E-4DBC-B6D3-CE14876C04D6}"/>
                  </a:ext>
                </a:extLst>
              </p14:cNvPr>
              <p14:cNvContentPartPr/>
              <p14:nvPr/>
            </p14:nvContentPartPr>
            <p14:xfrm>
              <a:off x="516355" y="4839611"/>
              <a:ext cx="812160" cy="1119240"/>
            </p14:xfrm>
          </p:contentPart>
        </mc:Choice>
        <mc:Fallback>
          <p:pic>
            <p:nvPicPr>
              <p:cNvPr id="162" name="Tinta 161">
                <a:extLst>
                  <a:ext uri="{FF2B5EF4-FFF2-40B4-BE49-F238E27FC236}">
                    <a16:creationId xmlns:a16="http://schemas.microsoft.com/office/drawing/2014/main" id="{9942045E-4D0E-4DBC-B6D3-CE14876C04D6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07715" y="4830611"/>
                <a:ext cx="829800" cy="11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63" name="Tinta 162">
                <a:extLst>
                  <a:ext uri="{FF2B5EF4-FFF2-40B4-BE49-F238E27FC236}">
                    <a16:creationId xmlns:a16="http://schemas.microsoft.com/office/drawing/2014/main" id="{CFF38F75-62F7-4717-AC56-B6604A44191A}"/>
                  </a:ext>
                </a:extLst>
              </p14:cNvPr>
              <p14:cNvContentPartPr/>
              <p14:nvPr/>
            </p14:nvContentPartPr>
            <p14:xfrm>
              <a:off x="1184155" y="4629011"/>
              <a:ext cx="597600" cy="957600"/>
            </p14:xfrm>
          </p:contentPart>
        </mc:Choice>
        <mc:Fallback>
          <p:pic>
            <p:nvPicPr>
              <p:cNvPr id="163" name="Tinta 162">
                <a:extLst>
                  <a:ext uri="{FF2B5EF4-FFF2-40B4-BE49-F238E27FC236}">
                    <a16:creationId xmlns:a16="http://schemas.microsoft.com/office/drawing/2014/main" id="{CFF38F75-62F7-4717-AC56-B6604A44191A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175155" y="4620011"/>
                <a:ext cx="615240" cy="9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64" name="Tinta 163">
                <a:extLst>
                  <a:ext uri="{FF2B5EF4-FFF2-40B4-BE49-F238E27FC236}">
                    <a16:creationId xmlns:a16="http://schemas.microsoft.com/office/drawing/2014/main" id="{8E6746A0-9F55-453E-80DE-8DAAB0BA81C9}"/>
                  </a:ext>
                </a:extLst>
              </p14:cNvPr>
              <p14:cNvContentPartPr/>
              <p14:nvPr/>
            </p14:nvContentPartPr>
            <p14:xfrm>
              <a:off x="1905955" y="5306171"/>
              <a:ext cx="146160" cy="205920"/>
            </p14:xfrm>
          </p:contentPart>
        </mc:Choice>
        <mc:Fallback>
          <p:pic>
            <p:nvPicPr>
              <p:cNvPr id="164" name="Tinta 163">
                <a:extLst>
                  <a:ext uri="{FF2B5EF4-FFF2-40B4-BE49-F238E27FC236}">
                    <a16:creationId xmlns:a16="http://schemas.microsoft.com/office/drawing/2014/main" id="{8E6746A0-9F55-453E-80DE-8DAAB0BA81C9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896955" y="5297171"/>
                <a:ext cx="1638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65" name="Tinta 164">
                <a:extLst>
                  <a:ext uri="{FF2B5EF4-FFF2-40B4-BE49-F238E27FC236}">
                    <a16:creationId xmlns:a16="http://schemas.microsoft.com/office/drawing/2014/main" id="{4DBDA680-FAFC-4891-A787-F757F4D0B3BB}"/>
                  </a:ext>
                </a:extLst>
              </p14:cNvPr>
              <p14:cNvContentPartPr/>
              <p14:nvPr/>
            </p14:nvContentPartPr>
            <p14:xfrm>
              <a:off x="2293315" y="5185931"/>
              <a:ext cx="377280" cy="320400"/>
            </p14:xfrm>
          </p:contentPart>
        </mc:Choice>
        <mc:Fallback>
          <p:pic>
            <p:nvPicPr>
              <p:cNvPr id="165" name="Tinta 164">
                <a:extLst>
                  <a:ext uri="{FF2B5EF4-FFF2-40B4-BE49-F238E27FC236}">
                    <a16:creationId xmlns:a16="http://schemas.microsoft.com/office/drawing/2014/main" id="{4DBDA680-FAFC-4891-A787-F757F4D0B3BB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284315" y="5176931"/>
                <a:ext cx="3949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66" name="Tinta 165">
                <a:extLst>
                  <a:ext uri="{FF2B5EF4-FFF2-40B4-BE49-F238E27FC236}">
                    <a16:creationId xmlns:a16="http://schemas.microsoft.com/office/drawing/2014/main" id="{8E2E4D77-D7BF-43F9-AE55-F07BD7BD09D9}"/>
                  </a:ext>
                </a:extLst>
              </p14:cNvPr>
              <p14:cNvContentPartPr/>
              <p14:nvPr/>
            </p14:nvContentPartPr>
            <p14:xfrm>
              <a:off x="2736475" y="5061371"/>
              <a:ext cx="223560" cy="143640"/>
            </p14:xfrm>
          </p:contentPart>
        </mc:Choice>
        <mc:Fallback>
          <p:pic>
            <p:nvPicPr>
              <p:cNvPr id="166" name="Tinta 165">
                <a:extLst>
                  <a:ext uri="{FF2B5EF4-FFF2-40B4-BE49-F238E27FC236}">
                    <a16:creationId xmlns:a16="http://schemas.microsoft.com/office/drawing/2014/main" id="{8E2E4D77-D7BF-43F9-AE55-F07BD7BD09D9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2727835" y="5052731"/>
                <a:ext cx="2412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67" name="Tinta 166">
                <a:extLst>
                  <a:ext uri="{FF2B5EF4-FFF2-40B4-BE49-F238E27FC236}">
                    <a16:creationId xmlns:a16="http://schemas.microsoft.com/office/drawing/2014/main" id="{691B0601-1704-4460-842B-4A3E7CD71ABA}"/>
                  </a:ext>
                </a:extLst>
              </p14:cNvPr>
              <p14:cNvContentPartPr/>
              <p14:nvPr/>
            </p14:nvContentPartPr>
            <p14:xfrm>
              <a:off x="2957155" y="4703891"/>
              <a:ext cx="126360" cy="92520"/>
            </p14:xfrm>
          </p:contentPart>
        </mc:Choice>
        <mc:Fallback>
          <p:pic>
            <p:nvPicPr>
              <p:cNvPr id="167" name="Tinta 166">
                <a:extLst>
                  <a:ext uri="{FF2B5EF4-FFF2-40B4-BE49-F238E27FC236}">
                    <a16:creationId xmlns:a16="http://schemas.microsoft.com/office/drawing/2014/main" id="{691B0601-1704-4460-842B-4A3E7CD71AB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2948155" y="4694891"/>
                <a:ext cx="1440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68" name="Tinta 167">
                <a:extLst>
                  <a:ext uri="{FF2B5EF4-FFF2-40B4-BE49-F238E27FC236}">
                    <a16:creationId xmlns:a16="http://schemas.microsoft.com/office/drawing/2014/main" id="{A279B499-0D5A-4C81-B9DD-EE43428EA602}"/>
                  </a:ext>
                </a:extLst>
              </p14:cNvPr>
              <p14:cNvContentPartPr/>
              <p14:nvPr/>
            </p14:nvContentPartPr>
            <p14:xfrm>
              <a:off x="2983435" y="4767611"/>
              <a:ext cx="154080" cy="109080"/>
            </p14:xfrm>
          </p:contentPart>
        </mc:Choice>
        <mc:Fallback>
          <p:pic>
            <p:nvPicPr>
              <p:cNvPr id="168" name="Tinta 167">
                <a:extLst>
                  <a:ext uri="{FF2B5EF4-FFF2-40B4-BE49-F238E27FC236}">
                    <a16:creationId xmlns:a16="http://schemas.microsoft.com/office/drawing/2014/main" id="{A279B499-0D5A-4C81-B9DD-EE43428EA602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2974435" y="4758611"/>
                <a:ext cx="1717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69" name="Tinta 168">
                <a:extLst>
                  <a:ext uri="{FF2B5EF4-FFF2-40B4-BE49-F238E27FC236}">
                    <a16:creationId xmlns:a16="http://schemas.microsoft.com/office/drawing/2014/main" id="{229DAC84-2C2F-48F8-B4C2-8387A658EB9C}"/>
                  </a:ext>
                </a:extLst>
              </p14:cNvPr>
              <p14:cNvContentPartPr/>
              <p14:nvPr/>
            </p14:nvContentPartPr>
            <p14:xfrm>
              <a:off x="3366475" y="4403291"/>
              <a:ext cx="214200" cy="330120"/>
            </p14:xfrm>
          </p:contentPart>
        </mc:Choice>
        <mc:Fallback>
          <p:pic>
            <p:nvPicPr>
              <p:cNvPr id="169" name="Tinta 168">
                <a:extLst>
                  <a:ext uri="{FF2B5EF4-FFF2-40B4-BE49-F238E27FC236}">
                    <a16:creationId xmlns:a16="http://schemas.microsoft.com/office/drawing/2014/main" id="{229DAC84-2C2F-48F8-B4C2-8387A658EB9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357835" y="4394291"/>
                <a:ext cx="23184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70" name="Tinta 169">
                <a:extLst>
                  <a:ext uri="{FF2B5EF4-FFF2-40B4-BE49-F238E27FC236}">
                    <a16:creationId xmlns:a16="http://schemas.microsoft.com/office/drawing/2014/main" id="{F7422425-1D4C-4119-924E-553793C8400F}"/>
                  </a:ext>
                </a:extLst>
              </p14:cNvPr>
              <p14:cNvContentPartPr/>
              <p14:nvPr/>
            </p14:nvContentPartPr>
            <p14:xfrm>
              <a:off x="3643675" y="4647011"/>
              <a:ext cx="60840" cy="116280"/>
            </p14:xfrm>
          </p:contentPart>
        </mc:Choice>
        <mc:Fallback>
          <p:pic>
            <p:nvPicPr>
              <p:cNvPr id="170" name="Tinta 169">
                <a:extLst>
                  <a:ext uri="{FF2B5EF4-FFF2-40B4-BE49-F238E27FC236}">
                    <a16:creationId xmlns:a16="http://schemas.microsoft.com/office/drawing/2014/main" id="{F7422425-1D4C-4119-924E-553793C8400F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634675" y="4638371"/>
                <a:ext cx="784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71" name="Tinta 170">
                <a:extLst>
                  <a:ext uri="{FF2B5EF4-FFF2-40B4-BE49-F238E27FC236}">
                    <a16:creationId xmlns:a16="http://schemas.microsoft.com/office/drawing/2014/main" id="{5592E8A0-DE20-4663-BFD8-594C27A37F8E}"/>
                  </a:ext>
                </a:extLst>
              </p14:cNvPr>
              <p14:cNvContentPartPr/>
              <p14:nvPr/>
            </p14:nvContentPartPr>
            <p14:xfrm>
              <a:off x="3699835" y="4195931"/>
              <a:ext cx="258120" cy="247320"/>
            </p14:xfrm>
          </p:contentPart>
        </mc:Choice>
        <mc:Fallback>
          <p:pic>
            <p:nvPicPr>
              <p:cNvPr id="171" name="Tinta 170">
                <a:extLst>
                  <a:ext uri="{FF2B5EF4-FFF2-40B4-BE49-F238E27FC236}">
                    <a16:creationId xmlns:a16="http://schemas.microsoft.com/office/drawing/2014/main" id="{5592E8A0-DE20-4663-BFD8-594C27A37F8E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691195" y="4186931"/>
                <a:ext cx="2757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72" name="Tinta 171">
                <a:extLst>
                  <a:ext uri="{FF2B5EF4-FFF2-40B4-BE49-F238E27FC236}">
                    <a16:creationId xmlns:a16="http://schemas.microsoft.com/office/drawing/2014/main" id="{5192A41F-5C0A-4BE4-80EE-BF98DF06361C}"/>
                  </a:ext>
                </a:extLst>
              </p14:cNvPr>
              <p14:cNvContentPartPr/>
              <p14:nvPr/>
            </p14:nvContentPartPr>
            <p14:xfrm>
              <a:off x="4072795" y="4171451"/>
              <a:ext cx="322920" cy="335160"/>
            </p14:xfrm>
          </p:contentPart>
        </mc:Choice>
        <mc:Fallback>
          <p:pic>
            <p:nvPicPr>
              <p:cNvPr id="172" name="Tinta 171">
                <a:extLst>
                  <a:ext uri="{FF2B5EF4-FFF2-40B4-BE49-F238E27FC236}">
                    <a16:creationId xmlns:a16="http://schemas.microsoft.com/office/drawing/2014/main" id="{5192A41F-5C0A-4BE4-80EE-BF98DF06361C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063795" y="4162811"/>
                <a:ext cx="34056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73" name="Tinta 172">
                <a:extLst>
                  <a:ext uri="{FF2B5EF4-FFF2-40B4-BE49-F238E27FC236}">
                    <a16:creationId xmlns:a16="http://schemas.microsoft.com/office/drawing/2014/main" id="{053961E0-5053-449E-8A52-85C5A20BC8F7}"/>
                  </a:ext>
                </a:extLst>
              </p14:cNvPr>
              <p14:cNvContentPartPr/>
              <p14:nvPr/>
            </p14:nvContentPartPr>
            <p14:xfrm>
              <a:off x="4246315" y="3715331"/>
              <a:ext cx="392400" cy="451800"/>
            </p14:xfrm>
          </p:contentPart>
        </mc:Choice>
        <mc:Fallback>
          <p:pic>
            <p:nvPicPr>
              <p:cNvPr id="173" name="Tinta 172">
                <a:extLst>
                  <a:ext uri="{FF2B5EF4-FFF2-40B4-BE49-F238E27FC236}">
                    <a16:creationId xmlns:a16="http://schemas.microsoft.com/office/drawing/2014/main" id="{053961E0-5053-449E-8A52-85C5A20BC8F7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237675" y="3706331"/>
                <a:ext cx="41004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74" name="Tinta 173">
                <a:extLst>
                  <a:ext uri="{FF2B5EF4-FFF2-40B4-BE49-F238E27FC236}">
                    <a16:creationId xmlns:a16="http://schemas.microsoft.com/office/drawing/2014/main" id="{4492C58F-14A2-4F39-AA54-545E15294AD8}"/>
                  </a:ext>
                </a:extLst>
              </p14:cNvPr>
              <p14:cNvContentPartPr/>
              <p14:nvPr/>
            </p14:nvContentPartPr>
            <p14:xfrm>
              <a:off x="4695955" y="3680771"/>
              <a:ext cx="145080" cy="1028520"/>
            </p14:xfrm>
          </p:contentPart>
        </mc:Choice>
        <mc:Fallback>
          <p:pic>
            <p:nvPicPr>
              <p:cNvPr id="174" name="Tinta 173">
                <a:extLst>
                  <a:ext uri="{FF2B5EF4-FFF2-40B4-BE49-F238E27FC236}">
                    <a16:creationId xmlns:a16="http://schemas.microsoft.com/office/drawing/2014/main" id="{4492C58F-14A2-4F39-AA54-545E15294AD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4686955" y="3672131"/>
                <a:ext cx="162720" cy="10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75" name="Tinta 174">
                <a:extLst>
                  <a:ext uri="{FF2B5EF4-FFF2-40B4-BE49-F238E27FC236}">
                    <a16:creationId xmlns:a16="http://schemas.microsoft.com/office/drawing/2014/main" id="{2495008F-073E-48C9-A92E-EB85ED88EAD5}"/>
                  </a:ext>
                </a:extLst>
              </p14:cNvPr>
              <p14:cNvContentPartPr/>
              <p14:nvPr/>
            </p14:nvContentPartPr>
            <p14:xfrm>
              <a:off x="4805035" y="4089371"/>
              <a:ext cx="239400" cy="214200"/>
            </p14:xfrm>
          </p:contentPart>
        </mc:Choice>
        <mc:Fallback>
          <p:pic>
            <p:nvPicPr>
              <p:cNvPr id="175" name="Tinta 174">
                <a:extLst>
                  <a:ext uri="{FF2B5EF4-FFF2-40B4-BE49-F238E27FC236}">
                    <a16:creationId xmlns:a16="http://schemas.microsoft.com/office/drawing/2014/main" id="{2495008F-073E-48C9-A92E-EB85ED88EAD5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4796395" y="4080731"/>
                <a:ext cx="2570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76" name="Tinta 175">
                <a:extLst>
                  <a:ext uri="{FF2B5EF4-FFF2-40B4-BE49-F238E27FC236}">
                    <a16:creationId xmlns:a16="http://schemas.microsoft.com/office/drawing/2014/main" id="{92109288-D374-4ADA-A33F-EBBF6675A42B}"/>
                  </a:ext>
                </a:extLst>
              </p14:cNvPr>
              <p14:cNvContentPartPr/>
              <p14:nvPr/>
            </p14:nvContentPartPr>
            <p14:xfrm>
              <a:off x="5069995" y="4099091"/>
              <a:ext cx="5760" cy="11160"/>
            </p14:xfrm>
          </p:contentPart>
        </mc:Choice>
        <mc:Fallback>
          <p:pic>
            <p:nvPicPr>
              <p:cNvPr id="176" name="Tinta 175">
                <a:extLst>
                  <a:ext uri="{FF2B5EF4-FFF2-40B4-BE49-F238E27FC236}">
                    <a16:creationId xmlns:a16="http://schemas.microsoft.com/office/drawing/2014/main" id="{92109288-D374-4ADA-A33F-EBBF6675A42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061355" y="4090091"/>
                <a:ext cx="234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77" name="Tinta 176">
                <a:extLst>
                  <a:ext uri="{FF2B5EF4-FFF2-40B4-BE49-F238E27FC236}">
                    <a16:creationId xmlns:a16="http://schemas.microsoft.com/office/drawing/2014/main" id="{7B67F57A-9B23-425D-8C25-AAEE2D6DDF79}"/>
                  </a:ext>
                </a:extLst>
              </p14:cNvPr>
              <p14:cNvContentPartPr/>
              <p14:nvPr/>
            </p14:nvContentPartPr>
            <p14:xfrm>
              <a:off x="5113555" y="3807131"/>
              <a:ext cx="370440" cy="389160"/>
            </p14:xfrm>
          </p:contentPart>
        </mc:Choice>
        <mc:Fallback>
          <p:pic>
            <p:nvPicPr>
              <p:cNvPr id="177" name="Tinta 176">
                <a:extLst>
                  <a:ext uri="{FF2B5EF4-FFF2-40B4-BE49-F238E27FC236}">
                    <a16:creationId xmlns:a16="http://schemas.microsoft.com/office/drawing/2014/main" id="{7B67F57A-9B23-425D-8C25-AAEE2D6DDF79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5104555" y="3798131"/>
                <a:ext cx="38808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80" name="Tinta 179">
                <a:extLst>
                  <a:ext uri="{FF2B5EF4-FFF2-40B4-BE49-F238E27FC236}">
                    <a16:creationId xmlns:a16="http://schemas.microsoft.com/office/drawing/2014/main" id="{4D3CE496-F1D7-4048-84F5-88856B5B4A60}"/>
                  </a:ext>
                </a:extLst>
              </p14:cNvPr>
              <p14:cNvContentPartPr/>
              <p14:nvPr/>
            </p14:nvContentPartPr>
            <p14:xfrm>
              <a:off x="4080715" y="5122931"/>
              <a:ext cx="1132920" cy="1031400"/>
            </p14:xfrm>
          </p:contentPart>
        </mc:Choice>
        <mc:Fallback>
          <p:pic>
            <p:nvPicPr>
              <p:cNvPr id="180" name="Tinta 179">
                <a:extLst>
                  <a:ext uri="{FF2B5EF4-FFF2-40B4-BE49-F238E27FC236}">
                    <a16:creationId xmlns:a16="http://schemas.microsoft.com/office/drawing/2014/main" id="{4D3CE496-F1D7-4048-84F5-88856B5B4A60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071715" y="5114291"/>
                <a:ext cx="1150560" cy="10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81" name="Tinta 180">
                <a:extLst>
                  <a:ext uri="{FF2B5EF4-FFF2-40B4-BE49-F238E27FC236}">
                    <a16:creationId xmlns:a16="http://schemas.microsoft.com/office/drawing/2014/main" id="{A7E83F0C-EA6F-4F67-A07F-7BBB0A09F616}"/>
                  </a:ext>
                </a:extLst>
              </p14:cNvPr>
              <p14:cNvContentPartPr/>
              <p14:nvPr/>
            </p14:nvContentPartPr>
            <p14:xfrm>
              <a:off x="4163515" y="5347571"/>
              <a:ext cx="977040" cy="59400"/>
            </p14:xfrm>
          </p:contentPart>
        </mc:Choice>
        <mc:Fallback>
          <p:pic>
            <p:nvPicPr>
              <p:cNvPr id="181" name="Tinta 180">
                <a:extLst>
                  <a:ext uri="{FF2B5EF4-FFF2-40B4-BE49-F238E27FC236}">
                    <a16:creationId xmlns:a16="http://schemas.microsoft.com/office/drawing/2014/main" id="{A7E83F0C-EA6F-4F67-A07F-7BBB0A09F616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4154515" y="5338571"/>
                <a:ext cx="9946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82" name="Tinta 181">
                <a:extLst>
                  <a:ext uri="{FF2B5EF4-FFF2-40B4-BE49-F238E27FC236}">
                    <a16:creationId xmlns:a16="http://schemas.microsoft.com/office/drawing/2014/main" id="{070C91BB-0300-43EB-881B-9B753FEDB14A}"/>
                  </a:ext>
                </a:extLst>
              </p14:cNvPr>
              <p14:cNvContentPartPr/>
              <p14:nvPr/>
            </p14:nvContentPartPr>
            <p14:xfrm>
              <a:off x="4402195" y="5554571"/>
              <a:ext cx="106560" cy="367200"/>
            </p14:xfrm>
          </p:contentPart>
        </mc:Choice>
        <mc:Fallback>
          <p:pic>
            <p:nvPicPr>
              <p:cNvPr id="182" name="Tinta 181">
                <a:extLst>
                  <a:ext uri="{FF2B5EF4-FFF2-40B4-BE49-F238E27FC236}">
                    <a16:creationId xmlns:a16="http://schemas.microsoft.com/office/drawing/2014/main" id="{070C91BB-0300-43EB-881B-9B753FEDB14A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4393195" y="5545931"/>
                <a:ext cx="12420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83" name="Tinta 182">
                <a:extLst>
                  <a:ext uri="{FF2B5EF4-FFF2-40B4-BE49-F238E27FC236}">
                    <a16:creationId xmlns:a16="http://schemas.microsoft.com/office/drawing/2014/main" id="{4593C24E-5AE7-4527-ACE2-12337888DC62}"/>
                  </a:ext>
                </a:extLst>
              </p14:cNvPr>
              <p14:cNvContentPartPr/>
              <p14:nvPr/>
            </p14:nvContentPartPr>
            <p14:xfrm>
              <a:off x="4625395" y="5583731"/>
              <a:ext cx="182880" cy="229680"/>
            </p14:xfrm>
          </p:contentPart>
        </mc:Choice>
        <mc:Fallback>
          <p:pic>
            <p:nvPicPr>
              <p:cNvPr id="183" name="Tinta 182">
                <a:extLst>
                  <a:ext uri="{FF2B5EF4-FFF2-40B4-BE49-F238E27FC236}">
                    <a16:creationId xmlns:a16="http://schemas.microsoft.com/office/drawing/2014/main" id="{4593C24E-5AE7-4527-ACE2-12337888DC62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616395" y="5574731"/>
                <a:ext cx="2005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85" name="Tinta 184">
                <a:extLst>
                  <a:ext uri="{FF2B5EF4-FFF2-40B4-BE49-F238E27FC236}">
                    <a16:creationId xmlns:a16="http://schemas.microsoft.com/office/drawing/2014/main" id="{BC21A139-7A50-42DE-AAA8-BC8163305203}"/>
                  </a:ext>
                </a:extLst>
              </p14:cNvPr>
              <p14:cNvContentPartPr/>
              <p14:nvPr/>
            </p14:nvContentPartPr>
            <p14:xfrm>
              <a:off x="4161355" y="5471051"/>
              <a:ext cx="717480" cy="493920"/>
            </p14:xfrm>
          </p:contentPart>
        </mc:Choice>
        <mc:Fallback>
          <p:pic>
            <p:nvPicPr>
              <p:cNvPr id="185" name="Tinta 184">
                <a:extLst>
                  <a:ext uri="{FF2B5EF4-FFF2-40B4-BE49-F238E27FC236}">
                    <a16:creationId xmlns:a16="http://schemas.microsoft.com/office/drawing/2014/main" id="{BC21A139-7A50-42DE-AAA8-BC8163305203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152715" y="5462411"/>
                <a:ext cx="73512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A4F84C56-308A-4101-A61D-F913F8FA254B}"/>
                  </a:ext>
                </a:extLst>
              </p14:cNvPr>
              <p14:cNvContentPartPr/>
              <p14:nvPr/>
            </p14:nvContentPartPr>
            <p14:xfrm>
              <a:off x="6475075" y="2752331"/>
              <a:ext cx="164160" cy="150480"/>
            </p14:xfrm>
          </p:contentPart>
        </mc:Choice>
        <mc:Fallback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A4F84C56-308A-4101-A61D-F913F8FA254B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6466075" y="2743331"/>
                <a:ext cx="1818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689DFFCB-7EA7-40C6-B317-CB3A95960609}"/>
                  </a:ext>
                </a:extLst>
              </p14:cNvPr>
              <p14:cNvContentPartPr/>
              <p14:nvPr/>
            </p14:nvContentPartPr>
            <p14:xfrm>
              <a:off x="6170155" y="2354531"/>
              <a:ext cx="998640" cy="810720"/>
            </p14:xfrm>
          </p:contentPart>
        </mc:Choice>
        <mc:Fallback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689DFFCB-7EA7-40C6-B317-CB3A95960609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161155" y="2345531"/>
                <a:ext cx="1016280" cy="82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87" name="Tinta 186">
                <a:extLst>
                  <a:ext uri="{FF2B5EF4-FFF2-40B4-BE49-F238E27FC236}">
                    <a16:creationId xmlns:a16="http://schemas.microsoft.com/office/drawing/2014/main" id="{D20BE1C2-7FD6-41AE-ACDF-C1FF353D1591}"/>
                  </a:ext>
                </a:extLst>
              </p14:cNvPr>
              <p14:cNvContentPartPr/>
              <p14:nvPr/>
            </p14:nvContentPartPr>
            <p14:xfrm>
              <a:off x="6799795" y="2779691"/>
              <a:ext cx="341640" cy="108360"/>
            </p14:xfrm>
          </p:contentPart>
        </mc:Choice>
        <mc:Fallback>
          <p:pic>
            <p:nvPicPr>
              <p:cNvPr id="187" name="Tinta 186">
                <a:extLst>
                  <a:ext uri="{FF2B5EF4-FFF2-40B4-BE49-F238E27FC236}">
                    <a16:creationId xmlns:a16="http://schemas.microsoft.com/office/drawing/2014/main" id="{D20BE1C2-7FD6-41AE-ACDF-C1FF353D1591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791155" y="2770691"/>
                <a:ext cx="359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89" name="Tinta 188">
                <a:extLst>
                  <a:ext uri="{FF2B5EF4-FFF2-40B4-BE49-F238E27FC236}">
                    <a16:creationId xmlns:a16="http://schemas.microsoft.com/office/drawing/2014/main" id="{59FD850B-8155-4E22-A619-B8BD51F95D0C}"/>
                  </a:ext>
                </a:extLst>
              </p14:cNvPr>
              <p14:cNvContentPartPr/>
              <p14:nvPr/>
            </p14:nvContentPartPr>
            <p14:xfrm>
              <a:off x="7069795" y="2765291"/>
              <a:ext cx="199080" cy="198720"/>
            </p14:xfrm>
          </p:contentPart>
        </mc:Choice>
        <mc:Fallback>
          <p:pic>
            <p:nvPicPr>
              <p:cNvPr id="189" name="Tinta 188">
                <a:extLst>
                  <a:ext uri="{FF2B5EF4-FFF2-40B4-BE49-F238E27FC236}">
                    <a16:creationId xmlns:a16="http://schemas.microsoft.com/office/drawing/2014/main" id="{59FD850B-8155-4E22-A619-B8BD51F95D0C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060795" y="2756651"/>
                <a:ext cx="2167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90" name="Tinta 189">
                <a:extLst>
                  <a:ext uri="{FF2B5EF4-FFF2-40B4-BE49-F238E27FC236}">
                    <a16:creationId xmlns:a16="http://schemas.microsoft.com/office/drawing/2014/main" id="{89AF8F9A-EB24-4897-B537-E3B548336A3B}"/>
                  </a:ext>
                </a:extLst>
              </p14:cNvPr>
              <p14:cNvContentPartPr/>
              <p14:nvPr/>
            </p14:nvContentPartPr>
            <p14:xfrm>
              <a:off x="7384075" y="2603651"/>
              <a:ext cx="54000" cy="241200"/>
            </p14:xfrm>
          </p:contentPart>
        </mc:Choice>
        <mc:Fallback>
          <p:pic>
            <p:nvPicPr>
              <p:cNvPr id="190" name="Tinta 189">
                <a:extLst>
                  <a:ext uri="{FF2B5EF4-FFF2-40B4-BE49-F238E27FC236}">
                    <a16:creationId xmlns:a16="http://schemas.microsoft.com/office/drawing/2014/main" id="{89AF8F9A-EB24-4897-B537-E3B548336A3B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7375075" y="2594651"/>
                <a:ext cx="716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91" name="Tinta 190">
                <a:extLst>
                  <a:ext uri="{FF2B5EF4-FFF2-40B4-BE49-F238E27FC236}">
                    <a16:creationId xmlns:a16="http://schemas.microsoft.com/office/drawing/2014/main" id="{F6B18C35-9F7E-48F1-94B7-F0AAD71E933E}"/>
                  </a:ext>
                </a:extLst>
              </p14:cNvPr>
              <p14:cNvContentPartPr/>
              <p14:nvPr/>
            </p14:nvContentPartPr>
            <p14:xfrm>
              <a:off x="7491715" y="2762051"/>
              <a:ext cx="68760" cy="146880"/>
            </p14:xfrm>
          </p:contentPart>
        </mc:Choice>
        <mc:Fallback>
          <p:pic>
            <p:nvPicPr>
              <p:cNvPr id="191" name="Tinta 190">
                <a:extLst>
                  <a:ext uri="{FF2B5EF4-FFF2-40B4-BE49-F238E27FC236}">
                    <a16:creationId xmlns:a16="http://schemas.microsoft.com/office/drawing/2014/main" id="{F6B18C35-9F7E-48F1-94B7-F0AAD71E933E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482715" y="2753051"/>
                <a:ext cx="864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93" name="Tinta 192">
                <a:extLst>
                  <a:ext uri="{FF2B5EF4-FFF2-40B4-BE49-F238E27FC236}">
                    <a16:creationId xmlns:a16="http://schemas.microsoft.com/office/drawing/2014/main" id="{EC31DE24-D873-4A20-98DF-74FA74EE2814}"/>
                  </a:ext>
                </a:extLst>
              </p14:cNvPr>
              <p14:cNvContentPartPr/>
              <p14:nvPr/>
            </p14:nvContentPartPr>
            <p14:xfrm>
              <a:off x="7559755" y="2560451"/>
              <a:ext cx="140400" cy="184320"/>
            </p14:xfrm>
          </p:contentPart>
        </mc:Choice>
        <mc:Fallback>
          <p:pic>
            <p:nvPicPr>
              <p:cNvPr id="193" name="Tinta 192">
                <a:extLst>
                  <a:ext uri="{FF2B5EF4-FFF2-40B4-BE49-F238E27FC236}">
                    <a16:creationId xmlns:a16="http://schemas.microsoft.com/office/drawing/2014/main" id="{EC31DE24-D873-4A20-98DF-74FA74EE2814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7550755" y="2551811"/>
                <a:ext cx="1580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94" name="Tinta 193">
                <a:extLst>
                  <a:ext uri="{FF2B5EF4-FFF2-40B4-BE49-F238E27FC236}">
                    <a16:creationId xmlns:a16="http://schemas.microsoft.com/office/drawing/2014/main" id="{B90DD609-9CF1-42D7-9BBE-8669FDD3DB6E}"/>
                  </a:ext>
                </a:extLst>
              </p14:cNvPr>
              <p14:cNvContentPartPr/>
              <p14:nvPr/>
            </p14:nvContentPartPr>
            <p14:xfrm>
              <a:off x="7721395" y="2531291"/>
              <a:ext cx="169560" cy="244080"/>
            </p14:xfrm>
          </p:contentPart>
        </mc:Choice>
        <mc:Fallback>
          <p:pic>
            <p:nvPicPr>
              <p:cNvPr id="194" name="Tinta 193">
                <a:extLst>
                  <a:ext uri="{FF2B5EF4-FFF2-40B4-BE49-F238E27FC236}">
                    <a16:creationId xmlns:a16="http://schemas.microsoft.com/office/drawing/2014/main" id="{B90DD609-9CF1-42D7-9BBE-8669FDD3DB6E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712395" y="2522651"/>
                <a:ext cx="18720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95" name="Tinta 194">
                <a:extLst>
                  <a:ext uri="{FF2B5EF4-FFF2-40B4-BE49-F238E27FC236}">
                    <a16:creationId xmlns:a16="http://schemas.microsoft.com/office/drawing/2014/main" id="{6C63D4B0-FDFA-4459-9DA2-51456B0C6C32}"/>
                  </a:ext>
                </a:extLst>
              </p14:cNvPr>
              <p14:cNvContentPartPr/>
              <p14:nvPr/>
            </p14:nvContentPartPr>
            <p14:xfrm>
              <a:off x="7903555" y="2446691"/>
              <a:ext cx="39600" cy="280440"/>
            </p14:xfrm>
          </p:contentPart>
        </mc:Choice>
        <mc:Fallback>
          <p:pic>
            <p:nvPicPr>
              <p:cNvPr id="195" name="Tinta 194">
                <a:extLst>
                  <a:ext uri="{FF2B5EF4-FFF2-40B4-BE49-F238E27FC236}">
                    <a16:creationId xmlns:a16="http://schemas.microsoft.com/office/drawing/2014/main" id="{6C63D4B0-FDFA-4459-9DA2-51456B0C6C32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7894915" y="2437691"/>
                <a:ext cx="5724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97" name="Tinta 196">
                <a:extLst>
                  <a:ext uri="{FF2B5EF4-FFF2-40B4-BE49-F238E27FC236}">
                    <a16:creationId xmlns:a16="http://schemas.microsoft.com/office/drawing/2014/main" id="{BB031A76-CCC8-46AE-9986-0F9C24FB1EFE}"/>
                  </a:ext>
                </a:extLst>
              </p14:cNvPr>
              <p14:cNvContentPartPr/>
              <p14:nvPr/>
            </p14:nvContentPartPr>
            <p14:xfrm>
              <a:off x="7889155" y="2258771"/>
              <a:ext cx="309960" cy="344880"/>
            </p14:xfrm>
          </p:contentPart>
        </mc:Choice>
        <mc:Fallback>
          <p:pic>
            <p:nvPicPr>
              <p:cNvPr id="197" name="Tinta 196">
                <a:extLst>
                  <a:ext uri="{FF2B5EF4-FFF2-40B4-BE49-F238E27FC236}">
                    <a16:creationId xmlns:a16="http://schemas.microsoft.com/office/drawing/2014/main" id="{BB031A76-CCC8-46AE-9986-0F9C24FB1EFE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7880515" y="2249771"/>
                <a:ext cx="3276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198" name="Tinta 197">
                <a:extLst>
                  <a:ext uri="{FF2B5EF4-FFF2-40B4-BE49-F238E27FC236}">
                    <a16:creationId xmlns:a16="http://schemas.microsoft.com/office/drawing/2014/main" id="{D839ACD6-812A-4B62-9470-99A471733142}"/>
                  </a:ext>
                </a:extLst>
              </p14:cNvPr>
              <p14:cNvContentPartPr/>
              <p14:nvPr/>
            </p14:nvContentPartPr>
            <p14:xfrm>
              <a:off x="8029555" y="2325011"/>
              <a:ext cx="360" cy="360"/>
            </p14:xfrm>
          </p:contentPart>
        </mc:Choice>
        <mc:Fallback>
          <p:pic>
            <p:nvPicPr>
              <p:cNvPr id="198" name="Tinta 197">
                <a:extLst>
                  <a:ext uri="{FF2B5EF4-FFF2-40B4-BE49-F238E27FC236}">
                    <a16:creationId xmlns:a16="http://schemas.microsoft.com/office/drawing/2014/main" id="{D839ACD6-812A-4B62-9470-99A47173314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020915" y="23160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200" name="Tinta 199">
                <a:extLst>
                  <a:ext uri="{FF2B5EF4-FFF2-40B4-BE49-F238E27FC236}">
                    <a16:creationId xmlns:a16="http://schemas.microsoft.com/office/drawing/2014/main" id="{388452D9-6730-43D2-83F7-AD66638B13F0}"/>
                  </a:ext>
                </a:extLst>
              </p14:cNvPr>
              <p14:cNvContentPartPr/>
              <p14:nvPr/>
            </p14:nvContentPartPr>
            <p14:xfrm>
              <a:off x="7940275" y="2393771"/>
              <a:ext cx="47520" cy="169560"/>
            </p14:xfrm>
          </p:contentPart>
        </mc:Choice>
        <mc:Fallback>
          <p:pic>
            <p:nvPicPr>
              <p:cNvPr id="200" name="Tinta 199">
                <a:extLst>
                  <a:ext uri="{FF2B5EF4-FFF2-40B4-BE49-F238E27FC236}">
                    <a16:creationId xmlns:a16="http://schemas.microsoft.com/office/drawing/2014/main" id="{388452D9-6730-43D2-83F7-AD66638B13F0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7931635" y="2385131"/>
                <a:ext cx="651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01" name="Tinta 200">
                <a:extLst>
                  <a:ext uri="{FF2B5EF4-FFF2-40B4-BE49-F238E27FC236}">
                    <a16:creationId xmlns:a16="http://schemas.microsoft.com/office/drawing/2014/main" id="{A22F19B1-161C-44C9-B26D-99CFB5CFAA0F}"/>
                  </a:ext>
                </a:extLst>
              </p14:cNvPr>
              <p14:cNvContentPartPr/>
              <p14:nvPr/>
            </p14:nvContentPartPr>
            <p14:xfrm>
              <a:off x="8219995" y="2285771"/>
              <a:ext cx="60480" cy="319320"/>
            </p14:xfrm>
          </p:contentPart>
        </mc:Choice>
        <mc:Fallback>
          <p:pic>
            <p:nvPicPr>
              <p:cNvPr id="201" name="Tinta 200">
                <a:extLst>
                  <a:ext uri="{FF2B5EF4-FFF2-40B4-BE49-F238E27FC236}">
                    <a16:creationId xmlns:a16="http://schemas.microsoft.com/office/drawing/2014/main" id="{A22F19B1-161C-44C9-B26D-99CFB5CFAA0F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8211355" y="2277131"/>
                <a:ext cx="7812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02" name="Tinta 201">
                <a:extLst>
                  <a:ext uri="{FF2B5EF4-FFF2-40B4-BE49-F238E27FC236}">
                    <a16:creationId xmlns:a16="http://schemas.microsoft.com/office/drawing/2014/main" id="{58EFD0FB-F763-4A6A-A0ED-54113419D604}"/>
                  </a:ext>
                </a:extLst>
              </p14:cNvPr>
              <p14:cNvContentPartPr/>
              <p14:nvPr/>
            </p14:nvContentPartPr>
            <p14:xfrm>
              <a:off x="8329075" y="2414651"/>
              <a:ext cx="109440" cy="155520"/>
            </p14:xfrm>
          </p:contentPart>
        </mc:Choice>
        <mc:Fallback>
          <p:pic>
            <p:nvPicPr>
              <p:cNvPr id="202" name="Tinta 201">
                <a:extLst>
                  <a:ext uri="{FF2B5EF4-FFF2-40B4-BE49-F238E27FC236}">
                    <a16:creationId xmlns:a16="http://schemas.microsoft.com/office/drawing/2014/main" id="{58EFD0FB-F763-4A6A-A0ED-54113419D604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8320075" y="2406011"/>
                <a:ext cx="1270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03" name="Tinta 202">
                <a:extLst>
                  <a:ext uri="{FF2B5EF4-FFF2-40B4-BE49-F238E27FC236}">
                    <a16:creationId xmlns:a16="http://schemas.microsoft.com/office/drawing/2014/main" id="{6F1206B7-C1FE-4983-9DAC-BA75CB41AE99}"/>
                  </a:ext>
                </a:extLst>
              </p14:cNvPr>
              <p14:cNvContentPartPr/>
              <p14:nvPr/>
            </p14:nvContentPartPr>
            <p14:xfrm>
              <a:off x="8516635" y="2435891"/>
              <a:ext cx="18720" cy="18000"/>
            </p14:xfrm>
          </p:contentPart>
        </mc:Choice>
        <mc:Fallback>
          <p:pic>
            <p:nvPicPr>
              <p:cNvPr id="203" name="Tinta 202">
                <a:extLst>
                  <a:ext uri="{FF2B5EF4-FFF2-40B4-BE49-F238E27FC236}">
                    <a16:creationId xmlns:a16="http://schemas.microsoft.com/office/drawing/2014/main" id="{6F1206B7-C1FE-4983-9DAC-BA75CB41AE99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8507995" y="2427251"/>
                <a:ext cx="363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204" name="Tinta 203">
                <a:extLst>
                  <a:ext uri="{FF2B5EF4-FFF2-40B4-BE49-F238E27FC236}">
                    <a16:creationId xmlns:a16="http://schemas.microsoft.com/office/drawing/2014/main" id="{242E7DB9-497C-4953-BAB1-D22A323D9E15}"/>
                  </a:ext>
                </a:extLst>
              </p14:cNvPr>
              <p14:cNvContentPartPr/>
              <p14:nvPr/>
            </p14:nvContentPartPr>
            <p14:xfrm>
              <a:off x="8516635" y="2334371"/>
              <a:ext cx="236520" cy="147960"/>
            </p14:xfrm>
          </p:contentPart>
        </mc:Choice>
        <mc:Fallback>
          <p:pic>
            <p:nvPicPr>
              <p:cNvPr id="204" name="Tinta 203">
                <a:extLst>
                  <a:ext uri="{FF2B5EF4-FFF2-40B4-BE49-F238E27FC236}">
                    <a16:creationId xmlns:a16="http://schemas.microsoft.com/office/drawing/2014/main" id="{242E7DB9-497C-4953-BAB1-D22A323D9E15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8507995" y="2325371"/>
                <a:ext cx="2541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206" name="Tinta 205">
                <a:extLst>
                  <a:ext uri="{FF2B5EF4-FFF2-40B4-BE49-F238E27FC236}">
                    <a16:creationId xmlns:a16="http://schemas.microsoft.com/office/drawing/2014/main" id="{F5ECAD1D-DBF0-4009-BCBB-E4174A080A43}"/>
                  </a:ext>
                </a:extLst>
              </p14:cNvPr>
              <p14:cNvContentPartPr/>
              <p14:nvPr/>
            </p14:nvContentPartPr>
            <p14:xfrm>
              <a:off x="7935595" y="216131"/>
              <a:ext cx="824400" cy="612360"/>
            </p14:xfrm>
          </p:contentPart>
        </mc:Choice>
        <mc:Fallback>
          <p:pic>
            <p:nvPicPr>
              <p:cNvPr id="206" name="Tinta 205">
                <a:extLst>
                  <a:ext uri="{FF2B5EF4-FFF2-40B4-BE49-F238E27FC236}">
                    <a16:creationId xmlns:a16="http://schemas.microsoft.com/office/drawing/2014/main" id="{F5ECAD1D-DBF0-4009-BCBB-E4174A080A43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7926595" y="207491"/>
                <a:ext cx="84204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207" name="Tinta 206">
                <a:extLst>
                  <a:ext uri="{FF2B5EF4-FFF2-40B4-BE49-F238E27FC236}">
                    <a16:creationId xmlns:a16="http://schemas.microsoft.com/office/drawing/2014/main" id="{B759AE71-A7D2-488B-AF2F-04F137B3AFA6}"/>
                  </a:ext>
                </a:extLst>
              </p14:cNvPr>
              <p14:cNvContentPartPr/>
              <p14:nvPr/>
            </p14:nvContentPartPr>
            <p14:xfrm>
              <a:off x="8666395" y="181211"/>
              <a:ext cx="4320" cy="9720"/>
            </p14:xfrm>
          </p:contentPart>
        </mc:Choice>
        <mc:Fallback>
          <p:pic>
            <p:nvPicPr>
              <p:cNvPr id="207" name="Tinta 206">
                <a:extLst>
                  <a:ext uri="{FF2B5EF4-FFF2-40B4-BE49-F238E27FC236}">
                    <a16:creationId xmlns:a16="http://schemas.microsoft.com/office/drawing/2014/main" id="{B759AE71-A7D2-488B-AF2F-04F137B3AFA6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8657395" y="172211"/>
                <a:ext cx="219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209" name="Tinta 208">
                <a:extLst>
                  <a:ext uri="{FF2B5EF4-FFF2-40B4-BE49-F238E27FC236}">
                    <a16:creationId xmlns:a16="http://schemas.microsoft.com/office/drawing/2014/main" id="{D184088C-3D0F-40FB-B299-8457EDA688B5}"/>
                  </a:ext>
                </a:extLst>
              </p14:cNvPr>
              <p14:cNvContentPartPr/>
              <p14:nvPr/>
            </p14:nvContentPartPr>
            <p14:xfrm>
              <a:off x="8654515" y="152411"/>
              <a:ext cx="226440" cy="222480"/>
            </p14:xfrm>
          </p:contentPart>
        </mc:Choice>
        <mc:Fallback>
          <p:pic>
            <p:nvPicPr>
              <p:cNvPr id="209" name="Tinta 208">
                <a:extLst>
                  <a:ext uri="{FF2B5EF4-FFF2-40B4-BE49-F238E27FC236}">
                    <a16:creationId xmlns:a16="http://schemas.microsoft.com/office/drawing/2014/main" id="{D184088C-3D0F-40FB-B299-8457EDA688B5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8645875" y="143771"/>
                <a:ext cx="2440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211" name="Tinta 210">
                <a:extLst>
                  <a:ext uri="{FF2B5EF4-FFF2-40B4-BE49-F238E27FC236}">
                    <a16:creationId xmlns:a16="http://schemas.microsoft.com/office/drawing/2014/main" id="{FEF0911B-637E-4485-AAE6-C67A270C9458}"/>
                  </a:ext>
                </a:extLst>
              </p14:cNvPr>
              <p14:cNvContentPartPr/>
              <p14:nvPr/>
            </p14:nvContentPartPr>
            <p14:xfrm>
              <a:off x="9070675" y="114611"/>
              <a:ext cx="59040" cy="198000"/>
            </p14:xfrm>
          </p:contentPart>
        </mc:Choice>
        <mc:Fallback>
          <p:pic>
            <p:nvPicPr>
              <p:cNvPr id="211" name="Tinta 210">
                <a:extLst>
                  <a:ext uri="{FF2B5EF4-FFF2-40B4-BE49-F238E27FC236}">
                    <a16:creationId xmlns:a16="http://schemas.microsoft.com/office/drawing/2014/main" id="{FEF0911B-637E-4485-AAE6-C67A270C9458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9061675" y="105611"/>
                <a:ext cx="766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12" name="Tinta 211">
                <a:extLst>
                  <a:ext uri="{FF2B5EF4-FFF2-40B4-BE49-F238E27FC236}">
                    <a16:creationId xmlns:a16="http://schemas.microsoft.com/office/drawing/2014/main" id="{F07BEAB0-D8AD-4729-9323-6BFB1B002FE5}"/>
                  </a:ext>
                </a:extLst>
              </p14:cNvPr>
              <p14:cNvContentPartPr/>
              <p14:nvPr/>
            </p14:nvContentPartPr>
            <p14:xfrm>
              <a:off x="9211075" y="261491"/>
              <a:ext cx="24120" cy="127800"/>
            </p14:xfrm>
          </p:contentPart>
        </mc:Choice>
        <mc:Fallback>
          <p:pic>
            <p:nvPicPr>
              <p:cNvPr id="212" name="Tinta 211">
                <a:extLst>
                  <a:ext uri="{FF2B5EF4-FFF2-40B4-BE49-F238E27FC236}">
                    <a16:creationId xmlns:a16="http://schemas.microsoft.com/office/drawing/2014/main" id="{F07BEAB0-D8AD-4729-9323-6BFB1B002FE5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9202075" y="252491"/>
                <a:ext cx="417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13" name="Tinta 212">
                <a:extLst>
                  <a:ext uri="{FF2B5EF4-FFF2-40B4-BE49-F238E27FC236}">
                    <a16:creationId xmlns:a16="http://schemas.microsoft.com/office/drawing/2014/main" id="{D85B3F85-1348-4B19-909F-207EA02873C7}"/>
                  </a:ext>
                </a:extLst>
              </p14:cNvPr>
              <p14:cNvContentPartPr/>
              <p14:nvPr/>
            </p14:nvContentPartPr>
            <p14:xfrm>
              <a:off x="9357955" y="27851"/>
              <a:ext cx="127440" cy="168480"/>
            </p14:xfrm>
          </p:contentPart>
        </mc:Choice>
        <mc:Fallback>
          <p:pic>
            <p:nvPicPr>
              <p:cNvPr id="213" name="Tinta 212">
                <a:extLst>
                  <a:ext uri="{FF2B5EF4-FFF2-40B4-BE49-F238E27FC236}">
                    <a16:creationId xmlns:a16="http://schemas.microsoft.com/office/drawing/2014/main" id="{D85B3F85-1348-4B19-909F-207EA02873C7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9348955" y="18851"/>
                <a:ext cx="1450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15" name="Tinta 214">
                <a:extLst>
                  <a:ext uri="{FF2B5EF4-FFF2-40B4-BE49-F238E27FC236}">
                    <a16:creationId xmlns:a16="http://schemas.microsoft.com/office/drawing/2014/main" id="{A5346E15-154E-449C-964D-AC5DDFE4529D}"/>
                  </a:ext>
                </a:extLst>
              </p14:cNvPr>
              <p14:cNvContentPartPr/>
              <p14:nvPr/>
            </p14:nvContentPartPr>
            <p14:xfrm>
              <a:off x="9612475" y="91211"/>
              <a:ext cx="150120" cy="353880"/>
            </p14:xfrm>
          </p:contentPart>
        </mc:Choice>
        <mc:Fallback>
          <p:pic>
            <p:nvPicPr>
              <p:cNvPr id="215" name="Tinta 214">
                <a:extLst>
                  <a:ext uri="{FF2B5EF4-FFF2-40B4-BE49-F238E27FC236}">
                    <a16:creationId xmlns:a16="http://schemas.microsoft.com/office/drawing/2014/main" id="{A5346E15-154E-449C-964D-AC5DDFE4529D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9603835" y="82571"/>
                <a:ext cx="1677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16" name="Tinta 215">
                <a:extLst>
                  <a:ext uri="{FF2B5EF4-FFF2-40B4-BE49-F238E27FC236}">
                    <a16:creationId xmlns:a16="http://schemas.microsoft.com/office/drawing/2014/main" id="{0426BB80-A2CF-4C1C-BA82-2354931EE3CD}"/>
                  </a:ext>
                </a:extLst>
              </p14:cNvPr>
              <p14:cNvContentPartPr/>
              <p14:nvPr/>
            </p14:nvContentPartPr>
            <p14:xfrm>
              <a:off x="9392155" y="-9589"/>
              <a:ext cx="88560" cy="271800"/>
            </p14:xfrm>
          </p:contentPart>
        </mc:Choice>
        <mc:Fallback>
          <p:pic>
            <p:nvPicPr>
              <p:cNvPr id="216" name="Tinta 215">
                <a:extLst>
                  <a:ext uri="{FF2B5EF4-FFF2-40B4-BE49-F238E27FC236}">
                    <a16:creationId xmlns:a16="http://schemas.microsoft.com/office/drawing/2014/main" id="{0426BB80-A2CF-4C1C-BA82-2354931EE3CD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9383515" y="-18589"/>
                <a:ext cx="1062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17" name="Tinta 216">
                <a:extLst>
                  <a:ext uri="{FF2B5EF4-FFF2-40B4-BE49-F238E27FC236}">
                    <a16:creationId xmlns:a16="http://schemas.microsoft.com/office/drawing/2014/main" id="{8D46FEE2-0F89-4894-9454-67F85E6533CA}"/>
                  </a:ext>
                </a:extLst>
              </p14:cNvPr>
              <p14:cNvContentPartPr/>
              <p14:nvPr/>
            </p14:nvContentPartPr>
            <p14:xfrm>
              <a:off x="9850075" y="-48109"/>
              <a:ext cx="407160" cy="237600"/>
            </p14:xfrm>
          </p:contentPart>
        </mc:Choice>
        <mc:Fallback>
          <p:pic>
            <p:nvPicPr>
              <p:cNvPr id="217" name="Tinta 216">
                <a:extLst>
                  <a:ext uri="{FF2B5EF4-FFF2-40B4-BE49-F238E27FC236}">
                    <a16:creationId xmlns:a16="http://schemas.microsoft.com/office/drawing/2014/main" id="{8D46FEE2-0F89-4894-9454-67F85E6533CA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9841435" y="-56749"/>
                <a:ext cx="42480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18" name="Tinta 217">
                <a:extLst>
                  <a:ext uri="{FF2B5EF4-FFF2-40B4-BE49-F238E27FC236}">
                    <a16:creationId xmlns:a16="http://schemas.microsoft.com/office/drawing/2014/main" id="{DEAD9AE1-77FA-4148-B1F3-946119E90D05}"/>
                  </a:ext>
                </a:extLst>
              </p14:cNvPr>
              <p14:cNvContentPartPr/>
              <p14:nvPr/>
            </p14:nvContentPartPr>
            <p14:xfrm>
              <a:off x="10045555" y="40451"/>
              <a:ext cx="360" cy="360"/>
            </p14:xfrm>
          </p:contentPart>
        </mc:Choice>
        <mc:Fallback>
          <p:pic>
            <p:nvPicPr>
              <p:cNvPr id="218" name="Tinta 217">
                <a:extLst>
                  <a:ext uri="{FF2B5EF4-FFF2-40B4-BE49-F238E27FC236}">
                    <a16:creationId xmlns:a16="http://schemas.microsoft.com/office/drawing/2014/main" id="{DEAD9AE1-77FA-4148-B1F3-946119E90D05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0036915" y="318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19" name="Tinta 218">
                <a:extLst>
                  <a:ext uri="{FF2B5EF4-FFF2-40B4-BE49-F238E27FC236}">
                    <a16:creationId xmlns:a16="http://schemas.microsoft.com/office/drawing/2014/main" id="{F9167D9A-1AA5-4BAE-A1E0-39A34E8126BB}"/>
                  </a:ext>
                </a:extLst>
              </p14:cNvPr>
              <p14:cNvContentPartPr/>
              <p14:nvPr/>
            </p14:nvContentPartPr>
            <p14:xfrm>
              <a:off x="10409155" y="-62149"/>
              <a:ext cx="46440" cy="432720"/>
            </p14:xfrm>
          </p:contentPart>
        </mc:Choice>
        <mc:Fallback>
          <p:pic>
            <p:nvPicPr>
              <p:cNvPr id="219" name="Tinta 218">
                <a:extLst>
                  <a:ext uri="{FF2B5EF4-FFF2-40B4-BE49-F238E27FC236}">
                    <a16:creationId xmlns:a16="http://schemas.microsoft.com/office/drawing/2014/main" id="{F9167D9A-1AA5-4BAE-A1E0-39A34E8126BB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0400515" y="-71149"/>
                <a:ext cx="6408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20" name="Tinta 219">
                <a:extLst>
                  <a:ext uri="{FF2B5EF4-FFF2-40B4-BE49-F238E27FC236}">
                    <a16:creationId xmlns:a16="http://schemas.microsoft.com/office/drawing/2014/main" id="{BB97F17F-7415-4009-A1C9-FC0FA74B3360}"/>
                  </a:ext>
                </a:extLst>
              </p14:cNvPr>
              <p14:cNvContentPartPr/>
              <p14:nvPr/>
            </p14:nvContentPartPr>
            <p14:xfrm>
              <a:off x="10544515" y="68891"/>
              <a:ext cx="110160" cy="186480"/>
            </p14:xfrm>
          </p:contentPart>
        </mc:Choice>
        <mc:Fallback>
          <p:pic>
            <p:nvPicPr>
              <p:cNvPr id="220" name="Tinta 219">
                <a:extLst>
                  <a:ext uri="{FF2B5EF4-FFF2-40B4-BE49-F238E27FC236}">
                    <a16:creationId xmlns:a16="http://schemas.microsoft.com/office/drawing/2014/main" id="{BB97F17F-7415-4009-A1C9-FC0FA74B3360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0535515" y="59891"/>
                <a:ext cx="1278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21" name="Tinta 220">
                <a:extLst>
                  <a:ext uri="{FF2B5EF4-FFF2-40B4-BE49-F238E27FC236}">
                    <a16:creationId xmlns:a16="http://schemas.microsoft.com/office/drawing/2014/main" id="{7A7C1DCD-D9C8-4BC7-B67B-624540D5BB68}"/>
                  </a:ext>
                </a:extLst>
              </p14:cNvPr>
              <p14:cNvContentPartPr/>
              <p14:nvPr/>
            </p14:nvContentPartPr>
            <p14:xfrm>
              <a:off x="10733515" y="135131"/>
              <a:ext cx="1800" cy="5040"/>
            </p14:xfrm>
          </p:contentPart>
        </mc:Choice>
        <mc:Fallback>
          <p:pic>
            <p:nvPicPr>
              <p:cNvPr id="221" name="Tinta 220">
                <a:extLst>
                  <a:ext uri="{FF2B5EF4-FFF2-40B4-BE49-F238E27FC236}">
                    <a16:creationId xmlns:a16="http://schemas.microsoft.com/office/drawing/2014/main" id="{7A7C1DCD-D9C8-4BC7-B67B-624540D5BB68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0724515" y="126131"/>
                <a:ext cx="194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22" name="Tinta 221">
                <a:extLst>
                  <a:ext uri="{FF2B5EF4-FFF2-40B4-BE49-F238E27FC236}">
                    <a16:creationId xmlns:a16="http://schemas.microsoft.com/office/drawing/2014/main" id="{74346BBD-65F7-453D-B8BC-2C60C86E4476}"/>
                  </a:ext>
                </a:extLst>
              </p14:cNvPr>
              <p14:cNvContentPartPr/>
              <p14:nvPr/>
            </p14:nvContentPartPr>
            <p14:xfrm>
              <a:off x="10830355" y="4811"/>
              <a:ext cx="155160" cy="349920"/>
            </p14:xfrm>
          </p:contentPart>
        </mc:Choice>
        <mc:Fallback>
          <p:pic>
            <p:nvPicPr>
              <p:cNvPr id="222" name="Tinta 221">
                <a:extLst>
                  <a:ext uri="{FF2B5EF4-FFF2-40B4-BE49-F238E27FC236}">
                    <a16:creationId xmlns:a16="http://schemas.microsoft.com/office/drawing/2014/main" id="{74346BBD-65F7-453D-B8BC-2C60C86E4476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0821715" y="-3829"/>
                <a:ext cx="1728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23" name="Tinta 222">
                <a:extLst>
                  <a:ext uri="{FF2B5EF4-FFF2-40B4-BE49-F238E27FC236}">
                    <a16:creationId xmlns:a16="http://schemas.microsoft.com/office/drawing/2014/main" id="{8DD1F0C1-E028-46F9-9600-7FDF649ED961}"/>
                  </a:ext>
                </a:extLst>
              </p14:cNvPr>
              <p14:cNvContentPartPr/>
              <p14:nvPr/>
            </p14:nvContentPartPr>
            <p14:xfrm>
              <a:off x="9361915" y="-32269"/>
              <a:ext cx="216720" cy="344880"/>
            </p14:xfrm>
          </p:contentPart>
        </mc:Choice>
        <mc:Fallback>
          <p:pic>
            <p:nvPicPr>
              <p:cNvPr id="223" name="Tinta 222">
                <a:extLst>
                  <a:ext uri="{FF2B5EF4-FFF2-40B4-BE49-F238E27FC236}">
                    <a16:creationId xmlns:a16="http://schemas.microsoft.com/office/drawing/2014/main" id="{8DD1F0C1-E028-46F9-9600-7FDF649ED961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352915" y="-41269"/>
                <a:ext cx="2343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35" name="Tinta 234">
                <a:extLst>
                  <a:ext uri="{FF2B5EF4-FFF2-40B4-BE49-F238E27FC236}">
                    <a16:creationId xmlns:a16="http://schemas.microsoft.com/office/drawing/2014/main" id="{C1A17AD1-B4CB-44ED-A2B8-66B678AE8E16}"/>
                  </a:ext>
                </a:extLst>
              </p14:cNvPr>
              <p14:cNvContentPartPr/>
              <p14:nvPr/>
            </p14:nvContentPartPr>
            <p14:xfrm>
              <a:off x="6502075" y="2764211"/>
              <a:ext cx="45000" cy="360"/>
            </p14:xfrm>
          </p:contentPart>
        </mc:Choice>
        <mc:Fallback>
          <p:pic>
            <p:nvPicPr>
              <p:cNvPr id="235" name="Tinta 234">
                <a:extLst>
                  <a:ext uri="{FF2B5EF4-FFF2-40B4-BE49-F238E27FC236}">
                    <a16:creationId xmlns:a16="http://schemas.microsoft.com/office/drawing/2014/main" id="{C1A17AD1-B4CB-44ED-A2B8-66B678AE8E16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6493075" y="2755571"/>
                <a:ext cx="626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36" name="Tinta 235">
                <a:extLst>
                  <a:ext uri="{FF2B5EF4-FFF2-40B4-BE49-F238E27FC236}">
                    <a16:creationId xmlns:a16="http://schemas.microsoft.com/office/drawing/2014/main" id="{7B6F65ED-911A-4EF3-901A-1B8D3CC96EEC}"/>
                  </a:ext>
                </a:extLst>
              </p14:cNvPr>
              <p14:cNvContentPartPr/>
              <p14:nvPr/>
            </p14:nvContentPartPr>
            <p14:xfrm>
              <a:off x="6000595" y="2753771"/>
              <a:ext cx="325800" cy="35640"/>
            </p14:xfrm>
          </p:contentPart>
        </mc:Choice>
        <mc:Fallback>
          <p:pic>
            <p:nvPicPr>
              <p:cNvPr id="236" name="Tinta 235">
                <a:extLst>
                  <a:ext uri="{FF2B5EF4-FFF2-40B4-BE49-F238E27FC236}">
                    <a16:creationId xmlns:a16="http://schemas.microsoft.com/office/drawing/2014/main" id="{7B6F65ED-911A-4EF3-901A-1B8D3CC96EEC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5991955" y="2744771"/>
                <a:ext cx="3434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37" name="Tinta 236">
                <a:extLst>
                  <a:ext uri="{FF2B5EF4-FFF2-40B4-BE49-F238E27FC236}">
                    <a16:creationId xmlns:a16="http://schemas.microsoft.com/office/drawing/2014/main" id="{14D4CEEE-C20F-4389-BCDF-292E258869A2}"/>
                  </a:ext>
                </a:extLst>
              </p14:cNvPr>
              <p14:cNvContentPartPr/>
              <p14:nvPr/>
            </p14:nvContentPartPr>
            <p14:xfrm>
              <a:off x="5715835" y="2750171"/>
              <a:ext cx="217080" cy="19080"/>
            </p14:xfrm>
          </p:contentPart>
        </mc:Choice>
        <mc:Fallback>
          <p:pic>
            <p:nvPicPr>
              <p:cNvPr id="237" name="Tinta 236">
                <a:extLst>
                  <a:ext uri="{FF2B5EF4-FFF2-40B4-BE49-F238E27FC236}">
                    <a16:creationId xmlns:a16="http://schemas.microsoft.com/office/drawing/2014/main" id="{14D4CEEE-C20F-4389-BCDF-292E258869A2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5707195" y="2741171"/>
                <a:ext cx="2347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38" name="Tinta 237">
                <a:extLst>
                  <a:ext uri="{FF2B5EF4-FFF2-40B4-BE49-F238E27FC236}">
                    <a16:creationId xmlns:a16="http://schemas.microsoft.com/office/drawing/2014/main" id="{31DF88FB-DDFE-4154-A2B8-451DA21B77F6}"/>
                  </a:ext>
                </a:extLst>
              </p14:cNvPr>
              <p14:cNvContentPartPr/>
              <p14:nvPr/>
            </p14:nvContentPartPr>
            <p14:xfrm>
              <a:off x="5391835" y="2619131"/>
              <a:ext cx="250920" cy="252000"/>
            </p14:xfrm>
          </p:contentPart>
        </mc:Choice>
        <mc:Fallback>
          <p:pic>
            <p:nvPicPr>
              <p:cNvPr id="238" name="Tinta 237">
                <a:extLst>
                  <a:ext uri="{FF2B5EF4-FFF2-40B4-BE49-F238E27FC236}">
                    <a16:creationId xmlns:a16="http://schemas.microsoft.com/office/drawing/2014/main" id="{31DF88FB-DDFE-4154-A2B8-451DA21B77F6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5382835" y="2610131"/>
                <a:ext cx="2685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39" name="Tinta 238">
                <a:extLst>
                  <a:ext uri="{FF2B5EF4-FFF2-40B4-BE49-F238E27FC236}">
                    <a16:creationId xmlns:a16="http://schemas.microsoft.com/office/drawing/2014/main" id="{90C0A82A-DC7F-40B9-960A-8D74D967F37E}"/>
                  </a:ext>
                </a:extLst>
              </p14:cNvPr>
              <p14:cNvContentPartPr/>
              <p14:nvPr/>
            </p14:nvContentPartPr>
            <p14:xfrm>
              <a:off x="5374555" y="2588171"/>
              <a:ext cx="180000" cy="261360"/>
            </p14:xfrm>
          </p:contentPart>
        </mc:Choice>
        <mc:Fallback>
          <p:pic>
            <p:nvPicPr>
              <p:cNvPr id="239" name="Tinta 238">
                <a:extLst>
                  <a:ext uri="{FF2B5EF4-FFF2-40B4-BE49-F238E27FC236}">
                    <a16:creationId xmlns:a16="http://schemas.microsoft.com/office/drawing/2014/main" id="{90C0A82A-DC7F-40B9-960A-8D74D967F37E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5365915" y="2579171"/>
                <a:ext cx="197640" cy="27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Agrupar 248">
            <a:extLst>
              <a:ext uri="{FF2B5EF4-FFF2-40B4-BE49-F238E27FC236}">
                <a16:creationId xmlns:a16="http://schemas.microsoft.com/office/drawing/2014/main" id="{D8282043-F785-4425-A421-A7DB436109C9}"/>
              </a:ext>
            </a:extLst>
          </p:cNvPr>
          <p:cNvGrpSpPr/>
          <p:nvPr/>
        </p:nvGrpSpPr>
        <p:grpSpPr>
          <a:xfrm>
            <a:off x="4617115" y="491891"/>
            <a:ext cx="3482280" cy="1494720"/>
            <a:chOff x="4617115" y="491891"/>
            <a:chExt cx="3482280" cy="149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CB7CA4D7-CFA9-4872-86AD-FECF3679C5E8}"/>
                    </a:ext>
                  </a:extLst>
                </p14:cNvPr>
                <p14:cNvContentPartPr/>
                <p14:nvPr/>
              </p14:nvContentPartPr>
              <p14:xfrm>
                <a:off x="5637715" y="491891"/>
                <a:ext cx="416880" cy="40176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CB7CA4D7-CFA9-4872-86AD-FECF3679C5E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628715" y="483251"/>
                  <a:ext cx="4345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A3439430-F3E9-420D-A6E0-36ED99BF66B2}"/>
                    </a:ext>
                  </a:extLst>
                </p14:cNvPr>
                <p14:cNvContentPartPr/>
                <p14:nvPr/>
              </p14:nvContentPartPr>
              <p14:xfrm>
                <a:off x="5017795" y="603851"/>
                <a:ext cx="265320" cy="48816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A3439430-F3E9-420D-A6E0-36ED99BF66B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008795" y="595211"/>
                  <a:ext cx="28296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DDAD83FC-3FFF-47D0-A5B6-F4E098D9668B}"/>
                    </a:ext>
                  </a:extLst>
                </p14:cNvPr>
                <p14:cNvContentPartPr/>
                <p14:nvPr/>
              </p14:nvContentPartPr>
              <p14:xfrm>
                <a:off x="5018875" y="672611"/>
                <a:ext cx="281160" cy="34992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DDAD83FC-3FFF-47D0-A5B6-F4E098D9668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010235" y="663611"/>
                  <a:ext cx="2988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FE714D76-4406-4F20-9293-6126C4323E30}"/>
                    </a:ext>
                  </a:extLst>
                </p14:cNvPr>
                <p14:cNvContentPartPr/>
                <p14:nvPr/>
              </p14:nvContentPartPr>
              <p14:xfrm>
                <a:off x="4946515" y="1442291"/>
                <a:ext cx="242640" cy="54432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FE714D76-4406-4F20-9293-6126C4323E3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937875" y="1433291"/>
                  <a:ext cx="26028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4DA5BC78-D7DD-48F8-ADD3-C566F1352978}"/>
                    </a:ext>
                  </a:extLst>
                </p14:cNvPr>
                <p14:cNvContentPartPr/>
                <p14:nvPr/>
              </p14:nvContentPartPr>
              <p14:xfrm>
                <a:off x="5277355" y="1326731"/>
                <a:ext cx="21240" cy="56592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4DA5BC78-D7DD-48F8-ADD3-C566F135297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268715" y="1318091"/>
                  <a:ext cx="3888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A005C441-5C41-466E-A0BF-A5A33CB0661C}"/>
                    </a:ext>
                  </a:extLst>
                </p14:cNvPr>
                <p14:cNvContentPartPr/>
                <p14:nvPr/>
              </p14:nvContentPartPr>
              <p14:xfrm>
                <a:off x="5390395" y="1378931"/>
                <a:ext cx="217080" cy="32976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A005C441-5C41-466E-A0BF-A5A33CB0661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381395" y="1369931"/>
                  <a:ext cx="2347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BA315A56-6BA7-45A8-83C7-E72EF27E62A3}"/>
                    </a:ext>
                  </a:extLst>
                </p14:cNvPr>
                <p14:cNvContentPartPr/>
                <p14:nvPr/>
              </p14:nvContentPartPr>
              <p14:xfrm>
                <a:off x="4617115" y="1292171"/>
                <a:ext cx="318240" cy="64152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BA315A56-6BA7-45A8-83C7-E72EF27E62A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608115" y="1283171"/>
                  <a:ext cx="33588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D49F7AB5-945A-4BF0-A7F3-FDA5D88BBD5E}"/>
                    </a:ext>
                  </a:extLst>
                </p14:cNvPr>
                <p14:cNvContentPartPr/>
                <p14:nvPr/>
              </p14:nvContentPartPr>
              <p14:xfrm>
                <a:off x="5423155" y="1065731"/>
                <a:ext cx="248400" cy="67356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D49F7AB5-945A-4BF0-A7F3-FDA5D88BBD5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414515" y="1057091"/>
                  <a:ext cx="26604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EE2BB531-CAFA-4073-A2AA-D1143D94B441}"/>
                    </a:ext>
                  </a:extLst>
                </p14:cNvPr>
                <p14:cNvContentPartPr/>
                <p14:nvPr/>
              </p14:nvContentPartPr>
              <p14:xfrm>
                <a:off x="7974475" y="937931"/>
                <a:ext cx="124920" cy="20520"/>
              </p14:xfrm>
            </p:contentPart>
          </mc:Choice>
          <mc:Fallback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EE2BB531-CAFA-4073-A2AA-D1143D94B44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965835" y="929291"/>
                  <a:ext cx="142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A02B2D7F-651B-4D90-B4E2-468D13A35BB2}"/>
                    </a:ext>
                  </a:extLst>
                </p14:cNvPr>
                <p14:cNvContentPartPr/>
                <p14:nvPr/>
              </p14:nvContentPartPr>
              <p14:xfrm>
                <a:off x="7628155" y="1035131"/>
                <a:ext cx="152640" cy="756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A02B2D7F-651B-4D90-B4E2-468D13A35BB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619155" y="1026131"/>
                  <a:ext cx="170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D6645C7D-D945-463B-B7E4-02EAE3B12CFE}"/>
                    </a:ext>
                  </a:extLst>
                </p14:cNvPr>
                <p14:cNvContentPartPr/>
                <p14:nvPr/>
              </p14:nvContentPartPr>
              <p14:xfrm>
                <a:off x="7167355" y="1051691"/>
                <a:ext cx="316800" cy="1908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D6645C7D-D945-463B-B7E4-02EAE3B12CF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158715" y="1042691"/>
                  <a:ext cx="334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E9463BBC-13FE-499E-947C-8EF02CB81B70}"/>
                    </a:ext>
                  </a:extLst>
                </p14:cNvPr>
                <p14:cNvContentPartPr/>
                <p14:nvPr/>
              </p14:nvContentPartPr>
              <p14:xfrm>
                <a:off x="6419275" y="1115411"/>
                <a:ext cx="569880" cy="5580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E9463BBC-13FE-499E-947C-8EF02CB81B7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410635" y="1106411"/>
                  <a:ext cx="587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2F4201FB-3AAE-4098-83D5-94021AC1130E}"/>
                    </a:ext>
                  </a:extLst>
                </p14:cNvPr>
                <p14:cNvContentPartPr/>
                <p14:nvPr/>
              </p14:nvContentPartPr>
              <p14:xfrm>
                <a:off x="6154315" y="1170851"/>
                <a:ext cx="148680" cy="3960"/>
              </p14:xfrm>
            </p:contentPart>
          </mc:Choice>
          <mc:Fallback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2F4201FB-3AAE-4098-83D5-94021AC1130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145315" y="1162211"/>
                  <a:ext cx="166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156B07D7-EC9F-4B8F-8F09-8C8F714A63BD}"/>
                    </a:ext>
                  </a:extLst>
                </p14:cNvPr>
                <p14:cNvContentPartPr/>
                <p14:nvPr/>
              </p14:nvContentPartPr>
              <p14:xfrm>
                <a:off x="5839315" y="1156811"/>
                <a:ext cx="178920" cy="1836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156B07D7-EC9F-4B8F-8F09-8C8F714A63B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830315" y="1147811"/>
                  <a:ext cx="196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3E39E9CC-18E5-4C14-BAF7-0A85E6DDD477}"/>
                    </a:ext>
                  </a:extLst>
                </p14:cNvPr>
                <p14:cNvContentPartPr/>
                <p14:nvPr/>
              </p14:nvContentPartPr>
              <p14:xfrm>
                <a:off x="5562475" y="1054571"/>
                <a:ext cx="233640" cy="152280"/>
              </p14:xfrm>
            </p:contentPart>
          </mc:Choice>
          <mc:Fallback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3E39E9CC-18E5-4C14-BAF7-0A85E6DDD47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553835" y="1045931"/>
                  <a:ext cx="251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70B10451-7E4E-4812-A7B7-90F23D94D176}"/>
                    </a:ext>
                  </a:extLst>
                </p14:cNvPr>
                <p14:cNvContentPartPr/>
                <p14:nvPr/>
              </p14:nvContentPartPr>
              <p14:xfrm>
                <a:off x="5642755" y="1020731"/>
                <a:ext cx="87840" cy="18612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70B10451-7E4E-4812-A7B7-90F23D94D17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633755" y="1011731"/>
                  <a:ext cx="105480" cy="20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6957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Agrupar 149">
            <a:extLst>
              <a:ext uri="{FF2B5EF4-FFF2-40B4-BE49-F238E27FC236}">
                <a16:creationId xmlns:a16="http://schemas.microsoft.com/office/drawing/2014/main" id="{578ABC83-8B0E-4C2D-A584-DBA9C66F1CCF}"/>
              </a:ext>
            </a:extLst>
          </p:cNvPr>
          <p:cNvGrpSpPr/>
          <p:nvPr/>
        </p:nvGrpSpPr>
        <p:grpSpPr>
          <a:xfrm>
            <a:off x="1021075" y="436091"/>
            <a:ext cx="10990440" cy="5493960"/>
            <a:chOff x="1021075" y="436091"/>
            <a:chExt cx="10990440" cy="549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B28CA507-179E-4993-87F2-20E37BBB7343}"/>
                    </a:ext>
                  </a:extLst>
                </p14:cNvPr>
                <p14:cNvContentPartPr/>
                <p14:nvPr/>
              </p14:nvContentPartPr>
              <p14:xfrm>
                <a:off x="1021075" y="1128371"/>
                <a:ext cx="466200" cy="78120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B28CA507-179E-4993-87F2-20E37BBB734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2435" y="1119731"/>
                  <a:ext cx="48384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9554AC13-B068-4F37-8CE3-BFA58D0CC315}"/>
                    </a:ext>
                  </a:extLst>
                </p14:cNvPr>
                <p14:cNvContentPartPr/>
                <p14:nvPr/>
              </p14:nvContentPartPr>
              <p14:xfrm>
                <a:off x="1716955" y="1264091"/>
                <a:ext cx="282600" cy="2052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9554AC13-B068-4F37-8CE3-BFA58D0CC31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07955" y="1255451"/>
                  <a:ext cx="300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78D115D1-95FA-447A-B3AB-F7BE4E080316}"/>
                    </a:ext>
                  </a:extLst>
                </p14:cNvPr>
                <p14:cNvContentPartPr/>
                <p14:nvPr/>
              </p14:nvContentPartPr>
              <p14:xfrm>
                <a:off x="1690675" y="1454531"/>
                <a:ext cx="294480" cy="1800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78D115D1-95FA-447A-B3AB-F7BE4E08031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81675" y="1445531"/>
                  <a:ext cx="312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624C8B6B-FF25-42CB-AFD4-2EF15C4A3141}"/>
                    </a:ext>
                  </a:extLst>
                </p14:cNvPr>
                <p14:cNvContentPartPr/>
                <p14:nvPr/>
              </p14:nvContentPartPr>
              <p14:xfrm>
                <a:off x="2710195" y="593051"/>
                <a:ext cx="274320" cy="49860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624C8B6B-FF25-42CB-AFD4-2EF15C4A31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01555" y="584051"/>
                  <a:ext cx="29196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11A471E7-F72F-4862-915F-665FCABDC264}"/>
                    </a:ext>
                  </a:extLst>
                </p14:cNvPr>
                <p14:cNvContentPartPr/>
                <p14:nvPr/>
              </p14:nvContentPartPr>
              <p14:xfrm>
                <a:off x="2969035" y="750371"/>
                <a:ext cx="232560" cy="19872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11A471E7-F72F-4862-915F-665FCABDC26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60035" y="741731"/>
                  <a:ext cx="250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5C4730D7-C83B-445F-9B96-980DA1761D66}"/>
                    </a:ext>
                  </a:extLst>
                </p14:cNvPr>
                <p14:cNvContentPartPr/>
                <p14:nvPr/>
              </p14:nvContentPartPr>
              <p14:xfrm>
                <a:off x="2816755" y="750371"/>
                <a:ext cx="495000" cy="19872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5C4730D7-C83B-445F-9B96-980DA1761D6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07755" y="741731"/>
                  <a:ext cx="5126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3464FD39-2D71-4945-BFA6-7D4E204E77A9}"/>
                    </a:ext>
                  </a:extLst>
                </p14:cNvPr>
                <p14:cNvContentPartPr/>
                <p14:nvPr/>
              </p14:nvContentPartPr>
              <p14:xfrm>
                <a:off x="2643595" y="1077611"/>
                <a:ext cx="630360" cy="1116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3464FD39-2D71-4945-BFA6-7D4E204E77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34595" y="1068611"/>
                  <a:ext cx="648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D00A7537-FF67-4EED-8375-EF59812FB7CB}"/>
                    </a:ext>
                  </a:extLst>
                </p14:cNvPr>
                <p14:cNvContentPartPr/>
                <p14:nvPr/>
              </p14:nvContentPartPr>
              <p14:xfrm>
                <a:off x="2681395" y="1108211"/>
                <a:ext cx="316800" cy="36576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D00A7537-FF67-4EED-8375-EF59812FB7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72395" y="1099571"/>
                  <a:ext cx="3344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D00710B6-C048-4843-B067-CEB745CEEE3A}"/>
                    </a:ext>
                  </a:extLst>
                </p14:cNvPr>
                <p14:cNvContentPartPr/>
                <p14:nvPr/>
              </p14:nvContentPartPr>
              <p14:xfrm>
                <a:off x="2942755" y="1122611"/>
                <a:ext cx="320040" cy="27792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D00710B6-C048-4843-B067-CEB745CEEE3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33755" y="1113611"/>
                  <a:ext cx="3376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0FD2C185-3523-47AF-92C5-8796F8849A52}"/>
                    </a:ext>
                  </a:extLst>
                </p14:cNvPr>
                <p14:cNvContentPartPr/>
                <p14:nvPr/>
              </p14:nvContentPartPr>
              <p14:xfrm>
                <a:off x="2509675" y="443651"/>
                <a:ext cx="296640" cy="104400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0FD2C185-3523-47AF-92C5-8796F8849A5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01035" y="434651"/>
                  <a:ext cx="314280" cy="10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DCC9B7EB-C11B-4C82-B237-A2AA51EB0E96}"/>
                    </a:ext>
                  </a:extLst>
                </p14:cNvPr>
                <p14:cNvContentPartPr/>
                <p14:nvPr/>
              </p14:nvContentPartPr>
              <p14:xfrm>
                <a:off x="3315355" y="477491"/>
                <a:ext cx="176400" cy="86832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DCC9B7EB-C11B-4C82-B237-A2AA51EB0E9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06715" y="468851"/>
                  <a:ext cx="194040" cy="88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C902C681-CC65-485C-81C5-814672DD609D}"/>
                    </a:ext>
                  </a:extLst>
                </p14:cNvPr>
                <p14:cNvContentPartPr/>
                <p14:nvPr/>
              </p14:nvContentPartPr>
              <p14:xfrm>
                <a:off x="3559435" y="1095251"/>
                <a:ext cx="181440" cy="21708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C902C681-CC65-485C-81C5-814672DD609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50795" y="1086611"/>
                  <a:ext cx="1990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A1C4FD8E-A134-435D-9A87-B55732E4E134}"/>
                    </a:ext>
                  </a:extLst>
                </p14:cNvPr>
                <p14:cNvContentPartPr/>
                <p14:nvPr/>
              </p14:nvContentPartPr>
              <p14:xfrm>
                <a:off x="2423635" y="1333931"/>
                <a:ext cx="1683360" cy="19296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A1C4FD8E-A134-435D-9A87-B55732E4E13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14995" y="1324931"/>
                  <a:ext cx="1701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2EDF3CEE-CA5F-4E2D-AED8-5CDA1E3EFED8}"/>
                    </a:ext>
                  </a:extLst>
                </p14:cNvPr>
                <p14:cNvContentPartPr/>
                <p14:nvPr/>
              </p14:nvContentPartPr>
              <p14:xfrm>
                <a:off x="3034915" y="1623731"/>
                <a:ext cx="320040" cy="55116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2EDF3CEE-CA5F-4E2D-AED8-5CDA1E3EFED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26275" y="1615091"/>
                  <a:ext cx="33768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F70DD580-C3EC-4BDA-B88F-675AF95A725D}"/>
                    </a:ext>
                  </a:extLst>
                </p14:cNvPr>
                <p14:cNvContentPartPr/>
                <p14:nvPr/>
              </p14:nvContentPartPr>
              <p14:xfrm>
                <a:off x="2915035" y="1785011"/>
                <a:ext cx="447840" cy="40860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F70DD580-C3EC-4BDA-B88F-675AF95A725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06035" y="1776371"/>
                  <a:ext cx="4654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8A94238C-14A1-423C-ACEE-B24A90CF3D6B}"/>
                    </a:ext>
                  </a:extLst>
                </p14:cNvPr>
                <p14:cNvContentPartPr/>
                <p14:nvPr/>
              </p14:nvContentPartPr>
              <p14:xfrm>
                <a:off x="1232395" y="2842331"/>
                <a:ext cx="227520" cy="44640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8A94238C-14A1-423C-ACEE-B24A90CF3D6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23755" y="2833331"/>
                  <a:ext cx="24516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94D46C61-97BC-43CF-AC6F-4CF9E3E04272}"/>
                    </a:ext>
                  </a:extLst>
                </p14:cNvPr>
                <p14:cNvContentPartPr/>
                <p14:nvPr/>
              </p14:nvContentPartPr>
              <p14:xfrm>
                <a:off x="1205035" y="2903531"/>
                <a:ext cx="243000" cy="35460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94D46C61-97BC-43CF-AC6F-4CF9E3E0427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96035" y="2894891"/>
                  <a:ext cx="2606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215A70C5-EFAC-4BF8-9631-BB2CC2B72286}"/>
                    </a:ext>
                  </a:extLst>
                </p14:cNvPr>
                <p14:cNvContentPartPr/>
                <p14:nvPr/>
              </p14:nvContentPartPr>
              <p14:xfrm>
                <a:off x="1567195" y="3119891"/>
                <a:ext cx="124200" cy="29556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215A70C5-EFAC-4BF8-9631-BB2CC2B722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58555" y="3110891"/>
                  <a:ext cx="1418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CFD7B85C-113C-43C1-A1EB-2EA26804362B}"/>
                    </a:ext>
                  </a:extLst>
                </p14:cNvPr>
                <p14:cNvContentPartPr/>
                <p14:nvPr/>
              </p14:nvContentPartPr>
              <p14:xfrm>
                <a:off x="1499155" y="3225011"/>
                <a:ext cx="154080" cy="3456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CFD7B85C-113C-43C1-A1EB-2EA26804362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90155" y="3216011"/>
                  <a:ext cx="171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28E4D7A0-B098-4370-B9F6-AA1F6D8240CE}"/>
                    </a:ext>
                  </a:extLst>
                </p14:cNvPr>
                <p14:cNvContentPartPr/>
                <p14:nvPr/>
              </p14:nvContentPartPr>
              <p14:xfrm>
                <a:off x="1796875" y="3183611"/>
                <a:ext cx="135360" cy="18936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28E4D7A0-B098-4370-B9F6-AA1F6D8240C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88235" y="3174971"/>
                  <a:ext cx="153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328C27FE-5B20-406A-85A8-B71126406AD9}"/>
                    </a:ext>
                  </a:extLst>
                </p14:cNvPr>
                <p14:cNvContentPartPr/>
                <p14:nvPr/>
              </p14:nvContentPartPr>
              <p14:xfrm>
                <a:off x="1772035" y="3104411"/>
                <a:ext cx="508320" cy="16812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328C27FE-5B20-406A-85A8-B71126406AD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63035" y="3095771"/>
                  <a:ext cx="525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F2370AB4-2DDB-4179-8A61-2ED6A61C7AF5}"/>
                    </a:ext>
                  </a:extLst>
                </p14:cNvPr>
                <p14:cNvContentPartPr/>
                <p14:nvPr/>
              </p14:nvContentPartPr>
              <p14:xfrm>
                <a:off x="2151115" y="3216731"/>
                <a:ext cx="206280" cy="612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F2370AB4-2DDB-4179-8A61-2ED6A61C7AF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42475" y="3207731"/>
                  <a:ext cx="223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C2372688-F853-4446-BCA4-1F7C689F34D7}"/>
                    </a:ext>
                  </a:extLst>
                </p14:cNvPr>
                <p14:cNvContentPartPr/>
                <p14:nvPr/>
              </p14:nvContentPartPr>
              <p14:xfrm>
                <a:off x="2804875" y="2983811"/>
                <a:ext cx="45000" cy="31896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C2372688-F853-4446-BCA4-1F7C689F34D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95875" y="2975171"/>
                  <a:ext cx="626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400ACE28-4D60-4469-B839-BBBF7C724152}"/>
                    </a:ext>
                  </a:extLst>
                </p14:cNvPr>
                <p14:cNvContentPartPr/>
                <p14:nvPr/>
              </p14:nvContentPartPr>
              <p14:xfrm>
                <a:off x="2996035" y="2993531"/>
                <a:ext cx="247680" cy="46908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400ACE28-4D60-4469-B839-BBBF7C7241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87035" y="2984531"/>
                  <a:ext cx="26532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C765583A-B788-4B17-9E1D-D9B11011F6B6}"/>
                    </a:ext>
                  </a:extLst>
                </p14:cNvPr>
                <p14:cNvContentPartPr/>
                <p14:nvPr/>
              </p14:nvContentPartPr>
              <p14:xfrm>
                <a:off x="3316435" y="2752691"/>
                <a:ext cx="523080" cy="42732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C765583A-B788-4B17-9E1D-D9B11011F6B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07435" y="2744051"/>
                  <a:ext cx="5407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3B4B2CC6-D941-4ABD-9D19-2F8E4113AD03}"/>
                    </a:ext>
                  </a:extLst>
                </p14:cNvPr>
                <p14:cNvContentPartPr/>
                <p14:nvPr/>
              </p14:nvContentPartPr>
              <p14:xfrm>
                <a:off x="3552955" y="2882291"/>
                <a:ext cx="54000" cy="6408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3B4B2CC6-D941-4ABD-9D19-2F8E4113AD0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44315" y="2873651"/>
                  <a:ext cx="71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CB59EA5E-958D-4F08-BEB6-1C97B1E0A9BD}"/>
                    </a:ext>
                  </a:extLst>
                </p14:cNvPr>
                <p14:cNvContentPartPr/>
                <p14:nvPr/>
              </p14:nvContentPartPr>
              <p14:xfrm>
                <a:off x="4069915" y="2674571"/>
                <a:ext cx="122400" cy="58500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CB59EA5E-958D-4F08-BEB6-1C97B1E0A9B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61275" y="2665571"/>
                  <a:ext cx="14004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1329EF6C-5605-4227-97B3-6F3378352D0C}"/>
                    </a:ext>
                  </a:extLst>
                </p14:cNvPr>
                <p14:cNvContentPartPr/>
                <p14:nvPr/>
              </p14:nvContentPartPr>
              <p14:xfrm>
                <a:off x="4298515" y="2847011"/>
                <a:ext cx="177480" cy="46584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1329EF6C-5605-4227-97B3-6F3378352D0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89515" y="2838011"/>
                  <a:ext cx="19512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8E852805-E621-46A7-BA31-B54EF7CF4322}"/>
                    </a:ext>
                  </a:extLst>
                </p14:cNvPr>
                <p14:cNvContentPartPr/>
                <p14:nvPr/>
              </p14:nvContentPartPr>
              <p14:xfrm>
                <a:off x="1203595" y="3908651"/>
                <a:ext cx="295560" cy="37836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8E852805-E621-46A7-BA31-B54EF7CF432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94955" y="3900011"/>
                  <a:ext cx="3132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0506079F-16B1-41C7-A941-8BF54029A4C9}"/>
                    </a:ext>
                  </a:extLst>
                </p14:cNvPr>
                <p14:cNvContentPartPr/>
                <p14:nvPr/>
              </p14:nvContentPartPr>
              <p14:xfrm>
                <a:off x="1287835" y="3927731"/>
                <a:ext cx="180000" cy="32292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0506079F-16B1-41C7-A941-8BF54029A4C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78835" y="3918731"/>
                  <a:ext cx="1976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3BA71D96-C2F9-4A9E-98B4-14679F36DE2C}"/>
                    </a:ext>
                  </a:extLst>
                </p14:cNvPr>
                <p14:cNvContentPartPr/>
                <p14:nvPr/>
              </p14:nvContentPartPr>
              <p14:xfrm>
                <a:off x="1670515" y="3963011"/>
                <a:ext cx="190080" cy="36864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3BA71D96-C2F9-4A9E-98B4-14679F36DE2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61515" y="3954371"/>
                  <a:ext cx="2077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B4003119-5A8A-4932-A051-7989859FA3AD}"/>
                    </a:ext>
                  </a:extLst>
                </p14:cNvPr>
                <p14:cNvContentPartPr/>
                <p14:nvPr/>
              </p14:nvContentPartPr>
              <p14:xfrm>
                <a:off x="1599955" y="4108451"/>
                <a:ext cx="193320" cy="2736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B4003119-5A8A-4932-A051-7989859FA3A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91315" y="4099451"/>
                  <a:ext cx="210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FD5ECFB6-618C-4F0D-B097-D62932D15CBE}"/>
                    </a:ext>
                  </a:extLst>
                </p14:cNvPr>
                <p14:cNvContentPartPr/>
                <p14:nvPr/>
              </p14:nvContentPartPr>
              <p14:xfrm>
                <a:off x="1917475" y="4057691"/>
                <a:ext cx="246960" cy="28944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FD5ECFB6-618C-4F0D-B097-D62932D15CB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08835" y="4049051"/>
                  <a:ext cx="2646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3D2C8875-28B9-4971-9D7B-EAB6212CA97D}"/>
                    </a:ext>
                  </a:extLst>
                </p14:cNvPr>
                <p14:cNvContentPartPr/>
                <p14:nvPr/>
              </p14:nvContentPartPr>
              <p14:xfrm>
                <a:off x="2390155" y="4035371"/>
                <a:ext cx="207720" cy="2268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3D2C8875-28B9-4971-9D7B-EAB6212CA97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81155" y="4026371"/>
                  <a:ext cx="225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54EF3F20-58DC-483C-82D0-9B1AC066DEEB}"/>
                    </a:ext>
                  </a:extLst>
                </p14:cNvPr>
                <p14:cNvContentPartPr/>
                <p14:nvPr/>
              </p14:nvContentPartPr>
              <p14:xfrm>
                <a:off x="2384755" y="4178291"/>
                <a:ext cx="276120" cy="2988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54EF3F20-58DC-483C-82D0-9B1AC066DEE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76115" y="4169291"/>
                  <a:ext cx="293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4962AE95-EABF-4879-A03F-8DC65C559164}"/>
                    </a:ext>
                  </a:extLst>
                </p14:cNvPr>
                <p14:cNvContentPartPr/>
                <p14:nvPr/>
              </p14:nvContentPartPr>
              <p14:xfrm>
                <a:off x="2829715" y="3906491"/>
                <a:ext cx="79200" cy="36756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4962AE95-EABF-4879-A03F-8DC65C55916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21075" y="3897491"/>
                  <a:ext cx="968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E9FB1F8F-09ED-4374-A414-4BDFD275504A}"/>
                    </a:ext>
                  </a:extLst>
                </p14:cNvPr>
                <p14:cNvContentPartPr/>
                <p14:nvPr/>
              </p14:nvContentPartPr>
              <p14:xfrm>
                <a:off x="3033115" y="4027091"/>
                <a:ext cx="140760" cy="15624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E9FB1F8F-09ED-4374-A414-4BDFD275504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24475" y="4018091"/>
                  <a:ext cx="158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EF10D3B4-5CAB-4BC8-AC86-A77BB6442B6B}"/>
                    </a:ext>
                  </a:extLst>
                </p14:cNvPr>
                <p14:cNvContentPartPr/>
                <p14:nvPr/>
              </p14:nvContentPartPr>
              <p14:xfrm>
                <a:off x="3268195" y="4006931"/>
                <a:ext cx="280080" cy="45288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EF10D3B4-5CAB-4BC8-AC86-A77BB6442B6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59195" y="3997931"/>
                  <a:ext cx="2977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336B4B7A-A2BA-4F06-9DA3-ACD8E3EF8BCE}"/>
                    </a:ext>
                  </a:extLst>
                </p14:cNvPr>
                <p14:cNvContentPartPr/>
                <p14:nvPr/>
              </p14:nvContentPartPr>
              <p14:xfrm>
                <a:off x="3603715" y="3739451"/>
                <a:ext cx="498240" cy="44676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336B4B7A-A2BA-4F06-9DA3-ACD8E3EF8BC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95075" y="3730451"/>
                  <a:ext cx="51588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B6C92390-54E1-47FE-BE00-55A22B226131}"/>
                    </a:ext>
                  </a:extLst>
                </p14:cNvPr>
                <p14:cNvContentPartPr/>
                <p14:nvPr/>
              </p14:nvContentPartPr>
              <p14:xfrm>
                <a:off x="3832675" y="3811811"/>
                <a:ext cx="360" cy="36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B6C92390-54E1-47FE-BE00-55A22B22613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23675" y="38031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0FA1B59B-554C-4276-8523-B6A166E26F11}"/>
                    </a:ext>
                  </a:extLst>
                </p14:cNvPr>
                <p14:cNvContentPartPr/>
                <p14:nvPr/>
              </p14:nvContentPartPr>
              <p14:xfrm>
                <a:off x="4335235" y="3620651"/>
                <a:ext cx="16200" cy="49752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0FA1B59B-554C-4276-8523-B6A166E26F1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26235" y="3611651"/>
                  <a:ext cx="3384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D93ABBCE-4EE2-4A15-83D5-1628B7E8955F}"/>
                    </a:ext>
                  </a:extLst>
                </p14:cNvPr>
                <p14:cNvContentPartPr/>
                <p14:nvPr/>
              </p14:nvContentPartPr>
              <p14:xfrm>
                <a:off x="4484635" y="3772931"/>
                <a:ext cx="154440" cy="28764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D93ABBCE-4EE2-4A15-83D5-1628B7E8955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75995" y="3764291"/>
                  <a:ext cx="1720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E80AA5A3-2BA4-4275-BF49-8C28373AFFED}"/>
                    </a:ext>
                  </a:extLst>
                </p14:cNvPr>
                <p14:cNvContentPartPr/>
                <p14:nvPr/>
              </p14:nvContentPartPr>
              <p14:xfrm>
                <a:off x="6093835" y="1213331"/>
                <a:ext cx="270720" cy="42084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E80AA5A3-2BA4-4275-BF49-8C28373AFFE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85195" y="1204691"/>
                  <a:ext cx="2883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707454BE-868D-40FC-BF1D-F2C2E19272F7}"/>
                    </a:ext>
                  </a:extLst>
                </p14:cNvPr>
                <p14:cNvContentPartPr/>
                <p14:nvPr/>
              </p14:nvContentPartPr>
              <p14:xfrm>
                <a:off x="6496675" y="1220531"/>
                <a:ext cx="79200" cy="26388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707454BE-868D-40FC-BF1D-F2C2E19272F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87675" y="1211531"/>
                  <a:ext cx="96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2E325371-0CE9-468E-82FD-2F78228B2C7C}"/>
                    </a:ext>
                  </a:extLst>
                </p14:cNvPr>
                <p14:cNvContentPartPr/>
                <p14:nvPr/>
              </p14:nvContentPartPr>
              <p14:xfrm>
                <a:off x="6383995" y="1346891"/>
                <a:ext cx="174960" cy="1224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2E325371-0CE9-468E-82FD-2F78228B2C7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74995" y="1337891"/>
                  <a:ext cx="192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9BF1E0E0-E2CC-4869-8132-E3E67D4ED244}"/>
                    </a:ext>
                  </a:extLst>
                </p14:cNvPr>
                <p14:cNvContentPartPr/>
                <p14:nvPr/>
              </p14:nvContentPartPr>
              <p14:xfrm>
                <a:off x="6667315" y="1326011"/>
                <a:ext cx="110520" cy="22140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9BF1E0E0-E2CC-4869-8132-E3E67D4ED24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58675" y="1317371"/>
                  <a:ext cx="1281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2B2B2440-3D82-4412-BAFA-E26F8661E107}"/>
                    </a:ext>
                  </a:extLst>
                </p14:cNvPr>
                <p14:cNvContentPartPr/>
                <p14:nvPr/>
              </p14:nvContentPartPr>
              <p14:xfrm>
                <a:off x="6644995" y="1411691"/>
                <a:ext cx="140760" cy="2052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2B2B2440-3D82-4412-BAFA-E26F8661E10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36355" y="1403051"/>
                  <a:ext cx="158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0A274D1D-2AAB-4036-96F2-95D8D05CFC8B}"/>
                    </a:ext>
                  </a:extLst>
                </p14:cNvPr>
                <p14:cNvContentPartPr/>
                <p14:nvPr/>
              </p14:nvContentPartPr>
              <p14:xfrm>
                <a:off x="6991675" y="1216931"/>
                <a:ext cx="165600" cy="16092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0A274D1D-2AAB-4036-96F2-95D8D05CFC8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82675" y="1208291"/>
                  <a:ext cx="183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7C980520-691B-47DB-B376-5EEBE2C52E44}"/>
                    </a:ext>
                  </a:extLst>
                </p14:cNvPr>
                <p14:cNvContentPartPr/>
                <p14:nvPr/>
              </p14:nvContentPartPr>
              <p14:xfrm>
                <a:off x="7395955" y="723371"/>
                <a:ext cx="37440" cy="37116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7C980520-691B-47DB-B376-5EEBE2C52E4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86955" y="714371"/>
                  <a:ext cx="550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AA39EE6A-8C9B-4C06-9A10-991E01FFEE38}"/>
                    </a:ext>
                  </a:extLst>
                </p14:cNvPr>
                <p14:cNvContentPartPr/>
                <p14:nvPr/>
              </p14:nvContentPartPr>
              <p14:xfrm>
                <a:off x="7534915" y="934691"/>
                <a:ext cx="37080" cy="20484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AA39EE6A-8C9B-4C06-9A10-991E01FFEE3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26275" y="925691"/>
                  <a:ext cx="54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D94C92D2-AAD9-42E0-8BC6-A9F8A86BB3C3}"/>
                    </a:ext>
                  </a:extLst>
                </p14:cNvPr>
                <p14:cNvContentPartPr/>
                <p14:nvPr/>
              </p14:nvContentPartPr>
              <p14:xfrm>
                <a:off x="7637155" y="864131"/>
                <a:ext cx="177480" cy="21672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D94C92D2-AAD9-42E0-8BC6-A9F8A86BB3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28515" y="855131"/>
                  <a:ext cx="1951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A7E75970-06E0-4B6E-898C-CCDC86801C01}"/>
                    </a:ext>
                  </a:extLst>
                </p14:cNvPr>
                <p14:cNvContentPartPr/>
                <p14:nvPr/>
              </p14:nvContentPartPr>
              <p14:xfrm>
                <a:off x="7846315" y="813731"/>
                <a:ext cx="190080" cy="37800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A7E75970-06E0-4B6E-898C-CCDC86801C0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37675" y="805091"/>
                  <a:ext cx="2077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3BB053F8-47C5-434B-9FB3-306C2BEB4490}"/>
                    </a:ext>
                  </a:extLst>
                </p14:cNvPr>
                <p14:cNvContentPartPr/>
                <p14:nvPr/>
              </p14:nvContentPartPr>
              <p14:xfrm>
                <a:off x="8099395" y="568571"/>
                <a:ext cx="361440" cy="41040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3BB053F8-47C5-434B-9FB3-306C2BEB449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90395" y="559571"/>
                  <a:ext cx="3790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CE878697-E5FE-4AE2-A811-498379935B19}"/>
                    </a:ext>
                  </a:extLst>
                </p14:cNvPr>
                <p14:cNvContentPartPr/>
                <p14:nvPr/>
              </p14:nvContentPartPr>
              <p14:xfrm>
                <a:off x="8234395" y="674771"/>
                <a:ext cx="8280" cy="1692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CE878697-E5FE-4AE2-A811-498379935B1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225755" y="666131"/>
                  <a:ext cx="25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0BDE8108-0E12-4E4F-A421-1BBDD592DC95}"/>
                    </a:ext>
                  </a:extLst>
                </p14:cNvPr>
                <p14:cNvContentPartPr/>
                <p14:nvPr/>
              </p14:nvContentPartPr>
              <p14:xfrm>
                <a:off x="8213155" y="657131"/>
                <a:ext cx="411480" cy="67140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0BDE8108-0E12-4E4F-A421-1BBDD592DC9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204155" y="648131"/>
                  <a:ext cx="429120" cy="6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D8E5C94A-2866-4F62-B5D6-9E40F0A4A0DC}"/>
                    </a:ext>
                  </a:extLst>
                </p14:cNvPr>
                <p14:cNvContentPartPr/>
                <p14:nvPr/>
              </p14:nvContentPartPr>
              <p14:xfrm>
                <a:off x="8393875" y="985451"/>
                <a:ext cx="131040" cy="23112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D8E5C94A-2866-4F62-B5D6-9E40F0A4A0D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84875" y="976811"/>
                  <a:ext cx="1486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FE6B7E74-D6A7-41F9-A720-01C74962F61C}"/>
                    </a:ext>
                  </a:extLst>
                </p14:cNvPr>
                <p14:cNvContentPartPr/>
                <p14:nvPr/>
              </p14:nvContentPartPr>
              <p14:xfrm>
                <a:off x="8630755" y="1061051"/>
                <a:ext cx="360" cy="36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FE6B7E74-D6A7-41F9-A720-01C74962F61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22115" y="10520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2E294F7B-A5A7-4303-A594-0CB9ACFAEBE3}"/>
                    </a:ext>
                  </a:extLst>
                </p14:cNvPr>
                <p14:cNvContentPartPr/>
                <p14:nvPr/>
              </p14:nvContentPartPr>
              <p14:xfrm>
                <a:off x="8738395" y="834971"/>
                <a:ext cx="257760" cy="34488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2E294F7B-A5A7-4303-A594-0CB9ACFAEBE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729755" y="825971"/>
                  <a:ext cx="2754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273D0F87-EED2-45D1-AB4E-C230724BCB43}"/>
                    </a:ext>
                  </a:extLst>
                </p14:cNvPr>
                <p14:cNvContentPartPr/>
                <p14:nvPr/>
              </p14:nvContentPartPr>
              <p14:xfrm>
                <a:off x="7260595" y="1272011"/>
                <a:ext cx="1965240" cy="9180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273D0F87-EED2-45D1-AB4E-C230724BCB4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51955" y="1263371"/>
                  <a:ext cx="1982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D925E01E-CCC7-4BFB-8472-F159C761F29C}"/>
                    </a:ext>
                  </a:extLst>
                </p14:cNvPr>
                <p14:cNvContentPartPr/>
                <p14:nvPr/>
              </p14:nvContentPartPr>
              <p14:xfrm>
                <a:off x="7599355" y="1550291"/>
                <a:ext cx="109440" cy="42084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D925E01E-CCC7-4BFB-8472-F159C761F29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90355" y="1541291"/>
                  <a:ext cx="1270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FC8A670B-0BF2-4DED-9A69-ACECAEEBDC92}"/>
                    </a:ext>
                  </a:extLst>
                </p14:cNvPr>
                <p14:cNvContentPartPr/>
                <p14:nvPr/>
              </p14:nvContentPartPr>
              <p14:xfrm>
                <a:off x="7844515" y="1679531"/>
                <a:ext cx="189720" cy="42372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FC8A670B-0BF2-4DED-9A69-ACECAEEBDC9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35515" y="1670891"/>
                  <a:ext cx="2073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EAEB9377-C0F8-459D-81E7-C95DE2F1FDD1}"/>
                    </a:ext>
                  </a:extLst>
                </p14:cNvPr>
                <p14:cNvContentPartPr/>
                <p14:nvPr/>
              </p14:nvContentPartPr>
              <p14:xfrm>
                <a:off x="8071675" y="1647851"/>
                <a:ext cx="297000" cy="19404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EAEB9377-C0F8-459D-81E7-C95DE2F1FDD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063035" y="1639211"/>
                  <a:ext cx="314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C822E67E-F242-47C3-BBE5-AF86A55DBC31}"/>
                    </a:ext>
                  </a:extLst>
                </p14:cNvPr>
                <p14:cNvContentPartPr/>
                <p14:nvPr/>
              </p14:nvContentPartPr>
              <p14:xfrm>
                <a:off x="8181835" y="1603211"/>
                <a:ext cx="360" cy="36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C822E67E-F242-47C3-BBE5-AF86A55DBC3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73195" y="15942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875549C6-176F-401D-8864-145ABCF743B6}"/>
                    </a:ext>
                  </a:extLst>
                </p14:cNvPr>
                <p14:cNvContentPartPr/>
                <p14:nvPr/>
              </p14:nvContentPartPr>
              <p14:xfrm>
                <a:off x="8486395" y="1532291"/>
                <a:ext cx="75240" cy="36180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875549C6-176F-401D-8864-145ABCF743B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477755" y="1523651"/>
                  <a:ext cx="928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234FD46B-7CC0-455A-9EF7-0304D04FC19B}"/>
                    </a:ext>
                  </a:extLst>
                </p14:cNvPr>
                <p14:cNvContentPartPr/>
                <p14:nvPr/>
              </p14:nvContentPartPr>
              <p14:xfrm>
                <a:off x="8670355" y="1567931"/>
                <a:ext cx="186840" cy="30780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234FD46B-7CC0-455A-9EF7-0304D04FC19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61355" y="1558931"/>
                  <a:ext cx="2044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5865D271-4352-4F27-B49F-5E16AE119155}"/>
                    </a:ext>
                  </a:extLst>
                </p14:cNvPr>
                <p14:cNvContentPartPr/>
                <p14:nvPr/>
              </p14:nvContentPartPr>
              <p14:xfrm>
                <a:off x="9413035" y="1128371"/>
                <a:ext cx="186840" cy="2160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5865D271-4352-4F27-B49F-5E16AE11915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04395" y="1119731"/>
                  <a:ext cx="204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C44901B3-4B5A-4947-9C64-2A9A0ACB9AEA}"/>
                    </a:ext>
                  </a:extLst>
                </p14:cNvPr>
                <p14:cNvContentPartPr/>
                <p14:nvPr/>
              </p14:nvContentPartPr>
              <p14:xfrm>
                <a:off x="9370915" y="1324571"/>
                <a:ext cx="210240" cy="4392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C44901B3-4B5A-4947-9C64-2A9A0ACB9AE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362275" y="1315571"/>
                  <a:ext cx="227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C6BCFA29-C196-48FB-A465-5E1F4B2153AE}"/>
                    </a:ext>
                  </a:extLst>
                </p14:cNvPr>
                <p14:cNvContentPartPr/>
                <p14:nvPr/>
              </p14:nvContentPartPr>
              <p14:xfrm>
                <a:off x="9929995" y="912011"/>
                <a:ext cx="92160" cy="36360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C6BCFA29-C196-48FB-A465-5E1F4B2153A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21355" y="903011"/>
                  <a:ext cx="1098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2C02A547-E5A5-4A46-A76D-C3205452DE4C}"/>
                    </a:ext>
                  </a:extLst>
                </p14:cNvPr>
                <p14:cNvContentPartPr/>
                <p14:nvPr/>
              </p14:nvContentPartPr>
              <p14:xfrm>
                <a:off x="10113955" y="1261931"/>
                <a:ext cx="12240" cy="20340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2C02A547-E5A5-4A46-A76D-C3205452DE4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104955" y="1252931"/>
                  <a:ext cx="29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44555589-AA8D-4BE1-9220-A8458F9532C2}"/>
                    </a:ext>
                  </a:extLst>
                </p14:cNvPr>
                <p14:cNvContentPartPr/>
                <p14:nvPr/>
              </p14:nvContentPartPr>
              <p14:xfrm>
                <a:off x="10386835" y="1025771"/>
                <a:ext cx="142200" cy="28764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44555589-AA8D-4BE1-9220-A8458F9532C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378195" y="1017131"/>
                  <a:ext cx="1598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CAD69F56-570D-40D8-9DC4-6AA928660352}"/>
                    </a:ext>
                  </a:extLst>
                </p14:cNvPr>
                <p14:cNvContentPartPr/>
                <p14:nvPr/>
              </p14:nvContentPartPr>
              <p14:xfrm>
                <a:off x="10758355" y="872771"/>
                <a:ext cx="354600" cy="50436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CAD69F56-570D-40D8-9DC4-6AA92866035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749355" y="863771"/>
                  <a:ext cx="37224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D5725DB6-9CA3-468B-9B32-6377571813BA}"/>
                    </a:ext>
                  </a:extLst>
                </p14:cNvPr>
                <p14:cNvContentPartPr/>
                <p14:nvPr/>
              </p14:nvContentPartPr>
              <p14:xfrm>
                <a:off x="11078395" y="861611"/>
                <a:ext cx="146160" cy="972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D5725DB6-9CA3-468B-9B32-6377571813B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069755" y="852611"/>
                  <a:ext cx="163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29D1E0E7-87CE-4E3B-AA6F-BA398BD5DC14}"/>
                    </a:ext>
                  </a:extLst>
                </p14:cNvPr>
                <p14:cNvContentPartPr/>
                <p14:nvPr/>
              </p14:nvContentPartPr>
              <p14:xfrm>
                <a:off x="11346235" y="672971"/>
                <a:ext cx="73800" cy="25128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29D1E0E7-87CE-4E3B-AA6F-BA398BD5DC1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337595" y="663971"/>
                  <a:ext cx="914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36EC7083-28B0-4D0B-B0C0-4D7D29C98CF7}"/>
                    </a:ext>
                  </a:extLst>
                </p14:cNvPr>
                <p14:cNvContentPartPr/>
                <p14:nvPr/>
              </p14:nvContentPartPr>
              <p14:xfrm>
                <a:off x="6134515" y="3029531"/>
                <a:ext cx="415080" cy="54756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36EC7083-28B0-4D0B-B0C0-4D7D29C98CF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25875" y="3020891"/>
                  <a:ext cx="43272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C10F2DEF-8C66-4A07-AC91-3549D52C2611}"/>
                    </a:ext>
                  </a:extLst>
                </p14:cNvPr>
                <p14:cNvContentPartPr/>
                <p14:nvPr/>
              </p14:nvContentPartPr>
              <p14:xfrm>
                <a:off x="6726355" y="3071291"/>
                <a:ext cx="182880" cy="39816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C10F2DEF-8C66-4A07-AC91-3549D52C261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17715" y="3062651"/>
                  <a:ext cx="2005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3462E1A7-3EAA-485F-A877-B7EE8D429699}"/>
                    </a:ext>
                  </a:extLst>
                </p14:cNvPr>
                <p14:cNvContentPartPr/>
                <p14:nvPr/>
              </p14:nvContentPartPr>
              <p14:xfrm>
                <a:off x="6667315" y="3203771"/>
                <a:ext cx="201240" cy="1224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3462E1A7-3EAA-485F-A877-B7EE8D42969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58675" y="3194771"/>
                  <a:ext cx="218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A9EE8625-AE4C-47E2-9732-E20EF11A8E2C}"/>
                    </a:ext>
                  </a:extLst>
                </p14:cNvPr>
                <p14:cNvContentPartPr/>
                <p14:nvPr/>
              </p14:nvContentPartPr>
              <p14:xfrm>
                <a:off x="7062595" y="3207371"/>
                <a:ext cx="246600" cy="37296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A9EE8625-AE4C-47E2-9732-E20EF11A8E2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53595" y="3198371"/>
                  <a:ext cx="2642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ABC9CEBA-E6B6-4F35-BD07-EA265C2E280B}"/>
                    </a:ext>
                  </a:extLst>
                </p14:cNvPr>
                <p14:cNvContentPartPr/>
                <p14:nvPr/>
              </p14:nvContentPartPr>
              <p14:xfrm>
                <a:off x="7554715" y="3038171"/>
                <a:ext cx="171000" cy="2880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ABC9CEBA-E6B6-4F35-BD07-EA265C2E280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45715" y="3029531"/>
                  <a:ext cx="188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50DE1A27-E95C-494B-8016-C976FED3F341}"/>
                    </a:ext>
                  </a:extLst>
                </p14:cNvPr>
                <p14:cNvContentPartPr/>
                <p14:nvPr/>
              </p14:nvContentPartPr>
              <p14:xfrm>
                <a:off x="7532395" y="3191891"/>
                <a:ext cx="260280" cy="1908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50DE1A27-E95C-494B-8016-C976FED3F34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23395" y="3182891"/>
                  <a:ext cx="277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2842E300-CD79-49DB-9056-7A917987015E}"/>
                    </a:ext>
                  </a:extLst>
                </p14:cNvPr>
                <p14:cNvContentPartPr/>
                <p14:nvPr/>
              </p14:nvContentPartPr>
              <p14:xfrm>
                <a:off x="8030995" y="2951411"/>
                <a:ext cx="34920" cy="32760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2842E300-CD79-49DB-9056-7A917987015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22355" y="2942411"/>
                  <a:ext cx="525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66FA75A3-6D63-46F0-865F-46A64C922C1D}"/>
                    </a:ext>
                  </a:extLst>
                </p14:cNvPr>
                <p14:cNvContentPartPr/>
                <p14:nvPr/>
              </p14:nvContentPartPr>
              <p14:xfrm>
                <a:off x="8213515" y="3246251"/>
                <a:ext cx="1800" cy="11844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66FA75A3-6D63-46F0-865F-46A64C922C1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04515" y="3237251"/>
                  <a:ext cx="19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EBD16A7A-E82A-48A0-A189-8C4EEDF74638}"/>
                    </a:ext>
                  </a:extLst>
                </p14:cNvPr>
                <p14:cNvContentPartPr/>
                <p14:nvPr/>
              </p14:nvContentPartPr>
              <p14:xfrm>
                <a:off x="8374795" y="3059411"/>
                <a:ext cx="110520" cy="21312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EBD16A7A-E82A-48A0-A189-8C4EEDF7463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66155" y="3050771"/>
                  <a:ext cx="1281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A47D6E68-5100-4CE4-8414-1D016B731A96}"/>
                    </a:ext>
                  </a:extLst>
                </p14:cNvPr>
                <p14:cNvContentPartPr/>
                <p14:nvPr/>
              </p14:nvContentPartPr>
              <p14:xfrm>
                <a:off x="8630755" y="3036011"/>
                <a:ext cx="113400" cy="32796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A47D6E68-5100-4CE4-8414-1D016B731A9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22115" y="3027011"/>
                  <a:ext cx="1310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8F2CE979-C67E-4AC1-83F2-93DDA74CE05D}"/>
                    </a:ext>
                  </a:extLst>
                </p14:cNvPr>
                <p14:cNvContentPartPr/>
                <p14:nvPr/>
              </p14:nvContentPartPr>
              <p14:xfrm>
                <a:off x="8896435" y="2953211"/>
                <a:ext cx="305640" cy="16524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8F2CE979-C67E-4AC1-83F2-93DDA74CE05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87435" y="2944571"/>
                  <a:ext cx="323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550B95DC-D533-4A68-97CA-B5F8EB145BB9}"/>
                    </a:ext>
                  </a:extLst>
                </p14:cNvPr>
                <p14:cNvContentPartPr/>
                <p14:nvPr/>
              </p14:nvContentPartPr>
              <p14:xfrm>
                <a:off x="9204235" y="2744051"/>
                <a:ext cx="88200" cy="25560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550B95DC-D533-4A68-97CA-B5F8EB145BB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195595" y="2735051"/>
                  <a:ext cx="105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6CA50325-DACF-4802-AAA5-DD3AF1CFF331}"/>
                    </a:ext>
                  </a:extLst>
                </p14:cNvPr>
                <p14:cNvContentPartPr/>
                <p14:nvPr/>
              </p14:nvContentPartPr>
              <p14:xfrm>
                <a:off x="9134755" y="2638931"/>
                <a:ext cx="325800" cy="52704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6CA50325-DACF-4802-AAA5-DD3AF1CFF33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26115" y="2630291"/>
                  <a:ext cx="34344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8823D0E6-04DF-4FA8-8E99-1126230CD3BE}"/>
                    </a:ext>
                  </a:extLst>
                </p14:cNvPr>
                <p14:cNvContentPartPr/>
                <p14:nvPr/>
              </p14:nvContentPartPr>
              <p14:xfrm>
                <a:off x="9515275" y="2794811"/>
                <a:ext cx="130320" cy="26064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8823D0E6-04DF-4FA8-8E99-1126230CD3B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06635" y="2786171"/>
                  <a:ext cx="1479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E241E8CB-DC23-4A36-AE28-F5EE46FBA246}"/>
                    </a:ext>
                  </a:extLst>
                </p14:cNvPr>
                <p14:cNvContentPartPr/>
                <p14:nvPr/>
              </p14:nvContentPartPr>
              <p14:xfrm>
                <a:off x="9771235" y="2944931"/>
                <a:ext cx="360" cy="36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E241E8CB-DC23-4A36-AE28-F5EE46FBA24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62595" y="29362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70F6FFDC-4E9F-465A-A358-CCEDA017525E}"/>
                    </a:ext>
                  </a:extLst>
                </p14:cNvPr>
                <p14:cNvContentPartPr/>
                <p14:nvPr/>
              </p14:nvContentPartPr>
              <p14:xfrm>
                <a:off x="9920995" y="2614811"/>
                <a:ext cx="257760" cy="38268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70F6FFDC-4E9F-465A-A358-CCEDA017525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11995" y="2605811"/>
                  <a:ext cx="2754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FCEA30D5-19B5-4733-931B-CEECA6E8558E}"/>
                    </a:ext>
                  </a:extLst>
                </p14:cNvPr>
                <p14:cNvContentPartPr/>
                <p14:nvPr/>
              </p14:nvContentPartPr>
              <p14:xfrm>
                <a:off x="8043235" y="3214571"/>
                <a:ext cx="2146680" cy="17496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FCEA30D5-19B5-4733-931B-CEECA6E8558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034595" y="3205571"/>
                  <a:ext cx="2164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310F29BD-977B-455F-A9FC-2530140B8A51}"/>
                    </a:ext>
                  </a:extLst>
                </p14:cNvPr>
                <p14:cNvContentPartPr/>
                <p14:nvPr/>
              </p14:nvContentPartPr>
              <p14:xfrm>
                <a:off x="8348515" y="3625331"/>
                <a:ext cx="71280" cy="25668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310F29BD-977B-455F-A9FC-2530140B8A5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339875" y="3616691"/>
                  <a:ext cx="889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6BAAC6D7-DB02-4B42-A9DD-85ED3EC2135B}"/>
                    </a:ext>
                  </a:extLst>
                </p14:cNvPr>
                <p14:cNvContentPartPr/>
                <p14:nvPr/>
              </p14:nvContentPartPr>
              <p14:xfrm>
                <a:off x="8536435" y="3636851"/>
                <a:ext cx="159480" cy="19692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6BAAC6D7-DB02-4B42-A9DD-85ED3EC2135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27435" y="3627851"/>
                  <a:ext cx="177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642B022A-0F9D-4E88-B801-3854AA4CD65B}"/>
                    </a:ext>
                  </a:extLst>
                </p14:cNvPr>
                <p14:cNvContentPartPr/>
                <p14:nvPr/>
              </p14:nvContentPartPr>
              <p14:xfrm>
                <a:off x="8819755" y="3567371"/>
                <a:ext cx="172440" cy="37584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642B022A-0F9D-4E88-B801-3854AA4CD65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811115" y="3558731"/>
                  <a:ext cx="1900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1AF737C1-365D-49F7-803B-A972A3C5C01F}"/>
                    </a:ext>
                  </a:extLst>
                </p14:cNvPr>
                <p14:cNvContentPartPr/>
                <p14:nvPr/>
              </p14:nvContentPartPr>
              <p14:xfrm>
                <a:off x="9118915" y="3506171"/>
                <a:ext cx="470520" cy="21204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1AF737C1-365D-49F7-803B-A972A3C5C01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110275" y="3497171"/>
                  <a:ext cx="488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D2B0EF2C-AB18-494C-BFD4-EC1FADAD177E}"/>
                    </a:ext>
                  </a:extLst>
                </p14:cNvPr>
                <p14:cNvContentPartPr/>
                <p14:nvPr/>
              </p14:nvContentPartPr>
              <p14:xfrm>
                <a:off x="9352555" y="3419771"/>
                <a:ext cx="360" cy="36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D2B0EF2C-AB18-494C-BFD4-EC1FADAD177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43915" y="34111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DDB79F5D-3F98-4C78-8082-8A7C9EBEAF23}"/>
                    </a:ext>
                  </a:extLst>
                </p14:cNvPr>
                <p14:cNvContentPartPr/>
                <p14:nvPr/>
              </p14:nvContentPartPr>
              <p14:xfrm>
                <a:off x="9742435" y="3372611"/>
                <a:ext cx="94680" cy="34272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DDB79F5D-3F98-4C78-8082-8A7C9EBEAF2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733795" y="3363611"/>
                  <a:ext cx="1123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8A402ED9-C9EC-4441-AE23-7488AC11195C}"/>
                    </a:ext>
                  </a:extLst>
                </p14:cNvPr>
                <p14:cNvContentPartPr/>
                <p14:nvPr/>
              </p14:nvContentPartPr>
              <p14:xfrm>
                <a:off x="9973555" y="3434171"/>
                <a:ext cx="133920" cy="22896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8A402ED9-C9EC-4441-AE23-7488AC11195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964915" y="3425171"/>
                  <a:ext cx="151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546CDF54-14D6-459B-91E6-B655691CC860}"/>
                    </a:ext>
                  </a:extLst>
                </p14:cNvPr>
                <p14:cNvContentPartPr/>
                <p14:nvPr/>
              </p14:nvContentPartPr>
              <p14:xfrm>
                <a:off x="10402675" y="3116291"/>
                <a:ext cx="163080" cy="1908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546CDF54-14D6-459B-91E6-B655691CC86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393675" y="3107291"/>
                  <a:ext cx="180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46C50F43-C595-44B8-ABAC-B2A6F9D25759}"/>
                    </a:ext>
                  </a:extLst>
                </p14:cNvPr>
                <p14:cNvContentPartPr/>
                <p14:nvPr/>
              </p14:nvContentPartPr>
              <p14:xfrm>
                <a:off x="10367035" y="3218891"/>
                <a:ext cx="186840" cy="4392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46C50F43-C595-44B8-ABAC-B2A6F9D2575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358395" y="3210251"/>
                  <a:ext cx="204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99C7D5DA-9323-4A1C-BF0C-5EE11EA13681}"/>
                    </a:ext>
                  </a:extLst>
                </p14:cNvPr>
                <p14:cNvContentPartPr/>
                <p14:nvPr/>
              </p14:nvContentPartPr>
              <p14:xfrm>
                <a:off x="10772035" y="2868251"/>
                <a:ext cx="197640" cy="32040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99C7D5DA-9323-4A1C-BF0C-5EE11EA1368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763035" y="2859611"/>
                  <a:ext cx="2152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43082877-3CBF-42CB-B4E1-42453A77F43A}"/>
                    </a:ext>
                  </a:extLst>
                </p14:cNvPr>
                <p14:cNvContentPartPr/>
                <p14:nvPr/>
              </p14:nvContentPartPr>
              <p14:xfrm>
                <a:off x="11082355" y="3130331"/>
                <a:ext cx="17280" cy="15408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43082877-3CBF-42CB-B4E1-42453A77F43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073715" y="3121691"/>
                  <a:ext cx="34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66E558A5-9E89-4463-B368-1861CCC32A5A}"/>
                    </a:ext>
                  </a:extLst>
                </p14:cNvPr>
                <p14:cNvContentPartPr/>
                <p14:nvPr/>
              </p14:nvContentPartPr>
              <p14:xfrm>
                <a:off x="11280715" y="2798051"/>
                <a:ext cx="88200" cy="34920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66E558A5-9E89-4463-B368-1861CCC32A5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271715" y="2789411"/>
                  <a:ext cx="1058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9ED4A91E-C1D9-4EB8-AC4C-5DD05E2550DA}"/>
                    </a:ext>
                  </a:extLst>
                </p14:cNvPr>
                <p14:cNvContentPartPr/>
                <p14:nvPr/>
              </p14:nvContentPartPr>
              <p14:xfrm>
                <a:off x="11456395" y="2877611"/>
                <a:ext cx="101520" cy="26748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9ED4A91E-C1D9-4EB8-AC4C-5DD05E2550D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447755" y="2868971"/>
                  <a:ext cx="1191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0F2B53AA-16BD-400A-AE30-BAE54BC0A4BC}"/>
                    </a:ext>
                  </a:extLst>
                </p14:cNvPr>
                <p14:cNvContentPartPr/>
                <p14:nvPr/>
              </p14:nvContentPartPr>
              <p14:xfrm>
                <a:off x="11610115" y="2792651"/>
                <a:ext cx="218160" cy="34776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0F2B53AA-16BD-400A-AE30-BAE54BC0A4B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601115" y="2783651"/>
                  <a:ext cx="2358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6F15272E-0C52-4460-88A0-5FF263F7447D}"/>
                    </a:ext>
                  </a:extLst>
                </p14:cNvPr>
                <p14:cNvContentPartPr/>
                <p14:nvPr/>
              </p14:nvContentPartPr>
              <p14:xfrm>
                <a:off x="11749075" y="2666291"/>
                <a:ext cx="161640" cy="504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6F15272E-0C52-4460-88A0-5FF263F7447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740435" y="2657291"/>
                  <a:ext cx="179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4D04D94A-AD31-4632-BD48-308EB485B566}"/>
                    </a:ext>
                  </a:extLst>
                </p14:cNvPr>
                <p14:cNvContentPartPr/>
                <p14:nvPr/>
              </p14:nvContentPartPr>
              <p14:xfrm>
                <a:off x="11913235" y="2472251"/>
                <a:ext cx="87120" cy="23112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4D04D94A-AD31-4632-BD48-308EB485B56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904595" y="2463251"/>
                  <a:ext cx="1047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0480F35B-2994-4412-9872-4136F66C0168}"/>
                    </a:ext>
                  </a:extLst>
                </p14:cNvPr>
                <p14:cNvContentPartPr/>
                <p14:nvPr/>
              </p14:nvContentPartPr>
              <p14:xfrm>
                <a:off x="5663275" y="436091"/>
                <a:ext cx="6348240" cy="188820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0480F35B-2994-4412-9872-4136F66C016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54635" y="427451"/>
                  <a:ext cx="6365880" cy="19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49667992-7652-4F98-ABBE-CC2A1705A5F0}"/>
                    </a:ext>
                  </a:extLst>
                </p14:cNvPr>
                <p14:cNvContentPartPr/>
                <p14:nvPr/>
              </p14:nvContentPartPr>
              <p14:xfrm>
                <a:off x="2595355" y="2224571"/>
                <a:ext cx="3195720" cy="326376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49667992-7652-4F98-ABBE-CC2A1705A5F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86715" y="2215571"/>
                  <a:ext cx="3213360" cy="32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2D5C1F90-D67A-4A6E-B22F-7D5099655951}"/>
                    </a:ext>
                  </a:extLst>
                </p14:cNvPr>
                <p14:cNvContentPartPr/>
                <p14:nvPr/>
              </p14:nvContentPartPr>
              <p14:xfrm>
                <a:off x="3014755" y="5305451"/>
                <a:ext cx="236880" cy="38520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2D5C1F90-D67A-4A6E-B22F-7D509965595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006115" y="5296451"/>
                  <a:ext cx="25452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8335D432-17D6-43B2-AA30-87F2F5C6DC9D}"/>
                    </a:ext>
                  </a:extLst>
                </p14:cNvPr>
                <p14:cNvContentPartPr/>
                <p14:nvPr/>
              </p14:nvContentPartPr>
              <p14:xfrm>
                <a:off x="3394195" y="5274131"/>
                <a:ext cx="374400" cy="65592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8335D432-17D6-43B2-AA30-87F2F5C6DC9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385195" y="5265131"/>
                  <a:ext cx="39204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A99C2468-1B58-41B2-8BE8-195189BC2CCE}"/>
                    </a:ext>
                  </a:extLst>
                </p14:cNvPr>
                <p14:cNvContentPartPr/>
                <p14:nvPr/>
              </p14:nvContentPartPr>
              <p14:xfrm>
                <a:off x="3878395" y="5286011"/>
                <a:ext cx="111960" cy="36108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A99C2468-1B58-41B2-8BE8-195189BC2CC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869755" y="5277371"/>
                  <a:ext cx="1296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814CB953-B428-4FDF-B452-7BD5DD1F673B}"/>
                    </a:ext>
                  </a:extLst>
                </p14:cNvPr>
                <p14:cNvContentPartPr/>
                <p14:nvPr/>
              </p14:nvContentPartPr>
              <p14:xfrm>
                <a:off x="3795595" y="5415971"/>
                <a:ext cx="185400" cy="6516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814CB953-B428-4FDF-B452-7BD5DD1F673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786955" y="5407331"/>
                  <a:ext cx="203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A8169B0F-837D-4C1F-B83A-EEDDAD865D46}"/>
                    </a:ext>
                  </a:extLst>
                </p14:cNvPr>
                <p14:cNvContentPartPr/>
                <p14:nvPr/>
              </p14:nvContentPartPr>
              <p14:xfrm>
                <a:off x="4030675" y="5270531"/>
                <a:ext cx="430920" cy="40428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A8169B0F-837D-4C1F-B83A-EEDDAD865D4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022035" y="5261891"/>
                  <a:ext cx="4485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887E0D71-8B3D-405E-8D40-7BF0F937406E}"/>
                    </a:ext>
                  </a:extLst>
                </p14:cNvPr>
                <p14:cNvContentPartPr/>
                <p14:nvPr/>
              </p14:nvContentPartPr>
              <p14:xfrm>
                <a:off x="4340275" y="5375651"/>
                <a:ext cx="172440" cy="612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887E0D71-8B3D-405E-8D40-7BF0F937406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331635" y="5367011"/>
                  <a:ext cx="190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CB2CD0D4-4D8A-43CD-80D0-DC4AE1C8905B}"/>
                    </a:ext>
                  </a:extLst>
                </p14:cNvPr>
                <p14:cNvContentPartPr/>
                <p14:nvPr/>
              </p14:nvContentPartPr>
              <p14:xfrm>
                <a:off x="4802515" y="4895051"/>
                <a:ext cx="50400" cy="27468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CB2CD0D4-4D8A-43CD-80D0-DC4AE1C8905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793515" y="4886411"/>
                  <a:ext cx="680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72071F0F-F5E5-4C78-8248-74717ED7BFE2}"/>
                    </a:ext>
                  </a:extLst>
                </p14:cNvPr>
                <p14:cNvContentPartPr/>
                <p14:nvPr/>
              </p14:nvContentPartPr>
              <p14:xfrm>
                <a:off x="4894315" y="5073611"/>
                <a:ext cx="37080" cy="15156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72071F0F-F5E5-4C78-8248-74717ED7BFE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885315" y="5064611"/>
                  <a:ext cx="54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C2F4A00C-5498-4194-8F5A-DD7BF78CE37D}"/>
                    </a:ext>
                  </a:extLst>
                </p14:cNvPr>
                <p14:cNvContentPartPr/>
                <p14:nvPr/>
              </p14:nvContentPartPr>
              <p14:xfrm>
                <a:off x="5040115" y="4968851"/>
                <a:ext cx="91080" cy="20844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C2F4A00C-5498-4194-8F5A-DD7BF78CE37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031115" y="4960211"/>
                  <a:ext cx="108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BB98106B-4AE3-4414-8C16-F7C4B5F98E73}"/>
                    </a:ext>
                  </a:extLst>
                </p14:cNvPr>
                <p14:cNvContentPartPr/>
                <p14:nvPr/>
              </p14:nvContentPartPr>
              <p14:xfrm>
                <a:off x="5139835" y="5016731"/>
                <a:ext cx="173520" cy="33228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BB98106B-4AE3-4414-8C16-F7C4B5F98E7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130835" y="5008091"/>
                  <a:ext cx="1911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390995D9-6140-4AC2-8752-091EEC98785D}"/>
                    </a:ext>
                  </a:extLst>
                </p14:cNvPr>
                <p14:cNvContentPartPr/>
                <p14:nvPr/>
              </p14:nvContentPartPr>
              <p14:xfrm>
                <a:off x="5403355" y="4860491"/>
                <a:ext cx="378360" cy="31104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390995D9-6140-4AC2-8752-091EEC98785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94715" y="4851851"/>
                  <a:ext cx="3960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65A7380A-15D5-44C7-9754-E958E249CF80}"/>
                    </a:ext>
                  </a:extLst>
                </p14:cNvPr>
                <p14:cNvContentPartPr/>
                <p14:nvPr/>
              </p14:nvContentPartPr>
              <p14:xfrm>
                <a:off x="5551675" y="4906931"/>
                <a:ext cx="360" cy="36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65A7380A-15D5-44C7-9754-E958E249CF8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43035" y="48979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2A9FBD0B-8856-4E07-BA98-E056CDE1F649}"/>
                    </a:ext>
                  </a:extLst>
                </p14:cNvPr>
                <p14:cNvContentPartPr/>
                <p14:nvPr/>
              </p14:nvContentPartPr>
              <p14:xfrm>
                <a:off x="4772275" y="5237771"/>
                <a:ext cx="1260000" cy="5868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2A9FBD0B-8856-4E07-BA98-E056CDE1F64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763275" y="5228771"/>
                  <a:ext cx="1277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8E0BD553-4278-4E1F-8C0A-82F775A60626}"/>
                    </a:ext>
                  </a:extLst>
                </p14:cNvPr>
                <p14:cNvContentPartPr/>
                <p14:nvPr/>
              </p14:nvContentPartPr>
              <p14:xfrm>
                <a:off x="4883875" y="5450171"/>
                <a:ext cx="206280" cy="23724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8E0BD553-4278-4E1F-8C0A-82F775A6062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74875" y="5441531"/>
                  <a:ext cx="2239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C36AFAA0-0B24-4373-ABD6-637C920D6D88}"/>
                    </a:ext>
                  </a:extLst>
                </p14:cNvPr>
                <p14:cNvContentPartPr/>
                <p14:nvPr/>
              </p14:nvContentPartPr>
              <p14:xfrm>
                <a:off x="5213275" y="5602451"/>
                <a:ext cx="360" cy="36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C36AFAA0-0B24-4373-ABD6-637C920D6D8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04275" y="55938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1656CA88-EFDC-4733-BDCA-CF6CB4B55DB8}"/>
                    </a:ext>
                  </a:extLst>
                </p14:cNvPr>
                <p14:cNvContentPartPr/>
                <p14:nvPr/>
              </p14:nvContentPartPr>
              <p14:xfrm>
                <a:off x="5463835" y="5368091"/>
                <a:ext cx="360000" cy="31500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1656CA88-EFDC-4733-BDCA-CF6CB4B55DB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455195" y="5359451"/>
                  <a:ext cx="377640" cy="33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51" name="Tinta 150">
                <a:extLst>
                  <a:ext uri="{FF2B5EF4-FFF2-40B4-BE49-F238E27FC236}">
                    <a16:creationId xmlns:a16="http://schemas.microsoft.com/office/drawing/2014/main" id="{1EC32E2F-2197-47EF-927F-8D266276FBEF}"/>
                  </a:ext>
                </a:extLst>
              </p14:cNvPr>
              <p14:cNvContentPartPr/>
              <p14:nvPr/>
            </p14:nvContentPartPr>
            <p14:xfrm>
              <a:off x="6273475" y="5175131"/>
              <a:ext cx="30960" cy="51480"/>
            </p14:xfrm>
          </p:contentPart>
        </mc:Choice>
        <mc:Fallback>
          <p:pic>
            <p:nvPicPr>
              <p:cNvPr id="151" name="Tinta 150">
                <a:extLst>
                  <a:ext uri="{FF2B5EF4-FFF2-40B4-BE49-F238E27FC236}">
                    <a16:creationId xmlns:a16="http://schemas.microsoft.com/office/drawing/2014/main" id="{1EC32E2F-2197-47EF-927F-8D266276FBE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264835" y="5166131"/>
                <a:ext cx="4860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Agrupar 163">
            <a:extLst>
              <a:ext uri="{FF2B5EF4-FFF2-40B4-BE49-F238E27FC236}">
                <a16:creationId xmlns:a16="http://schemas.microsoft.com/office/drawing/2014/main" id="{DD6D4D38-00E5-421A-909B-59D4965D54A9}"/>
              </a:ext>
            </a:extLst>
          </p:cNvPr>
          <p:cNvGrpSpPr/>
          <p:nvPr/>
        </p:nvGrpSpPr>
        <p:grpSpPr>
          <a:xfrm>
            <a:off x="6231715" y="4847891"/>
            <a:ext cx="745560" cy="1035000"/>
            <a:chOff x="6231715" y="4847891"/>
            <a:chExt cx="745560" cy="103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CD118F2F-154D-4E89-96A9-350B8D0473E3}"/>
                    </a:ext>
                  </a:extLst>
                </p14:cNvPr>
                <p14:cNvContentPartPr/>
                <p14:nvPr/>
              </p14:nvContentPartPr>
              <p14:xfrm>
                <a:off x="6470395" y="4847891"/>
                <a:ext cx="288000" cy="31644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CD118F2F-154D-4E89-96A9-350B8D0473E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61395" y="4838891"/>
                  <a:ext cx="3056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205BBFE9-868A-4323-8B50-37929C29568B}"/>
                    </a:ext>
                  </a:extLst>
                </p14:cNvPr>
                <p14:cNvContentPartPr/>
                <p14:nvPr/>
              </p14:nvContentPartPr>
              <p14:xfrm>
                <a:off x="6231715" y="5216531"/>
                <a:ext cx="610560" cy="6192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205BBFE9-868A-4323-8B50-37929C29568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222715" y="5207531"/>
                  <a:ext cx="628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FDC31405-2F76-41FA-83C7-94D1C5990EFD}"/>
                    </a:ext>
                  </a:extLst>
                </p14:cNvPr>
                <p14:cNvContentPartPr/>
                <p14:nvPr/>
              </p14:nvContentPartPr>
              <p14:xfrm>
                <a:off x="6232795" y="5529371"/>
                <a:ext cx="208080" cy="35352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FDC31405-2F76-41FA-83C7-94D1C5990EF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223795" y="5520731"/>
                  <a:ext cx="2257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905B6598-4BB3-4121-BD47-38524E02CA7D}"/>
                    </a:ext>
                  </a:extLst>
                </p14:cNvPr>
                <p14:cNvContentPartPr/>
                <p14:nvPr/>
              </p14:nvContentPartPr>
              <p14:xfrm>
                <a:off x="6528715" y="5312651"/>
                <a:ext cx="448560" cy="33840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905B6598-4BB3-4121-BD47-38524E02CA7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20075" y="5303651"/>
                  <a:ext cx="4662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B6C408F9-FA83-4ADA-8A83-42BF19338D0C}"/>
                    </a:ext>
                  </a:extLst>
                </p14:cNvPr>
                <p14:cNvContentPartPr/>
                <p14:nvPr/>
              </p14:nvContentPartPr>
              <p14:xfrm>
                <a:off x="6671275" y="5303651"/>
                <a:ext cx="79200" cy="8064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B6C408F9-FA83-4ADA-8A83-42BF19338D0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662635" y="5295011"/>
                  <a:ext cx="9684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65" name="Tinta 164">
                <a:extLst>
                  <a:ext uri="{FF2B5EF4-FFF2-40B4-BE49-F238E27FC236}">
                    <a16:creationId xmlns:a16="http://schemas.microsoft.com/office/drawing/2014/main" id="{C59E0405-D765-4E59-9734-3A5830AB8D01}"/>
                  </a:ext>
                </a:extLst>
              </p14:cNvPr>
              <p14:cNvContentPartPr/>
              <p14:nvPr/>
            </p14:nvContentPartPr>
            <p14:xfrm>
              <a:off x="4686955" y="5375651"/>
              <a:ext cx="493920" cy="497520"/>
            </p14:xfrm>
          </p:contentPart>
        </mc:Choice>
        <mc:Fallback>
          <p:pic>
            <p:nvPicPr>
              <p:cNvPr id="165" name="Tinta 164">
                <a:extLst>
                  <a:ext uri="{FF2B5EF4-FFF2-40B4-BE49-F238E27FC236}">
                    <a16:creationId xmlns:a16="http://schemas.microsoft.com/office/drawing/2014/main" id="{C59E0405-D765-4E59-9734-3A5830AB8D0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632955" y="5268011"/>
                <a:ext cx="60156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66" name="Tinta 165">
                <a:extLst>
                  <a:ext uri="{FF2B5EF4-FFF2-40B4-BE49-F238E27FC236}">
                    <a16:creationId xmlns:a16="http://schemas.microsoft.com/office/drawing/2014/main" id="{6D6E5F89-1033-47FB-BC44-7895524A0268}"/>
                  </a:ext>
                </a:extLst>
              </p14:cNvPr>
              <p14:cNvContentPartPr/>
              <p14:nvPr/>
            </p14:nvContentPartPr>
            <p14:xfrm>
              <a:off x="6256555" y="4789571"/>
              <a:ext cx="599760" cy="433080"/>
            </p14:xfrm>
          </p:contentPart>
        </mc:Choice>
        <mc:Fallback>
          <p:pic>
            <p:nvPicPr>
              <p:cNvPr id="166" name="Tinta 165">
                <a:extLst>
                  <a:ext uri="{FF2B5EF4-FFF2-40B4-BE49-F238E27FC236}">
                    <a16:creationId xmlns:a16="http://schemas.microsoft.com/office/drawing/2014/main" id="{6D6E5F89-1033-47FB-BC44-7895524A0268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202915" y="4681571"/>
                <a:ext cx="707400" cy="64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Agrupar 199">
            <a:extLst>
              <a:ext uri="{FF2B5EF4-FFF2-40B4-BE49-F238E27FC236}">
                <a16:creationId xmlns:a16="http://schemas.microsoft.com/office/drawing/2014/main" id="{C288F9B0-5BDF-4924-80D8-2D677BAA70AA}"/>
              </a:ext>
            </a:extLst>
          </p:cNvPr>
          <p:cNvGrpSpPr/>
          <p:nvPr/>
        </p:nvGrpSpPr>
        <p:grpSpPr>
          <a:xfrm>
            <a:off x="7170235" y="4435691"/>
            <a:ext cx="4536000" cy="1690920"/>
            <a:chOff x="7170235" y="4435691"/>
            <a:chExt cx="4536000" cy="169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0F35E6AE-17CB-4709-8952-1C62BC62E977}"/>
                    </a:ext>
                  </a:extLst>
                </p14:cNvPr>
                <p14:cNvContentPartPr/>
                <p14:nvPr/>
              </p14:nvContentPartPr>
              <p14:xfrm>
                <a:off x="7299835" y="5104211"/>
                <a:ext cx="233280" cy="2160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0F35E6AE-17CB-4709-8952-1C62BC62E97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290835" y="5095211"/>
                  <a:ext cx="250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B11366FC-6983-4360-90CC-A998E7C9A0FC}"/>
                    </a:ext>
                  </a:extLst>
                </p14:cNvPr>
                <p14:cNvContentPartPr/>
                <p14:nvPr/>
              </p14:nvContentPartPr>
              <p14:xfrm>
                <a:off x="7170235" y="5354411"/>
                <a:ext cx="219600" cy="1692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B11366FC-6983-4360-90CC-A998E7C9A0F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161235" y="5345771"/>
                  <a:ext cx="237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02E1C8D3-73A3-4113-9050-222D19EE7FDA}"/>
                    </a:ext>
                  </a:extLst>
                </p14:cNvPr>
                <p14:cNvContentPartPr/>
                <p14:nvPr/>
              </p14:nvContentPartPr>
              <p14:xfrm>
                <a:off x="7978435" y="4874531"/>
                <a:ext cx="69120" cy="34452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02E1C8D3-73A3-4113-9050-222D19EE7FD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969795" y="4865891"/>
                  <a:ext cx="867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B7C04C8B-8E68-4C29-B43C-64481F5D9A13}"/>
                    </a:ext>
                  </a:extLst>
                </p14:cNvPr>
                <p14:cNvContentPartPr/>
                <p14:nvPr/>
              </p14:nvContentPartPr>
              <p14:xfrm>
                <a:off x="8151955" y="5194931"/>
                <a:ext cx="6840" cy="17172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B7C04C8B-8E68-4C29-B43C-64481F5D9A1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142955" y="5186291"/>
                  <a:ext cx="24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ECDAB680-ACB6-44D6-86D1-49A10EF9C778}"/>
                    </a:ext>
                  </a:extLst>
                </p14:cNvPr>
                <p14:cNvContentPartPr/>
                <p14:nvPr/>
              </p14:nvContentPartPr>
              <p14:xfrm>
                <a:off x="8373715" y="4955171"/>
                <a:ext cx="167040" cy="24048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ECDAB680-ACB6-44D6-86D1-49A10EF9C77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364715" y="4946171"/>
                  <a:ext cx="184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25B23E2A-EDB2-4FD1-A04F-30E70B2B026D}"/>
                    </a:ext>
                  </a:extLst>
                </p14:cNvPr>
                <p14:cNvContentPartPr/>
                <p14:nvPr/>
              </p14:nvContentPartPr>
              <p14:xfrm>
                <a:off x="8548315" y="4983251"/>
                <a:ext cx="174960" cy="33228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25B23E2A-EDB2-4FD1-A04F-30E70B2B026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539315" y="4974251"/>
                  <a:ext cx="1926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44BC2B30-3BF3-48C2-AD28-966A07873864}"/>
                    </a:ext>
                  </a:extLst>
                </p14:cNvPr>
                <p14:cNvContentPartPr/>
                <p14:nvPr/>
              </p14:nvContentPartPr>
              <p14:xfrm>
                <a:off x="8901475" y="4589771"/>
                <a:ext cx="545400" cy="46944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44BC2B30-3BF3-48C2-AD28-966A0787386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892475" y="4580771"/>
                  <a:ext cx="56304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6D7569D5-8EA4-414B-952B-F59C6055D055}"/>
                    </a:ext>
                  </a:extLst>
                </p14:cNvPr>
                <p14:cNvContentPartPr/>
                <p14:nvPr/>
              </p14:nvContentPartPr>
              <p14:xfrm>
                <a:off x="9179395" y="4715411"/>
                <a:ext cx="16200" cy="504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6D7569D5-8EA4-414B-952B-F59C6055D05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170755" y="4706771"/>
                  <a:ext cx="33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C12FEBCA-C53D-4EFB-930E-2C0A269F24DA}"/>
                    </a:ext>
                  </a:extLst>
                </p14:cNvPr>
                <p14:cNvContentPartPr/>
                <p14:nvPr/>
              </p14:nvContentPartPr>
              <p14:xfrm>
                <a:off x="7754155" y="5147771"/>
                <a:ext cx="1886400" cy="17280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C12FEBCA-C53D-4EFB-930E-2C0A269F24D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745155" y="5139131"/>
                  <a:ext cx="1904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346A99E7-A259-4133-AB43-12DF282896CC}"/>
                    </a:ext>
                  </a:extLst>
                </p14:cNvPr>
                <p14:cNvContentPartPr/>
                <p14:nvPr/>
              </p14:nvContentPartPr>
              <p14:xfrm>
                <a:off x="7884115" y="5654651"/>
                <a:ext cx="249480" cy="47196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346A99E7-A259-4133-AB43-12DF282896C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875475" y="5645651"/>
                  <a:ext cx="26712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D61F3395-44F8-492A-904F-6B9BC27A4A73}"/>
                    </a:ext>
                  </a:extLst>
                </p14:cNvPr>
                <p14:cNvContentPartPr/>
                <p14:nvPr/>
              </p14:nvContentPartPr>
              <p14:xfrm>
                <a:off x="8230435" y="5443331"/>
                <a:ext cx="576720" cy="41400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D61F3395-44F8-492A-904F-6B9BC27A4A7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221435" y="5434691"/>
                  <a:ext cx="5943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60C50798-8024-4CDE-9644-D7A13AAE68D0}"/>
                    </a:ext>
                  </a:extLst>
                </p14:cNvPr>
                <p14:cNvContentPartPr/>
                <p14:nvPr/>
              </p14:nvContentPartPr>
              <p14:xfrm>
                <a:off x="8514115" y="5572931"/>
                <a:ext cx="1800" cy="1116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60C50798-8024-4CDE-9644-D7A13AAE68D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505115" y="5564291"/>
                  <a:ext cx="19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2C1625F7-475C-4750-AC98-DF77DAA3714A}"/>
                    </a:ext>
                  </a:extLst>
                </p14:cNvPr>
                <p14:cNvContentPartPr/>
                <p14:nvPr/>
              </p14:nvContentPartPr>
              <p14:xfrm>
                <a:off x="8992915" y="5724131"/>
                <a:ext cx="2880" cy="972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2C1625F7-475C-4750-AC98-DF77DAA3714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984275" y="5715491"/>
                  <a:ext cx="20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A1B04713-DD87-4F0F-87DA-C5E02A1E69C2}"/>
                    </a:ext>
                  </a:extLst>
                </p14:cNvPr>
                <p14:cNvContentPartPr/>
                <p14:nvPr/>
              </p14:nvContentPartPr>
              <p14:xfrm>
                <a:off x="9201715" y="5410571"/>
                <a:ext cx="360000" cy="39060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A1B04713-DD87-4F0F-87DA-C5E02A1E69C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193075" y="5401931"/>
                  <a:ext cx="3776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2EF4C139-BAAA-4B1D-A857-B4CD195FE0A1}"/>
                    </a:ext>
                  </a:extLst>
                </p14:cNvPr>
                <p14:cNvContentPartPr/>
                <p14:nvPr/>
              </p14:nvContentPartPr>
              <p14:xfrm>
                <a:off x="8972035" y="5652131"/>
                <a:ext cx="82080" cy="1368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2EF4C139-BAAA-4B1D-A857-B4CD195FE0A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963395" y="5643491"/>
                  <a:ext cx="99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70373FEB-42FD-4418-A837-52DC7B17E493}"/>
                    </a:ext>
                  </a:extLst>
                </p14:cNvPr>
                <p14:cNvContentPartPr/>
                <p14:nvPr/>
              </p14:nvContentPartPr>
              <p14:xfrm>
                <a:off x="8964115" y="5614331"/>
                <a:ext cx="104040" cy="7128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70373FEB-42FD-4418-A837-52DC7B17E49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955115" y="5605691"/>
                  <a:ext cx="121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BF1C05C3-4737-494D-91E4-391EC111CA07}"/>
                    </a:ext>
                  </a:extLst>
                </p14:cNvPr>
                <p14:cNvContentPartPr/>
                <p14:nvPr/>
              </p14:nvContentPartPr>
              <p14:xfrm>
                <a:off x="9833155" y="5007371"/>
                <a:ext cx="260280" cy="2772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BF1C05C3-4737-494D-91E4-391EC111CA0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824155" y="4998371"/>
                  <a:ext cx="277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5527C0AF-ACF1-463E-A309-1E3173484ECA}"/>
                    </a:ext>
                  </a:extLst>
                </p14:cNvPr>
                <p14:cNvContentPartPr/>
                <p14:nvPr/>
              </p14:nvContentPartPr>
              <p14:xfrm>
                <a:off x="9743875" y="5184491"/>
                <a:ext cx="344160" cy="3456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5527C0AF-ACF1-463E-A309-1E3173484EC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734875" y="5175491"/>
                  <a:ext cx="361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54DAA57E-3649-4AF9-A857-32CAAF2BC676}"/>
                    </a:ext>
                  </a:extLst>
                </p14:cNvPr>
                <p14:cNvContentPartPr/>
                <p14:nvPr/>
              </p14:nvContentPartPr>
              <p14:xfrm>
                <a:off x="8461555" y="4542971"/>
                <a:ext cx="864000" cy="92880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54DAA57E-3649-4AF9-A857-32CAAF2BC67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452555" y="4533971"/>
                  <a:ext cx="881640" cy="9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E468C54D-DC84-408C-9517-EB1F592DD595}"/>
                    </a:ext>
                  </a:extLst>
                </p14:cNvPr>
                <p14:cNvContentPartPr/>
                <p14:nvPr/>
              </p14:nvContentPartPr>
              <p14:xfrm>
                <a:off x="7815715" y="5396891"/>
                <a:ext cx="1030320" cy="667800"/>
              </p14:xfrm>
            </p:contentPart>
          </mc:Choice>
          <mc:Fallback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E468C54D-DC84-408C-9517-EB1F592DD59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807075" y="5387891"/>
                  <a:ext cx="104796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236E1F4A-0DC5-4385-A2A3-A062F75AE620}"/>
                    </a:ext>
                  </a:extLst>
                </p14:cNvPr>
                <p14:cNvContentPartPr/>
                <p14:nvPr/>
              </p14:nvContentPartPr>
              <p14:xfrm>
                <a:off x="10331755" y="4795691"/>
                <a:ext cx="65880" cy="34632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236E1F4A-0DC5-4385-A2A3-A062F75AE62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323115" y="4787051"/>
                  <a:ext cx="835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4E16E7DE-6B35-42AA-9E06-8548A44AD61E}"/>
                    </a:ext>
                  </a:extLst>
                </p14:cNvPr>
                <p14:cNvContentPartPr/>
                <p14:nvPr/>
              </p14:nvContentPartPr>
              <p14:xfrm>
                <a:off x="10533715" y="5012051"/>
                <a:ext cx="29160" cy="25200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4E16E7DE-6B35-42AA-9E06-8548A44AD61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525075" y="5003051"/>
                  <a:ext cx="468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F49D6500-6D58-433F-962E-4AD30600F672}"/>
                    </a:ext>
                  </a:extLst>
                </p14:cNvPr>
                <p14:cNvContentPartPr/>
                <p14:nvPr/>
              </p14:nvContentPartPr>
              <p14:xfrm>
                <a:off x="10703275" y="4788131"/>
                <a:ext cx="215640" cy="28584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F49D6500-6D58-433F-962E-4AD30600F67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694275" y="4779491"/>
                  <a:ext cx="2332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3B5A8A27-A2CC-4834-8237-7818BA3293DA}"/>
                    </a:ext>
                  </a:extLst>
                </p14:cNvPr>
                <p14:cNvContentPartPr/>
                <p14:nvPr/>
              </p14:nvContentPartPr>
              <p14:xfrm>
                <a:off x="11010355" y="4713611"/>
                <a:ext cx="329760" cy="38844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3B5A8A27-A2CC-4834-8237-7818BA3293D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001355" y="4704971"/>
                  <a:ext cx="3474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BC9DD16E-C77D-4060-9CC5-7E95E4CD7DAA}"/>
                    </a:ext>
                  </a:extLst>
                </p14:cNvPr>
                <p14:cNvContentPartPr/>
                <p14:nvPr/>
              </p14:nvContentPartPr>
              <p14:xfrm>
                <a:off x="11251915" y="4639811"/>
                <a:ext cx="122400" cy="2736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BC9DD16E-C77D-4060-9CC5-7E95E4CD7DA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242915" y="4631171"/>
                  <a:ext cx="140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47349BB2-CE8C-4341-948E-35D1EE9E956A}"/>
                    </a:ext>
                  </a:extLst>
                </p14:cNvPr>
                <p14:cNvContentPartPr/>
                <p14:nvPr/>
              </p14:nvContentPartPr>
              <p14:xfrm>
                <a:off x="11423635" y="4435691"/>
                <a:ext cx="78480" cy="25416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47349BB2-CE8C-4341-948E-35D1EE9E956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414995" y="4426691"/>
                  <a:ext cx="96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4065A11F-EAB9-4ECD-9118-E1A4CA73EF63}"/>
                    </a:ext>
                  </a:extLst>
                </p14:cNvPr>
                <p14:cNvContentPartPr/>
                <p14:nvPr/>
              </p14:nvContentPartPr>
              <p14:xfrm>
                <a:off x="10229875" y="5043371"/>
                <a:ext cx="1314360" cy="59148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4065A11F-EAB9-4ECD-9118-E1A4CA73EF6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21235" y="5034731"/>
                  <a:ext cx="133200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24205067-D453-459F-8398-091B6C9C1EC5}"/>
                    </a:ext>
                  </a:extLst>
                </p14:cNvPr>
                <p14:cNvContentPartPr/>
                <p14:nvPr/>
              </p14:nvContentPartPr>
              <p14:xfrm>
                <a:off x="10247875" y="5247131"/>
                <a:ext cx="1238040" cy="65124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24205067-D453-459F-8398-091B6C9C1EC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238875" y="5238131"/>
                  <a:ext cx="125568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DD01DA66-76D7-4F91-8689-4528D0424EBA}"/>
                    </a:ext>
                  </a:extLst>
                </p14:cNvPr>
                <p14:cNvContentPartPr/>
                <p14:nvPr/>
              </p14:nvContentPartPr>
              <p14:xfrm>
                <a:off x="11512915" y="4563131"/>
                <a:ext cx="88200" cy="56016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DD01DA66-76D7-4F91-8689-4528D0424EB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504275" y="4554491"/>
                  <a:ext cx="10584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C6FBD37F-056D-4F50-9EAA-BB2087EEBCBD}"/>
                    </a:ext>
                  </a:extLst>
                </p14:cNvPr>
                <p14:cNvContentPartPr/>
                <p14:nvPr/>
              </p14:nvContentPartPr>
              <p14:xfrm>
                <a:off x="11619115" y="4468811"/>
                <a:ext cx="87120" cy="76680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C6FBD37F-056D-4F50-9EAA-BB2087EEBCB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610475" y="4459811"/>
                  <a:ext cx="104760" cy="78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535CF094-45CE-436E-82BC-5E244296F089}"/>
              </a:ext>
            </a:extLst>
          </p:cNvPr>
          <p:cNvGrpSpPr/>
          <p:nvPr/>
        </p:nvGrpSpPr>
        <p:grpSpPr>
          <a:xfrm>
            <a:off x="2144635" y="138011"/>
            <a:ext cx="9219240" cy="4511880"/>
            <a:chOff x="2144635" y="138011"/>
            <a:chExt cx="9219240" cy="451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422B3B67-A4E3-48EA-9CFB-D8B21374A78A}"/>
                    </a:ext>
                  </a:extLst>
                </p14:cNvPr>
                <p14:cNvContentPartPr/>
                <p14:nvPr/>
              </p14:nvContentPartPr>
              <p14:xfrm>
                <a:off x="2747275" y="804011"/>
                <a:ext cx="137520" cy="384588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422B3B67-A4E3-48EA-9CFB-D8B21374A78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38275" y="795371"/>
                  <a:ext cx="155160" cy="38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59B12AD8-7A69-40B0-BA32-9C62A9EA7B59}"/>
                    </a:ext>
                  </a:extLst>
                </p14:cNvPr>
                <p14:cNvContentPartPr/>
                <p14:nvPr/>
              </p14:nvContentPartPr>
              <p14:xfrm>
                <a:off x="2144635" y="4036451"/>
                <a:ext cx="7548120" cy="11304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59B12AD8-7A69-40B0-BA32-9C62A9EA7B5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35635" y="4027451"/>
                  <a:ext cx="7565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E15D1B6A-B21B-47D5-A069-2E043327B005}"/>
                    </a:ext>
                  </a:extLst>
                </p14:cNvPr>
                <p14:cNvContentPartPr/>
                <p14:nvPr/>
              </p14:nvContentPartPr>
              <p14:xfrm>
                <a:off x="2630995" y="638051"/>
                <a:ext cx="462960" cy="41004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E15D1B6A-B21B-47D5-A069-2E043327B00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21995" y="629051"/>
                  <a:ext cx="4806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CCF91399-1C26-4B3D-AE6A-17D6E99544F2}"/>
                    </a:ext>
                  </a:extLst>
                </p14:cNvPr>
                <p14:cNvContentPartPr/>
                <p14:nvPr/>
              </p14:nvContentPartPr>
              <p14:xfrm>
                <a:off x="9506275" y="3912251"/>
                <a:ext cx="299880" cy="19764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CCF91399-1C26-4B3D-AE6A-17D6E99544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97275" y="3903611"/>
                  <a:ext cx="317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A949EA2E-191A-484D-B4FD-EB7443766EE0}"/>
                    </a:ext>
                  </a:extLst>
                </p14:cNvPr>
                <p14:cNvContentPartPr/>
                <p14:nvPr/>
              </p14:nvContentPartPr>
              <p14:xfrm>
                <a:off x="2886235" y="2589611"/>
                <a:ext cx="30600" cy="756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A949EA2E-191A-484D-B4FD-EB7443766EE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77595" y="2580611"/>
                  <a:ext cx="48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FE61B5EA-26A9-4560-8A92-39D30CC323D2}"/>
                    </a:ext>
                  </a:extLst>
                </p14:cNvPr>
                <p14:cNvContentPartPr/>
                <p14:nvPr/>
              </p14:nvContentPartPr>
              <p14:xfrm>
                <a:off x="2855635" y="1790051"/>
                <a:ext cx="8508240" cy="89100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FE61B5EA-26A9-4560-8A92-39D30CC323D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46995" y="1781051"/>
                  <a:ext cx="8525880" cy="90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0ACD4315-D796-4F8B-9592-E2ED44BE1A72}"/>
                    </a:ext>
                  </a:extLst>
                </p14:cNvPr>
                <p14:cNvContentPartPr/>
                <p14:nvPr/>
              </p14:nvContentPartPr>
              <p14:xfrm>
                <a:off x="7022995" y="138011"/>
                <a:ext cx="93600" cy="405936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0ACD4315-D796-4F8B-9592-E2ED44BE1A7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13995" y="129011"/>
                  <a:ext cx="111240" cy="407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20661B5D-B958-4B06-9C02-B77CA7BC9769}"/>
              </a:ext>
            </a:extLst>
          </p:cNvPr>
          <p:cNvGrpSpPr/>
          <p:nvPr/>
        </p:nvGrpSpPr>
        <p:grpSpPr>
          <a:xfrm>
            <a:off x="1646035" y="1057451"/>
            <a:ext cx="1132920" cy="1154520"/>
            <a:chOff x="1646035" y="1057451"/>
            <a:chExt cx="1132920" cy="115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93134965-9B5E-4AFB-966D-A4BC3442EB68}"/>
                    </a:ext>
                  </a:extLst>
                </p14:cNvPr>
                <p14:cNvContentPartPr/>
                <p14:nvPr/>
              </p14:nvContentPartPr>
              <p14:xfrm>
                <a:off x="1760155" y="1057451"/>
                <a:ext cx="360000" cy="28620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93134965-9B5E-4AFB-966D-A4BC3442EB6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51155" y="1048811"/>
                  <a:ext cx="3776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3979E689-1F79-4EBD-8051-8D7A38315870}"/>
                    </a:ext>
                  </a:extLst>
                </p14:cNvPr>
                <p14:cNvContentPartPr/>
                <p14:nvPr/>
              </p14:nvContentPartPr>
              <p14:xfrm>
                <a:off x="1788955" y="1071851"/>
                <a:ext cx="286560" cy="42444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3979E689-1F79-4EBD-8051-8D7A3831587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80315" y="1062851"/>
                  <a:ext cx="3042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CCFC4797-0E86-4E1A-889B-F845D255DBA5}"/>
                    </a:ext>
                  </a:extLst>
                </p14:cNvPr>
                <p14:cNvContentPartPr/>
                <p14:nvPr/>
              </p14:nvContentPartPr>
              <p14:xfrm>
                <a:off x="1646035" y="1855931"/>
                <a:ext cx="228600" cy="35604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CCFC4797-0E86-4E1A-889B-F845D255DB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37035" y="1847291"/>
                  <a:ext cx="2462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F5FF7E2E-2C44-4246-9EF7-0BEDDE631F48}"/>
                    </a:ext>
                  </a:extLst>
                </p14:cNvPr>
                <p14:cNvContentPartPr/>
                <p14:nvPr/>
              </p14:nvContentPartPr>
              <p14:xfrm>
                <a:off x="1869595" y="1839011"/>
                <a:ext cx="246240" cy="34092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F5FF7E2E-2C44-4246-9EF7-0BEDDE631F4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60595" y="1830371"/>
                  <a:ext cx="2638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6B9F8BD1-4463-4F0E-8C7E-CD274D385723}"/>
                    </a:ext>
                  </a:extLst>
                </p14:cNvPr>
                <p14:cNvContentPartPr/>
                <p14:nvPr/>
              </p14:nvContentPartPr>
              <p14:xfrm>
                <a:off x="2103955" y="1533371"/>
                <a:ext cx="98640" cy="35352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6B9F8BD1-4463-4F0E-8C7E-CD274D3857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95315" y="1524731"/>
                  <a:ext cx="1162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A703FE08-E94D-4281-9222-E09F136E6DE3}"/>
                    </a:ext>
                  </a:extLst>
                </p14:cNvPr>
                <p14:cNvContentPartPr/>
                <p14:nvPr/>
              </p14:nvContentPartPr>
              <p14:xfrm>
                <a:off x="2279995" y="1617251"/>
                <a:ext cx="224640" cy="16704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A703FE08-E94D-4281-9222-E09F136E6DE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70995" y="1608611"/>
                  <a:ext cx="242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16275347-3275-4DD5-BAF2-1DAC59CF46CA}"/>
                    </a:ext>
                  </a:extLst>
                </p14:cNvPr>
                <p14:cNvContentPartPr/>
                <p14:nvPr/>
              </p14:nvContentPartPr>
              <p14:xfrm>
                <a:off x="2407075" y="1387211"/>
                <a:ext cx="371880" cy="56844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16275347-3275-4DD5-BAF2-1DAC59CF46C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98435" y="1378211"/>
                  <a:ext cx="389520" cy="58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EEC1DCC1-DEF0-4F00-872B-41A9AC601931}"/>
              </a:ext>
            </a:extLst>
          </p:cNvPr>
          <p:cNvGrpSpPr/>
          <p:nvPr/>
        </p:nvGrpSpPr>
        <p:grpSpPr>
          <a:xfrm>
            <a:off x="9227995" y="4337411"/>
            <a:ext cx="1305000" cy="557640"/>
            <a:chOff x="9227995" y="4337411"/>
            <a:chExt cx="1305000" cy="55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A6D1E9FF-63D6-42B7-B4FB-FFEAEDE0F2A1}"/>
                    </a:ext>
                  </a:extLst>
                </p14:cNvPr>
                <p14:cNvContentPartPr/>
                <p14:nvPr/>
              </p14:nvContentPartPr>
              <p14:xfrm>
                <a:off x="9243835" y="4452251"/>
                <a:ext cx="241920" cy="44280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A6D1E9FF-63D6-42B7-B4FB-FFEAEDE0F2A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34835" y="4443251"/>
                  <a:ext cx="25956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EDFE3C45-BBB3-4971-9569-756249289625}"/>
                    </a:ext>
                  </a:extLst>
                </p14:cNvPr>
                <p14:cNvContentPartPr/>
                <p14:nvPr/>
              </p14:nvContentPartPr>
              <p14:xfrm>
                <a:off x="9227995" y="4501931"/>
                <a:ext cx="294480" cy="4896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EDFE3C45-BBB3-4971-9569-75624928962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18995" y="4492931"/>
                  <a:ext cx="312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F27773C3-8209-466A-AED4-A5DE199EB7F5}"/>
                    </a:ext>
                  </a:extLst>
                </p14:cNvPr>
                <p14:cNvContentPartPr/>
                <p14:nvPr/>
              </p14:nvContentPartPr>
              <p14:xfrm>
                <a:off x="9759355" y="4337411"/>
                <a:ext cx="98640" cy="47628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F27773C3-8209-466A-AED4-A5DE199EB7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50715" y="4328771"/>
                  <a:ext cx="11628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5B6DDA7A-2D21-494F-AEFE-1DB9BA7649D5}"/>
                    </a:ext>
                  </a:extLst>
                </p14:cNvPr>
                <p14:cNvContentPartPr/>
                <p14:nvPr/>
              </p14:nvContentPartPr>
              <p14:xfrm>
                <a:off x="10031155" y="4413011"/>
                <a:ext cx="347040" cy="39708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5B6DDA7A-2D21-494F-AEFE-1DB9BA7649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22155" y="4404371"/>
                  <a:ext cx="3646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D8E857E4-0AB1-44C7-AE24-343994AD1AAD}"/>
                    </a:ext>
                  </a:extLst>
                </p14:cNvPr>
                <p14:cNvContentPartPr/>
                <p14:nvPr/>
              </p14:nvContentPartPr>
              <p14:xfrm>
                <a:off x="10378915" y="4347131"/>
                <a:ext cx="154080" cy="54612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D8E857E4-0AB1-44C7-AE24-343994AD1AA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70275" y="4338131"/>
                  <a:ext cx="171720" cy="56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B76E05D3-4EE7-45FC-B7BE-63045915C31C}"/>
                  </a:ext>
                </a:extLst>
              </p14:cNvPr>
              <p14:cNvContentPartPr/>
              <p14:nvPr/>
            </p14:nvContentPartPr>
            <p14:xfrm>
              <a:off x="7929835" y="2310971"/>
              <a:ext cx="80640" cy="75600"/>
            </p14:xfrm>
          </p:contentPart>
        </mc:Choice>
        <mc:Fallback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B76E05D3-4EE7-45FC-B7BE-63045915C31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921195" y="2302331"/>
                <a:ext cx="982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FEA80FBD-BD7B-43A7-AFB1-055EF1728DA2}"/>
                  </a:ext>
                </a:extLst>
              </p14:cNvPr>
              <p14:cNvContentPartPr/>
              <p14:nvPr/>
            </p14:nvContentPartPr>
            <p14:xfrm>
              <a:off x="9945475" y="2159051"/>
              <a:ext cx="103680" cy="93240"/>
            </p14:xfrm>
          </p:contentPart>
        </mc:Choice>
        <mc:Fallback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FEA80FBD-BD7B-43A7-AFB1-055EF1728DA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936835" y="2150051"/>
                <a:ext cx="1213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8F03EF08-3203-42DF-AD0D-AF52BA054EBB}"/>
                  </a:ext>
                </a:extLst>
              </p14:cNvPr>
              <p14:cNvContentPartPr/>
              <p14:nvPr/>
            </p14:nvContentPartPr>
            <p14:xfrm>
              <a:off x="10505995" y="2177051"/>
              <a:ext cx="73080" cy="79560"/>
            </p14:xfrm>
          </p:contentPart>
        </mc:Choice>
        <mc:Fallback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8F03EF08-3203-42DF-AD0D-AF52BA054EB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497355" y="2168411"/>
                <a:ext cx="907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D4105AB5-EC3F-4102-ABA1-B70FDC9D36F7}"/>
                  </a:ext>
                </a:extLst>
              </p14:cNvPr>
              <p14:cNvContentPartPr/>
              <p14:nvPr/>
            </p14:nvContentPartPr>
            <p14:xfrm>
              <a:off x="10874635" y="2143571"/>
              <a:ext cx="154080" cy="99000"/>
            </p14:xfrm>
          </p:contentPart>
        </mc:Choice>
        <mc:Fallback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D4105AB5-EC3F-4102-ABA1-B70FDC9D36F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865635" y="2134571"/>
                <a:ext cx="17172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Agrupar 41">
            <a:extLst>
              <a:ext uri="{FF2B5EF4-FFF2-40B4-BE49-F238E27FC236}">
                <a16:creationId xmlns:a16="http://schemas.microsoft.com/office/drawing/2014/main" id="{F5CF3DC9-137E-4520-B702-EF299670D326}"/>
              </a:ext>
            </a:extLst>
          </p:cNvPr>
          <p:cNvGrpSpPr/>
          <p:nvPr/>
        </p:nvGrpSpPr>
        <p:grpSpPr>
          <a:xfrm>
            <a:off x="8590435" y="1302251"/>
            <a:ext cx="1075680" cy="1718640"/>
            <a:chOff x="8590435" y="1302251"/>
            <a:chExt cx="1075680" cy="171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3A8A2B38-4628-42C8-95F2-A3CA6C5DF15F}"/>
                    </a:ext>
                  </a:extLst>
                </p14:cNvPr>
                <p14:cNvContentPartPr/>
                <p14:nvPr/>
              </p14:nvContentPartPr>
              <p14:xfrm>
                <a:off x="8590435" y="2247971"/>
                <a:ext cx="109080" cy="8316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3A8A2B38-4628-42C8-95F2-A3CA6C5DF15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81435" y="2239331"/>
                  <a:ext cx="126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E7908573-D7B6-4BC3-8AC3-4E1E0E52C418}"/>
                    </a:ext>
                  </a:extLst>
                </p14:cNvPr>
                <p14:cNvContentPartPr/>
                <p14:nvPr/>
              </p14:nvContentPartPr>
              <p14:xfrm>
                <a:off x="9270115" y="2208731"/>
                <a:ext cx="71280" cy="10584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E7908573-D7B6-4BC3-8AC3-4E1E0E52C41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61115" y="2200091"/>
                  <a:ext cx="88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D0CDDCBB-2FEF-4631-84A2-B70450BFF742}"/>
                    </a:ext>
                  </a:extLst>
                </p14:cNvPr>
                <p14:cNvContentPartPr/>
                <p14:nvPr/>
              </p14:nvContentPartPr>
              <p14:xfrm>
                <a:off x="8907595" y="2048531"/>
                <a:ext cx="16200" cy="3456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D0CDDCBB-2FEF-4631-84A2-B70450BFF74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98955" y="2039531"/>
                  <a:ext cx="33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94B054FE-D224-4FD3-971B-F7986B1C3B79}"/>
                    </a:ext>
                  </a:extLst>
                </p14:cNvPr>
                <p14:cNvContentPartPr/>
                <p14:nvPr/>
              </p14:nvContentPartPr>
              <p14:xfrm>
                <a:off x="8923435" y="2082731"/>
                <a:ext cx="360" cy="36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94B054FE-D224-4FD3-971B-F7986B1C3B7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14795" y="20740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08FE8EF3-5903-48AD-AE3B-3DD3F8B0C9A9}"/>
                    </a:ext>
                  </a:extLst>
                </p14:cNvPr>
                <p14:cNvContentPartPr/>
                <p14:nvPr/>
              </p14:nvContentPartPr>
              <p14:xfrm>
                <a:off x="8838835" y="1422491"/>
                <a:ext cx="133560" cy="66060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08FE8EF3-5903-48AD-AE3B-3DD3F8B0C9A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830195" y="1413491"/>
                  <a:ext cx="151200" cy="6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AD763B58-BF54-4676-BDEB-7228C35E9D32}"/>
                    </a:ext>
                  </a:extLst>
                </p14:cNvPr>
                <p14:cNvContentPartPr/>
                <p14:nvPr/>
              </p14:nvContentPartPr>
              <p14:xfrm>
                <a:off x="8685475" y="1302251"/>
                <a:ext cx="378720" cy="29196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AD763B58-BF54-4676-BDEB-7228C35E9D3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76475" y="1293251"/>
                  <a:ext cx="3963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9298BDDB-D79C-4A1D-BEA6-708D1BA3FF15}"/>
                    </a:ext>
                  </a:extLst>
                </p14:cNvPr>
                <p14:cNvContentPartPr/>
                <p14:nvPr/>
              </p14:nvContentPartPr>
              <p14:xfrm>
                <a:off x="9175795" y="1531931"/>
                <a:ext cx="490320" cy="40536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9298BDDB-D79C-4A1D-BEA6-708D1BA3FF1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66795" y="1523291"/>
                  <a:ext cx="5079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42A0B688-02FD-4BE6-94DD-97B9195FBF8E}"/>
                    </a:ext>
                  </a:extLst>
                </p14:cNvPr>
                <p14:cNvContentPartPr/>
                <p14:nvPr/>
              </p14:nvContentPartPr>
              <p14:xfrm>
                <a:off x="8868355" y="1963571"/>
                <a:ext cx="155160" cy="4752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42A0B688-02FD-4BE6-94DD-97B9195FBF8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59355" y="1954571"/>
                  <a:ext cx="172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328C83DA-6A19-4B93-BF8E-51FC88E711B8}"/>
                    </a:ext>
                  </a:extLst>
                </p14:cNvPr>
                <p14:cNvContentPartPr/>
                <p14:nvPr/>
              </p14:nvContentPartPr>
              <p14:xfrm>
                <a:off x="8906515" y="2376851"/>
                <a:ext cx="75240" cy="61704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328C83DA-6A19-4B93-BF8E-51FC88E711B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97515" y="2368211"/>
                  <a:ext cx="9288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AA0989E5-27BC-4A87-99E2-1E124E7DB641}"/>
                    </a:ext>
                  </a:extLst>
                </p14:cNvPr>
                <p14:cNvContentPartPr/>
                <p14:nvPr/>
              </p14:nvContentPartPr>
              <p14:xfrm>
                <a:off x="8820475" y="2818571"/>
                <a:ext cx="286920" cy="20232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AA0989E5-27BC-4A87-99E2-1E124E7DB64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11475" y="2809931"/>
                  <a:ext cx="30456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6297CC33-69DC-4548-BC7F-C1BAD9CE884B}"/>
              </a:ext>
            </a:extLst>
          </p:cNvPr>
          <p:cNvGrpSpPr/>
          <p:nvPr/>
        </p:nvGrpSpPr>
        <p:grpSpPr>
          <a:xfrm>
            <a:off x="9341035" y="2456411"/>
            <a:ext cx="210960" cy="407520"/>
            <a:chOff x="9341035" y="2456411"/>
            <a:chExt cx="210960" cy="40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FFF9A171-8F3C-472C-A23B-F6385500CE86}"/>
                    </a:ext>
                  </a:extLst>
                </p14:cNvPr>
                <p14:cNvContentPartPr/>
                <p14:nvPr/>
              </p14:nvContentPartPr>
              <p14:xfrm>
                <a:off x="9351475" y="2466491"/>
                <a:ext cx="10800" cy="31212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FFF9A171-8F3C-472C-A23B-F6385500CE8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42475" y="2457851"/>
                  <a:ext cx="284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5E0186ED-F613-468C-8361-F2EE6875EEE9}"/>
                    </a:ext>
                  </a:extLst>
                </p14:cNvPr>
                <p14:cNvContentPartPr/>
                <p14:nvPr/>
              </p14:nvContentPartPr>
              <p14:xfrm>
                <a:off x="9341035" y="2456411"/>
                <a:ext cx="210960" cy="40752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5E0186ED-F613-468C-8361-F2EE6875EEE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32035" y="2447411"/>
                  <a:ext cx="228600" cy="42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1FE86D20-A8A2-41D5-AF3E-041CF38EED20}"/>
              </a:ext>
            </a:extLst>
          </p:cNvPr>
          <p:cNvGrpSpPr/>
          <p:nvPr/>
        </p:nvGrpSpPr>
        <p:grpSpPr>
          <a:xfrm>
            <a:off x="9666835" y="2505731"/>
            <a:ext cx="1549800" cy="893160"/>
            <a:chOff x="9666835" y="2505731"/>
            <a:chExt cx="1549800" cy="89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637A0C8E-8CFD-44A7-80FD-6A349A24EB74}"/>
                    </a:ext>
                  </a:extLst>
                </p14:cNvPr>
                <p14:cNvContentPartPr/>
                <p14:nvPr/>
              </p14:nvContentPartPr>
              <p14:xfrm>
                <a:off x="9868435" y="2638931"/>
                <a:ext cx="178200" cy="28476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637A0C8E-8CFD-44A7-80FD-6A349A24EB7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59795" y="2630291"/>
                  <a:ext cx="1958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EEC90BEF-4FB0-4BA0-80A8-C235608EFB5F}"/>
                    </a:ext>
                  </a:extLst>
                </p14:cNvPr>
                <p14:cNvContentPartPr/>
                <p14:nvPr/>
              </p14:nvContentPartPr>
              <p14:xfrm>
                <a:off x="10112515" y="2862491"/>
                <a:ext cx="57960" cy="16200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EEC90BEF-4FB0-4BA0-80A8-C235608EFB5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03875" y="2853491"/>
                  <a:ext cx="75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41E8BEBD-E791-4842-BBE4-B3F60ADCCED1}"/>
                    </a:ext>
                  </a:extLst>
                </p14:cNvPr>
                <p14:cNvContentPartPr/>
                <p14:nvPr/>
              </p14:nvContentPartPr>
              <p14:xfrm>
                <a:off x="10309435" y="2610851"/>
                <a:ext cx="84600" cy="39672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41E8BEBD-E791-4842-BBE4-B3F60ADCCED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00795" y="2601851"/>
                  <a:ext cx="1022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2131D6BC-F363-49F4-9702-C80AAC027B79}"/>
                    </a:ext>
                  </a:extLst>
                </p14:cNvPr>
                <p14:cNvContentPartPr/>
                <p14:nvPr/>
              </p14:nvContentPartPr>
              <p14:xfrm>
                <a:off x="10464235" y="2740811"/>
                <a:ext cx="209160" cy="29952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2131D6BC-F363-49F4-9702-C80AAC027B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55595" y="2732171"/>
                  <a:ext cx="2268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738E5121-E8B3-4A4B-91AD-3C623A16F8FF}"/>
                    </a:ext>
                  </a:extLst>
                </p14:cNvPr>
                <p14:cNvContentPartPr/>
                <p14:nvPr/>
              </p14:nvContentPartPr>
              <p14:xfrm>
                <a:off x="10732075" y="2713451"/>
                <a:ext cx="93600" cy="2628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738E5121-E8B3-4A4B-91AD-3C623A16F8F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23075" y="2704811"/>
                  <a:ext cx="111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F31A9B02-4954-4C79-939D-7EAEFBE73215}"/>
                    </a:ext>
                  </a:extLst>
                </p14:cNvPr>
                <p14:cNvContentPartPr/>
                <p14:nvPr/>
              </p14:nvContentPartPr>
              <p14:xfrm>
                <a:off x="10976155" y="2535251"/>
                <a:ext cx="46440" cy="25308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F31A9B02-4954-4C79-939D-7EAEFBE7321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967515" y="2526251"/>
                  <a:ext cx="64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04CF92A3-9D56-4DD4-BB46-41587B8B677A}"/>
                    </a:ext>
                  </a:extLst>
                </p14:cNvPr>
                <p14:cNvContentPartPr/>
                <p14:nvPr/>
              </p14:nvContentPartPr>
              <p14:xfrm>
                <a:off x="9666835" y="2505731"/>
                <a:ext cx="331920" cy="89316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04CF92A3-9D56-4DD4-BB46-41587B8B677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58195" y="2496731"/>
                  <a:ext cx="349560" cy="9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51F7A282-0AA1-4119-B9FB-A33154A0F55B}"/>
                    </a:ext>
                  </a:extLst>
                </p14:cNvPr>
                <p14:cNvContentPartPr/>
                <p14:nvPr/>
              </p14:nvContentPartPr>
              <p14:xfrm>
                <a:off x="11031235" y="2660171"/>
                <a:ext cx="185400" cy="63576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51F7A282-0AA1-4119-B9FB-A33154A0F55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022595" y="2651531"/>
                  <a:ext cx="203040" cy="65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0A718D92-19F1-4D00-A859-637284A51F52}"/>
              </a:ext>
            </a:extLst>
          </p:cNvPr>
          <p:cNvGrpSpPr/>
          <p:nvPr/>
        </p:nvGrpSpPr>
        <p:grpSpPr>
          <a:xfrm>
            <a:off x="9957715" y="1180211"/>
            <a:ext cx="1537200" cy="705600"/>
            <a:chOff x="9957715" y="1180211"/>
            <a:chExt cx="1537200" cy="70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12B28D02-0F97-4501-B627-A68B618F602A}"/>
                    </a:ext>
                  </a:extLst>
                </p14:cNvPr>
                <p14:cNvContentPartPr/>
                <p14:nvPr/>
              </p14:nvContentPartPr>
              <p14:xfrm>
                <a:off x="9957715" y="1213331"/>
                <a:ext cx="230040" cy="56520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12B28D02-0F97-4501-B627-A68B618F602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48715" y="1204691"/>
                  <a:ext cx="24768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7F7FE5D3-10AA-45DF-8EC4-C32BD991CECA}"/>
                    </a:ext>
                  </a:extLst>
                </p14:cNvPr>
                <p14:cNvContentPartPr/>
                <p14:nvPr/>
              </p14:nvContentPartPr>
              <p14:xfrm>
                <a:off x="10180915" y="1372811"/>
                <a:ext cx="155160" cy="23508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7F7FE5D3-10AA-45DF-8EC4-C32BD991CEC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171915" y="1364171"/>
                  <a:ext cx="172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0DEF3F08-9D4A-47EB-BECA-498B1560CE01}"/>
                    </a:ext>
                  </a:extLst>
                </p14:cNvPr>
                <p14:cNvContentPartPr/>
                <p14:nvPr/>
              </p14:nvContentPartPr>
              <p14:xfrm>
                <a:off x="10373875" y="1564331"/>
                <a:ext cx="55440" cy="15624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0DEF3F08-9D4A-47EB-BECA-498B1560CE0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64875" y="1555331"/>
                  <a:ext cx="73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4B9F1D50-47B6-4309-94F1-0CCA150AB2D0}"/>
                    </a:ext>
                  </a:extLst>
                </p14:cNvPr>
                <p14:cNvContentPartPr/>
                <p14:nvPr/>
              </p14:nvContentPartPr>
              <p14:xfrm>
                <a:off x="10590235" y="1411691"/>
                <a:ext cx="67680" cy="23544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4B9F1D50-47B6-4309-94F1-0CCA150AB2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81595" y="1402691"/>
                  <a:ext cx="85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A8AAF610-BD23-4669-8154-600F8967E82B}"/>
                    </a:ext>
                  </a:extLst>
                </p14:cNvPr>
                <p14:cNvContentPartPr/>
                <p14:nvPr/>
              </p14:nvContentPartPr>
              <p14:xfrm>
                <a:off x="10783195" y="1423571"/>
                <a:ext cx="201240" cy="26280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A8AAF610-BD23-4669-8154-600F8967E82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774555" y="1414571"/>
                  <a:ext cx="218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EEB8B594-9259-4065-B1D6-7B6AEE09187B}"/>
                    </a:ext>
                  </a:extLst>
                </p14:cNvPr>
                <p14:cNvContentPartPr/>
                <p14:nvPr/>
              </p14:nvContentPartPr>
              <p14:xfrm>
                <a:off x="11041675" y="1426091"/>
                <a:ext cx="89640" cy="1908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EEB8B594-9259-4065-B1D6-7B6AEE09187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033035" y="1417091"/>
                  <a:ext cx="107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C02471FF-00C1-4AB1-8972-E1AC38FD9933}"/>
                    </a:ext>
                  </a:extLst>
                </p14:cNvPr>
                <p14:cNvContentPartPr/>
                <p14:nvPr/>
              </p14:nvContentPartPr>
              <p14:xfrm>
                <a:off x="11237515" y="1311611"/>
                <a:ext cx="71280" cy="21996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C02471FF-00C1-4AB1-8972-E1AC38FD993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28515" y="1302611"/>
                  <a:ext cx="88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730379EA-43E7-40E4-9D04-884817013F89}"/>
                    </a:ext>
                  </a:extLst>
                </p14:cNvPr>
                <p14:cNvContentPartPr/>
                <p14:nvPr/>
              </p14:nvContentPartPr>
              <p14:xfrm>
                <a:off x="11195395" y="1180211"/>
                <a:ext cx="299520" cy="70560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730379EA-43E7-40E4-9D04-884817013F8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186395" y="1171571"/>
                  <a:ext cx="317160" cy="723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66727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0588E34-4E5B-41A9-8EA1-CC9DD7F25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9" y="378252"/>
            <a:ext cx="11428912" cy="4747480"/>
          </a:xfrm>
          <a:prstGeom prst="rect">
            <a:avLst/>
          </a:prstGeom>
        </p:spPr>
      </p:pic>
      <p:grpSp>
        <p:nvGrpSpPr>
          <p:cNvPr id="25" name="Agrupar 24">
            <a:extLst>
              <a:ext uri="{FF2B5EF4-FFF2-40B4-BE49-F238E27FC236}">
                <a16:creationId xmlns:a16="http://schemas.microsoft.com/office/drawing/2014/main" id="{D46175C5-6531-4A69-AC72-A90BCE5067EC}"/>
              </a:ext>
            </a:extLst>
          </p:cNvPr>
          <p:cNvGrpSpPr/>
          <p:nvPr/>
        </p:nvGrpSpPr>
        <p:grpSpPr>
          <a:xfrm>
            <a:off x="2808835" y="4753211"/>
            <a:ext cx="3528720" cy="1130040"/>
            <a:chOff x="2808835" y="4753211"/>
            <a:chExt cx="3528720" cy="113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66A870E1-A079-4823-BB12-656B1306F0C8}"/>
                    </a:ext>
                  </a:extLst>
                </p14:cNvPr>
                <p14:cNvContentPartPr/>
                <p14:nvPr/>
              </p14:nvContentPartPr>
              <p14:xfrm>
                <a:off x="2883715" y="5321651"/>
                <a:ext cx="489960" cy="47160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66A870E1-A079-4823-BB12-656B1306F0C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74715" y="5312651"/>
                  <a:ext cx="5076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23855453-7AE6-40F3-AF0F-E8BC2559C3B9}"/>
                    </a:ext>
                  </a:extLst>
                </p14:cNvPr>
                <p14:cNvContentPartPr/>
                <p14:nvPr/>
              </p14:nvContentPartPr>
              <p14:xfrm>
                <a:off x="3609475" y="5400491"/>
                <a:ext cx="266760" cy="288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23855453-7AE6-40F3-AF0F-E8BC2559C3B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00475" y="5391851"/>
                  <a:ext cx="284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792DDDD2-B3C8-4D14-9854-C93ACEA1A69D}"/>
                    </a:ext>
                  </a:extLst>
                </p14:cNvPr>
                <p14:cNvContentPartPr/>
                <p14:nvPr/>
              </p14:nvContentPartPr>
              <p14:xfrm>
                <a:off x="3632875" y="5524691"/>
                <a:ext cx="190800" cy="1224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792DDDD2-B3C8-4D14-9854-C93ACEA1A69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24235" y="5515691"/>
                  <a:ext cx="20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A8A6FA65-7046-4D9E-BD86-511B520885B2}"/>
                    </a:ext>
                  </a:extLst>
                </p14:cNvPr>
                <p14:cNvContentPartPr/>
                <p14:nvPr/>
              </p14:nvContentPartPr>
              <p14:xfrm>
                <a:off x="4235155" y="5017811"/>
                <a:ext cx="213120" cy="28044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A8A6FA65-7046-4D9E-BD86-511B520885B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26515" y="5009171"/>
                  <a:ext cx="2307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E2370977-7F14-43C1-9188-DCA961604170}"/>
                    </a:ext>
                  </a:extLst>
                </p14:cNvPr>
                <p14:cNvContentPartPr/>
                <p14:nvPr/>
              </p14:nvContentPartPr>
              <p14:xfrm>
                <a:off x="4495435" y="5044091"/>
                <a:ext cx="135720" cy="11016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E2370977-7F14-43C1-9188-DCA96160417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86435" y="5035091"/>
                  <a:ext cx="153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46476751-A79B-47A7-916E-A7F389A15885}"/>
                    </a:ext>
                  </a:extLst>
                </p14:cNvPr>
                <p14:cNvContentPartPr/>
                <p14:nvPr/>
              </p14:nvContentPartPr>
              <p14:xfrm>
                <a:off x="4364035" y="5046251"/>
                <a:ext cx="327240" cy="26244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46476751-A79B-47A7-916E-A7F389A1588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55395" y="5037611"/>
                  <a:ext cx="3448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17B53013-65F4-4C1E-A540-5AAC02CC0AB5}"/>
                    </a:ext>
                  </a:extLst>
                </p14:cNvPr>
                <p14:cNvContentPartPr/>
                <p14:nvPr/>
              </p14:nvContentPartPr>
              <p14:xfrm>
                <a:off x="4498315" y="5099171"/>
                <a:ext cx="400680" cy="21996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17B53013-65F4-4C1E-A540-5AAC02CC0AB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89675" y="5090531"/>
                  <a:ext cx="418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11F41073-5147-4A5A-B40E-8AFD475F4BF2}"/>
                    </a:ext>
                  </a:extLst>
                </p14:cNvPr>
                <p14:cNvContentPartPr/>
                <p14:nvPr/>
              </p14:nvContentPartPr>
              <p14:xfrm>
                <a:off x="4794235" y="5063171"/>
                <a:ext cx="145080" cy="26244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11F41073-5147-4A5A-B40E-8AFD475F4BF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85235" y="5054171"/>
                  <a:ext cx="1627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11D95C74-86AB-4095-9415-7ED6E086C03C}"/>
                    </a:ext>
                  </a:extLst>
                </p14:cNvPr>
                <p14:cNvContentPartPr/>
                <p14:nvPr/>
              </p14:nvContentPartPr>
              <p14:xfrm>
                <a:off x="4984675" y="5053451"/>
                <a:ext cx="171000" cy="17064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11D95C74-86AB-4095-9415-7ED6E086C03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76035" y="5044451"/>
                  <a:ext cx="188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05BADC5A-B349-4BF2-8E04-81F0BF09B773}"/>
                    </a:ext>
                  </a:extLst>
                </p14:cNvPr>
                <p14:cNvContentPartPr/>
                <p14:nvPr/>
              </p14:nvContentPartPr>
              <p14:xfrm>
                <a:off x="4113475" y="4932851"/>
                <a:ext cx="372960" cy="65232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05BADC5A-B349-4BF2-8E04-81F0BF09B77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04475" y="4924211"/>
                  <a:ext cx="39060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98D2A7D1-8537-40D3-8076-D96BC0B93CE9}"/>
                    </a:ext>
                  </a:extLst>
                </p14:cNvPr>
                <p14:cNvContentPartPr/>
                <p14:nvPr/>
              </p14:nvContentPartPr>
              <p14:xfrm>
                <a:off x="5100235" y="4860851"/>
                <a:ext cx="110520" cy="45108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98D2A7D1-8537-40D3-8076-D96BC0B93CE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91595" y="4851851"/>
                  <a:ext cx="1281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C6FCABE9-808B-4DD2-8D7E-15422DC9CAD1}"/>
                    </a:ext>
                  </a:extLst>
                </p14:cNvPr>
                <p14:cNvContentPartPr/>
                <p14:nvPr/>
              </p14:nvContentPartPr>
              <p14:xfrm>
                <a:off x="5270875" y="5062811"/>
                <a:ext cx="164520" cy="27180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C6FCABE9-808B-4DD2-8D7E-15422DC9CAD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62235" y="5053811"/>
                  <a:ext cx="182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D1A22442-E1A6-48EC-9902-185A0824B118}"/>
                    </a:ext>
                  </a:extLst>
                </p14:cNvPr>
                <p14:cNvContentPartPr/>
                <p14:nvPr/>
              </p14:nvContentPartPr>
              <p14:xfrm>
                <a:off x="5466355" y="4827731"/>
                <a:ext cx="307440" cy="57096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D1A22442-E1A6-48EC-9902-185A0824B11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57715" y="4819091"/>
                  <a:ext cx="32508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C208E19B-5C8A-4A03-BC38-3B01862DED1C}"/>
                    </a:ext>
                  </a:extLst>
                </p14:cNvPr>
                <p14:cNvContentPartPr/>
                <p14:nvPr/>
              </p14:nvContentPartPr>
              <p14:xfrm>
                <a:off x="5793235" y="5039051"/>
                <a:ext cx="300600" cy="37728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C208E19B-5C8A-4A03-BC38-3B01862DED1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84595" y="5030411"/>
                  <a:ext cx="3182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CE2CA54F-FDD3-4549-97F2-1A51CDFC5FF2}"/>
                    </a:ext>
                  </a:extLst>
                </p14:cNvPr>
                <p14:cNvContentPartPr/>
                <p14:nvPr/>
              </p14:nvContentPartPr>
              <p14:xfrm>
                <a:off x="5731675" y="5052011"/>
                <a:ext cx="323280" cy="41040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CE2CA54F-FDD3-4549-97F2-1A51CDFC5FF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22675" y="5043371"/>
                  <a:ext cx="3409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CA612C63-05F4-4C04-B569-CF8016BB7723}"/>
                    </a:ext>
                  </a:extLst>
                </p14:cNvPr>
                <p14:cNvContentPartPr/>
                <p14:nvPr/>
              </p14:nvContentPartPr>
              <p14:xfrm>
                <a:off x="2808835" y="4753211"/>
                <a:ext cx="3528720" cy="113004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CA612C63-05F4-4C04-B569-CF8016BB772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00195" y="4744571"/>
                  <a:ext cx="3546360" cy="11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Agrupar 110">
            <a:extLst>
              <a:ext uri="{FF2B5EF4-FFF2-40B4-BE49-F238E27FC236}">
                <a16:creationId xmlns:a16="http://schemas.microsoft.com/office/drawing/2014/main" id="{E9FA1F6C-B1E9-46B6-808C-B13CC619BBD0}"/>
              </a:ext>
            </a:extLst>
          </p:cNvPr>
          <p:cNvGrpSpPr/>
          <p:nvPr/>
        </p:nvGrpSpPr>
        <p:grpSpPr>
          <a:xfrm>
            <a:off x="9077155" y="287411"/>
            <a:ext cx="3024360" cy="2060280"/>
            <a:chOff x="9077155" y="287411"/>
            <a:chExt cx="3024360" cy="206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0BA5E327-14B7-4170-86D4-F8B526CCE361}"/>
                    </a:ext>
                  </a:extLst>
                </p14:cNvPr>
                <p14:cNvContentPartPr/>
                <p14:nvPr/>
              </p14:nvContentPartPr>
              <p14:xfrm>
                <a:off x="9851515" y="1088411"/>
                <a:ext cx="1472400" cy="125928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0BA5E327-14B7-4170-86D4-F8B526CCE36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842515" y="1079771"/>
                  <a:ext cx="1490040" cy="12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20287B91-A01E-46A2-ADAC-A54664DE37E0}"/>
                    </a:ext>
                  </a:extLst>
                </p14:cNvPr>
                <p14:cNvContentPartPr/>
                <p14:nvPr/>
              </p14:nvContentPartPr>
              <p14:xfrm>
                <a:off x="9861235" y="1379651"/>
                <a:ext cx="1250640" cy="3456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20287B91-A01E-46A2-ADAC-A54664DE37E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52595" y="1370651"/>
                  <a:ext cx="1268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4F9D2EE2-4B09-4262-9D51-E1A9356F5A74}"/>
                    </a:ext>
                  </a:extLst>
                </p14:cNvPr>
                <p14:cNvContentPartPr/>
                <p14:nvPr/>
              </p14:nvContentPartPr>
              <p14:xfrm>
                <a:off x="10441915" y="633371"/>
                <a:ext cx="5760" cy="125460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4F9D2EE2-4B09-4262-9D51-E1A9356F5A7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33275" y="624731"/>
                  <a:ext cx="23400" cy="12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7E0DCAA0-16BD-457C-94AC-E3E3A85ECA3E}"/>
                    </a:ext>
                  </a:extLst>
                </p14:cNvPr>
                <p14:cNvContentPartPr/>
                <p14:nvPr/>
              </p14:nvContentPartPr>
              <p14:xfrm>
                <a:off x="10220155" y="1943411"/>
                <a:ext cx="358560" cy="3240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7E0DCAA0-16BD-457C-94AC-E3E3A85ECA3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11515" y="1934411"/>
                  <a:ext cx="376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2B4B785A-0588-4F71-B474-A2704A23B996}"/>
                    </a:ext>
                  </a:extLst>
                </p14:cNvPr>
                <p14:cNvContentPartPr/>
                <p14:nvPr/>
              </p14:nvContentPartPr>
              <p14:xfrm>
                <a:off x="10506355" y="1772771"/>
                <a:ext cx="214920" cy="29592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2B4B785A-0588-4F71-B474-A2704A23B99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97355" y="1764131"/>
                  <a:ext cx="2325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49CC2AF8-3A15-4B2B-95C0-45BD2D26AF8C}"/>
                    </a:ext>
                  </a:extLst>
                </p14:cNvPr>
                <p14:cNvContentPartPr/>
                <p14:nvPr/>
              </p14:nvContentPartPr>
              <p14:xfrm>
                <a:off x="10547035" y="1812371"/>
                <a:ext cx="206640" cy="19764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49CC2AF8-3A15-4B2B-95C0-45BD2D26AF8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538035" y="1803371"/>
                  <a:ext cx="224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AE3A8DCF-4625-43FC-8F80-7774B46A2E66}"/>
                    </a:ext>
                  </a:extLst>
                </p14:cNvPr>
                <p14:cNvContentPartPr/>
                <p14:nvPr/>
              </p14:nvContentPartPr>
              <p14:xfrm>
                <a:off x="10074355" y="1830011"/>
                <a:ext cx="254880" cy="19980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AE3A8DCF-4625-43FC-8F80-7774B46A2E6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65715" y="1821011"/>
                  <a:ext cx="272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D66EEEF2-B635-419A-B5A9-15D12938CD71}"/>
                    </a:ext>
                  </a:extLst>
                </p14:cNvPr>
                <p14:cNvContentPartPr/>
                <p14:nvPr/>
              </p14:nvContentPartPr>
              <p14:xfrm>
                <a:off x="10063915" y="1797251"/>
                <a:ext cx="196200" cy="19620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D66EEEF2-B635-419A-B5A9-15D12938CD7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55275" y="1788251"/>
                  <a:ext cx="213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C6793AE9-100B-4F91-B4FE-050630E2802F}"/>
                    </a:ext>
                  </a:extLst>
                </p14:cNvPr>
                <p14:cNvContentPartPr/>
                <p14:nvPr/>
              </p14:nvContentPartPr>
              <p14:xfrm>
                <a:off x="10620475" y="1724891"/>
                <a:ext cx="14760" cy="2268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C6793AE9-100B-4F91-B4FE-050630E2802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11835" y="1715891"/>
                  <a:ext cx="32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279D4275-1178-4FFF-A345-DFA6B750ABDE}"/>
                    </a:ext>
                  </a:extLst>
                </p14:cNvPr>
                <p14:cNvContentPartPr/>
                <p14:nvPr/>
              </p14:nvContentPartPr>
              <p14:xfrm>
                <a:off x="10534795" y="1724891"/>
                <a:ext cx="233280" cy="25272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279D4275-1178-4FFF-A345-DFA6B750ABD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25795" y="1715891"/>
                  <a:ext cx="250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427D8ED0-B29B-4A13-956E-63ACFB8F797C}"/>
                    </a:ext>
                  </a:extLst>
                </p14:cNvPr>
                <p14:cNvContentPartPr/>
                <p14:nvPr/>
              </p14:nvContentPartPr>
              <p14:xfrm>
                <a:off x="9077155" y="810491"/>
                <a:ext cx="1035720" cy="37548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427D8ED0-B29B-4A13-956E-63ACFB8F797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68155" y="801851"/>
                  <a:ext cx="10533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C33683C0-E036-4374-90BF-194762785F6F}"/>
                    </a:ext>
                  </a:extLst>
                </p14:cNvPr>
                <p14:cNvContentPartPr/>
                <p14:nvPr/>
              </p14:nvContentPartPr>
              <p14:xfrm>
                <a:off x="10035115" y="1036211"/>
                <a:ext cx="163440" cy="14436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C33683C0-E036-4374-90BF-194762785F6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26475" y="1027571"/>
                  <a:ext cx="181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6FBFEF81-C467-4AF5-8C6F-6F7E01EEA259}"/>
                    </a:ext>
                  </a:extLst>
                </p14:cNvPr>
                <p14:cNvContentPartPr/>
                <p14:nvPr/>
              </p14:nvContentPartPr>
              <p14:xfrm>
                <a:off x="9315835" y="359411"/>
                <a:ext cx="360" cy="25560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6FBFEF81-C467-4AF5-8C6F-6F7E01EEA25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07195" y="350771"/>
                  <a:ext cx="180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F418864E-3065-4C2C-8D63-96A288CF0905}"/>
                    </a:ext>
                  </a:extLst>
                </p14:cNvPr>
                <p14:cNvContentPartPr/>
                <p14:nvPr/>
              </p14:nvContentPartPr>
              <p14:xfrm>
                <a:off x="9305395" y="356531"/>
                <a:ext cx="156600" cy="1728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F418864E-3065-4C2C-8D63-96A288CF090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296755" y="347891"/>
                  <a:ext cx="174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7D44F02D-ADF9-47DA-A0CF-69CF6C060512}"/>
                    </a:ext>
                  </a:extLst>
                </p14:cNvPr>
                <p14:cNvContentPartPr/>
                <p14:nvPr/>
              </p14:nvContentPartPr>
              <p14:xfrm>
                <a:off x="9297475" y="501251"/>
                <a:ext cx="118440" cy="36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7D44F02D-ADF9-47DA-A0CF-69CF6C06051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88835" y="492251"/>
                  <a:ext cx="136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5B81299C-6ACD-4CE5-A59C-10D55F496740}"/>
                    </a:ext>
                  </a:extLst>
                </p14:cNvPr>
                <p14:cNvContentPartPr/>
                <p14:nvPr/>
              </p14:nvContentPartPr>
              <p14:xfrm>
                <a:off x="9549475" y="463451"/>
                <a:ext cx="126360" cy="1692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5B81299C-6ACD-4CE5-A59C-10D55F49674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40835" y="454451"/>
                  <a:ext cx="144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2EC03579-01F0-43E8-AC4E-F9D75BEB57E7}"/>
                    </a:ext>
                  </a:extLst>
                </p14:cNvPr>
                <p14:cNvContentPartPr/>
                <p14:nvPr/>
              </p14:nvContentPartPr>
              <p14:xfrm>
                <a:off x="9519235" y="574331"/>
                <a:ext cx="115920" cy="1332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2EC03579-01F0-43E8-AC4E-F9D75BEB57E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10595" y="565691"/>
                  <a:ext cx="133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1B3D793D-AB2B-425A-986F-36B43F16BED6}"/>
                    </a:ext>
                  </a:extLst>
                </p14:cNvPr>
                <p14:cNvContentPartPr/>
                <p14:nvPr/>
              </p14:nvContentPartPr>
              <p14:xfrm>
                <a:off x="9796435" y="317291"/>
                <a:ext cx="61920" cy="24660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1B3D793D-AB2B-425A-986F-36B43F16BED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87435" y="308651"/>
                  <a:ext cx="795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70430151-3C46-46DE-9C15-F6F2E3B5B476}"/>
                    </a:ext>
                  </a:extLst>
                </p14:cNvPr>
                <p14:cNvContentPartPr/>
                <p14:nvPr/>
              </p14:nvContentPartPr>
              <p14:xfrm>
                <a:off x="9865915" y="299291"/>
                <a:ext cx="113400" cy="24264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70430151-3C46-46DE-9C15-F6F2E3B5B47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56915" y="290291"/>
                  <a:ext cx="131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D7EE2B5B-7968-4E43-A2C5-948C36A450C8}"/>
                    </a:ext>
                  </a:extLst>
                </p14:cNvPr>
                <p14:cNvContentPartPr/>
                <p14:nvPr/>
              </p14:nvContentPartPr>
              <p14:xfrm>
                <a:off x="9877075" y="293171"/>
                <a:ext cx="103320" cy="23580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D7EE2B5B-7968-4E43-A2C5-948C36A450C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68435" y="284531"/>
                  <a:ext cx="120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CDEB532B-BB56-4F1C-A05C-BFF34F8854EB}"/>
                    </a:ext>
                  </a:extLst>
                </p14:cNvPr>
                <p14:cNvContentPartPr/>
                <p14:nvPr/>
              </p14:nvContentPartPr>
              <p14:xfrm>
                <a:off x="9990475" y="311171"/>
                <a:ext cx="143280" cy="24732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CDEB532B-BB56-4F1C-A05C-BFF34F8854E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81835" y="302171"/>
                  <a:ext cx="1609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21708653-516E-4501-A3D7-31955174AFBF}"/>
                    </a:ext>
                  </a:extLst>
                </p14:cNvPr>
                <p14:cNvContentPartPr/>
                <p14:nvPr/>
              </p14:nvContentPartPr>
              <p14:xfrm>
                <a:off x="10043035" y="325931"/>
                <a:ext cx="235440" cy="37512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21708653-516E-4501-A3D7-31955174AFB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034035" y="317291"/>
                  <a:ext cx="2530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C226836E-6563-4019-A79F-2E73CC09EB36}"/>
                    </a:ext>
                  </a:extLst>
                </p14:cNvPr>
                <p14:cNvContentPartPr/>
                <p14:nvPr/>
              </p14:nvContentPartPr>
              <p14:xfrm>
                <a:off x="10886515" y="693851"/>
                <a:ext cx="890280" cy="60732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C226836E-6563-4019-A79F-2E73CC09EB3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77515" y="684851"/>
                  <a:ext cx="90792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3A4A4ECC-3DBA-41E0-8DDA-94D7269E548F}"/>
                    </a:ext>
                  </a:extLst>
                </p14:cNvPr>
                <p14:cNvContentPartPr/>
                <p14:nvPr/>
              </p14:nvContentPartPr>
              <p14:xfrm>
                <a:off x="11700475" y="606371"/>
                <a:ext cx="189720" cy="25740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3A4A4ECC-3DBA-41E0-8DDA-94D7269E548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91835" y="597371"/>
                  <a:ext cx="207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1824A4C5-707E-46B2-879A-72122F354107}"/>
                    </a:ext>
                  </a:extLst>
                </p14:cNvPr>
                <p14:cNvContentPartPr/>
                <p14:nvPr/>
              </p14:nvContentPartPr>
              <p14:xfrm>
                <a:off x="11226715" y="413771"/>
                <a:ext cx="12240" cy="14184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1824A4C5-707E-46B2-879A-72122F35410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218075" y="405131"/>
                  <a:ext cx="29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B36D480D-C850-40E5-8DAA-68FD40848356}"/>
                    </a:ext>
                  </a:extLst>
                </p14:cNvPr>
                <p14:cNvContentPartPr/>
                <p14:nvPr/>
              </p14:nvContentPartPr>
              <p14:xfrm>
                <a:off x="11216275" y="373451"/>
                <a:ext cx="169560" cy="10908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B36D480D-C850-40E5-8DAA-68FD4084835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207635" y="364811"/>
                  <a:ext cx="187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FB08E3D5-DEE6-41FC-9613-66AF86F053D5}"/>
                    </a:ext>
                  </a:extLst>
                </p14:cNvPr>
                <p14:cNvContentPartPr/>
                <p14:nvPr/>
              </p14:nvContentPartPr>
              <p14:xfrm>
                <a:off x="11514355" y="288131"/>
                <a:ext cx="58680" cy="15228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FB08E3D5-DEE6-41FC-9613-66AF86F053D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505355" y="279131"/>
                  <a:ext cx="76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7DA8C75A-9CAA-4B3C-B9C6-15616CBC7012}"/>
                    </a:ext>
                  </a:extLst>
                </p14:cNvPr>
                <p14:cNvContentPartPr/>
                <p14:nvPr/>
              </p14:nvContentPartPr>
              <p14:xfrm>
                <a:off x="11620555" y="287411"/>
                <a:ext cx="61920" cy="19980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7DA8C75A-9CAA-4B3C-B9C6-15616CBC701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611915" y="278411"/>
                  <a:ext cx="79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32BB9129-9DD0-43BC-9873-B409B8579949}"/>
                    </a:ext>
                  </a:extLst>
                </p14:cNvPr>
                <p14:cNvContentPartPr/>
                <p14:nvPr/>
              </p14:nvContentPartPr>
              <p14:xfrm>
                <a:off x="11623075" y="316931"/>
                <a:ext cx="52560" cy="11844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32BB9129-9DD0-43BC-9873-B409B857994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614435" y="307931"/>
                  <a:ext cx="70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6B87CDB7-2BD3-4379-9F7E-00E2C3C4143B}"/>
                    </a:ext>
                  </a:extLst>
                </p14:cNvPr>
                <p14:cNvContentPartPr/>
                <p14:nvPr/>
              </p14:nvContentPartPr>
              <p14:xfrm>
                <a:off x="11674555" y="341771"/>
                <a:ext cx="75240" cy="15408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6B87CDB7-2BD3-4379-9F7E-00E2C3C4143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665555" y="332771"/>
                  <a:ext cx="92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CC2EA6D1-E8C1-4CBB-BE46-A433137D5D64}"/>
                    </a:ext>
                  </a:extLst>
                </p14:cNvPr>
                <p14:cNvContentPartPr/>
                <p14:nvPr/>
              </p14:nvContentPartPr>
              <p14:xfrm>
                <a:off x="11804155" y="300731"/>
                <a:ext cx="216000" cy="22320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CC2EA6D1-E8C1-4CBB-BE46-A433137D5D6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795155" y="292091"/>
                  <a:ext cx="233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7FE4E69A-65FC-401A-9751-4B1DCC5944C3}"/>
                    </a:ext>
                  </a:extLst>
                </p14:cNvPr>
                <p14:cNvContentPartPr/>
                <p14:nvPr/>
              </p14:nvContentPartPr>
              <p14:xfrm>
                <a:off x="11604715" y="287411"/>
                <a:ext cx="75240" cy="15984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7FE4E69A-65FC-401A-9751-4B1DCC5944C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596075" y="278411"/>
                  <a:ext cx="92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6A506B1C-81E3-4C8F-A887-ED0666EA79BD}"/>
                    </a:ext>
                  </a:extLst>
                </p14:cNvPr>
                <p14:cNvContentPartPr/>
                <p14:nvPr/>
              </p14:nvContentPartPr>
              <p14:xfrm>
                <a:off x="11308075" y="1431851"/>
                <a:ext cx="174600" cy="25092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6A506B1C-81E3-4C8F-A887-ED0666EA79B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99435" y="1423211"/>
                  <a:ext cx="1922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93B14198-85D3-4612-9D38-78FC6825F7D8}"/>
                    </a:ext>
                  </a:extLst>
                </p14:cNvPr>
                <p14:cNvContentPartPr/>
                <p14:nvPr/>
              </p14:nvContentPartPr>
              <p14:xfrm>
                <a:off x="11503915" y="1569011"/>
                <a:ext cx="143280" cy="3924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93B14198-85D3-4612-9D38-78FC6825F7D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494915" y="1560011"/>
                  <a:ext cx="160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E8CE32A8-EE36-4BB3-B7CE-C8A595276690}"/>
                    </a:ext>
                  </a:extLst>
                </p14:cNvPr>
                <p14:cNvContentPartPr/>
                <p14:nvPr/>
              </p14:nvContentPartPr>
              <p14:xfrm>
                <a:off x="11469715" y="1686011"/>
                <a:ext cx="132840" cy="36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E8CE32A8-EE36-4BB3-B7CE-C8A59527669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460715" y="1677011"/>
                  <a:ext cx="150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B1622302-DD9A-4379-A74C-4398FD7E3942}"/>
                    </a:ext>
                  </a:extLst>
                </p14:cNvPr>
                <p14:cNvContentPartPr/>
                <p14:nvPr/>
              </p14:nvContentPartPr>
              <p14:xfrm>
                <a:off x="11705875" y="1514291"/>
                <a:ext cx="92160" cy="27216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B1622302-DD9A-4379-A74C-4398FD7E394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697235" y="1505651"/>
                  <a:ext cx="1098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E3670206-E896-4DC9-84B6-77439EF23692}"/>
                    </a:ext>
                  </a:extLst>
                </p14:cNvPr>
                <p14:cNvContentPartPr/>
                <p14:nvPr/>
              </p14:nvContentPartPr>
              <p14:xfrm>
                <a:off x="11801635" y="1639931"/>
                <a:ext cx="156240" cy="15876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E3670206-E896-4DC9-84B6-77439EF2369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792995" y="1630931"/>
                  <a:ext cx="173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2D3B7C81-99F6-4EEC-A51A-955CC32F0706}"/>
                    </a:ext>
                  </a:extLst>
                </p14:cNvPr>
                <p14:cNvContentPartPr/>
                <p14:nvPr/>
              </p14:nvContentPartPr>
              <p14:xfrm>
                <a:off x="11985595" y="1561811"/>
                <a:ext cx="115920" cy="25452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2D3B7C81-99F6-4EEC-A51A-955CC32F070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976595" y="1553171"/>
                  <a:ext cx="133560" cy="27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24" name="Tinta 123">
                <a:extLst>
                  <a:ext uri="{FF2B5EF4-FFF2-40B4-BE49-F238E27FC236}">
                    <a16:creationId xmlns:a16="http://schemas.microsoft.com/office/drawing/2014/main" id="{80318A7F-A1E8-47DB-8ACB-ED84C67C099A}"/>
                  </a:ext>
                </a:extLst>
              </p14:cNvPr>
              <p14:cNvContentPartPr/>
              <p14:nvPr/>
            </p14:nvContentPartPr>
            <p14:xfrm>
              <a:off x="10260475" y="2472251"/>
              <a:ext cx="95400" cy="317880"/>
            </p14:xfrm>
          </p:contentPart>
        </mc:Choice>
        <mc:Fallback>
          <p:pic>
            <p:nvPicPr>
              <p:cNvPr id="124" name="Tinta 123">
                <a:extLst>
                  <a:ext uri="{FF2B5EF4-FFF2-40B4-BE49-F238E27FC236}">
                    <a16:creationId xmlns:a16="http://schemas.microsoft.com/office/drawing/2014/main" id="{80318A7F-A1E8-47DB-8ACB-ED84C67C099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251835" y="2463611"/>
                <a:ext cx="113040" cy="33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Agrupar 126">
            <a:extLst>
              <a:ext uri="{FF2B5EF4-FFF2-40B4-BE49-F238E27FC236}">
                <a16:creationId xmlns:a16="http://schemas.microsoft.com/office/drawing/2014/main" id="{CD4DB19C-BEA5-4C3F-850F-8B80E2BEE14C}"/>
              </a:ext>
            </a:extLst>
          </p:cNvPr>
          <p:cNvGrpSpPr/>
          <p:nvPr/>
        </p:nvGrpSpPr>
        <p:grpSpPr>
          <a:xfrm>
            <a:off x="7343395" y="5081531"/>
            <a:ext cx="3723840" cy="1649160"/>
            <a:chOff x="7343395" y="5081531"/>
            <a:chExt cx="3723840" cy="164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14EE926B-24D3-4732-8443-009485433394}"/>
                    </a:ext>
                  </a:extLst>
                </p14:cNvPr>
                <p14:cNvContentPartPr/>
                <p14:nvPr/>
              </p14:nvContentPartPr>
              <p14:xfrm>
                <a:off x="7343395" y="5134451"/>
                <a:ext cx="139680" cy="28584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14EE926B-24D3-4732-8443-00948543339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334395" y="5125451"/>
                  <a:ext cx="1573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58EC3F6B-7D69-47B4-B619-16164B493D1F}"/>
                    </a:ext>
                  </a:extLst>
                </p14:cNvPr>
                <p14:cNvContentPartPr/>
                <p14:nvPr/>
              </p14:nvContentPartPr>
              <p14:xfrm>
                <a:off x="7504675" y="5318771"/>
                <a:ext cx="187920" cy="12132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58EC3F6B-7D69-47B4-B619-16164B493D1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96035" y="5310131"/>
                  <a:ext cx="205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509F6479-8351-4F39-A15A-3AD2F37C1A46}"/>
                    </a:ext>
                  </a:extLst>
                </p14:cNvPr>
                <p14:cNvContentPartPr/>
                <p14:nvPr/>
              </p14:nvContentPartPr>
              <p14:xfrm>
                <a:off x="7693315" y="5338931"/>
                <a:ext cx="213480" cy="9756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509F6479-8351-4F39-A15A-3AD2F37C1A4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84675" y="5329931"/>
                  <a:ext cx="231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7072E2F2-E861-45A6-B9EF-A4231F419620}"/>
                    </a:ext>
                  </a:extLst>
                </p14:cNvPr>
                <p14:cNvContentPartPr/>
                <p14:nvPr/>
              </p14:nvContentPartPr>
              <p14:xfrm>
                <a:off x="8002195" y="5315531"/>
                <a:ext cx="202680" cy="14328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7072E2F2-E861-45A6-B9EF-A4231F41962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993195" y="5306891"/>
                  <a:ext cx="220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295E8875-4EA5-4DE0-B59C-C0B312F0BBBD}"/>
                    </a:ext>
                  </a:extLst>
                </p14:cNvPr>
                <p14:cNvContentPartPr/>
                <p14:nvPr/>
              </p14:nvContentPartPr>
              <p14:xfrm>
                <a:off x="8255635" y="5383931"/>
                <a:ext cx="360" cy="36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295E8875-4EA5-4DE0-B59C-C0B312F0BBB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246635" y="53752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3830AAF9-47EB-42E3-BD53-9E4DFA0EDA0C}"/>
                    </a:ext>
                  </a:extLst>
                </p14:cNvPr>
                <p14:cNvContentPartPr/>
                <p14:nvPr/>
              </p14:nvContentPartPr>
              <p14:xfrm>
                <a:off x="8474155" y="5265491"/>
                <a:ext cx="101880" cy="13896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3830AAF9-47EB-42E3-BD53-9E4DFA0EDA0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465515" y="5256851"/>
                  <a:ext cx="119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B68490C7-5C7E-4187-B9B6-F104C25DFB8D}"/>
                    </a:ext>
                  </a:extLst>
                </p14:cNvPr>
                <p14:cNvContentPartPr/>
                <p14:nvPr/>
              </p14:nvContentPartPr>
              <p14:xfrm>
                <a:off x="8567755" y="5294291"/>
                <a:ext cx="513360" cy="13500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B68490C7-5C7E-4187-B9B6-F104C25DFB8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59115" y="5285651"/>
                  <a:ext cx="531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9DDDE7FB-4587-4DAE-829E-38B12A8796C8}"/>
                    </a:ext>
                  </a:extLst>
                </p14:cNvPr>
                <p14:cNvContentPartPr/>
                <p14:nvPr/>
              </p14:nvContentPartPr>
              <p14:xfrm>
                <a:off x="9096595" y="5081531"/>
                <a:ext cx="42480" cy="23076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9DDDE7FB-4587-4DAE-829E-38B12A8796C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087955" y="5072891"/>
                  <a:ext cx="60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F5FFF9A1-4D41-43C5-81F5-8CF2FDA9430E}"/>
                    </a:ext>
                  </a:extLst>
                </p14:cNvPr>
                <p14:cNvContentPartPr/>
                <p14:nvPr/>
              </p14:nvContentPartPr>
              <p14:xfrm>
                <a:off x="9015235" y="5185571"/>
                <a:ext cx="382320" cy="15012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F5FFF9A1-4D41-43C5-81F5-8CF2FDA9430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006595" y="5176931"/>
                  <a:ext cx="399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30B8171F-0F4F-4293-815B-2755692891EC}"/>
                    </a:ext>
                  </a:extLst>
                </p14:cNvPr>
                <p14:cNvContentPartPr/>
                <p14:nvPr/>
              </p14:nvContentPartPr>
              <p14:xfrm>
                <a:off x="9368395" y="5219771"/>
                <a:ext cx="532080" cy="14220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30B8171F-0F4F-4293-815B-2755692891E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59755" y="5211131"/>
                  <a:ext cx="549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E7BE64D7-2B70-467C-9D24-0D56F0AF8FC6}"/>
                    </a:ext>
                  </a:extLst>
                </p14:cNvPr>
                <p14:cNvContentPartPr/>
                <p14:nvPr/>
              </p14:nvContentPartPr>
              <p14:xfrm>
                <a:off x="9235915" y="5184491"/>
                <a:ext cx="360" cy="36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E7BE64D7-2B70-467C-9D24-0D56F0AF8FC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26915" y="51754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C31FD840-85AB-442C-8D67-191A692B25BA}"/>
                    </a:ext>
                  </a:extLst>
                </p14:cNvPr>
                <p14:cNvContentPartPr/>
                <p14:nvPr/>
              </p14:nvContentPartPr>
              <p14:xfrm>
                <a:off x="7457515" y="5655731"/>
                <a:ext cx="374400" cy="35712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C31FD840-85AB-442C-8D67-191A692B25B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48515" y="5646731"/>
                  <a:ext cx="3920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2AD6FD9D-97E2-4BE4-9BB9-8EB025742BA9}"/>
                    </a:ext>
                  </a:extLst>
                </p14:cNvPr>
                <p14:cNvContentPartPr/>
                <p14:nvPr/>
              </p14:nvContentPartPr>
              <p14:xfrm>
                <a:off x="7810315" y="5703251"/>
                <a:ext cx="156600" cy="21276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2AD6FD9D-97E2-4BE4-9BB9-8EB025742BA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01675" y="5694611"/>
                  <a:ext cx="174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42820EBB-AEAA-4AC1-B051-565F3EBDB81D}"/>
                    </a:ext>
                  </a:extLst>
                </p14:cNvPr>
                <p14:cNvContentPartPr/>
                <p14:nvPr/>
              </p14:nvContentPartPr>
              <p14:xfrm>
                <a:off x="7963315" y="5743211"/>
                <a:ext cx="320040" cy="38772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42820EBB-AEAA-4AC1-B051-565F3EBDB81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54675" y="5734571"/>
                  <a:ext cx="3376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AF1D5FDA-56B2-4393-8FBB-D20F436219F3}"/>
                    </a:ext>
                  </a:extLst>
                </p14:cNvPr>
                <p14:cNvContentPartPr/>
                <p14:nvPr/>
              </p14:nvContentPartPr>
              <p14:xfrm>
                <a:off x="8277955" y="5673371"/>
                <a:ext cx="604080" cy="22860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AF1D5FDA-56B2-4393-8FBB-D20F436219F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68955" y="5664371"/>
                  <a:ext cx="6217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B593CAAC-6E2E-4A29-9116-DDFB2F7F3FD1}"/>
                    </a:ext>
                  </a:extLst>
                </p14:cNvPr>
                <p14:cNvContentPartPr/>
                <p14:nvPr/>
              </p14:nvContentPartPr>
              <p14:xfrm>
                <a:off x="9051955" y="5588411"/>
                <a:ext cx="101880" cy="27828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B593CAAC-6E2E-4A29-9116-DDFB2F7F3FD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43315" y="5579411"/>
                  <a:ext cx="119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FCFD4298-4332-4FC5-A355-A6401C6BD7C8}"/>
                    </a:ext>
                  </a:extLst>
                </p14:cNvPr>
                <p14:cNvContentPartPr/>
                <p14:nvPr/>
              </p14:nvContentPartPr>
              <p14:xfrm>
                <a:off x="9181915" y="5624771"/>
                <a:ext cx="1501920" cy="23004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FCFD4298-4332-4FC5-A355-A6401C6BD7C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73275" y="5616131"/>
                  <a:ext cx="1519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FD011F3D-E378-44AD-B205-98926F49CDCB}"/>
                    </a:ext>
                  </a:extLst>
                </p14:cNvPr>
                <p14:cNvContentPartPr/>
                <p14:nvPr/>
              </p14:nvContentPartPr>
              <p14:xfrm>
                <a:off x="10707235" y="5278811"/>
                <a:ext cx="79200" cy="42084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FD011F3D-E378-44AD-B205-98926F49CDC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98235" y="5270171"/>
                  <a:ext cx="9684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E5121359-C917-4A9E-936A-0F8DE9D832FD}"/>
                    </a:ext>
                  </a:extLst>
                </p14:cNvPr>
                <p14:cNvContentPartPr/>
                <p14:nvPr/>
              </p14:nvContentPartPr>
              <p14:xfrm>
                <a:off x="10632355" y="5492651"/>
                <a:ext cx="140760" cy="1692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E5121359-C917-4A9E-936A-0F8DE9D832F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623355" y="5484011"/>
                  <a:ext cx="158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C417C11E-0010-4B4D-A691-11E91470C68F}"/>
                    </a:ext>
                  </a:extLst>
                </p14:cNvPr>
                <p14:cNvContentPartPr/>
                <p14:nvPr/>
              </p14:nvContentPartPr>
              <p14:xfrm>
                <a:off x="10778155" y="5509571"/>
                <a:ext cx="163080" cy="13824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C417C11E-0010-4B4D-A691-11E91470C68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769155" y="5500931"/>
                  <a:ext cx="180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79A945EB-C6D8-425B-B663-48768E9075E6}"/>
                    </a:ext>
                  </a:extLst>
                </p14:cNvPr>
                <p14:cNvContentPartPr/>
                <p14:nvPr/>
              </p14:nvContentPartPr>
              <p14:xfrm>
                <a:off x="8214955" y="5998451"/>
                <a:ext cx="166680" cy="34524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79A945EB-C6D8-425B-B663-48768E9075E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05955" y="5989451"/>
                  <a:ext cx="1843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1109E452-72B1-44AC-8690-067B77AB07EA}"/>
                    </a:ext>
                  </a:extLst>
                </p14:cNvPr>
                <p14:cNvContentPartPr/>
                <p14:nvPr/>
              </p14:nvContentPartPr>
              <p14:xfrm>
                <a:off x="8499715" y="6135251"/>
                <a:ext cx="470160" cy="13752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1109E452-72B1-44AC-8690-067B77AB07E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90715" y="6126251"/>
                  <a:ext cx="487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AC0F36AE-08EE-4748-8DCB-FB2572A60E24}"/>
                    </a:ext>
                  </a:extLst>
                </p14:cNvPr>
                <p14:cNvContentPartPr/>
                <p14:nvPr/>
              </p14:nvContentPartPr>
              <p14:xfrm>
                <a:off x="9339595" y="6139931"/>
                <a:ext cx="231480" cy="15876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AC0F36AE-08EE-4748-8DCB-FB2572A60E2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330595" y="6131291"/>
                  <a:ext cx="249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09E11391-AA4D-4AC7-A3CE-6CDAAEF12FE1}"/>
                    </a:ext>
                  </a:extLst>
                </p14:cNvPr>
                <p14:cNvContentPartPr/>
                <p14:nvPr/>
              </p14:nvContentPartPr>
              <p14:xfrm>
                <a:off x="9578275" y="6095651"/>
                <a:ext cx="244800" cy="12600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09E11391-AA4D-4AC7-A3CE-6CDAAEF12FE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69275" y="6087011"/>
                  <a:ext cx="262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4C4CA633-4EBB-4B59-819E-667BE395B9B8}"/>
                    </a:ext>
                  </a:extLst>
                </p14:cNvPr>
                <p14:cNvContentPartPr/>
                <p14:nvPr/>
              </p14:nvContentPartPr>
              <p14:xfrm>
                <a:off x="9845035" y="6066851"/>
                <a:ext cx="322920" cy="12528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4C4CA633-4EBB-4B59-819E-667BE395B9B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36395" y="6057851"/>
                  <a:ext cx="340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DB110594-38ED-46E3-8BBD-018407941F35}"/>
                    </a:ext>
                  </a:extLst>
                </p14:cNvPr>
                <p14:cNvContentPartPr/>
                <p14:nvPr/>
              </p14:nvContentPartPr>
              <p14:xfrm>
                <a:off x="10129795" y="5985131"/>
                <a:ext cx="360" cy="36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DB110594-38ED-46E3-8BBD-018407941F3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120795" y="59764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EB55C8B3-1791-43F6-B7FD-622ED32487F1}"/>
                    </a:ext>
                  </a:extLst>
                </p14:cNvPr>
                <p14:cNvContentPartPr/>
                <p14:nvPr/>
              </p14:nvContentPartPr>
              <p14:xfrm>
                <a:off x="10250035" y="5790371"/>
                <a:ext cx="343080" cy="38124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EB55C8B3-1791-43F6-B7FD-622ED32487F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241395" y="5781371"/>
                  <a:ext cx="3607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28E93871-D75F-4D8B-86F2-73BC0DF25B2F}"/>
                    </a:ext>
                  </a:extLst>
                </p14:cNvPr>
                <p14:cNvContentPartPr/>
                <p14:nvPr/>
              </p14:nvContentPartPr>
              <p14:xfrm>
                <a:off x="10728115" y="5961731"/>
                <a:ext cx="47520" cy="5580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28E93871-D75F-4D8B-86F2-73BC0DF25B2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719475" y="5952731"/>
                  <a:ext cx="65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9BE3D0CB-0AF4-405D-A008-D99F3D6E0608}"/>
                    </a:ext>
                  </a:extLst>
                </p14:cNvPr>
                <p14:cNvContentPartPr/>
                <p14:nvPr/>
              </p14:nvContentPartPr>
              <p14:xfrm>
                <a:off x="9535075" y="6019691"/>
                <a:ext cx="158040" cy="16092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9BE3D0CB-0AF4-405D-A008-D99F3D6E060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26435" y="6010691"/>
                  <a:ext cx="175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788EC578-86F0-4B3A-8518-8B4EA7CD51E7}"/>
                    </a:ext>
                  </a:extLst>
                </p14:cNvPr>
                <p14:cNvContentPartPr/>
                <p14:nvPr/>
              </p14:nvContentPartPr>
              <p14:xfrm>
                <a:off x="9712195" y="6400931"/>
                <a:ext cx="598680" cy="32976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788EC578-86F0-4B3A-8518-8B4EA7CD51E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03555" y="6392291"/>
                  <a:ext cx="6163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FFBDD1D9-39E5-46FC-A8CB-4023EDB943DC}"/>
                    </a:ext>
                  </a:extLst>
                </p14:cNvPr>
                <p14:cNvContentPartPr/>
                <p14:nvPr/>
              </p14:nvContentPartPr>
              <p14:xfrm>
                <a:off x="10459195" y="6413891"/>
                <a:ext cx="186840" cy="288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FFBDD1D9-39E5-46FC-A8CB-4023EDB943D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450195" y="6405251"/>
                  <a:ext cx="204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CA7414F0-25A7-46DD-9114-6F19D618E2F1}"/>
                    </a:ext>
                  </a:extLst>
                </p14:cNvPr>
                <p14:cNvContentPartPr/>
                <p14:nvPr/>
              </p14:nvContentPartPr>
              <p14:xfrm>
                <a:off x="10358035" y="6497771"/>
                <a:ext cx="297000" cy="1332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CA7414F0-25A7-46DD-9114-6F19D618E2F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349035" y="6489131"/>
                  <a:ext cx="314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73F11596-B270-43B2-9561-B1366A3339AD}"/>
                    </a:ext>
                  </a:extLst>
                </p14:cNvPr>
                <p14:cNvContentPartPr/>
                <p14:nvPr/>
              </p14:nvContentPartPr>
              <p14:xfrm>
                <a:off x="10859515" y="6343331"/>
                <a:ext cx="52920" cy="18828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73F11596-B270-43B2-9561-B1366A3339A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850515" y="6334331"/>
                  <a:ext cx="70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E35E9648-E489-4D48-996D-68C758C88BBF}"/>
                    </a:ext>
                  </a:extLst>
                </p14:cNvPr>
                <p14:cNvContentPartPr/>
                <p14:nvPr/>
              </p14:nvContentPartPr>
              <p14:xfrm>
                <a:off x="10805515" y="6243971"/>
                <a:ext cx="261720" cy="33480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E35E9648-E489-4D48-996D-68C758C88BB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96875" y="6234971"/>
                  <a:ext cx="2793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9D8AF0DD-3B9C-46D9-9080-FEF165386A9E}"/>
                    </a:ext>
                  </a:extLst>
                </p14:cNvPr>
                <p14:cNvContentPartPr/>
                <p14:nvPr/>
              </p14:nvContentPartPr>
              <p14:xfrm>
                <a:off x="10724155" y="6619451"/>
                <a:ext cx="77760" cy="288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9D8AF0DD-3B9C-46D9-9080-FEF165386A9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715515" y="6610811"/>
                  <a:ext cx="9540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28" name="Tinta 127">
                <a:extLst>
                  <a:ext uri="{FF2B5EF4-FFF2-40B4-BE49-F238E27FC236}">
                    <a16:creationId xmlns:a16="http://schemas.microsoft.com/office/drawing/2014/main" id="{EC4957AF-5E9B-4035-84F5-C8886BEE0452}"/>
                  </a:ext>
                </a:extLst>
              </p14:cNvPr>
              <p14:cNvContentPartPr/>
              <p14:nvPr/>
            </p14:nvContentPartPr>
            <p14:xfrm>
              <a:off x="2546395" y="1879691"/>
              <a:ext cx="848160" cy="56880"/>
            </p14:xfrm>
          </p:contentPart>
        </mc:Choice>
        <mc:Fallback>
          <p:pic>
            <p:nvPicPr>
              <p:cNvPr id="128" name="Tinta 127">
                <a:extLst>
                  <a:ext uri="{FF2B5EF4-FFF2-40B4-BE49-F238E27FC236}">
                    <a16:creationId xmlns:a16="http://schemas.microsoft.com/office/drawing/2014/main" id="{EC4957AF-5E9B-4035-84F5-C8886BEE045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492395" y="1771691"/>
                <a:ext cx="9558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29" name="Tinta 128">
                <a:extLst>
                  <a:ext uri="{FF2B5EF4-FFF2-40B4-BE49-F238E27FC236}">
                    <a16:creationId xmlns:a16="http://schemas.microsoft.com/office/drawing/2014/main" id="{BB39325D-435C-4348-BB44-1950F9C17CD5}"/>
                  </a:ext>
                </a:extLst>
              </p14:cNvPr>
              <p14:cNvContentPartPr/>
              <p14:nvPr/>
            </p14:nvContentPartPr>
            <p14:xfrm>
              <a:off x="5192035" y="2134931"/>
              <a:ext cx="701280" cy="185040"/>
            </p14:xfrm>
          </p:contentPart>
        </mc:Choice>
        <mc:Fallback>
          <p:pic>
            <p:nvPicPr>
              <p:cNvPr id="129" name="Tinta 128">
                <a:extLst>
                  <a:ext uri="{FF2B5EF4-FFF2-40B4-BE49-F238E27FC236}">
                    <a16:creationId xmlns:a16="http://schemas.microsoft.com/office/drawing/2014/main" id="{BB39325D-435C-4348-BB44-1950F9C17CD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138395" y="2027291"/>
                <a:ext cx="8089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30" name="Tinta 129">
                <a:extLst>
                  <a:ext uri="{FF2B5EF4-FFF2-40B4-BE49-F238E27FC236}">
                    <a16:creationId xmlns:a16="http://schemas.microsoft.com/office/drawing/2014/main" id="{E81844F2-7C5F-4FBE-9817-277F86B8B6D6}"/>
                  </a:ext>
                </a:extLst>
              </p14:cNvPr>
              <p14:cNvContentPartPr/>
              <p14:nvPr/>
            </p14:nvContentPartPr>
            <p14:xfrm>
              <a:off x="8014075" y="2505371"/>
              <a:ext cx="758880" cy="101160"/>
            </p14:xfrm>
          </p:contentPart>
        </mc:Choice>
        <mc:Fallback>
          <p:pic>
            <p:nvPicPr>
              <p:cNvPr id="130" name="Tinta 129">
                <a:extLst>
                  <a:ext uri="{FF2B5EF4-FFF2-40B4-BE49-F238E27FC236}">
                    <a16:creationId xmlns:a16="http://schemas.microsoft.com/office/drawing/2014/main" id="{E81844F2-7C5F-4FBE-9817-277F86B8B6D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960075" y="2397731"/>
                <a:ext cx="8665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31" name="Tinta 130">
                <a:extLst>
                  <a:ext uri="{FF2B5EF4-FFF2-40B4-BE49-F238E27FC236}">
                    <a16:creationId xmlns:a16="http://schemas.microsoft.com/office/drawing/2014/main" id="{6F238C17-F2EF-434F-B75C-B4813D2DD034}"/>
                  </a:ext>
                </a:extLst>
              </p14:cNvPr>
              <p14:cNvContentPartPr/>
              <p14:nvPr/>
            </p14:nvContentPartPr>
            <p14:xfrm>
              <a:off x="9121795" y="2843771"/>
              <a:ext cx="358200" cy="64800"/>
            </p14:xfrm>
          </p:contentPart>
        </mc:Choice>
        <mc:Fallback>
          <p:pic>
            <p:nvPicPr>
              <p:cNvPr id="131" name="Tinta 130">
                <a:extLst>
                  <a:ext uri="{FF2B5EF4-FFF2-40B4-BE49-F238E27FC236}">
                    <a16:creationId xmlns:a16="http://schemas.microsoft.com/office/drawing/2014/main" id="{6F238C17-F2EF-434F-B75C-B4813D2DD034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9067795" y="2735771"/>
                <a:ext cx="4658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32" name="Tinta 131">
                <a:extLst>
                  <a:ext uri="{FF2B5EF4-FFF2-40B4-BE49-F238E27FC236}">
                    <a16:creationId xmlns:a16="http://schemas.microsoft.com/office/drawing/2014/main" id="{E532B7FD-C57C-4CC0-967C-551E7AD07C39}"/>
                  </a:ext>
                </a:extLst>
              </p14:cNvPr>
              <p14:cNvContentPartPr/>
              <p14:nvPr/>
            </p14:nvContentPartPr>
            <p14:xfrm>
              <a:off x="9744955" y="3161291"/>
              <a:ext cx="349560" cy="46440"/>
            </p14:xfrm>
          </p:contentPart>
        </mc:Choice>
        <mc:Fallback>
          <p:pic>
            <p:nvPicPr>
              <p:cNvPr id="132" name="Tinta 131">
                <a:extLst>
                  <a:ext uri="{FF2B5EF4-FFF2-40B4-BE49-F238E27FC236}">
                    <a16:creationId xmlns:a16="http://schemas.microsoft.com/office/drawing/2014/main" id="{E532B7FD-C57C-4CC0-967C-551E7AD07C39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9690955" y="3053291"/>
                <a:ext cx="4572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33" name="Tinta 132">
                <a:extLst>
                  <a:ext uri="{FF2B5EF4-FFF2-40B4-BE49-F238E27FC236}">
                    <a16:creationId xmlns:a16="http://schemas.microsoft.com/office/drawing/2014/main" id="{68AA89EB-8169-4394-BD25-B6DAA94C9645}"/>
                  </a:ext>
                </a:extLst>
              </p14:cNvPr>
              <p14:cNvContentPartPr/>
              <p14:nvPr/>
            </p14:nvContentPartPr>
            <p14:xfrm>
              <a:off x="10329955" y="3391331"/>
              <a:ext cx="427680" cy="15840"/>
            </p14:xfrm>
          </p:contentPart>
        </mc:Choice>
        <mc:Fallback>
          <p:pic>
            <p:nvPicPr>
              <p:cNvPr id="133" name="Tinta 132">
                <a:extLst>
                  <a:ext uri="{FF2B5EF4-FFF2-40B4-BE49-F238E27FC236}">
                    <a16:creationId xmlns:a16="http://schemas.microsoft.com/office/drawing/2014/main" id="{68AA89EB-8169-4394-BD25-B6DAA94C9645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275955" y="3283691"/>
                <a:ext cx="535320" cy="23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Agrupar 135">
            <a:extLst>
              <a:ext uri="{FF2B5EF4-FFF2-40B4-BE49-F238E27FC236}">
                <a16:creationId xmlns:a16="http://schemas.microsoft.com/office/drawing/2014/main" id="{C39C3C02-1F3F-4C05-A524-4775D38A7649}"/>
              </a:ext>
            </a:extLst>
          </p:cNvPr>
          <p:cNvGrpSpPr/>
          <p:nvPr/>
        </p:nvGrpSpPr>
        <p:grpSpPr>
          <a:xfrm>
            <a:off x="8456155" y="2467931"/>
            <a:ext cx="3355200" cy="1023120"/>
            <a:chOff x="8456155" y="2467931"/>
            <a:chExt cx="3355200" cy="10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C37C1928-A74F-4E4C-9539-EA812A5F6ADD}"/>
                    </a:ext>
                  </a:extLst>
                </p14:cNvPr>
                <p14:cNvContentPartPr/>
                <p14:nvPr/>
              </p14:nvContentPartPr>
              <p14:xfrm>
                <a:off x="10234555" y="2615531"/>
                <a:ext cx="37080" cy="24480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C37C1928-A74F-4E4C-9539-EA812A5F6AD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25915" y="2606531"/>
                  <a:ext cx="547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1EA2DBB1-6512-4CA5-8861-4E46B16ADB26}"/>
                    </a:ext>
                  </a:extLst>
                </p14:cNvPr>
                <p14:cNvContentPartPr/>
                <p14:nvPr/>
              </p14:nvContentPartPr>
              <p14:xfrm>
                <a:off x="10258315" y="2467931"/>
                <a:ext cx="173520" cy="34308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1EA2DBB1-6512-4CA5-8861-4E46B16ADB2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49315" y="2458931"/>
                  <a:ext cx="1911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8594E2A8-DB3C-4EFF-92E7-CB664E39841F}"/>
                    </a:ext>
                  </a:extLst>
                </p14:cNvPr>
                <p14:cNvContentPartPr/>
                <p14:nvPr/>
              </p14:nvContentPartPr>
              <p14:xfrm>
                <a:off x="10594195" y="2635331"/>
                <a:ext cx="170280" cy="2520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8594E2A8-DB3C-4EFF-92E7-CB664E39841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585555" y="2626691"/>
                  <a:ext cx="187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E608899B-8299-4C3B-8BDE-AA7F860FEA0A}"/>
                    </a:ext>
                  </a:extLst>
                </p14:cNvPr>
                <p14:cNvContentPartPr/>
                <p14:nvPr/>
              </p14:nvContentPartPr>
              <p14:xfrm>
                <a:off x="10552075" y="2727491"/>
                <a:ext cx="152640" cy="2052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E608899B-8299-4C3B-8BDE-AA7F860FEA0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543435" y="2718851"/>
                  <a:ext cx="170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8215D467-ABC8-4E9A-9D46-C2EDDAAC37FA}"/>
                    </a:ext>
                  </a:extLst>
                </p14:cNvPr>
                <p14:cNvContentPartPr/>
                <p14:nvPr/>
              </p14:nvContentPartPr>
              <p14:xfrm>
                <a:off x="10791115" y="2603651"/>
                <a:ext cx="155160" cy="22860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8215D467-ABC8-4E9A-9D46-C2EDDAAC37F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82115" y="2594651"/>
                  <a:ext cx="1728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BA25B814-94BB-4B38-A0D6-6191768C2922}"/>
                    </a:ext>
                  </a:extLst>
                </p14:cNvPr>
                <p14:cNvContentPartPr/>
                <p14:nvPr/>
              </p14:nvContentPartPr>
              <p14:xfrm>
                <a:off x="10974715" y="2806691"/>
                <a:ext cx="28080" cy="12780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BA25B814-94BB-4B38-A0D6-6191768C292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966075" y="2798051"/>
                  <a:ext cx="45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EFA253F9-1B2E-43BB-85E4-9172434EF4EB}"/>
                    </a:ext>
                  </a:extLst>
                </p14:cNvPr>
                <p14:cNvContentPartPr/>
                <p14:nvPr/>
              </p14:nvContentPartPr>
              <p14:xfrm>
                <a:off x="11154715" y="2648651"/>
                <a:ext cx="103320" cy="29412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EFA253F9-1B2E-43BB-85E4-9172434EF4E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145715" y="2639651"/>
                  <a:ext cx="1209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CE9F4B26-5F68-445B-A4BE-78CDE602CDC3}"/>
                    </a:ext>
                  </a:extLst>
                </p14:cNvPr>
                <p14:cNvContentPartPr/>
                <p14:nvPr/>
              </p14:nvContentPartPr>
              <p14:xfrm>
                <a:off x="11301595" y="2713451"/>
                <a:ext cx="220680" cy="27396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CE9F4B26-5F68-445B-A4BE-78CDE602CDC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292955" y="2704811"/>
                  <a:ext cx="2383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96C6C662-88C6-42AF-9616-21DBDC8C3341}"/>
                    </a:ext>
                  </a:extLst>
                </p14:cNvPr>
                <p14:cNvContentPartPr/>
                <p14:nvPr/>
              </p14:nvContentPartPr>
              <p14:xfrm>
                <a:off x="11582395" y="2699411"/>
                <a:ext cx="73800" cy="1584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96C6C662-88C6-42AF-9616-21DBDC8C334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573755" y="2690411"/>
                  <a:ext cx="91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604FC7D6-C68F-41DC-A9D2-152CFDC903AE}"/>
                    </a:ext>
                  </a:extLst>
                </p14:cNvPr>
                <p14:cNvContentPartPr/>
                <p14:nvPr/>
              </p14:nvContentPartPr>
              <p14:xfrm>
                <a:off x="11755915" y="2615531"/>
                <a:ext cx="55440" cy="25668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604FC7D6-C68F-41DC-A9D2-152CFDC903A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746915" y="2606531"/>
                  <a:ext cx="730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61E2FC95-1025-44EB-B93C-4F37DDD1B132}"/>
                    </a:ext>
                  </a:extLst>
                </p14:cNvPr>
                <p14:cNvContentPartPr/>
                <p14:nvPr/>
              </p14:nvContentPartPr>
              <p14:xfrm>
                <a:off x="8456155" y="2475491"/>
                <a:ext cx="2660760" cy="99900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61E2FC95-1025-44EB-B93C-4F37DDD1B13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447515" y="2466851"/>
                  <a:ext cx="2678400" cy="10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C54F9E73-DF00-4838-84EF-364CD7663F4A}"/>
                    </a:ext>
                  </a:extLst>
                </p14:cNvPr>
                <p14:cNvContentPartPr/>
                <p14:nvPr/>
              </p14:nvContentPartPr>
              <p14:xfrm>
                <a:off x="10994515" y="3293411"/>
                <a:ext cx="230040" cy="19764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C54F9E73-DF00-4838-84EF-364CD7663F4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985875" y="3284771"/>
                  <a:ext cx="247680" cy="21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0976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0588E34-4E5B-41A9-8EA1-CC9DD7F25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9" y="378252"/>
            <a:ext cx="11428912" cy="47474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8" name="Tinta 127">
                <a:extLst>
                  <a:ext uri="{FF2B5EF4-FFF2-40B4-BE49-F238E27FC236}">
                    <a16:creationId xmlns:a16="http://schemas.microsoft.com/office/drawing/2014/main" id="{EC4957AF-5E9B-4035-84F5-C8886BEE0452}"/>
                  </a:ext>
                </a:extLst>
              </p14:cNvPr>
              <p14:cNvContentPartPr/>
              <p14:nvPr/>
            </p14:nvContentPartPr>
            <p14:xfrm>
              <a:off x="2546395" y="1879691"/>
              <a:ext cx="848160" cy="56880"/>
            </p14:xfrm>
          </p:contentPart>
        </mc:Choice>
        <mc:Fallback>
          <p:pic>
            <p:nvPicPr>
              <p:cNvPr id="128" name="Tinta 127">
                <a:extLst>
                  <a:ext uri="{FF2B5EF4-FFF2-40B4-BE49-F238E27FC236}">
                    <a16:creationId xmlns:a16="http://schemas.microsoft.com/office/drawing/2014/main" id="{EC4957AF-5E9B-4035-84F5-C8886BEE04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2395" y="1772370"/>
                <a:ext cx="955800" cy="271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9" name="Tinta 128">
                <a:extLst>
                  <a:ext uri="{FF2B5EF4-FFF2-40B4-BE49-F238E27FC236}">
                    <a16:creationId xmlns:a16="http://schemas.microsoft.com/office/drawing/2014/main" id="{BB39325D-435C-4348-BB44-1950F9C17CD5}"/>
                  </a:ext>
                </a:extLst>
              </p14:cNvPr>
              <p14:cNvContentPartPr/>
              <p14:nvPr/>
            </p14:nvContentPartPr>
            <p14:xfrm>
              <a:off x="5192035" y="2134931"/>
              <a:ext cx="701280" cy="185040"/>
            </p14:xfrm>
          </p:contentPart>
        </mc:Choice>
        <mc:Fallback>
          <p:pic>
            <p:nvPicPr>
              <p:cNvPr id="129" name="Tinta 128">
                <a:extLst>
                  <a:ext uri="{FF2B5EF4-FFF2-40B4-BE49-F238E27FC236}">
                    <a16:creationId xmlns:a16="http://schemas.microsoft.com/office/drawing/2014/main" id="{BB39325D-435C-4348-BB44-1950F9C17C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38035" y="2026931"/>
                <a:ext cx="8089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0" name="Tinta 129">
                <a:extLst>
                  <a:ext uri="{FF2B5EF4-FFF2-40B4-BE49-F238E27FC236}">
                    <a16:creationId xmlns:a16="http://schemas.microsoft.com/office/drawing/2014/main" id="{E81844F2-7C5F-4FBE-9817-277F86B8B6D6}"/>
                  </a:ext>
                </a:extLst>
              </p14:cNvPr>
              <p14:cNvContentPartPr/>
              <p14:nvPr/>
            </p14:nvContentPartPr>
            <p14:xfrm>
              <a:off x="8014075" y="2505371"/>
              <a:ext cx="758880" cy="101160"/>
            </p14:xfrm>
          </p:contentPart>
        </mc:Choice>
        <mc:Fallback>
          <p:pic>
            <p:nvPicPr>
              <p:cNvPr id="130" name="Tinta 129">
                <a:extLst>
                  <a:ext uri="{FF2B5EF4-FFF2-40B4-BE49-F238E27FC236}">
                    <a16:creationId xmlns:a16="http://schemas.microsoft.com/office/drawing/2014/main" id="{E81844F2-7C5F-4FBE-9817-277F86B8B6D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60075" y="2397371"/>
                <a:ext cx="8665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1" name="Tinta 130">
                <a:extLst>
                  <a:ext uri="{FF2B5EF4-FFF2-40B4-BE49-F238E27FC236}">
                    <a16:creationId xmlns:a16="http://schemas.microsoft.com/office/drawing/2014/main" id="{6F238C17-F2EF-434F-B75C-B4813D2DD034}"/>
                  </a:ext>
                </a:extLst>
              </p14:cNvPr>
              <p14:cNvContentPartPr/>
              <p14:nvPr/>
            </p14:nvContentPartPr>
            <p14:xfrm>
              <a:off x="9121795" y="2843771"/>
              <a:ext cx="358200" cy="64800"/>
            </p14:xfrm>
          </p:contentPart>
        </mc:Choice>
        <mc:Fallback>
          <p:pic>
            <p:nvPicPr>
              <p:cNvPr id="131" name="Tinta 130">
                <a:extLst>
                  <a:ext uri="{FF2B5EF4-FFF2-40B4-BE49-F238E27FC236}">
                    <a16:creationId xmlns:a16="http://schemas.microsoft.com/office/drawing/2014/main" id="{6F238C17-F2EF-434F-B75C-B4813D2DD03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67795" y="2736368"/>
                <a:ext cx="465840" cy="279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2" name="Tinta 131">
                <a:extLst>
                  <a:ext uri="{FF2B5EF4-FFF2-40B4-BE49-F238E27FC236}">
                    <a16:creationId xmlns:a16="http://schemas.microsoft.com/office/drawing/2014/main" id="{E532B7FD-C57C-4CC0-967C-551E7AD07C39}"/>
                  </a:ext>
                </a:extLst>
              </p14:cNvPr>
              <p14:cNvContentPartPr/>
              <p14:nvPr/>
            </p14:nvContentPartPr>
            <p14:xfrm>
              <a:off x="9744955" y="3161291"/>
              <a:ext cx="349560" cy="46440"/>
            </p14:xfrm>
          </p:contentPart>
        </mc:Choice>
        <mc:Fallback>
          <p:pic>
            <p:nvPicPr>
              <p:cNvPr id="132" name="Tinta 131">
                <a:extLst>
                  <a:ext uri="{FF2B5EF4-FFF2-40B4-BE49-F238E27FC236}">
                    <a16:creationId xmlns:a16="http://schemas.microsoft.com/office/drawing/2014/main" id="{E532B7FD-C57C-4CC0-967C-551E7AD07C3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91011" y="3053291"/>
                <a:ext cx="457089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3" name="Tinta 132">
                <a:extLst>
                  <a:ext uri="{FF2B5EF4-FFF2-40B4-BE49-F238E27FC236}">
                    <a16:creationId xmlns:a16="http://schemas.microsoft.com/office/drawing/2014/main" id="{68AA89EB-8169-4394-BD25-B6DAA94C9645}"/>
                  </a:ext>
                </a:extLst>
              </p14:cNvPr>
              <p14:cNvContentPartPr/>
              <p14:nvPr/>
            </p14:nvContentPartPr>
            <p14:xfrm>
              <a:off x="10329955" y="3391331"/>
              <a:ext cx="427680" cy="15840"/>
            </p14:xfrm>
          </p:contentPart>
        </mc:Choice>
        <mc:Fallback>
          <p:pic>
            <p:nvPicPr>
              <p:cNvPr id="133" name="Tinta 132">
                <a:extLst>
                  <a:ext uri="{FF2B5EF4-FFF2-40B4-BE49-F238E27FC236}">
                    <a16:creationId xmlns:a16="http://schemas.microsoft.com/office/drawing/2014/main" id="{68AA89EB-8169-4394-BD25-B6DAA94C96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75955" y="3283331"/>
                <a:ext cx="535320" cy="23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Agrupar 143">
            <a:extLst>
              <a:ext uri="{FF2B5EF4-FFF2-40B4-BE49-F238E27FC236}">
                <a16:creationId xmlns:a16="http://schemas.microsoft.com/office/drawing/2014/main" id="{B0EE4D05-73B1-47DE-85EA-143E6D4F01E4}"/>
              </a:ext>
            </a:extLst>
          </p:cNvPr>
          <p:cNvGrpSpPr/>
          <p:nvPr/>
        </p:nvGrpSpPr>
        <p:grpSpPr>
          <a:xfrm>
            <a:off x="9108475" y="41531"/>
            <a:ext cx="2656080" cy="1441800"/>
            <a:chOff x="9108475" y="41531"/>
            <a:chExt cx="2656080" cy="144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B29EDAAE-9AFB-4EE0-AEB7-2F3B0C6C06BC}"/>
                    </a:ext>
                  </a:extLst>
                </p14:cNvPr>
                <p14:cNvContentPartPr/>
                <p14:nvPr/>
              </p14:nvContentPartPr>
              <p14:xfrm>
                <a:off x="9176875" y="188411"/>
                <a:ext cx="11160" cy="30240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B29EDAAE-9AFB-4EE0-AEB7-2F3B0C6C06B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67875" y="179771"/>
                  <a:ext cx="288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202E301C-0D4A-4E32-B939-AACBCBE2DAEC}"/>
                    </a:ext>
                  </a:extLst>
                </p14:cNvPr>
                <p14:cNvContentPartPr/>
                <p14:nvPr/>
              </p14:nvContentPartPr>
              <p14:xfrm>
                <a:off x="9108475" y="163931"/>
                <a:ext cx="215280" cy="36900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202E301C-0D4A-4E32-B939-AACBCBE2DAE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99835" y="155291"/>
                  <a:ext cx="2329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EC163EF1-DB36-4A72-8AA7-9159D5CCA212}"/>
                    </a:ext>
                  </a:extLst>
                </p14:cNvPr>
                <p14:cNvContentPartPr/>
                <p14:nvPr/>
              </p14:nvContentPartPr>
              <p14:xfrm>
                <a:off x="9313315" y="364091"/>
                <a:ext cx="394200" cy="20232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EC163EF1-DB36-4A72-8AA7-9159D5CCA21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04315" y="355451"/>
                  <a:ext cx="411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47A89BA3-666D-47CB-A6F9-24C1313F56DA}"/>
                    </a:ext>
                  </a:extLst>
                </p14:cNvPr>
                <p14:cNvContentPartPr/>
                <p14:nvPr/>
              </p14:nvContentPartPr>
              <p14:xfrm>
                <a:off x="9692755" y="380291"/>
                <a:ext cx="376920" cy="9072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47A89BA3-666D-47CB-A6F9-24C1313F56D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83755" y="371651"/>
                  <a:ext cx="394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EAD459BB-A670-4219-9AFC-EB030B2DEDD4}"/>
                    </a:ext>
                  </a:extLst>
                </p14:cNvPr>
                <p14:cNvContentPartPr/>
                <p14:nvPr/>
              </p14:nvContentPartPr>
              <p14:xfrm>
                <a:off x="9978595" y="365171"/>
                <a:ext cx="100080" cy="14076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EAD459BB-A670-4219-9AFC-EB030B2DEDD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69955" y="356531"/>
                  <a:ext cx="117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AFC02B3D-DFEC-4F5C-AE07-FCFE85C0B16D}"/>
                    </a:ext>
                  </a:extLst>
                </p14:cNvPr>
                <p14:cNvContentPartPr/>
                <p14:nvPr/>
              </p14:nvContentPartPr>
              <p14:xfrm>
                <a:off x="9785635" y="176531"/>
                <a:ext cx="135720" cy="5688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AFC02B3D-DFEC-4F5C-AE07-FCFE85C0B16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76995" y="167531"/>
                  <a:ext cx="153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EC1F49B4-4EF4-474A-AD71-16A58B78AD61}"/>
                    </a:ext>
                  </a:extLst>
                </p14:cNvPr>
                <p14:cNvContentPartPr/>
                <p14:nvPr/>
              </p14:nvContentPartPr>
              <p14:xfrm>
                <a:off x="10162555" y="427811"/>
                <a:ext cx="110520" cy="1584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EC1F49B4-4EF4-474A-AD71-16A58B78AD6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53555" y="419171"/>
                  <a:ext cx="128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3A936864-D0ED-4910-B9DE-15C8200513C0}"/>
                    </a:ext>
                  </a:extLst>
                </p14:cNvPr>
                <p14:cNvContentPartPr/>
                <p14:nvPr/>
              </p14:nvContentPartPr>
              <p14:xfrm>
                <a:off x="10192795" y="279131"/>
                <a:ext cx="155160" cy="2052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3A936864-D0ED-4910-B9DE-15C8200513C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83795" y="270131"/>
                  <a:ext cx="172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02E4480C-B01D-43FA-9AE0-DF3F2E9247DC}"/>
                    </a:ext>
                  </a:extLst>
                </p14:cNvPr>
                <p14:cNvContentPartPr/>
                <p14:nvPr/>
              </p14:nvContentPartPr>
              <p14:xfrm>
                <a:off x="10540555" y="157451"/>
                <a:ext cx="2520" cy="37836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02E4480C-B01D-43FA-9AE0-DF3F2E9247D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31555" y="148811"/>
                  <a:ext cx="201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3C822B8D-0F51-474E-A206-E76920D91D82}"/>
                    </a:ext>
                  </a:extLst>
                </p14:cNvPr>
                <p14:cNvContentPartPr/>
                <p14:nvPr/>
              </p14:nvContentPartPr>
              <p14:xfrm>
                <a:off x="10472155" y="94811"/>
                <a:ext cx="199080" cy="43560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3C822B8D-0F51-474E-A206-E76920D91D8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63515" y="86171"/>
                  <a:ext cx="21672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CD8CCCD0-0AD1-47C1-9756-7F1566AA2F6D}"/>
                    </a:ext>
                  </a:extLst>
                </p14:cNvPr>
                <p14:cNvContentPartPr/>
                <p14:nvPr/>
              </p14:nvContentPartPr>
              <p14:xfrm>
                <a:off x="10682755" y="343931"/>
                <a:ext cx="415800" cy="18648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CD8CCCD0-0AD1-47C1-9756-7F1566AA2F6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673755" y="334931"/>
                  <a:ext cx="433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4D720EE6-74CB-4349-8D4C-01923966DB83}"/>
                    </a:ext>
                  </a:extLst>
                </p14:cNvPr>
                <p14:cNvContentPartPr/>
                <p14:nvPr/>
              </p14:nvContentPartPr>
              <p14:xfrm>
                <a:off x="11035195" y="256811"/>
                <a:ext cx="10800" cy="4644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4D720EE6-74CB-4349-8D4C-01923966DB8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026555" y="247811"/>
                  <a:ext cx="28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82ABBD73-339C-4D00-B45C-0731C79F243B}"/>
                    </a:ext>
                  </a:extLst>
                </p14:cNvPr>
                <p14:cNvContentPartPr/>
                <p14:nvPr/>
              </p14:nvContentPartPr>
              <p14:xfrm>
                <a:off x="11180995" y="41531"/>
                <a:ext cx="101160" cy="37980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82ABBD73-339C-4D00-B45C-0731C79F243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172355" y="32891"/>
                  <a:ext cx="1188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3B36A1A5-E0C2-4299-90D1-5A1A7C89D8E0}"/>
                    </a:ext>
                  </a:extLst>
                </p14:cNvPr>
                <p14:cNvContentPartPr/>
                <p14:nvPr/>
              </p14:nvContentPartPr>
              <p14:xfrm>
                <a:off x="11123035" y="246011"/>
                <a:ext cx="127800" cy="972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3B36A1A5-E0C2-4299-90D1-5A1A7C89D8E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114395" y="237371"/>
                  <a:ext cx="145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0AF53B00-36D2-416E-8963-1EDE43F48F5C}"/>
                    </a:ext>
                  </a:extLst>
                </p14:cNvPr>
                <p14:cNvContentPartPr/>
                <p14:nvPr/>
              </p14:nvContentPartPr>
              <p14:xfrm>
                <a:off x="11258395" y="335651"/>
                <a:ext cx="312840" cy="21060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0AF53B00-36D2-416E-8963-1EDE43F48F5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249395" y="327011"/>
                  <a:ext cx="3304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9A170BB4-F925-4090-B9CA-019F0935639E}"/>
                    </a:ext>
                  </a:extLst>
                </p14:cNvPr>
                <p14:cNvContentPartPr/>
                <p14:nvPr/>
              </p14:nvContentPartPr>
              <p14:xfrm>
                <a:off x="11653315" y="363011"/>
                <a:ext cx="111240" cy="17892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9A170BB4-F925-4090-B9CA-019F0935639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644675" y="354011"/>
                  <a:ext cx="128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B88FA21C-264E-4AF2-BAED-3C5F785E36A6}"/>
                    </a:ext>
                  </a:extLst>
                </p14:cNvPr>
                <p14:cNvContentPartPr/>
                <p14:nvPr/>
              </p14:nvContentPartPr>
              <p14:xfrm>
                <a:off x="9129355" y="532571"/>
                <a:ext cx="769680" cy="46116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B88FA21C-264E-4AF2-BAED-3C5F785E36A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20355" y="523931"/>
                  <a:ext cx="78732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257311D8-EC72-4122-A645-258C92F7BD72}"/>
                    </a:ext>
                  </a:extLst>
                </p14:cNvPr>
                <p14:cNvContentPartPr/>
                <p14:nvPr/>
              </p14:nvContentPartPr>
              <p14:xfrm>
                <a:off x="9247795" y="922811"/>
                <a:ext cx="117000" cy="33804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257311D8-EC72-4122-A645-258C92F7BD7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238795" y="914171"/>
                  <a:ext cx="1346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946E1B44-F5FC-479A-AE0A-0B6ABF199338}"/>
                    </a:ext>
                  </a:extLst>
                </p14:cNvPr>
                <p14:cNvContentPartPr/>
                <p14:nvPr/>
              </p14:nvContentPartPr>
              <p14:xfrm>
                <a:off x="9381715" y="872051"/>
                <a:ext cx="351360" cy="18864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946E1B44-F5FC-479A-AE0A-0B6ABF19933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72715" y="863411"/>
                  <a:ext cx="369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1EDB6CAD-43AC-42B2-A620-56FE57FD8DB9}"/>
                    </a:ext>
                  </a:extLst>
                </p14:cNvPr>
                <p14:cNvContentPartPr/>
                <p14:nvPr/>
              </p14:nvContentPartPr>
              <p14:xfrm>
                <a:off x="9705715" y="901211"/>
                <a:ext cx="224640" cy="12456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1EDB6CAD-43AC-42B2-A620-56FE57FD8DB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697075" y="892571"/>
                  <a:ext cx="242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E189E9C5-8E4D-49FB-85AD-1F8EB498C3F6}"/>
                    </a:ext>
                  </a:extLst>
                </p14:cNvPr>
                <p14:cNvContentPartPr/>
                <p14:nvPr/>
              </p14:nvContentPartPr>
              <p14:xfrm>
                <a:off x="9305395" y="1214771"/>
                <a:ext cx="154080" cy="26856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E189E9C5-8E4D-49FB-85AD-1F8EB498C3F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96395" y="1205771"/>
                  <a:ext cx="1717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657104B6-C518-4F56-8DB9-6291D9725B20}"/>
                    </a:ext>
                  </a:extLst>
                </p14:cNvPr>
                <p14:cNvContentPartPr/>
                <p14:nvPr/>
              </p14:nvContentPartPr>
              <p14:xfrm>
                <a:off x="9229435" y="1290371"/>
                <a:ext cx="167040" cy="864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657104B6-C518-4F56-8DB9-6291D9725B2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20435" y="1281371"/>
                  <a:ext cx="184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DF4A9DC7-1431-4717-A1D1-A4B2AEDA3708}"/>
                    </a:ext>
                  </a:extLst>
                </p14:cNvPr>
                <p14:cNvContentPartPr/>
                <p14:nvPr/>
              </p14:nvContentPartPr>
              <p14:xfrm>
                <a:off x="9464155" y="1327091"/>
                <a:ext cx="123840" cy="11592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DF4A9DC7-1431-4717-A1D1-A4B2AEDA370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55515" y="1318091"/>
                  <a:ext cx="141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A2C8DC0A-C454-48A6-BCFE-F9BE8642AC2B}"/>
                    </a:ext>
                  </a:extLst>
                </p14:cNvPr>
                <p14:cNvContentPartPr/>
                <p14:nvPr/>
              </p14:nvContentPartPr>
              <p14:xfrm>
                <a:off x="9621835" y="1304411"/>
                <a:ext cx="160560" cy="13968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A2C8DC0A-C454-48A6-BCFE-F9BE8642AC2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12835" y="1295411"/>
                  <a:ext cx="178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D87D5360-99EB-4900-B92B-B08F8FC81C30}"/>
                    </a:ext>
                  </a:extLst>
                </p14:cNvPr>
                <p14:cNvContentPartPr/>
                <p14:nvPr/>
              </p14:nvContentPartPr>
              <p14:xfrm>
                <a:off x="9809395" y="1224851"/>
                <a:ext cx="126720" cy="24156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D87D5360-99EB-4900-B92B-B08F8FC81C3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800755" y="1215851"/>
                  <a:ext cx="1443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59F06F89-286A-44CB-8D7F-9FC69F139ABA}"/>
                    </a:ext>
                  </a:extLst>
                </p14:cNvPr>
                <p14:cNvContentPartPr/>
                <p14:nvPr/>
              </p14:nvContentPartPr>
              <p14:xfrm>
                <a:off x="9940795" y="1163291"/>
                <a:ext cx="409680" cy="30024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59F06F89-286A-44CB-8D7F-9FC69F139AB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31795" y="1154651"/>
                  <a:ext cx="4273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38A41BCE-B46B-42BD-8A59-36C13E5F2B3B}"/>
                    </a:ext>
                  </a:extLst>
                </p14:cNvPr>
                <p14:cNvContentPartPr/>
                <p14:nvPr/>
              </p14:nvContentPartPr>
              <p14:xfrm>
                <a:off x="10239955" y="1112891"/>
                <a:ext cx="249840" cy="30852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38A41BCE-B46B-42BD-8A59-36C13E5F2B3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230955" y="1103891"/>
                  <a:ext cx="2674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0C3BC4E2-A2B8-4033-8336-161529BF1796}"/>
                    </a:ext>
                  </a:extLst>
                </p14:cNvPr>
                <p14:cNvContentPartPr/>
                <p14:nvPr/>
              </p14:nvContentPartPr>
              <p14:xfrm>
                <a:off x="10477555" y="1282811"/>
                <a:ext cx="363960" cy="15876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0C3BC4E2-A2B8-4033-8336-161529BF179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468555" y="1273811"/>
                  <a:ext cx="38160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Agrupar 153">
            <a:extLst>
              <a:ext uri="{FF2B5EF4-FFF2-40B4-BE49-F238E27FC236}">
                <a16:creationId xmlns:a16="http://schemas.microsoft.com/office/drawing/2014/main" id="{EB3B5AFD-2FC1-48CF-8238-2E99B4E11CDB}"/>
              </a:ext>
            </a:extLst>
          </p:cNvPr>
          <p:cNvGrpSpPr/>
          <p:nvPr/>
        </p:nvGrpSpPr>
        <p:grpSpPr>
          <a:xfrm>
            <a:off x="7800955" y="4918811"/>
            <a:ext cx="2465280" cy="890640"/>
            <a:chOff x="7800955" y="4918811"/>
            <a:chExt cx="2465280" cy="89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ADFEFD40-8F06-4E91-BD21-8288C7ECBE43}"/>
                    </a:ext>
                  </a:extLst>
                </p14:cNvPr>
                <p14:cNvContentPartPr/>
                <p14:nvPr/>
              </p14:nvContentPartPr>
              <p14:xfrm>
                <a:off x="7878715" y="5121131"/>
                <a:ext cx="33120" cy="35712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ADFEFD40-8F06-4E91-BD21-8288C7ECBE4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70075" y="5112491"/>
                  <a:ext cx="507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43F3DDF9-31AA-4139-9EFA-43A385E92A77}"/>
                    </a:ext>
                  </a:extLst>
                </p14:cNvPr>
                <p14:cNvContentPartPr/>
                <p14:nvPr/>
              </p14:nvContentPartPr>
              <p14:xfrm>
                <a:off x="7800955" y="4918811"/>
                <a:ext cx="230760" cy="56916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43F3DDF9-31AA-4139-9EFA-43A385E92A7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91955" y="4909811"/>
                  <a:ext cx="24840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3BE5E37E-647B-4988-8ED8-BF61E555D1A9}"/>
                    </a:ext>
                  </a:extLst>
                </p14:cNvPr>
                <p14:cNvContentPartPr/>
                <p14:nvPr/>
              </p14:nvContentPartPr>
              <p14:xfrm>
                <a:off x="8096515" y="5305091"/>
                <a:ext cx="442800" cy="27468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3BE5E37E-647B-4988-8ED8-BF61E555D1A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87875" y="5296091"/>
                  <a:ext cx="4604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C4B2DE10-4B0F-48A4-8FBA-305399F84F68}"/>
                    </a:ext>
                  </a:extLst>
                </p14:cNvPr>
                <p14:cNvContentPartPr/>
                <p14:nvPr/>
              </p14:nvContentPartPr>
              <p14:xfrm>
                <a:off x="8451115" y="5193851"/>
                <a:ext cx="55440" cy="9972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C4B2DE10-4B0F-48A4-8FBA-305399F84F6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42115" y="5185211"/>
                  <a:ext cx="73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B116EA07-9865-4604-91E7-44D6C95DA8CF}"/>
                    </a:ext>
                  </a:extLst>
                </p14:cNvPr>
                <p14:cNvContentPartPr/>
                <p14:nvPr/>
              </p14:nvContentPartPr>
              <p14:xfrm>
                <a:off x="8555875" y="5054531"/>
                <a:ext cx="198360" cy="45396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B116EA07-9865-4604-91E7-44D6C95DA8C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47235" y="5045891"/>
                  <a:ext cx="21600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F44911B9-96D9-4F77-A231-271C9E81788B}"/>
                    </a:ext>
                  </a:extLst>
                </p14:cNvPr>
                <p14:cNvContentPartPr/>
                <p14:nvPr/>
              </p14:nvContentPartPr>
              <p14:xfrm>
                <a:off x="8905075" y="5287091"/>
                <a:ext cx="181440" cy="9468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F44911B9-96D9-4F77-A231-271C9E81788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96435" y="5278451"/>
                  <a:ext cx="199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D3214FA8-44CD-4980-8CA9-A70C429EF776}"/>
                    </a:ext>
                  </a:extLst>
                </p14:cNvPr>
                <p14:cNvContentPartPr/>
                <p14:nvPr/>
              </p14:nvContentPartPr>
              <p14:xfrm>
                <a:off x="9125755" y="5084051"/>
                <a:ext cx="500400" cy="72540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D3214FA8-44CD-4980-8CA9-A70C429EF77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16755" y="5075411"/>
                  <a:ext cx="518040" cy="74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26CFE6BE-BC68-4996-90BA-FEA7325A15F8}"/>
                    </a:ext>
                  </a:extLst>
                </p14:cNvPr>
                <p14:cNvContentPartPr/>
                <p14:nvPr/>
              </p14:nvContentPartPr>
              <p14:xfrm>
                <a:off x="9712195" y="5199611"/>
                <a:ext cx="554040" cy="35028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26CFE6BE-BC68-4996-90BA-FEA7325A15F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703555" y="5190971"/>
                  <a:ext cx="57168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Agrupar 185">
            <a:extLst>
              <a:ext uri="{FF2B5EF4-FFF2-40B4-BE49-F238E27FC236}">
                <a16:creationId xmlns:a16="http://schemas.microsoft.com/office/drawing/2014/main" id="{2828C5C9-970C-4D99-AAB9-A1CA1B22059E}"/>
              </a:ext>
            </a:extLst>
          </p:cNvPr>
          <p:cNvGrpSpPr/>
          <p:nvPr/>
        </p:nvGrpSpPr>
        <p:grpSpPr>
          <a:xfrm>
            <a:off x="1027915" y="5027531"/>
            <a:ext cx="5435280" cy="1309320"/>
            <a:chOff x="1027915" y="5027531"/>
            <a:chExt cx="5435280" cy="130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F2D5BC74-5E19-486D-BF0B-4D3785BA7E81}"/>
                    </a:ext>
                  </a:extLst>
                </p14:cNvPr>
                <p14:cNvContentPartPr/>
                <p14:nvPr/>
              </p14:nvContentPartPr>
              <p14:xfrm>
                <a:off x="1027915" y="5077211"/>
                <a:ext cx="21240" cy="38052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F2D5BC74-5E19-486D-BF0B-4D3785BA7E8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8915" y="5068571"/>
                  <a:ext cx="388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63C900BE-3972-4424-8B10-635EF3DDE822}"/>
                    </a:ext>
                  </a:extLst>
                </p14:cNvPr>
                <p14:cNvContentPartPr/>
                <p14:nvPr/>
              </p14:nvContentPartPr>
              <p14:xfrm>
                <a:off x="1032955" y="5030051"/>
                <a:ext cx="176400" cy="42300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63C900BE-3972-4424-8B10-635EF3DDE82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24315" y="5021051"/>
                  <a:ext cx="1940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89E345E3-97C7-46EB-ADCA-F1F3EF7E8679}"/>
                    </a:ext>
                  </a:extLst>
                </p14:cNvPr>
                <p14:cNvContentPartPr/>
                <p14:nvPr/>
              </p14:nvContentPartPr>
              <p14:xfrm>
                <a:off x="1332475" y="5187011"/>
                <a:ext cx="415080" cy="43956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89E345E3-97C7-46EB-ADCA-F1F3EF7E867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323475" y="5178371"/>
                  <a:ext cx="43272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3E541482-2DBE-4EC8-970B-F2B1D44BF71B}"/>
                    </a:ext>
                  </a:extLst>
                </p14:cNvPr>
                <p14:cNvContentPartPr/>
                <p14:nvPr/>
              </p14:nvContentPartPr>
              <p14:xfrm>
                <a:off x="1870315" y="5215091"/>
                <a:ext cx="332280" cy="55332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3E541482-2DBE-4EC8-970B-F2B1D44BF71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861675" y="5206451"/>
                  <a:ext cx="34992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C52A7177-FB36-4EFC-B3E5-6A8D04CB73D7}"/>
                    </a:ext>
                  </a:extLst>
                </p14:cNvPr>
                <p14:cNvContentPartPr/>
                <p14:nvPr/>
              </p14:nvContentPartPr>
              <p14:xfrm>
                <a:off x="2254795" y="5266571"/>
                <a:ext cx="368640" cy="21816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C52A7177-FB36-4EFC-B3E5-6A8D04CB73D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245795" y="5257931"/>
                  <a:ext cx="386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7794D133-EDCD-4715-B7C3-3E89EC2AC990}"/>
                    </a:ext>
                  </a:extLst>
                </p14:cNvPr>
                <p14:cNvContentPartPr/>
                <p14:nvPr/>
              </p14:nvContentPartPr>
              <p14:xfrm>
                <a:off x="1160395" y="5871731"/>
                <a:ext cx="8280" cy="31716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7794D133-EDCD-4715-B7C3-3E89EC2AC99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51395" y="5862731"/>
                  <a:ext cx="259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A44DB4A8-63B1-4D15-BE13-ED204099C95B}"/>
                    </a:ext>
                  </a:extLst>
                </p14:cNvPr>
                <p14:cNvContentPartPr/>
                <p14:nvPr/>
              </p14:nvContentPartPr>
              <p14:xfrm>
                <a:off x="1138075" y="5809451"/>
                <a:ext cx="144720" cy="41148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A44DB4A8-63B1-4D15-BE13-ED204099C95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9075" y="5800811"/>
                  <a:ext cx="1623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8B7A1C2A-AD20-4D8A-A278-853551DB76A4}"/>
                    </a:ext>
                  </a:extLst>
                </p14:cNvPr>
                <p14:cNvContentPartPr/>
                <p14:nvPr/>
              </p14:nvContentPartPr>
              <p14:xfrm>
                <a:off x="1493755" y="5856611"/>
                <a:ext cx="324000" cy="41832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8B7A1C2A-AD20-4D8A-A278-853551DB76A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84755" y="5847611"/>
                  <a:ext cx="3416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DB316377-E90D-4AB9-A7EE-7E3155701EF2}"/>
                    </a:ext>
                  </a:extLst>
                </p14:cNvPr>
                <p14:cNvContentPartPr/>
                <p14:nvPr/>
              </p14:nvContentPartPr>
              <p14:xfrm>
                <a:off x="2055355" y="5731331"/>
                <a:ext cx="7200" cy="39384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DB316377-E90D-4AB9-A7EE-7E3155701EF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046715" y="5722691"/>
                  <a:ext cx="248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8B343C55-DF15-4361-B8F0-8DA990C3C52D}"/>
                    </a:ext>
                  </a:extLst>
                </p14:cNvPr>
                <p14:cNvContentPartPr/>
                <p14:nvPr/>
              </p14:nvContentPartPr>
              <p14:xfrm>
                <a:off x="1993075" y="5734931"/>
                <a:ext cx="167040" cy="45396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8B343C55-DF15-4361-B8F0-8DA990C3C52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984435" y="5725931"/>
                  <a:ext cx="1846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2217F94D-9F72-4633-ADC0-0D0F94499C0F}"/>
                    </a:ext>
                  </a:extLst>
                </p14:cNvPr>
                <p14:cNvContentPartPr/>
                <p14:nvPr/>
              </p14:nvContentPartPr>
              <p14:xfrm>
                <a:off x="2245795" y="5922851"/>
                <a:ext cx="395280" cy="24228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2217F94D-9F72-4633-ADC0-0D0F94499C0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236795" y="5913851"/>
                  <a:ext cx="4129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54DB170C-C481-4CAE-91D9-95C293F4F143}"/>
                    </a:ext>
                  </a:extLst>
                </p14:cNvPr>
                <p14:cNvContentPartPr/>
                <p14:nvPr/>
              </p14:nvContentPartPr>
              <p14:xfrm>
                <a:off x="2580595" y="5709011"/>
                <a:ext cx="51480" cy="13860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54DB170C-C481-4CAE-91D9-95C293F4F14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571595" y="5700011"/>
                  <a:ext cx="69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A7F104A2-EA27-4AA3-A794-682DFB4BAA37}"/>
                    </a:ext>
                  </a:extLst>
                </p14:cNvPr>
                <p14:cNvContentPartPr/>
                <p14:nvPr/>
              </p14:nvContentPartPr>
              <p14:xfrm>
                <a:off x="2690755" y="5641691"/>
                <a:ext cx="215640" cy="43236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A7F104A2-EA27-4AA3-A794-682DFB4BAA3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681755" y="5632691"/>
                  <a:ext cx="2332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E6D1DEF3-57A1-492C-B288-B10F8D8BFC3F}"/>
                    </a:ext>
                  </a:extLst>
                </p14:cNvPr>
                <p14:cNvContentPartPr/>
                <p14:nvPr/>
              </p14:nvContentPartPr>
              <p14:xfrm>
                <a:off x="3012235" y="5916731"/>
                <a:ext cx="8280" cy="288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E6D1DEF3-57A1-492C-B288-B10F8D8BFC3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003235" y="5908091"/>
                  <a:ext cx="25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187A6946-AF72-47A2-B45F-9DD347DB2408}"/>
                    </a:ext>
                  </a:extLst>
                </p14:cNvPr>
                <p14:cNvContentPartPr/>
                <p14:nvPr/>
              </p14:nvContentPartPr>
              <p14:xfrm>
                <a:off x="2888755" y="5027531"/>
                <a:ext cx="475560" cy="123516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187A6946-AF72-47A2-B45F-9DD347DB240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880115" y="5018531"/>
                  <a:ext cx="493200" cy="12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A6CEA643-89E1-4DA7-8182-714D8D9E45EA}"/>
                    </a:ext>
                  </a:extLst>
                </p14:cNvPr>
                <p14:cNvContentPartPr/>
                <p14:nvPr/>
              </p14:nvContentPartPr>
              <p14:xfrm>
                <a:off x="3595075" y="5239931"/>
                <a:ext cx="199440" cy="40464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A6CEA643-89E1-4DA7-8182-714D8D9E45E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586075" y="5231291"/>
                  <a:ext cx="2170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5C4748E9-EF7C-4DF7-85BB-4E561E38B6D8}"/>
                    </a:ext>
                  </a:extLst>
                </p14:cNvPr>
                <p14:cNvContentPartPr/>
                <p14:nvPr/>
              </p14:nvContentPartPr>
              <p14:xfrm>
                <a:off x="3875875" y="5399411"/>
                <a:ext cx="106920" cy="18972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5C4748E9-EF7C-4DF7-85BB-4E561E38B6D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866875" y="5390771"/>
                  <a:ext cx="124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7B009357-4570-4A03-9F21-6C38519C3628}"/>
                    </a:ext>
                  </a:extLst>
                </p14:cNvPr>
                <p14:cNvContentPartPr/>
                <p14:nvPr/>
              </p14:nvContentPartPr>
              <p14:xfrm>
                <a:off x="3920515" y="5409851"/>
                <a:ext cx="110880" cy="15912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7B009357-4570-4A03-9F21-6C38519C362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911515" y="5401211"/>
                  <a:ext cx="128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04A3C5A3-E6FF-42AE-B9C4-48CE09ACD874}"/>
                    </a:ext>
                  </a:extLst>
                </p14:cNvPr>
                <p14:cNvContentPartPr/>
                <p14:nvPr/>
              </p14:nvContentPartPr>
              <p14:xfrm>
                <a:off x="3884875" y="5296451"/>
                <a:ext cx="1554480" cy="43020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04A3C5A3-E6FF-42AE-B9C4-48CE09ACD87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876235" y="5287451"/>
                  <a:ext cx="157212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FC384DC3-9CE1-416E-A344-6893AE25ACC9}"/>
                    </a:ext>
                  </a:extLst>
                </p14:cNvPr>
                <p14:cNvContentPartPr/>
                <p14:nvPr/>
              </p14:nvContentPartPr>
              <p14:xfrm>
                <a:off x="3772195" y="5764451"/>
                <a:ext cx="172440" cy="57240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FC384DC3-9CE1-416E-A344-6893AE25ACC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763195" y="5755451"/>
                  <a:ext cx="19008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D2D2732E-60E4-4A5F-A414-825EB2BA9905}"/>
                    </a:ext>
                  </a:extLst>
                </p14:cNvPr>
                <p14:cNvContentPartPr/>
                <p14:nvPr/>
              </p14:nvContentPartPr>
              <p14:xfrm>
                <a:off x="4034635" y="5861291"/>
                <a:ext cx="319320" cy="27792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D2D2732E-60E4-4A5F-A414-825EB2BA990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025635" y="5852291"/>
                  <a:ext cx="3369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04847FEB-0956-41EB-AA7A-17CA180D6057}"/>
                    </a:ext>
                  </a:extLst>
                </p14:cNvPr>
                <p14:cNvContentPartPr/>
                <p14:nvPr/>
              </p14:nvContentPartPr>
              <p14:xfrm>
                <a:off x="4418395" y="5648531"/>
                <a:ext cx="757440" cy="47808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04847FEB-0956-41EB-AA7A-17CA180D605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09395" y="5639531"/>
                  <a:ext cx="77508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6FCC1712-0B81-4F14-B05B-C0A7E4C0A9FC}"/>
                    </a:ext>
                  </a:extLst>
                </p14:cNvPr>
                <p14:cNvContentPartPr/>
                <p14:nvPr/>
              </p14:nvContentPartPr>
              <p14:xfrm>
                <a:off x="5295715" y="5945171"/>
                <a:ext cx="144720" cy="1224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6FCC1712-0B81-4F14-B05B-C0A7E4C0A9F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87075" y="5936171"/>
                  <a:ext cx="162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60A0D9AD-3CED-4513-A90A-0DF6B0163ED3}"/>
                    </a:ext>
                  </a:extLst>
                </p14:cNvPr>
                <p14:cNvContentPartPr/>
                <p14:nvPr/>
              </p14:nvContentPartPr>
              <p14:xfrm>
                <a:off x="5576875" y="5873171"/>
                <a:ext cx="525240" cy="23688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60A0D9AD-3CED-4513-A90A-0DF6B0163ED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567875" y="5864171"/>
                  <a:ext cx="542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B2E294EB-EEDF-430D-9703-44C71760C85F}"/>
                    </a:ext>
                  </a:extLst>
                </p14:cNvPr>
                <p14:cNvContentPartPr/>
                <p14:nvPr/>
              </p14:nvContentPartPr>
              <p14:xfrm>
                <a:off x="6109315" y="5571851"/>
                <a:ext cx="134280" cy="41868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B2E294EB-EEDF-430D-9703-44C71760C85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00675" y="5563211"/>
                  <a:ext cx="1519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602A7205-1D2E-40C1-A05A-BDF14A796D61}"/>
                    </a:ext>
                  </a:extLst>
                </p14:cNvPr>
                <p14:cNvContentPartPr/>
                <p14:nvPr/>
              </p14:nvContentPartPr>
              <p14:xfrm>
                <a:off x="5998075" y="5743211"/>
                <a:ext cx="230040" cy="3348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602A7205-1D2E-40C1-A05A-BDF14A796D6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989075" y="5734211"/>
                  <a:ext cx="247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4E4FC7A3-10F3-406C-9D2E-FC7F5FD527F0}"/>
                    </a:ext>
                  </a:extLst>
                </p14:cNvPr>
                <p14:cNvContentPartPr/>
                <p14:nvPr/>
              </p14:nvContentPartPr>
              <p14:xfrm>
                <a:off x="6317035" y="5494091"/>
                <a:ext cx="146160" cy="65484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4E4FC7A3-10F3-406C-9D2E-FC7F5FD527F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308035" y="5485091"/>
                  <a:ext cx="163800" cy="67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35900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595F76-CF22-45AB-A0D7-C4B6ADBE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796" y="0"/>
            <a:ext cx="6811283" cy="614582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5D20CC6-2F38-469C-AA45-95D937F91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115" y="5344663"/>
            <a:ext cx="2373547" cy="308791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33D43157-FFD1-4D28-AD83-F5E26363983F}"/>
              </a:ext>
            </a:extLst>
          </p:cNvPr>
          <p:cNvGrpSpPr/>
          <p:nvPr/>
        </p:nvGrpSpPr>
        <p:grpSpPr>
          <a:xfrm>
            <a:off x="8456155" y="604931"/>
            <a:ext cx="1242000" cy="785880"/>
            <a:chOff x="8456155" y="604931"/>
            <a:chExt cx="1242000" cy="78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7B4AEA04-8FFB-40A2-943C-674AD5226C20}"/>
                    </a:ext>
                  </a:extLst>
                </p14:cNvPr>
                <p14:cNvContentPartPr/>
                <p14:nvPr/>
              </p14:nvContentPartPr>
              <p14:xfrm>
                <a:off x="8456155" y="604931"/>
                <a:ext cx="482040" cy="78588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7B4AEA04-8FFB-40A2-943C-674AD5226C2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47515" y="595931"/>
                  <a:ext cx="499680" cy="80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85FA454E-CE17-467A-B31B-DCFDFA3B4BE9}"/>
                    </a:ext>
                  </a:extLst>
                </p14:cNvPr>
                <p14:cNvContentPartPr/>
                <p14:nvPr/>
              </p14:nvContentPartPr>
              <p14:xfrm>
                <a:off x="8925955" y="755411"/>
                <a:ext cx="438840" cy="31788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85FA454E-CE17-467A-B31B-DCFDFA3B4BE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17315" y="746771"/>
                  <a:ext cx="4564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458F3DEC-09B7-4EBC-82BE-1AF438CCE855}"/>
                    </a:ext>
                  </a:extLst>
                </p14:cNvPr>
                <p14:cNvContentPartPr/>
                <p14:nvPr/>
              </p14:nvContentPartPr>
              <p14:xfrm>
                <a:off x="9486475" y="675851"/>
                <a:ext cx="174960" cy="2268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458F3DEC-09B7-4EBC-82BE-1AF438CCE85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77835" y="667211"/>
                  <a:ext cx="192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FFEE799B-F6BC-4827-BFCF-BE17D834674B}"/>
                    </a:ext>
                  </a:extLst>
                </p14:cNvPr>
                <p14:cNvContentPartPr/>
                <p14:nvPr/>
              </p14:nvContentPartPr>
              <p14:xfrm>
                <a:off x="9461635" y="918131"/>
                <a:ext cx="236520" cy="1908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FFEE799B-F6BC-4827-BFCF-BE17D834674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452635" y="909131"/>
                  <a:ext cx="2541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7654798B-937C-4A16-AABE-30D190D9068D}"/>
              </a:ext>
            </a:extLst>
          </p:cNvPr>
          <p:cNvGrpSpPr/>
          <p:nvPr/>
        </p:nvGrpSpPr>
        <p:grpSpPr>
          <a:xfrm>
            <a:off x="9989395" y="202091"/>
            <a:ext cx="1487160" cy="776880"/>
            <a:chOff x="9989395" y="202091"/>
            <a:chExt cx="1487160" cy="77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952583D0-2430-49D3-94B6-CDDD14A6C09B}"/>
                    </a:ext>
                  </a:extLst>
                </p14:cNvPr>
                <p14:cNvContentPartPr/>
                <p14:nvPr/>
              </p14:nvContentPartPr>
              <p14:xfrm>
                <a:off x="9989395" y="486131"/>
                <a:ext cx="226440" cy="41220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952583D0-2430-49D3-94B6-CDDD14A6C09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80755" y="477131"/>
                  <a:ext cx="24408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79A3C7DC-57F8-435C-9820-E2650D62AEBD}"/>
                    </a:ext>
                  </a:extLst>
                </p14:cNvPr>
                <p14:cNvContentPartPr/>
                <p14:nvPr/>
              </p14:nvContentPartPr>
              <p14:xfrm>
                <a:off x="10361995" y="790691"/>
                <a:ext cx="360" cy="18828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79A3C7DC-57F8-435C-9820-E2650D62AEB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352995" y="781691"/>
                  <a:ext cx="18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7EE6AA6C-D8C3-4E8D-BE78-A33DF2C46133}"/>
                    </a:ext>
                  </a:extLst>
                </p14:cNvPr>
                <p14:cNvContentPartPr/>
                <p14:nvPr/>
              </p14:nvContentPartPr>
              <p14:xfrm>
                <a:off x="10495915" y="473891"/>
                <a:ext cx="168480" cy="41760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7EE6AA6C-D8C3-4E8D-BE78-A33DF2C461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486915" y="465251"/>
                  <a:ext cx="1861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EF77A6AA-216D-4480-9D33-1B76EA5FCE45}"/>
                    </a:ext>
                  </a:extLst>
                </p14:cNvPr>
                <p14:cNvContentPartPr/>
                <p14:nvPr/>
              </p14:nvContentPartPr>
              <p14:xfrm>
                <a:off x="10533715" y="500171"/>
                <a:ext cx="178920" cy="2412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EF77A6AA-216D-4480-9D33-1B76EA5FCE4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525075" y="491171"/>
                  <a:ext cx="196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91D3AB42-FC3E-406A-BFF0-7AFEFE5D1C44}"/>
                    </a:ext>
                  </a:extLst>
                </p14:cNvPr>
                <p14:cNvContentPartPr/>
                <p14:nvPr/>
              </p14:nvContentPartPr>
              <p14:xfrm>
                <a:off x="10848715" y="429971"/>
                <a:ext cx="278640" cy="46836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91D3AB42-FC3E-406A-BFF0-7AFEFE5D1C4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840075" y="421331"/>
                  <a:ext cx="29628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967085FF-D0F7-4588-846E-6347BFAF3E2F}"/>
                    </a:ext>
                  </a:extLst>
                </p14:cNvPr>
                <p14:cNvContentPartPr/>
                <p14:nvPr/>
              </p14:nvContentPartPr>
              <p14:xfrm>
                <a:off x="11150755" y="451571"/>
                <a:ext cx="124920" cy="5688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967085FF-D0F7-4588-846E-6347BFAF3E2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141755" y="442571"/>
                  <a:ext cx="142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0841B450-E731-40DD-A10B-64C54B9B491F}"/>
                    </a:ext>
                  </a:extLst>
                </p14:cNvPr>
                <p14:cNvContentPartPr/>
                <p14:nvPr/>
              </p14:nvContentPartPr>
              <p14:xfrm>
                <a:off x="11398795" y="202091"/>
                <a:ext cx="77760" cy="31140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0841B450-E731-40DD-A10B-64C54B9B491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389795" y="193091"/>
                  <a:ext cx="95400" cy="32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AB1C05BB-4263-43FE-9899-79F288CFF699}"/>
              </a:ext>
            </a:extLst>
          </p:cNvPr>
          <p:cNvGrpSpPr/>
          <p:nvPr/>
        </p:nvGrpSpPr>
        <p:grpSpPr>
          <a:xfrm>
            <a:off x="7155115" y="4082531"/>
            <a:ext cx="2387880" cy="826200"/>
            <a:chOff x="7155115" y="4082531"/>
            <a:chExt cx="2387880" cy="82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E7021198-4DDE-44AF-B698-960E93ABF148}"/>
                    </a:ext>
                  </a:extLst>
                </p14:cNvPr>
                <p14:cNvContentPartPr/>
                <p14:nvPr/>
              </p14:nvContentPartPr>
              <p14:xfrm>
                <a:off x="7155115" y="4238771"/>
                <a:ext cx="116280" cy="66996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E7021198-4DDE-44AF-B698-960E93ABF14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46475" y="4229771"/>
                  <a:ext cx="133920" cy="6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CA9A38A4-594E-47F9-9A24-72AD1A79233D}"/>
                    </a:ext>
                  </a:extLst>
                </p14:cNvPr>
                <p14:cNvContentPartPr/>
                <p14:nvPr/>
              </p14:nvContentPartPr>
              <p14:xfrm>
                <a:off x="7278955" y="4347131"/>
                <a:ext cx="333720" cy="27360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CA9A38A4-594E-47F9-9A24-72AD1A79233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70315" y="4338131"/>
                  <a:ext cx="3513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FCA72A97-3997-41A1-B564-D574336ABE94}"/>
                    </a:ext>
                  </a:extLst>
                </p14:cNvPr>
                <p14:cNvContentPartPr/>
                <p14:nvPr/>
              </p14:nvContentPartPr>
              <p14:xfrm>
                <a:off x="7593955" y="4230131"/>
                <a:ext cx="717120" cy="41868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FCA72A97-3997-41A1-B564-D574336ABE9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84955" y="4221131"/>
                  <a:ext cx="73476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CE7E2D14-688E-4A38-A81A-4D9E33B4969B}"/>
                    </a:ext>
                  </a:extLst>
                </p14:cNvPr>
                <p14:cNvContentPartPr/>
                <p14:nvPr/>
              </p14:nvContentPartPr>
              <p14:xfrm>
                <a:off x="8388115" y="4572491"/>
                <a:ext cx="109440" cy="864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CE7E2D14-688E-4A38-A81A-4D9E33B4969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79115" y="4563851"/>
                  <a:ext cx="127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2A835A25-BBE4-467F-AD7F-EAA2A0F14C00}"/>
                    </a:ext>
                  </a:extLst>
                </p14:cNvPr>
                <p14:cNvContentPartPr/>
                <p14:nvPr/>
              </p14:nvContentPartPr>
              <p14:xfrm>
                <a:off x="8629675" y="4197011"/>
                <a:ext cx="652680" cy="38304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2A835A25-BBE4-467F-AD7F-EAA2A0F14C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20675" y="4188371"/>
                  <a:ext cx="6703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4B82B0B2-1284-4872-BF4A-188DA0FBDE66}"/>
                    </a:ext>
                  </a:extLst>
                </p14:cNvPr>
                <p14:cNvContentPartPr/>
                <p14:nvPr/>
              </p14:nvContentPartPr>
              <p14:xfrm>
                <a:off x="9389275" y="4082531"/>
                <a:ext cx="153720" cy="61560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4B82B0B2-1284-4872-BF4A-188DA0FBDE6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80635" y="4073531"/>
                  <a:ext cx="171360" cy="63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20732C46-4502-4B51-8FD0-AA9A5D54F850}"/>
              </a:ext>
            </a:extLst>
          </p:cNvPr>
          <p:cNvGrpSpPr/>
          <p:nvPr/>
        </p:nvGrpSpPr>
        <p:grpSpPr>
          <a:xfrm>
            <a:off x="4434955" y="5809451"/>
            <a:ext cx="5140080" cy="879120"/>
            <a:chOff x="4434955" y="5809451"/>
            <a:chExt cx="5140080" cy="87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C411DE22-05E7-418E-BD8C-EAF938411D85}"/>
                    </a:ext>
                  </a:extLst>
                </p14:cNvPr>
                <p14:cNvContentPartPr/>
                <p14:nvPr/>
              </p14:nvContentPartPr>
              <p14:xfrm>
                <a:off x="4434955" y="6095291"/>
                <a:ext cx="416520" cy="38196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C411DE22-05E7-418E-BD8C-EAF938411D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25955" y="6086291"/>
                  <a:ext cx="4341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15C4B994-01B7-476D-9782-6FEEC90A24E8}"/>
                    </a:ext>
                  </a:extLst>
                </p14:cNvPr>
                <p14:cNvContentPartPr/>
                <p14:nvPr/>
              </p14:nvContentPartPr>
              <p14:xfrm>
                <a:off x="5010955" y="6136331"/>
                <a:ext cx="141840" cy="1800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15C4B994-01B7-476D-9782-6FEEC90A24E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02315" y="6127691"/>
                  <a:ext cx="159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DE286F09-B0AB-4CFE-989C-688E64FDA9A9}"/>
                    </a:ext>
                  </a:extLst>
                </p14:cNvPr>
                <p14:cNvContentPartPr/>
                <p14:nvPr/>
              </p14:nvContentPartPr>
              <p14:xfrm>
                <a:off x="5036155" y="6253331"/>
                <a:ext cx="249840" cy="4284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DE286F09-B0AB-4CFE-989C-688E64FDA9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27155" y="6244691"/>
                  <a:ext cx="267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99E26CE0-D33C-4D03-BE90-0F02181DB94C}"/>
                    </a:ext>
                  </a:extLst>
                </p14:cNvPr>
                <p14:cNvContentPartPr/>
                <p14:nvPr/>
              </p14:nvContentPartPr>
              <p14:xfrm>
                <a:off x="5383915" y="6017171"/>
                <a:ext cx="31680" cy="19764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99E26CE0-D33C-4D03-BE90-0F02181DB94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74915" y="6008531"/>
                  <a:ext cx="49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3885AED2-FD67-4EC0-A01B-E54CC964886D}"/>
                    </a:ext>
                  </a:extLst>
                </p14:cNvPr>
                <p14:cNvContentPartPr/>
                <p14:nvPr/>
              </p14:nvContentPartPr>
              <p14:xfrm>
                <a:off x="5388955" y="5950931"/>
                <a:ext cx="196560" cy="36180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3885AED2-FD67-4EC0-A01B-E54CC964886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80315" y="5942291"/>
                  <a:ext cx="2142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7BA8B7C7-E44C-4BD7-9F41-AC0DA2F39E39}"/>
                    </a:ext>
                  </a:extLst>
                </p14:cNvPr>
                <p14:cNvContentPartPr/>
                <p14:nvPr/>
              </p14:nvContentPartPr>
              <p14:xfrm>
                <a:off x="5768035" y="5900171"/>
                <a:ext cx="127800" cy="56952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7BA8B7C7-E44C-4BD7-9F41-AC0DA2F39E3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59395" y="5891531"/>
                  <a:ext cx="14544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272C8BF0-B739-47FB-B38F-E28D8EB37887}"/>
                    </a:ext>
                  </a:extLst>
                </p14:cNvPr>
                <p14:cNvContentPartPr/>
                <p14:nvPr/>
              </p14:nvContentPartPr>
              <p14:xfrm>
                <a:off x="6017875" y="5979371"/>
                <a:ext cx="84240" cy="22140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272C8BF0-B739-47FB-B38F-E28D8EB378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08875" y="5970731"/>
                  <a:ext cx="101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191A11DB-7F26-4AFA-9CB5-88BFC91BB4A5}"/>
                    </a:ext>
                  </a:extLst>
                </p14:cNvPr>
                <p14:cNvContentPartPr/>
                <p14:nvPr/>
              </p14:nvContentPartPr>
              <p14:xfrm>
                <a:off x="6280315" y="6117611"/>
                <a:ext cx="202320" cy="2520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191A11DB-7F26-4AFA-9CB5-88BFC91BB4A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71315" y="6108611"/>
                  <a:ext cx="219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52E45041-D023-428B-BF13-676A29DCFB52}"/>
                    </a:ext>
                  </a:extLst>
                </p14:cNvPr>
                <p14:cNvContentPartPr/>
                <p14:nvPr/>
              </p14:nvContentPartPr>
              <p14:xfrm>
                <a:off x="6574075" y="5939051"/>
                <a:ext cx="185400" cy="19404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52E45041-D023-428B-BF13-676A29DCFB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65435" y="5930411"/>
                  <a:ext cx="203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6A1C2F9B-1B30-4A82-B2B0-76CC8AC4FD4A}"/>
                    </a:ext>
                  </a:extLst>
                </p14:cNvPr>
                <p14:cNvContentPartPr/>
                <p14:nvPr/>
              </p14:nvContentPartPr>
              <p14:xfrm>
                <a:off x="6614755" y="5995931"/>
                <a:ext cx="177480" cy="21168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6A1C2F9B-1B30-4A82-B2B0-76CC8AC4FD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06115" y="5986931"/>
                  <a:ext cx="195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8A4C9CD6-BDDB-4C9C-901B-C8603FDC7CF6}"/>
                    </a:ext>
                  </a:extLst>
                </p14:cNvPr>
                <p14:cNvContentPartPr/>
                <p14:nvPr/>
              </p14:nvContentPartPr>
              <p14:xfrm>
                <a:off x="6818155" y="6045611"/>
                <a:ext cx="129960" cy="19512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8A4C9CD6-BDDB-4C9C-901B-C8603FDC7C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09515" y="6036611"/>
                  <a:ext cx="147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7C3FADB6-5B2C-44A7-8C15-9B9ED1C59E44}"/>
                    </a:ext>
                  </a:extLst>
                </p14:cNvPr>
                <p14:cNvContentPartPr/>
                <p14:nvPr/>
              </p14:nvContentPartPr>
              <p14:xfrm>
                <a:off x="6490195" y="6290051"/>
                <a:ext cx="402120" cy="2520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7C3FADB6-5B2C-44A7-8C15-9B9ED1C59E4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81555" y="6281051"/>
                  <a:ext cx="419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938D675B-2639-43F8-A386-C87F8E9B798E}"/>
                    </a:ext>
                  </a:extLst>
                </p14:cNvPr>
                <p14:cNvContentPartPr/>
                <p14:nvPr/>
              </p14:nvContentPartPr>
              <p14:xfrm>
                <a:off x="6650395" y="6362051"/>
                <a:ext cx="159480" cy="20232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938D675B-2639-43F8-A386-C87F8E9B798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41395" y="6353411"/>
                  <a:ext cx="177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61F29D37-18BC-4738-BEDC-2EF8279C2DF7}"/>
                    </a:ext>
                  </a:extLst>
                </p14:cNvPr>
                <p14:cNvContentPartPr/>
                <p14:nvPr/>
              </p14:nvContentPartPr>
              <p14:xfrm>
                <a:off x="6597835" y="6435491"/>
                <a:ext cx="228600" cy="17640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61F29D37-18BC-4738-BEDC-2EF8279C2DF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89195" y="6426491"/>
                  <a:ext cx="246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23A9B427-0AC3-4F6B-9EFA-769E62AADBF5}"/>
                    </a:ext>
                  </a:extLst>
                </p14:cNvPr>
                <p14:cNvContentPartPr/>
                <p14:nvPr/>
              </p14:nvContentPartPr>
              <p14:xfrm>
                <a:off x="7028395" y="5809451"/>
                <a:ext cx="175320" cy="79200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23A9B427-0AC3-4F6B-9EFA-769E62AADBF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19395" y="5800451"/>
                  <a:ext cx="192960" cy="80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9BE950F2-0784-478D-9228-6966CC54B553}"/>
                    </a:ext>
                  </a:extLst>
                </p14:cNvPr>
                <p14:cNvContentPartPr/>
                <p14:nvPr/>
              </p14:nvContentPartPr>
              <p14:xfrm>
                <a:off x="7315675" y="6109331"/>
                <a:ext cx="239400" cy="1584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9BE950F2-0784-478D-9228-6966CC54B55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07035" y="6100331"/>
                  <a:ext cx="257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F8825521-1643-4A97-B390-9049EEC9B9C2}"/>
                    </a:ext>
                  </a:extLst>
                </p14:cNvPr>
                <p14:cNvContentPartPr/>
                <p14:nvPr/>
              </p14:nvContentPartPr>
              <p14:xfrm>
                <a:off x="7285435" y="6248651"/>
                <a:ext cx="224640" cy="864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F8825521-1643-4A97-B390-9049EEC9B9C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76795" y="6240011"/>
                  <a:ext cx="242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A51A943A-4E54-40D2-9ECD-782BA6976E8C}"/>
                    </a:ext>
                  </a:extLst>
                </p14:cNvPr>
                <p14:cNvContentPartPr/>
                <p14:nvPr/>
              </p14:nvContentPartPr>
              <p14:xfrm>
                <a:off x="7448155" y="6002771"/>
                <a:ext cx="173880" cy="41076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A51A943A-4E54-40D2-9ECD-782BA6976E8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39515" y="5993771"/>
                  <a:ext cx="1915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988D65C0-6A38-4B67-84FA-FA9AD64ADEA8}"/>
                    </a:ext>
                  </a:extLst>
                </p14:cNvPr>
                <p14:cNvContentPartPr/>
                <p14:nvPr/>
              </p14:nvContentPartPr>
              <p14:xfrm>
                <a:off x="7454995" y="6111851"/>
                <a:ext cx="407160" cy="57672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988D65C0-6A38-4B67-84FA-FA9AD64ADEA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45995" y="6102851"/>
                  <a:ext cx="42480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DEF217AF-B942-4A1D-93C7-768ECB28C194}"/>
                    </a:ext>
                  </a:extLst>
                </p14:cNvPr>
                <p14:cNvContentPartPr/>
                <p14:nvPr/>
              </p14:nvContentPartPr>
              <p14:xfrm>
                <a:off x="7988875" y="6047771"/>
                <a:ext cx="148680" cy="2628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DEF217AF-B942-4A1D-93C7-768ECB28C19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80235" y="6039131"/>
                  <a:ext cx="166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C5317570-59F2-43AD-AEC5-0863FB5065D2}"/>
                    </a:ext>
                  </a:extLst>
                </p14:cNvPr>
                <p14:cNvContentPartPr/>
                <p14:nvPr/>
              </p14:nvContentPartPr>
              <p14:xfrm>
                <a:off x="7936675" y="6206171"/>
                <a:ext cx="177480" cy="144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C5317570-59F2-43AD-AEC5-0863FB5065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27675" y="6197531"/>
                  <a:ext cx="195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A03D12D5-A901-4FC8-BF36-7055F08A6096}"/>
                    </a:ext>
                  </a:extLst>
                </p14:cNvPr>
                <p14:cNvContentPartPr/>
                <p14:nvPr/>
              </p14:nvContentPartPr>
              <p14:xfrm>
                <a:off x="8247715" y="5944091"/>
                <a:ext cx="174960" cy="30528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A03D12D5-A901-4FC8-BF36-7055F08A609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38715" y="5935451"/>
                  <a:ext cx="1926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4A033700-E8DA-44DB-8C15-436D96C82CD5}"/>
                    </a:ext>
                  </a:extLst>
                </p14:cNvPr>
                <p14:cNvContentPartPr/>
                <p14:nvPr/>
              </p14:nvContentPartPr>
              <p14:xfrm>
                <a:off x="8511235" y="6156491"/>
                <a:ext cx="24120" cy="20448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4A033700-E8DA-44DB-8C15-436D96C82CD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02595" y="6147851"/>
                  <a:ext cx="41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0466C875-5252-41D5-82DA-2C9B6ED6E52E}"/>
                    </a:ext>
                  </a:extLst>
                </p14:cNvPr>
                <p14:cNvContentPartPr/>
                <p14:nvPr/>
              </p14:nvContentPartPr>
              <p14:xfrm>
                <a:off x="8623555" y="5963891"/>
                <a:ext cx="141480" cy="33120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0466C875-5252-41D5-82DA-2C9B6ED6E52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14915" y="5955251"/>
                  <a:ext cx="1591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D10D6D79-FEA2-47C2-9E5B-40AC99D13E81}"/>
                    </a:ext>
                  </a:extLst>
                </p14:cNvPr>
                <p14:cNvContentPartPr/>
                <p14:nvPr/>
              </p14:nvContentPartPr>
              <p14:xfrm>
                <a:off x="8916955" y="6085571"/>
                <a:ext cx="22680" cy="3672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D10D6D79-FEA2-47C2-9E5B-40AC99D13E8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907955" y="6076931"/>
                  <a:ext cx="40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8F9EEF90-5777-4399-B7AA-FF460215340E}"/>
                    </a:ext>
                  </a:extLst>
                </p14:cNvPr>
                <p14:cNvContentPartPr/>
                <p14:nvPr/>
              </p14:nvContentPartPr>
              <p14:xfrm>
                <a:off x="9099475" y="5851931"/>
                <a:ext cx="118440" cy="71388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8F9EEF90-5777-4399-B7AA-FF460215340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90475" y="5842931"/>
                  <a:ext cx="13608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82E4067E-DC0D-4463-920F-7CF10CD35D25}"/>
                    </a:ext>
                  </a:extLst>
                </p14:cNvPr>
                <p14:cNvContentPartPr/>
                <p14:nvPr/>
              </p14:nvContentPartPr>
              <p14:xfrm>
                <a:off x="9307915" y="5968211"/>
                <a:ext cx="16200" cy="25164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82E4067E-DC0D-4463-920F-7CF10CD35D2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299275" y="5959571"/>
                  <a:ext cx="338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9A373073-A700-4F06-8423-30843DAB9C8D}"/>
                    </a:ext>
                  </a:extLst>
                </p14:cNvPr>
                <p14:cNvContentPartPr/>
                <p14:nvPr/>
              </p14:nvContentPartPr>
              <p14:xfrm>
                <a:off x="9420955" y="6078731"/>
                <a:ext cx="154080" cy="2736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9A373073-A700-4F06-8423-30843DAB9C8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11955" y="6069731"/>
                  <a:ext cx="1717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93F8679B-1B48-4059-AAAF-60095378BABC}"/>
              </a:ext>
            </a:extLst>
          </p:cNvPr>
          <p:cNvGrpSpPr/>
          <p:nvPr/>
        </p:nvGrpSpPr>
        <p:grpSpPr>
          <a:xfrm>
            <a:off x="9645235" y="5478251"/>
            <a:ext cx="2101680" cy="1028520"/>
            <a:chOff x="9645235" y="5478251"/>
            <a:chExt cx="2101680" cy="102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50D26925-CBC5-41EE-B9CB-19440FBE93E4}"/>
                    </a:ext>
                  </a:extLst>
                </p14:cNvPr>
                <p14:cNvContentPartPr/>
                <p14:nvPr/>
              </p14:nvContentPartPr>
              <p14:xfrm>
                <a:off x="9729115" y="5893331"/>
                <a:ext cx="34560" cy="18792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50D26925-CBC5-41EE-B9CB-19440FBE93E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20475" y="5884331"/>
                  <a:ext cx="52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69FA1CED-F152-4E9C-82EC-E38BF83A6587}"/>
                    </a:ext>
                  </a:extLst>
                </p14:cNvPr>
                <p14:cNvContentPartPr/>
                <p14:nvPr/>
              </p14:nvContentPartPr>
              <p14:xfrm>
                <a:off x="9645235" y="6203651"/>
                <a:ext cx="327240" cy="11016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69FA1CED-F152-4E9C-82EC-E38BF83A658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36235" y="6195011"/>
                  <a:ext cx="344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F6DC582C-EC37-4FD0-A417-62F5A09539DB}"/>
                    </a:ext>
                  </a:extLst>
                </p14:cNvPr>
                <p14:cNvContentPartPr/>
                <p14:nvPr/>
              </p14:nvContentPartPr>
              <p14:xfrm>
                <a:off x="9838195" y="6277811"/>
                <a:ext cx="124560" cy="17604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F6DC582C-EC37-4FD0-A417-62F5A09539D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29555" y="6269171"/>
                  <a:ext cx="142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90FBA24D-A9FB-43B2-BBCA-17C96ADBA485}"/>
                    </a:ext>
                  </a:extLst>
                </p14:cNvPr>
                <p14:cNvContentPartPr/>
                <p14:nvPr/>
              </p14:nvContentPartPr>
              <p14:xfrm>
                <a:off x="9841075" y="6235691"/>
                <a:ext cx="102600" cy="4752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90FBA24D-A9FB-43B2-BBCA-17C96ADBA48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832075" y="6227051"/>
                  <a:ext cx="120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E2B3E19E-2451-4C5B-BFD1-E53EC31790AE}"/>
                    </a:ext>
                  </a:extLst>
                </p14:cNvPr>
                <p14:cNvContentPartPr/>
                <p14:nvPr/>
              </p14:nvContentPartPr>
              <p14:xfrm>
                <a:off x="9854035" y="5742131"/>
                <a:ext cx="251280" cy="76464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E2B3E19E-2451-4C5B-BFD1-E53EC31790A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845035" y="5733131"/>
                  <a:ext cx="268920" cy="78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095A6370-B0C2-477B-930A-7920B9C32DD3}"/>
                    </a:ext>
                  </a:extLst>
                </p14:cNvPr>
                <p14:cNvContentPartPr/>
                <p14:nvPr/>
              </p14:nvContentPartPr>
              <p14:xfrm>
                <a:off x="10183435" y="5970011"/>
                <a:ext cx="190080" cy="2628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095A6370-B0C2-477B-930A-7920B9C32DD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174795" y="5961011"/>
                  <a:ext cx="207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FE67BBDC-6FCD-44DB-B28B-91F4DFD49895}"/>
                    </a:ext>
                  </a:extLst>
                </p14:cNvPr>
                <p14:cNvContentPartPr/>
                <p14:nvPr/>
              </p14:nvContentPartPr>
              <p14:xfrm>
                <a:off x="10085155" y="6111851"/>
                <a:ext cx="226080" cy="1332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FE67BBDC-6FCD-44DB-B28B-91F4DFD4989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076155" y="6102851"/>
                  <a:ext cx="243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35385DF0-1410-4312-B99B-DCFE9BB60DAC}"/>
                    </a:ext>
                  </a:extLst>
                </p14:cNvPr>
                <p14:cNvContentPartPr/>
                <p14:nvPr/>
              </p14:nvContentPartPr>
              <p14:xfrm>
                <a:off x="10515355" y="5810891"/>
                <a:ext cx="154080" cy="29736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35385DF0-1410-4312-B99B-DCFE9BB60DA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506715" y="5802251"/>
                  <a:ext cx="1717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A746E142-1E45-40C6-B171-E05142FE9847}"/>
                    </a:ext>
                  </a:extLst>
                </p14:cNvPr>
                <p14:cNvContentPartPr/>
                <p14:nvPr/>
              </p14:nvContentPartPr>
              <p14:xfrm>
                <a:off x="10726675" y="6019691"/>
                <a:ext cx="22680" cy="18648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A746E142-1E45-40C6-B171-E05142FE984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718035" y="6010691"/>
                  <a:ext cx="40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04E04F0E-FA91-4C36-8C40-82C10690D34D}"/>
                    </a:ext>
                  </a:extLst>
                </p14:cNvPr>
                <p14:cNvContentPartPr/>
                <p14:nvPr/>
              </p14:nvContentPartPr>
              <p14:xfrm>
                <a:off x="10853035" y="5788211"/>
                <a:ext cx="117000" cy="14436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04E04F0E-FA91-4C36-8C40-82C10690D34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44035" y="5779211"/>
                  <a:ext cx="134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B5E804CB-7A34-4001-9613-FBFF4F616816}"/>
                    </a:ext>
                  </a:extLst>
                </p14:cNvPr>
                <p14:cNvContentPartPr/>
                <p14:nvPr/>
              </p14:nvContentPartPr>
              <p14:xfrm>
                <a:off x="11006395" y="5817731"/>
                <a:ext cx="8280" cy="30744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B5E804CB-7A34-4001-9613-FBFF4F61681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997395" y="5808731"/>
                  <a:ext cx="259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76F7B926-3069-4853-A1C4-8ECCC9917ECC}"/>
                    </a:ext>
                  </a:extLst>
                </p14:cNvPr>
                <p14:cNvContentPartPr/>
                <p14:nvPr/>
              </p14:nvContentPartPr>
              <p14:xfrm>
                <a:off x="11097835" y="5788931"/>
                <a:ext cx="125280" cy="31032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76F7B926-3069-4853-A1C4-8ECCC9917EC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089195" y="5780291"/>
                  <a:ext cx="1429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D20A40FE-D210-427C-AB1C-47F0BED41E6A}"/>
                    </a:ext>
                  </a:extLst>
                </p14:cNvPr>
                <p14:cNvContentPartPr/>
                <p14:nvPr/>
              </p14:nvContentPartPr>
              <p14:xfrm>
                <a:off x="11283235" y="5769491"/>
                <a:ext cx="201240" cy="33516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D20A40FE-D210-427C-AB1C-47F0BED41E6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274595" y="5760851"/>
                  <a:ext cx="2188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913276EA-03E3-4583-8FC4-2514BE421FFE}"/>
                    </a:ext>
                  </a:extLst>
                </p14:cNvPr>
                <p14:cNvContentPartPr/>
                <p14:nvPr/>
              </p14:nvContentPartPr>
              <p14:xfrm>
                <a:off x="11507875" y="5718371"/>
                <a:ext cx="94680" cy="2628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913276EA-03E3-4583-8FC4-2514BE421FF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498875" y="5709371"/>
                  <a:ext cx="112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2882F6D9-1150-4ECC-9E53-BEA4280AA28B}"/>
                    </a:ext>
                  </a:extLst>
                </p14:cNvPr>
                <p14:cNvContentPartPr/>
                <p14:nvPr/>
              </p14:nvContentPartPr>
              <p14:xfrm>
                <a:off x="11707675" y="5478251"/>
                <a:ext cx="39240" cy="27216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2882F6D9-1150-4ECC-9E53-BEA4280AA2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699035" y="5469611"/>
                  <a:ext cx="56880" cy="28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88861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51F4B78-A04E-4772-A9E6-630201350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81" y="3300385"/>
            <a:ext cx="2298272" cy="1057136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1AC6A482-5B7F-4898-8C5D-76F113AD5FAD}"/>
              </a:ext>
            </a:extLst>
          </p:cNvPr>
          <p:cNvGrpSpPr/>
          <p:nvPr/>
        </p:nvGrpSpPr>
        <p:grpSpPr>
          <a:xfrm>
            <a:off x="-1274712" y="0"/>
            <a:ext cx="5688089" cy="2752632"/>
            <a:chOff x="686078" y="1384156"/>
            <a:chExt cx="5688089" cy="2752632"/>
          </a:xfrm>
        </p:grpSpPr>
        <p:pic>
          <p:nvPicPr>
            <p:cNvPr id="4" name="Espaço Reservado para Conteúdo 3">
              <a:extLst>
                <a:ext uri="{FF2B5EF4-FFF2-40B4-BE49-F238E27FC236}">
                  <a16:creationId xmlns:a16="http://schemas.microsoft.com/office/drawing/2014/main" id="{4E28D042-DBFF-442B-B11F-1DED705DF6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71" b="41185"/>
            <a:stretch/>
          </p:blipFill>
          <p:spPr>
            <a:xfrm>
              <a:off x="686078" y="1384156"/>
              <a:ext cx="5688089" cy="275263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B74785AD-7116-4A02-AFD6-A4E67F9AF050}"/>
                    </a:ext>
                  </a:extLst>
                </p14:cNvPr>
                <p14:cNvContentPartPr/>
                <p14:nvPr/>
              </p14:nvContentPartPr>
              <p14:xfrm>
                <a:off x="2902593" y="2619712"/>
                <a:ext cx="1432080" cy="16056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C7C0504A-2DF4-4A65-B9F9-913A689EF78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93593" y="2610712"/>
                  <a:ext cx="1449720" cy="178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6B93216F-8B3B-4032-BBC0-2FD9FB126809}"/>
                </a:ext>
              </a:extLst>
            </p:cNvPr>
            <p:cNvGrpSpPr/>
            <p:nvPr/>
          </p:nvGrpSpPr>
          <p:grpSpPr>
            <a:xfrm>
              <a:off x="4136673" y="2680552"/>
              <a:ext cx="217800" cy="133920"/>
              <a:chOff x="4136673" y="2680228"/>
              <a:chExt cx="217800" cy="13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9" name="Tinta 8">
                    <a:extLst>
                      <a:ext uri="{FF2B5EF4-FFF2-40B4-BE49-F238E27FC236}">
                        <a16:creationId xmlns:a16="http://schemas.microsoft.com/office/drawing/2014/main" id="{3E06EE3F-75D3-4B0A-93F7-A0C8FFDC0FF5}"/>
                      </a:ext>
                    </a:extLst>
                  </p14:cNvPr>
                  <p14:cNvContentPartPr/>
                  <p14:nvPr/>
                </p14:nvContentPartPr>
                <p14:xfrm>
                  <a:off x="4136673" y="2680228"/>
                  <a:ext cx="217800" cy="72720"/>
                </p14:xfrm>
              </p:contentPart>
            </mc:Choice>
            <mc:Fallback xmlns="">
              <p:pic>
                <p:nvPicPr>
                  <p:cNvPr id="10" name="Tinta 9">
                    <a:extLst>
                      <a:ext uri="{FF2B5EF4-FFF2-40B4-BE49-F238E27FC236}">
                        <a16:creationId xmlns:a16="http://schemas.microsoft.com/office/drawing/2014/main" id="{4A7B82AE-9CE0-4251-8ACF-6AB5BB53166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127673" y="2671228"/>
                    <a:ext cx="23544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0" name="Tinta 9">
                    <a:extLst>
                      <a:ext uri="{FF2B5EF4-FFF2-40B4-BE49-F238E27FC236}">
                        <a16:creationId xmlns:a16="http://schemas.microsoft.com/office/drawing/2014/main" id="{1A49935E-81DB-482B-BCDC-742F9EBA99B0}"/>
                      </a:ext>
                    </a:extLst>
                  </p14:cNvPr>
                  <p14:cNvContentPartPr/>
                  <p14:nvPr/>
                </p14:nvContentPartPr>
                <p14:xfrm>
                  <a:off x="4234233" y="2760148"/>
                  <a:ext cx="106920" cy="54000"/>
                </p14:xfrm>
              </p:contentPart>
            </mc:Choice>
            <mc:Fallback xmlns="">
              <p:pic>
                <p:nvPicPr>
                  <p:cNvPr id="11" name="Tinta 10">
                    <a:extLst>
                      <a:ext uri="{FF2B5EF4-FFF2-40B4-BE49-F238E27FC236}">
                        <a16:creationId xmlns:a16="http://schemas.microsoft.com/office/drawing/2014/main" id="{07BF72A9-4724-4960-B15B-662AE31CC308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225233" y="2751148"/>
                    <a:ext cx="124560" cy="71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F013846-F460-445D-89A8-76FA58F04D45}"/>
                </a:ext>
              </a:extLst>
            </p:cNvPr>
            <p:cNvSpPr txBox="1"/>
            <p:nvPr/>
          </p:nvSpPr>
          <p:spPr>
            <a:xfrm>
              <a:off x="4518734" y="2619712"/>
              <a:ext cx="390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V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27EEB1F-E608-4E08-B939-584B0B47F0D6}"/>
                </a:ext>
              </a:extLst>
            </p:cNvPr>
            <p:cNvSpPr txBox="1"/>
            <p:nvPr/>
          </p:nvSpPr>
          <p:spPr>
            <a:xfrm>
              <a:off x="4438834" y="3223274"/>
              <a:ext cx="1358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Biorreator homogêneo</a:t>
              </a: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B860669-58B6-41C1-AAF6-5514C5C51146}"/>
              </a:ext>
            </a:extLst>
          </p:cNvPr>
          <p:cNvSpPr txBox="1"/>
          <p:nvPr/>
        </p:nvSpPr>
        <p:spPr>
          <a:xfrm>
            <a:off x="116180" y="1604888"/>
            <a:ext cx="82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D = F/V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86AC49A-4EBA-4FB5-B39C-BD2D6A48C2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4452" y="3313516"/>
            <a:ext cx="2073306" cy="104400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18C2CC9-1237-4E06-ADB3-48DB7EC5A6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6803" y="3315205"/>
            <a:ext cx="2015080" cy="98541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50E73B5-0A31-407D-87DF-6BABD43D12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40928" y="3324862"/>
            <a:ext cx="1956957" cy="975758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D3A06894-F07E-4BFA-9CC4-7C605D63CB72}"/>
              </a:ext>
            </a:extLst>
          </p:cNvPr>
          <p:cNvSpPr txBox="1"/>
          <p:nvPr/>
        </p:nvSpPr>
        <p:spPr>
          <a:xfrm>
            <a:off x="4687410" y="639192"/>
            <a:ext cx="664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Balanço de substrato (intervalo </a:t>
            </a:r>
            <a:r>
              <a:rPr lang="pt-BR" dirty="0" err="1"/>
              <a:t>dt</a:t>
            </a:r>
            <a:r>
              <a:rPr lang="pt-BR" dirty="0"/>
              <a:t>)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EFB97769-BF73-4D34-9C95-C6E7E062A031}"/>
              </a:ext>
            </a:extLst>
          </p:cNvPr>
          <p:cNvGrpSpPr/>
          <p:nvPr/>
        </p:nvGrpSpPr>
        <p:grpSpPr>
          <a:xfrm>
            <a:off x="-1407877" y="0"/>
            <a:ext cx="5688089" cy="2752632"/>
            <a:chOff x="-1407877" y="0"/>
            <a:chExt cx="5688089" cy="2752632"/>
          </a:xfrm>
        </p:grpSpPr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7DD0D2A1-540A-49D9-A785-29E760073022}"/>
                </a:ext>
              </a:extLst>
            </p:cNvPr>
            <p:cNvGrpSpPr/>
            <p:nvPr/>
          </p:nvGrpSpPr>
          <p:grpSpPr>
            <a:xfrm>
              <a:off x="-1407877" y="0"/>
              <a:ext cx="5688089" cy="2752632"/>
              <a:chOff x="686078" y="1384156"/>
              <a:chExt cx="5688089" cy="2752632"/>
            </a:xfrm>
          </p:grpSpPr>
          <p:pic>
            <p:nvPicPr>
              <p:cNvPr id="20" name="Espaço Reservado para Conteúdo 3">
                <a:extLst>
                  <a:ext uri="{FF2B5EF4-FFF2-40B4-BE49-F238E27FC236}">
                    <a16:creationId xmlns:a16="http://schemas.microsoft.com/office/drawing/2014/main" id="{1637BED4-49B4-49C5-A785-0BB507A1C2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471" b="41185"/>
              <a:stretch/>
            </p:blipFill>
            <p:spPr>
              <a:xfrm>
                <a:off x="686078" y="1384156"/>
                <a:ext cx="5688089" cy="2752632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1" name="Tinta 20">
                    <a:extLst>
                      <a:ext uri="{FF2B5EF4-FFF2-40B4-BE49-F238E27FC236}">
                        <a16:creationId xmlns:a16="http://schemas.microsoft.com/office/drawing/2014/main" id="{801843D8-639F-4143-B3F0-44F6AA75CD95}"/>
                      </a:ext>
                    </a:extLst>
                  </p14:cNvPr>
                  <p14:cNvContentPartPr/>
                  <p14:nvPr/>
                </p14:nvContentPartPr>
                <p14:xfrm>
                  <a:off x="2902593" y="2619712"/>
                  <a:ext cx="1432080" cy="160560"/>
                </p14:xfrm>
              </p:contentPart>
            </mc:Choice>
            <mc:Fallback xmlns="">
              <p:pic>
                <p:nvPicPr>
                  <p:cNvPr id="6" name="Tinta 5">
                    <a:extLst>
                      <a:ext uri="{FF2B5EF4-FFF2-40B4-BE49-F238E27FC236}">
                        <a16:creationId xmlns:a16="http://schemas.microsoft.com/office/drawing/2014/main" id="{C7C0504A-2DF4-4A65-B9F9-913A689EF78C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893593" y="2610712"/>
                    <a:ext cx="1449720" cy="1782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2" name="Agrupar 21">
                <a:extLst>
                  <a:ext uri="{FF2B5EF4-FFF2-40B4-BE49-F238E27FC236}">
                    <a16:creationId xmlns:a16="http://schemas.microsoft.com/office/drawing/2014/main" id="{7C62F679-2D3A-4E5D-A6FB-FDEFA131BB39}"/>
                  </a:ext>
                </a:extLst>
              </p:cNvPr>
              <p:cNvGrpSpPr/>
              <p:nvPr/>
            </p:nvGrpSpPr>
            <p:grpSpPr>
              <a:xfrm>
                <a:off x="4136673" y="2680552"/>
                <a:ext cx="217800" cy="133920"/>
                <a:chOff x="4136673" y="2680228"/>
                <a:chExt cx="217800" cy="133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25" name="Tinta 24">
                      <a:extLst>
                        <a:ext uri="{FF2B5EF4-FFF2-40B4-BE49-F238E27FC236}">
                          <a16:creationId xmlns:a16="http://schemas.microsoft.com/office/drawing/2014/main" id="{EF859474-D651-427B-A4F6-7D6C67472E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136673" y="2680228"/>
                    <a:ext cx="217800" cy="72720"/>
                  </p14:xfrm>
                </p:contentPart>
              </mc:Choice>
              <mc:Fallback xmlns="">
                <p:pic>
                  <p:nvPicPr>
                    <p:cNvPr id="10" name="Tinta 9">
                      <a:extLst>
                        <a:ext uri="{FF2B5EF4-FFF2-40B4-BE49-F238E27FC236}">
                          <a16:creationId xmlns:a16="http://schemas.microsoft.com/office/drawing/2014/main" id="{4A7B82AE-9CE0-4251-8ACF-6AB5BB53166F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4127673" y="2671228"/>
                      <a:ext cx="235440" cy="90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26" name="Tinta 25">
                      <a:extLst>
                        <a:ext uri="{FF2B5EF4-FFF2-40B4-BE49-F238E27FC236}">
                          <a16:creationId xmlns:a16="http://schemas.microsoft.com/office/drawing/2014/main" id="{3E4AB6D9-222A-404E-9845-8518BF96FB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34233" y="2760148"/>
                    <a:ext cx="106920" cy="54000"/>
                  </p14:xfrm>
                </p:contentPart>
              </mc:Choice>
              <mc:Fallback xmlns="">
                <p:pic>
                  <p:nvPicPr>
                    <p:cNvPr id="11" name="Tinta 10">
                      <a:extLst>
                        <a:ext uri="{FF2B5EF4-FFF2-40B4-BE49-F238E27FC236}">
                          <a16:creationId xmlns:a16="http://schemas.microsoft.com/office/drawing/2014/main" id="{07BF72A9-4724-4960-B15B-662AE31CC308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4225233" y="2751148"/>
                      <a:ext cx="124560" cy="716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C1BEF6A3-827A-4CE6-8819-F7A05A1F37A5}"/>
                  </a:ext>
                </a:extLst>
              </p:cNvPr>
              <p:cNvSpPr txBox="1"/>
              <p:nvPr/>
            </p:nvSpPr>
            <p:spPr>
              <a:xfrm>
                <a:off x="4518734" y="2619712"/>
                <a:ext cx="390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V</a:t>
                </a:r>
              </a:p>
            </p:txBody>
          </p:sp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80EDC3FB-4368-4D47-B91D-DCB9B74DBE9A}"/>
                  </a:ext>
                </a:extLst>
              </p:cNvPr>
              <p:cNvSpPr txBox="1"/>
              <p:nvPr/>
            </p:nvSpPr>
            <p:spPr>
              <a:xfrm>
                <a:off x="4438834" y="3223274"/>
                <a:ext cx="13582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Biorreator homogêneo</a:t>
                </a:r>
              </a:p>
            </p:txBody>
          </p:sp>
        </p:grp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82CAC473-ADB4-436C-B1E7-D908AF414E2D}"/>
                </a:ext>
              </a:extLst>
            </p:cNvPr>
            <p:cNvSpPr txBox="1"/>
            <p:nvPr/>
          </p:nvSpPr>
          <p:spPr>
            <a:xfrm>
              <a:off x="-16985" y="1604888"/>
              <a:ext cx="825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D = F/V </a:t>
              </a:r>
            </a:p>
          </p:txBody>
        </p:sp>
      </p:grpSp>
      <p:grpSp>
        <p:nvGrpSpPr>
          <p:cNvPr id="66" name="Agrupar 65">
            <a:extLst>
              <a:ext uri="{FF2B5EF4-FFF2-40B4-BE49-F238E27FC236}">
                <a16:creationId xmlns:a16="http://schemas.microsoft.com/office/drawing/2014/main" id="{8E4CF87F-CFA3-4160-8C2D-9CEE1C9EE147}"/>
              </a:ext>
            </a:extLst>
          </p:cNvPr>
          <p:cNvGrpSpPr/>
          <p:nvPr/>
        </p:nvGrpSpPr>
        <p:grpSpPr>
          <a:xfrm>
            <a:off x="5731707" y="688631"/>
            <a:ext cx="5469120" cy="2581200"/>
            <a:chOff x="5731707" y="688631"/>
            <a:chExt cx="5469120" cy="258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3A0D96A0-E0D9-4AFA-A911-BED7EA7C86AB}"/>
                    </a:ext>
                  </a:extLst>
                </p14:cNvPr>
                <p14:cNvContentPartPr/>
                <p14:nvPr/>
              </p14:nvContentPartPr>
              <p14:xfrm>
                <a:off x="6453147" y="1256711"/>
                <a:ext cx="110520" cy="179100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3A0D96A0-E0D9-4AFA-A911-BED7EA7C86A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44147" y="1248071"/>
                  <a:ext cx="128160" cy="180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DE910C6E-6A2C-45E8-837F-8C0B9891098B}"/>
                    </a:ext>
                  </a:extLst>
                </p14:cNvPr>
                <p14:cNvContentPartPr/>
                <p14:nvPr/>
              </p14:nvContentPartPr>
              <p14:xfrm>
                <a:off x="6039147" y="2579351"/>
                <a:ext cx="5030640" cy="24408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DE910C6E-6A2C-45E8-837F-8C0B9891098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30507" y="2570711"/>
                  <a:ext cx="50482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F1DBB70D-F613-490A-8578-C64F72F0C609}"/>
                    </a:ext>
                  </a:extLst>
                </p14:cNvPr>
                <p14:cNvContentPartPr/>
                <p14:nvPr/>
              </p14:nvContentPartPr>
              <p14:xfrm>
                <a:off x="10844427" y="2466311"/>
                <a:ext cx="356400" cy="35460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F1DBB70D-F613-490A-8578-C64F72F0C60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835787" y="2457671"/>
                  <a:ext cx="3740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2A461599-3E2A-447D-9701-E6FCD3C46405}"/>
                    </a:ext>
                  </a:extLst>
                </p14:cNvPr>
                <p14:cNvContentPartPr/>
                <p14:nvPr/>
              </p14:nvContentPartPr>
              <p14:xfrm>
                <a:off x="6305187" y="1122071"/>
                <a:ext cx="317160" cy="22392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2A461599-3E2A-447D-9701-E6FCD3C464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96547" y="1113431"/>
                  <a:ext cx="334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B18D2E84-EE64-4D12-8D1E-D8739720307E}"/>
                    </a:ext>
                  </a:extLst>
                </p14:cNvPr>
                <p14:cNvContentPartPr/>
                <p14:nvPr/>
              </p14:nvContentPartPr>
              <p14:xfrm>
                <a:off x="5842947" y="1203431"/>
                <a:ext cx="203760" cy="36072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B18D2E84-EE64-4D12-8D1E-D873972030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34307" y="1194791"/>
                  <a:ext cx="2214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7B5B49E3-CFFE-4015-8F80-A6E63810A2E7}"/>
                    </a:ext>
                  </a:extLst>
                </p14:cNvPr>
                <p14:cNvContentPartPr/>
                <p14:nvPr/>
              </p14:nvContentPartPr>
              <p14:xfrm>
                <a:off x="5849067" y="1793111"/>
                <a:ext cx="156600" cy="31824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7B5B49E3-CFFE-4015-8F80-A6E63810A2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40427" y="1784111"/>
                  <a:ext cx="1742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F2973C9F-B90A-44D4-8C7D-D39BFD346F97}"/>
                    </a:ext>
                  </a:extLst>
                </p14:cNvPr>
                <p14:cNvContentPartPr/>
                <p14:nvPr/>
              </p14:nvContentPartPr>
              <p14:xfrm>
                <a:off x="6077667" y="1737671"/>
                <a:ext cx="16200" cy="18684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F2973C9F-B90A-44D4-8C7D-D39BFD346F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69027" y="1728671"/>
                  <a:ext cx="33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A361D692-B6E6-44B1-BA31-22646D70A3C8}"/>
                    </a:ext>
                  </a:extLst>
                </p14:cNvPr>
                <p14:cNvContentPartPr/>
                <p14:nvPr/>
              </p14:nvContentPartPr>
              <p14:xfrm>
                <a:off x="6169467" y="1667831"/>
                <a:ext cx="109440" cy="19692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A361D692-B6E6-44B1-BA31-22646D70A3C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60827" y="1659191"/>
                  <a:ext cx="127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B7235A4A-5FD4-477E-BB6F-78F4E319D3E8}"/>
                    </a:ext>
                  </a:extLst>
                </p14:cNvPr>
                <p14:cNvContentPartPr/>
                <p14:nvPr/>
              </p14:nvContentPartPr>
              <p14:xfrm>
                <a:off x="6294387" y="1511951"/>
                <a:ext cx="79560" cy="33696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B7235A4A-5FD4-477E-BB6F-78F4E319D3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85387" y="1503311"/>
                  <a:ext cx="972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DBAD1AF8-8DFC-46B7-86BF-B7D7D483DBD8}"/>
                    </a:ext>
                  </a:extLst>
                </p14:cNvPr>
                <p14:cNvContentPartPr/>
                <p14:nvPr/>
              </p14:nvContentPartPr>
              <p14:xfrm>
                <a:off x="5731707" y="1710311"/>
                <a:ext cx="195480" cy="67248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DBAD1AF8-8DFC-46B7-86BF-B7D7D483DB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22707" y="1701671"/>
                  <a:ext cx="21312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0DF37AA6-49DB-4114-9B93-9828244ED51E}"/>
                    </a:ext>
                  </a:extLst>
                </p14:cNvPr>
                <p14:cNvContentPartPr/>
                <p14:nvPr/>
              </p14:nvContentPartPr>
              <p14:xfrm>
                <a:off x="10188147" y="3177311"/>
                <a:ext cx="85680" cy="5832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0DF37AA6-49DB-4114-9B93-9828244ED5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79507" y="3168671"/>
                  <a:ext cx="103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491E37DE-2906-4E24-81EA-2537460602A7}"/>
                    </a:ext>
                  </a:extLst>
                </p14:cNvPr>
                <p14:cNvContentPartPr/>
                <p14:nvPr/>
              </p14:nvContentPartPr>
              <p14:xfrm>
                <a:off x="10169787" y="2831351"/>
                <a:ext cx="201240" cy="41148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491E37DE-2906-4E24-81EA-2537460602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61147" y="2822351"/>
                  <a:ext cx="2188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3D1EA7B6-E0F2-4003-95A3-27FC521AA536}"/>
                    </a:ext>
                  </a:extLst>
                </p14:cNvPr>
                <p14:cNvContentPartPr/>
                <p14:nvPr/>
              </p14:nvContentPartPr>
              <p14:xfrm>
                <a:off x="10046667" y="2944751"/>
                <a:ext cx="277200" cy="2268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3D1EA7B6-E0F2-4003-95A3-27FC521AA53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37667" y="2935751"/>
                  <a:ext cx="294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79E5E59E-E755-4E1A-8A6D-9CE0FB100545}"/>
                    </a:ext>
                  </a:extLst>
                </p14:cNvPr>
                <p14:cNvContentPartPr/>
                <p14:nvPr/>
              </p14:nvContentPartPr>
              <p14:xfrm>
                <a:off x="10475787" y="2882111"/>
                <a:ext cx="54000" cy="34884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79E5E59E-E755-4E1A-8A6D-9CE0FB10054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466787" y="2873471"/>
                  <a:ext cx="716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5FCE96BB-FDF5-40D5-8DCF-672721856951}"/>
                    </a:ext>
                  </a:extLst>
                </p14:cNvPr>
                <p14:cNvContentPartPr/>
                <p14:nvPr/>
              </p14:nvContentPartPr>
              <p14:xfrm>
                <a:off x="10632027" y="2953031"/>
                <a:ext cx="194760" cy="22932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5FCE96BB-FDF5-40D5-8DCF-67272185695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623027" y="2944391"/>
                  <a:ext cx="2124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54B44A68-8E0E-44CB-B41A-99806C6EBF0A}"/>
                    </a:ext>
                  </a:extLst>
                </p14:cNvPr>
                <p14:cNvContentPartPr/>
                <p14:nvPr/>
              </p14:nvContentPartPr>
              <p14:xfrm>
                <a:off x="10854867" y="2877431"/>
                <a:ext cx="132120" cy="39240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54B44A68-8E0E-44CB-B41A-99806C6EBF0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46227" y="2868431"/>
                  <a:ext cx="1497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5419699D-556C-4053-8963-D642D39368E1}"/>
                    </a:ext>
                  </a:extLst>
                </p14:cNvPr>
                <p14:cNvContentPartPr/>
                <p14:nvPr/>
              </p14:nvContentPartPr>
              <p14:xfrm>
                <a:off x="6576267" y="2284151"/>
                <a:ext cx="37080" cy="4320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5419699D-556C-4053-8963-D642D39368E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67627" y="2275511"/>
                  <a:ext cx="54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34777AE9-B058-4F5B-9C9D-2354C3039E21}"/>
                    </a:ext>
                  </a:extLst>
                </p14:cNvPr>
                <p14:cNvContentPartPr/>
                <p14:nvPr/>
              </p14:nvContentPartPr>
              <p14:xfrm>
                <a:off x="6546387" y="1365431"/>
                <a:ext cx="4079520" cy="96192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34777AE9-B058-4F5B-9C9D-2354C3039E2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37387" y="1356791"/>
                  <a:ext cx="4097160" cy="9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01049D52-E906-4548-8B87-7913E59E1F03}"/>
                    </a:ext>
                  </a:extLst>
                </p14:cNvPr>
                <p14:cNvContentPartPr/>
                <p14:nvPr/>
              </p14:nvContentPartPr>
              <p14:xfrm>
                <a:off x="8765787" y="1501151"/>
                <a:ext cx="112680" cy="12924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01049D52-E906-4548-8B87-7913E59E1F0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57147" y="1492511"/>
                  <a:ext cx="130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186F543E-25DE-4C13-89D6-E19B3EFF8A49}"/>
                    </a:ext>
                  </a:extLst>
                </p14:cNvPr>
                <p14:cNvContentPartPr/>
                <p14:nvPr/>
              </p14:nvContentPartPr>
              <p14:xfrm>
                <a:off x="8553027" y="899951"/>
                <a:ext cx="801000" cy="95616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186F543E-25DE-4C13-89D6-E19B3EFF8A4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44027" y="890951"/>
                  <a:ext cx="818640" cy="9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EF59F451-F1A6-42D4-A674-3556267CB827}"/>
                    </a:ext>
                  </a:extLst>
                </p14:cNvPr>
                <p14:cNvContentPartPr/>
                <p14:nvPr/>
              </p14:nvContentPartPr>
              <p14:xfrm>
                <a:off x="8266467" y="900311"/>
                <a:ext cx="282960" cy="30600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EF59F451-F1A6-42D4-A674-3556267CB82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57827" y="891671"/>
                  <a:ext cx="3006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1AD086C2-D939-461E-BAD5-DB35F3D11858}"/>
                    </a:ext>
                  </a:extLst>
                </p14:cNvPr>
                <p14:cNvContentPartPr/>
                <p14:nvPr/>
              </p14:nvContentPartPr>
              <p14:xfrm>
                <a:off x="8438907" y="956471"/>
                <a:ext cx="275040" cy="24084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1AD086C2-D939-461E-BAD5-DB35F3D118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29907" y="947471"/>
                  <a:ext cx="292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0D0E3192-39D1-405C-9F8D-CBE3D12BC164}"/>
                    </a:ext>
                  </a:extLst>
                </p14:cNvPr>
                <p14:cNvContentPartPr/>
                <p14:nvPr/>
              </p14:nvContentPartPr>
              <p14:xfrm>
                <a:off x="8325867" y="1209551"/>
                <a:ext cx="369000" cy="6768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0D0E3192-39D1-405C-9F8D-CBE3D12BC16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17227" y="1200911"/>
                  <a:ext cx="386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26CF50B4-7822-492A-9A6E-FB3CE749313B}"/>
                    </a:ext>
                  </a:extLst>
                </p14:cNvPr>
                <p14:cNvContentPartPr/>
                <p14:nvPr/>
              </p14:nvContentPartPr>
              <p14:xfrm>
                <a:off x="8333787" y="1304231"/>
                <a:ext cx="165600" cy="26604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26CF50B4-7822-492A-9A6E-FB3CE74931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24787" y="1295231"/>
                  <a:ext cx="1832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525928A8-F4DB-4508-8630-571CA62BC8B0}"/>
                    </a:ext>
                  </a:extLst>
                </p14:cNvPr>
                <p14:cNvContentPartPr/>
                <p14:nvPr/>
              </p14:nvContentPartPr>
              <p14:xfrm>
                <a:off x="8614587" y="1274711"/>
                <a:ext cx="114480" cy="18144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525928A8-F4DB-4508-8630-571CA62BC8B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605587" y="1265711"/>
                  <a:ext cx="132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2C3012B9-0828-493A-9C19-910F82A738DA}"/>
                    </a:ext>
                  </a:extLst>
                </p14:cNvPr>
                <p14:cNvContentPartPr/>
                <p14:nvPr/>
              </p14:nvContentPartPr>
              <p14:xfrm>
                <a:off x="8547627" y="1335911"/>
                <a:ext cx="218160" cy="6768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2C3012B9-0828-493A-9C19-910F82A738D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38987" y="1327271"/>
                  <a:ext cx="235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B7B0BDFC-E621-448E-BAFB-7F35164D909C}"/>
                    </a:ext>
                  </a:extLst>
                </p14:cNvPr>
                <p14:cNvContentPartPr/>
                <p14:nvPr/>
              </p14:nvContentPartPr>
              <p14:xfrm>
                <a:off x="8209227" y="844511"/>
                <a:ext cx="160560" cy="83304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B7B0BDFC-E621-448E-BAFB-7F35164D909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00227" y="835871"/>
                  <a:ext cx="178200" cy="85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22D0F344-F7C6-4CF8-AD96-E3438552AA24}"/>
                    </a:ext>
                  </a:extLst>
                </p14:cNvPr>
                <p14:cNvContentPartPr/>
                <p14:nvPr/>
              </p14:nvContentPartPr>
              <p14:xfrm>
                <a:off x="8720787" y="688631"/>
                <a:ext cx="100440" cy="88380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22D0F344-F7C6-4CF8-AD96-E3438552AA2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12147" y="679991"/>
                  <a:ext cx="118080" cy="90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931E3197-26AD-4DA0-9C07-50E2E9FBCF9D}"/>
              </a:ext>
            </a:extLst>
          </p:cNvPr>
          <p:cNvGrpSpPr/>
          <p:nvPr/>
        </p:nvGrpSpPr>
        <p:grpSpPr>
          <a:xfrm>
            <a:off x="441867" y="4467551"/>
            <a:ext cx="1025640" cy="590760"/>
            <a:chOff x="441867" y="4467551"/>
            <a:chExt cx="1025640" cy="59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037CE22C-5E1A-4F28-B33D-C0E1D586AFF2}"/>
                    </a:ext>
                  </a:extLst>
                </p14:cNvPr>
                <p14:cNvContentPartPr/>
                <p14:nvPr/>
              </p14:nvContentPartPr>
              <p14:xfrm>
                <a:off x="441867" y="4467551"/>
                <a:ext cx="234000" cy="50688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037CE22C-5E1A-4F28-B33D-C0E1D586AFF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3227" y="4458911"/>
                  <a:ext cx="25164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A5961DBF-6401-4343-91CD-670742D11F17}"/>
                    </a:ext>
                  </a:extLst>
                </p14:cNvPr>
                <p14:cNvContentPartPr/>
                <p14:nvPr/>
              </p14:nvContentPartPr>
              <p14:xfrm>
                <a:off x="850107" y="4831151"/>
                <a:ext cx="1800" cy="612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A5961DBF-6401-4343-91CD-670742D11F1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1467" y="4822151"/>
                  <a:ext cx="19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2290FCD3-AD60-4A3F-981E-7115F3084FA6}"/>
                    </a:ext>
                  </a:extLst>
                </p14:cNvPr>
                <p14:cNvContentPartPr/>
                <p14:nvPr/>
              </p14:nvContentPartPr>
              <p14:xfrm>
                <a:off x="952347" y="4549991"/>
                <a:ext cx="190440" cy="50832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2290FCD3-AD60-4A3F-981E-7115F3084F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3347" y="4541351"/>
                  <a:ext cx="20808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A518465F-7E5A-4C1F-84A8-D532FC7D0B27}"/>
                    </a:ext>
                  </a:extLst>
                </p14:cNvPr>
                <p14:cNvContentPartPr/>
                <p14:nvPr/>
              </p14:nvContentPartPr>
              <p14:xfrm>
                <a:off x="1242507" y="4616231"/>
                <a:ext cx="225000" cy="34776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A518465F-7E5A-4C1F-84A8-D532FC7D0B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33867" y="4607231"/>
                  <a:ext cx="242640" cy="36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ED58911E-2BA8-4B77-9EF3-EE444A6FD055}"/>
              </a:ext>
            </a:extLst>
          </p:cNvPr>
          <p:cNvGrpSpPr/>
          <p:nvPr/>
        </p:nvGrpSpPr>
        <p:grpSpPr>
          <a:xfrm>
            <a:off x="2188947" y="4788671"/>
            <a:ext cx="312480" cy="118080"/>
            <a:chOff x="2188947" y="4788671"/>
            <a:chExt cx="312480" cy="1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3085CDA5-7DEB-4C05-88B6-DF8E5AAB85B6}"/>
                    </a:ext>
                  </a:extLst>
                </p14:cNvPr>
                <p14:cNvContentPartPr/>
                <p14:nvPr/>
              </p14:nvContentPartPr>
              <p14:xfrm>
                <a:off x="2188947" y="4788671"/>
                <a:ext cx="264960" cy="972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3085CDA5-7DEB-4C05-88B6-DF8E5AAB85B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79947" y="4779671"/>
                  <a:ext cx="282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D9685444-3E2A-45FE-82D2-ECCA50CF3605}"/>
                    </a:ext>
                  </a:extLst>
                </p14:cNvPr>
                <p14:cNvContentPartPr/>
                <p14:nvPr/>
              </p14:nvContentPartPr>
              <p14:xfrm>
                <a:off x="2191107" y="4884071"/>
                <a:ext cx="310320" cy="2268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D9685444-3E2A-45FE-82D2-ECCA50CF360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82107" y="4875431"/>
                  <a:ext cx="3279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Agrupar 82">
            <a:extLst>
              <a:ext uri="{FF2B5EF4-FFF2-40B4-BE49-F238E27FC236}">
                <a16:creationId xmlns:a16="http://schemas.microsoft.com/office/drawing/2014/main" id="{167D7466-F9B6-47F7-9D92-129F70D37DC2}"/>
              </a:ext>
            </a:extLst>
          </p:cNvPr>
          <p:cNvGrpSpPr/>
          <p:nvPr/>
        </p:nvGrpSpPr>
        <p:grpSpPr>
          <a:xfrm>
            <a:off x="2741547" y="4566911"/>
            <a:ext cx="207360" cy="441720"/>
            <a:chOff x="2741547" y="4566911"/>
            <a:chExt cx="207360" cy="4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0697C388-6DAA-4B73-9839-50EE183806D1}"/>
                    </a:ext>
                  </a:extLst>
                </p14:cNvPr>
                <p14:cNvContentPartPr/>
                <p14:nvPr/>
              </p14:nvContentPartPr>
              <p14:xfrm>
                <a:off x="2741547" y="4566911"/>
                <a:ext cx="190800" cy="44172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0697C388-6DAA-4B73-9839-50EE183806D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32547" y="4557911"/>
                  <a:ext cx="2084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9CF8C3D2-A014-4943-8305-72DBEFF58639}"/>
                    </a:ext>
                  </a:extLst>
                </p14:cNvPr>
                <p14:cNvContentPartPr/>
                <p14:nvPr/>
              </p14:nvContentPartPr>
              <p14:xfrm>
                <a:off x="2742627" y="4816751"/>
                <a:ext cx="206280" cy="396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9CF8C3D2-A014-4943-8305-72DBEFF5863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33987" y="4808111"/>
                  <a:ext cx="2239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Agrupar 81">
            <a:extLst>
              <a:ext uri="{FF2B5EF4-FFF2-40B4-BE49-F238E27FC236}">
                <a16:creationId xmlns:a16="http://schemas.microsoft.com/office/drawing/2014/main" id="{A4BDB645-8B40-4AA3-8BC8-FD8171277685}"/>
              </a:ext>
            </a:extLst>
          </p:cNvPr>
          <p:cNvGrpSpPr/>
          <p:nvPr/>
        </p:nvGrpSpPr>
        <p:grpSpPr>
          <a:xfrm>
            <a:off x="3149427" y="4600751"/>
            <a:ext cx="659160" cy="560880"/>
            <a:chOff x="3149427" y="4600751"/>
            <a:chExt cx="659160" cy="56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4FDE0091-AA6D-42B3-922B-DAFE8D207E96}"/>
                    </a:ext>
                  </a:extLst>
                </p14:cNvPr>
                <p14:cNvContentPartPr/>
                <p14:nvPr/>
              </p14:nvContentPartPr>
              <p14:xfrm>
                <a:off x="3153387" y="4866431"/>
                <a:ext cx="360" cy="36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4FDE0091-AA6D-42B3-922B-DAFE8D207E9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44747" y="48577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9D41F9ED-EDC8-40FF-A567-470DE2A2B408}"/>
                    </a:ext>
                  </a:extLst>
                </p14:cNvPr>
                <p14:cNvContentPartPr/>
                <p14:nvPr/>
              </p14:nvContentPartPr>
              <p14:xfrm>
                <a:off x="3149427" y="4600751"/>
                <a:ext cx="311760" cy="56088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9D41F9ED-EDC8-40FF-A567-470DE2A2B40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40427" y="4591751"/>
                  <a:ext cx="32940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B08859D1-88F8-4A05-B209-D2DD458A61B4}"/>
                    </a:ext>
                  </a:extLst>
                </p14:cNvPr>
                <p14:cNvContentPartPr/>
                <p14:nvPr/>
              </p14:nvContentPartPr>
              <p14:xfrm>
                <a:off x="3468387" y="4618391"/>
                <a:ext cx="194760" cy="39420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B08859D1-88F8-4A05-B209-D2DD458A61B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59387" y="4609751"/>
                  <a:ext cx="2124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6251AE6A-ADB6-4948-BE4B-B1C803772B8F}"/>
                    </a:ext>
                  </a:extLst>
                </p14:cNvPr>
                <p14:cNvContentPartPr/>
                <p14:nvPr/>
              </p14:nvContentPartPr>
              <p14:xfrm>
                <a:off x="3418707" y="4829711"/>
                <a:ext cx="227520" cy="4068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6251AE6A-ADB6-4948-BE4B-B1C803772B8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09707" y="4821071"/>
                  <a:ext cx="245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35AB5CAE-B870-45AD-9D51-BF4BA51BAC92}"/>
                    </a:ext>
                  </a:extLst>
                </p14:cNvPr>
                <p14:cNvContentPartPr/>
                <p14:nvPr/>
              </p14:nvContentPartPr>
              <p14:xfrm>
                <a:off x="3765027" y="4866431"/>
                <a:ext cx="43560" cy="2664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35AB5CAE-B870-45AD-9D51-BF4BA51BAC9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56387" y="4857791"/>
                  <a:ext cx="6120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Agrupar 85">
            <a:extLst>
              <a:ext uri="{FF2B5EF4-FFF2-40B4-BE49-F238E27FC236}">
                <a16:creationId xmlns:a16="http://schemas.microsoft.com/office/drawing/2014/main" id="{31AFE745-5AC7-4610-AFD6-47C1D77E5EDF}"/>
              </a:ext>
            </a:extLst>
          </p:cNvPr>
          <p:cNvGrpSpPr/>
          <p:nvPr/>
        </p:nvGrpSpPr>
        <p:grpSpPr>
          <a:xfrm>
            <a:off x="3961947" y="4581671"/>
            <a:ext cx="573840" cy="478800"/>
            <a:chOff x="3961947" y="4581671"/>
            <a:chExt cx="57384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A32E9767-F0DF-41A9-B0C1-DB783206EA64}"/>
                    </a:ext>
                  </a:extLst>
                </p14:cNvPr>
                <p14:cNvContentPartPr/>
                <p14:nvPr/>
              </p14:nvContentPartPr>
              <p14:xfrm>
                <a:off x="3961947" y="4581671"/>
                <a:ext cx="262800" cy="40680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A32E9767-F0DF-41A9-B0C1-DB783206EA6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53307" y="4573031"/>
                  <a:ext cx="2804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45426C9B-46DA-444A-A9D2-CA4A8B7CC5B6}"/>
                    </a:ext>
                  </a:extLst>
                </p14:cNvPr>
                <p14:cNvContentPartPr/>
                <p14:nvPr/>
              </p14:nvContentPartPr>
              <p14:xfrm>
                <a:off x="4154907" y="4892351"/>
                <a:ext cx="380880" cy="16812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45426C9B-46DA-444A-A9D2-CA4A8B7CC5B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45907" y="4883711"/>
                  <a:ext cx="39852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Agrupar 96">
            <a:extLst>
              <a:ext uri="{FF2B5EF4-FFF2-40B4-BE49-F238E27FC236}">
                <a16:creationId xmlns:a16="http://schemas.microsoft.com/office/drawing/2014/main" id="{C189434A-27A4-441D-8A30-876497441641}"/>
              </a:ext>
            </a:extLst>
          </p:cNvPr>
          <p:cNvGrpSpPr/>
          <p:nvPr/>
        </p:nvGrpSpPr>
        <p:grpSpPr>
          <a:xfrm>
            <a:off x="4834587" y="4484831"/>
            <a:ext cx="2328480" cy="693720"/>
            <a:chOff x="4834587" y="4484831"/>
            <a:chExt cx="2328480" cy="69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09B64467-0D30-49C2-9050-700624702121}"/>
                    </a:ext>
                  </a:extLst>
                </p14:cNvPr>
                <p14:cNvContentPartPr/>
                <p14:nvPr/>
              </p14:nvContentPartPr>
              <p14:xfrm>
                <a:off x="4834587" y="4846991"/>
                <a:ext cx="268560" cy="4680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09B64467-0D30-49C2-9050-70062470212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25587" y="4838351"/>
                  <a:ext cx="286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4F15B13D-4ACE-4AE6-8B54-3B0679425347}"/>
                    </a:ext>
                  </a:extLst>
                </p14:cNvPr>
                <p14:cNvContentPartPr/>
                <p14:nvPr/>
              </p14:nvContentPartPr>
              <p14:xfrm>
                <a:off x="5340027" y="4633871"/>
                <a:ext cx="245880" cy="33948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4F15B13D-4ACE-4AE6-8B54-3B067942534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31387" y="4624871"/>
                  <a:ext cx="2635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D8C347CF-E741-47A1-91A7-9E431D451550}"/>
                    </a:ext>
                  </a:extLst>
                </p14:cNvPr>
                <p14:cNvContentPartPr/>
                <p14:nvPr/>
              </p14:nvContentPartPr>
              <p14:xfrm>
                <a:off x="5772027" y="4844111"/>
                <a:ext cx="9720" cy="36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D8C347CF-E741-47A1-91A7-9E431D45155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63027" y="4835111"/>
                  <a:ext cx="2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8329F79E-85CA-4601-8EDF-489036836F11}"/>
                    </a:ext>
                  </a:extLst>
                </p14:cNvPr>
                <p14:cNvContentPartPr/>
                <p14:nvPr/>
              </p14:nvContentPartPr>
              <p14:xfrm>
                <a:off x="5904507" y="4619471"/>
                <a:ext cx="150120" cy="38448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8329F79E-85CA-4601-8EDF-489036836F1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95507" y="4610471"/>
                  <a:ext cx="1677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709973F1-9DB2-4FB8-BFCB-73E29BE14F29}"/>
                    </a:ext>
                  </a:extLst>
                </p14:cNvPr>
                <p14:cNvContentPartPr/>
                <p14:nvPr/>
              </p14:nvContentPartPr>
              <p14:xfrm>
                <a:off x="6093507" y="4588871"/>
                <a:ext cx="225000" cy="36396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709973F1-9DB2-4FB8-BFCB-73E29BE14F2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84507" y="4580231"/>
                  <a:ext cx="2426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A3298690-4980-457D-8CBB-8E6B3D14E7F5}"/>
                    </a:ext>
                  </a:extLst>
                </p14:cNvPr>
                <p14:cNvContentPartPr/>
                <p14:nvPr/>
              </p14:nvContentPartPr>
              <p14:xfrm>
                <a:off x="5761947" y="4484831"/>
                <a:ext cx="309600" cy="63252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A3298690-4980-457D-8CBB-8E6B3D14E7F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52947" y="4476191"/>
                  <a:ext cx="32724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E9FC6FCF-69F1-433C-825B-980334FCAD55}"/>
                    </a:ext>
                  </a:extLst>
                </p14:cNvPr>
                <p14:cNvContentPartPr/>
                <p14:nvPr/>
              </p14:nvContentPartPr>
              <p14:xfrm>
                <a:off x="6336147" y="4589951"/>
                <a:ext cx="106560" cy="43740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E9FC6FCF-69F1-433C-825B-980334FCAD5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27507" y="4581311"/>
                  <a:ext cx="12420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F7F9162D-F193-46EF-8C43-3698BC57C6A1}"/>
                    </a:ext>
                  </a:extLst>
                </p14:cNvPr>
                <p14:cNvContentPartPr/>
                <p14:nvPr/>
              </p14:nvContentPartPr>
              <p14:xfrm>
                <a:off x="6479787" y="4940591"/>
                <a:ext cx="198000" cy="23796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F7F9162D-F193-46EF-8C43-3698BC57C6A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70787" y="4931591"/>
                  <a:ext cx="215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F36AB687-6EAB-49B8-B5BE-007E5D8C00C1}"/>
                    </a:ext>
                  </a:extLst>
                </p14:cNvPr>
                <p14:cNvContentPartPr/>
                <p14:nvPr/>
              </p14:nvContentPartPr>
              <p14:xfrm>
                <a:off x="6867867" y="4852031"/>
                <a:ext cx="295200" cy="5940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F36AB687-6EAB-49B8-B5BE-007E5D8C00C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58867" y="4843391"/>
                  <a:ext cx="3128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Agrupar 108">
            <a:extLst>
              <a:ext uri="{FF2B5EF4-FFF2-40B4-BE49-F238E27FC236}">
                <a16:creationId xmlns:a16="http://schemas.microsoft.com/office/drawing/2014/main" id="{70D01F49-A075-4533-AAFD-FD509F13091E}"/>
              </a:ext>
            </a:extLst>
          </p:cNvPr>
          <p:cNvGrpSpPr/>
          <p:nvPr/>
        </p:nvGrpSpPr>
        <p:grpSpPr>
          <a:xfrm>
            <a:off x="7390227" y="4455671"/>
            <a:ext cx="1512000" cy="439560"/>
            <a:chOff x="7390227" y="4455671"/>
            <a:chExt cx="1512000" cy="4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3062F536-AE8D-4FE4-97B0-D896253C43D4}"/>
                    </a:ext>
                  </a:extLst>
                </p14:cNvPr>
                <p14:cNvContentPartPr/>
                <p14:nvPr/>
              </p14:nvContentPartPr>
              <p14:xfrm>
                <a:off x="7412547" y="4529831"/>
                <a:ext cx="64800" cy="36540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3062F536-AE8D-4FE4-97B0-D896253C43D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03547" y="4521191"/>
                  <a:ext cx="824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89593299-F056-4CF3-968D-1EDCB9DDDE49}"/>
                    </a:ext>
                  </a:extLst>
                </p14:cNvPr>
                <p14:cNvContentPartPr/>
                <p14:nvPr/>
              </p14:nvContentPartPr>
              <p14:xfrm>
                <a:off x="7390227" y="4455671"/>
                <a:ext cx="202680" cy="5184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89593299-F056-4CF3-968D-1EDCB9DDDE4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81227" y="4447031"/>
                  <a:ext cx="220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17760FCA-7D15-4529-AA28-465721CF3453}"/>
                    </a:ext>
                  </a:extLst>
                </p14:cNvPr>
                <p14:cNvContentPartPr/>
                <p14:nvPr/>
              </p14:nvContentPartPr>
              <p14:xfrm>
                <a:off x="7438827" y="4698671"/>
                <a:ext cx="172440" cy="612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17760FCA-7D15-4529-AA28-465721CF345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29827" y="4690031"/>
                  <a:ext cx="190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CD11C460-5A0B-4E05-8007-DBAF89778356}"/>
                    </a:ext>
                  </a:extLst>
                </p14:cNvPr>
                <p14:cNvContentPartPr/>
                <p14:nvPr/>
              </p14:nvContentPartPr>
              <p14:xfrm>
                <a:off x="7857507" y="4765991"/>
                <a:ext cx="360" cy="1116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CD11C460-5A0B-4E05-8007-DBAF8977835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48507" y="4757351"/>
                  <a:ext cx="18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F94CCC11-CACA-439D-AF7F-6A07C180B718}"/>
                    </a:ext>
                  </a:extLst>
                </p14:cNvPr>
                <p14:cNvContentPartPr/>
                <p14:nvPr/>
              </p14:nvContentPartPr>
              <p14:xfrm>
                <a:off x="7874427" y="4483751"/>
                <a:ext cx="190440" cy="41076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F94CCC11-CACA-439D-AF7F-6A07C180B71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65787" y="4474751"/>
                  <a:ext cx="2080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9C5CE5B3-201C-4641-8DED-11417E768FC9}"/>
                    </a:ext>
                  </a:extLst>
                </p14:cNvPr>
                <p14:cNvContentPartPr/>
                <p14:nvPr/>
              </p14:nvContentPartPr>
              <p14:xfrm>
                <a:off x="8148027" y="4469711"/>
                <a:ext cx="159480" cy="28044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9C5CE5B3-201C-4641-8DED-11417E768FC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139027" y="4460711"/>
                  <a:ext cx="1771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EE2905EB-154F-4F59-9AB2-9EAA767DB5CB}"/>
                    </a:ext>
                  </a:extLst>
                </p14:cNvPr>
                <p14:cNvContentPartPr/>
                <p14:nvPr/>
              </p14:nvContentPartPr>
              <p14:xfrm>
                <a:off x="8080347" y="4600751"/>
                <a:ext cx="194760" cy="1224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EE2905EB-154F-4F59-9AB2-9EAA767DB5C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71707" y="4591751"/>
                  <a:ext cx="212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85C19CCA-83C1-4872-AA0D-19C98E7FB9C9}"/>
                    </a:ext>
                  </a:extLst>
                </p14:cNvPr>
                <p14:cNvContentPartPr/>
                <p14:nvPr/>
              </p14:nvContentPartPr>
              <p14:xfrm>
                <a:off x="8457267" y="4657271"/>
                <a:ext cx="57960" cy="5616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85C19CCA-83C1-4872-AA0D-19C98E7FB9C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48267" y="4648631"/>
                  <a:ext cx="756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D9CEF5C6-AF9D-4B7D-B068-24DCC02183D9}"/>
                    </a:ext>
                  </a:extLst>
                </p14:cNvPr>
                <p14:cNvContentPartPr/>
                <p14:nvPr/>
              </p14:nvContentPartPr>
              <p14:xfrm>
                <a:off x="8605587" y="4485191"/>
                <a:ext cx="296640" cy="37440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D9CEF5C6-AF9D-4B7D-B068-24DCC02183D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596587" y="4476551"/>
                  <a:ext cx="314280" cy="39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AD9CC9C0-CF86-48DC-87D0-838590B8F0CD}"/>
              </a:ext>
            </a:extLst>
          </p:cNvPr>
          <p:cNvGrpSpPr/>
          <p:nvPr/>
        </p:nvGrpSpPr>
        <p:grpSpPr>
          <a:xfrm>
            <a:off x="11131707" y="4176671"/>
            <a:ext cx="705240" cy="698760"/>
            <a:chOff x="11131707" y="4176671"/>
            <a:chExt cx="705240" cy="69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368A2BA2-A3FE-4591-A309-FE348B3C2864}"/>
                    </a:ext>
                  </a:extLst>
                </p14:cNvPr>
                <p14:cNvContentPartPr/>
                <p14:nvPr/>
              </p14:nvContentPartPr>
              <p14:xfrm>
                <a:off x="11131707" y="4304111"/>
                <a:ext cx="114840" cy="49068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368A2BA2-A3FE-4591-A309-FE348B3C286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122707" y="4295471"/>
                  <a:ext cx="13248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2D5CCF03-C50F-4B6D-A3C1-0D471A994A24}"/>
                    </a:ext>
                  </a:extLst>
                </p14:cNvPr>
                <p14:cNvContentPartPr/>
                <p14:nvPr/>
              </p14:nvContentPartPr>
              <p14:xfrm>
                <a:off x="11397027" y="4369271"/>
                <a:ext cx="232920" cy="50616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2D5CCF03-C50F-4B6D-A3C1-0D471A994A2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388027" y="4360271"/>
                  <a:ext cx="25056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9B91EA8C-B496-44DF-BC1F-C865CB811B9E}"/>
                    </a:ext>
                  </a:extLst>
                </p14:cNvPr>
                <p14:cNvContentPartPr/>
                <p14:nvPr/>
              </p14:nvContentPartPr>
              <p14:xfrm>
                <a:off x="11681787" y="4176671"/>
                <a:ext cx="155160" cy="51768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9B91EA8C-B496-44DF-BC1F-C865CB811B9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673147" y="4167671"/>
                  <a:ext cx="172800" cy="53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Agrupar 133">
            <a:extLst>
              <a:ext uri="{FF2B5EF4-FFF2-40B4-BE49-F238E27FC236}">
                <a16:creationId xmlns:a16="http://schemas.microsoft.com/office/drawing/2014/main" id="{6FE00D11-B797-4930-A9AD-AF796E3AA353}"/>
              </a:ext>
            </a:extLst>
          </p:cNvPr>
          <p:cNvGrpSpPr/>
          <p:nvPr/>
        </p:nvGrpSpPr>
        <p:grpSpPr>
          <a:xfrm>
            <a:off x="9823107" y="98231"/>
            <a:ext cx="2291040" cy="839160"/>
            <a:chOff x="9823107" y="98231"/>
            <a:chExt cx="2291040" cy="83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D4AD3BFB-9846-4706-86A3-8001011EFFF0}"/>
                    </a:ext>
                  </a:extLst>
                </p14:cNvPr>
                <p14:cNvContentPartPr/>
                <p14:nvPr/>
              </p14:nvContentPartPr>
              <p14:xfrm>
                <a:off x="9823107" y="289751"/>
                <a:ext cx="279720" cy="59652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D4AD3BFB-9846-4706-86A3-8001011EFFF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814107" y="280751"/>
                  <a:ext cx="29736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ADAE832E-FE88-400C-9A39-319A5526DFF6}"/>
                    </a:ext>
                  </a:extLst>
                </p14:cNvPr>
                <p14:cNvContentPartPr/>
                <p14:nvPr/>
              </p14:nvContentPartPr>
              <p14:xfrm>
                <a:off x="9852267" y="236111"/>
                <a:ext cx="242640" cy="5616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ADAE832E-FE88-400C-9A39-319A5526DFF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843627" y="227471"/>
                  <a:ext cx="260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002A8178-5D31-46BE-9509-2F5FCDDA808D}"/>
                    </a:ext>
                  </a:extLst>
                </p14:cNvPr>
                <p14:cNvContentPartPr/>
                <p14:nvPr/>
              </p14:nvContentPartPr>
              <p14:xfrm>
                <a:off x="10062867" y="247631"/>
                <a:ext cx="145440" cy="30024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002A8178-5D31-46BE-9509-2F5FCDDA808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53867" y="238631"/>
                  <a:ext cx="1630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5741026F-6065-42CC-8FDC-AACE5491893E}"/>
                    </a:ext>
                  </a:extLst>
                </p14:cNvPr>
                <p14:cNvContentPartPr/>
                <p14:nvPr/>
              </p14:nvContentPartPr>
              <p14:xfrm>
                <a:off x="10167267" y="280391"/>
                <a:ext cx="211680" cy="28800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5741026F-6065-42CC-8FDC-AACE5491893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158267" y="271751"/>
                  <a:ext cx="2293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FFEE2D06-83FC-4A58-A274-9B350D2E1F1F}"/>
                    </a:ext>
                  </a:extLst>
                </p14:cNvPr>
                <p14:cNvContentPartPr/>
                <p14:nvPr/>
              </p14:nvContentPartPr>
              <p14:xfrm>
                <a:off x="10057107" y="504311"/>
                <a:ext cx="345600" cy="8316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FFEE2D06-83FC-4A58-A274-9B350D2E1F1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048107" y="495671"/>
                  <a:ext cx="363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90190AE1-26C6-4342-9BB1-2BC1B24AFEAD}"/>
                    </a:ext>
                  </a:extLst>
                </p14:cNvPr>
                <p14:cNvContentPartPr/>
                <p14:nvPr/>
              </p14:nvContentPartPr>
              <p14:xfrm>
                <a:off x="10194627" y="579911"/>
                <a:ext cx="154080" cy="26388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90190AE1-26C6-4342-9BB1-2BC1B24AFEA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185627" y="571271"/>
                  <a:ext cx="1717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E8BB8177-D4D4-44A0-80C8-60091AEFF75A}"/>
                    </a:ext>
                  </a:extLst>
                </p14:cNvPr>
                <p14:cNvContentPartPr/>
                <p14:nvPr/>
              </p14:nvContentPartPr>
              <p14:xfrm>
                <a:off x="10411707" y="511511"/>
                <a:ext cx="98280" cy="25668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E8BB8177-D4D4-44A0-80C8-60091AEFF75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403067" y="502871"/>
                  <a:ext cx="1159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17A8850A-4DA6-4E47-A3C1-91BCF0D33D40}"/>
                    </a:ext>
                  </a:extLst>
                </p14:cNvPr>
                <p14:cNvContentPartPr/>
                <p14:nvPr/>
              </p14:nvContentPartPr>
              <p14:xfrm>
                <a:off x="10356267" y="574151"/>
                <a:ext cx="199800" cy="11844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17A8850A-4DA6-4E47-A3C1-91BCF0D33D4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347267" y="565151"/>
                  <a:ext cx="217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C4F32FBF-8ECC-490F-93D3-74EE6DC8CD7D}"/>
                    </a:ext>
                  </a:extLst>
                </p14:cNvPr>
                <p14:cNvContentPartPr/>
                <p14:nvPr/>
              </p14:nvContentPartPr>
              <p14:xfrm>
                <a:off x="10407387" y="98231"/>
                <a:ext cx="390240" cy="83916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C4F32FBF-8ECC-490F-93D3-74EE6DC8CD7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398747" y="89231"/>
                  <a:ext cx="407880" cy="85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D0479BAA-D5FE-48A1-AB83-D4916532248B}"/>
                    </a:ext>
                  </a:extLst>
                </p14:cNvPr>
                <p14:cNvContentPartPr/>
                <p14:nvPr/>
              </p14:nvContentPartPr>
              <p14:xfrm>
                <a:off x="10873227" y="388751"/>
                <a:ext cx="213120" cy="13140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D0479BAA-D5FE-48A1-AB83-D4916532248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864587" y="379751"/>
                  <a:ext cx="230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6E92C3E8-F1C0-4959-A98E-E164D12F5FA1}"/>
                    </a:ext>
                  </a:extLst>
                </p14:cNvPr>
                <p14:cNvContentPartPr/>
                <p14:nvPr/>
              </p14:nvContentPartPr>
              <p14:xfrm>
                <a:off x="11169507" y="282551"/>
                <a:ext cx="144000" cy="40968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6E92C3E8-F1C0-4959-A98E-E164D12F5FA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160507" y="273911"/>
                  <a:ext cx="1616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841FB33F-F34B-4239-A19F-A8170CE8BA31}"/>
                    </a:ext>
                  </a:extLst>
                </p14:cNvPr>
                <p14:cNvContentPartPr/>
                <p14:nvPr/>
              </p14:nvContentPartPr>
              <p14:xfrm>
                <a:off x="11373267" y="331871"/>
                <a:ext cx="88200" cy="11232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841FB33F-F34B-4239-A19F-A8170CE8BA3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364627" y="323231"/>
                  <a:ext cx="105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E266DFDA-04B2-4F49-A8BF-263457F9B036}"/>
                    </a:ext>
                  </a:extLst>
                </p14:cNvPr>
                <p14:cNvContentPartPr/>
                <p14:nvPr/>
              </p14:nvContentPartPr>
              <p14:xfrm>
                <a:off x="11369307" y="167711"/>
                <a:ext cx="154080" cy="36936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E266DFDA-04B2-4F49-A8BF-263457F9B03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360667" y="159071"/>
                  <a:ext cx="1717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D61BDE5A-4F98-4AF5-9602-6CB67806702B}"/>
                    </a:ext>
                  </a:extLst>
                </p14:cNvPr>
                <p14:cNvContentPartPr/>
                <p14:nvPr/>
              </p14:nvContentPartPr>
              <p14:xfrm>
                <a:off x="11377227" y="204791"/>
                <a:ext cx="131040" cy="27972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D61BDE5A-4F98-4AF5-9602-6CB67806702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368227" y="196151"/>
                  <a:ext cx="148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87DD4613-3C98-4690-BB46-14AF27928124}"/>
                    </a:ext>
                  </a:extLst>
                </p14:cNvPr>
                <p14:cNvContentPartPr/>
                <p14:nvPr/>
              </p14:nvContentPartPr>
              <p14:xfrm>
                <a:off x="11472267" y="175991"/>
                <a:ext cx="263880" cy="57132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87DD4613-3C98-4690-BB46-14AF2792812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463627" y="167351"/>
                  <a:ext cx="28152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D31C2716-7B09-470A-9217-D2532EAF5628}"/>
                    </a:ext>
                  </a:extLst>
                </p14:cNvPr>
                <p14:cNvContentPartPr/>
                <p14:nvPr/>
              </p14:nvContentPartPr>
              <p14:xfrm>
                <a:off x="11646507" y="448871"/>
                <a:ext cx="104040" cy="21348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D31C2716-7B09-470A-9217-D2532EAF562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637507" y="440231"/>
                  <a:ext cx="121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7E460F6C-9531-49AF-BBC6-C6C32842C6B5}"/>
                    </a:ext>
                  </a:extLst>
                </p14:cNvPr>
                <p14:cNvContentPartPr/>
                <p14:nvPr/>
              </p14:nvContentPartPr>
              <p14:xfrm>
                <a:off x="11849907" y="553991"/>
                <a:ext cx="4320" cy="756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7E460F6C-9531-49AF-BBC6-C6C32842C6B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840907" y="545351"/>
                  <a:ext cx="21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B485BA0E-ECAB-41D5-87BC-F6628BBD97E2}"/>
                    </a:ext>
                  </a:extLst>
                </p14:cNvPr>
                <p14:cNvContentPartPr/>
                <p14:nvPr/>
              </p14:nvContentPartPr>
              <p14:xfrm>
                <a:off x="11931267" y="281111"/>
                <a:ext cx="182880" cy="37836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B485BA0E-ECAB-41D5-87BC-F6628BBD97E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922267" y="272471"/>
                  <a:ext cx="2005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85019744-75ED-4DCC-9DB8-8D4E621096F7}"/>
                    </a:ext>
                  </a:extLst>
                </p14:cNvPr>
                <p14:cNvContentPartPr/>
                <p14:nvPr/>
              </p14:nvContentPartPr>
              <p14:xfrm>
                <a:off x="11401707" y="217391"/>
                <a:ext cx="95400" cy="33588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85019744-75ED-4DCC-9DB8-8D4E621096F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393067" y="208751"/>
                  <a:ext cx="113040" cy="353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13517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2EEEB3B-646C-4149-97C3-45FE2C943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10" y="152194"/>
            <a:ext cx="7044453" cy="117057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13D5CF2-CD42-46A8-9EC1-4A002885FD04}"/>
              </a:ext>
            </a:extLst>
          </p:cNvPr>
          <p:cNvSpPr txBox="1"/>
          <p:nvPr/>
        </p:nvSpPr>
        <p:spPr>
          <a:xfrm>
            <a:off x="553542" y="1138106"/>
            <a:ext cx="585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Dividindo por V </a:t>
            </a:r>
            <a:r>
              <a:rPr lang="pt-BR" baseline="30000" dirty="0"/>
              <a:t>.</a:t>
            </a:r>
            <a:r>
              <a:rPr lang="pt-BR" dirty="0"/>
              <a:t> </a:t>
            </a:r>
            <a:r>
              <a:rPr lang="pt-BR" dirty="0" err="1"/>
              <a:t>dt</a:t>
            </a:r>
            <a:r>
              <a:rPr lang="pt-BR" dirty="0"/>
              <a:t>, temos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D8AE253-3B81-4504-88C8-CC5E0BCD4BFA}"/>
              </a:ext>
            </a:extLst>
          </p:cNvPr>
          <p:cNvGrpSpPr/>
          <p:nvPr/>
        </p:nvGrpSpPr>
        <p:grpSpPr>
          <a:xfrm>
            <a:off x="405982" y="1602851"/>
            <a:ext cx="637200" cy="896400"/>
            <a:chOff x="405982" y="1602851"/>
            <a:chExt cx="637200" cy="89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B77F4AA1-9461-4D71-9CF2-4C736A7BD1ED}"/>
                    </a:ext>
                  </a:extLst>
                </p14:cNvPr>
                <p14:cNvContentPartPr/>
                <p14:nvPr/>
              </p14:nvContentPartPr>
              <p14:xfrm>
                <a:off x="573022" y="1602851"/>
                <a:ext cx="241560" cy="37188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B77F4AA1-9461-4D71-9CF2-4C736A7BD1E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4022" y="1593851"/>
                  <a:ext cx="2592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B6EC7EEE-325D-4A22-9DA5-1911F5D4B545}"/>
                    </a:ext>
                  </a:extLst>
                </p14:cNvPr>
                <p14:cNvContentPartPr/>
                <p14:nvPr/>
              </p14:nvContentPartPr>
              <p14:xfrm>
                <a:off x="741862" y="1622651"/>
                <a:ext cx="301320" cy="34308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B6EC7EEE-325D-4A22-9DA5-1911F5D4B54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3222" y="1614011"/>
                  <a:ext cx="3189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5AEF641D-FF25-4A46-B40D-F648B9257871}"/>
                    </a:ext>
                  </a:extLst>
                </p14:cNvPr>
                <p14:cNvContentPartPr/>
                <p14:nvPr/>
              </p14:nvContentPartPr>
              <p14:xfrm>
                <a:off x="405982" y="2034491"/>
                <a:ext cx="565920" cy="2988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5AEF641D-FF25-4A46-B40D-F648B92578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7342" y="2025491"/>
                  <a:ext cx="583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AA3863A3-A974-4C24-AFFE-7D1EF18E6301}"/>
                    </a:ext>
                  </a:extLst>
                </p14:cNvPr>
                <p14:cNvContentPartPr/>
                <p14:nvPr/>
              </p14:nvContentPartPr>
              <p14:xfrm>
                <a:off x="476182" y="2164091"/>
                <a:ext cx="264600" cy="33516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AA3863A3-A974-4C24-AFFE-7D1EF18E630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7542" y="2155451"/>
                  <a:ext cx="2822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AE9172D0-5BEB-437E-A6D3-26E0ED8087D4}"/>
                    </a:ext>
                  </a:extLst>
                </p14:cNvPr>
                <p14:cNvContentPartPr/>
                <p14:nvPr/>
              </p14:nvContentPartPr>
              <p14:xfrm>
                <a:off x="870742" y="2157251"/>
                <a:ext cx="136800" cy="26748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AE9172D0-5BEB-437E-A6D3-26E0ED8087D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2102" y="2148251"/>
                  <a:ext cx="1544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5986E8A7-D93A-4901-9117-2AE28FE54936}"/>
                    </a:ext>
                  </a:extLst>
                </p14:cNvPr>
                <p14:cNvContentPartPr/>
                <p14:nvPr/>
              </p14:nvContentPartPr>
              <p14:xfrm>
                <a:off x="782542" y="2241131"/>
                <a:ext cx="223560" cy="6516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5986E8A7-D93A-4901-9117-2AE28FE5493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3902" y="2232131"/>
                  <a:ext cx="24120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0C897860-1624-414F-B60F-FD07595CC5B8}"/>
                  </a:ext>
                </a:extLst>
              </p14:cNvPr>
              <p14:cNvContentPartPr/>
              <p14:nvPr/>
            </p14:nvContentPartPr>
            <p14:xfrm>
              <a:off x="1416502" y="1903091"/>
              <a:ext cx="173520" cy="34560"/>
            </p14:xfrm>
          </p:contentPart>
        </mc:Choice>
        <mc:Fallback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0C897860-1624-414F-B60F-FD07595CC5B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07862" y="1894451"/>
                <a:ext cx="1911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E33E6565-880D-4383-B08C-BD87ADFDBD9F}"/>
                  </a:ext>
                </a:extLst>
              </p14:cNvPr>
              <p14:cNvContentPartPr/>
              <p14:nvPr/>
            </p14:nvContentPartPr>
            <p14:xfrm>
              <a:off x="1345582" y="2042411"/>
              <a:ext cx="213120" cy="504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E33E6565-880D-4383-B08C-BD87ADFDBD9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36942" y="2033771"/>
                <a:ext cx="23076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Agrupar 30">
            <a:extLst>
              <a:ext uri="{FF2B5EF4-FFF2-40B4-BE49-F238E27FC236}">
                <a16:creationId xmlns:a16="http://schemas.microsoft.com/office/drawing/2014/main" id="{BB3E8846-7463-4887-9ED5-530B319EAC4C}"/>
              </a:ext>
            </a:extLst>
          </p:cNvPr>
          <p:cNvGrpSpPr/>
          <p:nvPr/>
        </p:nvGrpSpPr>
        <p:grpSpPr>
          <a:xfrm>
            <a:off x="1812862" y="1547771"/>
            <a:ext cx="2448000" cy="1069200"/>
            <a:chOff x="1812862" y="1547771"/>
            <a:chExt cx="2448000" cy="10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2A4D4E27-AFC8-4A03-902F-64CE2C3B386D}"/>
                    </a:ext>
                  </a:extLst>
                </p14:cNvPr>
                <p14:cNvContentPartPr/>
                <p14:nvPr/>
              </p14:nvContentPartPr>
              <p14:xfrm>
                <a:off x="1848502" y="1762331"/>
                <a:ext cx="7560" cy="40860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2A4D4E27-AFC8-4A03-902F-64CE2C3B386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39502" y="1753331"/>
                  <a:ext cx="252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B1CFD709-ACA8-47E6-A760-04D0478420AC}"/>
                    </a:ext>
                  </a:extLst>
                </p14:cNvPr>
                <p14:cNvContentPartPr/>
                <p14:nvPr/>
              </p14:nvContentPartPr>
              <p14:xfrm>
                <a:off x="1812862" y="1778891"/>
                <a:ext cx="175320" cy="41148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B1CFD709-ACA8-47E6-A760-04D0478420A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04222" y="1770251"/>
                  <a:ext cx="1929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84BA5C58-C470-4F25-B911-AC50522F5032}"/>
                    </a:ext>
                  </a:extLst>
                </p14:cNvPr>
                <p14:cNvContentPartPr/>
                <p14:nvPr/>
              </p14:nvContentPartPr>
              <p14:xfrm>
                <a:off x="2071702" y="1930451"/>
                <a:ext cx="8280" cy="972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84BA5C58-C470-4F25-B911-AC50522F503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62702" y="1921451"/>
                  <a:ext cx="25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CBA34CF3-3A1F-4CC0-A6B9-C09820FAFC4B}"/>
                    </a:ext>
                  </a:extLst>
                </p14:cNvPr>
                <p14:cNvContentPartPr/>
                <p14:nvPr/>
              </p14:nvContentPartPr>
              <p14:xfrm>
                <a:off x="2158462" y="1787171"/>
                <a:ext cx="198360" cy="35496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CBA34CF3-3A1F-4CC0-A6B9-C09820FAFC4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49462" y="1778531"/>
                  <a:ext cx="2160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9465A055-8B46-42FB-AF36-20115B5AF05B}"/>
                    </a:ext>
                  </a:extLst>
                </p14:cNvPr>
                <p14:cNvContentPartPr/>
                <p14:nvPr/>
              </p14:nvContentPartPr>
              <p14:xfrm>
                <a:off x="2335222" y="2036291"/>
                <a:ext cx="466200" cy="13680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9465A055-8B46-42FB-AF36-20115B5AF05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26582" y="2027291"/>
                  <a:ext cx="483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5C2367CE-DB88-4610-89D0-5D9ECA4EBCA3}"/>
                    </a:ext>
                  </a:extLst>
                </p14:cNvPr>
                <p14:cNvContentPartPr/>
                <p14:nvPr/>
              </p14:nvContentPartPr>
              <p14:xfrm>
                <a:off x="2942902" y="2006051"/>
                <a:ext cx="183960" cy="1116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5C2367CE-DB88-4610-89D0-5D9ECA4EBCA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34262" y="1997051"/>
                  <a:ext cx="201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70624DC6-0F32-406E-9333-D7C328948805}"/>
                    </a:ext>
                  </a:extLst>
                </p14:cNvPr>
                <p14:cNvContentPartPr/>
                <p14:nvPr/>
              </p14:nvContentPartPr>
              <p14:xfrm>
                <a:off x="3274822" y="1653251"/>
                <a:ext cx="281160" cy="42768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70624DC6-0F32-406E-9333-D7C32894880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66182" y="1644251"/>
                  <a:ext cx="2988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77D778C5-D385-4332-BF83-C8579314EB08}"/>
                    </a:ext>
                  </a:extLst>
                </p14:cNvPr>
                <p14:cNvContentPartPr/>
                <p14:nvPr/>
              </p14:nvContentPartPr>
              <p14:xfrm>
                <a:off x="3414142" y="1764851"/>
                <a:ext cx="316800" cy="31176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77D778C5-D385-4332-BF83-C8579314EB0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05502" y="1756211"/>
                  <a:ext cx="3344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375D5CF9-A6DA-4FF0-8C83-DE838F3F9CA1}"/>
                    </a:ext>
                  </a:extLst>
                </p14:cNvPr>
                <p14:cNvContentPartPr/>
                <p14:nvPr/>
              </p14:nvContentPartPr>
              <p14:xfrm>
                <a:off x="3206782" y="2105051"/>
                <a:ext cx="547560" cy="3456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375D5CF9-A6DA-4FF0-8C83-DE838F3F9CA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98142" y="2096411"/>
                  <a:ext cx="565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68DE7BE6-A5E4-4C8A-8B06-9CFE5C0BCD66}"/>
                    </a:ext>
                  </a:extLst>
                </p14:cNvPr>
                <p14:cNvContentPartPr/>
                <p14:nvPr/>
              </p14:nvContentPartPr>
              <p14:xfrm>
                <a:off x="3282742" y="2146451"/>
                <a:ext cx="276120" cy="33516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68DE7BE6-A5E4-4C8A-8B06-9CFE5C0BCD6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74102" y="2137811"/>
                  <a:ext cx="2937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5D183623-B7D2-41B0-BA5C-3A047D22ABA5}"/>
                    </a:ext>
                  </a:extLst>
                </p14:cNvPr>
                <p14:cNvContentPartPr/>
                <p14:nvPr/>
              </p14:nvContentPartPr>
              <p14:xfrm>
                <a:off x="3615382" y="2198651"/>
                <a:ext cx="144360" cy="28872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5D183623-B7D2-41B0-BA5C-3A047D22ABA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06382" y="2189651"/>
                  <a:ext cx="1620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5464F395-708D-443E-9A4A-431D61C4F18C}"/>
                    </a:ext>
                  </a:extLst>
                </p14:cNvPr>
                <p14:cNvContentPartPr/>
                <p14:nvPr/>
              </p14:nvContentPartPr>
              <p14:xfrm>
                <a:off x="3254302" y="1547771"/>
                <a:ext cx="202320" cy="106920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5464F395-708D-443E-9A4A-431D61C4F18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45302" y="1538771"/>
                  <a:ext cx="219960" cy="10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D3904F2F-45AF-48F7-9849-8BF10B413787}"/>
                    </a:ext>
                  </a:extLst>
                </p14:cNvPr>
                <p14:cNvContentPartPr/>
                <p14:nvPr/>
              </p14:nvContentPartPr>
              <p14:xfrm>
                <a:off x="3856582" y="1597451"/>
                <a:ext cx="149760" cy="94896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D3904F2F-45AF-48F7-9849-8BF10B41378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47582" y="1588451"/>
                  <a:ext cx="167400" cy="9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A19B1D42-9B56-4A3D-89CE-5565C38B010C}"/>
                    </a:ext>
                  </a:extLst>
                </p14:cNvPr>
                <p14:cNvContentPartPr/>
                <p14:nvPr/>
              </p14:nvContentPartPr>
              <p14:xfrm>
                <a:off x="3601702" y="2187851"/>
                <a:ext cx="182880" cy="2736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A19B1D42-9B56-4A3D-89CE-5565C38B010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93062" y="2179211"/>
                  <a:ext cx="200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C43CD9B0-6649-457A-AA77-C91B3A9E09A1}"/>
                    </a:ext>
                  </a:extLst>
                </p14:cNvPr>
                <p14:cNvContentPartPr/>
                <p14:nvPr/>
              </p14:nvContentPartPr>
              <p14:xfrm>
                <a:off x="4111822" y="2361371"/>
                <a:ext cx="149040" cy="25200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C43CD9B0-6649-457A-AA77-C91B3A9E09A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03182" y="2352731"/>
                  <a:ext cx="16668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CB03DF88-21B9-4659-ADB1-4F39A576EE42}"/>
              </a:ext>
            </a:extLst>
          </p:cNvPr>
          <p:cNvGrpSpPr/>
          <p:nvPr/>
        </p:nvGrpSpPr>
        <p:grpSpPr>
          <a:xfrm>
            <a:off x="4324222" y="1690691"/>
            <a:ext cx="1224000" cy="406080"/>
            <a:chOff x="4324222" y="1690691"/>
            <a:chExt cx="1224000" cy="40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AC399D93-6C89-4E88-B0A0-29891869CBB6}"/>
                    </a:ext>
                  </a:extLst>
                </p14:cNvPr>
                <p14:cNvContentPartPr/>
                <p14:nvPr/>
              </p14:nvContentPartPr>
              <p14:xfrm>
                <a:off x="4324222" y="1956371"/>
                <a:ext cx="271800" cy="2736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AC399D93-6C89-4E88-B0A0-29891869CBB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15582" y="1947371"/>
                  <a:ext cx="289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3B8B7F1C-31E5-4D58-8C52-D544A7682E13}"/>
                    </a:ext>
                  </a:extLst>
                </p14:cNvPr>
                <p14:cNvContentPartPr/>
                <p14:nvPr/>
              </p14:nvContentPartPr>
              <p14:xfrm>
                <a:off x="4851622" y="1764851"/>
                <a:ext cx="11520" cy="33192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3B8B7F1C-31E5-4D58-8C52-D544A7682E1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42622" y="1756211"/>
                  <a:ext cx="291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5896A2B5-F298-48AD-B6D0-9D05DCEFA148}"/>
                    </a:ext>
                  </a:extLst>
                </p14:cNvPr>
                <p14:cNvContentPartPr/>
                <p14:nvPr/>
              </p14:nvContentPartPr>
              <p14:xfrm>
                <a:off x="4824982" y="1698971"/>
                <a:ext cx="184320" cy="35352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5896A2B5-F298-48AD-B6D0-9D05DCEFA14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16342" y="1689971"/>
                  <a:ext cx="2019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F9698A23-9AA6-4DBE-A373-D74303DEDC34}"/>
                    </a:ext>
                  </a:extLst>
                </p14:cNvPr>
                <p14:cNvContentPartPr/>
                <p14:nvPr/>
              </p14:nvContentPartPr>
              <p14:xfrm>
                <a:off x="5135662" y="1900571"/>
                <a:ext cx="36360" cy="5292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F9698A23-9AA6-4DBE-A373-D74303DEDC3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26662" y="1891931"/>
                  <a:ext cx="54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B3B89151-B778-433E-8F07-EB270C7DA8CB}"/>
                    </a:ext>
                  </a:extLst>
                </p14:cNvPr>
                <p14:cNvContentPartPr/>
                <p14:nvPr/>
              </p14:nvContentPartPr>
              <p14:xfrm>
                <a:off x="5300182" y="1690691"/>
                <a:ext cx="248040" cy="36288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B3B89151-B778-433E-8F07-EB270C7DA8C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91182" y="1681691"/>
                  <a:ext cx="265680" cy="38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7C73A9F0-C783-4480-BA2E-A3E60D03DEF4}"/>
              </a:ext>
            </a:extLst>
          </p:cNvPr>
          <p:cNvGrpSpPr/>
          <p:nvPr/>
        </p:nvGrpSpPr>
        <p:grpSpPr>
          <a:xfrm>
            <a:off x="74062" y="2955731"/>
            <a:ext cx="624960" cy="841320"/>
            <a:chOff x="74062" y="2955731"/>
            <a:chExt cx="624960" cy="84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000C195E-4B52-4D1A-8B2D-222A8E59A211}"/>
                    </a:ext>
                  </a:extLst>
                </p14:cNvPr>
                <p14:cNvContentPartPr/>
                <p14:nvPr/>
              </p14:nvContentPartPr>
              <p14:xfrm>
                <a:off x="217702" y="2955731"/>
                <a:ext cx="304200" cy="39420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000C195E-4B52-4D1A-8B2D-222A8E59A21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9062" y="2946731"/>
                  <a:ext cx="3218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6179BFA7-023E-41E4-91F9-5736429C65FE}"/>
                    </a:ext>
                  </a:extLst>
                </p14:cNvPr>
                <p14:cNvContentPartPr/>
                <p14:nvPr/>
              </p14:nvContentPartPr>
              <p14:xfrm>
                <a:off x="468982" y="2998931"/>
                <a:ext cx="230040" cy="37692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6179BFA7-023E-41E4-91F9-5736429C65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0342" y="2990291"/>
                  <a:ext cx="2476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8BE01C76-E04E-4B62-A56D-FBF415707C0E}"/>
                    </a:ext>
                  </a:extLst>
                </p14:cNvPr>
                <p14:cNvContentPartPr/>
                <p14:nvPr/>
              </p14:nvContentPartPr>
              <p14:xfrm>
                <a:off x="74062" y="3439931"/>
                <a:ext cx="545040" cy="1692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8BE01C76-E04E-4B62-A56D-FBF415707C0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062" y="3430931"/>
                  <a:ext cx="562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D85696BF-DE09-4F09-AC25-AE3F1C7C1F74}"/>
                    </a:ext>
                  </a:extLst>
                </p14:cNvPr>
                <p14:cNvContentPartPr/>
                <p14:nvPr/>
              </p14:nvContentPartPr>
              <p14:xfrm>
                <a:off x="163342" y="3430931"/>
                <a:ext cx="284040" cy="35784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D85696BF-DE09-4F09-AC25-AE3F1C7C1F7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4342" y="3421931"/>
                  <a:ext cx="3016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15E48E80-5065-4200-AADF-B87E17E4ECE7}"/>
                    </a:ext>
                  </a:extLst>
                </p14:cNvPr>
                <p14:cNvContentPartPr/>
                <p14:nvPr/>
              </p14:nvContentPartPr>
              <p14:xfrm>
                <a:off x="442702" y="3481331"/>
                <a:ext cx="231480" cy="31572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15E48E80-5065-4200-AADF-B87E17E4ECE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34062" y="3472331"/>
                  <a:ext cx="249120" cy="33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7C13A355-F01D-4DE0-8630-E67825775285}"/>
              </a:ext>
            </a:extLst>
          </p:cNvPr>
          <p:cNvGrpSpPr/>
          <p:nvPr/>
        </p:nvGrpSpPr>
        <p:grpSpPr>
          <a:xfrm>
            <a:off x="988822" y="3291251"/>
            <a:ext cx="291600" cy="121680"/>
            <a:chOff x="988822" y="3291251"/>
            <a:chExt cx="291600" cy="12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2A1291E5-D290-4E07-923D-21036F6ACC28}"/>
                    </a:ext>
                  </a:extLst>
                </p14:cNvPr>
                <p14:cNvContentPartPr/>
                <p14:nvPr/>
              </p14:nvContentPartPr>
              <p14:xfrm>
                <a:off x="996742" y="3291251"/>
                <a:ext cx="245880" cy="1332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2A1291E5-D290-4E07-923D-21036F6ACC2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87742" y="3282251"/>
                  <a:ext cx="263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333C3941-AFE0-4948-BD58-320118E01B19}"/>
                    </a:ext>
                  </a:extLst>
                </p14:cNvPr>
                <p14:cNvContentPartPr/>
                <p14:nvPr/>
              </p14:nvContentPartPr>
              <p14:xfrm>
                <a:off x="988822" y="3412571"/>
                <a:ext cx="291600" cy="36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333C3941-AFE0-4948-BD58-320118E01B1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9822" y="3403931"/>
                  <a:ext cx="3092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Agrupar 67">
            <a:extLst>
              <a:ext uri="{FF2B5EF4-FFF2-40B4-BE49-F238E27FC236}">
                <a16:creationId xmlns:a16="http://schemas.microsoft.com/office/drawing/2014/main" id="{2A38E627-55C6-49A0-8CA3-32B389D2EACE}"/>
              </a:ext>
            </a:extLst>
          </p:cNvPr>
          <p:cNvGrpSpPr/>
          <p:nvPr/>
        </p:nvGrpSpPr>
        <p:grpSpPr>
          <a:xfrm>
            <a:off x="1566262" y="2893091"/>
            <a:ext cx="3237840" cy="877680"/>
            <a:chOff x="1566262" y="2893091"/>
            <a:chExt cx="3237840" cy="87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F7349153-E2C4-4164-9E91-66635503EC4C}"/>
                    </a:ext>
                  </a:extLst>
                </p14:cNvPr>
                <p14:cNvContentPartPr/>
                <p14:nvPr/>
              </p14:nvContentPartPr>
              <p14:xfrm>
                <a:off x="1586062" y="3167051"/>
                <a:ext cx="29160" cy="26388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F7349153-E2C4-4164-9E91-66635503EC4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77062" y="3158411"/>
                  <a:ext cx="468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3B084BB6-94D9-4BBC-BCA8-1EA893E94305}"/>
                    </a:ext>
                  </a:extLst>
                </p14:cNvPr>
                <p14:cNvContentPartPr/>
                <p14:nvPr/>
              </p14:nvContentPartPr>
              <p14:xfrm>
                <a:off x="1566262" y="3092531"/>
                <a:ext cx="192960" cy="39348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3B084BB6-94D9-4BBC-BCA8-1EA893E9430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57262" y="3083891"/>
                  <a:ext cx="2106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73252562-A950-40CE-B819-AEB7460A779C}"/>
                    </a:ext>
                  </a:extLst>
                </p14:cNvPr>
                <p14:cNvContentPartPr/>
                <p14:nvPr/>
              </p14:nvContentPartPr>
              <p14:xfrm>
                <a:off x="1887742" y="3046451"/>
                <a:ext cx="148680" cy="38664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73252562-A950-40CE-B819-AEB7460A779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78742" y="3037811"/>
                  <a:ext cx="1663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AF180D3C-B937-411D-9325-DE18E33A6CC0}"/>
                    </a:ext>
                  </a:extLst>
                </p14:cNvPr>
                <p14:cNvContentPartPr/>
                <p14:nvPr/>
              </p14:nvContentPartPr>
              <p14:xfrm>
                <a:off x="2129662" y="3057251"/>
                <a:ext cx="157320" cy="36540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AF180D3C-B937-411D-9325-DE18E33A6CC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21022" y="3048251"/>
                  <a:ext cx="1749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B2952CC4-DFF0-48E3-9DED-05BB0E96320F}"/>
                    </a:ext>
                  </a:extLst>
                </p14:cNvPr>
                <p14:cNvContentPartPr/>
                <p14:nvPr/>
              </p14:nvContentPartPr>
              <p14:xfrm>
                <a:off x="2273662" y="3285491"/>
                <a:ext cx="341640" cy="17604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B2952CC4-DFF0-48E3-9DED-05BB0E96320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64662" y="3276491"/>
                  <a:ext cx="359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CB841A8C-2FDF-4F6C-B781-73B73C89FE5D}"/>
                    </a:ext>
                  </a:extLst>
                </p14:cNvPr>
                <p14:cNvContentPartPr/>
                <p14:nvPr/>
              </p14:nvContentPartPr>
              <p14:xfrm>
                <a:off x="2675422" y="3305291"/>
                <a:ext cx="164520" cy="612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CB841A8C-2FDF-4F6C-B781-73B73C89FE5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66422" y="3296291"/>
                  <a:ext cx="182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CB4D5592-0048-4D06-A717-4D7ADE6F924C}"/>
                    </a:ext>
                  </a:extLst>
                </p14:cNvPr>
                <p14:cNvContentPartPr/>
                <p14:nvPr/>
              </p14:nvContentPartPr>
              <p14:xfrm>
                <a:off x="2969542" y="3102251"/>
                <a:ext cx="116640" cy="38412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CB4D5592-0048-4D06-A717-4D7ADE6F924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60902" y="3093251"/>
                  <a:ext cx="1342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60148719-DED3-4C04-85B6-F7C597F702D7}"/>
                    </a:ext>
                  </a:extLst>
                </p14:cNvPr>
                <p14:cNvContentPartPr/>
                <p14:nvPr/>
              </p14:nvContentPartPr>
              <p14:xfrm>
                <a:off x="3252862" y="3011171"/>
                <a:ext cx="104040" cy="55332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60148719-DED3-4C04-85B6-F7C597F702D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43862" y="3002171"/>
                  <a:ext cx="12168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5E7FE483-985C-4D80-BB8A-F611874F14CF}"/>
                    </a:ext>
                  </a:extLst>
                </p14:cNvPr>
                <p14:cNvContentPartPr/>
                <p14:nvPr/>
              </p14:nvContentPartPr>
              <p14:xfrm>
                <a:off x="3471742" y="3277931"/>
                <a:ext cx="292320" cy="396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5E7FE483-985C-4D80-BB8A-F611874F14C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63102" y="3269291"/>
                  <a:ext cx="309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EEDD1791-DCD6-4DC5-9B65-2F026A0F8B84}"/>
                    </a:ext>
                  </a:extLst>
                </p14:cNvPr>
                <p14:cNvContentPartPr/>
                <p14:nvPr/>
              </p14:nvContentPartPr>
              <p14:xfrm>
                <a:off x="4033342" y="2927291"/>
                <a:ext cx="215640" cy="33228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EEDD1791-DCD6-4DC5-9B65-2F026A0F8B8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24702" y="2918291"/>
                  <a:ext cx="2332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44E5D0F9-E426-4D84-B251-3692309F1C01}"/>
                    </a:ext>
                  </a:extLst>
                </p14:cNvPr>
                <p14:cNvContentPartPr/>
                <p14:nvPr/>
              </p14:nvContentPartPr>
              <p14:xfrm>
                <a:off x="4226662" y="3041411"/>
                <a:ext cx="214200" cy="28476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44E5D0F9-E426-4D84-B251-3692309F1C0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17662" y="3032771"/>
                  <a:ext cx="2318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2F642196-FDFB-47E4-8721-D06096027CBC}"/>
                    </a:ext>
                  </a:extLst>
                </p14:cNvPr>
                <p14:cNvContentPartPr/>
                <p14:nvPr/>
              </p14:nvContentPartPr>
              <p14:xfrm>
                <a:off x="3962782" y="3341651"/>
                <a:ext cx="517680" cy="4536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2F642196-FDFB-47E4-8721-D06096027CB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953782" y="3333011"/>
                  <a:ext cx="535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09702A74-AB79-46D1-9448-4C7EC2303D64}"/>
                    </a:ext>
                  </a:extLst>
                </p14:cNvPr>
                <p14:cNvContentPartPr/>
                <p14:nvPr/>
              </p14:nvContentPartPr>
              <p14:xfrm>
                <a:off x="4009942" y="3460091"/>
                <a:ext cx="197280" cy="26388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09702A74-AB79-46D1-9448-4C7EC2303D6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01302" y="3451091"/>
                  <a:ext cx="2149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A6AD280E-771E-4D59-9C84-0BADF9E552F1}"/>
                    </a:ext>
                  </a:extLst>
                </p14:cNvPr>
                <p14:cNvContentPartPr/>
                <p14:nvPr/>
              </p14:nvContentPartPr>
              <p14:xfrm>
                <a:off x="4276342" y="3428051"/>
                <a:ext cx="192240" cy="26388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A6AD280E-771E-4D59-9C84-0BADF9E552F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267342" y="3419411"/>
                  <a:ext cx="209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16BD2604-D72B-427D-8B95-FC2CFCA8D008}"/>
                    </a:ext>
                  </a:extLst>
                </p14:cNvPr>
                <p14:cNvContentPartPr/>
                <p14:nvPr/>
              </p14:nvContentPartPr>
              <p14:xfrm>
                <a:off x="4209382" y="3516611"/>
                <a:ext cx="193320" cy="8676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16BD2604-D72B-427D-8B95-FC2CFCA8D00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200742" y="3507971"/>
                  <a:ext cx="210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75025833-4309-47DD-B891-7E6D3CC6DB34}"/>
                    </a:ext>
                  </a:extLst>
                </p14:cNvPr>
                <p14:cNvContentPartPr/>
                <p14:nvPr/>
              </p14:nvContentPartPr>
              <p14:xfrm>
                <a:off x="3904822" y="2893091"/>
                <a:ext cx="264600" cy="87768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75025833-4309-47DD-B891-7E6D3CC6DB3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95822" y="2884091"/>
                  <a:ext cx="282240" cy="89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AEF72D99-AE68-4BF3-B4FE-7162F3E81E9B}"/>
                    </a:ext>
                  </a:extLst>
                </p14:cNvPr>
                <p14:cNvContentPartPr/>
                <p14:nvPr/>
              </p14:nvContentPartPr>
              <p14:xfrm>
                <a:off x="4464262" y="2915411"/>
                <a:ext cx="169200" cy="77652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AEF72D99-AE68-4BF3-B4FE-7162F3E81E9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455622" y="2906771"/>
                  <a:ext cx="186840" cy="79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7650FC91-C17F-4E40-AEEB-65684A780799}"/>
                    </a:ext>
                  </a:extLst>
                </p14:cNvPr>
                <p14:cNvContentPartPr/>
                <p14:nvPr/>
              </p14:nvContentPartPr>
              <p14:xfrm>
                <a:off x="4631662" y="3592931"/>
                <a:ext cx="172440" cy="16272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7650FC91-C17F-4E40-AEEB-65684A78079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23022" y="3584291"/>
                  <a:ext cx="19008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9" name="Tinta 68">
                <a:extLst>
                  <a:ext uri="{FF2B5EF4-FFF2-40B4-BE49-F238E27FC236}">
                    <a16:creationId xmlns:a16="http://schemas.microsoft.com/office/drawing/2014/main" id="{7D850CB5-9C50-4961-B081-6BFA4F051819}"/>
                  </a:ext>
                </a:extLst>
              </p14:cNvPr>
              <p14:cNvContentPartPr/>
              <p14:nvPr/>
            </p14:nvContentPartPr>
            <p14:xfrm>
              <a:off x="7569262" y="26771"/>
              <a:ext cx="226080" cy="6830640"/>
            </p14:xfrm>
          </p:contentPart>
        </mc:Choice>
        <mc:Fallback>
          <p:pic>
            <p:nvPicPr>
              <p:cNvPr id="69" name="Tinta 68">
                <a:extLst>
                  <a:ext uri="{FF2B5EF4-FFF2-40B4-BE49-F238E27FC236}">
                    <a16:creationId xmlns:a16="http://schemas.microsoft.com/office/drawing/2014/main" id="{7D850CB5-9C50-4961-B081-6BFA4F05181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560622" y="18131"/>
                <a:ext cx="243720" cy="68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19" name="Tinta 118">
                <a:extLst>
                  <a:ext uri="{FF2B5EF4-FFF2-40B4-BE49-F238E27FC236}">
                    <a16:creationId xmlns:a16="http://schemas.microsoft.com/office/drawing/2014/main" id="{D15229A2-DAC3-47E6-85A9-C2FB726F67E2}"/>
                  </a:ext>
                </a:extLst>
              </p14:cNvPr>
              <p14:cNvContentPartPr/>
              <p14:nvPr/>
            </p14:nvContentPartPr>
            <p14:xfrm>
              <a:off x="10280782" y="1161491"/>
              <a:ext cx="360" cy="360"/>
            </p14:xfrm>
          </p:contentPart>
        </mc:Choice>
        <mc:Fallback>
          <p:pic>
            <p:nvPicPr>
              <p:cNvPr id="119" name="Tinta 118">
                <a:extLst>
                  <a:ext uri="{FF2B5EF4-FFF2-40B4-BE49-F238E27FC236}">
                    <a16:creationId xmlns:a16="http://schemas.microsoft.com/office/drawing/2014/main" id="{D15229A2-DAC3-47E6-85A9-C2FB726F67E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272142" y="115249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Agrupar 158">
            <a:extLst>
              <a:ext uri="{FF2B5EF4-FFF2-40B4-BE49-F238E27FC236}">
                <a16:creationId xmlns:a16="http://schemas.microsoft.com/office/drawing/2014/main" id="{EF71F64A-F2C0-47BE-AE80-4EA6E86DBE37}"/>
              </a:ext>
            </a:extLst>
          </p:cNvPr>
          <p:cNvGrpSpPr/>
          <p:nvPr/>
        </p:nvGrpSpPr>
        <p:grpSpPr>
          <a:xfrm>
            <a:off x="7485382" y="199931"/>
            <a:ext cx="3330360" cy="2354400"/>
            <a:chOff x="7485382" y="199931"/>
            <a:chExt cx="3330360" cy="235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B10DCBAE-4927-4DA1-89E6-F7107FA3FDFF}"/>
                    </a:ext>
                  </a:extLst>
                </p14:cNvPr>
                <p14:cNvContentPartPr/>
                <p14:nvPr/>
              </p14:nvContentPartPr>
              <p14:xfrm>
                <a:off x="7956622" y="443651"/>
                <a:ext cx="169200" cy="40392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B10DCBAE-4927-4DA1-89E6-F7107FA3FDF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47622" y="434651"/>
                  <a:ext cx="18684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CD3075DC-5014-407C-8EC4-D0EA13B9601A}"/>
                    </a:ext>
                  </a:extLst>
                </p14:cNvPr>
                <p14:cNvContentPartPr/>
                <p14:nvPr/>
              </p14:nvContentPartPr>
              <p14:xfrm>
                <a:off x="8089102" y="474251"/>
                <a:ext cx="110160" cy="18648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CD3075DC-5014-407C-8EC4-D0EA13B9601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080462" y="465611"/>
                  <a:ext cx="127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97B92CB6-394F-4EA6-B855-C3132DC20865}"/>
                    </a:ext>
                  </a:extLst>
                </p14:cNvPr>
                <p14:cNvContentPartPr/>
                <p14:nvPr/>
              </p14:nvContentPartPr>
              <p14:xfrm>
                <a:off x="8192422" y="689531"/>
                <a:ext cx="110880" cy="15192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97B92CB6-394F-4EA6-B855-C3132DC2086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183782" y="680531"/>
                  <a:ext cx="128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615399C2-C8C3-44A9-B029-2FCC0662A2E6}"/>
                    </a:ext>
                  </a:extLst>
                </p14:cNvPr>
                <p14:cNvContentPartPr/>
                <p14:nvPr/>
              </p14:nvContentPartPr>
              <p14:xfrm>
                <a:off x="8189902" y="633371"/>
                <a:ext cx="135720" cy="22788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615399C2-C8C3-44A9-B029-2FCC0662A2E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180902" y="624731"/>
                  <a:ext cx="153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61BDFA0F-BBCA-4D18-8E14-E96719E71046}"/>
                    </a:ext>
                  </a:extLst>
                </p14:cNvPr>
                <p14:cNvContentPartPr/>
                <p14:nvPr/>
              </p14:nvContentPartPr>
              <p14:xfrm>
                <a:off x="8265142" y="656051"/>
                <a:ext cx="206280" cy="25560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61BDFA0F-BBCA-4D18-8E14-E96719E7104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256142" y="647051"/>
                  <a:ext cx="223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349136A3-33DE-4ECD-930C-D56A244C1272}"/>
                    </a:ext>
                  </a:extLst>
                </p14:cNvPr>
                <p14:cNvContentPartPr/>
                <p14:nvPr/>
              </p14:nvContentPartPr>
              <p14:xfrm>
                <a:off x="8427502" y="762251"/>
                <a:ext cx="176760" cy="26100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349136A3-33DE-4ECD-930C-D56A244C127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418502" y="753251"/>
                  <a:ext cx="194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10169DC8-F5A2-40BA-BBE0-820A49594AA0}"/>
                    </a:ext>
                  </a:extLst>
                </p14:cNvPr>
                <p14:cNvContentPartPr/>
                <p14:nvPr/>
              </p14:nvContentPartPr>
              <p14:xfrm>
                <a:off x="8688862" y="550931"/>
                <a:ext cx="136800" cy="756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10169DC8-F5A2-40BA-BBE0-820A49594AA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680222" y="541931"/>
                  <a:ext cx="154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68A427F5-8A99-4F99-92BE-B19AFD2F8256}"/>
                    </a:ext>
                  </a:extLst>
                </p14:cNvPr>
                <p14:cNvContentPartPr/>
                <p14:nvPr/>
              </p14:nvContentPartPr>
              <p14:xfrm>
                <a:off x="8669062" y="680891"/>
                <a:ext cx="138240" cy="612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68A427F5-8A99-4F99-92BE-B19AFD2F825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660422" y="671891"/>
                  <a:ext cx="155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D851A27F-9F71-42E3-8945-7475F64CC08D}"/>
                    </a:ext>
                  </a:extLst>
                </p14:cNvPr>
                <p14:cNvContentPartPr/>
                <p14:nvPr/>
              </p14:nvContentPartPr>
              <p14:xfrm>
                <a:off x="9003142" y="422411"/>
                <a:ext cx="147960" cy="26028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D851A27F-9F71-42E3-8945-7475F64CC08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94502" y="413411"/>
                  <a:ext cx="1656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F3392895-9382-4939-8DAA-7C1F39AC6459}"/>
                    </a:ext>
                  </a:extLst>
                </p14:cNvPr>
                <p14:cNvContentPartPr/>
                <p14:nvPr/>
              </p14:nvContentPartPr>
              <p14:xfrm>
                <a:off x="9194302" y="490451"/>
                <a:ext cx="124920" cy="14220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F3392895-9382-4939-8DAA-7C1F39AC645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185302" y="481811"/>
                  <a:ext cx="142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A563CE60-B4FF-46BB-84D3-F5FA287123A2}"/>
                    </a:ext>
                  </a:extLst>
                </p14:cNvPr>
                <p14:cNvContentPartPr/>
                <p14:nvPr/>
              </p14:nvContentPartPr>
              <p14:xfrm>
                <a:off x="9158662" y="467051"/>
                <a:ext cx="142200" cy="16920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A563CE60-B4FF-46BB-84D3-F5FA287123A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50022" y="458051"/>
                  <a:ext cx="159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D9A2173E-5A20-4E06-919B-F0BF02A65C24}"/>
                    </a:ext>
                  </a:extLst>
                </p14:cNvPr>
                <p14:cNvContentPartPr/>
                <p14:nvPr/>
              </p14:nvContentPartPr>
              <p14:xfrm>
                <a:off x="8873902" y="371291"/>
                <a:ext cx="156600" cy="39852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D9A2173E-5A20-4E06-919B-F0BF02A65C2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865262" y="362291"/>
                  <a:ext cx="1742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437EBB2E-E378-4124-8A2D-6EF3BAE46FC5}"/>
                    </a:ext>
                  </a:extLst>
                </p14:cNvPr>
                <p14:cNvContentPartPr/>
                <p14:nvPr/>
              </p14:nvContentPartPr>
              <p14:xfrm>
                <a:off x="9364942" y="330971"/>
                <a:ext cx="46440" cy="27324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437EBB2E-E378-4124-8A2D-6EF3BAE46FC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55942" y="322331"/>
                  <a:ext cx="640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CB0E697D-C231-4D7F-8AE4-93E82E31C656}"/>
                    </a:ext>
                  </a:extLst>
                </p14:cNvPr>
                <p14:cNvContentPartPr/>
                <p14:nvPr/>
              </p14:nvContentPartPr>
              <p14:xfrm>
                <a:off x="9439462" y="527171"/>
                <a:ext cx="92520" cy="14796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CB0E697D-C231-4D7F-8AE4-93E82E31C65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30462" y="518171"/>
                  <a:ext cx="110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1EC26CD3-2F45-424C-8A01-7E302FFC6D91}"/>
                    </a:ext>
                  </a:extLst>
                </p14:cNvPr>
                <p14:cNvContentPartPr/>
                <p14:nvPr/>
              </p14:nvContentPartPr>
              <p14:xfrm>
                <a:off x="8944822" y="699611"/>
                <a:ext cx="627840" cy="12312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1EC26CD3-2F45-424C-8A01-7E302FFC6D9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936182" y="690971"/>
                  <a:ext cx="645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B4BB8C3A-8BE8-4D60-A163-00E7440C2B6A}"/>
                    </a:ext>
                  </a:extLst>
                </p14:cNvPr>
                <p14:cNvContentPartPr/>
                <p14:nvPr/>
              </p14:nvContentPartPr>
              <p14:xfrm>
                <a:off x="8946262" y="909851"/>
                <a:ext cx="119880" cy="44568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B4BB8C3A-8BE8-4D60-A163-00E7440C2B6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937262" y="901211"/>
                  <a:ext cx="13752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445E0DEF-F17F-43E5-A0CA-EFEDF99B3448}"/>
                    </a:ext>
                  </a:extLst>
                </p14:cNvPr>
                <p14:cNvContentPartPr/>
                <p14:nvPr/>
              </p14:nvContentPartPr>
              <p14:xfrm>
                <a:off x="9072982" y="996971"/>
                <a:ext cx="187200" cy="25812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445E0DEF-F17F-43E5-A0CA-EFEDF99B344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064342" y="987971"/>
                  <a:ext cx="2048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77DACA85-DE0E-48EE-BE6E-B314C6A6C729}"/>
                    </a:ext>
                  </a:extLst>
                </p14:cNvPr>
                <p14:cNvContentPartPr/>
                <p14:nvPr/>
              </p14:nvContentPartPr>
              <p14:xfrm>
                <a:off x="9324622" y="990131"/>
                <a:ext cx="120600" cy="21996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77DACA85-DE0E-48EE-BE6E-B314C6A6C72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315982" y="981491"/>
                  <a:ext cx="138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7668FE60-EAD3-4FC4-97E6-EA361D0AD56B}"/>
                    </a:ext>
                  </a:extLst>
                </p14:cNvPr>
                <p14:cNvContentPartPr/>
                <p14:nvPr/>
              </p14:nvContentPartPr>
              <p14:xfrm>
                <a:off x="9447382" y="834251"/>
                <a:ext cx="110520" cy="46116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7668FE60-EAD3-4FC4-97E6-EA361D0AD56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438742" y="825611"/>
                  <a:ext cx="12816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B910D56A-A8EB-41B2-8872-5D21C11E687F}"/>
                    </a:ext>
                  </a:extLst>
                </p14:cNvPr>
                <p14:cNvContentPartPr/>
                <p14:nvPr/>
              </p14:nvContentPartPr>
              <p14:xfrm>
                <a:off x="9312382" y="1156811"/>
                <a:ext cx="117360" cy="8748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B910D56A-A8EB-41B2-8872-5D21C11E687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303382" y="1147811"/>
                  <a:ext cx="135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AFA4C9E5-693E-4F5D-A52C-51A0A4DB30FD}"/>
                    </a:ext>
                  </a:extLst>
                </p14:cNvPr>
                <p14:cNvContentPartPr/>
                <p14:nvPr/>
              </p14:nvContentPartPr>
              <p14:xfrm>
                <a:off x="9614782" y="1137731"/>
                <a:ext cx="115200" cy="15660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AFA4C9E5-693E-4F5D-A52C-51A0A4DB30F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606142" y="1129091"/>
                  <a:ext cx="132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70B74B1B-F8B4-4E13-AC86-3620AAB74E0D}"/>
                    </a:ext>
                  </a:extLst>
                </p14:cNvPr>
                <p14:cNvContentPartPr/>
                <p14:nvPr/>
              </p14:nvContentPartPr>
              <p14:xfrm>
                <a:off x="9799102" y="631211"/>
                <a:ext cx="176040" cy="1332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70B74B1B-F8B4-4E13-AC86-3620AAB74E0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790462" y="622211"/>
                  <a:ext cx="193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33FC0135-CF56-4077-B7E3-77D9462D38C9}"/>
                    </a:ext>
                  </a:extLst>
                </p14:cNvPr>
                <p14:cNvContentPartPr/>
                <p14:nvPr/>
              </p14:nvContentPartPr>
              <p14:xfrm>
                <a:off x="9711262" y="741011"/>
                <a:ext cx="207720" cy="4896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33FC0135-CF56-4077-B7E3-77D9462D38C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702622" y="732011"/>
                  <a:ext cx="225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FEB07050-B393-4EEF-ABFE-D5379435D795}"/>
                    </a:ext>
                  </a:extLst>
                </p14:cNvPr>
                <p14:cNvContentPartPr/>
                <p14:nvPr/>
              </p14:nvContentPartPr>
              <p14:xfrm>
                <a:off x="10175302" y="346811"/>
                <a:ext cx="203040" cy="23076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FEB07050-B393-4EEF-ABFE-D5379435D79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166662" y="337811"/>
                  <a:ext cx="220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D605998D-02AD-466B-B5A8-64D21147A565}"/>
                    </a:ext>
                  </a:extLst>
                </p14:cNvPr>
                <p14:cNvContentPartPr/>
                <p14:nvPr/>
              </p14:nvContentPartPr>
              <p14:xfrm>
                <a:off x="10383382" y="364091"/>
                <a:ext cx="140760" cy="16452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D605998D-02AD-466B-B5A8-64D21147A56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374382" y="355451"/>
                  <a:ext cx="158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381FA372-DD41-4920-928F-4EB94BC511BF}"/>
                    </a:ext>
                  </a:extLst>
                </p14:cNvPr>
                <p14:cNvContentPartPr/>
                <p14:nvPr/>
              </p14:nvContentPartPr>
              <p14:xfrm>
                <a:off x="10332262" y="359411"/>
                <a:ext cx="249840" cy="15732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381FA372-DD41-4920-928F-4EB94BC511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323262" y="350771"/>
                  <a:ext cx="267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19258B3C-2959-4846-BBB4-1C734BD37D1C}"/>
                    </a:ext>
                  </a:extLst>
                </p14:cNvPr>
                <p14:cNvContentPartPr/>
                <p14:nvPr/>
              </p14:nvContentPartPr>
              <p14:xfrm>
                <a:off x="10077742" y="199931"/>
                <a:ext cx="141840" cy="38664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19258B3C-2959-4846-BBB4-1C734BD37D1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68742" y="191291"/>
                  <a:ext cx="1594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07DB2807-40F7-4261-9A82-78A8B520B03B}"/>
                    </a:ext>
                  </a:extLst>
                </p14:cNvPr>
                <p14:cNvContentPartPr/>
                <p14:nvPr/>
              </p14:nvContentPartPr>
              <p14:xfrm>
                <a:off x="10631422" y="219011"/>
                <a:ext cx="30600" cy="28152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07DB2807-40F7-4261-9A82-78A8B520B03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622422" y="210011"/>
                  <a:ext cx="48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F9DB0131-7067-4B58-845E-D10B912C17C8}"/>
                    </a:ext>
                  </a:extLst>
                </p14:cNvPr>
                <p14:cNvContentPartPr/>
                <p14:nvPr/>
              </p14:nvContentPartPr>
              <p14:xfrm>
                <a:off x="10619542" y="430331"/>
                <a:ext cx="167040" cy="15840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F9DB0131-7067-4B58-845E-D10B912C17C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610542" y="421331"/>
                  <a:ext cx="184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7850E607-CF20-4AC4-B571-0E4501B8CF7B}"/>
                    </a:ext>
                  </a:extLst>
                </p14:cNvPr>
                <p14:cNvContentPartPr/>
                <p14:nvPr/>
              </p14:nvContentPartPr>
              <p14:xfrm>
                <a:off x="10129942" y="615731"/>
                <a:ext cx="685800" cy="5220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7850E607-CF20-4AC4-B571-0E4501B8CF7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121302" y="607091"/>
                  <a:ext cx="703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2CF17EC0-EA47-4759-984D-FCD737341A0F}"/>
                    </a:ext>
                  </a:extLst>
                </p14:cNvPr>
                <p14:cNvContentPartPr/>
                <p14:nvPr/>
              </p14:nvContentPartPr>
              <p14:xfrm>
                <a:off x="10196902" y="831731"/>
                <a:ext cx="185400" cy="33696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2CF17EC0-EA47-4759-984D-FCD737341A0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187902" y="823091"/>
                  <a:ext cx="2030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F72BF041-49D5-473F-A587-7E06652DDBFF}"/>
                    </a:ext>
                  </a:extLst>
                </p14:cNvPr>
                <p14:cNvContentPartPr/>
                <p14:nvPr/>
              </p14:nvContentPartPr>
              <p14:xfrm>
                <a:off x="10416142" y="838931"/>
                <a:ext cx="145080" cy="27684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F72BF041-49D5-473F-A587-7E06652DDBF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07142" y="830291"/>
                  <a:ext cx="1627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969CFA08-8823-4FBA-BDA7-964154674325}"/>
                    </a:ext>
                  </a:extLst>
                </p14:cNvPr>
                <p14:cNvContentPartPr/>
                <p14:nvPr/>
              </p14:nvContentPartPr>
              <p14:xfrm>
                <a:off x="10009342" y="792851"/>
                <a:ext cx="198360" cy="45972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969CFA08-8823-4FBA-BDA7-96415467432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000342" y="784211"/>
                  <a:ext cx="21600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0B09E96A-B261-462E-B690-9A455DE29CEC}"/>
                    </a:ext>
                  </a:extLst>
                </p14:cNvPr>
                <p14:cNvContentPartPr/>
                <p14:nvPr/>
              </p14:nvContentPartPr>
              <p14:xfrm>
                <a:off x="10554022" y="741011"/>
                <a:ext cx="96480" cy="44208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0B09E96A-B261-462E-B690-9A455DE29CE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545022" y="732011"/>
                  <a:ext cx="1141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8BD40151-142B-4220-BE1A-50B5800A6B90}"/>
                    </a:ext>
                  </a:extLst>
                </p14:cNvPr>
                <p14:cNvContentPartPr/>
                <p14:nvPr/>
              </p14:nvContentPartPr>
              <p14:xfrm>
                <a:off x="10634662" y="1078691"/>
                <a:ext cx="142920" cy="15336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8BD40151-142B-4220-BE1A-50B5800A6B9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625662" y="1070051"/>
                  <a:ext cx="160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57D3B2A0-1E0E-4EBF-9444-225C6DEFE24D}"/>
                    </a:ext>
                  </a:extLst>
                </p14:cNvPr>
                <p14:cNvContentPartPr/>
                <p14:nvPr/>
              </p14:nvContentPartPr>
              <p14:xfrm>
                <a:off x="7485382" y="1810931"/>
                <a:ext cx="299520" cy="6192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57D3B2A0-1E0E-4EBF-9444-225C6DEFE24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476742" y="1802291"/>
                  <a:ext cx="317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1F54BE85-3A61-45DD-997F-F09D6229B0AA}"/>
                    </a:ext>
                  </a:extLst>
                </p14:cNvPr>
                <p14:cNvContentPartPr/>
                <p14:nvPr/>
              </p14:nvContentPartPr>
              <p14:xfrm>
                <a:off x="7861942" y="1822811"/>
                <a:ext cx="84240" cy="3240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1F54BE85-3A61-45DD-997F-F09D6229B0A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53302" y="1814171"/>
                  <a:ext cx="101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24052AAE-EBF7-4A1A-8FC3-A49226FAF764}"/>
                    </a:ext>
                  </a:extLst>
                </p14:cNvPr>
                <p14:cNvContentPartPr/>
                <p14:nvPr/>
              </p14:nvContentPartPr>
              <p14:xfrm>
                <a:off x="8062822" y="1720571"/>
                <a:ext cx="106560" cy="32220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24052AAE-EBF7-4A1A-8FC3-A49226FAF76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054182" y="1711931"/>
                  <a:ext cx="1242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9BEF0770-74EF-4F87-B148-91942DED88F4}"/>
                    </a:ext>
                  </a:extLst>
                </p14:cNvPr>
                <p14:cNvContentPartPr/>
                <p14:nvPr/>
              </p14:nvContentPartPr>
              <p14:xfrm>
                <a:off x="8107462" y="1700051"/>
                <a:ext cx="156600" cy="21420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9BEF0770-74EF-4F87-B148-91942DED88F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098822" y="1691411"/>
                  <a:ext cx="174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1779EE88-74F6-46E2-8DD6-9666B891D3E0}"/>
                    </a:ext>
                  </a:extLst>
                </p14:cNvPr>
                <p14:cNvContentPartPr/>
                <p14:nvPr/>
              </p14:nvContentPartPr>
              <p14:xfrm>
                <a:off x="8188822" y="1955291"/>
                <a:ext cx="132120" cy="13104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1779EE88-74F6-46E2-8DD6-9666B891D3E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180182" y="1946291"/>
                  <a:ext cx="149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25B799D5-1F46-44EF-BE48-2D11F7A5296A}"/>
                    </a:ext>
                  </a:extLst>
                </p14:cNvPr>
                <p14:cNvContentPartPr/>
                <p14:nvPr/>
              </p14:nvContentPartPr>
              <p14:xfrm>
                <a:off x="8150662" y="1868891"/>
                <a:ext cx="190800" cy="23652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25B799D5-1F46-44EF-BE48-2D11F7A5296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142022" y="1860251"/>
                  <a:ext cx="208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A967CCC6-3030-4A67-99A3-CF950AE7EB30}"/>
                    </a:ext>
                  </a:extLst>
                </p14:cNvPr>
                <p14:cNvContentPartPr/>
                <p14:nvPr/>
              </p14:nvContentPartPr>
              <p14:xfrm>
                <a:off x="8356942" y="1944491"/>
                <a:ext cx="147240" cy="15408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A967CCC6-3030-4A67-99A3-CF950AE7EB3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347942" y="1935851"/>
                  <a:ext cx="164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31A0C353-5E3C-4D7E-9272-31DCEDE518DD}"/>
                    </a:ext>
                  </a:extLst>
                </p14:cNvPr>
                <p14:cNvContentPartPr/>
                <p14:nvPr/>
              </p14:nvContentPartPr>
              <p14:xfrm>
                <a:off x="8482222" y="1909211"/>
                <a:ext cx="205560" cy="30024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31A0C353-5E3C-4D7E-9272-31DCEDE518D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473582" y="1900211"/>
                  <a:ext cx="2232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28F2642B-8E07-4C93-AB4D-C8ADE07F19D4}"/>
                    </a:ext>
                  </a:extLst>
                </p14:cNvPr>
                <p14:cNvContentPartPr/>
                <p14:nvPr/>
              </p14:nvContentPartPr>
              <p14:xfrm>
                <a:off x="8879302" y="1883291"/>
                <a:ext cx="181080" cy="612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28F2642B-8E07-4C93-AB4D-C8ADE07F19D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870662" y="1874291"/>
                  <a:ext cx="198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37DC40DA-7D99-48A2-91F6-78EF69A1C5BF}"/>
                    </a:ext>
                  </a:extLst>
                </p14:cNvPr>
                <p14:cNvContentPartPr/>
                <p14:nvPr/>
              </p14:nvContentPartPr>
              <p14:xfrm>
                <a:off x="8877862" y="2003531"/>
                <a:ext cx="164520" cy="288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37DC40DA-7D99-48A2-91F6-78EF69A1C5B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869222" y="1994891"/>
                  <a:ext cx="182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EA19C7E5-AEE6-460A-BD3B-2CD7FF1FC19E}"/>
                    </a:ext>
                  </a:extLst>
                </p14:cNvPr>
                <p14:cNvContentPartPr/>
                <p14:nvPr/>
              </p14:nvContentPartPr>
              <p14:xfrm>
                <a:off x="9227062" y="1520411"/>
                <a:ext cx="177480" cy="30636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EA19C7E5-AEE6-460A-BD3B-2CD7FF1FC19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218062" y="1511771"/>
                  <a:ext cx="1951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093BA33D-4A45-4D70-83E7-CDF9FC517E43}"/>
                    </a:ext>
                  </a:extLst>
                </p14:cNvPr>
                <p14:cNvContentPartPr/>
                <p14:nvPr/>
              </p14:nvContentPartPr>
              <p14:xfrm>
                <a:off x="9417142" y="1604291"/>
                <a:ext cx="143280" cy="11016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093BA33D-4A45-4D70-83E7-CDF9FC517E4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08502" y="1595651"/>
                  <a:ext cx="160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23AC9B8C-29F9-4036-83B9-5E292D80F477}"/>
                    </a:ext>
                  </a:extLst>
                </p14:cNvPr>
                <p14:cNvContentPartPr/>
                <p14:nvPr/>
              </p14:nvContentPartPr>
              <p14:xfrm>
                <a:off x="9381862" y="1616171"/>
                <a:ext cx="193320" cy="14796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23AC9B8C-29F9-4036-83B9-5E292D80F47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373222" y="1607531"/>
                  <a:ext cx="210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6830DD8E-FCE3-4AE0-875B-DDB4D380A15B}"/>
                    </a:ext>
                  </a:extLst>
                </p14:cNvPr>
                <p14:cNvContentPartPr/>
                <p14:nvPr/>
              </p14:nvContentPartPr>
              <p14:xfrm>
                <a:off x="9502822" y="1657571"/>
                <a:ext cx="295560" cy="16200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6830DD8E-FCE3-4AE0-875B-DDB4D380A15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493822" y="1648571"/>
                  <a:ext cx="313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3C083823-2349-43B7-9D5A-B1C330DBF5CE}"/>
                    </a:ext>
                  </a:extLst>
                </p14:cNvPr>
                <p14:cNvContentPartPr/>
                <p14:nvPr/>
              </p14:nvContentPartPr>
              <p14:xfrm>
                <a:off x="9650782" y="1659731"/>
                <a:ext cx="146160" cy="20664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3C083823-2349-43B7-9D5A-B1C330DBF5C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642142" y="1651091"/>
                  <a:ext cx="163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598809EE-D3EB-4D98-8DC4-32CC4A36E10F}"/>
                    </a:ext>
                  </a:extLst>
                </p14:cNvPr>
                <p14:cNvContentPartPr/>
                <p14:nvPr/>
              </p14:nvContentPartPr>
              <p14:xfrm>
                <a:off x="9871462" y="1626971"/>
                <a:ext cx="95040" cy="18288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598809EE-D3EB-4D98-8DC4-32CC4A36E10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862462" y="1617971"/>
                  <a:ext cx="112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20ADFCC7-F6FA-4638-9329-59982F208277}"/>
                    </a:ext>
                  </a:extLst>
                </p14:cNvPr>
                <p14:cNvContentPartPr/>
                <p14:nvPr/>
              </p14:nvContentPartPr>
              <p14:xfrm>
                <a:off x="9855622" y="1702571"/>
                <a:ext cx="113400" cy="6516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20ADFCC7-F6FA-4638-9329-59982F20827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846982" y="1693571"/>
                  <a:ext cx="131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6C9F8E4F-2247-481D-BDE5-634C8867A0B6}"/>
                    </a:ext>
                  </a:extLst>
                </p14:cNvPr>
                <p14:cNvContentPartPr/>
                <p14:nvPr/>
              </p14:nvContentPartPr>
              <p14:xfrm>
                <a:off x="9123382" y="1455611"/>
                <a:ext cx="174960" cy="51660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6C9F8E4F-2247-481D-BDE5-634C8867A0B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114382" y="1446611"/>
                  <a:ext cx="19260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32F4DAF2-8077-4E08-ADC0-3340D81A8EE8}"/>
                    </a:ext>
                  </a:extLst>
                </p14:cNvPr>
                <p14:cNvContentPartPr/>
                <p14:nvPr/>
              </p14:nvContentPartPr>
              <p14:xfrm>
                <a:off x="9961822" y="1396211"/>
                <a:ext cx="101160" cy="46296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32F4DAF2-8077-4E08-ADC0-3340D81A8EE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953182" y="1387571"/>
                  <a:ext cx="1188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2E77BCD7-8CF3-4E96-89FE-9E5B55912D3C}"/>
                    </a:ext>
                  </a:extLst>
                </p14:cNvPr>
                <p14:cNvContentPartPr/>
                <p14:nvPr/>
              </p14:nvContentPartPr>
              <p14:xfrm>
                <a:off x="10014382" y="1740011"/>
                <a:ext cx="224280" cy="18036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2E77BCD7-8CF3-4E96-89FE-9E5B55912D3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005382" y="1731371"/>
                  <a:ext cx="241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B5B56E58-4AF4-4364-9287-1D51B21AF0A6}"/>
                    </a:ext>
                  </a:extLst>
                </p14:cNvPr>
                <p14:cNvContentPartPr/>
                <p14:nvPr/>
              </p14:nvContentPartPr>
              <p14:xfrm>
                <a:off x="9049942" y="1830011"/>
                <a:ext cx="1568880" cy="15264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B5B56E58-4AF4-4364-9287-1D51B21AF0A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040942" y="1821011"/>
                  <a:ext cx="1586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8806BCB7-9581-4A21-80EC-F464FED1916B}"/>
                    </a:ext>
                  </a:extLst>
                </p14:cNvPr>
                <p14:cNvContentPartPr/>
                <p14:nvPr/>
              </p14:nvContentPartPr>
              <p14:xfrm>
                <a:off x="9238942" y="2056091"/>
                <a:ext cx="155160" cy="31176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8806BCB7-9581-4A21-80EC-F464FED1916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229942" y="2047091"/>
                  <a:ext cx="1728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53389E9C-4BEE-422D-8EA0-D47DA34E51BF}"/>
                    </a:ext>
                  </a:extLst>
                </p14:cNvPr>
                <p14:cNvContentPartPr/>
                <p14:nvPr/>
              </p14:nvContentPartPr>
              <p14:xfrm>
                <a:off x="9464662" y="2098571"/>
                <a:ext cx="105480" cy="25632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53389E9C-4BEE-422D-8EA0-D47DA34E51B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455662" y="2089931"/>
                  <a:ext cx="1231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3EA728A6-9B00-4FE0-850C-BDDFDA75FCDC}"/>
                    </a:ext>
                  </a:extLst>
                </p14:cNvPr>
                <p14:cNvContentPartPr/>
                <p14:nvPr/>
              </p14:nvContentPartPr>
              <p14:xfrm>
                <a:off x="9522622" y="2102891"/>
                <a:ext cx="295200" cy="30708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3EA728A6-9B00-4FE0-850C-BDDFDA75FCD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513982" y="2093891"/>
                  <a:ext cx="3128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837611FD-D814-430C-968B-6B9EC75AC3A5}"/>
                    </a:ext>
                  </a:extLst>
                </p14:cNvPr>
                <p14:cNvContentPartPr/>
                <p14:nvPr/>
              </p14:nvContentPartPr>
              <p14:xfrm>
                <a:off x="9686062" y="2159411"/>
                <a:ext cx="160560" cy="25092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837611FD-D814-430C-968B-6B9EC75AC3A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677422" y="2150771"/>
                  <a:ext cx="1782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DABC0DCB-AD56-4E39-B9DA-C08A1E4F1CD7}"/>
                    </a:ext>
                  </a:extLst>
                </p14:cNvPr>
                <p14:cNvContentPartPr/>
                <p14:nvPr/>
              </p14:nvContentPartPr>
              <p14:xfrm>
                <a:off x="9915382" y="2108651"/>
                <a:ext cx="97920" cy="18936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DABC0DCB-AD56-4E39-B9DA-C08A1E4F1CD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906742" y="2100011"/>
                  <a:ext cx="115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743AEA0C-4B57-41C7-B98B-8F90155DFD33}"/>
                    </a:ext>
                  </a:extLst>
                </p14:cNvPr>
                <p14:cNvContentPartPr/>
                <p14:nvPr/>
              </p14:nvContentPartPr>
              <p14:xfrm>
                <a:off x="9883342" y="2146451"/>
                <a:ext cx="104040" cy="5472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743AEA0C-4B57-41C7-B98B-8F90155DFD3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874342" y="2137811"/>
                  <a:ext cx="121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447EC954-5593-4A43-A43F-2726B932F82C}"/>
                    </a:ext>
                  </a:extLst>
                </p14:cNvPr>
                <p14:cNvContentPartPr/>
                <p14:nvPr/>
              </p14:nvContentPartPr>
              <p14:xfrm>
                <a:off x="9127702" y="2041691"/>
                <a:ext cx="199440" cy="51264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447EC954-5593-4A43-A43F-2726B932F82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119062" y="2033051"/>
                  <a:ext cx="21708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EFC3F28F-1F2A-4530-BAC5-DAFD545F4444}"/>
                    </a:ext>
                  </a:extLst>
                </p14:cNvPr>
                <p14:cNvContentPartPr/>
                <p14:nvPr/>
              </p14:nvContentPartPr>
              <p14:xfrm>
                <a:off x="10032742" y="1964651"/>
                <a:ext cx="126720" cy="40824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EFC3F28F-1F2A-4530-BAC5-DAFD545F444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023742" y="1955651"/>
                  <a:ext cx="1443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79638C19-D540-4BA1-AE80-1B0BACE8E275}"/>
                    </a:ext>
                  </a:extLst>
                </p14:cNvPr>
                <p14:cNvContentPartPr/>
                <p14:nvPr/>
              </p14:nvContentPartPr>
              <p14:xfrm>
                <a:off x="10079902" y="2240051"/>
                <a:ext cx="185400" cy="14904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79638C19-D540-4BA1-AE80-1B0BACE8E27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071262" y="2231051"/>
                  <a:ext cx="203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D7FFEF75-AE04-4523-A79A-504B9F81F213}"/>
                    </a:ext>
                  </a:extLst>
                </p14:cNvPr>
                <p14:cNvContentPartPr/>
                <p14:nvPr/>
              </p14:nvContentPartPr>
              <p14:xfrm>
                <a:off x="10282222" y="2275331"/>
                <a:ext cx="360" cy="36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D7FFEF75-AE04-4523-A79A-504B9F81F21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273222" y="22663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1163E193-AB45-4CCB-8414-CF8FD6F4659D}"/>
                    </a:ext>
                  </a:extLst>
                </p14:cNvPr>
                <p14:cNvContentPartPr/>
                <p14:nvPr/>
              </p14:nvContentPartPr>
              <p14:xfrm>
                <a:off x="10102222" y="2219891"/>
                <a:ext cx="184320" cy="23940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1163E193-AB45-4CCB-8414-CF8FD6F4659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093222" y="2210891"/>
                  <a:ext cx="20196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Agrupar 190">
            <a:extLst>
              <a:ext uri="{FF2B5EF4-FFF2-40B4-BE49-F238E27FC236}">
                <a16:creationId xmlns:a16="http://schemas.microsoft.com/office/drawing/2014/main" id="{57173775-F4AA-411F-80FD-121556A1A6C8}"/>
              </a:ext>
            </a:extLst>
          </p:cNvPr>
          <p:cNvGrpSpPr/>
          <p:nvPr/>
        </p:nvGrpSpPr>
        <p:grpSpPr>
          <a:xfrm>
            <a:off x="7898662" y="2780771"/>
            <a:ext cx="1347120" cy="974160"/>
            <a:chOff x="7898662" y="2780771"/>
            <a:chExt cx="1347120" cy="97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ADE8AD31-4A3A-4935-9287-141098BAD877}"/>
                    </a:ext>
                  </a:extLst>
                </p14:cNvPr>
                <p14:cNvContentPartPr/>
                <p14:nvPr/>
              </p14:nvContentPartPr>
              <p14:xfrm>
                <a:off x="8006302" y="2870411"/>
                <a:ext cx="188280" cy="38448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ADE8AD31-4A3A-4935-9287-141098BAD87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997302" y="2861771"/>
                  <a:ext cx="2059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84ADEC7F-CC3E-4F4A-82C4-6A45F54E1C39}"/>
                    </a:ext>
                  </a:extLst>
                </p14:cNvPr>
                <p14:cNvContentPartPr/>
                <p14:nvPr/>
              </p14:nvContentPartPr>
              <p14:xfrm>
                <a:off x="8179822" y="2988851"/>
                <a:ext cx="189000" cy="26136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84ADEC7F-CC3E-4F4A-82C4-6A45F54E1C3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170822" y="2980211"/>
                  <a:ext cx="2066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C7164EF3-A0A3-4B90-9238-F4CE11C9A17A}"/>
                    </a:ext>
                  </a:extLst>
                </p14:cNvPr>
                <p14:cNvContentPartPr/>
                <p14:nvPr/>
              </p14:nvContentPartPr>
              <p14:xfrm>
                <a:off x="7908022" y="3132851"/>
                <a:ext cx="621360" cy="11268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C7164EF3-A0A3-4B90-9238-F4CE11C9A17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899022" y="3123851"/>
                  <a:ext cx="639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84CCA038-394B-452A-956E-3AF4A096C722}"/>
                    </a:ext>
                  </a:extLst>
                </p14:cNvPr>
                <p14:cNvContentPartPr/>
                <p14:nvPr/>
              </p14:nvContentPartPr>
              <p14:xfrm>
                <a:off x="8036182" y="3277931"/>
                <a:ext cx="174240" cy="37656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84CCA038-394B-452A-956E-3AF4A096C72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027182" y="3269291"/>
                  <a:ext cx="1918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5BD02939-B553-40B1-A1F7-DC9360DBFB79}"/>
                    </a:ext>
                  </a:extLst>
                </p14:cNvPr>
                <p14:cNvContentPartPr/>
                <p14:nvPr/>
              </p14:nvContentPartPr>
              <p14:xfrm>
                <a:off x="8328142" y="3331211"/>
                <a:ext cx="104760" cy="18324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5BD02939-B553-40B1-A1F7-DC9360DBFB7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19502" y="3322571"/>
                  <a:ext cx="122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1C93822F-8046-4B1F-8F76-C539FA5908DC}"/>
                    </a:ext>
                  </a:extLst>
                </p14:cNvPr>
                <p14:cNvContentPartPr/>
                <p14:nvPr/>
              </p14:nvContentPartPr>
              <p14:xfrm>
                <a:off x="8261182" y="3345251"/>
                <a:ext cx="201240" cy="12096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1C93822F-8046-4B1F-8F76-C539FA5908D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252182" y="3336611"/>
                  <a:ext cx="218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280811DF-3AC6-4DBC-BD5C-3ABFE0EEF606}"/>
                    </a:ext>
                  </a:extLst>
                </p14:cNvPr>
                <p14:cNvContentPartPr/>
                <p14:nvPr/>
              </p14:nvContentPartPr>
              <p14:xfrm>
                <a:off x="7898662" y="2780771"/>
                <a:ext cx="269640" cy="97416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280811DF-3AC6-4DBC-BD5C-3ABFE0EEF60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90022" y="2772131"/>
                  <a:ext cx="287280" cy="9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1CBFC259-15BE-4F90-B22E-2255EB4BF15C}"/>
                    </a:ext>
                  </a:extLst>
                </p14:cNvPr>
                <p14:cNvContentPartPr/>
                <p14:nvPr/>
              </p14:nvContentPartPr>
              <p14:xfrm>
                <a:off x="8477542" y="2830451"/>
                <a:ext cx="72360" cy="77148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1CBFC259-15BE-4F90-B22E-2255EB4BF15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468902" y="2821451"/>
                  <a:ext cx="90000" cy="78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3BCEC5A8-2358-4318-AED8-23557B16F0EA}"/>
                    </a:ext>
                  </a:extLst>
                </p14:cNvPr>
                <p14:cNvContentPartPr/>
                <p14:nvPr/>
              </p14:nvContentPartPr>
              <p14:xfrm>
                <a:off x="8698222" y="3396731"/>
                <a:ext cx="231480" cy="19944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3BCEC5A8-2358-4318-AED8-23557B16F0E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689222" y="3388091"/>
                  <a:ext cx="249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F66CD9AE-7360-4226-A662-6C063C81D937}"/>
                    </a:ext>
                  </a:extLst>
                </p14:cNvPr>
                <p14:cNvContentPartPr/>
                <p14:nvPr/>
              </p14:nvContentPartPr>
              <p14:xfrm>
                <a:off x="8989462" y="3067691"/>
                <a:ext cx="256320" cy="13608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F66CD9AE-7360-4226-A662-6C063C81D93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980462" y="3059051"/>
                  <a:ext cx="27396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Agrupar 189">
            <a:extLst>
              <a:ext uri="{FF2B5EF4-FFF2-40B4-BE49-F238E27FC236}">
                <a16:creationId xmlns:a16="http://schemas.microsoft.com/office/drawing/2014/main" id="{D3A273B2-F1C1-4031-B48F-E9095E8A0BA3}"/>
              </a:ext>
            </a:extLst>
          </p:cNvPr>
          <p:cNvGrpSpPr/>
          <p:nvPr/>
        </p:nvGrpSpPr>
        <p:grpSpPr>
          <a:xfrm>
            <a:off x="9471142" y="2564771"/>
            <a:ext cx="1998000" cy="1190880"/>
            <a:chOff x="9471142" y="2564771"/>
            <a:chExt cx="1998000" cy="11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0A496107-882B-4753-90C5-CE18DA658810}"/>
                    </a:ext>
                  </a:extLst>
                </p14:cNvPr>
                <p14:cNvContentPartPr/>
                <p14:nvPr/>
              </p14:nvContentPartPr>
              <p14:xfrm>
                <a:off x="9573382" y="2726051"/>
                <a:ext cx="42480" cy="29340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0A496107-882B-4753-90C5-CE18DA65881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564742" y="2717051"/>
                  <a:ext cx="601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DB4F8010-96AF-41D1-BB76-3F9894EA7916}"/>
                    </a:ext>
                  </a:extLst>
                </p14:cNvPr>
                <p14:cNvContentPartPr/>
                <p14:nvPr/>
              </p14:nvContentPartPr>
              <p14:xfrm>
                <a:off x="9471142" y="3136451"/>
                <a:ext cx="297000" cy="3816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DB4F8010-96AF-41D1-BB76-3F9894EA791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462142" y="3127451"/>
                  <a:ext cx="314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F28CDD05-BF10-406C-B1A9-B20D02B75625}"/>
                    </a:ext>
                  </a:extLst>
                </p14:cNvPr>
                <p14:cNvContentPartPr/>
                <p14:nvPr/>
              </p14:nvContentPartPr>
              <p14:xfrm>
                <a:off x="9552502" y="3344171"/>
                <a:ext cx="41040" cy="30852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F28CDD05-BF10-406C-B1A9-B20D02B7562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543502" y="3335531"/>
                  <a:ext cx="586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A29E1BF7-7BFC-4DE3-A968-DFAF48FB05B9}"/>
                    </a:ext>
                  </a:extLst>
                </p14:cNvPr>
                <p14:cNvContentPartPr/>
                <p14:nvPr/>
              </p14:nvContentPartPr>
              <p14:xfrm>
                <a:off x="9699382" y="3276851"/>
                <a:ext cx="71280" cy="16452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A29E1BF7-7BFC-4DE3-A968-DFAF48FB05B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690742" y="3268211"/>
                  <a:ext cx="88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8A5E47DD-1069-488E-AB1B-E2BD9D8BA450}"/>
                    </a:ext>
                  </a:extLst>
                </p14:cNvPr>
                <p14:cNvContentPartPr/>
                <p14:nvPr/>
              </p14:nvContentPartPr>
              <p14:xfrm>
                <a:off x="9581302" y="3320771"/>
                <a:ext cx="167040" cy="20592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8A5E47DD-1069-488E-AB1B-E2BD9D8BA45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572662" y="3311771"/>
                  <a:ext cx="1846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4C5F337F-11E5-48C7-968A-0AF192581052}"/>
                    </a:ext>
                  </a:extLst>
                </p14:cNvPr>
                <p14:cNvContentPartPr/>
                <p14:nvPr/>
              </p14:nvContentPartPr>
              <p14:xfrm>
                <a:off x="9772822" y="3432731"/>
                <a:ext cx="139320" cy="23292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4C5F337F-11E5-48C7-968A-0AF19258105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764182" y="3424091"/>
                  <a:ext cx="156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5A4E82C0-8B11-40E9-8C1D-88EE174E9873}"/>
                    </a:ext>
                  </a:extLst>
                </p14:cNvPr>
                <p14:cNvContentPartPr/>
                <p14:nvPr/>
              </p14:nvContentPartPr>
              <p14:xfrm>
                <a:off x="9721702" y="3458651"/>
                <a:ext cx="187920" cy="25092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5A4E82C0-8B11-40E9-8C1D-88EE174E987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713062" y="3450011"/>
                  <a:ext cx="2055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DF5B4A75-F8F9-4972-8149-E2808D6FD674}"/>
                    </a:ext>
                  </a:extLst>
                </p14:cNvPr>
                <p14:cNvContentPartPr/>
                <p14:nvPr/>
              </p14:nvContentPartPr>
              <p14:xfrm>
                <a:off x="9913942" y="3507251"/>
                <a:ext cx="136440" cy="17244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DF5B4A75-F8F9-4972-8149-E2808D6FD67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904942" y="3498251"/>
                  <a:ext cx="154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E96070AA-54D5-441A-8C98-492731F66097}"/>
                    </a:ext>
                  </a:extLst>
                </p14:cNvPr>
                <p14:cNvContentPartPr/>
                <p14:nvPr/>
              </p14:nvContentPartPr>
              <p14:xfrm>
                <a:off x="10028782" y="3522371"/>
                <a:ext cx="280440" cy="23328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E96070AA-54D5-441A-8C98-492731F6609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020142" y="3513371"/>
                  <a:ext cx="2980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6C107428-61CD-4D58-B306-69226787E35A}"/>
                    </a:ext>
                  </a:extLst>
                </p14:cNvPr>
                <p14:cNvContentPartPr/>
                <p14:nvPr/>
              </p14:nvContentPartPr>
              <p14:xfrm>
                <a:off x="10282222" y="3052571"/>
                <a:ext cx="40680" cy="3564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6C107428-61CD-4D58-B306-69226787E35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273222" y="3043571"/>
                  <a:ext cx="58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B0B9497B-85C4-4B5A-85A8-EFCD2C92B7F8}"/>
                    </a:ext>
                  </a:extLst>
                </p14:cNvPr>
                <p14:cNvContentPartPr/>
                <p14:nvPr/>
              </p14:nvContentPartPr>
              <p14:xfrm>
                <a:off x="10624582" y="2682131"/>
                <a:ext cx="306360" cy="37080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B0B9497B-85C4-4B5A-85A8-EFCD2C92B7F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615582" y="2673491"/>
                  <a:ext cx="3240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F80E6685-8627-4B9D-89A7-26747B8A33C8}"/>
                    </a:ext>
                  </a:extLst>
                </p14:cNvPr>
                <p14:cNvContentPartPr/>
                <p14:nvPr/>
              </p14:nvContentPartPr>
              <p14:xfrm>
                <a:off x="10952902" y="2812811"/>
                <a:ext cx="211680" cy="24588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F80E6685-8627-4B9D-89A7-26747B8A33C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943902" y="2803811"/>
                  <a:ext cx="229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037FEB98-EFB6-440D-883D-87CF7C4EC7DB}"/>
                    </a:ext>
                  </a:extLst>
                </p14:cNvPr>
                <p14:cNvContentPartPr/>
                <p14:nvPr/>
              </p14:nvContentPartPr>
              <p14:xfrm>
                <a:off x="10862182" y="2831531"/>
                <a:ext cx="313920" cy="24732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037FEB98-EFB6-440D-883D-87CF7C4EC7D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853542" y="2822891"/>
                  <a:ext cx="3315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49F9756A-4025-433C-BCBE-9D9D41258A65}"/>
                    </a:ext>
                  </a:extLst>
                </p14:cNvPr>
                <p14:cNvContentPartPr/>
                <p14:nvPr/>
              </p14:nvContentPartPr>
              <p14:xfrm>
                <a:off x="10589302" y="3178931"/>
                <a:ext cx="599760" cy="9252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49F9756A-4025-433C-BCBE-9D9D41258A6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580662" y="3169931"/>
                  <a:ext cx="617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2BD71C3A-B0AC-429E-88CB-4ADB102F8BF6}"/>
                    </a:ext>
                  </a:extLst>
                </p14:cNvPr>
                <p14:cNvContentPartPr/>
                <p14:nvPr/>
              </p14:nvContentPartPr>
              <p14:xfrm>
                <a:off x="10711342" y="3284411"/>
                <a:ext cx="247320" cy="38556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2BD71C3A-B0AC-429E-88CB-4ADB102F8BF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702342" y="3275771"/>
                  <a:ext cx="2649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C7D36F33-939D-4C8C-9F27-F51FBE375B0C}"/>
                    </a:ext>
                  </a:extLst>
                </p14:cNvPr>
                <p14:cNvContentPartPr/>
                <p14:nvPr/>
              </p14:nvContentPartPr>
              <p14:xfrm>
                <a:off x="10889902" y="3266411"/>
                <a:ext cx="287640" cy="26532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C7D36F33-939D-4C8C-9F27-F51FBE375B0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880902" y="3257411"/>
                  <a:ext cx="305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6FB3F1BC-C5A5-4BCC-8D43-F08840B95D4A}"/>
                    </a:ext>
                  </a:extLst>
                </p14:cNvPr>
                <p14:cNvContentPartPr/>
                <p14:nvPr/>
              </p14:nvContentPartPr>
              <p14:xfrm>
                <a:off x="10494982" y="2625971"/>
                <a:ext cx="317880" cy="102024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6FB3F1BC-C5A5-4BCC-8D43-F08840B95D4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485982" y="2617331"/>
                  <a:ext cx="335520" cy="10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F98FC24A-90EE-471D-8F03-312B362099B1}"/>
                    </a:ext>
                  </a:extLst>
                </p14:cNvPr>
                <p14:cNvContentPartPr/>
                <p14:nvPr/>
              </p14:nvContentPartPr>
              <p14:xfrm>
                <a:off x="11161702" y="2564771"/>
                <a:ext cx="157680" cy="847440"/>
              </p14:xfrm>
            </p:contentPart>
          </mc:Choice>
          <mc:Fallback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F98FC24A-90EE-471D-8F03-312B362099B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152702" y="2555771"/>
                  <a:ext cx="175320" cy="86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1F9CB9E2-E039-45E6-8B66-2F6AA268A31A}"/>
                    </a:ext>
                  </a:extLst>
                </p14:cNvPr>
                <p14:cNvContentPartPr/>
                <p14:nvPr/>
              </p14:nvContentPartPr>
              <p14:xfrm>
                <a:off x="11318662" y="3307451"/>
                <a:ext cx="150480" cy="201240"/>
              </p14:xfrm>
            </p:contentPart>
          </mc:Choice>
          <mc:Fallback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1F9CB9E2-E039-45E6-8B66-2F6AA268A31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310022" y="3298811"/>
                  <a:ext cx="16812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Agrupar 244">
            <a:extLst>
              <a:ext uri="{FF2B5EF4-FFF2-40B4-BE49-F238E27FC236}">
                <a16:creationId xmlns:a16="http://schemas.microsoft.com/office/drawing/2014/main" id="{68334606-7E06-4DAB-B242-BC6B1A09D30B}"/>
              </a:ext>
            </a:extLst>
          </p:cNvPr>
          <p:cNvGrpSpPr/>
          <p:nvPr/>
        </p:nvGrpSpPr>
        <p:grpSpPr>
          <a:xfrm>
            <a:off x="7680862" y="3907571"/>
            <a:ext cx="4654440" cy="1511100"/>
            <a:chOff x="7680862" y="3907571"/>
            <a:chExt cx="4654440" cy="15111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20F5C0C8-40F1-4361-8EE5-D6F844C9C337}"/>
                    </a:ext>
                  </a:extLst>
                </p14:cNvPr>
                <p14:cNvContentPartPr/>
                <p14:nvPr/>
              </p14:nvContentPartPr>
              <p14:xfrm>
                <a:off x="7680862" y="3907571"/>
                <a:ext cx="4654440" cy="33660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20F5C0C8-40F1-4361-8EE5-D6F844C9C33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672222" y="3898931"/>
                  <a:ext cx="46720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787C4BA1-E5BD-4D73-84CF-505D2F986BFF}"/>
                    </a:ext>
                  </a:extLst>
                </p14:cNvPr>
                <p14:cNvContentPartPr/>
                <p14:nvPr/>
              </p14:nvContentPartPr>
              <p14:xfrm>
                <a:off x="7914502" y="4691831"/>
                <a:ext cx="459720" cy="726840"/>
              </p14:xfrm>
            </p:contentPart>
          </mc:Choice>
          <mc:Fallback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787C4BA1-E5BD-4D73-84CF-505D2F986BF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905862" y="4682831"/>
                  <a:ext cx="477360" cy="74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76BC81A8-351B-4B4A-A600-C9A054B124C2}"/>
                    </a:ext>
                  </a:extLst>
                </p14:cNvPr>
                <p14:cNvContentPartPr/>
                <p14:nvPr/>
              </p14:nvContentPartPr>
              <p14:xfrm>
                <a:off x="8519662" y="4723511"/>
                <a:ext cx="282600" cy="4644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76BC81A8-351B-4B4A-A600-C9A054B124C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510662" y="4714871"/>
                  <a:ext cx="300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8E037BC5-92A0-4164-BE85-729AACA90831}"/>
                    </a:ext>
                  </a:extLst>
                </p14:cNvPr>
                <p14:cNvContentPartPr/>
                <p14:nvPr/>
              </p14:nvContentPartPr>
              <p14:xfrm>
                <a:off x="8553862" y="4866431"/>
                <a:ext cx="278640" cy="2736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8E037BC5-92A0-4164-BE85-729AACA9083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544862" y="4857791"/>
                  <a:ext cx="296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20AE1402-6C2D-435F-B37B-9BF1255AA065}"/>
                    </a:ext>
                  </a:extLst>
                </p14:cNvPr>
                <p14:cNvContentPartPr/>
                <p14:nvPr/>
              </p14:nvContentPartPr>
              <p14:xfrm>
                <a:off x="9152182" y="4274591"/>
                <a:ext cx="194760" cy="28512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20AE1402-6C2D-435F-B37B-9BF1255AA06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143182" y="4265951"/>
                  <a:ext cx="212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5FDB892C-C6CF-429A-8D17-AEBE472A4577}"/>
                    </a:ext>
                  </a:extLst>
                </p14:cNvPr>
                <p14:cNvContentPartPr/>
                <p14:nvPr/>
              </p14:nvContentPartPr>
              <p14:xfrm>
                <a:off x="9410662" y="4349111"/>
                <a:ext cx="209160" cy="12456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5FDB892C-C6CF-429A-8D17-AEBE472A457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402022" y="4340471"/>
                  <a:ext cx="226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4523B6E5-4867-48B6-ACF8-0644D65A4914}"/>
                    </a:ext>
                  </a:extLst>
                </p14:cNvPr>
                <p14:cNvContentPartPr/>
                <p14:nvPr/>
              </p14:nvContentPartPr>
              <p14:xfrm>
                <a:off x="9396262" y="4326791"/>
                <a:ext cx="219600" cy="16452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4523B6E5-4867-48B6-ACF8-0644D65A491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387622" y="4317791"/>
                  <a:ext cx="237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CC6F2244-15B0-4744-A2B6-BBDB6085E3F9}"/>
                    </a:ext>
                  </a:extLst>
                </p14:cNvPr>
                <p14:cNvContentPartPr/>
                <p14:nvPr/>
              </p14:nvContentPartPr>
              <p14:xfrm>
                <a:off x="9284662" y="4120151"/>
                <a:ext cx="17280" cy="38304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CC6F2244-15B0-4744-A2B6-BBDB6085E3F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276022" y="4111151"/>
                  <a:ext cx="349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33230751-1058-452A-AED2-3D04CB28FB8C}"/>
                    </a:ext>
                  </a:extLst>
                </p14:cNvPr>
                <p14:cNvContentPartPr/>
                <p14:nvPr/>
              </p14:nvContentPartPr>
              <p14:xfrm>
                <a:off x="9501382" y="4154351"/>
                <a:ext cx="348120" cy="46224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33230751-1058-452A-AED2-3D04CB28FB8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492382" y="4145351"/>
                  <a:ext cx="36576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B5161C68-310C-498F-8AF7-FEA4048FA4A2}"/>
                    </a:ext>
                  </a:extLst>
                </p14:cNvPr>
                <p14:cNvContentPartPr/>
                <p14:nvPr/>
              </p14:nvContentPartPr>
              <p14:xfrm>
                <a:off x="9700822" y="4277111"/>
                <a:ext cx="223560" cy="372600"/>
              </p14:xfrm>
            </p:contentPart>
          </mc:Choice>
          <mc:Fallback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B5161C68-310C-498F-8AF7-FEA4048FA4A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691822" y="4268111"/>
                  <a:ext cx="2412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03208C96-089F-4F96-9C5F-02531938FAAA}"/>
                    </a:ext>
                  </a:extLst>
                </p14:cNvPr>
                <p14:cNvContentPartPr/>
                <p14:nvPr/>
              </p14:nvContentPartPr>
              <p14:xfrm>
                <a:off x="9931942" y="4332551"/>
                <a:ext cx="164520" cy="22248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03208C96-089F-4F96-9C5F-02531938FAA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922942" y="4323911"/>
                  <a:ext cx="1821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A1ECED25-DF61-4121-92A0-55C52C532E39}"/>
                    </a:ext>
                  </a:extLst>
                </p14:cNvPr>
                <p14:cNvContentPartPr/>
                <p14:nvPr/>
              </p14:nvContentPartPr>
              <p14:xfrm>
                <a:off x="9017182" y="4083431"/>
                <a:ext cx="407160" cy="75384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A1ECED25-DF61-4121-92A0-55C52C532E3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008182" y="4074431"/>
                  <a:ext cx="424800" cy="77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EBB4E644-FDF3-4367-A798-0DC1C2EF2E5D}"/>
                    </a:ext>
                  </a:extLst>
                </p14:cNvPr>
                <p14:cNvContentPartPr/>
                <p14:nvPr/>
              </p14:nvContentPartPr>
              <p14:xfrm>
                <a:off x="10061902" y="4116551"/>
                <a:ext cx="92160" cy="40320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EBB4E644-FDF3-4367-A798-0DC1C2EF2E5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052902" y="4107551"/>
                  <a:ext cx="1098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29991A82-9653-45A3-A5F9-C1C59026F499}"/>
                    </a:ext>
                  </a:extLst>
                </p14:cNvPr>
                <p14:cNvContentPartPr/>
                <p14:nvPr/>
              </p14:nvContentPartPr>
              <p14:xfrm>
                <a:off x="10216342" y="4382231"/>
                <a:ext cx="209880" cy="226080"/>
              </p14:xfrm>
            </p:contentPart>
          </mc:Choice>
          <mc:Fallback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29991A82-9653-45A3-A5F9-C1C59026F49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207342" y="4373231"/>
                  <a:ext cx="2275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2869ADC0-4094-468C-AA53-8CFBB681F893}"/>
                    </a:ext>
                  </a:extLst>
                </p14:cNvPr>
                <p14:cNvContentPartPr/>
                <p14:nvPr/>
              </p14:nvContentPartPr>
              <p14:xfrm>
                <a:off x="9010342" y="4603631"/>
                <a:ext cx="1558440" cy="256320"/>
              </p14:xfrm>
            </p:contentPart>
          </mc:Choice>
          <mc:Fallback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2869ADC0-4094-468C-AA53-8CFBB681F89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001342" y="4594631"/>
                  <a:ext cx="15760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46AD0A0F-1635-47AA-B13F-0102369176F7}"/>
                    </a:ext>
                  </a:extLst>
                </p14:cNvPr>
                <p14:cNvContentPartPr/>
                <p14:nvPr/>
              </p14:nvContentPartPr>
              <p14:xfrm>
                <a:off x="9585262" y="4835831"/>
                <a:ext cx="331200" cy="374760"/>
              </p14:xfrm>
            </p:contentPart>
          </mc:Choice>
          <mc:Fallback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46AD0A0F-1635-47AA-B13F-0102369176F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576622" y="4826831"/>
                  <a:ext cx="3488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0018C8BB-AE9E-490B-87D3-8293839FAAE1}"/>
                    </a:ext>
                  </a:extLst>
                </p14:cNvPr>
                <p14:cNvContentPartPr/>
                <p14:nvPr/>
              </p14:nvContentPartPr>
              <p14:xfrm>
                <a:off x="9451342" y="4945631"/>
                <a:ext cx="474120" cy="378360"/>
              </p14:xfrm>
            </p:contentPart>
          </mc:Choice>
          <mc:Fallback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0018C8BB-AE9E-490B-87D3-8293839FAAE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442702" y="4936631"/>
                  <a:ext cx="491760" cy="39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Agrupar 261">
            <a:extLst>
              <a:ext uri="{FF2B5EF4-FFF2-40B4-BE49-F238E27FC236}">
                <a16:creationId xmlns:a16="http://schemas.microsoft.com/office/drawing/2014/main" id="{5ECBBD12-C0C9-4BC5-A752-D4874B3A2F85}"/>
              </a:ext>
            </a:extLst>
          </p:cNvPr>
          <p:cNvGrpSpPr/>
          <p:nvPr/>
        </p:nvGrpSpPr>
        <p:grpSpPr>
          <a:xfrm>
            <a:off x="7924942" y="5543231"/>
            <a:ext cx="3209400" cy="1047960"/>
            <a:chOff x="7924942" y="5543231"/>
            <a:chExt cx="3209400" cy="10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48469BD4-A0AC-4EF1-8D4C-691ABF1D2050}"/>
                    </a:ext>
                  </a:extLst>
                </p14:cNvPr>
                <p14:cNvContentPartPr/>
                <p14:nvPr/>
              </p14:nvContentPartPr>
              <p14:xfrm>
                <a:off x="8126902" y="5669231"/>
                <a:ext cx="221040" cy="531720"/>
              </p14:xfrm>
            </p:contentPart>
          </mc:Choice>
          <mc:Fallback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48469BD4-A0AC-4EF1-8D4C-691ABF1D205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118262" y="5660231"/>
                  <a:ext cx="23868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D4633CCD-39F7-49AB-BFD8-A0204B163CC6}"/>
                    </a:ext>
                  </a:extLst>
                </p14:cNvPr>
                <p14:cNvContentPartPr/>
                <p14:nvPr/>
              </p14:nvContentPartPr>
              <p14:xfrm>
                <a:off x="8373862" y="5846711"/>
                <a:ext cx="191880" cy="247320"/>
              </p14:xfrm>
            </p:contentPart>
          </mc:Choice>
          <mc:Fallback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D4633CCD-39F7-49AB-BFD8-A0204B163CC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365222" y="5838071"/>
                  <a:ext cx="2095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00FD9D0F-D923-45E9-AA7A-846A8D9C2D39}"/>
                    </a:ext>
                  </a:extLst>
                </p14:cNvPr>
                <p14:cNvContentPartPr/>
                <p14:nvPr/>
              </p14:nvContentPartPr>
              <p14:xfrm>
                <a:off x="8259742" y="5845631"/>
                <a:ext cx="321840" cy="294480"/>
              </p14:xfrm>
            </p:contentPart>
          </mc:Choice>
          <mc:Fallback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00FD9D0F-D923-45E9-AA7A-846A8D9C2D3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250742" y="5836991"/>
                  <a:ext cx="3394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36D924ED-6C01-4C41-B6A9-FE4B772006DA}"/>
                    </a:ext>
                  </a:extLst>
                </p14:cNvPr>
                <p14:cNvContentPartPr/>
                <p14:nvPr/>
              </p14:nvContentPartPr>
              <p14:xfrm>
                <a:off x="8113942" y="6059471"/>
                <a:ext cx="706320" cy="370080"/>
              </p14:xfrm>
            </p:contentPart>
          </mc:Choice>
          <mc:Fallback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36D924ED-6C01-4C41-B6A9-FE4B772006D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105302" y="6050471"/>
                  <a:ext cx="72396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5D3C9248-340B-461A-A0C9-8625DAEC6988}"/>
                    </a:ext>
                  </a:extLst>
                </p14:cNvPr>
                <p14:cNvContentPartPr/>
                <p14:nvPr/>
              </p14:nvContentPartPr>
              <p14:xfrm>
                <a:off x="8411662" y="6072071"/>
                <a:ext cx="218520" cy="393480"/>
              </p14:xfrm>
            </p:contentPart>
          </mc:Choice>
          <mc:Fallback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5D3C9248-340B-461A-A0C9-8625DAEC698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403022" y="6063431"/>
                  <a:ext cx="2361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F88519A8-E7F5-42AB-B77D-30F6F9B7B7C3}"/>
                    </a:ext>
                  </a:extLst>
                </p14:cNvPr>
                <p14:cNvContentPartPr/>
                <p14:nvPr/>
              </p14:nvContentPartPr>
              <p14:xfrm>
                <a:off x="8704702" y="6071351"/>
                <a:ext cx="190800" cy="347040"/>
              </p14:xfrm>
            </p:contentPart>
          </mc:Choice>
          <mc:Fallback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F88519A8-E7F5-42AB-B77D-30F6F9B7B7C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695702" y="6062351"/>
                  <a:ext cx="2084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C196E462-D503-483C-8852-78B1BCCB2595}"/>
                    </a:ext>
                  </a:extLst>
                </p14:cNvPr>
                <p14:cNvContentPartPr/>
                <p14:nvPr/>
              </p14:nvContentPartPr>
              <p14:xfrm>
                <a:off x="7924942" y="5779391"/>
                <a:ext cx="450360" cy="811800"/>
              </p14:xfrm>
            </p:contentPart>
          </mc:Choice>
          <mc:Fallback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C196E462-D503-483C-8852-78B1BCCB259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916302" y="5770751"/>
                  <a:ext cx="468000" cy="82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6B4E7F29-9D4F-44F9-838A-026D74CF134C}"/>
                    </a:ext>
                  </a:extLst>
                </p14:cNvPr>
                <p14:cNvContentPartPr/>
                <p14:nvPr/>
              </p14:nvContentPartPr>
              <p14:xfrm>
                <a:off x="8860942" y="5577431"/>
                <a:ext cx="250560" cy="966600"/>
              </p14:xfrm>
            </p:contentPart>
          </mc:Choice>
          <mc:Fallback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6B4E7F29-9D4F-44F9-838A-026D74CF134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851942" y="5568791"/>
                  <a:ext cx="268200" cy="9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82DD1FB2-8D1D-4750-9882-8C77490BAB3B}"/>
                    </a:ext>
                  </a:extLst>
                </p14:cNvPr>
                <p14:cNvContentPartPr/>
                <p14:nvPr/>
              </p14:nvContentPartPr>
              <p14:xfrm>
                <a:off x="9263062" y="6262511"/>
                <a:ext cx="200520" cy="184680"/>
              </p14:xfrm>
            </p:contentPart>
          </mc:Choice>
          <mc:Fallback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82DD1FB2-8D1D-4750-9882-8C77490BAB3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254422" y="6253871"/>
                  <a:ext cx="218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E2C89BE6-55E4-4720-8C89-27588D9E7708}"/>
                    </a:ext>
                  </a:extLst>
                </p14:cNvPr>
                <p14:cNvContentPartPr/>
                <p14:nvPr/>
              </p14:nvContentPartPr>
              <p14:xfrm>
                <a:off x="9443422" y="5930591"/>
                <a:ext cx="325800" cy="190440"/>
              </p14:xfrm>
            </p:contentPart>
          </mc:Choice>
          <mc:Fallback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E2C89BE6-55E4-4720-8C89-27588D9E770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434782" y="5921951"/>
                  <a:ext cx="343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F1BF7003-61D9-4334-8A4B-5A5F0C4DF010}"/>
                    </a:ext>
                  </a:extLst>
                </p14:cNvPr>
                <p14:cNvContentPartPr/>
                <p14:nvPr/>
              </p14:nvContentPartPr>
              <p14:xfrm>
                <a:off x="9904222" y="5570951"/>
                <a:ext cx="417600" cy="807840"/>
              </p14:xfrm>
            </p:contentPart>
          </mc:Choice>
          <mc:Fallback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F1BF7003-61D9-4334-8A4B-5A5F0C4DF01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895582" y="5562311"/>
                  <a:ext cx="435240" cy="8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AF760E26-2288-4329-A862-F70C8C607156}"/>
                    </a:ext>
                  </a:extLst>
                </p14:cNvPr>
                <p14:cNvContentPartPr/>
                <p14:nvPr/>
              </p14:nvContentPartPr>
              <p14:xfrm>
                <a:off x="10547182" y="5621351"/>
                <a:ext cx="54000" cy="77760"/>
              </p14:xfrm>
            </p:contentPart>
          </mc:Choice>
          <mc:Fallback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AF760E26-2288-4329-A862-F70C8C60715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538542" y="5612351"/>
                  <a:ext cx="71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AB3014F7-7C6E-4D78-9F9E-9DEC16A24A26}"/>
                    </a:ext>
                  </a:extLst>
                </p14:cNvPr>
                <p14:cNvContentPartPr/>
                <p14:nvPr/>
              </p14:nvContentPartPr>
              <p14:xfrm>
                <a:off x="10875502" y="5543231"/>
                <a:ext cx="258840" cy="248400"/>
              </p14:xfrm>
            </p:contentPart>
          </mc:Choice>
          <mc:Fallback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AB3014F7-7C6E-4D78-9F9E-9DEC16A24A2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866502" y="5534591"/>
                  <a:ext cx="2764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4BA9362B-B462-4C5C-9587-5B87B05260CF}"/>
                    </a:ext>
                  </a:extLst>
                </p14:cNvPr>
                <p14:cNvContentPartPr/>
                <p14:nvPr/>
              </p14:nvContentPartPr>
              <p14:xfrm>
                <a:off x="10741582" y="5623511"/>
                <a:ext cx="361440" cy="176400"/>
              </p14:xfrm>
            </p:contentPart>
          </mc:Choice>
          <mc:Fallback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4BA9362B-B462-4C5C-9587-5B87B05260C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732582" y="5614871"/>
                  <a:ext cx="379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F6927A45-82A6-4D78-B91D-984ECF60A833}"/>
                    </a:ext>
                  </a:extLst>
                </p14:cNvPr>
                <p14:cNvContentPartPr/>
                <p14:nvPr/>
              </p14:nvContentPartPr>
              <p14:xfrm>
                <a:off x="10544662" y="5586431"/>
                <a:ext cx="73800" cy="66240"/>
              </p14:xfrm>
            </p:contentPart>
          </mc:Choice>
          <mc:Fallback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F6927A45-82A6-4D78-B91D-984ECF60A83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536022" y="5577791"/>
                  <a:ext cx="9144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Agrupar 293">
            <a:extLst>
              <a:ext uri="{FF2B5EF4-FFF2-40B4-BE49-F238E27FC236}">
                <a16:creationId xmlns:a16="http://schemas.microsoft.com/office/drawing/2014/main" id="{75140714-B78E-414C-B967-B2F25DF0BA4C}"/>
              </a:ext>
            </a:extLst>
          </p:cNvPr>
          <p:cNvGrpSpPr/>
          <p:nvPr/>
        </p:nvGrpSpPr>
        <p:grpSpPr>
          <a:xfrm>
            <a:off x="-77498" y="3985691"/>
            <a:ext cx="6657840" cy="3207780"/>
            <a:chOff x="-77498" y="3985691"/>
            <a:chExt cx="6657840" cy="32077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8CE9AE07-0CD2-4BCF-A721-5E5951432E34}"/>
                    </a:ext>
                  </a:extLst>
                </p14:cNvPr>
                <p14:cNvContentPartPr/>
                <p14:nvPr/>
              </p14:nvContentPartPr>
              <p14:xfrm>
                <a:off x="209062" y="4159211"/>
                <a:ext cx="270720" cy="32148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8CE9AE07-0CD2-4BCF-A721-5E5951432E3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00062" y="4150571"/>
                  <a:ext cx="2883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C2BF0AF9-BC4A-4D03-8800-3404456D32F2}"/>
                    </a:ext>
                  </a:extLst>
                </p14:cNvPr>
                <p14:cNvContentPartPr/>
                <p14:nvPr/>
              </p14:nvContentPartPr>
              <p14:xfrm>
                <a:off x="445582" y="4238411"/>
                <a:ext cx="233280" cy="24840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C2BF0AF9-BC4A-4D03-8800-3404456D32F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36582" y="4229411"/>
                  <a:ext cx="2509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D4B7063E-9288-42F7-B4FB-F64EFFACEF77}"/>
                    </a:ext>
                  </a:extLst>
                </p14:cNvPr>
                <p14:cNvContentPartPr/>
                <p14:nvPr/>
              </p14:nvContentPartPr>
              <p14:xfrm>
                <a:off x="139582" y="4549091"/>
                <a:ext cx="487440" cy="8064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D4B7063E-9288-42F7-B4FB-F64EFFACEF7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30942" y="4540091"/>
                  <a:ext cx="505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54A5B001-DE51-41F3-89FD-2677BE97AE27}"/>
                    </a:ext>
                  </a:extLst>
                </p14:cNvPr>
                <p14:cNvContentPartPr/>
                <p14:nvPr/>
              </p14:nvContentPartPr>
              <p14:xfrm>
                <a:off x="169462" y="4638731"/>
                <a:ext cx="291960" cy="32724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54A5B001-DE51-41F3-89FD-2677BE97AE2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60822" y="4630091"/>
                  <a:ext cx="3096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CB455E81-F8FC-4A4E-B2F9-87AA1F8E7FFF}"/>
                    </a:ext>
                  </a:extLst>
                </p14:cNvPr>
                <p14:cNvContentPartPr/>
                <p14:nvPr/>
              </p14:nvContentPartPr>
              <p14:xfrm>
                <a:off x="538462" y="4611731"/>
                <a:ext cx="283680" cy="33876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CB455E81-F8FC-4A4E-B2F9-87AA1F8E7FF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29822" y="4602731"/>
                  <a:ext cx="3013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7653F768-DB86-499E-9A38-F4D909E0D906}"/>
                    </a:ext>
                  </a:extLst>
                </p14:cNvPr>
                <p14:cNvContentPartPr/>
                <p14:nvPr/>
              </p14:nvContentPartPr>
              <p14:xfrm>
                <a:off x="974422" y="4429571"/>
                <a:ext cx="177480" cy="1692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7653F768-DB86-499E-9A38-F4D909E0D90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65422" y="4420931"/>
                  <a:ext cx="195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CA320B5E-8DA1-44A6-A145-B033F8DCADE9}"/>
                    </a:ext>
                  </a:extLst>
                </p14:cNvPr>
                <p14:cNvContentPartPr/>
                <p14:nvPr/>
              </p14:nvContentPartPr>
              <p14:xfrm>
                <a:off x="983422" y="4564211"/>
                <a:ext cx="244440" cy="1224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CA320B5E-8DA1-44A6-A145-B033F8DCADE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74782" y="4555571"/>
                  <a:ext cx="262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F66241C1-58FA-4A76-B883-BCBA94AD3234}"/>
                    </a:ext>
                  </a:extLst>
                </p14:cNvPr>
                <p14:cNvContentPartPr/>
                <p14:nvPr/>
              </p14:nvContentPartPr>
              <p14:xfrm>
                <a:off x="1579222" y="4338851"/>
                <a:ext cx="2880" cy="31320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F66241C1-58FA-4A76-B883-BCBA94AD323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570582" y="4330211"/>
                  <a:ext cx="205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9585C12C-20CB-465A-AB0F-FDAA136C3965}"/>
                    </a:ext>
                  </a:extLst>
                </p14:cNvPr>
                <p14:cNvContentPartPr/>
                <p14:nvPr/>
              </p14:nvContentPartPr>
              <p14:xfrm>
                <a:off x="1550422" y="4227611"/>
                <a:ext cx="192240" cy="40644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9585C12C-20CB-465A-AB0F-FDAA136C396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541782" y="4218971"/>
                  <a:ext cx="2098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99874B82-F0C7-421A-A415-9B4CE2C91EA9}"/>
                    </a:ext>
                  </a:extLst>
                </p14:cNvPr>
                <p14:cNvContentPartPr/>
                <p14:nvPr/>
              </p14:nvContentPartPr>
              <p14:xfrm>
                <a:off x="1825462" y="4215731"/>
                <a:ext cx="93960" cy="42840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99874B82-F0C7-421A-A415-9B4CE2C91EA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816822" y="4206731"/>
                  <a:ext cx="11160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2E3A8D1F-42A1-4A73-8FCA-79F2CF8CE255}"/>
                    </a:ext>
                  </a:extLst>
                </p14:cNvPr>
                <p14:cNvContentPartPr/>
                <p14:nvPr/>
              </p14:nvContentPartPr>
              <p14:xfrm>
                <a:off x="2066662" y="4264331"/>
                <a:ext cx="148320" cy="33480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2E3A8D1F-42A1-4A73-8FCA-79F2CF8CE25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057662" y="4255691"/>
                  <a:ext cx="1659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2602C8D3-5B05-43F6-A449-0F4720B8F8FB}"/>
                    </a:ext>
                  </a:extLst>
                </p14:cNvPr>
                <p14:cNvContentPartPr/>
                <p14:nvPr/>
              </p14:nvContentPartPr>
              <p14:xfrm>
                <a:off x="2292022" y="4393931"/>
                <a:ext cx="344880" cy="17892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2602C8D3-5B05-43F6-A449-0F4720B8F8F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283022" y="4385291"/>
                  <a:ext cx="362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B715CB79-DDDF-44F7-AFBD-9B007DFA2499}"/>
                    </a:ext>
                  </a:extLst>
                </p14:cNvPr>
                <p14:cNvContentPartPr/>
                <p14:nvPr/>
              </p14:nvContentPartPr>
              <p14:xfrm>
                <a:off x="2780182" y="4423811"/>
                <a:ext cx="104040" cy="3240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B715CB79-DDDF-44F7-AFBD-9B007DFA249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771542" y="4414811"/>
                  <a:ext cx="121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7E22FBC7-03C6-46EA-81C3-05083612AC6D}"/>
                    </a:ext>
                  </a:extLst>
                </p14:cNvPr>
                <p14:cNvContentPartPr/>
                <p14:nvPr/>
              </p14:nvContentPartPr>
              <p14:xfrm>
                <a:off x="3014182" y="4238411"/>
                <a:ext cx="157680" cy="39240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7E22FBC7-03C6-46EA-81C3-05083612AC6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005542" y="4229411"/>
                  <a:ext cx="1753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3029BB48-D732-44E2-8A28-ADCB0761B49C}"/>
                    </a:ext>
                  </a:extLst>
                </p14:cNvPr>
                <p14:cNvContentPartPr/>
                <p14:nvPr/>
              </p14:nvContentPartPr>
              <p14:xfrm>
                <a:off x="3251422" y="4143731"/>
                <a:ext cx="137160" cy="78768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3029BB48-D732-44E2-8A28-ADCB0761B49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242422" y="4135091"/>
                  <a:ext cx="154800" cy="80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7D1B7D28-4CF5-47DC-B5DD-9D262BDA80C9}"/>
                    </a:ext>
                  </a:extLst>
                </p14:cNvPr>
                <p14:cNvContentPartPr/>
                <p14:nvPr/>
              </p14:nvContentPartPr>
              <p14:xfrm>
                <a:off x="3541582" y="4581491"/>
                <a:ext cx="173520" cy="216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7D1B7D28-4CF5-47DC-B5DD-9D262BDA80C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532582" y="4572491"/>
                  <a:ext cx="191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1A5320ED-527F-4D95-8C8E-9F0CAD3E8B35}"/>
                    </a:ext>
                  </a:extLst>
                </p14:cNvPr>
                <p14:cNvContentPartPr/>
                <p14:nvPr/>
              </p14:nvContentPartPr>
              <p14:xfrm>
                <a:off x="4117582" y="4166411"/>
                <a:ext cx="71280" cy="404280"/>
              </p14:xfrm>
            </p:contentPart>
          </mc:Choice>
          <mc:Fallback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1A5320ED-527F-4D95-8C8E-9F0CAD3E8B3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108942" y="4157411"/>
                  <a:ext cx="889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AF0278E5-19C9-4057-BAD9-B541AB92F7E9}"/>
                    </a:ext>
                  </a:extLst>
                </p14:cNvPr>
                <p14:cNvContentPartPr/>
                <p14:nvPr/>
              </p14:nvContentPartPr>
              <p14:xfrm>
                <a:off x="3807982" y="4609211"/>
                <a:ext cx="579240" cy="85680"/>
              </p14:xfrm>
            </p:contentPart>
          </mc:Choice>
          <mc:Fallback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AF0278E5-19C9-4057-BAD9-B541AB92F7E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798982" y="4600211"/>
                  <a:ext cx="596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6572E271-0FBD-40F3-93D7-6BBF9B0BF81F}"/>
                    </a:ext>
                  </a:extLst>
                </p14:cNvPr>
                <p14:cNvContentPartPr/>
                <p14:nvPr/>
              </p14:nvContentPartPr>
              <p14:xfrm>
                <a:off x="3941902" y="4825571"/>
                <a:ext cx="139320" cy="30384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6572E271-0FBD-40F3-93D7-6BBF9B0BF81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932902" y="4816571"/>
                  <a:ext cx="1569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0FE85787-68FA-4B7A-BC5B-418D71D75155}"/>
                    </a:ext>
                  </a:extLst>
                </p14:cNvPr>
                <p14:cNvContentPartPr/>
                <p14:nvPr/>
              </p14:nvContentPartPr>
              <p14:xfrm>
                <a:off x="3991582" y="4856171"/>
                <a:ext cx="140760" cy="12096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0FE85787-68FA-4B7A-BC5B-418D71D7515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982942" y="4847171"/>
                  <a:ext cx="158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722D1B14-DCFD-4C06-BECF-8CFC5A5B408F}"/>
                    </a:ext>
                  </a:extLst>
                </p14:cNvPr>
                <p14:cNvContentPartPr/>
                <p14:nvPr/>
              </p14:nvContentPartPr>
              <p14:xfrm>
                <a:off x="4153222" y="4916291"/>
                <a:ext cx="164520" cy="165600"/>
              </p14:xfrm>
            </p:contentPart>
          </mc:Choice>
          <mc:Fallback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722D1B14-DCFD-4C06-BECF-8CFC5A5B408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144222" y="4907651"/>
                  <a:ext cx="182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6EDE95A5-C644-409E-ABEE-6C4924BF6D3B}"/>
                    </a:ext>
                  </a:extLst>
                </p14:cNvPr>
                <p14:cNvContentPartPr/>
                <p14:nvPr/>
              </p14:nvContentPartPr>
              <p14:xfrm>
                <a:off x="4326382" y="4910531"/>
                <a:ext cx="151200" cy="190440"/>
              </p14:xfrm>
            </p:contentPart>
          </mc:Choice>
          <mc:Fallback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6EDE95A5-C644-409E-ABEE-6C4924BF6D3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317742" y="4901531"/>
                  <a:ext cx="168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D26CAC59-BB8E-4B10-BFAE-B3C932A70362}"/>
                    </a:ext>
                  </a:extLst>
                </p14:cNvPr>
                <p14:cNvContentPartPr/>
                <p14:nvPr/>
              </p14:nvContentPartPr>
              <p14:xfrm>
                <a:off x="4516462" y="4858331"/>
                <a:ext cx="218880" cy="29700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D26CAC59-BB8E-4B10-BFAE-B3C932A7036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507822" y="4849691"/>
                  <a:ext cx="2365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6190E77D-B8A3-4D9F-B88F-AC99114D4ABC}"/>
                    </a:ext>
                  </a:extLst>
                </p14:cNvPr>
                <p14:cNvContentPartPr/>
                <p14:nvPr/>
              </p14:nvContentPartPr>
              <p14:xfrm>
                <a:off x="4736422" y="4545131"/>
                <a:ext cx="72000" cy="4320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6190E77D-B8A3-4D9F-B88F-AC99114D4AB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727782" y="4536491"/>
                  <a:ext cx="89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F4C8A7BD-3E3E-490E-9BBC-2D111BA8C7C1}"/>
                    </a:ext>
                  </a:extLst>
                </p14:cNvPr>
                <p14:cNvContentPartPr/>
                <p14:nvPr/>
              </p14:nvContentPartPr>
              <p14:xfrm>
                <a:off x="5122702" y="4173611"/>
                <a:ext cx="248760" cy="33336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F4C8A7BD-3E3E-490E-9BBC-2D111BA8C7C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114062" y="4164971"/>
                  <a:ext cx="2664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09B263D6-0B72-4B81-A7EC-44CB2D47008C}"/>
                    </a:ext>
                  </a:extLst>
                </p14:cNvPr>
                <p14:cNvContentPartPr/>
                <p14:nvPr/>
              </p14:nvContentPartPr>
              <p14:xfrm>
                <a:off x="5365702" y="4232291"/>
                <a:ext cx="220680" cy="16704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09B263D6-0B72-4B81-A7EC-44CB2D47008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357062" y="4223651"/>
                  <a:ext cx="238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7A8EBD11-5373-448A-82DA-799F25AFFA4A}"/>
                    </a:ext>
                  </a:extLst>
                </p14:cNvPr>
                <p14:cNvContentPartPr/>
                <p14:nvPr/>
              </p14:nvContentPartPr>
              <p14:xfrm>
                <a:off x="5227822" y="4263251"/>
                <a:ext cx="376920" cy="19980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7A8EBD11-5373-448A-82DA-799F25AFFA4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219182" y="4254251"/>
                  <a:ext cx="394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3FB65C56-D286-45BC-BCF0-436E4670AE69}"/>
                    </a:ext>
                  </a:extLst>
                </p14:cNvPr>
                <p14:cNvContentPartPr/>
                <p14:nvPr/>
              </p14:nvContentPartPr>
              <p14:xfrm>
                <a:off x="4995622" y="4557371"/>
                <a:ext cx="542520" cy="10548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3FB65C56-D286-45BC-BCF0-436E4670AE6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986982" y="4548371"/>
                  <a:ext cx="560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F7D53080-F466-4E30-9A4C-0CC511C3A84F}"/>
                    </a:ext>
                  </a:extLst>
                </p14:cNvPr>
                <p14:cNvContentPartPr/>
                <p14:nvPr/>
              </p14:nvContentPartPr>
              <p14:xfrm>
                <a:off x="5133142" y="4672931"/>
                <a:ext cx="239760" cy="37116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F7D53080-F466-4E30-9A4C-0CC511C3A84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124142" y="4664291"/>
                  <a:ext cx="2574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27F3F625-B887-45F2-A7CC-669935F6E2FF}"/>
                    </a:ext>
                  </a:extLst>
                </p14:cNvPr>
                <p14:cNvContentPartPr/>
                <p14:nvPr/>
              </p14:nvContentPartPr>
              <p14:xfrm>
                <a:off x="5420782" y="4689491"/>
                <a:ext cx="201240" cy="28368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27F3F625-B887-45F2-A7CC-669935F6E2F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412142" y="4680851"/>
                  <a:ext cx="2188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42135B53-3861-412B-9E38-E0FD939BC166}"/>
                    </a:ext>
                  </a:extLst>
                </p14:cNvPr>
                <p14:cNvContentPartPr/>
                <p14:nvPr/>
              </p14:nvContentPartPr>
              <p14:xfrm>
                <a:off x="5022262" y="3985691"/>
                <a:ext cx="203400" cy="1214640"/>
              </p14:xfrm>
            </p:contentPart>
          </mc:Choice>
          <mc:Fallback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42135B53-3861-412B-9E38-E0FD939BC16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013622" y="3976691"/>
                  <a:ext cx="221040" cy="12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0A0B7BFD-C75F-41CA-97B0-BFE6E45DF0CA}"/>
                    </a:ext>
                  </a:extLst>
                </p14:cNvPr>
                <p14:cNvContentPartPr/>
                <p14:nvPr/>
              </p14:nvContentPartPr>
              <p14:xfrm>
                <a:off x="5651902" y="4184051"/>
                <a:ext cx="153360" cy="97308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0A0B7BFD-C75F-41CA-97B0-BFE6E45DF0C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642902" y="4175051"/>
                  <a:ext cx="17100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E6B70330-69FF-41A8-840F-CC17517D45BA}"/>
                    </a:ext>
                  </a:extLst>
                </p14:cNvPr>
                <p14:cNvContentPartPr/>
                <p14:nvPr/>
              </p14:nvContentPartPr>
              <p14:xfrm>
                <a:off x="5865742" y="4977491"/>
                <a:ext cx="174960" cy="156240"/>
              </p14:xfrm>
            </p:contentPart>
          </mc:Choice>
          <mc:Fallback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E6B70330-69FF-41A8-840F-CC17517D45B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857102" y="4968851"/>
                  <a:ext cx="192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8ADE94F6-18B6-42AB-B60D-EF78E1928A5A}"/>
                    </a:ext>
                  </a:extLst>
                </p14:cNvPr>
                <p14:cNvContentPartPr/>
                <p14:nvPr/>
              </p14:nvContentPartPr>
              <p14:xfrm>
                <a:off x="148582" y="5732231"/>
                <a:ext cx="248400" cy="407520"/>
              </p14:xfrm>
            </p:contentPart>
          </mc:Choice>
          <mc:Fallback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8ADE94F6-18B6-42AB-B60D-EF78E1928A5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39942" y="5723231"/>
                  <a:ext cx="2660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272F4C78-0E5C-4757-A854-4A16115934EB}"/>
                    </a:ext>
                  </a:extLst>
                </p14:cNvPr>
                <p14:cNvContentPartPr/>
                <p14:nvPr/>
              </p14:nvContentPartPr>
              <p14:xfrm>
                <a:off x="335062" y="5832671"/>
                <a:ext cx="284040" cy="294480"/>
              </p14:xfrm>
            </p:contentPart>
          </mc:Choice>
          <mc:Fallback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272F4C78-0E5C-4757-A854-4A16115934E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26422" y="5823671"/>
                  <a:ext cx="3016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862AA63D-1DC7-42A5-9455-84ED3BD652E4}"/>
                    </a:ext>
                  </a:extLst>
                </p14:cNvPr>
                <p14:cNvContentPartPr/>
                <p14:nvPr/>
              </p14:nvContentPartPr>
              <p14:xfrm>
                <a:off x="119782" y="6185831"/>
                <a:ext cx="502920" cy="38160"/>
              </p14:xfrm>
            </p:contentPart>
          </mc:Choice>
          <mc:Fallback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862AA63D-1DC7-42A5-9455-84ED3BD652E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1142" y="6176831"/>
                  <a:ext cx="520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20D0113C-6130-4589-BD97-1C17FF2CB55A}"/>
                    </a:ext>
                  </a:extLst>
                </p14:cNvPr>
                <p14:cNvContentPartPr/>
                <p14:nvPr/>
              </p14:nvContentPartPr>
              <p14:xfrm>
                <a:off x="169822" y="6203471"/>
                <a:ext cx="339120" cy="414720"/>
              </p14:xfrm>
            </p:contentPart>
          </mc:Choice>
          <mc:Fallback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20D0113C-6130-4589-BD97-1C17FF2CB55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60822" y="6194831"/>
                  <a:ext cx="3567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34FEFF4E-5271-4690-ABE4-B4CA31EF5F20}"/>
                    </a:ext>
                  </a:extLst>
                </p14:cNvPr>
                <p14:cNvContentPartPr/>
                <p14:nvPr/>
              </p14:nvContentPartPr>
              <p14:xfrm>
                <a:off x="596062" y="6231911"/>
                <a:ext cx="158400" cy="328680"/>
              </p14:xfrm>
            </p:contentPart>
          </mc:Choice>
          <mc:Fallback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34FEFF4E-5271-4690-ABE4-B4CA31EF5F2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87062" y="6222911"/>
                  <a:ext cx="1760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115EE92C-490F-4661-9E18-82CDE907D49E}"/>
                    </a:ext>
                  </a:extLst>
                </p14:cNvPr>
                <p14:cNvContentPartPr/>
                <p14:nvPr/>
              </p14:nvContentPartPr>
              <p14:xfrm>
                <a:off x="488782" y="6362951"/>
                <a:ext cx="282600" cy="73440"/>
              </p14:xfrm>
            </p:contentPart>
          </mc:Choice>
          <mc:Fallback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115EE92C-490F-4661-9E18-82CDE907D49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79782" y="6354311"/>
                  <a:ext cx="300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6AEC1480-0C42-4BE3-A5D5-AAB2982FB171}"/>
                    </a:ext>
                  </a:extLst>
                </p14:cNvPr>
                <p14:cNvContentPartPr/>
                <p14:nvPr/>
              </p14:nvContentPartPr>
              <p14:xfrm>
                <a:off x="966502" y="6008711"/>
                <a:ext cx="371880" cy="177480"/>
              </p14:xfrm>
            </p:contentPart>
          </mc:Choice>
          <mc:Fallback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6AEC1480-0C42-4BE3-A5D5-AAB2982FB17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57502" y="5999711"/>
                  <a:ext cx="389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3EB7D51F-8D3F-4B65-814A-4A6B8839FD34}"/>
                    </a:ext>
                  </a:extLst>
                </p14:cNvPr>
                <p14:cNvContentPartPr/>
                <p14:nvPr/>
              </p14:nvContentPartPr>
              <p14:xfrm>
                <a:off x="1698742" y="5896391"/>
                <a:ext cx="8280" cy="274320"/>
              </p14:xfrm>
            </p:contentPart>
          </mc:Choice>
          <mc:Fallback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3EB7D51F-8D3F-4B65-814A-4A6B8839FD3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690102" y="5887751"/>
                  <a:ext cx="25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60CAD9AC-E04E-449A-9FAE-A9AAAEADA8C6}"/>
                    </a:ext>
                  </a:extLst>
                </p14:cNvPr>
                <p14:cNvContentPartPr/>
                <p14:nvPr/>
              </p14:nvContentPartPr>
              <p14:xfrm>
                <a:off x="1682902" y="5767511"/>
                <a:ext cx="423000" cy="472320"/>
              </p14:xfrm>
            </p:contentPart>
          </mc:Choice>
          <mc:Fallback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60CAD9AC-E04E-449A-9FAE-A9AAAEADA8C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674262" y="5758871"/>
                  <a:ext cx="44064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3A6BF471-B357-4587-B792-6FA1EFEB6325}"/>
                    </a:ext>
                  </a:extLst>
                </p14:cNvPr>
                <p14:cNvContentPartPr/>
                <p14:nvPr/>
              </p14:nvContentPartPr>
              <p14:xfrm>
                <a:off x="2196262" y="5807831"/>
                <a:ext cx="168480" cy="388800"/>
              </p14:xfrm>
            </p:contentPart>
          </mc:Choice>
          <mc:Fallback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3A6BF471-B357-4587-B792-6FA1EFEB632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187262" y="5799191"/>
                  <a:ext cx="1861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42BA57CC-EBB3-4DD1-8C04-AF318BABA94B}"/>
                    </a:ext>
                  </a:extLst>
                </p14:cNvPr>
                <p14:cNvContentPartPr/>
                <p14:nvPr/>
              </p14:nvContentPartPr>
              <p14:xfrm>
                <a:off x="2393182" y="5991071"/>
                <a:ext cx="356040" cy="170280"/>
              </p14:xfrm>
            </p:contentPart>
          </mc:Choice>
          <mc:Fallback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42BA57CC-EBB3-4DD1-8C04-AF318BABA94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384182" y="5982431"/>
                  <a:ext cx="373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E1971FA2-8D12-4D0F-916D-4BBE35D78B94}"/>
                    </a:ext>
                  </a:extLst>
                </p14:cNvPr>
                <p14:cNvContentPartPr/>
                <p14:nvPr/>
              </p14:nvContentPartPr>
              <p14:xfrm>
                <a:off x="2871982" y="6008711"/>
                <a:ext cx="105480" cy="14400"/>
              </p14:xfrm>
            </p:contentPart>
          </mc:Choice>
          <mc:Fallback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E1971FA2-8D12-4D0F-916D-4BBE35D78B9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863342" y="5999711"/>
                  <a:ext cx="123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D631D4BB-CD7D-41A9-A5F3-F6663928B1D4}"/>
                    </a:ext>
                  </a:extLst>
                </p14:cNvPr>
                <p14:cNvContentPartPr/>
                <p14:nvPr/>
              </p14:nvContentPartPr>
              <p14:xfrm>
                <a:off x="3147742" y="5820791"/>
                <a:ext cx="144360" cy="356040"/>
              </p14:xfrm>
            </p:contentPart>
          </mc:Choice>
          <mc:Fallback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D631D4BB-CD7D-41A9-A5F3-F6663928B1D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138742" y="5812151"/>
                  <a:ext cx="1620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19F723F0-FDE0-4798-924A-52D545D1A38B}"/>
                    </a:ext>
                  </a:extLst>
                </p14:cNvPr>
                <p14:cNvContentPartPr/>
                <p14:nvPr/>
              </p14:nvContentPartPr>
              <p14:xfrm>
                <a:off x="3349702" y="5764271"/>
                <a:ext cx="98640" cy="438480"/>
              </p14:xfrm>
            </p:contentPart>
          </mc:Choice>
          <mc:Fallback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19F723F0-FDE0-4798-924A-52D545D1A38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341062" y="5755271"/>
                  <a:ext cx="1162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0CDFB025-A8C4-4A9E-A6C1-3A40D9C6A09C}"/>
                    </a:ext>
                  </a:extLst>
                </p14:cNvPr>
                <p14:cNvContentPartPr/>
                <p14:nvPr/>
              </p14:nvContentPartPr>
              <p14:xfrm>
                <a:off x="3741022" y="6047591"/>
                <a:ext cx="132840" cy="360"/>
              </p14:xfrm>
            </p:contentPart>
          </mc:Choice>
          <mc:Fallback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0CDFB025-A8C4-4A9E-A6C1-3A40D9C6A09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732022" y="6038951"/>
                  <a:ext cx="150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8F3B99C5-AB52-473E-811D-E7768586F333}"/>
                    </a:ext>
                  </a:extLst>
                </p14:cNvPr>
                <p14:cNvContentPartPr/>
                <p14:nvPr/>
              </p14:nvContentPartPr>
              <p14:xfrm>
                <a:off x="4191022" y="5633951"/>
                <a:ext cx="115920" cy="327960"/>
              </p14:xfrm>
            </p:contentPart>
          </mc:Choice>
          <mc:Fallback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8F3B99C5-AB52-473E-811D-E7768586F33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182382" y="5624951"/>
                  <a:ext cx="133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BA068D8F-2C82-486A-A031-802FBE30F9E2}"/>
                    </a:ext>
                  </a:extLst>
                </p14:cNvPr>
                <p14:cNvContentPartPr/>
                <p14:nvPr/>
              </p14:nvContentPartPr>
              <p14:xfrm>
                <a:off x="4084822" y="6011951"/>
                <a:ext cx="443880" cy="32400"/>
              </p14:xfrm>
            </p:contentPart>
          </mc:Choice>
          <mc:Fallback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BA068D8F-2C82-486A-A031-802FBE30F9E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076182" y="6003311"/>
                  <a:ext cx="461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E3E42810-33A4-49ED-9F2D-37B4165A5704}"/>
                    </a:ext>
                  </a:extLst>
                </p14:cNvPr>
                <p14:cNvContentPartPr/>
                <p14:nvPr/>
              </p14:nvContentPartPr>
              <p14:xfrm>
                <a:off x="4090222" y="6265031"/>
                <a:ext cx="210240" cy="250920"/>
              </p14:xfrm>
            </p:contentPart>
          </mc:Choice>
          <mc:Fallback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E3E42810-33A4-49ED-9F2D-37B4165A570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081222" y="6256031"/>
                  <a:ext cx="2278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948B81FD-EC1F-4C54-88AE-CADC31A2D50F}"/>
                    </a:ext>
                  </a:extLst>
                </p14:cNvPr>
                <p14:cNvContentPartPr/>
                <p14:nvPr/>
              </p14:nvContentPartPr>
              <p14:xfrm>
                <a:off x="4320982" y="6378431"/>
                <a:ext cx="139320" cy="118440"/>
              </p14:xfrm>
            </p:contentPart>
          </mc:Choice>
          <mc:Fallback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948B81FD-EC1F-4C54-88AE-CADC31A2D50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312342" y="6369431"/>
                  <a:ext cx="156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3942494F-1C1C-4CDD-B87B-17D42433D06D}"/>
                    </a:ext>
                  </a:extLst>
                </p14:cNvPr>
                <p14:cNvContentPartPr/>
                <p14:nvPr/>
              </p14:nvContentPartPr>
              <p14:xfrm>
                <a:off x="4328902" y="6372311"/>
                <a:ext cx="350640" cy="259200"/>
              </p14:xfrm>
            </p:contentPart>
          </mc:Choice>
          <mc:Fallback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3942494F-1C1C-4CDD-B87B-17D42433D06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320262" y="6363671"/>
                  <a:ext cx="3682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DD9C0462-4F9A-4762-9B69-CD2CF5BD20C3}"/>
                    </a:ext>
                  </a:extLst>
                </p14:cNvPr>
                <p14:cNvContentPartPr/>
                <p14:nvPr/>
              </p14:nvContentPartPr>
              <p14:xfrm>
                <a:off x="4726702" y="6365471"/>
                <a:ext cx="245880" cy="304560"/>
              </p14:xfrm>
            </p:contentPart>
          </mc:Choice>
          <mc:Fallback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DD9C0462-4F9A-4762-9B69-CD2CF5BD20C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717702" y="6356471"/>
                  <a:ext cx="2635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87225BF0-5397-4DBF-AA05-E9FE15A01D6E}"/>
                    </a:ext>
                  </a:extLst>
                </p14:cNvPr>
                <p14:cNvContentPartPr/>
                <p14:nvPr/>
              </p14:nvContentPartPr>
              <p14:xfrm>
                <a:off x="5027302" y="6004391"/>
                <a:ext cx="95400" cy="39960"/>
              </p14:xfrm>
            </p:contentPart>
          </mc:Choice>
          <mc:Fallback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87225BF0-5397-4DBF-AA05-E9FE15A01D6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018302" y="5995751"/>
                  <a:ext cx="113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820D4191-5C34-46F7-AB22-9AE2D9BBB472}"/>
                    </a:ext>
                  </a:extLst>
                </p14:cNvPr>
                <p14:cNvContentPartPr/>
                <p14:nvPr/>
              </p14:nvContentPartPr>
              <p14:xfrm>
                <a:off x="5346262" y="5815031"/>
                <a:ext cx="289080" cy="379440"/>
              </p14:xfrm>
            </p:contentPart>
          </mc:Choice>
          <mc:Fallback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820D4191-5C34-46F7-AB22-9AE2D9BBB47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337262" y="5806391"/>
                  <a:ext cx="3067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6078BC2D-592A-49D0-B852-E562932AE380}"/>
                    </a:ext>
                  </a:extLst>
                </p14:cNvPr>
                <p14:cNvContentPartPr/>
                <p14:nvPr/>
              </p14:nvContentPartPr>
              <p14:xfrm>
                <a:off x="5847382" y="5850671"/>
                <a:ext cx="52920" cy="72000"/>
              </p14:xfrm>
            </p:contentPart>
          </mc:Choice>
          <mc:Fallback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6078BC2D-592A-49D0-B852-E562932AE38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838742" y="5841671"/>
                  <a:ext cx="70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7" name="Tinta 286">
                  <a:extLst>
                    <a:ext uri="{FF2B5EF4-FFF2-40B4-BE49-F238E27FC236}">
                      <a16:creationId xmlns:a16="http://schemas.microsoft.com/office/drawing/2014/main" id="{670E87E3-B10A-4AA5-87EC-1AE5E6152317}"/>
                    </a:ext>
                  </a:extLst>
                </p14:cNvPr>
                <p14:cNvContentPartPr/>
                <p14:nvPr/>
              </p14:nvContentPartPr>
              <p14:xfrm>
                <a:off x="6015502" y="5618831"/>
                <a:ext cx="374400" cy="320400"/>
              </p14:xfrm>
            </p:contentPart>
          </mc:Choice>
          <mc:Fallback>
            <p:pic>
              <p:nvPicPr>
                <p:cNvPr id="287" name="Tinta 286">
                  <a:extLst>
                    <a:ext uri="{FF2B5EF4-FFF2-40B4-BE49-F238E27FC236}">
                      <a16:creationId xmlns:a16="http://schemas.microsoft.com/office/drawing/2014/main" id="{670E87E3-B10A-4AA5-87EC-1AE5E615231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006502" y="5610191"/>
                  <a:ext cx="3920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3" name="Tinta 292">
                  <a:extLst>
                    <a:ext uri="{FF2B5EF4-FFF2-40B4-BE49-F238E27FC236}">
                      <a16:creationId xmlns:a16="http://schemas.microsoft.com/office/drawing/2014/main" id="{E8CAF145-7FF6-4632-9BAB-677F5A6C765E}"/>
                    </a:ext>
                  </a:extLst>
                </p14:cNvPr>
                <p14:cNvContentPartPr/>
                <p14:nvPr/>
              </p14:nvContentPartPr>
              <p14:xfrm>
                <a:off x="-77498" y="5194391"/>
                <a:ext cx="6657840" cy="1999080"/>
              </p14:xfrm>
            </p:contentPart>
          </mc:Choice>
          <mc:Fallback>
            <p:pic>
              <p:nvPicPr>
                <p:cNvPr id="293" name="Tinta 292">
                  <a:extLst>
                    <a:ext uri="{FF2B5EF4-FFF2-40B4-BE49-F238E27FC236}">
                      <a16:creationId xmlns:a16="http://schemas.microsoft.com/office/drawing/2014/main" id="{E8CAF145-7FF6-4632-9BAB-677F5A6C765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-86498" y="5185751"/>
                  <a:ext cx="6675480" cy="201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754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5B1AF577-8073-4BC0-A507-C90ECEC5F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692151"/>
            <a:ext cx="8229600" cy="5434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1600" b="1" dirty="0"/>
              <a:t>Classificação, de acordo com o parâmetro que se deseja manter constante:</a:t>
            </a:r>
          </a:p>
          <a:p>
            <a:pPr eaLnBrk="1" hangingPunct="1">
              <a:buFontTx/>
              <a:buNone/>
            </a:pPr>
            <a:endParaRPr lang="pt-BR" altLang="pt-BR" sz="1600" b="1" dirty="0"/>
          </a:p>
          <a:p>
            <a:pPr eaLnBrk="1" hangingPunct="1"/>
            <a:r>
              <a:rPr lang="pt-BR" altLang="pt-BR" sz="2000" i="1" dirty="0" err="1"/>
              <a:t>Quimiostato</a:t>
            </a:r>
            <a:endParaRPr lang="pt-BR" altLang="pt-BR" sz="2000" i="1" dirty="0"/>
          </a:p>
          <a:p>
            <a:pPr eaLnBrk="1" hangingPunct="1"/>
            <a:endParaRPr lang="pt-BR" altLang="pt-BR" sz="2000" i="1" dirty="0"/>
          </a:p>
          <a:p>
            <a:pPr eaLnBrk="1" hangingPunct="1"/>
            <a:r>
              <a:rPr lang="pt-BR" altLang="pt-BR" sz="2000" i="1" dirty="0" err="1"/>
              <a:t>Auxostato</a:t>
            </a:r>
            <a:endParaRPr lang="pt-BR" altLang="pt-BR" sz="2000" i="1" dirty="0"/>
          </a:p>
          <a:p>
            <a:pPr eaLnBrk="1" hangingPunct="1">
              <a:buFontTx/>
              <a:buNone/>
            </a:pPr>
            <a:r>
              <a:rPr lang="pt-BR" altLang="pt-BR" sz="2000" dirty="0"/>
              <a:t>  - </a:t>
            </a:r>
            <a:r>
              <a:rPr lang="pt-BR" altLang="pt-BR" sz="2000" dirty="0" err="1"/>
              <a:t>turbidostato</a:t>
            </a:r>
            <a:endParaRPr lang="pt-BR" altLang="pt-BR" sz="2000" dirty="0"/>
          </a:p>
          <a:p>
            <a:pPr eaLnBrk="1" hangingPunct="1">
              <a:buFontTx/>
              <a:buNone/>
            </a:pPr>
            <a:r>
              <a:rPr lang="pt-BR" altLang="pt-BR" sz="2000" dirty="0"/>
              <a:t>  -</a:t>
            </a:r>
            <a:r>
              <a:rPr lang="pt-BR" altLang="pt-BR" sz="2000" dirty="0" err="1"/>
              <a:t>pHstato</a:t>
            </a:r>
            <a:endParaRPr lang="pt-BR" altLang="pt-BR" sz="2000" dirty="0"/>
          </a:p>
          <a:p>
            <a:pPr eaLnBrk="1" hangingPunct="1">
              <a:buFontTx/>
              <a:buNone/>
            </a:pPr>
            <a:r>
              <a:rPr lang="pt-BR" altLang="pt-BR" sz="2000" dirty="0"/>
              <a:t>  -O</a:t>
            </a:r>
            <a:r>
              <a:rPr lang="pt-BR" altLang="pt-BR" sz="2000" baseline="-25000" dirty="0"/>
              <a:t>2</a:t>
            </a:r>
            <a:r>
              <a:rPr lang="pt-BR" altLang="pt-BR" sz="2000" dirty="0"/>
              <a:t>stato</a:t>
            </a:r>
          </a:p>
          <a:p>
            <a:pPr eaLnBrk="1" hangingPunct="1">
              <a:buFontTx/>
              <a:buNone/>
            </a:pPr>
            <a:endParaRPr lang="pt-BR" altLang="pt-BR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6C61840A-D710-4BD4-AE3B-FE6AAEE02B25}"/>
                  </a:ext>
                </a:extLst>
              </p14:cNvPr>
              <p14:cNvContentPartPr/>
              <p14:nvPr/>
            </p14:nvContentPartPr>
            <p14:xfrm>
              <a:off x="2175120" y="1127520"/>
              <a:ext cx="1722600" cy="84492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6C61840A-D710-4BD4-AE3B-FE6AAEE02B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5760" y="1118160"/>
                <a:ext cx="1741320" cy="863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F1EE47B-E0A2-46BC-9CE4-1FC49BE68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40"/>
          <a:stretch/>
        </p:blipFill>
        <p:spPr>
          <a:xfrm>
            <a:off x="4234087" y="1539454"/>
            <a:ext cx="2170431" cy="1245658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F06C2D69-00B2-4A93-9C0C-43547EA40BF3}"/>
              </a:ext>
            </a:extLst>
          </p:cNvPr>
          <p:cNvGrpSpPr/>
          <p:nvPr/>
        </p:nvGrpSpPr>
        <p:grpSpPr>
          <a:xfrm>
            <a:off x="-1439603" y="-107672"/>
            <a:ext cx="5688089" cy="2752632"/>
            <a:chOff x="-1407877" y="0"/>
            <a:chExt cx="5688089" cy="2752632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E5C1F480-6C56-47F9-B98F-7501170E6BE5}"/>
                </a:ext>
              </a:extLst>
            </p:cNvPr>
            <p:cNvGrpSpPr/>
            <p:nvPr/>
          </p:nvGrpSpPr>
          <p:grpSpPr>
            <a:xfrm>
              <a:off x="-1407877" y="0"/>
              <a:ext cx="5688089" cy="2752632"/>
              <a:chOff x="686078" y="1384156"/>
              <a:chExt cx="5688089" cy="2752632"/>
            </a:xfrm>
          </p:grpSpPr>
          <p:pic>
            <p:nvPicPr>
              <p:cNvPr id="6" name="Espaço Reservado para Conteúdo 3">
                <a:extLst>
                  <a:ext uri="{FF2B5EF4-FFF2-40B4-BE49-F238E27FC236}">
                    <a16:creationId xmlns:a16="http://schemas.microsoft.com/office/drawing/2014/main" id="{FBEEC887-A6B3-4EC1-A6F2-4DEEE43E5D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471" b="41185"/>
              <a:stretch/>
            </p:blipFill>
            <p:spPr>
              <a:xfrm>
                <a:off x="686078" y="1384156"/>
                <a:ext cx="5688089" cy="2752632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7" name="Tinta 6">
                    <a:extLst>
                      <a:ext uri="{FF2B5EF4-FFF2-40B4-BE49-F238E27FC236}">
                        <a16:creationId xmlns:a16="http://schemas.microsoft.com/office/drawing/2014/main" id="{9BA79CE9-B485-4231-B693-B025490530F8}"/>
                      </a:ext>
                    </a:extLst>
                  </p14:cNvPr>
                  <p14:cNvContentPartPr/>
                  <p14:nvPr/>
                </p14:nvContentPartPr>
                <p14:xfrm>
                  <a:off x="2902593" y="2619712"/>
                  <a:ext cx="1432080" cy="160560"/>
                </p14:xfrm>
              </p:contentPart>
            </mc:Choice>
            <mc:Fallback xmlns="">
              <p:pic>
                <p:nvPicPr>
                  <p:cNvPr id="6" name="Tinta 5">
                    <a:extLst>
                      <a:ext uri="{FF2B5EF4-FFF2-40B4-BE49-F238E27FC236}">
                        <a16:creationId xmlns:a16="http://schemas.microsoft.com/office/drawing/2014/main" id="{C7C0504A-2DF4-4A65-B9F9-913A689EF78C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893593" y="2610712"/>
                    <a:ext cx="1449720" cy="1782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8" name="Agrupar 7">
                <a:extLst>
                  <a:ext uri="{FF2B5EF4-FFF2-40B4-BE49-F238E27FC236}">
                    <a16:creationId xmlns:a16="http://schemas.microsoft.com/office/drawing/2014/main" id="{32CFA251-F92A-43A4-8BC1-279876AD9F35}"/>
                  </a:ext>
                </a:extLst>
              </p:cNvPr>
              <p:cNvGrpSpPr/>
              <p:nvPr/>
            </p:nvGrpSpPr>
            <p:grpSpPr>
              <a:xfrm>
                <a:off x="4136673" y="2680552"/>
                <a:ext cx="217800" cy="133920"/>
                <a:chOff x="4136673" y="2680228"/>
                <a:chExt cx="217800" cy="133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6">
                  <p14:nvContentPartPr>
                    <p14:cNvPr id="11" name="Tinta 10">
                      <a:extLst>
                        <a:ext uri="{FF2B5EF4-FFF2-40B4-BE49-F238E27FC236}">
                          <a16:creationId xmlns:a16="http://schemas.microsoft.com/office/drawing/2014/main" id="{FD7D999C-520F-412C-ADD0-C749BF518B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136673" y="2680228"/>
                    <a:ext cx="217800" cy="72720"/>
                  </p14:xfrm>
                </p:contentPart>
              </mc:Choice>
              <mc:Fallback xmlns="">
                <p:pic>
                  <p:nvPicPr>
                    <p:cNvPr id="10" name="Tinta 9">
                      <a:extLst>
                        <a:ext uri="{FF2B5EF4-FFF2-40B4-BE49-F238E27FC236}">
                          <a16:creationId xmlns:a16="http://schemas.microsoft.com/office/drawing/2014/main" id="{4A7B82AE-9CE0-4251-8ACF-6AB5BB53166F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4127673" y="2671228"/>
                      <a:ext cx="235440" cy="90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12" name="Tinta 11">
                      <a:extLst>
                        <a:ext uri="{FF2B5EF4-FFF2-40B4-BE49-F238E27FC236}">
                          <a16:creationId xmlns:a16="http://schemas.microsoft.com/office/drawing/2014/main" id="{7709DB7F-60C2-4021-9AFD-62469C57CC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34233" y="2760148"/>
                    <a:ext cx="106920" cy="54000"/>
                  </p14:xfrm>
                </p:contentPart>
              </mc:Choice>
              <mc:Fallback xmlns="">
                <p:pic>
                  <p:nvPicPr>
                    <p:cNvPr id="11" name="Tinta 10">
                      <a:extLst>
                        <a:ext uri="{FF2B5EF4-FFF2-40B4-BE49-F238E27FC236}">
                          <a16:creationId xmlns:a16="http://schemas.microsoft.com/office/drawing/2014/main" id="{07BF72A9-4724-4960-B15B-662AE31CC308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4225233" y="2751148"/>
                      <a:ext cx="124560" cy="716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65BD467-4D64-424C-A5AA-DED4A763DC6C}"/>
                  </a:ext>
                </a:extLst>
              </p:cNvPr>
              <p:cNvSpPr txBox="1"/>
              <p:nvPr/>
            </p:nvSpPr>
            <p:spPr>
              <a:xfrm>
                <a:off x="4518734" y="2619712"/>
                <a:ext cx="390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V</a:t>
                </a:r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AEE5511-C876-44A7-8876-DD2E4046417F}"/>
                  </a:ext>
                </a:extLst>
              </p:cNvPr>
              <p:cNvSpPr txBox="1"/>
              <p:nvPr/>
            </p:nvSpPr>
            <p:spPr>
              <a:xfrm>
                <a:off x="4438834" y="3223274"/>
                <a:ext cx="13582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Biorreator homogêneo</a:t>
                </a:r>
              </a:p>
            </p:txBody>
          </p:sp>
        </p:grp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0F23AEC-000E-42F7-81EB-F4F0E6733160}"/>
                </a:ext>
              </a:extLst>
            </p:cNvPr>
            <p:cNvSpPr txBox="1"/>
            <p:nvPr/>
          </p:nvSpPr>
          <p:spPr>
            <a:xfrm>
              <a:off x="-16985" y="1604888"/>
              <a:ext cx="825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D = F/V </a:t>
              </a: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3790382-0A29-4FA2-B021-452D250BAA51}"/>
              </a:ext>
            </a:extLst>
          </p:cNvPr>
          <p:cNvSpPr txBox="1"/>
          <p:nvPr/>
        </p:nvSpPr>
        <p:spPr>
          <a:xfrm>
            <a:off x="4687410" y="639192"/>
            <a:ext cx="664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Balanço de produto (intervalo </a:t>
            </a:r>
            <a:r>
              <a:rPr lang="pt-BR" dirty="0" err="1"/>
              <a:t>dt</a:t>
            </a:r>
            <a:r>
              <a:rPr lang="pt-BR" dirty="0"/>
              <a:t>)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6FAC9C8-4F2D-41CD-B73A-A4D7BA5EA4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7033" y="1604888"/>
            <a:ext cx="1897501" cy="106729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0EBB064-32AA-4BCF-A272-6FF43DD1DB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8465" y="1839117"/>
            <a:ext cx="4031317" cy="48338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331EB158-4D1D-4B86-BEBB-88B14B79E9C4}"/>
              </a:ext>
            </a:extLst>
          </p:cNvPr>
          <p:cNvSpPr txBox="1"/>
          <p:nvPr/>
        </p:nvSpPr>
        <p:spPr>
          <a:xfrm>
            <a:off x="4399413" y="3710471"/>
            <a:ext cx="585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Dividindo por V </a:t>
            </a:r>
            <a:r>
              <a:rPr lang="pt-BR" baseline="30000" dirty="0"/>
              <a:t>.</a:t>
            </a:r>
            <a:r>
              <a:rPr lang="pt-BR" dirty="0"/>
              <a:t> </a:t>
            </a:r>
            <a:r>
              <a:rPr lang="pt-BR" dirty="0" err="1"/>
              <a:t>dt</a:t>
            </a:r>
            <a:r>
              <a:rPr lang="pt-BR" dirty="0"/>
              <a:t>, temos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E05E1445-610C-4DF7-AB49-97F5AB561DDC}"/>
              </a:ext>
            </a:extLst>
          </p:cNvPr>
          <p:cNvGrpSpPr/>
          <p:nvPr/>
        </p:nvGrpSpPr>
        <p:grpSpPr>
          <a:xfrm>
            <a:off x="4579315" y="2948351"/>
            <a:ext cx="911520" cy="449280"/>
            <a:chOff x="4579315" y="2948351"/>
            <a:chExt cx="911520" cy="44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CA68C8B8-A114-40BE-AD86-1DDA978A538F}"/>
                    </a:ext>
                  </a:extLst>
                </p14:cNvPr>
                <p14:cNvContentPartPr/>
                <p14:nvPr/>
              </p14:nvContentPartPr>
              <p14:xfrm>
                <a:off x="4579315" y="2977511"/>
                <a:ext cx="185400" cy="31824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CA68C8B8-A114-40BE-AD86-1DDA978A53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70315" y="2968511"/>
                  <a:ext cx="2030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4EA3A3A5-6337-4F67-94D9-13F3BC5B9BA9}"/>
                    </a:ext>
                  </a:extLst>
                </p14:cNvPr>
                <p14:cNvContentPartPr/>
                <p14:nvPr/>
              </p14:nvContentPartPr>
              <p14:xfrm>
                <a:off x="4902235" y="3193871"/>
                <a:ext cx="360" cy="1116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4EA3A3A5-6337-4F67-94D9-13F3BC5B9B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93235" y="3185231"/>
                  <a:ext cx="18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C125B39B-9F9C-4341-997C-50604DBF3390}"/>
                    </a:ext>
                  </a:extLst>
                </p14:cNvPr>
                <p14:cNvContentPartPr/>
                <p14:nvPr/>
              </p14:nvContentPartPr>
              <p14:xfrm>
                <a:off x="5058475" y="2964551"/>
                <a:ext cx="202320" cy="43308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C125B39B-9F9C-4341-997C-50604DBF339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49835" y="2955551"/>
                  <a:ext cx="2199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35A30A0F-9793-412F-ACB4-EC6756809A00}"/>
                    </a:ext>
                  </a:extLst>
                </p14:cNvPr>
                <p14:cNvContentPartPr/>
                <p14:nvPr/>
              </p14:nvContentPartPr>
              <p14:xfrm>
                <a:off x="5398315" y="3035831"/>
                <a:ext cx="20160" cy="27072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35A30A0F-9793-412F-ACB4-EC6756809A0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89315" y="3026831"/>
                  <a:ext cx="378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D36EB01E-B250-4E4F-8FD6-7F7F7E50969B}"/>
                    </a:ext>
                  </a:extLst>
                </p14:cNvPr>
                <p14:cNvContentPartPr/>
                <p14:nvPr/>
              </p14:nvContentPartPr>
              <p14:xfrm>
                <a:off x="5384995" y="2948351"/>
                <a:ext cx="105840" cy="17532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D36EB01E-B250-4E4F-8FD6-7F7F7E50969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75995" y="2939351"/>
                  <a:ext cx="12348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3FB932F7-BD31-4B49-995E-69BAF4AB332A}"/>
              </a:ext>
            </a:extLst>
          </p:cNvPr>
          <p:cNvGrpSpPr/>
          <p:nvPr/>
        </p:nvGrpSpPr>
        <p:grpSpPr>
          <a:xfrm>
            <a:off x="6207955" y="3144191"/>
            <a:ext cx="254880" cy="143280"/>
            <a:chOff x="6207955" y="3144191"/>
            <a:chExt cx="254880" cy="1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3ED44CBF-C360-434A-9B36-51825E5F8925}"/>
                    </a:ext>
                  </a:extLst>
                </p14:cNvPr>
                <p14:cNvContentPartPr/>
                <p14:nvPr/>
              </p14:nvContentPartPr>
              <p14:xfrm>
                <a:off x="6302635" y="3144191"/>
                <a:ext cx="160200" cy="2160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3ED44CBF-C360-434A-9B36-51825E5F892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93635" y="3135551"/>
                  <a:ext cx="177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CCC13BD7-7C02-4CBD-B6B0-6C6C26544916}"/>
                    </a:ext>
                  </a:extLst>
                </p14:cNvPr>
                <p14:cNvContentPartPr/>
                <p14:nvPr/>
              </p14:nvContentPartPr>
              <p14:xfrm>
                <a:off x="6207955" y="3260111"/>
                <a:ext cx="209160" cy="2736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CCC13BD7-7C02-4CBD-B6B0-6C6C2654491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99315" y="3251111"/>
                  <a:ext cx="22680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460187A7-2AD0-440E-9F37-2807582D88AC}"/>
                  </a:ext>
                </a:extLst>
              </p14:cNvPr>
              <p14:cNvContentPartPr/>
              <p14:nvPr/>
            </p14:nvContentPartPr>
            <p14:xfrm>
              <a:off x="6986275" y="3020351"/>
              <a:ext cx="224640" cy="363960"/>
            </p14:xfrm>
          </p:contentPart>
        </mc:Choice>
        <mc:Fallback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460187A7-2AD0-440E-9F37-2807582D88A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77635" y="3011351"/>
                <a:ext cx="2422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B03172EA-C729-409B-88FD-EB3C1392E68B}"/>
                  </a:ext>
                </a:extLst>
              </p14:cNvPr>
              <p14:cNvContentPartPr/>
              <p14:nvPr/>
            </p14:nvContentPartPr>
            <p14:xfrm>
              <a:off x="7393075" y="3230591"/>
              <a:ext cx="2880" cy="11160"/>
            </p14:xfrm>
          </p:contentPart>
        </mc:Choice>
        <mc:Fallback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B03172EA-C729-409B-88FD-EB3C1392E6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84435" y="3221591"/>
                <a:ext cx="2052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Agrupar 36">
            <a:extLst>
              <a:ext uri="{FF2B5EF4-FFF2-40B4-BE49-F238E27FC236}">
                <a16:creationId xmlns:a16="http://schemas.microsoft.com/office/drawing/2014/main" id="{4E1589D5-1B05-4F33-B072-DDF1D17840CA}"/>
              </a:ext>
            </a:extLst>
          </p:cNvPr>
          <p:cNvGrpSpPr/>
          <p:nvPr/>
        </p:nvGrpSpPr>
        <p:grpSpPr>
          <a:xfrm>
            <a:off x="7400635" y="2826671"/>
            <a:ext cx="942840" cy="752400"/>
            <a:chOff x="7400635" y="2826671"/>
            <a:chExt cx="942840" cy="75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89FB10FA-4382-4097-AB74-959FBF9D8F30}"/>
                    </a:ext>
                  </a:extLst>
                </p14:cNvPr>
                <p14:cNvContentPartPr/>
                <p14:nvPr/>
              </p14:nvContentPartPr>
              <p14:xfrm>
                <a:off x="7518715" y="2940071"/>
                <a:ext cx="236880" cy="41220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89FB10FA-4382-4097-AB74-959FBF9D8F3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10075" y="2931071"/>
                  <a:ext cx="2545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05097FB6-2A1B-4D02-A117-EDA121F9C18E}"/>
                    </a:ext>
                  </a:extLst>
                </p14:cNvPr>
                <p14:cNvContentPartPr/>
                <p14:nvPr/>
              </p14:nvContentPartPr>
              <p14:xfrm>
                <a:off x="7776475" y="2967791"/>
                <a:ext cx="197640" cy="29196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05097FB6-2A1B-4D02-A117-EDA121F9C18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67475" y="2959151"/>
                  <a:ext cx="2152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945340D3-4A52-4A00-90F8-DFC791922A63}"/>
                    </a:ext>
                  </a:extLst>
                </p14:cNvPr>
                <p14:cNvContentPartPr/>
                <p14:nvPr/>
              </p14:nvContentPartPr>
              <p14:xfrm>
                <a:off x="7400635" y="2826671"/>
                <a:ext cx="310680" cy="73728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945340D3-4A52-4A00-90F8-DFC791922A6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91635" y="2817671"/>
                  <a:ext cx="328320" cy="75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E5C25980-9E8B-4E60-B908-9819FB3CB7F1}"/>
                    </a:ext>
                  </a:extLst>
                </p14:cNvPr>
                <p14:cNvContentPartPr/>
                <p14:nvPr/>
              </p14:nvContentPartPr>
              <p14:xfrm>
                <a:off x="7979875" y="2869871"/>
                <a:ext cx="165240" cy="58788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E5C25980-9E8B-4E60-B908-9819FB3CB7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70875" y="2861231"/>
                  <a:ext cx="18288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B882DB24-DF71-4149-8DD6-303E1FC546E5}"/>
                    </a:ext>
                  </a:extLst>
                </p14:cNvPr>
                <p14:cNvContentPartPr/>
                <p14:nvPr/>
              </p14:nvContentPartPr>
              <p14:xfrm>
                <a:off x="8147635" y="3326351"/>
                <a:ext cx="195840" cy="25272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B882DB24-DF71-4149-8DD6-303E1FC546E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38995" y="3317711"/>
                  <a:ext cx="213480" cy="27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D189A30F-CAA0-4BDA-939C-814CB85D314F}"/>
                  </a:ext>
                </a:extLst>
              </p14:cNvPr>
              <p14:cNvContentPartPr/>
              <p14:nvPr/>
            </p14:nvContentPartPr>
            <p14:xfrm>
              <a:off x="8608075" y="3167951"/>
              <a:ext cx="188280" cy="26280"/>
            </p14:xfrm>
          </p:contentPart>
        </mc:Choice>
        <mc:Fallback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D189A30F-CAA0-4BDA-939C-814CB85D314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599435" y="3159311"/>
                <a:ext cx="20592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Agrupar 47">
            <a:extLst>
              <a:ext uri="{FF2B5EF4-FFF2-40B4-BE49-F238E27FC236}">
                <a16:creationId xmlns:a16="http://schemas.microsoft.com/office/drawing/2014/main" id="{F98CA3B8-990E-464C-9B9E-8370AAF1E5D4}"/>
              </a:ext>
            </a:extLst>
          </p:cNvPr>
          <p:cNvGrpSpPr/>
          <p:nvPr/>
        </p:nvGrpSpPr>
        <p:grpSpPr>
          <a:xfrm>
            <a:off x="9138715" y="2754671"/>
            <a:ext cx="1332360" cy="586440"/>
            <a:chOff x="9138715" y="2754671"/>
            <a:chExt cx="1332360" cy="58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D5A12AA1-2211-4ADE-A4D2-E7D340229DB0}"/>
                    </a:ext>
                  </a:extLst>
                </p14:cNvPr>
                <p14:cNvContentPartPr/>
                <p14:nvPr/>
              </p14:nvContentPartPr>
              <p14:xfrm>
                <a:off x="9138715" y="2851511"/>
                <a:ext cx="38520" cy="42408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D5A12AA1-2211-4ADE-A4D2-E7D340229DB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30075" y="2842511"/>
                  <a:ext cx="561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8AF3435B-E3E5-40BC-B2AA-E6391F9C8BB6}"/>
                    </a:ext>
                  </a:extLst>
                </p14:cNvPr>
                <p14:cNvContentPartPr/>
                <p14:nvPr/>
              </p14:nvContentPartPr>
              <p14:xfrm>
                <a:off x="9145195" y="2771231"/>
                <a:ext cx="278280" cy="2988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8AF3435B-E3E5-40BC-B2AA-E6391F9C8BB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36555" y="2762231"/>
                  <a:ext cx="295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1A114F29-CD3D-4B78-8ADC-96933BA2C339}"/>
                    </a:ext>
                  </a:extLst>
                </p14:cNvPr>
                <p14:cNvContentPartPr/>
                <p14:nvPr/>
              </p14:nvContentPartPr>
              <p14:xfrm>
                <a:off x="9144115" y="2983631"/>
                <a:ext cx="306000" cy="3564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1A114F29-CD3D-4B78-8ADC-96933BA2C3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35115" y="2974991"/>
                  <a:ext cx="323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79A96791-88E1-4069-AB2E-158011717B5B}"/>
                    </a:ext>
                  </a:extLst>
                </p14:cNvPr>
                <p14:cNvContentPartPr/>
                <p14:nvPr/>
              </p14:nvContentPartPr>
              <p14:xfrm>
                <a:off x="9607435" y="3057071"/>
                <a:ext cx="24120" cy="1224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79A96791-88E1-4069-AB2E-158011717B5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598435" y="3048071"/>
                  <a:ext cx="41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568D7E77-4319-4391-AEC9-C935166DD441}"/>
                    </a:ext>
                  </a:extLst>
                </p14:cNvPr>
                <p14:cNvContentPartPr/>
                <p14:nvPr/>
              </p14:nvContentPartPr>
              <p14:xfrm>
                <a:off x="9694915" y="2754671"/>
                <a:ext cx="291960" cy="58644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568D7E77-4319-4391-AEC9-C935166DD44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86275" y="2745671"/>
                  <a:ext cx="30960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596885CE-2575-47E1-8C56-D150BF0D11F4}"/>
                    </a:ext>
                  </a:extLst>
                </p14:cNvPr>
                <p14:cNvContentPartPr/>
                <p14:nvPr/>
              </p14:nvContentPartPr>
              <p14:xfrm>
                <a:off x="10093795" y="2805431"/>
                <a:ext cx="164880" cy="44100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596885CE-2575-47E1-8C56-D150BF0D11F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84795" y="2796431"/>
                  <a:ext cx="1825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BC28AB40-098C-4A47-9018-D2DAB4F906A4}"/>
                    </a:ext>
                  </a:extLst>
                </p14:cNvPr>
                <p14:cNvContentPartPr/>
                <p14:nvPr/>
              </p14:nvContentPartPr>
              <p14:xfrm>
                <a:off x="10048435" y="2986151"/>
                <a:ext cx="186840" cy="6660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BC28AB40-098C-4A47-9018-D2DAB4F906A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39435" y="2977151"/>
                  <a:ext cx="204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8F4DA28F-E9B5-444A-91A4-8D9E239D3D39}"/>
                    </a:ext>
                  </a:extLst>
                </p14:cNvPr>
                <p14:cNvContentPartPr/>
                <p14:nvPr/>
              </p14:nvContentPartPr>
              <p14:xfrm>
                <a:off x="10396195" y="3044111"/>
                <a:ext cx="74880" cy="6048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8F4DA28F-E9B5-444A-91A4-8D9E239D3D3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87195" y="3035471"/>
                  <a:ext cx="9252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BD2AF016-3A17-41D2-9175-6C8B972449D2}"/>
              </a:ext>
            </a:extLst>
          </p:cNvPr>
          <p:cNvGrpSpPr/>
          <p:nvPr/>
        </p:nvGrpSpPr>
        <p:grpSpPr>
          <a:xfrm>
            <a:off x="10563595" y="2779871"/>
            <a:ext cx="269280" cy="516600"/>
            <a:chOff x="10563595" y="2779871"/>
            <a:chExt cx="269280" cy="51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C937AF50-9B32-46AF-BF80-941808B09C9A}"/>
                    </a:ext>
                  </a:extLst>
                </p14:cNvPr>
                <p14:cNvContentPartPr/>
                <p14:nvPr/>
              </p14:nvContentPartPr>
              <p14:xfrm>
                <a:off x="10617955" y="2852591"/>
                <a:ext cx="32040" cy="44388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C937AF50-9B32-46AF-BF80-941808B09C9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08955" y="2843951"/>
                  <a:ext cx="496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32A8F40F-1657-4780-8D3B-6F9D16EC5E0B}"/>
                    </a:ext>
                  </a:extLst>
                </p14:cNvPr>
                <p14:cNvContentPartPr/>
                <p14:nvPr/>
              </p14:nvContentPartPr>
              <p14:xfrm>
                <a:off x="10563595" y="2779871"/>
                <a:ext cx="269280" cy="25848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32A8F40F-1657-4780-8D3B-6F9D16EC5E0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54595" y="2770871"/>
                  <a:ext cx="28692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51BB2EBC-4FE4-4CFA-A0B9-38D788C24555}"/>
              </a:ext>
            </a:extLst>
          </p:cNvPr>
          <p:cNvGrpSpPr/>
          <p:nvPr/>
        </p:nvGrpSpPr>
        <p:grpSpPr>
          <a:xfrm>
            <a:off x="4977115" y="4228511"/>
            <a:ext cx="3042360" cy="1150560"/>
            <a:chOff x="4977115" y="4228511"/>
            <a:chExt cx="3042360" cy="11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E8E4C3FB-8A14-466C-8DA8-A2AF1EBA97F0}"/>
                    </a:ext>
                  </a:extLst>
                </p14:cNvPr>
                <p14:cNvContentPartPr/>
                <p14:nvPr/>
              </p14:nvContentPartPr>
              <p14:xfrm>
                <a:off x="5067475" y="4275311"/>
                <a:ext cx="193680" cy="40464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E8E4C3FB-8A14-466C-8DA8-A2AF1EBA97F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58835" y="4266311"/>
                  <a:ext cx="2113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8CAC4478-2F7C-441B-8F04-7F387DA93C7C}"/>
                    </a:ext>
                  </a:extLst>
                </p14:cNvPr>
                <p14:cNvContentPartPr/>
                <p14:nvPr/>
              </p14:nvContentPartPr>
              <p14:xfrm>
                <a:off x="5314435" y="4323911"/>
                <a:ext cx="199800" cy="26856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8CAC4478-2F7C-441B-8F04-7F387DA93C7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05435" y="4314911"/>
                  <a:ext cx="2174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7D20B685-8FB3-460D-9DC0-09856481E7C7}"/>
                    </a:ext>
                  </a:extLst>
                </p14:cNvPr>
                <p14:cNvContentPartPr/>
                <p14:nvPr/>
              </p14:nvContentPartPr>
              <p14:xfrm>
                <a:off x="4977115" y="4821431"/>
                <a:ext cx="564840" cy="1584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7D20B685-8FB3-460D-9DC0-09856481E7C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68115" y="4812791"/>
                  <a:ext cx="582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38CAFA7E-CF2F-40BE-A558-646E3DB05EC8}"/>
                    </a:ext>
                  </a:extLst>
                </p14:cNvPr>
                <p14:cNvContentPartPr/>
                <p14:nvPr/>
              </p14:nvContentPartPr>
              <p14:xfrm>
                <a:off x="5076475" y="5008631"/>
                <a:ext cx="252360" cy="37044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38CAFA7E-CF2F-40BE-A558-646E3DB05EC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67835" y="4999631"/>
                  <a:ext cx="2700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5538AA90-1E0E-4524-BB40-F95A2886A6D7}"/>
                    </a:ext>
                  </a:extLst>
                </p14:cNvPr>
                <p14:cNvContentPartPr/>
                <p14:nvPr/>
              </p14:nvContentPartPr>
              <p14:xfrm>
                <a:off x="5447995" y="4996391"/>
                <a:ext cx="151200" cy="35244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5538AA90-1E0E-4524-BB40-F95A2886A6D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39355" y="4987751"/>
                  <a:ext cx="1688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A3E08F6A-44BA-472B-AA6B-145DD8593912}"/>
                    </a:ext>
                  </a:extLst>
                </p14:cNvPr>
                <p14:cNvContentPartPr/>
                <p14:nvPr/>
              </p14:nvContentPartPr>
              <p14:xfrm>
                <a:off x="5377435" y="4734311"/>
                <a:ext cx="815400" cy="44784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A3E08F6A-44BA-472B-AA6B-145DD859391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68435" y="4725311"/>
                  <a:ext cx="83304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AB10F061-3B5E-43F0-A3A6-69F7D2F0F1F2}"/>
                    </a:ext>
                  </a:extLst>
                </p14:cNvPr>
                <p14:cNvContentPartPr/>
                <p14:nvPr/>
              </p14:nvContentPartPr>
              <p14:xfrm>
                <a:off x="6011035" y="4904231"/>
                <a:ext cx="294480" cy="1908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AB10F061-3B5E-43F0-A3A6-69F7D2F0F1F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02395" y="4895591"/>
                  <a:ext cx="312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B1D96420-5350-479A-9142-2242EA9215B6}"/>
                    </a:ext>
                  </a:extLst>
                </p14:cNvPr>
                <p14:cNvContentPartPr/>
                <p14:nvPr/>
              </p14:nvContentPartPr>
              <p14:xfrm>
                <a:off x="6521875" y="4299071"/>
                <a:ext cx="206280" cy="47916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B1D96420-5350-479A-9142-2242EA9215B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12875" y="4290431"/>
                  <a:ext cx="22392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EA00E88C-AA02-4806-82E3-EF6F44492B9B}"/>
                    </a:ext>
                  </a:extLst>
                </p14:cNvPr>
                <p14:cNvContentPartPr/>
                <p14:nvPr/>
              </p14:nvContentPartPr>
              <p14:xfrm>
                <a:off x="6739675" y="4404191"/>
                <a:ext cx="223920" cy="31860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EA00E88C-AA02-4806-82E3-EF6F44492B9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30675" y="4395191"/>
                  <a:ext cx="2415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7A9281D4-3877-4C92-AA13-0B9523BE6CAF}"/>
                    </a:ext>
                  </a:extLst>
                </p14:cNvPr>
                <p14:cNvContentPartPr/>
                <p14:nvPr/>
              </p14:nvContentPartPr>
              <p14:xfrm>
                <a:off x="6362755" y="4819271"/>
                <a:ext cx="575280" cy="5220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7A9281D4-3877-4C92-AA13-0B9523BE6CA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54115" y="4810271"/>
                  <a:ext cx="592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73BB6371-44C7-4FFD-8A94-8B811F16C55C}"/>
                    </a:ext>
                  </a:extLst>
                </p14:cNvPr>
                <p14:cNvContentPartPr/>
                <p14:nvPr/>
              </p14:nvContentPartPr>
              <p14:xfrm>
                <a:off x="6488395" y="4849871"/>
                <a:ext cx="262080" cy="40140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73BB6371-44C7-4FFD-8A94-8B811F16C55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79395" y="4841231"/>
                  <a:ext cx="2797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B825964B-F629-4848-A68D-4F3840A01D33}"/>
                    </a:ext>
                  </a:extLst>
                </p14:cNvPr>
                <p14:cNvContentPartPr/>
                <p14:nvPr/>
              </p14:nvContentPartPr>
              <p14:xfrm>
                <a:off x="6873595" y="4906751"/>
                <a:ext cx="118440" cy="29916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B825964B-F629-4848-A68D-4F3840A01D3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64595" y="4897751"/>
                  <a:ext cx="1360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21FFFF41-0561-4740-A9AE-82363D6B9B1F}"/>
                    </a:ext>
                  </a:extLst>
                </p14:cNvPr>
                <p14:cNvContentPartPr/>
                <p14:nvPr/>
              </p14:nvContentPartPr>
              <p14:xfrm>
                <a:off x="6758035" y="4954991"/>
                <a:ext cx="261360" cy="15732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21FFFF41-0561-4740-A9AE-82363D6B9B1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49035" y="4946351"/>
                  <a:ext cx="279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416741A0-1BC7-42EB-B458-ABEEA4DFA15C}"/>
                    </a:ext>
                  </a:extLst>
                </p14:cNvPr>
                <p14:cNvContentPartPr/>
                <p14:nvPr/>
              </p14:nvContentPartPr>
              <p14:xfrm>
                <a:off x="6384355" y="4228511"/>
                <a:ext cx="318960" cy="113904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416741A0-1BC7-42EB-B458-ABEEA4DFA15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75355" y="4219871"/>
                  <a:ext cx="336600" cy="11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E6FEDFD1-1B3F-407E-8F62-946F42D0C7A4}"/>
                    </a:ext>
                  </a:extLst>
                </p14:cNvPr>
                <p14:cNvContentPartPr/>
                <p14:nvPr/>
              </p14:nvContentPartPr>
              <p14:xfrm>
                <a:off x="7104355" y="4261631"/>
                <a:ext cx="254520" cy="103356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E6FEDFD1-1B3F-407E-8F62-946F42D0C7A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95715" y="4252991"/>
                  <a:ext cx="272160" cy="10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FA87102B-5A52-424B-98E3-BA6257372868}"/>
                    </a:ext>
                  </a:extLst>
                </p14:cNvPr>
                <p14:cNvContentPartPr/>
                <p14:nvPr/>
              </p14:nvContentPartPr>
              <p14:xfrm>
                <a:off x="7370755" y="5089631"/>
                <a:ext cx="162000" cy="24840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FA87102B-5A52-424B-98E3-BA625737286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61755" y="5080631"/>
                  <a:ext cx="1796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7CF912F0-0E75-4943-907D-E8C766B0D446}"/>
                    </a:ext>
                  </a:extLst>
                </p14:cNvPr>
                <p14:cNvContentPartPr/>
                <p14:nvPr/>
              </p14:nvContentPartPr>
              <p14:xfrm>
                <a:off x="7677835" y="4742591"/>
                <a:ext cx="341640" cy="2052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7CF912F0-0E75-4943-907D-E8C766B0D44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69195" y="4733591"/>
                  <a:ext cx="3592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B4C051C4-EA08-4BAA-B16C-39CB80E511DF}"/>
              </a:ext>
            </a:extLst>
          </p:cNvPr>
          <p:cNvGrpSpPr/>
          <p:nvPr/>
        </p:nvGrpSpPr>
        <p:grpSpPr>
          <a:xfrm>
            <a:off x="8425915" y="4285391"/>
            <a:ext cx="1025640" cy="647640"/>
            <a:chOff x="8425915" y="4285391"/>
            <a:chExt cx="1025640" cy="64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4A9006C8-7BAD-45C1-90ED-09A4A444F61D}"/>
                    </a:ext>
                  </a:extLst>
                </p14:cNvPr>
                <p14:cNvContentPartPr/>
                <p14:nvPr/>
              </p14:nvContentPartPr>
              <p14:xfrm>
                <a:off x="9177955" y="4504991"/>
                <a:ext cx="29160" cy="29088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4A9006C8-7BAD-45C1-90ED-09A4A444F61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69315" y="4496351"/>
                  <a:ext cx="468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2A14FCC8-08ED-493E-AB46-FBA33EE3130C}"/>
                    </a:ext>
                  </a:extLst>
                </p14:cNvPr>
                <p14:cNvContentPartPr/>
                <p14:nvPr/>
              </p14:nvContentPartPr>
              <p14:xfrm>
                <a:off x="9170395" y="4285391"/>
                <a:ext cx="281160" cy="23076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2A14FCC8-08ED-493E-AB46-FBA33EE3130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161395" y="4276751"/>
                  <a:ext cx="298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E6EAFE9D-71DC-4AC5-B612-DDB97A959800}"/>
                    </a:ext>
                  </a:extLst>
                </p14:cNvPr>
                <p14:cNvContentPartPr/>
                <p14:nvPr/>
              </p14:nvContentPartPr>
              <p14:xfrm>
                <a:off x="8447155" y="4524071"/>
                <a:ext cx="14760" cy="33048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E6EAFE9D-71DC-4AC5-B612-DDB97A95980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38155" y="4515071"/>
                  <a:ext cx="324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8053BD5E-328A-4F1A-969D-9B3E6D4B6186}"/>
                    </a:ext>
                  </a:extLst>
                </p14:cNvPr>
                <p14:cNvContentPartPr/>
                <p14:nvPr/>
              </p14:nvContentPartPr>
              <p14:xfrm>
                <a:off x="8425915" y="4500671"/>
                <a:ext cx="218160" cy="43236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8053BD5E-328A-4F1A-969D-9B3E6D4B618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17275" y="4491671"/>
                  <a:ext cx="2358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4BDA0EDE-48C5-4545-B64B-827551DACFD1}"/>
                    </a:ext>
                  </a:extLst>
                </p14:cNvPr>
                <p14:cNvContentPartPr/>
                <p14:nvPr/>
              </p14:nvContentPartPr>
              <p14:xfrm>
                <a:off x="8816515" y="4644311"/>
                <a:ext cx="95040" cy="7884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4BDA0EDE-48C5-4545-B64B-827551DACFD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07875" y="4635671"/>
                  <a:ext cx="112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A988EC57-00B7-423A-B0F6-F454B866A0B9}"/>
                    </a:ext>
                  </a:extLst>
                </p14:cNvPr>
                <p14:cNvContentPartPr/>
                <p14:nvPr/>
              </p14:nvContentPartPr>
              <p14:xfrm>
                <a:off x="8831635" y="4637111"/>
                <a:ext cx="100440" cy="6984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A988EC57-00B7-423A-B0F6-F454B866A0B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22635" y="4628111"/>
                  <a:ext cx="118080" cy="87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06769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67A3577-71E9-4222-8099-35BB247F1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79" y="484919"/>
            <a:ext cx="4567582" cy="5984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44E68DE-FC4A-4414-A9A9-6ADCDFC4512B}"/>
              </a:ext>
            </a:extLst>
          </p:cNvPr>
          <p:cNvSpPr txBox="1"/>
          <p:nvPr/>
        </p:nvSpPr>
        <p:spPr>
          <a:xfrm>
            <a:off x="723509" y="4005596"/>
            <a:ext cx="430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regime permanente, da eq. (2) temos: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888641F-3338-4926-AB13-06966163A3BB}"/>
              </a:ext>
            </a:extLst>
          </p:cNvPr>
          <p:cNvGrpSpPr/>
          <p:nvPr/>
        </p:nvGrpSpPr>
        <p:grpSpPr>
          <a:xfrm>
            <a:off x="703252" y="1259354"/>
            <a:ext cx="3859870" cy="884247"/>
            <a:chOff x="703252" y="1259354"/>
            <a:chExt cx="3859870" cy="884247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C0B678BD-7963-44DF-A0B9-ECA0CCE28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252" y="1259354"/>
              <a:ext cx="3371597" cy="884247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A999DD6E-492B-4775-8858-6FC5F6BBFF20}"/>
                </a:ext>
              </a:extLst>
            </p:cNvPr>
            <p:cNvSpPr txBox="1"/>
            <p:nvPr/>
          </p:nvSpPr>
          <p:spPr>
            <a:xfrm>
              <a:off x="3994951" y="1500326"/>
              <a:ext cx="568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(1)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3CE3A34-D1E5-47EA-929B-EA48BB074BD4}"/>
              </a:ext>
            </a:extLst>
          </p:cNvPr>
          <p:cNvGrpSpPr/>
          <p:nvPr/>
        </p:nvGrpSpPr>
        <p:grpSpPr>
          <a:xfrm>
            <a:off x="703252" y="3126650"/>
            <a:ext cx="3877625" cy="681032"/>
            <a:chOff x="703252" y="2319570"/>
            <a:chExt cx="3877625" cy="68103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79A47511-36A8-4B43-9DE9-412E8B8D8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252" y="2319570"/>
              <a:ext cx="3423440" cy="681032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87D477D0-D93B-4F3A-958E-832BE6019A8B}"/>
                </a:ext>
              </a:extLst>
            </p:cNvPr>
            <p:cNvSpPr txBox="1"/>
            <p:nvPr/>
          </p:nvSpPr>
          <p:spPr>
            <a:xfrm>
              <a:off x="4012706" y="2408847"/>
              <a:ext cx="568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(2)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F9971E5-D240-4D15-9A42-AAF5CB1D73EC}"/>
              </a:ext>
            </a:extLst>
          </p:cNvPr>
          <p:cNvSpPr txBox="1"/>
          <p:nvPr/>
        </p:nvSpPr>
        <p:spPr>
          <a:xfrm>
            <a:off x="577985" y="5641983"/>
            <a:ext cx="430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Substituindo (3) em (1), em condições de regime permanente, temos: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DB01CCC3-D7F0-47BA-B3E6-085327E2B1DA}"/>
              </a:ext>
            </a:extLst>
          </p:cNvPr>
          <p:cNvCxnSpPr/>
          <p:nvPr/>
        </p:nvCxnSpPr>
        <p:spPr>
          <a:xfrm>
            <a:off x="5024761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3D48B47-123C-4463-87FF-738E63DF5B8C}"/>
              </a:ext>
            </a:extLst>
          </p:cNvPr>
          <p:cNvGrpSpPr/>
          <p:nvPr/>
        </p:nvGrpSpPr>
        <p:grpSpPr>
          <a:xfrm>
            <a:off x="1453040" y="4676756"/>
            <a:ext cx="2915128" cy="804862"/>
            <a:chOff x="1541463" y="3776663"/>
            <a:chExt cx="2915128" cy="804862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03A78757-0A2A-4664-B78F-8F3EABF7A053}"/>
                </a:ext>
              </a:extLst>
            </p:cNvPr>
            <p:cNvSpPr txBox="1"/>
            <p:nvPr/>
          </p:nvSpPr>
          <p:spPr>
            <a:xfrm>
              <a:off x="3994951" y="3870664"/>
              <a:ext cx="461640" cy="3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(3)</a:t>
              </a:r>
            </a:p>
          </p:txBody>
        </p:sp>
        <p:grpSp>
          <p:nvGrpSpPr>
            <p:cNvPr id="21" name="Group 8">
              <a:extLst>
                <a:ext uri="{FF2B5EF4-FFF2-40B4-BE49-F238E27FC236}">
                  <a16:creationId xmlns:a16="http://schemas.microsoft.com/office/drawing/2014/main" id="{FC8C5C47-1D86-4701-9F72-FF2DEFE826A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541463" y="3776663"/>
              <a:ext cx="2170112" cy="804862"/>
              <a:chOff x="971" y="2379"/>
              <a:chExt cx="1367" cy="507"/>
            </a:xfrm>
          </p:grpSpPr>
          <p:sp>
            <p:nvSpPr>
              <p:cNvPr id="22" name="AutoShape 7">
                <a:extLst>
                  <a:ext uri="{FF2B5EF4-FFF2-40B4-BE49-F238E27FC236}">
                    <a16:creationId xmlns:a16="http://schemas.microsoft.com/office/drawing/2014/main" id="{A7249044-0E28-4B73-AEF2-8080AC50AEA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971" y="2379"/>
                <a:ext cx="1367" cy="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pic>
            <p:nvPicPr>
              <p:cNvPr id="1033" name="Picture 9">
                <a:extLst>
                  <a:ext uri="{FF2B5EF4-FFF2-40B4-BE49-F238E27FC236}">
                    <a16:creationId xmlns:a16="http://schemas.microsoft.com/office/drawing/2014/main" id="{5A19D128-2EC0-42E7-B4CA-E52597E53A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" y="2379"/>
                <a:ext cx="1373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15E30B6D-6B2E-444B-B977-2B93334F574D}"/>
              </a:ext>
            </a:extLst>
          </p:cNvPr>
          <p:cNvGrpSpPr/>
          <p:nvPr/>
        </p:nvGrpSpPr>
        <p:grpSpPr>
          <a:xfrm>
            <a:off x="1034755" y="893291"/>
            <a:ext cx="2286360" cy="691200"/>
            <a:chOff x="1034755" y="893291"/>
            <a:chExt cx="2286360" cy="69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E67C96CF-B8AD-4266-98AF-0D3C293DAAAA}"/>
                    </a:ext>
                  </a:extLst>
                </p14:cNvPr>
                <p14:cNvContentPartPr/>
                <p14:nvPr/>
              </p14:nvContentPartPr>
              <p14:xfrm>
                <a:off x="1034755" y="893291"/>
                <a:ext cx="229320" cy="51084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E67C96CF-B8AD-4266-98AF-0D3C293DAAA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26115" y="884651"/>
                  <a:ext cx="24696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D6B1E7CE-9916-4FC1-8667-CE00E39D94D4}"/>
                    </a:ext>
                  </a:extLst>
                </p14:cNvPr>
                <p14:cNvContentPartPr/>
                <p14:nvPr/>
              </p14:nvContentPartPr>
              <p14:xfrm>
                <a:off x="1283515" y="1041971"/>
                <a:ext cx="446760" cy="31212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D6B1E7CE-9916-4FC1-8667-CE00E39D94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74515" y="1033331"/>
                  <a:ext cx="4644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2D56EB9B-6927-4949-9AB1-E69D959569A6}"/>
                    </a:ext>
                  </a:extLst>
                </p14:cNvPr>
                <p14:cNvContentPartPr/>
                <p14:nvPr/>
              </p14:nvContentPartPr>
              <p14:xfrm>
                <a:off x="1700395" y="1193531"/>
                <a:ext cx="519480" cy="17532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2D56EB9B-6927-4949-9AB1-E69D959569A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91395" y="1184891"/>
                  <a:ext cx="537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D08D1BDD-A45B-451C-AE04-CD8FF9CF8AAE}"/>
                    </a:ext>
                  </a:extLst>
                </p14:cNvPr>
                <p14:cNvContentPartPr/>
                <p14:nvPr/>
              </p14:nvContentPartPr>
              <p14:xfrm>
                <a:off x="2251555" y="1237091"/>
                <a:ext cx="299160" cy="11268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D08D1BDD-A45B-451C-AE04-CD8FF9CF8AA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42555" y="1228091"/>
                  <a:ext cx="316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9822989A-6660-4E0F-B0B5-3ACFE12F4640}"/>
                    </a:ext>
                  </a:extLst>
                </p14:cNvPr>
                <p14:cNvContentPartPr/>
                <p14:nvPr/>
              </p14:nvContentPartPr>
              <p14:xfrm>
                <a:off x="2257675" y="1435451"/>
                <a:ext cx="109440" cy="14904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9822989A-6660-4E0F-B0B5-3ACFE12F464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48675" y="1426811"/>
                  <a:ext cx="127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4C05F594-FF74-4954-BE08-DD3457AC26FC}"/>
                    </a:ext>
                  </a:extLst>
                </p14:cNvPr>
                <p14:cNvContentPartPr/>
                <p14:nvPr/>
              </p14:nvContentPartPr>
              <p14:xfrm>
                <a:off x="2706595" y="1075091"/>
                <a:ext cx="271800" cy="29340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4C05F594-FF74-4954-BE08-DD3457AC26F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7955" y="1066451"/>
                  <a:ext cx="2894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1AF3DD86-FAAF-4704-AD8C-ED3AA7B4D6D8}"/>
                    </a:ext>
                  </a:extLst>
                </p14:cNvPr>
                <p14:cNvContentPartPr/>
                <p14:nvPr/>
              </p14:nvContentPartPr>
              <p14:xfrm>
                <a:off x="3138235" y="1025771"/>
                <a:ext cx="182880" cy="33264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1AF3DD86-FAAF-4704-AD8C-ED3AA7B4D6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29235" y="1016771"/>
                  <a:ext cx="200520" cy="35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201A9879-ED19-4B7D-9BD8-297BD82C503B}"/>
              </a:ext>
            </a:extLst>
          </p:cNvPr>
          <p:cNvGrpSpPr/>
          <p:nvPr/>
        </p:nvGrpSpPr>
        <p:grpSpPr>
          <a:xfrm>
            <a:off x="1129075" y="2500691"/>
            <a:ext cx="2357640" cy="560160"/>
            <a:chOff x="1129075" y="2500691"/>
            <a:chExt cx="2357640" cy="56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97FE04AB-1582-413E-81A5-CF326379C243}"/>
                    </a:ext>
                  </a:extLst>
                </p14:cNvPr>
                <p14:cNvContentPartPr/>
                <p14:nvPr/>
              </p14:nvContentPartPr>
              <p14:xfrm>
                <a:off x="1129075" y="2505371"/>
                <a:ext cx="227520" cy="41292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97FE04AB-1582-413E-81A5-CF326379C24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0435" y="2496371"/>
                  <a:ext cx="2451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566136FF-D37B-4977-A721-473CF294A264}"/>
                    </a:ext>
                  </a:extLst>
                </p14:cNvPr>
                <p14:cNvContentPartPr/>
                <p14:nvPr/>
              </p14:nvContentPartPr>
              <p14:xfrm>
                <a:off x="1356955" y="2500691"/>
                <a:ext cx="428400" cy="36324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566136FF-D37B-4977-A721-473CF294A26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48315" y="2491691"/>
                  <a:ext cx="4460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11FD302B-D90B-4286-BE44-748578205F30}"/>
                    </a:ext>
                  </a:extLst>
                </p14:cNvPr>
                <p14:cNvContentPartPr/>
                <p14:nvPr/>
              </p14:nvContentPartPr>
              <p14:xfrm>
                <a:off x="1759435" y="2652971"/>
                <a:ext cx="466920" cy="17604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11FD302B-D90B-4286-BE44-748578205F3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50435" y="2643971"/>
                  <a:ext cx="484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5BF59C37-1048-42CF-94D8-597EED83D98D}"/>
                    </a:ext>
                  </a:extLst>
                </p14:cNvPr>
                <p14:cNvContentPartPr/>
                <p14:nvPr/>
              </p14:nvContentPartPr>
              <p14:xfrm>
                <a:off x="2293315" y="2657651"/>
                <a:ext cx="312120" cy="13680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5BF59C37-1048-42CF-94D8-597EED83D98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84315" y="2649011"/>
                  <a:ext cx="329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C078AACC-D7BA-46E5-A9AC-7BFC0396F0E2}"/>
                    </a:ext>
                  </a:extLst>
                </p14:cNvPr>
                <p14:cNvContentPartPr/>
                <p14:nvPr/>
              </p14:nvContentPartPr>
              <p14:xfrm>
                <a:off x="2333635" y="2865731"/>
                <a:ext cx="102600" cy="19512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C078AACC-D7BA-46E5-A9AC-7BFC0396F0E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24995" y="2857091"/>
                  <a:ext cx="120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269D32B0-56D2-4B9F-8325-C4F386EA83BA}"/>
                    </a:ext>
                  </a:extLst>
                </p14:cNvPr>
                <p14:cNvContentPartPr/>
                <p14:nvPr/>
              </p14:nvContentPartPr>
              <p14:xfrm>
                <a:off x="2747995" y="2518691"/>
                <a:ext cx="316800" cy="38376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269D32B0-56D2-4B9F-8325-C4F386EA83B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39355" y="2510051"/>
                  <a:ext cx="3344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72079F2C-281D-4386-9583-66C7C3779B73}"/>
                    </a:ext>
                  </a:extLst>
                </p14:cNvPr>
                <p14:cNvContentPartPr/>
                <p14:nvPr/>
              </p14:nvContentPartPr>
              <p14:xfrm>
                <a:off x="3262795" y="2528051"/>
                <a:ext cx="211680" cy="37260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72079F2C-281D-4386-9583-66C7C3779B7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54155" y="2519051"/>
                  <a:ext cx="2293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DCDB9C9A-1A15-40CA-BEC8-852F11422956}"/>
                    </a:ext>
                  </a:extLst>
                </p14:cNvPr>
                <p14:cNvContentPartPr/>
                <p14:nvPr/>
              </p14:nvContentPartPr>
              <p14:xfrm>
                <a:off x="3247315" y="2597891"/>
                <a:ext cx="239400" cy="30744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DCDB9C9A-1A15-40CA-BEC8-852F1142295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38315" y="2588891"/>
                  <a:ext cx="25704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3B4E28F9-7B35-4239-A2C6-AA185C49F084}"/>
              </a:ext>
            </a:extLst>
          </p:cNvPr>
          <p:cNvGrpSpPr/>
          <p:nvPr/>
        </p:nvGrpSpPr>
        <p:grpSpPr>
          <a:xfrm>
            <a:off x="2458195" y="23891"/>
            <a:ext cx="859320" cy="630000"/>
            <a:chOff x="2458195" y="23891"/>
            <a:chExt cx="859320" cy="63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E6544450-22FB-4B5F-8533-46F9BF4AFC1C}"/>
                    </a:ext>
                  </a:extLst>
                </p14:cNvPr>
                <p14:cNvContentPartPr/>
                <p14:nvPr/>
              </p14:nvContentPartPr>
              <p14:xfrm>
                <a:off x="2458195" y="61691"/>
                <a:ext cx="127080" cy="39384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E6544450-22FB-4B5F-8533-46F9BF4AFC1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49555" y="53051"/>
                  <a:ext cx="1447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0CA5ADDB-9961-4257-A2A0-348137A3EE8C}"/>
                    </a:ext>
                  </a:extLst>
                </p14:cNvPr>
                <p14:cNvContentPartPr/>
                <p14:nvPr/>
              </p14:nvContentPartPr>
              <p14:xfrm>
                <a:off x="2588155" y="23891"/>
                <a:ext cx="65880" cy="27072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0CA5ADDB-9961-4257-A2A0-348137A3EE8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79515" y="15251"/>
                  <a:ext cx="835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D8C1BAB5-C61C-41E8-969A-FFD4AF6BB4DF}"/>
                    </a:ext>
                  </a:extLst>
                </p14:cNvPr>
                <p14:cNvContentPartPr/>
                <p14:nvPr/>
              </p14:nvContentPartPr>
              <p14:xfrm>
                <a:off x="2695795" y="313331"/>
                <a:ext cx="107640" cy="21672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D8C1BAB5-C61C-41E8-969A-FFD4AF6BB4D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87155" y="304691"/>
                  <a:ext cx="125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66861859-B9F9-4CB4-8AE5-2B74DBB119EF}"/>
                    </a:ext>
                  </a:extLst>
                </p14:cNvPr>
                <p14:cNvContentPartPr/>
                <p14:nvPr/>
              </p14:nvContentPartPr>
              <p14:xfrm>
                <a:off x="2709115" y="340691"/>
                <a:ext cx="104040" cy="22140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66861859-B9F9-4CB4-8AE5-2B74DBB119E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00115" y="331691"/>
                  <a:ext cx="121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BACEC1AF-518B-481A-9131-6AFB41798071}"/>
                    </a:ext>
                  </a:extLst>
                </p14:cNvPr>
                <p14:cNvContentPartPr/>
                <p14:nvPr/>
              </p14:nvContentPartPr>
              <p14:xfrm>
                <a:off x="2883715" y="364091"/>
                <a:ext cx="93600" cy="25092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BACEC1AF-518B-481A-9131-6AFB417980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74715" y="355451"/>
                  <a:ext cx="1112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95F56584-82D0-4AF9-8CC9-5D5D98C06978}"/>
                    </a:ext>
                  </a:extLst>
                </p14:cNvPr>
                <p14:cNvContentPartPr/>
                <p14:nvPr/>
              </p14:nvContentPartPr>
              <p14:xfrm>
                <a:off x="3054355" y="296771"/>
                <a:ext cx="190080" cy="33696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95F56584-82D0-4AF9-8CC9-5D5D98C069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45355" y="288131"/>
                  <a:ext cx="2077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A1310607-557C-427A-BA1D-515E955F6CD3}"/>
                    </a:ext>
                  </a:extLst>
                </p14:cNvPr>
                <p14:cNvContentPartPr/>
                <p14:nvPr/>
              </p14:nvContentPartPr>
              <p14:xfrm>
                <a:off x="2678515" y="217571"/>
                <a:ext cx="209520" cy="37116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A1310607-557C-427A-BA1D-515E955F6CD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69515" y="208931"/>
                  <a:ext cx="2271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DFF87B56-23CA-47F6-B062-9176D9145671}"/>
                    </a:ext>
                  </a:extLst>
                </p14:cNvPr>
                <p14:cNvContentPartPr/>
                <p14:nvPr/>
              </p14:nvContentPartPr>
              <p14:xfrm>
                <a:off x="3065875" y="185891"/>
                <a:ext cx="251640" cy="46800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DFF87B56-23CA-47F6-B062-9176D914567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56875" y="177251"/>
                  <a:ext cx="269280" cy="48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237B9542-B35B-4E72-9C84-8D7FD55C48E7}"/>
              </a:ext>
            </a:extLst>
          </p:cNvPr>
          <p:cNvGrpSpPr/>
          <p:nvPr/>
        </p:nvGrpSpPr>
        <p:grpSpPr>
          <a:xfrm>
            <a:off x="378115" y="1238171"/>
            <a:ext cx="511200" cy="554400"/>
            <a:chOff x="378115" y="1238171"/>
            <a:chExt cx="511200" cy="55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29B43664-7548-4B2C-BE68-3E7092F2CE9B}"/>
                    </a:ext>
                  </a:extLst>
                </p14:cNvPr>
                <p14:cNvContentPartPr/>
                <p14:nvPr/>
              </p14:nvContentPartPr>
              <p14:xfrm>
                <a:off x="378115" y="1238171"/>
                <a:ext cx="511200" cy="43812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29B43664-7548-4B2C-BE68-3E7092F2CE9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9115" y="1229531"/>
                  <a:ext cx="52884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F10F932D-0DA7-4471-BE6E-426958091A22}"/>
                    </a:ext>
                  </a:extLst>
                </p14:cNvPr>
                <p14:cNvContentPartPr/>
                <p14:nvPr/>
              </p14:nvContentPartPr>
              <p14:xfrm>
                <a:off x="611755" y="1531211"/>
                <a:ext cx="164520" cy="26136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F10F932D-0DA7-4471-BE6E-426958091A2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3115" y="1522211"/>
                  <a:ext cx="18216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BCB989A5-8256-4F09-894B-BDAE77451A64}"/>
              </a:ext>
            </a:extLst>
          </p:cNvPr>
          <p:cNvGrpSpPr/>
          <p:nvPr/>
        </p:nvGrpSpPr>
        <p:grpSpPr>
          <a:xfrm>
            <a:off x="572875" y="2657651"/>
            <a:ext cx="492120" cy="822960"/>
            <a:chOff x="572875" y="2657651"/>
            <a:chExt cx="492120" cy="82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DEAF93F2-A2CE-476F-959E-3D08B0AC89D7}"/>
                    </a:ext>
                  </a:extLst>
                </p14:cNvPr>
                <p14:cNvContentPartPr/>
                <p14:nvPr/>
              </p14:nvContentPartPr>
              <p14:xfrm>
                <a:off x="572875" y="2657651"/>
                <a:ext cx="492120" cy="74844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DEAF93F2-A2CE-476F-959E-3D08B0AC89D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4235" y="2649011"/>
                  <a:ext cx="509760" cy="76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ECEA7DEC-0461-4B78-B92D-7627E22724C6}"/>
                    </a:ext>
                  </a:extLst>
                </p14:cNvPr>
                <p14:cNvContentPartPr/>
                <p14:nvPr/>
              </p14:nvContentPartPr>
              <p14:xfrm>
                <a:off x="766555" y="3253091"/>
                <a:ext cx="138240" cy="22752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ECEA7DEC-0461-4B78-B92D-7627E22724C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7915" y="3244091"/>
                  <a:ext cx="15588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B42A224A-9A43-4E60-9CD9-88B939B4AC19}"/>
                  </a:ext>
                </a:extLst>
              </p14:cNvPr>
              <p14:cNvContentPartPr/>
              <p14:nvPr/>
            </p14:nvContentPartPr>
            <p14:xfrm>
              <a:off x="1492675" y="4754651"/>
              <a:ext cx="287280" cy="428400"/>
            </p14:xfrm>
          </p:contentPart>
        </mc:Choice>
        <mc:Fallback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B42A224A-9A43-4E60-9CD9-88B939B4AC1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484035" y="4745651"/>
                <a:ext cx="304920" cy="44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Agrupar 51">
            <a:extLst>
              <a:ext uri="{FF2B5EF4-FFF2-40B4-BE49-F238E27FC236}">
                <a16:creationId xmlns:a16="http://schemas.microsoft.com/office/drawing/2014/main" id="{CDE44F21-1FBF-4533-AD18-88A79795E966}"/>
              </a:ext>
            </a:extLst>
          </p:cNvPr>
          <p:cNvGrpSpPr/>
          <p:nvPr/>
        </p:nvGrpSpPr>
        <p:grpSpPr>
          <a:xfrm>
            <a:off x="98395" y="1897331"/>
            <a:ext cx="1721160" cy="3081960"/>
            <a:chOff x="98395" y="1897331"/>
            <a:chExt cx="1721160" cy="30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66A134D7-D36A-473E-83B0-FA404AE00189}"/>
                    </a:ext>
                  </a:extLst>
                </p14:cNvPr>
                <p14:cNvContentPartPr/>
                <p14:nvPr/>
              </p14:nvContentPartPr>
              <p14:xfrm>
                <a:off x="98395" y="1901291"/>
                <a:ext cx="1651680" cy="307800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66A134D7-D36A-473E-83B0-FA404AE0018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395" y="1892651"/>
                  <a:ext cx="1669320" cy="30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1401BB02-5394-4904-B1B1-1DA0F1C340EB}"/>
                    </a:ext>
                  </a:extLst>
                </p14:cNvPr>
                <p14:cNvContentPartPr/>
                <p14:nvPr/>
              </p14:nvContentPartPr>
              <p14:xfrm>
                <a:off x="1638475" y="1897331"/>
                <a:ext cx="181080" cy="12744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1401BB02-5394-4904-B1B1-1DA0F1C340E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29835" y="1888691"/>
                  <a:ext cx="19872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EB5F728B-D906-4C41-BC84-B716501D99F6}"/>
              </a:ext>
            </a:extLst>
          </p:cNvPr>
          <p:cNvGrpSpPr/>
          <p:nvPr/>
        </p:nvGrpSpPr>
        <p:grpSpPr>
          <a:xfrm>
            <a:off x="5401915" y="496571"/>
            <a:ext cx="690840" cy="318240"/>
            <a:chOff x="5401915" y="496571"/>
            <a:chExt cx="690840" cy="31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AE98C13A-5F94-4E2A-99F4-02F1E2713636}"/>
                    </a:ext>
                  </a:extLst>
                </p14:cNvPr>
                <p14:cNvContentPartPr/>
                <p14:nvPr/>
              </p14:nvContentPartPr>
              <p14:xfrm>
                <a:off x="5401915" y="496571"/>
                <a:ext cx="288000" cy="31824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AE98C13A-5F94-4E2A-99F4-02F1E271363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92915" y="487571"/>
                  <a:ext cx="3056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A7DB1F26-1516-4D3C-B495-E92DB52000C1}"/>
                    </a:ext>
                  </a:extLst>
                </p14:cNvPr>
                <p14:cNvContentPartPr/>
                <p14:nvPr/>
              </p14:nvContentPartPr>
              <p14:xfrm>
                <a:off x="5912755" y="621491"/>
                <a:ext cx="168120" cy="864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A7DB1F26-1516-4D3C-B495-E92DB52000C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03755" y="612851"/>
                  <a:ext cx="185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27821611-2B2E-4296-9BAA-E8A35C4A9389}"/>
                    </a:ext>
                  </a:extLst>
                </p14:cNvPr>
                <p14:cNvContentPartPr/>
                <p14:nvPr/>
              </p14:nvContentPartPr>
              <p14:xfrm>
                <a:off x="5825995" y="738491"/>
                <a:ext cx="266760" cy="1224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27821611-2B2E-4296-9BAA-E8A35C4A938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17355" y="729851"/>
                  <a:ext cx="2844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1" name="Agrupar 1040">
            <a:extLst>
              <a:ext uri="{FF2B5EF4-FFF2-40B4-BE49-F238E27FC236}">
                <a16:creationId xmlns:a16="http://schemas.microsoft.com/office/drawing/2014/main" id="{48A809BE-A88F-4EE1-89FE-EF181EE3BF1C}"/>
              </a:ext>
            </a:extLst>
          </p:cNvPr>
          <p:cNvGrpSpPr/>
          <p:nvPr/>
        </p:nvGrpSpPr>
        <p:grpSpPr>
          <a:xfrm>
            <a:off x="6346195" y="141971"/>
            <a:ext cx="2403720" cy="1196280"/>
            <a:chOff x="6346195" y="141971"/>
            <a:chExt cx="2403720" cy="11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5A35808A-CC6A-4212-A6F6-D8B0A46A87AD}"/>
                    </a:ext>
                  </a:extLst>
                </p14:cNvPr>
                <p14:cNvContentPartPr/>
                <p14:nvPr/>
              </p14:nvContentPartPr>
              <p14:xfrm>
                <a:off x="6687115" y="332411"/>
                <a:ext cx="60840" cy="31716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5A35808A-CC6A-4212-A6F6-D8B0A46A87A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78115" y="323771"/>
                  <a:ext cx="784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3C9F5E1F-AE27-4B50-A2AF-682C6D4B04E9}"/>
                    </a:ext>
                  </a:extLst>
                </p14:cNvPr>
                <p14:cNvContentPartPr/>
                <p14:nvPr/>
              </p14:nvContentPartPr>
              <p14:xfrm>
                <a:off x="6416395" y="609971"/>
                <a:ext cx="844560" cy="15264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3C9F5E1F-AE27-4B50-A2AF-682C6D4B04E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07755" y="600971"/>
                  <a:ext cx="862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09F3A587-9C57-4E34-B98B-475956C78215}"/>
                    </a:ext>
                  </a:extLst>
                </p14:cNvPr>
                <p14:cNvContentPartPr/>
                <p14:nvPr/>
              </p14:nvContentPartPr>
              <p14:xfrm>
                <a:off x="6346195" y="904811"/>
                <a:ext cx="148320" cy="43344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09F3A587-9C57-4E34-B98B-475956C7821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37195" y="896171"/>
                  <a:ext cx="16596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4996CDDE-97D9-4ADD-9E1A-22A9CD320A08}"/>
                    </a:ext>
                  </a:extLst>
                </p14:cNvPr>
                <p14:cNvContentPartPr/>
                <p14:nvPr/>
              </p14:nvContentPartPr>
              <p14:xfrm>
                <a:off x="6547795" y="939371"/>
                <a:ext cx="165960" cy="21420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4996CDDE-97D9-4ADD-9E1A-22A9CD320A0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39155" y="930731"/>
                  <a:ext cx="183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ADF9D331-D04A-4A47-8DA2-54EC8B2401FF}"/>
                    </a:ext>
                  </a:extLst>
                </p14:cNvPr>
                <p14:cNvContentPartPr/>
                <p14:nvPr/>
              </p14:nvContentPartPr>
              <p14:xfrm>
                <a:off x="6570115" y="968891"/>
                <a:ext cx="178920" cy="15516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ADF9D331-D04A-4A47-8DA2-54EC8B2401F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61475" y="960251"/>
                  <a:ext cx="196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DFC92C08-66F1-4DF1-BEE4-BB35791D0298}"/>
                    </a:ext>
                  </a:extLst>
                </p14:cNvPr>
                <p14:cNvContentPartPr/>
                <p14:nvPr/>
              </p14:nvContentPartPr>
              <p14:xfrm>
                <a:off x="6895915" y="1012451"/>
                <a:ext cx="151200" cy="504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DFC92C08-66F1-4DF1-BEE4-BB35791D029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86915" y="1003811"/>
                  <a:ext cx="168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24" name="Tinta 1023">
                  <a:extLst>
                    <a:ext uri="{FF2B5EF4-FFF2-40B4-BE49-F238E27FC236}">
                      <a16:creationId xmlns:a16="http://schemas.microsoft.com/office/drawing/2014/main" id="{14D1A14B-FEE4-488A-8A2F-5F3699783CE8}"/>
                    </a:ext>
                  </a:extLst>
                </p14:cNvPr>
                <p14:cNvContentPartPr/>
                <p14:nvPr/>
              </p14:nvContentPartPr>
              <p14:xfrm>
                <a:off x="7029475" y="893291"/>
                <a:ext cx="152640" cy="169200"/>
              </p14:xfrm>
            </p:contentPart>
          </mc:Choice>
          <mc:Fallback>
            <p:pic>
              <p:nvPicPr>
                <p:cNvPr id="1024" name="Tinta 1023">
                  <a:extLst>
                    <a:ext uri="{FF2B5EF4-FFF2-40B4-BE49-F238E27FC236}">
                      <a16:creationId xmlns:a16="http://schemas.microsoft.com/office/drawing/2014/main" id="{14D1A14B-FEE4-488A-8A2F-5F3699783CE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20835" y="884651"/>
                  <a:ext cx="170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25" name="Tinta 1024">
                  <a:extLst>
                    <a:ext uri="{FF2B5EF4-FFF2-40B4-BE49-F238E27FC236}">
                      <a16:creationId xmlns:a16="http://schemas.microsoft.com/office/drawing/2014/main" id="{EF855823-D057-45B7-8BC0-4E4687B249CA}"/>
                    </a:ext>
                  </a:extLst>
                </p14:cNvPr>
                <p14:cNvContentPartPr/>
                <p14:nvPr/>
              </p14:nvContentPartPr>
              <p14:xfrm>
                <a:off x="7038835" y="910931"/>
                <a:ext cx="161640" cy="276840"/>
              </p14:xfrm>
            </p:contentPart>
          </mc:Choice>
          <mc:Fallback>
            <p:pic>
              <p:nvPicPr>
                <p:cNvPr id="1025" name="Tinta 1024">
                  <a:extLst>
                    <a:ext uri="{FF2B5EF4-FFF2-40B4-BE49-F238E27FC236}">
                      <a16:creationId xmlns:a16="http://schemas.microsoft.com/office/drawing/2014/main" id="{EF855823-D057-45B7-8BC0-4E4687B249C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29835" y="902291"/>
                  <a:ext cx="1792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26" name="Tinta 1025">
                  <a:extLst>
                    <a:ext uri="{FF2B5EF4-FFF2-40B4-BE49-F238E27FC236}">
                      <a16:creationId xmlns:a16="http://schemas.microsoft.com/office/drawing/2014/main" id="{A2C0534E-1CCC-4622-850A-462F8E916E11}"/>
                    </a:ext>
                  </a:extLst>
                </p14:cNvPr>
                <p14:cNvContentPartPr/>
                <p14:nvPr/>
              </p14:nvContentPartPr>
              <p14:xfrm>
                <a:off x="7235755" y="999131"/>
                <a:ext cx="161640" cy="224640"/>
              </p14:xfrm>
            </p:contentPart>
          </mc:Choice>
          <mc:Fallback>
            <p:pic>
              <p:nvPicPr>
                <p:cNvPr id="1026" name="Tinta 1025">
                  <a:extLst>
                    <a:ext uri="{FF2B5EF4-FFF2-40B4-BE49-F238E27FC236}">
                      <a16:creationId xmlns:a16="http://schemas.microsoft.com/office/drawing/2014/main" id="{A2C0534E-1CCC-4622-850A-462F8E916E1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26755" y="990131"/>
                  <a:ext cx="179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27" name="Tinta 1026">
                  <a:extLst>
                    <a:ext uri="{FF2B5EF4-FFF2-40B4-BE49-F238E27FC236}">
                      <a16:creationId xmlns:a16="http://schemas.microsoft.com/office/drawing/2014/main" id="{0F5444CF-35FD-4906-820C-436ACE748CAD}"/>
                    </a:ext>
                  </a:extLst>
                </p14:cNvPr>
                <p14:cNvContentPartPr/>
                <p14:nvPr/>
              </p14:nvContentPartPr>
              <p14:xfrm>
                <a:off x="7361755" y="758651"/>
                <a:ext cx="174960" cy="501120"/>
              </p14:xfrm>
            </p:contentPart>
          </mc:Choice>
          <mc:Fallback>
            <p:pic>
              <p:nvPicPr>
                <p:cNvPr id="1027" name="Tinta 1026">
                  <a:extLst>
                    <a:ext uri="{FF2B5EF4-FFF2-40B4-BE49-F238E27FC236}">
                      <a16:creationId xmlns:a16="http://schemas.microsoft.com/office/drawing/2014/main" id="{0F5444CF-35FD-4906-820C-436ACE748C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52755" y="750011"/>
                  <a:ext cx="1926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29" name="Tinta 1028">
                  <a:extLst>
                    <a:ext uri="{FF2B5EF4-FFF2-40B4-BE49-F238E27FC236}">
                      <a16:creationId xmlns:a16="http://schemas.microsoft.com/office/drawing/2014/main" id="{1B2C1C6F-9901-4966-A39F-5551B873ECF2}"/>
                    </a:ext>
                  </a:extLst>
                </p14:cNvPr>
                <p14:cNvContentPartPr/>
                <p14:nvPr/>
              </p14:nvContentPartPr>
              <p14:xfrm>
                <a:off x="7750915" y="215411"/>
                <a:ext cx="271440" cy="443160"/>
              </p14:xfrm>
            </p:contentPart>
          </mc:Choice>
          <mc:Fallback>
            <p:pic>
              <p:nvPicPr>
                <p:cNvPr id="1029" name="Tinta 1028">
                  <a:extLst>
                    <a:ext uri="{FF2B5EF4-FFF2-40B4-BE49-F238E27FC236}">
                      <a16:creationId xmlns:a16="http://schemas.microsoft.com/office/drawing/2014/main" id="{1B2C1C6F-9901-4966-A39F-5551B873EC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42275" y="206411"/>
                  <a:ext cx="2890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30" name="Tinta 1029">
                  <a:extLst>
                    <a:ext uri="{FF2B5EF4-FFF2-40B4-BE49-F238E27FC236}">
                      <a16:creationId xmlns:a16="http://schemas.microsoft.com/office/drawing/2014/main" id="{EFD7C672-404B-410B-8CDD-C6A1A94850C3}"/>
                    </a:ext>
                  </a:extLst>
                </p14:cNvPr>
                <p14:cNvContentPartPr/>
                <p14:nvPr/>
              </p14:nvContentPartPr>
              <p14:xfrm>
                <a:off x="8057275" y="308651"/>
                <a:ext cx="254880" cy="185760"/>
              </p14:xfrm>
            </p:contentPart>
          </mc:Choice>
          <mc:Fallback>
            <p:pic>
              <p:nvPicPr>
                <p:cNvPr id="1030" name="Tinta 1029">
                  <a:extLst>
                    <a:ext uri="{FF2B5EF4-FFF2-40B4-BE49-F238E27FC236}">
                      <a16:creationId xmlns:a16="http://schemas.microsoft.com/office/drawing/2014/main" id="{EFD7C672-404B-410B-8CDD-C6A1A94850C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48635" y="299651"/>
                  <a:ext cx="272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31" name="Tinta 1030">
                  <a:extLst>
                    <a:ext uri="{FF2B5EF4-FFF2-40B4-BE49-F238E27FC236}">
                      <a16:creationId xmlns:a16="http://schemas.microsoft.com/office/drawing/2014/main" id="{FCE47E12-30FA-49FC-BDB9-8E898081E03F}"/>
                    </a:ext>
                  </a:extLst>
                </p14:cNvPr>
                <p14:cNvContentPartPr/>
                <p14:nvPr/>
              </p14:nvContentPartPr>
              <p14:xfrm>
                <a:off x="7996795" y="286331"/>
                <a:ext cx="276120" cy="257760"/>
              </p14:xfrm>
            </p:contentPart>
          </mc:Choice>
          <mc:Fallback>
            <p:pic>
              <p:nvPicPr>
                <p:cNvPr id="1031" name="Tinta 1030">
                  <a:extLst>
                    <a:ext uri="{FF2B5EF4-FFF2-40B4-BE49-F238E27FC236}">
                      <a16:creationId xmlns:a16="http://schemas.microsoft.com/office/drawing/2014/main" id="{FCE47E12-30FA-49FC-BDB9-8E898081E03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88155" y="277331"/>
                  <a:ext cx="2937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34" name="Tinta 1033">
                  <a:extLst>
                    <a:ext uri="{FF2B5EF4-FFF2-40B4-BE49-F238E27FC236}">
                      <a16:creationId xmlns:a16="http://schemas.microsoft.com/office/drawing/2014/main" id="{50C12B85-5090-4773-A1FB-7810E07A3B69}"/>
                    </a:ext>
                  </a:extLst>
                </p14:cNvPr>
                <p14:cNvContentPartPr/>
                <p14:nvPr/>
              </p14:nvContentPartPr>
              <p14:xfrm>
                <a:off x="7745155" y="628691"/>
                <a:ext cx="572400" cy="97560"/>
              </p14:xfrm>
            </p:contentPart>
          </mc:Choice>
          <mc:Fallback>
            <p:pic>
              <p:nvPicPr>
                <p:cNvPr id="1034" name="Tinta 1033">
                  <a:extLst>
                    <a:ext uri="{FF2B5EF4-FFF2-40B4-BE49-F238E27FC236}">
                      <a16:creationId xmlns:a16="http://schemas.microsoft.com/office/drawing/2014/main" id="{50C12B85-5090-4773-A1FB-7810E07A3B6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36155" y="620051"/>
                  <a:ext cx="590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35" name="Tinta 1034">
                  <a:extLst>
                    <a:ext uri="{FF2B5EF4-FFF2-40B4-BE49-F238E27FC236}">
                      <a16:creationId xmlns:a16="http://schemas.microsoft.com/office/drawing/2014/main" id="{62A29BE6-B9E5-4C1E-A93A-8D8D287FB74A}"/>
                    </a:ext>
                  </a:extLst>
                </p14:cNvPr>
                <p14:cNvContentPartPr/>
                <p14:nvPr/>
              </p14:nvContentPartPr>
              <p14:xfrm>
                <a:off x="7869715" y="792851"/>
                <a:ext cx="234000" cy="401760"/>
              </p14:xfrm>
            </p:contentPart>
          </mc:Choice>
          <mc:Fallback>
            <p:pic>
              <p:nvPicPr>
                <p:cNvPr id="1035" name="Tinta 1034">
                  <a:extLst>
                    <a:ext uri="{FF2B5EF4-FFF2-40B4-BE49-F238E27FC236}">
                      <a16:creationId xmlns:a16="http://schemas.microsoft.com/office/drawing/2014/main" id="{62A29BE6-B9E5-4C1E-A93A-8D8D287FB74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60715" y="784211"/>
                  <a:ext cx="2516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36" name="Tinta 1035">
                  <a:extLst>
                    <a:ext uri="{FF2B5EF4-FFF2-40B4-BE49-F238E27FC236}">
                      <a16:creationId xmlns:a16="http://schemas.microsoft.com/office/drawing/2014/main" id="{9B837398-BAC9-4751-B06D-E643A6249DB7}"/>
                    </a:ext>
                  </a:extLst>
                </p14:cNvPr>
                <p14:cNvContentPartPr/>
                <p14:nvPr/>
              </p14:nvContentPartPr>
              <p14:xfrm>
                <a:off x="8195875" y="787091"/>
                <a:ext cx="144000" cy="321840"/>
              </p14:xfrm>
            </p:contentPart>
          </mc:Choice>
          <mc:Fallback>
            <p:pic>
              <p:nvPicPr>
                <p:cNvPr id="1036" name="Tinta 1035">
                  <a:extLst>
                    <a:ext uri="{FF2B5EF4-FFF2-40B4-BE49-F238E27FC236}">
                      <a16:creationId xmlns:a16="http://schemas.microsoft.com/office/drawing/2014/main" id="{9B837398-BAC9-4751-B06D-E643A6249DB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87235" y="778091"/>
                  <a:ext cx="1616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37" name="Tinta 1036">
                  <a:extLst>
                    <a:ext uri="{FF2B5EF4-FFF2-40B4-BE49-F238E27FC236}">
                      <a16:creationId xmlns:a16="http://schemas.microsoft.com/office/drawing/2014/main" id="{18F2DFDE-14BA-43D4-837D-2719D94FE572}"/>
                    </a:ext>
                  </a:extLst>
                </p14:cNvPr>
                <p14:cNvContentPartPr/>
                <p14:nvPr/>
              </p14:nvContentPartPr>
              <p14:xfrm>
                <a:off x="8103355" y="887531"/>
                <a:ext cx="157680" cy="136080"/>
              </p14:xfrm>
            </p:contentPart>
          </mc:Choice>
          <mc:Fallback>
            <p:pic>
              <p:nvPicPr>
                <p:cNvPr id="1037" name="Tinta 1036">
                  <a:extLst>
                    <a:ext uri="{FF2B5EF4-FFF2-40B4-BE49-F238E27FC236}">
                      <a16:creationId xmlns:a16="http://schemas.microsoft.com/office/drawing/2014/main" id="{18F2DFDE-14BA-43D4-837D-2719D94FE57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94355" y="878531"/>
                  <a:ext cx="175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38" name="Tinta 1037">
                  <a:extLst>
                    <a:ext uri="{FF2B5EF4-FFF2-40B4-BE49-F238E27FC236}">
                      <a16:creationId xmlns:a16="http://schemas.microsoft.com/office/drawing/2014/main" id="{DBBF415C-9D27-415E-B0D3-A6AADFB1D2AB}"/>
                    </a:ext>
                  </a:extLst>
                </p14:cNvPr>
                <p14:cNvContentPartPr/>
                <p14:nvPr/>
              </p14:nvContentPartPr>
              <p14:xfrm>
                <a:off x="7667035" y="141971"/>
                <a:ext cx="303840" cy="1145520"/>
              </p14:xfrm>
            </p:contentPart>
          </mc:Choice>
          <mc:Fallback>
            <p:pic>
              <p:nvPicPr>
                <p:cNvPr id="1038" name="Tinta 1037">
                  <a:extLst>
                    <a:ext uri="{FF2B5EF4-FFF2-40B4-BE49-F238E27FC236}">
                      <a16:creationId xmlns:a16="http://schemas.microsoft.com/office/drawing/2014/main" id="{DBBF415C-9D27-415E-B0D3-A6AADFB1D2A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58395" y="133331"/>
                  <a:ext cx="321480" cy="11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39" name="Tinta 1038">
                  <a:extLst>
                    <a:ext uri="{FF2B5EF4-FFF2-40B4-BE49-F238E27FC236}">
                      <a16:creationId xmlns:a16="http://schemas.microsoft.com/office/drawing/2014/main" id="{63908AB2-AB59-471C-9901-ED20C5D471A4}"/>
                    </a:ext>
                  </a:extLst>
                </p14:cNvPr>
                <p14:cNvContentPartPr/>
                <p14:nvPr/>
              </p14:nvContentPartPr>
              <p14:xfrm>
                <a:off x="8302795" y="236651"/>
                <a:ext cx="170280" cy="979200"/>
              </p14:xfrm>
            </p:contentPart>
          </mc:Choice>
          <mc:Fallback>
            <p:pic>
              <p:nvPicPr>
                <p:cNvPr id="1039" name="Tinta 1038">
                  <a:extLst>
                    <a:ext uri="{FF2B5EF4-FFF2-40B4-BE49-F238E27FC236}">
                      <a16:creationId xmlns:a16="http://schemas.microsoft.com/office/drawing/2014/main" id="{63908AB2-AB59-471C-9901-ED20C5D471A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293795" y="227651"/>
                  <a:ext cx="187920" cy="9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40" name="Tinta 1039">
                  <a:extLst>
                    <a:ext uri="{FF2B5EF4-FFF2-40B4-BE49-F238E27FC236}">
                      <a16:creationId xmlns:a16="http://schemas.microsoft.com/office/drawing/2014/main" id="{2B45AC3E-7D5D-4F70-814F-811DD8F1D1B0}"/>
                    </a:ext>
                  </a:extLst>
                </p14:cNvPr>
                <p14:cNvContentPartPr/>
                <p14:nvPr/>
              </p14:nvContentPartPr>
              <p14:xfrm>
                <a:off x="8555875" y="936851"/>
                <a:ext cx="194040" cy="240120"/>
              </p14:xfrm>
            </p:contentPart>
          </mc:Choice>
          <mc:Fallback>
            <p:pic>
              <p:nvPicPr>
                <p:cNvPr id="1040" name="Tinta 1039">
                  <a:extLst>
                    <a:ext uri="{FF2B5EF4-FFF2-40B4-BE49-F238E27FC236}">
                      <a16:creationId xmlns:a16="http://schemas.microsoft.com/office/drawing/2014/main" id="{2B45AC3E-7D5D-4F70-814F-811DD8F1D1B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547235" y="928211"/>
                  <a:ext cx="21168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8" name="Agrupar 1047">
            <a:extLst>
              <a:ext uri="{FF2B5EF4-FFF2-40B4-BE49-F238E27FC236}">
                <a16:creationId xmlns:a16="http://schemas.microsoft.com/office/drawing/2014/main" id="{AA028BB7-5FAB-41E8-97B0-C4FACEFD896F}"/>
              </a:ext>
            </a:extLst>
          </p:cNvPr>
          <p:cNvGrpSpPr/>
          <p:nvPr/>
        </p:nvGrpSpPr>
        <p:grpSpPr>
          <a:xfrm>
            <a:off x="8779075" y="93731"/>
            <a:ext cx="1483200" cy="773280"/>
            <a:chOff x="8779075" y="93731"/>
            <a:chExt cx="1483200" cy="77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42" name="Tinta 1041">
                  <a:extLst>
                    <a:ext uri="{FF2B5EF4-FFF2-40B4-BE49-F238E27FC236}">
                      <a16:creationId xmlns:a16="http://schemas.microsoft.com/office/drawing/2014/main" id="{D35358BF-616E-40EA-B03E-604C2BF1FBB0}"/>
                    </a:ext>
                  </a:extLst>
                </p14:cNvPr>
                <p14:cNvContentPartPr/>
                <p14:nvPr/>
              </p14:nvContentPartPr>
              <p14:xfrm>
                <a:off x="8779075" y="238451"/>
                <a:ext cx="150480" cy="552240"/>
              </p14:xfrm>
            </p:contentPart>
          </mc:Choice>
          <mc:Fallback>
            <p:pic>
              <p:nvPicPr>
                <p:cNvPr id="1042" name="Tinta 1041">
                  <a:extLst>
                    <a:ext uri="{FF2B5EF4-FFF2-40B4-BE49-F238E27FC236}">
                      <a16:creationId xmlns:a16="http://schemas.microsoft.com/office/drawing/2014/main" id="{D35358BF-616E-40EA-B03E-604C2BF1FBB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70075" y="229811"/>
                  <a:ext cx="16812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43" name="Tinta 1042">
                  <a:extLst>
                    <a:ext uri="{FF2B5EF4-FFF2-40B4-BE49-F238E27FC236}">
                      <a16:creationId xmlns:a16="http://schemas.microsoft.com/office/drawing/2014/main" id="{1BFC625A-49DA-45B6-A5CF-4572C93B2C86}"/>
                    </a:ext>
                  </a:extLst>
                </p14:cNvPr>
                <p14:cNvContentPartPr/>
                <p14:nvPr/>
              </p14:nvContentPartPr>
              <p14:xfrm>
                <a:off x="9020275" y="293531"/>
                <a:ext cx="130680" cy="334080"/>
              </p14:xfrm>
            </p:contentPart>
          </mc:Choice>
          <mc:Fallback>
            <p:pic>
              <p:nvPicPr>
                <p:cNvPr id="1043" name="Tinta 1042">
                  <a:extLst>
                    <a:ext uri="{FF2B5EF4-FFF2-40B4-BE49-F238E27FC236}">
                      <a16:creationId xmlns:a16="http://schemas.microsoft.com/office/drawing/2014/main" id="{1BFC625A-49DA-45B6-A5CF-4572C93B2C8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11275" y="284891"/>
                  <a:ext cx="1483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44" name="Tinta 1043">
                  <a:extLst>
                    <a:ext uri="{FF2B5EF4-FFF2-40B4-BE49-F238E27FC236}">
                      <a16:creationId xmlns:a16="http://schemas.microsoft.com/office/drawing/2014/main" id="{5C1B04EE-41C2-4788-B633-5C3F4F800354}"/>
                    </a:ext>
                  </a:extLst>
                </p14:cNvPr>
                <p14:cNvContentPartPr/>
                <p14:nvPr/>
              </p14:nvContentPartPr>
              <p14:xfrm>
                <a:off x="9204235" y="479291"/>
                <a:ext cx="330840" cy="158400"/>
              </p14:xfrm>
            </p:contentPart>
          </mc:Choice>
          <mc:Fallback>
            <p:pic>
              <p:nvPicPr>
                <p:cNvPr id="1044" name="Tinta 1043">
                  <a:extLst>
                    <a:ext uri="{FF2B5EF4-FFF2-40B4-BE49-F238E27FC236}">
                      <a16:creationId xmlns:a16="http://schemas.microsoft.com/office/drawing/2014/main" id="{5C1B04EE-41C2-4788-B633-5C3F4F80035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95595" y="470291"/>
                  <a:ext cx="348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45" name="Tinta 1044">
                  <a:extLst>
                    <a:ext uri="{FF2B5EF4-FFF2-40B4-BE49-F238E27FC236}">
                      <a16:creationId xmlns:a16="http://schemas.microsoft.com/office/drawing/2014/main" id="{E5D713F4-E8C6-4A6A-9DE3-21DE21C71640}"/>
                    </a:ext>
                  </a:extLst>
                </p14:cNvPr>
                <p14:cNvContentPartPr/>
                <p14:nvPr/>
              </p14:nvContentPartPr>
              <p14:xfrm>
                <a:off x="9687355" y="450491"/>
                <a:ext cx="132840" cy="11160"/>
              </p14:xfrm>
            </p:contentPart>
          </mc:Choice>
          <mc:Fallback>
            <p:pic>
              <p:nvPicPr>
                <p:cNvPr id="1045" name="Tinta 1044">
                  <a:extLst>
                    <a:ext uri="{FF2B5EF4-FFF2-40B4-BE49-F238E27FC236}">
                      <a16:creationId xmlns:a16="http://schemas.microsoft.com/office/drawing/2014/main" id="{E5D713F4-E8C6-4A6A-9DE3-21DE21C7164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678355" y="441491"/>
                  <a:ext cx="150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46" name="Tinta 1045">
                  <a:extLst>
                    <a:ext uri="{FF2B5EF4-FFF2-40B4-BE49-F238E27FC236}">
                      <a16:creationId xmlns:a16="http://schemas.microsoft.com/office/drawing/2014/main" id="{63107400-0BD2-47E4-8BB9-97637C1D8F75}"/>
                    </a:ext>
                  </a:extLst>
                </p14:cNvPr>
                <p14:cNvContentPartPr/>
                <p14:nvPr/>
              </p14:nvContentPartPr>
              <p14:xfrm>
                <a:off x="9944755" y="250691"/>
                <a:ext cx="138240" cy="303840"/>
              </p14:xfrm>
            </p:contentPart>
          </mc:Choice>
          <mc:Fallback>
            <p:pic>
              <p:nvPicPr>
                <p:cNvPr id="1046" name="Tinta 1045">
                  <a:extLst>
                    <a:ext uri="{FF2B5EF4-FFF2-40B4-BE49-F238E27FC236}">
                      <a16:creationId xmlns:a16="http://schemas.microsoft.com/office/drawing/2014/main" id="{63107400-0BD2-47E4-8BB9-97637C1D8F7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36115" y="242051"/>
                  <a:ext cx="1558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47" name="Tinta 1046">
                  <a:extLst>
                    <a:ext uri="{FF2B5EF4-FFF2-40B4-BE49-F238E27FC236}">
                      <a16:creationId xmlns:a16="http://schemas.microsoft.com/office/drawing/2014/main" id="{066C0E0E-377B-4C87-9A91-A442A490202C}"/>
                    </a:ext>
                  </a:extLst>
                </p14:cNvPr>
                <p14:cNvContentPartPr/>
                <p14:nvPr/>
              </p14:nvContentPartPr>
              <p14:xfrm>
                <a:off x="10104595" y="93731"/>
                <a:ext cx="157680" cy="773280"/>
              </p14:xfrm>
            </p:contentPart>
          </mc:Choice>
          <mc:Fallback>
            <p:pic>
              <p:nvPicPr>
                <p:cNvPr id="1047" name="Tinta 1046">
                  <a:extLst>
                    <a:ext uri="{FF2B5EF4-FFF2-40B4-BE49-F238E27FC236}">
                      <a16:creationId xmlns:a16="http://schemas.microsoft.com/office/drawing/2014/main" id="{066C0E0E-377B-4C87-9A91-A442A490202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95955" y="84731"/>
                  <a:ext cx="175320" cy="79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0" name="Agrupar 1059">
            <a:extLst>
              <a:ext uri="{FF2B5EF4-FFF2-40B4-BE49-F238E27FC236}">
                <a16:creationId xmlns:a16="http://schemas.microsoft.com/office/drawing/2014/main" id="{444E64EB-8CE6-42FC-A922-6224C40AFF1D}"/>
              </a:ext>
            </a:extLst>
          </p:cNvPr>
          <p:cNvGrpSpPr/>
          <p:nvPr/>
        </p:nvGrpSpPr>
        <p:grpSpPr>
          <a:xfrm>
            <a:off x="10395835" y="215411"/>
            <a:ext cx="1351440" cy="1328400"/>
            <a:chOff x="10395835" y="215411"/>
            <a:chExt cx="1351440" cy="132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49" name="Tinta 1048">
                  <a:extLst>
                    <a:ext uri="{FF2B5EF4-FFF2-40B4-BE49-F238E27FC236}">
                      <a16:creationId xmlns:a16="http://schemas.microsoft.com/office/drawing/2014/main" id="{9DE7F442-1435-41AC-A5AD-81508A7B2F73}"/>
                    </a:ext>
                  </a:extLst>
                </p14:cNvPr>
                <p14:cNvContentPartPr/>
                <p14:nvPr/>
              </p14:nvContentPartPr>
              <p14:xfrm>
                <a:off x="10395835" y="638051"/>
                <a:ext cx="169920" cy="8640"/>
              </p14:xfrm>
            </p:contentPart>
          </mc:Choice>
          <mc:Fallback>
            <p:pic>
              <p:nvPicPr>
                <p:cNvPr id="1049" name="Tinta 1048">
                  <a:extLst>
                    <a:ext uri="{FF2B5EF4-FFF2-40B4-BE49-F238E27FC236}">
                      <a16:creationId xmlns:a16="http://schemas.microsoft.com/office/drawing/2014/main" id="{9DE7F442-1435-41AC-A5AD-81508A7B2F7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387195" y="629411"/>
                  <a:ext cx="187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50" name="Tinta 1049">
                  <a:extLst>
                    <a:ext uri="{FF2B5EF4-FFF2-40B4-BE49-F238E27FC236}">
                      <a16:creationId xmlns:a16="http://schemas.microsoft.com/office/drawing/2014/main" id="{32CC7F40-072C-42D2-BC06-A9C095B99B62}"/>
                    </a:ext>
                  </a:extLst>
                </p14:cNvPr>
                <p14:cNvContentPartPr/>
                <p14:nvPr/>
              </p14:nvContentPartPr>
              <p14:xfrm>
                <a:off x="10859875" y="239171"/>
                <a:ext cx="221760" cy="433080"/>
              </p14:xfrm>
            </p:contentPart>
          </mc:Choice>
          <mc:Fallback>
            <p:pic>
              <p:nvPicPr>
                <p:cNvPr id="1050" name="Tinta 1049">
                  <a:extLst>
                    <a:ext uri="{FF2B5EF4-FFF2-40B4-BE49-F238E27FC236}">
                      <a16:creationId xmlns:a16="http://schemas.microsoft.com/office/drawing/2014/main" id="{32CC7F40-072C-42D2-BC06-A9C095B99B6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50875" y="230171"/>
                  <a:ext cx="2394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51" name="Tinta 1050">
                  <a:extLst>
                    <a:ext uri="{FF2B5EF4-FFF2-40B4-BE49-F238E27FC236}">
                      <a16:creationId xmlns:a16="http://schemas.microsoft.com/office/drawing/2014/main" id="{C5DED2E2-169F-4CC4-B594-A311B33EEC7E}"/>
                    </a:ext>
                  </a:extLst>
                </p14:cNvPr>
                <p14:cNvContentPartPr/>
                <p14:nvPr/>
              </p14:nvContentPartPr>
              <p14:xfrm>
                <a:off x="11045635" y="302531"/>
                <a:ext cx="234720" cy="384480"/>
              </p14:xfrm>
            </p:contentPart>
          </mc:Choice>
          <mc:Fallback>
            <p:pic>
              <p:nvPicPr>
                <p:cNvPr id="1051" name="Tinta 1050">
                  <a:extLst>
                    <a:ext uri="{FF2B5EF4-FFF2-40B4-BE49-F238E27FC236}">
                      <a16:creationId xmlns:a16="http://schemas.microsoft.com/office/drawing/2014/main" id="{C5DED2E2-169F-4CC4-B594-A311B33EEC7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036995" y="293531"/>
                  <a:ext cx="2523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52" name="Tinta 1051">
                  <a:extLst>
                    <a:ext uri="{FF2B5EF4-FFF2-40B4-BE49-F238E27FC236}">
                      <a16:creationId xmlns:a16="http://schemas.microsoft.com/office/drawing/2014/main" id="{B0C35497-7BDB-4C6F-9A58-4BB3E3811714}"/>
                    </a:ext>
                  </a:extLst>
                </p14:cNvPr>
                <p14:cNvContentPartPr/>
                <p14:nvPr/>
              </p14:nvContentPartPr>
              <p14:xfrm>
                <a:off x="10928995" y="763691"/>
                <a:ext cx="353880" cy="88920"/>
              </p14:xfrm>
            </p:contentPart>
          </mc:Choice>
          <mc:Fallback>
            <p:pic>
              <p:nvPicPr>
                <p:cNvPr id="1052" name="Tinta 1051">
                  <a:extLst>
                    <a:ext uri="{FF2B5EF4-FFF2-40B4-BE49-F238E27FC236}">
                      <a16:creationId xmlns:a16="http://schemas.microsoft.com/office/drawing/2014/main" id="{B0C35497-7BDB-4C6F-9A58-4BB3E381171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919995" y="754691"/>
                  <a:ext cx="371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54" name="Tinta 1053">
                  <a:extLst>
                    <a:ext uri="{FF2B5EF4-FFF2-40B4-BE49-F238E27FC236}">
                      <a16:creationId xmlns:a16="http://schemas.microsoft.com/office/drawing/2014/main" id="{DCC413F8-072E-431F-A72C-F8280DAB9C7E}"/>
                    </a:ext>
                  </a:extLst>
                </p14:cNvPr>
                <p14:cNvContentPartPr/>
                <p14:nvPr/>
              </p14:nvContentPartPr>
              <p14:xfrm>
                <a:off x="10948435" y="926411"/>
                <a:ext cx="252360" cy="381960"/>
              </p14:xfrm>
            </p:contentPart>
          </mc:Choice>
          <mc:Fallback>
            <p:pic>
              <p:nvPicPr>
                <p:cNvPr id="1054" name="Tinta 1053">
                  <a:extLst>
                    <a:ext uri="{FF2B5EF4-FFF2-40B4-BE49-F238E27FC236}">
                      <a16:creationId xmlns:a16="http://schemas.microsoft.com/office/drawing/2014/main" id="{DCC413F8-072E-431F-A72C-F8280DAB9C7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939795" y="917411"/>
                  <a:ext cx="2700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55" name="Tinta 1054">
                  <a:extLst>
                    <a:ext uri="{FF2B5EF4-FFF2-40B4-BE49-F238E27FC236}">
                      <a16:creationId xmlns:a16="http://schemas.microsoft.com/office/drawing/2014/main" id="{BC96CDFB-5D50-47E8-94F9-DA6676BFA746}"/>
                    </a:ext>
                  </a:extLst>
                </p14:cNvPr>
                <p14:cNvContentPartPr/>
                <p14:nvPr/>
              </p14:nvContentPartPr>
              <p14:xfrm>
                <a:off x="11259475" y="905171"/>
                <a:ext cx="144720" cy="304200"/>
              </p14:xfrm>
            </p:contentPart>
          </mc:Choice>
          <mc:Fallback>
            <p:pic>
              <p:nvPicPr>
                <p:cNvPr id="1055" name="Tinta 1054">
                  <a:extLst>
                    <a:ext uri="{FF2B5EF4-FFF2-40B4-BE49-F238E27FC236}">
                      <a16:creationId xmlns:a16="http://schemas.microsoft.com/office/drawing/2014/main" id="{BC96CDFB-5D50-47E8-94F9-DA6676BFA74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250835" y="896171"/>
                  <a:ext cx="1623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56" name="Tinta 1055">
                  <a:extLst>
                    <a:ext uri="{FF2B5EF4-FFF2-40B4-BE49-F238E27FC236}">
                      <a16:creationId xmlns:a16="http://schemas.microsoft.com/office/drawing/2014/main" id="{BE044B56-181F-48BB-9AC2-6E359C93B865}"/>
                    </a:ext>
                  </a:extLst>
                </p14:cNvPr>
                <p14:cNvContentPartPr/>
                <p14:nvPr/>
              </p14:nvContentPartPr>
              <p14:xfrm>
                <a:off x="11187475" y="1025771"/>
                <a:ext cx="144720" cy="136080"/>
              </p14:xfrm>
            </p:contentPart>
          </mc:Choice>
          <mc:Fallback>
            <p:pic>
              <p:nvPicPr>
                <p:cNvPr id="1056" name="Tinta 1055">
                  <a:extLst>
                    <a:ext uri="{FF2B5EF4-FFF2-40B4-BE49-F238E27FC236}">
                      <a16:creationId xmlns:a16="http://schemas.microsoft.com/office/drawing/2014/main" id="{BE044B56-181F-48BB-9AC2-6E359C93B86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178835" y="1016771"/>
                  <a:ext cx="162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57" name="Tinta 1056">
                  <a:extLst>
                    <a:ext uri="{FF2B5EF4-FFF2-40B4-BE49-F238E27FC236}">
                      <a16:creationId xmlns:a16="http://schemas.microsoft.com/office/drawing/2014/main" id="{FA71D080-A73C-4369-A3C5-698F30F1354E}"/>
                    </a:ext>
                  </a:extLst>
                </p14:cNvPr>
                <p14:cNvContentPartPr/>
                <p14:nvPr/>
              </p14:nvContentPartPr>
              <p14:xfrm>
                <a:off x="10716955" y="215411"/>
                <a:ext cx="336960" cy="1328400"/>
              </p14:xfrm>
            </p:contentPart>
          </mc:Choice>
          <mc:Fallback>
            <p:pic>
              <p:nvPicPr>
                <p:cNvPr id="1057" name="Tinta 1056">
                  <a:extLst>
                    <a:ext uri="{FF2B5EF4-FFF2-40B4-BE49-F238E27FC236}">
                      <a16:creationId xmlns:a16="http://schemas.microsoft.com/office/drawing/2014/main" id="{FA71D080-A73C-4369-A3C5-698F30F1354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708315" y="206411"/>
                  <a:ext cx="354600" cy="13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58" name="Tinta 1057">
                  <a:extLst>
                    <a:ext uri="{FF2B5EF4-FFF2-40B4-BE49-F238E27FC236}">
                      <a16:creationId xmlns:a16="http://schemas.microsoft.com/office/drawing/2014/main" id="{6FDF971A-9D2A-4150-A3C3-2386A916C7EB}"/>
                    </a:ext>
                  </a:extLst>
                </p14:cNvPr>
                <p14:cNvContentPartPr/>
                <p14:nvPr/>
              </p14:nvContentPartPr>
              <p14:xfrm>
                <a:off x="11313475" y="222251"/>
                <a:ext cx="217440" cy="1133280"/>
              </p14:xfrm>
            </p:contentPart>
          </mc:Choice>
          <mc:Fallback>
            <p:pic>
              <p:nvPicPr>
                <p:cNvPr id="1058" name="Tinta 1057">
                  <a:extLst>
                    <a:ext uri="{FF2B5EF4-FFF2-40B4-BE49-F238E27FC236}">
                      <a16:creationId xmlns:a16="http://schemas.microsoft.com/office/drawing/2014/main" id="{6FDF971A-9D2A-4150-A3C3-2386A916C7E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304475" y="213611"/>
                  <a:ext cx="235080" cy="11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59" name="Tinta 1058">
                  <a:extLst>
                    <a:ext uri="{FF2B5EF4-FFF2-40B4-BE49-F238E27FC236}">
                      <a16:creationId xmlns:a16="http://schemas.microsoft.com/office/drawing/2014/main" id="{B7C9A39A-209F-4E9B-B69D-C38FD35CE002}"/>
                    </a:ext>
                  </a:extLst>
                </p14:cNvPr>
                <p14:cNvContentPartPr/>
                <p14:nvPr/>
              </p14:nvContentPartPr>
              <p14:xfrm>
                <a:off x="11572315" y="1183091"/>
                <a:ext cx="174960" cy="220680"/>
              </p14:xfrm>
            </p:contentPart>
          </mc:Choice>
          <mc:Fallback>
            <p:pic>
              <p:nvPicPr>
                <p:cNvPr id="1059" name="Tinta 1058">
                  <a:extLst>
                    <a:ext uri="{FF2B5EF4-FFF2-40B4-BE49-F238E27FC236}">
                      <a16:creationId xmlns:a16="http://schemas.microsoft.com/office/drawing/2014/main" id="{B7C9A39A-209F-4E9B-B69D-C38FD35CE00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563675" y="1174091"/>
                  <a:ext cx="19260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7" name="Agrupar 1096">
            <a:extLst>
              <a:ext uri="{FF2B5EF4-FFF2-40B4-BE49-F238E27FC236}">
                <a16:creationId xmlns:a16="http://schemas.microsoft.com/office/drawing/2014/main" id="{89502965-6FF4-4484-BFEB-941DAAF41B14}"/>
              </a:ext>
            </a:extLst>
          </p:cNvPr>
          <p:cNvGrpSpPr/>
          <p:nvPr/>
        </p:nvGrpSpPr>
        <p:grpSpPr>
          <a:xfrm>
            <a:off x="5060995" y="1703651"/>
            <a:ext cx="4476960" cy="1207800"/>
            <a:chOff x="5060995" y="1703651"/>
            <a:chExt cx="4476960" cy="120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61" name="Tinta 1060">
                  <a:extLst>
                    <a:ext uri="{FF2B5EF4-FFF2-40B4-BE49-F238E27FC236}">
                      <a16:creationId xmlns:a16="http://schemas.microsoft.com/office/drawing/2014/main" id="{502D54CB-AA2E-4DD1-B4D9-05F1124171EE}"/>
                    </a:ext>
                  </a:extLst>
                </p14:cNvPr>
                <p14:cNvContentPartPr/>
                <p14:nvPr/>
              </p14:nvContentPartPr>
              <p14:xfrm>
                <a:off x="5307595" y="1829291"/>
                <a:ext cx="297000" cy="475560"/>
              </p14:xfrm>
            </p:contentPart>
          </mc:Choice>
          <mc:Fallback>
            <p:pic>
              <p:nvPicPr>
                <p:cNvPr id="1061" name="Tinta 1060">
                  <a:extLst>
                    <a:ext uri="{FF2B5EF4-FFF2-40B4-BE49-F238E27FC236}">
                      <a16:creationId xmlns:a16="http://schemas.microsoft.com/office/drawing/2014/main" id="{502D54CB-AA2E-4DD1-B4D9-05F1124171E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98595" y="1820651"/>
                  <a:ext cx="3146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62" name="Tinta 1061">
                  <a:extLst>
                    <a:ext uri="{FF2B5EF4-FFF2-40B4-BE49-F238E27FC236}">
                      <a16:creationId xmlns:a16="http://schemas.microsoft.com/office/drawing/2014/main" id="{BDFC223C-FEC1-4960-9771-60A6F5E6124D}"/>
                    </a:ext>
                  </a:extLst>
                </p14:cNvPr>
                <p14:cNvContentPartPr/>
                <p14:nvPr/>
              </p14:nvContentPartPr>
              <p14:xfrm>
                <a:off x="5325955" y="1936931"/>
                <a:ext cx="424440" cy="369360"/>
              </p14:xfrm>
            </p:contentPart>
          </mc:Choice>
          <mc:Fallback>
            <p:pic>
              <p:nvPicPr>
                <p:cNvPr id="1062" name="Tinta 1061">
                  <a:extLst>
                    <a:ext uri="{FF2B5EF4-FFF2-40B4-BE49-F238E27FC236}">
                      <a16:creationId xmlns:a16="http://schemas.microsoft.com/office/drawing/2014/main" id="{BDFC223C-FEC1-4960-9771-60A6F5E6124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17315" y="1927931"/>
                  <a:ext cx="4420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63" name="Tinta 1062">
                  <a:extLst>
                    <a:ext uri="{FF2B5EF4-FFF2-40B4-BE49-F238E27FC236}">
                      <a16:creationId xmlns:a16="http://schemas.microsoft.com/office/drawing/2014/main" id="{7A45FF46-C2E2-4CEC-A336-C83311CDC709}"/>
                    </a:ext>
                  </a:extLst>
                </p14:cNvPr>
                <p14:cNvContentPartPr/>
                <p14:nvPr/>
              </p14:nvContentPartPr>
              <p14:xfrm>
                <a:off x="5130475" y="2390891"/>
                <a:ext cx="498960" cy="73440"/>
              </p14:xfrm>
            </p:contentPart>
          </mc:Choice>
          <mc:Fallback>
            <p:pic>
              <p:nvPicPr>
                <p:cNvPr id="1063" name="Tinta 1062">
                  <a:extLst>
                    <a:ext uri="{FF2B5EF4-FFF2-40B4-BE49-F238E27FC236}">
                      <a16:creationId xmlns:a16="http://schemas.microsoft.com/office/drawing/2014/main" id="{7A45FF46-C2E2-4CEC-A336-C83311CDC70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21835" y="2382251"/>
                  <a:ext cx="516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64" name="Tinta 1063">
                  <a:extLst>
                    <a:ext uri="{FF2B5EF4-FFF2-40B4-BE49-F238E27FC236}">
                      <a16:creationId xmlns:a16="http://schemas.microsoft.com/office/drawing/2014/main" id="{490A54E7-5A9A-4094-BA90-3703715077FE}"/>
                    </a:ext>
                  </a:extLst>
                </p14:cNvPr>
                <p14:cNvContentPartPr/>
                <p14:nvPr/>
              </p14:nvContentPartPr>
              <p14:xfrm>
                <a:off x="5238115" y="2420051"/>
                <a:ext cx="241920" cy="403200"/>
              </p14:xfrm>
            </p:contentPart>
          </mc:Choice>
          <mc:Fallback>
            <p:pic>
              <p:nvPicPr>
                <p:cNvPr id="1064" name="Tinta 1063">
                  <a:extLst>
                    <a:ext uri="{FF2B5EF4-FFF2-40B4-BE49-F238E27FC236}">
                      <a16:creationId xmlns:a16="http://schemas.microsoft.com/office/drawing/2014/main" id="{490A54E7-5A9A-4094-BA90-3703715077F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229115" y="2411411"/>
                  <a:ext cx="2595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65" name="Tinta 1064">
                  <a:extLst>
                    <a:ext uri="{FF2B5EF4-FFF2-40B4-BE49-F238E27FC236}">
                      <a16:creationId xmlns:a16="http://schemas.microsoft.com/office/drawing/2014/main" id="{E2270DD4-70C9-4BFF-AAD4-04C598124B0D}"/>
                    </a:ext>
                  </a:extLst>
                </p14:cNvPr>
                <p14:cNvContentPartPr/>
                <p14:nvPr/>
              </p14:nvContentPartPr>
              <p14:xfrm>
                <a:off x="5486155" y="2401691"/>
                <a:ext cx="234000" cy="313560"/>
              </p14:xfrm>
            </p:contentPart>
          </mc:Choice>
          <mc:Fallback>
            <p:pic>
              <p:nvPicPr>
                <p:cNvPr id="1065" name="Tinta 1064">
                  <a:extLst>
                    <a:ext uri="{FF2B5EF4-FFF2-40B4-BE49-F238E27FC236}">
                      <a16:creationId xmlns:a16="http://schemas.microsoft.com/office/drawing/2014/main" id="{E2270DD4-70C9-4BFF-AAD4-04C598124B0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77515" y="2392691"/>
                  <a:ext cx="2516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66" name="Tinta 1065">
                  <a:extLst>
                    <a:ext uri="{FF2B5EF4-FFF2-40B4-BE49-F238E27FC236}">
                      <a16:creationId xmlns:a16="http://schemas.microsoft.com/office/drawing/2014/main" id="{92291F33-39DB-4931-BBF3-36B15111312F}"/>
                    </a:ext>
                  </a:extLst>
                </p14:cNvPr>
                <p14:cNvContentPartPr/>
                <p14:nvPr/>
              </p14:nvContentPartPr>
              <p14:xfrm>
                <a:off x="5060995" y="1776731"/>
                <a:ext cx="344160" cy="1134720"/>
              </p14:xfrm>
            </p:contentPart>
          </mc:Choice>
          <mc:Fallback>
            <p:pic>
              <p:nvPicPr>
                <p:cNvPr id="1066" name="Tinta 1065">
                  <a:extLst>
                    <a:ext uri="{FF2B5EF4-FFF2-40B4-BE49-F238E27FC236}">
                      <a16:creationId xmlns:a16="http://schemas.microsoft.com/office/drawing/2014/main" id="{92291F33-39DB-4931-BBF3-36B15111312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51995" y="1768091"/>
                  <a:ext cx="361800" cy="11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67" name="Tinta 1066">
                  <a:extLst>
                    <a:ext uri="{FF2B5EF4-FFF2-40B4-BE49-F238E27FC236}">
                      <a16:creationId xmlns:a16="http://schemas.microsoft.com/office/drawing/2014/main" id="{A34358C7-0CB1-4E6F-8CAB-8E607F2BDFA2}"/>
                    </a:ext>
                  </a:extLst>
                </p14:cNvPr>
                <p14:cNvContentPartPr/>
                <p14:nvPr/>
              </p14:nvContentPartPr>
              <p14:xfrm>
                <a:off x="5783515" y="1812371"/>
                <a:ext cx="198360" cy="904320"/>
              </p14:xfrm>
            </p:contentPart>
          </mc:Choice>
          <mc:Fallback>
            <p:pic>
              <p:nvPicPr>
                <p:cNvPr id="1067" name="Tinta 1066">
                  <a:extLst>
                    <a:ext uri="{FF2B5EF4-FFF2-40B4-BE49-F238E27FC236}">
                      <a16:creationId xmlns:a16="http://schemas.microsoft.com/office/drawing/2014/main" id="{A34358C7-0CB1-4E6F-8CAB-8E607F2BDFA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74875" y="1803371"/>
                  <a:ext cx="216000" cy="9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8" name="Tinta 1067">
                  <a:extLst>
                    <a:ext uri="{FF2B5EF4-FFF2-40B4-BE49-F238E27FC236}">
                      <a16:creationId xmlns:a16="http://schemas.microsoft.com/office/drawing/2014/main" id="{5F333C66-3B36-4CF2-8AFB-8378E7DDC4B9}"/>
                    </a:ext>
                  </a:extLst>
                </p14:cNvPr>
                <p14:cNvContentPartPr/>
                <p14:nvPr/>
              </p14:nvContentPartPr>
              <p14:xfrm>
                <a:off x="6028315" y="2501771"/>
                <a:ext cx="243000" cy="268920"/>
              </p14:xfrm>
            </p:contentPart>
          </mc:Choice>
          <mc:Fallback>
            <p:pic>
              <p:nvPicPr>
                <p:cNvPr id="1068" name="Tinta 1067">
                  <a:extLst>
                    <a:ext uri="{FF2B5EF4-FFF2-40B4-BE49-F238E27FC236}">
                      <a16:creationId xmlns:a16="http://schemas.microsoft.com/office/drawing/2014/main" id="{5F333C66-3B36-4CF2-8AFB-8378E7DDC4B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19315" y="2493131"/>
                  <a:ext cx="2606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69" name="Tinta 1068">
                  <a:extLst>
                    <a:ext uri="{FF2B5EF4-FFF2-40B4-BE49-F238E27FC236}">
                      <a16:creationId xmlns:a16="http://schemas.microsoft.com/office/drawing/2014/main" id="{A9527462-0A61-4FCA-983B-A0BC4B54AEC1}"/>
                    </a:ext>
                  </a:extLst>
                </p14:cNvPr>
                <p14:cNvContentPartPr/>
                <p14:nvPr/>
              </p14:nvContentPartPr>
              <p14:xfrm>
                <a:off x="6513235" y="2212691"/>
                <a:ext cx="192600" cy="7920"/>
              </p14:xfrm>
            </p:contentPart>
          </mc:Choice>
          <mc:Fallback>
            <p:pic>
              <p:nvPicPr>
                <p:cNvPr id="1069" name="Tinta 1068">
                  <a:extLst>
                    <a:ext uri="{FF2B5EF4-FFF2-40B4-BE49-F238E27FC236}">
                      <a16:creationId xmlns:a16="http://schemas.microsoft.com/office/drawing/2014/main" id="{A9527462-0A61-4FCA-983B-A0BC4B54AEC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504235" y="2203691"/>
                  <a:ext cx="210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70" name="Tinta 1069">
                  <a:extLst>
                    <a:ext uri="{FF2B5EF4-FFF2-40B4-BE49-F238E27FC236}">
                      <a16:creationId xmlns:a16="http://schemas.microsoft.com/office/drawing/2014/main" id="{9C03229B-D0B8-4A08-B957-B56F7C5BE15D}"/>
                    </a:ext>
                  </a:extLst>
                </p14:cNvPr>
                <p14:cNvContentPartPr/>
                <p14:nvPr/>
              </p14:nvContentPartPr>
              <p14:xfrm>
                <a:off x="6443035" y="2387651"/>
                <a:ext cx="274680" cy="9720"/>
              </p14:xfrm>
            </p:contentPart>
          </mc:Choice>
          <mc:Fallback>
            <p:pic>
              <p:nvPicPr>
                <p:cNvPr id="1070" name="Tinta 1069">
                  <a:extLst>
                    <a:ext uri="{FF2B5EF4-FFF2-40B4-BE49-F238E27FC236}">
                      <a16:creationId xmlns:a16="http://schemas.microsoft.com/office/drawing/2014/main" id="{9C03229B-D0B8-4A08-B957-B56F7C5BE15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34035" y="2378651"/>
                  <a:ext cx="292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72" name="Tinta 1071">
                  <a:extLst>
                    <a:ext uri="{FF2B5EF4-FFF2-40B4-BE49-F238E27FC236}">
                      <a16:creationId xmlns:a16="http://schemas.microsoft.com/office/drawing/2014/main" id="{2860E312-A557-40B8-BDEA-C76A171E8168}"/>
                    </a:ext>
                  </a:extLst>
                </p14:cNvPr>
                <p14:cNvContentPartPr/>
                <p14:nvPr/>
              </p14:nvContentPartPr>
              <p14:xfrm>
                <a:off x="7045315" y="2041691"/>
                <a:ext cx="237960" cy="308160"/>
              </p14:xfrm>
            </p:contentPart>
          </mc:Choice>
          <mc:Fallback>
            <p:pic>
              <p:nvPicPr>
                <p:cNvPr id="1072" name="Tinta 1071">
                  <a:extLst>
                    <a:ext uri="{FF2B5EF4-FFF2-40B4-BE49-F238E27FC236}">
                      <a16:creationId xmlns:a16="http://schemas.microsoft.com/office/drawing/2014/main" id="{2860E312-A557-40B8-BDEA-C76A171E816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36675" y="2033051"/>
                  <a:ext cx="2556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3" name="Tinta 1072">
                  <a:extLst>
                    <a:ext uri="{FF2B5EF4-FFF2-40B4-BE49-F238E27FC236}">
                      <a16:creationId xmlns:a16="http://schemas.microsoft.com/office/drawing/2014/main" id="{1BC00F45-1FA4-404A-9901-B52F1139C1E6}"/>
                    </a:ext>
                  </a:extLst>
                </p14:cNvPr>
                <p14:cNvContentPartPr/>
                <p14:nvPr/>
              </p14:nvContentPartPr>
              <p14:xfrm>
                <a:off x="7321075" y="2160851"/>
                <a:ext cx="308880" cy="129960"/>
              </p14:xfrm>
            </p:contentPart>
          </mc:Choice>
          <mc:Fallback>
            <p:pic>
              <p:nvPicPr>
                <p:cNvPr id="1073" name="Tinta 1072">
                  <a:extLst>
                    <a:ext uri="{FF2B5EF4-FFF2-40B4-BE49-F238E27FC236}">
                      <a16:creationId xmlns:a16="http://schemas.microsoft.com/office/drawing/2014/main" id="{1BC00F45-1FA4-404A-9901-B52F1139C1E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12075" y="2152211"/>
                  <a:ext cx="326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74" name="Tinta 1073">
                  <a:extLst>
                    <a:ext uri="{FF2B5EF4-FFF2-40B4-BE49-F238E27FC236}">
                      <a16:creationId xmlns:a16="http://schemas.microsoft.com/office/drawing/2014/main" id="{DFEAAB9F-BB23-49DC-A402-94C4E63A2D52}"/>
                    </a:ext>
                  </a:extLst>
                </p14:cNvPr>
                <p14:cNvContentPartPr/>
                <p14:nvPr/>
              </p14:nvContentPartPr>
              <p14:xfrm>
                <a:off x="7770355" y="2110091"/>
                <a:ext cx="126000" cy="11160"/>
              </p14:xfrm>
            </p:contentPart>
          </mc:Choice>
          <mc:Fallback>
            <p:pic>
              <p:nvPicPr>
                <p:cNvPr id="1074" name="Tinta 1073">
                  <a:extLst>
                    <a:ext uri="{FF2B5EF4-FFF2-40B4-BE49-F238E27FC236}">
                      <a16:creationId xmlns:a16="http://schemas.microsoft.com/office/drawing/2014/main" id="{DFEAAB9F-BB23-49DC-A402-94C4E63A2D5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761355" y="2101091"/>
                  <a:ext cx="143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5" name="Tinta 1074">
                  <a:extLst>
                    <a:ext uri="{FF2B5EF4-FFF2-40B4-BE49-F238E27FC236}">
                      <a16:creationId xmlns:a16="http://schemas.microsoft.com/office/drawing/2014/main" id="{AB8363FC-6C6D-4EA6-863F-C21125033283}"/>
                    </a:ext>
                  </a:extLst>
                </p14:cNvPr>
                <p14:cNvContentPartPr/>
                <p14:nvPr/>
              </p14:nvContentPartPr>
              <p14:xfrm>
                <a:off x="7848475" y="1988411"/>
                <a:ext cx="304560" cy="273960"/>
              </p14:xfrm>
            </p:contentPart>
          </mc:Choice>
          <mc:Fallback>
            <p:pic>
              <p:nvPicPr>
                <p:cNvPr id="1075" name="Tinta 1074">
                  <a:extLst>
                    <a:ext uri="{FF2B5EF4-FFF2-40B4-BE49-F238E27FC236}">
                      <a16:creationId xmlns:a16="http://schemas.microsoft.com/office/drawing/2014/main" id="{AB8363FC-6C6D-4EA6-863F-C2112503328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839835" y="1979771"/>
                  <a:ext cx="3222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6" name="Tinta 1075">
                  <a:extLst>
                    <a:ext uri="{FF2B5EF4-FFF2-40B4-BE49-F238E27FC236}">
                      <a16:creationId xmlns:a16="http://schemas.microsoft.com/office/drawing/2014/main" id="{BE12E867-8E8A-4F75-9523-B51F7FA6BDFE}"/>
                    </a:ext>
                  </a:extLst>
                </p14:cNvPr>
                <p14:cNvContentPartPr/>
                <p14:nvPr/>
              </p14:nvContentPartPr>
              <p14:xfrm>
                <a:off x="6923275" y="1858451"/>
                <a:ext cx="273240" cy="475200"/>
              </p14:xfrm>
            </p:contentPart>
          </mc:Choice>
          <mc:Fallback>
            <p:pic>
              <p:nvPicPr>
                <p:cNvPr id="1076" name="Tinta 1075">
                  <a:extLst>
                    <a:ext uri="{FF2B5EF4-FFF2-40B4-BE49-F238E27FC236}">
                      <a16:creationId xmlns:a16="http://schemas.microsoft.com/office/drawing/2014/main" id="{BE12E867-8E8A-4F75-9523-B51F7FA6BDF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14635" y="1849451"/>
                  <a:ext cx="29088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77" name="Tinta 1076">
                  <a:extLst>
                    <a:ext uri="{FF2B5EF4-FFF2-40B4-BE49-F238E27FC236}">
                      <a16:creationId xmlns:a16="http://schemas.microsoft.com/office/drawing/2014/main" id="{4B6F7CB3-D5C9-46B3-9C13-3F939EA2B546}"/>
                    </a:ext>
                  </a:extLst>
                </p14:cNvPr>
                <p14:cNvContentPartPr/>
                <p14:nvPr/>
              </p14:nvContentPartPr>
              <p14:xfrm>
                <a:off x="8113795" y="1762691"/>
                <a:ext cx="200880" cy="525960"/>
              </p14:xfrm>
            </p:contentPart>
          </mc:Choice>
          <mc:Fallback>
            <p:pic>
              <p:nvPicPr>
                <p:cNvPr id="1077" name="Tinta 1076">
                  <a:extLst>
                    <a:ext uri="{FF2B5EF4-FFF2-40B4-BE49-F238E27FC236}">
                      <a16:creationId xmlns:a16="http://schemas.microsoft.com/office/drawing/2014/main" id="{4B6F7CB3-D5C9-46B3-9C13-3F939EA2B54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104795" y="1753691"/>
                  <a:ext cx="21852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8" name="Tinta 1077">
                  <a:extLst>
                    <a:ext uri="{FF2B5EF4-FFF2-40B4-BE49-F238E27FC236}">
                      <a16:creationId xmlns:a16="http://schemas.microsoft.com/office/drawing/2014/main" id="{4D18C972-6885-4937-BAA6-0DFB66ADBBE0}"/>
                    </a:ext>
                  </a:extLst>
                </p14:cNvPr>
                <p14:cNvContentPartPr/>
                <p14:nvPr/>
              </p14:nvContentPartPr>
              <p14:xfrm>
                <a:off x="6910315" y="2247611"/>
                <a:ext cx="1418760" cy="147240"/>
              </p14:xfrm>
            </p:contentPart>
          </mc:Choice>
          <mc:Fallback>
            <p:pic>
              <p:nvPicPr>
                <p:cNvPr id="1078" name="Tinta 1077">
                  <a:extLst>
                    <a:ext uri="{FF2B5EF4-FFF2-40B4-BE49-F238E27FC236}">
                      <a16:creationId xmlns:a16="http://schemas.microsoft.com/office/drawing/2014/main" id="{4D18C972-6885-4937-BAA6-0DFB66ADBBE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01315" y="2238971"/>
                  <a:ext cx="1436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0" name="Tinta 1079">
                  <a:extLst>
                    <a:ext uri="{FF2B5EF4-FFF2-40B4-BE49-F238E27FC236}">
                      <a16:creationId xmlns:a16="http://schemas.microsoft.com/office/drawing/2014/main" id="{CCE139A0-8D69-4F05-9FFF-5AD8A99F052D}"/>
                    </a:ext>
                  </a:extLst>
                </p14:cNvPr>
                <p14:cNvContentPartPr/>
                <p14:nvPr/>
              </p14:nvContentPartPr>
              <p14:xfrm>
                <a:off x="7034155" y="2445251"/>
                <a:ext cx="179640" cy="450720"/>
              </p14:xfrm>
            </p:contentPart>
          </mc:Choice>
          <mc:Fallback>
            <p:pic>
              <p:nvPicPr>
                <p:cNvPr id="1080" name="Tinta 1079">
                  <a:extLst>
                    <a:ext uri="{FF2B5EF4-FFF2-40B4-BE49-F238E27FC236}">
                      <a16:creationId xmlns:a16="http://schemas.microsoft.com/office/drawing/2014/main" id="{CCE139A0-8D69-4F05-9FFF-5AD8A99F052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025155" y="2436611"/>
                  <a:ext cx="19728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81" name="Tinta 1080">
                  <a:extLst>
                    <a:ext uri="{FF2B5EF4-FFF2-40B4-BE49-F238E27FC236}">
                      <a16:creationId xmlns:a16="http://schemas.microsoft.com/office/drawing/2014/main" id="{72D4D819-33A8-4CCA-B270-780FD7B60F88}"/>
                    </a:ext>
                  </a:extLst>
                </p14:cNvPr>
                <p14:cNvContentPartPr/>
                <p14:nvPr/>
              </p14:nvContentPartPr>
              <p14:xfrm>
                <a:off x="7214515" y="2564771"/>
                <a:ext cx="146160" cy="250920"/>
              </p14:xfrm>
            </p:contentPart>
          </mc:Choice>
          <mc:Fallback>
            <p:pic>
              <p:nvPicPr>
                <p:cNvPr id="1081" name="Tinta 1080">
                  <a:extLst>
                    <a:ext uri="{FF2B5EF4-FFF2-40B4-BE49-F238E27FC236}">
                      <a16:creationId xmlns:a16="http://schemas.microsoft.com/office/drawing/2014/main" id="{72D4D819-33A8-4CCA-B270-780FD7B60F8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205875" y="2555771"/>
                  <a:ext cx="1638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82" name="Tinta 1081">
                  <a:extLst>
                    <a:ext uri="{FF2B5EF4-FFF2-40B4-BE49-F238E27FC236}">
                      <a16:creationId xmlns:a16="http://schemas.microsoft.com/office/drawing/2014/main" id="{5E113DE7-0352-4A50-BA45-8A9A2B8912BB}"/>
                    </a:ext>
                  </a:extLst>
                </p14:cNvPr>
                <p14:cNvContentPartPr/>
                <p14:nvPr/>
              </p14:nvContentPartPr>
              <p14:xfrm>
                <a:off x="7170235" y="2588171"/>
                <a:ext cx="190800" cy="150480"/>
              </p14:xfrm>
            </p:contentPart>
          </mc:Choice>
          <mc:Fallback>
            <p:pic>
              <p:nvPicPr>
                <p:cNvPr id="1082" name="Tinta 1081">
                  <a:extLst>
                    <a:ext uri="{FF2B5EF4-FFF2-40B4-BE49-F238E27FC236}">
                      <a16:creationId xmlns:a16="http://schemas.microsoft.com/office/drawing/2014/main" id="{5E113DE7-0352-4A50-BA45-8A9A2B8912B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161235" y="2579531"/>
                  <a:ext cx="208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83" name="Tinta 1082">
                  <a:extLst>
                    <a:ext uri="{FF2B5EF4-FFF2-40B4-BE49-F238E27FC236}">
                      <a16:creationId xmlns:a16="http://schemas.microsoft.com/office/drawing/2014/main" id="{3787D286-0444-4BBB-9DD2-80F8D06750F8}"/>
                    </a:ext>
                  </a:extLst>
                </p14:cNvPr>
                <p14:cNvContentPartPr/>
                <p14:nvPr/>
              </p14:nvContentPartPr>
              <p14:xfrm>
                <a:off x="7550755" y="2456051"/>
                <a:ext cx="386280" cy="254160"/>
              </p14:xfrm>
            </p:contentPart>
          </mc:Choice>
          <mc:Fallback>
            <p:pic>
              <p:nvPicPr>
                <p:cNvPr id="1083" name="Tinta 1082">
                  <a:extLst>
                    <a:ext uri="{FF2B5EF4-FFF2-40B4-BE49-F238E27FC236}">
                      <a16:creationId xmlns:a16="http://schemas.microsoft.com/office/drawing/2014/main" id="{3787D286-0444-4BBB-9DD2-80F8D06750F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541755" y="2447051"/>
                  <a:ext cx="4039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84" name="Tinta 1083">
                  <a:extLst>
                    <a:ext uri="{FF2B5EF4-FFF2-40B4-BE49-F238E27FC236}">
                      <a16:creationId xmlns:a16="http://schemas.microsoft.com/office/drawing/2014/main" id="{05560ADB-A2B3-4EBA-9D28-DCB570201C1F}"/>
                    </a:ext>
                  </a:extLst>
                </p14:cNvPr>
                <p14:cNvContentPartPr/>
                <p14:nvPr/>
              </p14:nvContentPartPr>
              <p14:xfrm>
                <a:off x="7756675" y="2512571"/>
                <a:ext cx="198720" cy="231840"/>
              </p14:xfrm>
            </p:contentPart>
          </mc:Choice>
          <mc:Fallback>
            <p:pic>
              <p:nvPicPr>
                <p:cNvPr id="1084" name="Tinta 1083">
                  <a:extLst>
                    <a:ext uri="{FF2B5EF4-FFF2-40B4-BE49-F238E27FC236}">
                      <a16:creationId xmlns:a16="http://schemas.microsoft.com/office/drawing/2014/main" id="{05560ADB-A2B3-4EBA-9D28-DCB570201C1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748035" y="2503931"/>
                  <a:ext cx="2163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85" name="Tinta 1084">
                  <a:extLst>
                    <a:ext uri="{FF2B5EF4-FFF2-40B4-BE49-F238E27FC236}">
                      <a16:creationId xmlns:a16="http://schemas.microsoft.com/office/drawing/2014/main" id="{E3888257-8AFA-4925-A717-8C73510E4DC2}"/>
                    </a:ext>
                  </a:extLst>
                </p14:cNvPr>
                <p14:cNvContentPartPr/>
                <p14:nvPr/>
              </p14:nvContentPartPr>
              <p14:xfrm>
                <a:off x="7949635" y="2667371"/>
                <a:ext cx="5760" cy="143280"/>
              </p14:xfrm>
            </p:contentPart>
          </mc:Choice>
          <mc:Fallback>
            <p:pic>
              <p:nvPicPr>
                <p:cNvPr id="1085" name="Tinta 1084">
                  <a:extLst>
                    <a:ext uri="{FF2B5EF4-FFF2-40B4-BE49-F238E27FC236}">
                      <a16:creationId xmlns:a16="http://schemas.microsoft.com/office/drawing/2014/main" id="{E3888257-8AFA-4925-A717-8C73510E4DC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940995" y="2658731"/>
                  <a:ext cx="23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86" name="Tinta 1085">
                  <a:extLst>
                    <a:ext uri="{FF2B5EF4-FFF2-40B4-BE49-F238E27FC236}">
                      <a16:creationId xmlns:a16="http://schemas.microsoft.com/office/drawing/2014/main" id="{A1CB7F36-C3D9-410D-9D66-40865744268B}"/>
                    </a:ext>
                  </a:extLst>
                </p14:cNvPr>
                <p14:cNvContentPartPr/>
                <p14:nvPr/>
              </p14:nvContentPartPr>
              <p14:xfrm>
                <a:off x="7965475" y="2409971"/>
                <a:ext cx="317880" cy="495360"/>
              </p14:xfrm>
            </p:contentPart>
          </mc:Choice>
          <mc:Fallback>
            <p:pic>
              <p:nvPicPr>
                <p:cNvPr id="1086" name="Tinta 1085">
                  <a:extLst>
                    <a:ext uri="{FF2B5EF4-FFF2-40B4-BE49-F238E27FC236}">
                      <a16:creationId xmlns:a16="http://schemas.microsoft.com/office/drawing/2014/main" id="{A1CB7F36-C3D9-410D-9D66-40865744268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956475" y="2400971"/>
                  <a:ext cx="33552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87" name="Tinta 1086">
                  <a:extLst>
                    <a:ext uri="{FF2B5EF4-FFF2-40B4-BE49-F238E27FC236}">
                      <a16:creationId xmlns:a16="http://schemas.microsoft.com/office/drawing/2014/main" id="{BCF5A2AA-104C-4E12-B44A-5A53955C19A4}"/>
                    </a:ext>
                  </a:extLst>
                </p14:cNvPr>
                <p14:cNvContentPartPr/>
                <p14:nvPr/>
              </p14:nvContentPartPr>
              <p14:xfrm>
                <a:off x="8588995" y="2099291"/>
                <a:ext cx="73800" cy="71640"/>
              </p14:xfrm>
            </p:contentPart>
          </mc:Choice>
          <mc:Fallback>
            <p:pic>
              <p:nvPicPr>
                <p:cNvPr id="1087" name="Tinta 1086">
                  <a:extLst>
                    <a:ext uri="{FF2B5EF4-FFF2-40B4-BE49-F238E27FC236}">
                      <a16:creationId xmlns:a16="http://schemas.microsoft.com/office/drawing/2014/main" id="{BCF5A2AA-104C-4E12-B44A-5A53955C19A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579995" y="2090291"/>
                  <a:ext cx="91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88" name="Tinta 1087">
                  <a:extLst>
                    <a:ext uri="{FF2B5EF4-FFF2-40B4-BE49-F238E27FC236}">
                      <a16:creationId xmlns:a16="http://schemas.microsoft.com/office/drawing/2014/main" id="{F682F3F2-8769-4190-9A72-6C5614A4977E}"/>
                    </a:ext>
                  </a:extLst>
                </p14:cNvPr>
                <p14:cNvContentPartPr/>
                <p14:nvPr/>
              </p14:nvContentPartPr>
              <p14:xfrm>
                <a:off x="8783035" y="1823891"/>
                <a:ext cx="244440" cy="372240"/>
              </p14:xfrm>
            </p:contentPart>
          </mc:Choice>
          <mc:Fallback>
            <p:pic>
              <p:nvPicPr>
                <p:cNvPr id="1088" name="Tinta 1087">
                  <a:extLst>
                    <a:ext uri="{FF2B5EF4-FFF2-40B4-BE49-F238E27FC236}">
                      <a16:creationId xmlns:a16="http://schemas.microsoft.com/office/drawing/2014/main" id="{F682F3F2-8769-4190-9A72-6C5614A4977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774395" y="1814891"/>
                  <a:ext cx="2620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89" name="Tinta 1088">
                  <a:extLst>
                    <a:ext uri="{FF2B5EF4-FFF2-40B4-BE49-F238E27FC236}">
                      <a16:creationId xmlns:a16="http://schemas.microsoft.com/office/drawing/2014/main" id="{1DB8D558-1BCA-41B0-9B0C-EDB76CDC22F7}"/>
                    </a:ext>
                  </a:extLst>
                </p14:cNvPr>
                <p14:cNvContentPartPr/>
                <p14:nvPr/>
              </p14:nvContentPartPr>
              <p14:xfrm>
                <a:off x="9114955" y="1891571"/>
                <a:ext cx="142200" cy="195120"/>
              </p14:xfrm>
            </p:contentPart>
          </mc:Choice>
          <mc:Fallback>
            <p:pic>
              <p:nvPicPr>
                <p:cNvPr id="1089" name="Tinta 1088">
                  <a:extLst>
                    <a:ext uri="{FF2B5EF4-FFF2-40B4-BE49-F238E27FC236}">
                      <a16:creationId xmlns:a16="http://schemas.microsoft.com/office/drawing/2014/main" id="{1DB8D558-1BCA-41B0-9B0C-EDB76CDC22F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06315" y="1882571"/>
                  <a:ext cx="159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90" name="Tinta 1089">
                  <a:extLst>
                    <a:ext uri="{FF2B5EF4-FFF2-40B4-BE49-F238E27FC236}">
                      <a16:creationId xmlns:a16="http://schemas.microsoft.com/office/drawing/2014/main" id="{5BFD1D13-7F7F-44FF-B3F0-0B5C8BF5D729}"/>
                    </a:ext>
                  </a:extLst>
                </p14:cNvPr>
                <p14:cNvContentPartPr/>
                <p14:nvPr/>
              </p14:nvContentPartPr>
              <p14:xfrm>
                <a:off x="8624275" y="1875011"/>
                <a:ext cx="717120" cy="484560"/>
              </p14:xfrm>
            </p:contentPart>
          </mc:Choice>
          <mc:Fallback>
            <p:pic>
              <p:nvPicPr>
                <p:cNvPr id="1090" name="Tinta 1089">
                  <a:extLst>
                    <a:ext uri="{FF2B5EF4-FFF2-40B4-BE49-F238E27FC236}">
                      <a16:creationId xmlns:a16="http://schemas.microsoft.com/office/drawing/2014/main" id="{5BFD1D13-7F7F-44FF-B3F0-0B5C8BF5D72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15275" y="1866011"/>
                  <a:ext cx="73476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91" name="Tinta 1090">
                  <a:extLst>
                    <a:ext uri="{FF2B5EF4-FFF2-40B4-BE49-F238E27FC236}">
                      <a16:creationId xmlns:a16="http://schemas.microsoft.com/office/drawing/2014/main" id="{1BA0DC29-2542-47EB-8C61-8A5B9F5CED38}"/>
                    </a:ext>
                  </a:extLst>
                </p14:cNvPr>
                <p14:cNvContentPartPr/>
                <p14:nvPr/>
              </p14:nvContentPartPr>
              <p14:xfrm>
                <a:off x="8739475" y="2283251"/>
                <a:ext cx="282600" cy="455040"/>
              </p14:xfrm>
            </p:contentPart>
          </mc:Choice>
          <mc:Fallback>
            <p:pic>
              <p:nvPicPr>
                <p:cNvPr id="1091" name="Tinta 1090">
                  <a:extLst>
                    <a:ext uri="{FF2B5EF4-FFF2-40B4-BE49-F238E27FC236}">
                      <a16:creationId xmlns:a16="http://schemas.microsoft.com/office/drawing/2014/main" id="{1BA0DC29-2542-47EB-8C61-8A5B9F5CED3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30835" y="2274251"/>
                  <a:ext cx="3002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92" name="Tinta 1091">
                  <a:extLst>
                    <a:ext uri="{FF2B5EF4-FFF2-40B4-BE49-F238E27FC236}">
                      <a16:creationId xmlns:a16="http://schemas.microsoft.com/office/drawing/2014/main" id="{146E8AC4-BAF6-4514-ADE5-AFEBE0EE8321}"/>
                    </a:ext>
                  </a:extLst>
                </p14:cNvPr>
                <p14:cNvContentPartPr/>
                <p14:nvPr/>
              </p14:nvContentPartPr>
              <p14:xfrm>
                <a:off x="9118915" y="2302331"/>
                <a:ext cx="146160" cy="365400"/>
              </p14:xfrm>
            </p:contentPart>
          </mc:Choice>
          <mc:Fallback>
            <p:pic>
              <p:nvPicPr>
                <p:cNvPr id="1092" name="Tinta 1091">
                  <a:extLst>
                    <a:ext uri="{FF2B5EF4-FFF2-40B4-BE49-F238E27FC236}">
                      <a16:creationId xmlns:a16="http://schemas.microsoft.com/office/drawing/2014/main" id="{146E8AC4-BAF6-4514-ADE5-AFEBE0EE832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110275" y="2293691"/>
                  <a:ext cx="1638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93" name="Tinta 1092">
                  <a:extLst>
                    <a:ext uri="{FF2B5EF4-FFF2-40B4-BE49-F238E27FC236}">
                      <a16:creationId xmlns:a16="http://schemas.microsoft.com/office/drawing/2014/main" id="{A7FBA9A5-E0EA-4727-8B50-367EC98CF600}"/>
                    </a:ext>
                  </a:extLst>
                </p14:cNvPr>
                <p14:cNvContentPartPr/>
                <p14:nvPr/>
              </p14:nvContentPartPr>
              <p14:xfrm>
                <a:off x="9055915" y="2422931"/>
                <a:ext cx="159120" cy="129240"/>
              </p14:xfrm>
            </p:contentPart>
          </mc:Choice>
          <mc:Fallback>
            <p:pic>
              <p:nvPicPr>
                <p:cNvPr id="1093" name="Tinta 1092">
                  <a:extLst>
                    <a:ext uri="{FF2B5EF4-FFF2-40B4-BE49-F238E27FC236}">
                      <a16:creationId xmlns:a16="http://schemas.microsoft.com/office/drawing/2014/main" id="{A7FBA9A5-E0EA-4727-8B50-367EC98CF60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047275" y="2413931"/>
                  <a:ext cx="176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94" name="Tinta 1093">
                  <a:extLst>
                    <a:ext uri="{FF2B5EF4-FFF2-40B4-BE49-F238E27FC236}">
                      <a16:creationId xmlns:a16="http://schemas.microsoft.com/office/drawing/2014/main" id="{491AEE5A-5ED0-46E2-95CB-F718CCD2519C}"/>
                    </a:ext>
                  </a:extLst>
                </p14:cNvPr>
                <p14:cNvContentPartPr/>
                <p14:nvPr/>
              </p14:nvContentPartPr>
              <p14:xfrm>
                <a:off x="8581075" y="1703651"/>
                <a:ext cx="821880" cy="1052640"/>
              </p14:xfrm>
            </p:contentPart>
          </mc:Choice>
          <mc:Fallback>
            <p:pic>
              <p:nvPicPr>
                <p:cNvPr id="1094" name="Tinta 1093">
                  <a:extLst>
                    <a:ext uri="{FF2B5EF4-FFF2-40B4-BE49-F238E27FC236}">
                      <a16:creationId xmlns:a16="http://schemas.microsoft.com/office/drawing/2014/main" id="{491AEE5A-5ED0-46E2-95CB-F718CCD2519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72435" y="1694651"/>
                  <a:ext cx="839520" cy="10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95" name="Tinta 1094">
                  <a:extLst>
                    <a:ext uri="{FF2B5EF4-FFF2-40B4-BE49-F238E27FC236}">
                      <a16:creationId xmlns:a16="http://schemas.microsoft.com/office/drawing/2014/main" id="{0BF307DC-354F-43A6-A841-117F95EA1B3B}"/>
                    </a:ext>
                  </a:extLst>
                </p14:cNvPr>
                <p14:cNvContentPartPr/>
                <p14:nvPr/>
              </p14:nvContentPartPr>
              <p14:xfrm>
                <a:off x="9400795" y="2446691"/>
                <a:ext cx="137160" cy="306000"/>
              </p14:xfrm>
            </p:contentPart>
          </mc:Choice>
          <mc:Fallback>
            <p:pic>
              <p:nvPicPr>
                <p:cNvPr id="1095" name="Tinta 1094">
                  <a:extLst>
                    <a:ext uri="{FF2B5EF4-FFF2-40B4-BE49-F238E27FC236}">
                      <a16:creationId xmlns:a16="http://schemas.microsoft.com/office/drawing/2014/main" id="{0BF307DC-354F-43A6-A841-117F95EA1B3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391795" y="2437691"/>
                  <a:ext cx="15480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4" name="Agrupar 1133">
            <a:extLst>
              <a:ext uri="{FF2B5EF4-FFF2-40B4-BE49-F238E27FC236}">
                <a16:creationId xmlns:a16="http://schemas.microsoft.com/office/drawing/2014/main" id="{303A5D1F-E66D-4AED-A0ED-D85BE63A0064}"/>
              </a:ext>
            </a:extLst>
          </p:cNvPr>
          <p:cNvGrpSpPr/>
          <p:nvPr/>
        </p:nvGrpSpPr>
        <p:grpSpPr>
          <a:xfrm>
            <a:off x="5284195" y="3457571"/>
            <a:ext cx="4073760" cy="1596600"/>
            <a:chOff x="5284195" y="3457571"/>
            <a:chExt cx="4073760" cy="159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98" name="Tinta 1097">
                  <a:extLst>
                    <a:ext uri="{FF2B5EF4-FFF2-40B4-BE49-F238E27FC236}">
                      <a16:creationId xmlns:a16="http://schemas.microsoft.com/office/drawing/2014/main" id="{36A02216-22EF-4EB2-B4CF-6E8802E8F03B}"/>
                    </a:ext>
                  </a:extLst>
                </p14:cNvPr>
                <p14:cNvContentPartPr/>
                <p14:nvPr/>
              </p14:nvContentPartPr>
              <p14:xfrm>
                <a:off x="5461315" y="3570971"/>
                <a:ext cx="329760" cy="398520"/>
              </p14:xfrm>
            </p:contentPart>
          </mc:Choice>
          <mc:Fallback>
            <p:pic>
              <p:nvPicPr>
                <p:cNvPr id="1098" name="Tinta 1097">
                  <a:extLst>
                    <a:ext uri="{FF2B5EF4-FFF2-40B4-BE49-F238E27FC236}">
                      <a16:creationId xmlns:a16="http://schemas.microsoft.com/office/drawing/2014/main" id="{36A02216-22EF-4EB2-B4CF-6E8802E8F03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452315" y="3562331"/>
                  <a:ext cx="3474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99" name="Tinta 1098">
                  <a:extLst>
                    <a:ext uri="{FF2B5EF4-FFF2-40B4-BE49-F238E27FC236}">
                      <a16:creationId xmlns:a16="http://schemas.microsoft.com/office/drawing/2014/main" id="{7FF73130-7604-4BA7-90E9-BA5C2ABD3EE5}"/>
                    </a:ext>
                  </a:extLst>
                </p14:cNvPr>
                <p14:cNvContentPartPr/>
                <p14:nvPr/>
              </p14:nvContentPartPr>
              <p14:xfrm>
                <a:off x="5810515" y="3685451"/>
                <a:ext cx="136800" cy="186840"/>
              </p14:xfrm>
            </p:contentPart>
          </mc:Choice>
          <mc:Fallback>
            <p:pic>
              <p:nvPicPr>
                <p:cNvPr id="1099" name="Tinta 1098">
                  <a:extLst>
                    <a:ext uri="{FF2B5EF4-FFF2-40B4-BE49-F238E27FC236}">
                      <a16:creationId xmlns:a16="http://schemas.microsoft.com/office/drawing/2014/main" id="{7FF73130-7604-4BA7-90E9-BA5C2ABD3EE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01515" y="3676811"/>
                  <a:ext cx="154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00" name="Tinta 1099">
                  <a:extLst>
                    <a:ext uri="{FF2B5EF4-FFF2-40B4-BE49-F238E27FC236}">
                      <a16:creationId xmlns:a16="http://schemas.microsoft.com/office/drawing/2014/main" id="{0BEF6491-9382-42F1-9399-C23B345CC9A7}"/>
                    </a:ext>
                  </a:extLst>
                </p14:cNvPr>
                <p14:cNvContentPartPr/>
                <p14:nvPr/>
              </p14:nvContentPartPr>
              <p14:xfrm>
                <a:off x="5717275" y="3720011"/>
                <a:ext cx="287640" cy="139680"/>
              </p14:xfrm>
            </p:contentPart>
          </mc:Choice>
          <mc:Fallback>
            <p:pic>
              <p:nvPicPr>
                <p:cNvPr id="1100" name="Tinta 1099">
                  <a:extLst>
                    <a:ext uri="{FF2B5EF4-FFF2-40B4-BE49-F238E27FC236}">
                      <a16:creationId xmlns:a16="http://schemas.microsoft.com/office/drawing/2014/main" id="{0BEF6491-9382-42F1-9399-C23B345CC9A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708275" y="3711011"/>
                  <a:ext cx="305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02" name="Tinta 1101">
                  <a:extLst>
                    <a:ext uri="{FF2B5EF4-FFF2-40B4-BE49-F238E27FC236}">
                      <a16:creationId xmlns:a16="http://schemas.microsoft.com/office/drawing/2014/main" id="{BCBB2E7E-18DE-4687-AA85-8CC70EC18F92}"/>
                    </a:ext>
                  </a:extLst>
                </p14:cNvPr>
                <p14:cNvContentPartPr/>
                <p14:nvPr/>
              </p14:nvContentPartPr>
              <p14:xfrm>
                <a:off x="5614315" y="3721091"/>
                <a:ext cx="489240" cy="389160"/>
              </p14:xfrm>
            </p:contentPart>
          </mc:Choice>
          <mc:Fallback>
            <p:pic>
              <p:nvPicPr>
                <p:cNvPr id="1102" name="Tinta 1101">
                  <a:extLst>
                    <a:ext uri="{FF2B5EF4-FFF2-40B4-BE49-F238E27FC236}">
                      <a16:creationId xmlns:a16="http://schemas.microsoft.com/office/drawing/2014/main" id="{BCBB2E7E-18DE-4687-AA85-8CC70EC18F9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605315" y="3712091"/>
                  <a:ext cx="5068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03" name="Tinta 1102">
                  <a:extLst>
                    <a:ext uri="{FF2B5EF4-FFF2-40B4-BE49-F238E27FC236}">
                      <a16:creationId xmlns:a16="http://schemas.microsoft.com/office/drawing/2014/main" id="{29E7CC56-A47B-4E39-B70F-E58686A8E381}"/>
                    </a:ext>
                  </a:extLst>
                </p14:cNvPr>
                <p14:cNvContentPartPr/>
                <p14:nvPr/>
              </p14:nvContentPartPr>
              <p14:xfrm>
                <a:off x="6012115" y="3772931"/>
                <a:ext cx="293400" cy="331560"/>
              </p14:xfrm>
            </p:contentPart>
          </mc:Choice>
          <mc:Fallback>
            <p:pic>
              <p:nvPicPr>
                <p:cNvPr id="1103" name="Tinta 1102">
                  <a:extLst>
                    <a:ext uri="{FF2B5EF4-FFF2-40B4-BE49-F238E27FC236}">
                      <a16:creationId xmlns:a16="http://schemas.microsoft.com/office/drawing/2014/main" id="{29E7CC56-A47B-4E39-B70F-E58686A8E38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03475" y="3764291"/>
                  <a:ext cx="3110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04" name="Tinta 1103">
                  <a:extLst>
                    <a:ext uri="{FF2B5EF4-FFF2-40B4-BE49-F238E27FC236}">
                      <a16:creationId xmlns:a16="http://schemas.microsoft.com/office/drawing/2014/main" id="{39032993-5802-4D67-8500-3286BF11E1A7}"/>
                    </a:ext>
                  </a:extLst>
                </p14:cNvPr>
                <p14:cNvContentPartPr/>
                <p14:nvPr/>
              </p14:nvContentPartPr>
              <p14:xfrm>
                <a:off x="6361675" y="3700931"/>
                <a:ext cx="97560" cy="303840"/>
              </p14:xfrm>
            </p:contentPart>
          </mc:Choice>
          <mc:Fallback>
            <p:pic>
              <p:nvPicPr>
                <p:cNvPr id="1104" name="Tinta 1103">
                  <a:extLst>
                    <a:ext uri="{FF2B5EF4-FFF2-40B4-BE49-F238E27FC236}">
                      <a16:creationId xmlns:a16="http://schemas.microsoft.com/office/drawing/2014/main" id="{39032993-5802-4D67-8500-3286BF11E1A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352675" y="3692291"/>
                  <a:ext cx="1152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05" name="Tinta 1104">
                  <a:extLst>
                    <a:ext uri="{FF2B5EF4-FFF2-40B4-BE49-F238E27FC236}">
                      <a16:creationId xmlns:a16="http://schemas.microsoft.com/office/drawing/2014/main" id="{743813CA-D83A-419D-87BA-25822A955D66}"/>
                    </a:ext>
                  </a:extLst>
                </p14:cNvPr>
                <p14:cNvContentPartPr/>
                <p14:nvPr/>
              </p14:nvContentPartPr>
              <p14:xfrm>
                <a:off x="6302635" y="3804971"/>
                <a:ext cx="190800" cy="87840"/>
              </p14:xfrm>
            </p:contentPart>
          </mc:Choice>
          <mc:Fallback>
            <p:pic>
              <p:nvPicPr>
                <p:cNvPr id="1105" name="Tinta 1104">
                  <a:extLst>
                    <a:ext uri="{FF2B5EF4-FFF2-40B4-BE49-F238E27FC236}">
                      <a16:creationId xmlns:a16="http://schemas.microsoft.com/office/drawing/2014/main" id="{743813CA-D83A-419D-87BA-25822A955D6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93635" y="3795971"/>
                  <a:ext cx="208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106" name="Tinta 1105">
                  <a:extLst>
                    <a:ext uri="{FF2B5EF4-FFF2-40B4-BE49-F238E27FC236}">
                      <a16:creationId xmlns:a16="http://schemas.microsoft.com/office/drawing/2014/main" id="{33949DF3-47E5-4EB7-9917-091DF9A90FDF}"/>
                    </a:ext>
                  </a:extLst>
                </p14:cNvPr>
                <p14:cNvContentPartPr/>
                <p14:nvPr/>
              </p14:nvContentPartPr>
              <p14:xfrm>
                <a:off x="5421715" y="3457571"/>
                <a:ext cx="425880" cy="744120"/>
              </p14:xfrm>
            </p:contentPart>
          </mc:Choice>
          <mc:Fallback>
            <p:pic>
              <p:nvPicPr>
                <p:cNvPr id="1106" name="Tinta 1105">
                  <a:extLst>
                    <a:ext uri="{FF2B5EF4-FFF2-40B4-BE49-F238E27FC236}">
                      <a16:creationId xmlns:a16="http://schemas.microsoft.com/office/drawing/2014/main" id="{33949DF3-47E5-4EB7-9917-091DF9A90FD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412715" y="3448931"/>
                  <a:ext cx="443520" cy="76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107" name="Tinta 1106">
                  <a:extLst>
                    <a:ext uri="{FF2B5EF4-FFF2-40B4-BE49-F238E27FC236}">
                      <a16:creationId xmlns:a16="http://schemas.microsoft.com/office/drawing/2014/main" id="{F835F634-DB4C-4FA3-81AF-340DB1B904BC}"/>
                    </a:ext>
                  </a:extLst>
                </p14:cNvPr>
                <p14:cNvContentPartPr/>
                <p14:nvPr/>
              </p14:nvContentPartPr>
              <p14:xfrm>
                <a:off x="6475795" y="3506171"/>
                <a:ext cx="316800" cy="549360"/>
              </p14:xfrm>
            </p:contentPart>
          </mc:Choice>
          <mc:Fallback>
            <p:pic>
              <p:nvPicPr>
                <p:cNvPr id="1107" name="Tinta 1106">
                  <a:extLst>
                    <a:ext uri="{FF2B5EF4-FFF2-40B4-BE49-F238E27FC236}">
                      <a16:creationId xmlns:a16="http://schemas.microsoft.com/office/drawing/2014/main" id="{F835F634-DB4C-4FA3-81AF-340DB1B904B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66795" y="3497171"/>
                  <a:ext cx="33444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108" name="Tinta 1107">
                  <a:extLst>
                    <a:ext uri="{FF2B5EF4-FFF2-40B4-BE49-F238E27FC236}">
                      <a16:creationId xmlns:a16="http://schemas.microsoft.com/office/drawing/2014/main" id="{D6FF0DFB-E7D1-4566-95C4-42FF1600F816}"/>
                    </a:ext>
                  </a:extLst>
                </p14:cNvPr>
                <p14:cNvContentPartPr/>
                <p14:nvPr/>
              </p14:nvContentPartPr>
              <p14:xfrm>
                <a:off x="5284195" y="4120331"/>
                <a:ext cx="1680840" cy="194040"/>
              </p14:xfrm>
            </p:contentPart>
          </mc:Choice>
          <mc:Fallback>
            <p:pic>
              <p:nvPicPr>
                <p:cNvPr id="1108" name="Tinta 1107">
                  <a:extLst>
                    <a:ext uri="{FF2B5EF4-FFF2-40B4-BE49-F238E27FC236}">
                      <a16:creationId xmlns:a16="http://schemas.microsoft.com/office/drawing/2014/main" id="{D6FF0DFB-E7D1-4566-95C4-42FF1600F81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275555" y="4111331"/>
                  <a:ext cx="16984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109" name="Tinta 1108">
                  <a:extLst>
                    <a:ext uri="{FF2B5EF4-FFF2-40B4-BE49-F238E27FC236}">
                      <a16:creationId xmlns:a16="http://schemas.microsoft.com/office/drawing/2014/main" id="{D43E557D-CEB3-435B-9620-B58B90EDA7F9}"/>
                    </a:ext>
                  </a:extLst>
                </p14:cNvPr>
                <p14:cNvContentPartPr/>
                <p14:nvPr/>
              </p14:nvContentPartPr>
              <p14:xfrm>
                <a:off x="5603515" y="4363331"/>
                <a:ext cx="320040" cy="363240"/>
              </p14:xfrm>
            </p:contentPart>
          </mc:Choice>
          <mc:Fallback>
            <p:pic>
              <p:nvPicPr>
                <p:cNvPr id="1109" name="Tinta 1108">
                  <a:extLst>
                    <a:ext uri="{FF2B5EF4-FFF2-40B4-BE49-F238E27FC236}">
                      <a16:creationId xmlns:a16="http://schemas.microsoft.com/office/drawing/2014/main" id="{D43E557D-CEB3-435B-9620-B58B90EDA7F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94875" y="4354331"/>
                  <a:ext cx="3376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110" name="Tinta 1109">
                  <a:extLst>
                    <a:ext uri="{FF2B5EF4-FFF2-40B4-BE49-F238E27FC236}">
                      <a16:creationId xmlns:a16="http://schemas.microsoft.com/office/drawing/2014/main" id="{0299F25B-5197-4E05-941B-DAD9E17B1C14}"/>
                    </a:ext>
                  </a:extLst>
                </p14:cNvPr>
                <p14:cNvContentPartPr/>
                <p14:nvPr/>
              </p14:nvContentPartPr>
              <p14:xfrm>
                <a:off x="5984755" y="4429571"/>
                <a:ext cx="188640" cy="329040"/>
              </p14:xfrm>
            </p:contentPart>
          </mc:Choice>
          <mc:Fallback>
            <p:pic>
              <p:nvPicPr>
                <p:cNvPr id="1110" name="Tinta 1109">
                  <a:extLst>
                    <a:ext uri="{FF2B5EF4-FFF2-40B4-BE49-F238E27FC236}">
                      <a16:creationId xmlns:a16="http://schemas.microsoft.com/office/drawing/2014/main" id="{0299F25B-5197-4E05-941B-DAD9E17B1C1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976115" y="4420931"/>
                  <a:ext cx="2062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111" name="Tinta 1110">
                  <a:extLst>
                    <a:ext uri="{FF2B5EF4-FFF2-40B4-BE49-F238E27FC236}">
                      <a16:creationId xmlns:a16="http://schemas.microsoft.com/office/drawing/2014/main" id="{0DD44E2C-24A1-496D-9778-E4CCEAF0B761}"/>
                    </a:ext>
                  </a:extLst>
                </p14:cNvPr>
                <p14:cNvContentPartPr/>
                <p14:nvPr/>
              </p14:nvContentPartPr>
              <p14:xfrm>
                <a:off x="6201475" y="4289171"/>
                <a:ext cx="270720" cy="495360"/>
              </p14:xfrm>
            </p:contentPart>
          </mc:Choice>
          <mc:Fallback>
            <p:pic>
              <p:nvPicPr>
                <p:cNvPr id="1111" name="Tinta 1110">
                  <a:extLst>
                    <a:ext uri="{FF2B5EF4-FFF2-40B4-BE49-F238E27FC236}">
                      <a16:creationId xmlns:a16="http://schemas.microsoft.com/office/drawing/2014/main" id="{0DD44E2C-24A1-496D-9778-E4CCEAF0B76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192835" y="4280171"/>
                  <a:ext cx="2883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112" name="Tinta 1111">
                  <a:extLst>
                    <a:ext uri="{FF2B5EF4-FFF2-40B4-BE49-F238E27FC236}">
                      <a16:creationId xmlns:a16="http://schemas.microsoft.com/office/drawing/2014/main" id="{FDD849D9-7452-4A15-963B-00784BB821B4}"/>
                    </a:ext>
                  </a:extLst>
                </p14:cNvPr>
                <p14:cNvContentPartPr/>
                <p14:nvPr/>
              </p14:nvContentPartPr>
              <p14:xfrm>
                <a:off x="6409555" y="4357931"/>
                <a:ext cx="197640" cy="462960"/>
              </p14:xfrm>
            </p:contentPart>
          </mc:Choice>
          <mc:Fallback>
            <p:pic>
              <p:nvPicPr>
                <p:cNvPr id="1112" name="Tinta 1111">
                  <a:extLst>
                    <a:ext uri="{FF2B5EF4-FFF2-40B4-BE49-F238E27FC236}">
                      <a16:creationId xmlns:a16="http://schemas.microsoft.com/office/drawing/2014/main" id="{FDD849D9-7452-4A15-963B-00784BB821B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400915" y="4348931"/>
                  <a:ext cx="21528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113" name="Tinta 1112">
                  <a:extLst>
                    <a:ext uri="{FF2B5EF4-FFF2-40B4-BE49-F238E27FC236}">
                      <a16:creationId xmlns:a16="http://schemas.microsoft.com/office/drawing/2014/main" id="{3C408613-F989-486D-9D3A-55B0F014D04C}"/>
                    </a:ext>
                  </a:extLst>
                </p14:cNvPr>
                <p14:cNvContentPartPr/>
                <p14:nvPr/>
              </p14:nvContentPartPr>
              <p14:xfrm>
                <a:off x="6648955" y="4393211"/>
                <a:ext cx="209160" cy="381240"/>
              </p14:xfrm>
            </p:contentPart>
          </mc:Choice>
          <mc:Fallback>
            <p:pic>
              <p:nvPicPr>
                <p:cNvPr id="1113" name="Tinta 1112">
                  <a:extLst>
                    <a:ext uri="{FF2B5EF4-FFF2-40B4-BE49-F238E27FC236}">
                      <a16:creationId xmlns:a16="http://schemas.microsoft.com/office/drawing/2014/main" id="{3C408613-F989-486D-9D3A-55B0F014D04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640315" y="4384211"/>
                  <a:ext cx="2268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114" name="Tinta 1113">
                  <a:extLst>
                    <a:ext uri="{FF2B5EF4-FFF2-40B4-BE49-F238E27FC236}">
                      <a16:creationId xmlns:a16="http://schemas.microsoft.com/office/drawing/2014/main" id="{439D7091-909B-4C79-B1D5-5D39D214E777}"/>
                    </a:ext>
                  </a:extLst>
                </p14:cNvPr>
                <p14:cNvContentPartPr/>
                <p14:nvPr/>
              </p14:nvContentPartPr>
              <p14:xfrm>
                <a:off x="5508475" y="4292771"/>
                <a:ext cx="472680" cy="761400"/>
              </p14:xfrm>
            </p:contentPart>
          </mc:Choice>
          <mc:Fallback>
            <p:pic>
              <p:nvPicPr>
                <p:cNvPr id="1114" name="Tinta 1113">
                  <a:extLst>
                    <a:ext uri="{FF2B5EF4-FFF2-40B4-BE49-F238E27FC236}">
                      <a16:creationId xmlns:a16="http://schemas.microsoft.com/office/drawing/2014/main" id="{439D7091-909B-4C79-B1D5-5D39D214E77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499835" y="4283771"/>
                  <a:ext cx="490320" cy="77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115" name="Tinta 1114">
                  <a:extLst>
                    <a:ext uri="{FF2B5EF4-FFF2-40B4-BE49-F238E27FC236}">
                      <a16:creationId xmlns:a16="http://schemas.microsoft.com/office/drawing/2014/main" id="{E9DE878F-7D06-4AD3-A899-AB401755C07E}"/>
                    </a:ext>
                  </a:extLst>
                </p14:cNvPr>
                <p14:cNvContentPartPr/>
                <p14:nvPr/>
              </p14:nvContentPartPr>
              <p14:xfrm>
                <a:off x="6780355" y="4292771"/>
                <a:ext cx="295560" cy="528480"/>
              </p14:xfrm>
            </p:contentPart>
          </mc:Choice>
          <mc:Fallback>
            <p:pic>
              <p:nvPicPr>
                <p:cNvPr id="1115" name="Tinta 1114">
                  <a:extLst>
                    <a:ext uri="{FF2B5EF4-FFF2-40B4-BE49-F238E27FC236}">
                      <a16:creationId xmlns:a16="http://schemas.microsoft.com/office/drawing/2014/main" id="{E9DE878F-7D06-4AD3-A899-AB401755C07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771355" y="4283771"/>
                  <a:ext cx="31320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116" name="Tinta 1115">
                  <a:extLst>
                    <a:ext uri="{FF2B5EF4-FFF2-40B4-BE49-F238E27FC236}">
                      <a16:creationId xmlns:a16="http://schemas.microsoft.com/office/drawing/2014/main" id="{4A884AB6-7093-4EBD-9122-33CC3041A06F}"/>
                    </a:ext>
                  </a:extLst>
                </p14:cNvPr>
                <p14:cNvContentPartPr/>
                <p14:nvPr/>
              </p14:nvContentPartPr>
              <p14:xfrm>
                <a:off x="7309195" y="4017371"/>
                <a:ext cx="182880" cy="7560"/>
              </p14:xfrm>
            </p:contentPart>
          </mc:Choice>
          <mc:Fallback>
            <p:pic>
              <p:nvPicPr>
                <p:cNvPr id="1116" name="Tinta 1115">
                  <a:extLst>
                    <a:ext uri="{FF2B5EF4-FFF2-40B4-BE49-F238E27FC236}">
                      <a16:creationId xmlns:a16="http://schemas.microsoft.com/office/drawing/2014/main" id="{4A884AB6-7093-4EBD-9122-33CC3041A06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00195" y="4008731"/>
                  <a:ext cx="200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117" name="Tinta 1116">
                  <a:extLst>
                    <a:ext uri="{FF2B5EF4-FFF2-40B4-BE49-F238E27FC236}">
                      <a16:creationId xmlns:a16="http://schemas.microsoft.com/office/drawing/2014/main" id="{3F3A922A-6085-4E38-A879-8912437E919D}"/>
                    </a:ext>
                  </a:extLst>
                </p14:cNvPr>
                <p14:cNvContentPartPr/>
                <p14:nvPr/>
              </p14:nvContentPartPr>
              <p14:xfrm>
                <a:off x="7234315" y="4160291"/>
                <a:ext cx="250920" cy="73440"/>
              </p14:xfrm>
            </p:contentPart>
          </mc:Choice>
          <mc:Fallback>
            <p:pic>
              <p:nvPicPr>
                <p:cNvPr id="1117" name="Tinta 1116">
                  <a:extLst>
                    <a:ext uri="{FF2B5EF4-FFF2-40B4-BE49-F238E27FC236}">
                      <a16:creationId xmlns:a16="http://schemas.microsoft.com/office/drawing/2014/main" id="{3F3A922A-6085-4E38-A879-8912437E919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225675" y="4151651"/>
                  <a:ext cx="268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119" name="Tinta 1118">
                  <a:extLst>
                    <a:ext uri="{FF2B5EF4-FFF2-40B4-BE49-F238E27FC236}">
                      <a16:creationId xmlns:a16="http://schemas.microsoft.com/office/drawing/2014/main" id="{872092BF-8938-4A6D-A3DB-58A522DDF7E4}"/>
                    </a:ext>
                  </a:extLst>
                </p14:cNvPr>
                <p14:cNvContentPartPr/>
                <p14:nvPr/>
              </p14:nvContentPartPr>
              <p14:xfrm>
                <a:off x="7688635" y="3513011"/>
                <a:ext cx="180000" cy="604080"/>
              </p14:xfrm>
            </p:contentPart>
          </mc:Choice>
          <mc:Fallback>
            <p:pic>
              <p:nvPicPr>
                <p:cNvPr id="1119" name="Tinta 1118">
                  <a:extLst>
                    <a:ext uri="{FF2B5EF4-FFF2-40B4-BE49-F238E27FC236}">
                      <a16:creationId xmlns:a16="http://schemas.microsoft.com/office/drawing/2014/main" id="{872092BF-8938-4A6D-A3DB-58A522DDF7E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79635" y="3504371"/>
                  <a:ext cx="19764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120" name="Tinta 1119">
                  <a:extLst>
                    <a:ext uri="{FF2B5EF4-FFF2-40B4-BE49-F238E27FC236}">
                      <a16:creationId xmlns:a16="http://schemas.microsoft.com/office/drawing/2014/main" id="{F0B875EF-4071-4134-9664-7365AB3E9C32}"/>
                    </a:ext>
                  </a:extLst>
                </p14:cNvPr>
                <p14:cNvContentPartPr/>
                <p14:nvPr/>
              </p14:nvContentPartPr>
              <p14:xfrm>
                <a:off x="7899955" y="3752771"/>
                <a:ext cx="252360" cy="177480"/>
              </p14:xfrm>
            </p:contentPart>
          </mc:Choice>
          <mc:Fallback>
            <p:pic>
              <p:nvPicPr>
                <p:cNvPr id="1120" name="Tinta 1119">
                  <a:extLst>
                    <a:ext uri="{FF2B5EF4-FFF2-40B4-BE49-F238E27FC236}">
                      <a16:creationId xmlns:a16="http://schemas.microsoft.com/office/drawing/2014/main" id="{F0B875EF-4071-4134-9664-7365AB3E9C3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890955" y="3744131"/>
                  <a:ext cx="270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121" name="Tinta 1120">
                  <a:extLst>
                    <a:ext uri="{FF2B5EF4-FFF2-40B4-BE49-F238E27FC236}">
                      <a16:creationId xmlns:a16="http://schemas.microsoft.com/office/drawing/2014/main" id="{387DF92E-7045-42C0-AF35-4B7EE912219C}"/>
                    </a:ext>
                  </a:extLst>
                </p14:cNvPr>
                <p14:cNvContentPartPr/>
                <p14:nvPr/>
              </p14:nvContentPartPr>
              <p14:xfrm>
                <a:off x="7941715" y="3761051"/>
                <a:ext cx="224640" cy="142200"/>
              </p14:xfrm>
            </p:contentPart>
          </mc:Choice>
          <mc:Fallback>
            <p:pic>
              <p:nvPicPr>
                <p:cNvPr id="1121" name="Tinta 1120">
                  <a:extLst>
                    <a:ext uri="{FF2B5EF4-FFF2-40B4-BE49-F238E27FC236}">
                      <a16:creationId xmlns:a16="http://schemas.microsoft.com/office/drawing/2014/main" id="{387DF92E-7045-42C0-AF35-4B7EE912219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33075" y="3752411"/>
                  <a:ext cx="242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122" name="Tinta 1121">
                  <a:extLst>
                    <a:ext uri="{FF2B5EF4-FFF2-40B4-BE49-F238E27FC236}">
                      <a16:creationId xmlns:a16="http://schemas.microsoft.com/office/drawing/2014/main" id="{A5E11822-D19D-495D-A7A7-4323DB36B7C0}"/>
                    </a:ext>
                  </a:extLst>
                </p14:cNvPr>
                <p14:cNvContentPartPr/>
                <p14:nvPr/>
              </p14:nvContentPartPr>
              <p14:xfrm>
                <a:off x="8345995" y="3676091"/>
                <a:ext cx="491040" cy="218880"/>
              </p14:xfrm>
            </p:contentPart>
          </mc:Choice>
          <mc:Fallback>
            <p:pic>
              <p:nvPicPr>
                <p:cNvPr id="1122" name="Tinta 1121">
                  <a:extLst>
                    <a:ext uri="{FF2B5EF4-FFF2-40B4-BE49-F238E27FC236}">
                      <a16:creationId xmlns:a16="http://schemas.microsoft.com/office/drawing/2014/main" id="{A5E11822-D19D-495D-A7A7-4323DB36B7C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37355" y="3667451"/>
                  <a:ext cx="508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123" name="Tinta 1122">
                  <a:extLst>
                    <a:ext uri="{FF2B5EF4-FFF2-40B4-BE49-F238E27FC236}">
                      <a16:creationId xmlns:a16="http://schemas.microsoft.com/office/drawing/2014/main" id="{17372954-2D28-4551-9835-BE60A0A71727}"/>
                    </a:ext>
                  </a:extLst>
                </p14:cNvPr>
                <p14:cNvContentPartPr/>
                <p14:nvPr/>
              </p14:nvContentPartPr>
              <p14:xfrm>
                <a:off x="8630755" y="3755291"/>
                <a:ext cx="205200" cy="155160"/>
              </p14:xfrm>
            </p:contentPart>
          </mc:Choice>
          <mc:Fallback>
            <p:pic>
              <p:nvPicPr>
                <p:cNvPr id="1123" name="Tinta 1122">
                  <a:extLst>
                    <a:ext uri="{FF2B5EF4-FFF2-40B4-BE49-F238E27FC236}">
                      <a16:creationId xmlns:a16="http://schemas.microsoft.com/office/drawing/2014/main" id="{17372954-2D28-4551-9835-BE60A0A7172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622115" y="3746291"/>
                  <a:ext cx="222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124" name="Tinta 1123">
                  <a:extLst>
                    <a:ext uri="{FF2B5EF4-FFF2-40B4-BE49-F238E27FC236}">
                      <a16:creationId xmlns:a16="http://schemas.microsoft.com/office/drawing/2014/main" id="{620B14BB-1EE1-48EA-AE54-C65765B2E00C}"/>
                    </a:ext>
                  </a:extLst>
                </p14:cNvPr>
                <p14:cNvContentPartPr/>
                <p14:nvPr/>
              </p14:nvContentPartPr>
              <p14:xfrm>
                <a:off x="8909395" y="3772931"/>
                <a:ext cx="152280" cy="211320"/>
              </p14:xfrm>
            </p:contentPart>
          </mc:Choice>
          <mc:Fallback>
            <p:pic>
              <p:nvPicPr>
                <p:cNvPr id="1124" name="Tinta 1123">
                  <a:extLst>
                    <a:ext uri="{FF2B5EF4-FFF2-40B4-BE49-F238E27FC236}">
                      <a16:creationId xmlns:a16="http://schemas.microsoft.com/office/drawing/2014/main" id="{620B14BB-1EE1-48EA-AE54-C65765B2E00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900755" y="3764291"/>
                  <a:ext cx="169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125" name="Tinta 1124">
                  <a:extLst>
                    <a:ext uri="{FF2B5EF4-FFF2-40B4-BE49-F238E27FC236}">
                      <a16:creationId xmlns:a16="http://schemas.microsoft.com/office/drawing/2014/main" id="{2484FAA2-F53C-44B1-97A3-23C484769834}"/>
                    </a:ext>
                  </a:extLst>
                </p14:cNvPr>
                <p14:cNvContentPartPr/>
                <p14:nvPr/>
              </p14:nvContentPartPr>
              <p14:xfrm>
                <a:off x="9041515" y="3484931"/>
                <a:ext cx="190800" cy="492840"/>
              </p14:xfrm>
            </p:contentPart>
          </mc:Choice>
          <mc:Fallback>
            <p:pic>
              <p:nvPicPr>
                <p:cNvPr id="1125" name="Tinta 1124">
                  <a:extLst>
                    <a:ext uri="{FF2B5EF4-FFF2-40B4-BE49-F238E27FC236}">
                      <a16:creationId xmlns:a16="http://schemas.microsoft.com/office/drawing/2014/main" id="{2484FAA2-F53C-44B1-97A3-23C48476983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32875" y="3475931"/>
                  <a:ext cx="20844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126" name="Tinta 1125">
                  <a:extLst>
                    <a:ext uri="{FF2B5EF4-FFF2-40B4-BE49-F238E27FC236}">
                      <a16:creationId xmlns:a16="http://schemas.microsoft.com/office/drawing/2014/main" id="{EA07EF7E-56C5-4016-B578-CD58348EB9B3}"/>
                    </a:ext>
                  </a:extLst>
                </p14:cNvPr>
                <p14:cNvContentPartPr/>
                <p14:nvPr/>
              </p14:nvContentPartPr>
              <p14:xfrm>
                <a:off x="7614835" y="4033211"/>
                <a:ext cx="1697760" cy="145080"/>
              </p14:xfrm>
            </p:contentPart>
          </mc:Choice>
          <mc:Fallback>
            <p:pic>
              <p:nvPicPr>
                <p:cNvPr id="1126" name="Tinta 1125">
                  <a:extLst>
                    <a:ext uri="{FF2B5EF4-FFF2-40B4-BE49-F238E27FC236}">
                      <a16:creationId xmlns:a16="http://schemas.microsoft.com/office/drawing/2014/main" id="{EA07EF7E-56C5-4016-B578-CD58348EB9B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606195" y="4024571"/>
                  <a:ext cx="1715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127" name="Tinta 1126">
                  <a:extLst>
                    <a:ext uri="{FF2B5EF4-FFF2-40B4-BE49-F238E27FC236}">
                      <a16:creationId xmlns:a16="http://schemas.microsoft.com/office/drawing/2014/main" id="{0D841501-25D4-457F-B988-B000B75D2932}"/>
                    </a:ext>
                  </a:extLst>
                </p14:cNvPr>
                <p14:cNvContentPartPr/>
                <p14:nvPr/>
              </p14:nvContentPartPr>
              <p14:xfrm>
                <a:off x="7836595" y="4366571"/>
                <a:ext cx="212040" cy="284400"/>
              </p14:xfrm>
            </p:contentPart>
          </mc:Choice>
          <mc:Fallback>
            <p:pic>
              <p:nvPicPr>
                <p:cNvPr id="1127" name="Tinta 1126">
                  <a:extLst>
                    <a:ext uri="{FF2B5EF4-FFF2-40B4-BE49-F238E27FC236}">
                      <a16:creationId xmlns:a16="http://schemas.microsoft.com/office/drawing/2014/main" id="{0D841501-25D4-457F-B988-B000B75D293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827955" y="4357571"/>
                  <a:ext cx="2296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128" name="Tinta 1127">
                  <a:extLst>
                    <a:ext uri="{FF2B5EF4-FFF2-40B4-BE49-F238E27FC236}">
                      <a16:creationId xmlns:a16="http://schemas.microsoft.com/office/drawing/2014/main" id="{93EDD201-2EB1-480B-87B0-21664FF1B292}"/>
                    </a:ext>
                  </a:extLst>
                </p14:cNvPr>
                <p14:cNvContentPartPr/>
                <p14:nvPr/>
              </p14:nvContentPartPr>
              <p14:xfrm>
                <a:off x="8103355" y="4434611"/>
                <a:ext cx="486000" cy="244800"/>
              </p14:xfrm>
            </p:contentPart>
          </mc:Choice>
          <mc:Fallback>
            <p:pic>
              <p:nvPicPr>
                <p:cNvPr id="1128" name="Tinta 1127">
                  <a:extLst>
                    <a:ext uri="{FF2B5EF4-FFF2-40B4-BE49-F238E27FC236}">
                      <a16:creationId xmlns:a16="http://schemas.microsoft.com/office/drawing/2014/main" id="{93EDD201-2EB1-480B-87B0-21664FF1B29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094355" y="4425971"/>
                  <a:ext cx="503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129" name="Tinta 1128">
                  <a:extLst>
                    <a:ext uri="{FF2B5EF4-FFF2-40B4-BE49-F238E27FC236}">
                      <a16:creationId xmlns:a16="http://schemas.microsoft.com/office/drawing/2014/main" id="{F1C7A9ED-B846-4567-9A87-717AD1D27193}"/>
                    </a:ext>
                  </a:extLst>
                </p14:cNvPr>
                <p14:cNvContentPartPr/>
                <p14:nvPr/>
              </p14:nvContentPartPr>
              <p14:xfrm>
                <a:off x="8685835" y="4434611"/>
                <a:ext cx="155160" cy="52200"/>
              </p14:xfrm>
            </p:contentPart>
          </mc:Choice>
          <mc:Fallback>
            <p:pic>
              <p:nvPicPr>
                <p:cNvPr id="1129" name="Tinta 1128">
                  <a:extLst>
                    <a:ext uri="{FF2B5EF4-FFF2-40B4-BE49-F238E27FC236}">
                      <a16:creationId xmlns:a16="http://schemas.microsoft.com/office/drawing/2014/main" id="{F1C7A9ED-B846-4567-9A87-717AD1D2719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677195" y="4425611"/>
                  <a:ext cx="172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130" name="Tinta 1129">
                  <a:extLst>
                    <a:ext uri="{FF2B5EF4-FFF2-40B4-BE49-F238E27FC236}">
                      <a16:creationId xmlns:a16="http://schemas.microsoft.com/office/drawing/2014/main" id="{47BD1FFB-679D-4496-864F-9BB8CB4AFE6B}"/>
                    </a:ext>
                  </a:extLst>
                </p14:cNvPr>
                <p14:cNvContentPartPr/>
                <p14:nvPr/>
              </p14:nvContentPartPr>
              <p14:xfrm>
                <a:off x="8821195" y="4303211"/>
                <a:ext cx="307440" cy="328680"/>
              </p14:xfrm>
            </p:contentPart>
          </mc:Choice>
          <mc:Fallback>
            <p:pic>
              <p:nvPicPr>
                <p:cNvPr id="1130" name="Tinta 1129">
                  <a:extLst>
                    <a:ext uri="{FF2B5EF4-FFF2-40B4-BE49-F238E27FC236}">
                      <a16:creationId xmlns:a16="http://schemas.microsoft.com/office/drawing/2014/main" id="{47BD1FFB-679D-4496-864F-9BB8CB4AFE6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812195" y="4294571"/>
                  <a:ext cx="3250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131" name="Tinta 1130">
                  <a:extLst>
                    <a:ext uri="{FF2B5EF4-FFF2-40B4-BE49-F238E27FC236}">
                      <a16:creationId xmlns:a16="http://schemas.microsoft.com/office/drawing/2014/main" id="{8A522758-C263-497B-9C23-FFBFC450B5B3}"/>
                    </a:ext>
                  </a:extLst>
                </p14:cNvPr>
                <p14:cNvContentPartPr/>
                <p14:nvPr/>
              </p14:nvContentPartPr>
              <p14:xfrm>
                <a:off x="7654795" y="4280891"/>
                <a:ext cx="320400" cy="663120"/>
              </p14:xfrm>
            </p:contentPart>
          </mc:Choice>
          <mc:Fallback>
            <p:pic>
              <p:nvPicPr>
                <p:cNvPr id="1131" name="Tinta 1130">
                  <a:extLst>
                    <a:ext uri="{FF2B5EF4-FFF2-40B4-BE49-F238E27FC236}">
                      <a16:creationId xmlns:a16="http://schemas.microsoft.com/office/drawing/2014/main" id="{8A522758-C263-497B-9C23-FFBFC450B5B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645795" y="4271891"/>
                  <a:ext cx="33804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133" name="Tinta 1132">
                  <a:extLst>
                    <a:ext uri="{FF2B5EF4-FFF2-40B4-BE49-F238E27FC236}">
                      <a16:creationId xmlns:a16="http://schemas.microsoft.com/office/drawing/2014/main" id="{004DACF0-C671-4C1B-9F34-DD1582A1FB4B}"/>
                    </a:ext>
                  </a:extLst>
                </p14:cNvPr>
                <p14:cNvContentPartPr/>
                <p14:nvPr/>
              </p14:nvContentPartPr>
              <p14:xfrm>
                <a:off x="9137275" y="4244891"/>
                <a:ext cx="220680" cy="518400"/>
              </p14:xfrm>
            </p:contentPart>
          </mc:Choice>
          <mc:Fallback>
            <p:pic>
              <p:nvPicPr>
                <p:cNvPr id="1133" name="Tinta 1132">
                  <a:extLst>
                    <a:ext uri="{FF2B5EF4-FFF2-40B4-BE49-F238E27FC236}">
                      <a16:creationId xmlns:a16="http://schemas.microsoft.com/office/drawing/2014/main" id="{004DACF0-C671-4C1B-9F34-DD1582A1FB4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128635" y="4235891"/>
                  <a:ext cx="238320" cy="53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5" name="Agrupar 1174">
            <a:extLst>
              <a:ext uri="{FF2B5EF4-FFF2-40B4-BE49-F238E27FC236}">
                <a16:creationId xmlns:a16="http://schemas.microsoft.com/office/drawing/2014/main" id="{7743EF57-DB57-4137-B600-1F6D225C6771}"/>
              </a:ext>
            </a:extLst>
          </p:cNvPr>
          <p:cNvGrpSpPr/>
          <p:nvPr/>
        </p:nvGrpSpPr>
        <p:grpSpPr>
          <a:xfrm>
            <a:off x="5444035" y="5106371"/>
            <a:ext cx="5771160" cy="1468800"/>
            <a:chOff x="5444035" y="5106371"/>
            <a:chExt cx="5771160" cy="146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135" name="Tinta 1134">
                  <a:extLst>
                    <a:ext uri="{FF2B5EF4-FFF2-40B4-BE49-F238E27FC236}">
                      <a16:creationId xmlns:a16="http://schemas.microsoft.com/office/drawing/2014/main" id="{D9123D93-A83B-4721-BA3C-6DCC93443928}"/>
                    </a:ext>
                  </a:extLst>
                </p14:cNvPr>
                <p14:cNvContentPartPr/>
                <p14:nvPr/>
              </p14:nvContentPartPr>
              <p14:xfrm>
                <a:off x="5967835" y="5399411"/>
                <a:ext cx="229680" cy="410400"/>
              </p14:xfrm>
            </p:contentPart>
          </mc:Choice>
          <mc:Fallback>
            <p:pic>
              <p:nvPicPr>
                <p:cNvPr id="1135" name="Tinta 1134">
                  <a:extLst>
                    <a:ext uri="{FF2B5EF4-FFF2-40B4-BE49-F238E27FC236}">
                      <a16:creationId xmlns:a16="http://schemas.microsoft.com/office/drawing/2014/main" id="{D9123D93-A83B-4721-BA3C-6DCC9344392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59195" y="5390771"/>
                  <a:ext cx="2473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136" name="Tinta 1135">
                  <a:extLst>
                    <a:ext uri="{FF2B5EF4-FFF2-40B4-BE49-F238E27FC236}">
                      <a16:creationId xmlns:a16="http://schemas.microsoft.com/office/drawing/2014/main" id="{5AC8319A-FFF0-4E08-AADB-A52ADD7795CE}"/>
                    </a:ext>
                  </a:extLst>
                </p14:cNvPr>
                <p14:cNvContentPartPr/>
                <p14:nvPr/>
              </p14:nvContentPartPr>
              <p14:xfrm>
                <a:off x="6306595" y="5463131"/>
                <a:ext cx="176400" cy="198720"/>
              </p14:xfrm>
            </p:contentPart>
          </mc:Choice>
          <mc:Fallback>
            <p:pic>
              <p:nvPicPr>
                <p:cNvPr id="1136" name="Tinta 1135">
                  <a:extLst>
                    <a:ext uri="{FF2B5EF4-FFF2-40B4-BE49-F238E27FC236}">
                      <a16:creationId xmlns:a16="http://schemas.microsoft.com/office/drawing/2014/main" id="{5AC8319A-FFF0-4E08-AADB-A52ADD7795C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297595" y="5454491"/>
                  <a:ext cx="194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137" name="Tinta 1136">
                  <a:extLst>
                    <a:ext uri="{FF2B5EF4-FFF2-40B4-BE49-F238E27FC236}">
                      <a16:creationId xmlns:a16="http://schemas.microsoft.com/office/drawing/2014/main" id="{40BF1424-1DD1-4E51-A6A4-BC003D7CD7AD}"/>
                    </a:ext>
                  </a:extLst>
                </p14:cNvPr>
                <p14:cNvContentPartPr/>
                <p14:nvPr/>
              </p14:nvContentPartPr>
              <p14:xfrm>
                <a:off x="6285355" y="5463131"/>
                <a:ext cx="236520" cy="190440"/>
              </p14:xfrm>
            </p:contentPart>
          </mc:Choice>
          <mc:Fallback>
            <p:pic>
              <p:nvPicPr>
                <p:cNvPr id="1137" name="Tinta 1136">
                  <a:extLst>
                    <a:ext uri="{FF2B5EF4-FFF2-40B4-BE49-F238E27FC236}">
                      <a16:creationId xmlns:a16="http://schemas.microsoft.com/office/drawing/2014/main" id="{40BF1424-1DD1-4E51-A6A4-BC003D7CD7A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76715" y="5454491"/>
                  <a:ext cx="254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139" name="Tinta 1138">
                  <a:extLst>
                    <a:ext uri="{FF2B5EF4-FFF2-40B4-BE49-F238E27FC236}">
                      <a16:creationId xmlns:a16="http://schemas.microsoft.com/office/drawing/2014/main" id="{3B577BC5-C747-41E7-976D-86897033837C}"/>
                    </a:ext>
                  </a:extLst>
                </p14:cNvPr>
                <p14:cNvContentPartPr/>
                <p14:nvPr/>
              </p14:nvContentPartPr>
              <p14:xfrm>
                <a:off x="5769115" y="5236331"/>
                <a:ext cx="324000" cy="543600"/>
              </p14:xfrm>
            </p:contentPart>
          </mc:Choice>
          <mc:Fallback>
            <p:pic>
              <p:nvPicPr>
                <p:cNvPr id="1139" name="Tinta 1138">
                  <a:extLst>
                    <a:ext uri="{FF2B5EF4-FFF2-40B4-BE49-F238E27FC236}">
                      <a16:creationId xmlns:a16="http://schemas.microsoft.com/office/drawing/2014/main" id="{3B577BC5-C747-41E7-976D-86897033837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760115" y="5227691"/>
                  <a:ext cx="34164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140" name="Tinta 1139">
                  <a:extLst>
                    <a:ext uri="{FF2B5EF4-FFF2-40B4-BE49-F238E27FC236}">
                      <a16:creationId xmlns:a16="http://schemas.microsoft.com/office/drawing/2014/main" id="{2F30F902-FDC3-47AF-AC92-EFD16233F9DE}"/>
                    </a:ext>
                  </a:extLst>
                </p14:cNvPr>
                <p14:cNvContentPartPr/>
                <p14:nvPr/>
              </p14:nvContentPartPr>
              <p14:xfrm>
                <a:off x="6540235" y="5335691"/>
                <a:ext cx="83160" cy="420840"/>
              </p14:xfrm>
            </p:contentPart>
          </mc:Choice>
          <mc:Fallback>
            <p:pic>
              <p:nvPicPr>
                <p:cNvPr id="1140" name="Tinta 1139">
                  <a:extLst>
                    <a:ext uri="{FF2B5EF4-FFF2-40B4-BE49-F238E27FC236}">
                      <a16:creationId xmlns:a16="http://schemas.microsoft.com/office/drawing/2014/main" id="{2F30F902-FDC3-47AF-AC92-EFD16233F9D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531235" y="5326691"/>
                  <a:ext cx="1008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141" name="Tinta 1140">
                  <a:extLst>
                    <a:ext uri="{FF2B5EF4-FFF2-40B4-BE49-F238E27FC236}">
                      <a16:creationId xmlns:a16="http://schemas.microsoft.com/office/drawing/2014/main" id="{909FF4D0-97D0-4E9F-BC2F-0AB7401D8FFD}"/>
                    </a:ext>
                  </a:extLst>
                </p14:cNvPr>
                <p14:cNvContentPartPr/>
                <p14:nvPr/>
              </p14:nvContentPartPr>
              <p14:xfrm>
                <a:off x="6755155" y="5564291"/>
                <a:ext cx="161640" cy="155880"/>
              </p14:xfrm>
            </p:contentPart>
          </mc:Choice>
          <mc:Fallback>
            <p:pic>
              <p:nvPicPr>
                <p:cNvPr id="1141" name="Tinta 1140">
                  <a:extLst>
                    <a:ext uri="{FF2B5EF4-FFF2-40B4-BE49-F238E27FC236}">
                      <a16:creationId xmlns:a16="http://schemas.microsoft.com/office/drawing/2014/main" id="{909FF4D0-97D0-4E9F-BC2F-0AB7401D8FF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746515" y="5555291"/>
                  <a:ext cx="179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142" name="Tinta 1141">
                  <a:extLst>
                    <a:ext uri="{FF2B5EF4-FFF2-40B4-BE49-F238E27FC236}">
                      <a16:creationId xmlns:a16="http://schemas.microsoft.com/office/drawing/2014/main" id="{236D7AA8-EA37-4482-A6B9-AC0290ED756F}"/>
                    </a:ext>
                  </a:extLst>
                </p14:cNvPr>
                <p14:cNvContentPartPr/>
                <p14:nvPr/>
              </p14:nvContentPartPr>
              <p14:xfrm>
                <a:off x="5544475" y="5772371"/>
                <a:ext cx="1365840" cy="134280"/>
              </p14:xfrm>
            </p:contentPart>
          </mc:Choice>
          <mc:Fallback>
            <p:pic>
              <p:nvPicPr>
                <p:cNvPr id="1142" name="Tinta 1141">
                  <a:extLst>
                    <a:ext uri="{FF2B5EF4-FFF2-40B4-BE49-F238E27FC236}">
                      <a16:creationId xmlns:a16="http://schemas.microsoft.com/office/drawing/2014/main" id="{236D7AA8-EA37-4482-A6B9-AC0290ED756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535835" y="5763731"/>
                  <a:ext cx="1383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143" name="Tinta 1142">
                  <a:extLst>
                    <a:ext uri="{FF2B5EF4-FFF2-40B4-BE49-F238E27FC236}">
                      <a16:creationId xmlns:a16="http://schemas.microsoft.com/office/drawing/2014/main" id="{58661570-E53F-4EDB-A2FB-DC25FD9B0089}"/>
                    </a:ext>
                  </a:extLst>
                </p14:cNvPr>
                <p14:cNvContentPartPr/>
                <p14:nvPr/>
              </p14:nvContentPartPr>
              <p14:xfrm>
                <a:off x="5920315" y="5950931"/>
                <a:ext cx="327600" cy="306720"/>
              </p14:xfrm>
            </p:contentPart>
          </mc:Choice>
          <mc:Fallback>
            <p:pic>
              <p:nvPicPr>
                <p:cNvPr id="1143" name="Tinta 1142">
                  <a:extLst>
                    <a:ext uri="{FF2B5EF4-FFF2-40B4-BE49-F238E27FC236}">
                      <a16:creationId xmlns:a16="http://schemas.microsoft.com/office/drawing/2014/main" id="{58661570-E53F-4EDB-A2FB-DC25FD9B008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911675" y="5941931"/>
                  <a:ext cx="3452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144" name="Tinta 1143">
                  <a:extLst>
                    <a:ext uri="{FF2B5EF4-FFF2-40B4-BE49-F238E27FC236}">
                      <a16:creationId xmlns:a16="http://schemas.microsoft.com/office/drawing/2014/main" id="{3D19CA50-700F-40CE-BAB3-7AD8F13DAFFA}"/>
                    </a:ext>
                  </a:extLst>
                </p14:cNvPr>
                <p14:cNvContentPartPr/>
                <p14:nvPr/>
              </p14:nvContentPartPr>
              <p14:xfrm>
                <a:off x="6356995" y="5891891"/>
                <a:ext cx="174240" cy="303840"/>
              </p14:xfrm>
            </p:contentPart>
          </mc:Choice>
          <mc:Fallback>
            <p:pic>
              <p:nvPicPr>
                <p:cNvPr id="1144" name="Tinta 1143">
                  <a:extLst>
                    <a:ext uri="{FF2B5EF4-FFF2-40B4-BE49-F238E27FC236}">
                      <a16:creationId xmlns:a16="http://schemas.microsoft.com/office/drawing/2014/main" id="{3D19CA50-700F-40CE-BAB3-7AD8F13DAFF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348355" y="5883251"/>
                  <a:ext cx="1918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145" name="Tinta 1144">
                  <a:extLst>
                    <a:ext uri="{FF2B5EF4-FFF2-40B4-BE49-F238E27FC236}">
                      <a16:creationId xmlns:a16="http://schemas.microsoft.com/office/drawing/2014/main" id="{FDE4041F-19E5-4811-9871-653138CD52E8}"/>
                    </a:ext>
                  </a:extLst>
                </p14:cNvPr>
                <p14:cNvContentPartPr/>
                <p14:nvPr/>
              </p14:nvContentPartPr>
              <p14:xfrm>
                <a:off x="5851555" y="5822411"/>
                <a:ext cx="266400" cy="511920"/>
              </p14:xfrm>
            </p:contentPart>
          </mc:Choice>
          <mc:Fallback>
            <p:pic>
              <p:nvPicPr>
                <p:cNvPr id="1145" name="Tinta 1144">
                  <a:extLst>
                    <a:ext uri="{FF2B5EF4-FFF2-40B4-BE49-F238E27FC236}">
                      <a16:creationId xmlns:a16="http://schemas.microsoft.com/office/drawing/2014/main" id="{FDE4041F-19E5-4811-9871-653138CD52E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842555" y="5813411"/>
                  <a:ext cx="28404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146" name="Tinta 1145">
                  <a:extLst>
                    <a:ext uri="{FF2B5EF4-FFF2-40B4-BE49-F238E27FC236}">
                      <a16:creationId xmlns:a16="http://schemas.microsoft.com/office/drawing/2014/main" id="{55E57580-B97C-40C4-A80D-6484E9042029}"/>
                    </a:ext>
                  </a:extLst>
                </p14:cNvPr>
                <p14:cNvContentPartPr/>
                <p14:nvPr/>
              </p14:nvContentPartPr>
              <p14:xfrm>
                <a:off x="6697555" y="5790371"/>
                <a:ext cx="109440" cy="342720"/>
              </p14:xfrm>
            </p:contentPart>
          </mc:Choice>
          <mc:Fallback>
            <p:pic>
              <p:nvPicPr>
                <p:cNvPr id="1146" name="Tinta 1145">
                  <a:extLst>
                    <a:ext uri="{FF2B5EF4-FFF2-40B4-BE49-F238E27FC236}">
                      <a16:creationId xmlns:a16="http://schemas.microsoft.com/office/drawing/2014/main" id="{55E57580-B97C-40C4-A80D-6484E904202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688915" y="5781731"/>
                  <a:ext cx="1270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147" name="Tinta 1146">
                  <a:extLst>
                    <a:ext uri="{FF2B5EF4-FFF2-40B4-BE49-F238E27FC236}">
                      <a16:creationId xmlns:a16="http://schemas.microsoft.com/office/drawing/2014/main" id="{C6BD0A46-F51C-4E7D-ACB3-7E6BC4D45B00}"/>
                    </a:ext>
                  </a:extLst>
                </p14:cNvPr>
                <p14:cNvContentPartPr/>
                <p14:nvPr/>
              </p14:nvContentPartPr>
              <p14:xfrm>
                <a:off x="6819595" y="6033731"/>
                <a:ext cx="168480" cy="245160"/>
              </p14:xfrm>
            </p:contentPart>
          </mc:Choice>
          <mc:Fallback>
            <p:pic>
              <p:nvPicPr>
                <p:cNvPr id="1147" name="Tinta 1146">
                  <a:extLst>
                    <a:ext uri="{FF2B5EF4-FFF2-40B4-BE49-F238E27FC236}">
                      <a16:creationId xmlns:a16="http://schemas.microsoft.com/office/drawing/2014/main" id="{C6BD0A46-F51C-4E7D-ACB3-7E6BC4D45B0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810955" y="6024731"/>
                  <a:ext cx="1861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148" name="Tinta 1147">
                  <a:extLst>
                    <a:ext uri="{FF2B5EF4-FFF2-40B4-BE49-F238E27FC236}">
                      <a16:creationId xmlns:a16="http://schemas.microsoft.com/office/drawing/2014/main" id="{9F196797-2664-4C6A-8EA4-A51F727EE112}"/>
                    </a:ext>
                  </a:extLst>
                </p14:cNvPr>
                <p14:cNvContentPartPr/>
                <p14:nvPr/>
              </p14:nvContentPartPr>
              <p14:xfrm>
                <a:off x="7244755" y="5613251"/>
                <a:ext cx="234000" cy="164520"/>
              </p14:xfrm>
            </p:contentPart>
          </mc:Choice>
          <mc:Fallback>
            <p:pic>
              <p:nvPicPr>
                <p:cNvPr id="1148" name="Tinta 1147">
                  <a:extLst>
                    <a:ext uri="{FF2B5EF4-FFF2-40B4-BE49-F238E27FC236}">
                      <a16:creationId xmlns:a16="http://schemas.microsoft.com/office/drawing/2014/main" id="{9F196797-2664-4C6A-8EA4-A51F727EE11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236115" y="5604251"/>
                  <a:ext cx="251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150" name="Tinta 1149">
                  <a:extLst>
                    <a:ext uri="{FF2B5EF4-FFF2-40B4-BE49-F238E27FC236}">
                      <a16:creationId xmlns:a16="http://schemas.microsoft.com/office/drawing/2014/main" id="{640E7419-537A-4F80-A316-9D1FA04D216D}"/>
                    </a:ext>
                  </a:extLst>
                </p14:cNvPr>
                <p14:cNvContentPartPr/>
                <p14:nvPr/>
              </p14:nvContentPartPr>
              <p14:xfrm>
                <a:off x="7786915" y="5261531"/>
                <a:ext cx="228960" cy="299520"/>
              </p14:xfrm>
            </p:contentPart>
          </mc:Choice>
          <mc:Fallback>
            <p:pic>
              <p:nvPicPr>
                <p:cNvPr id="1150" name="Tinta 1149">
                  <a:extLst>
                    <a:ext uri="{FF2B5EF4-FFF2-40B4-BE49-F238E27FC236}">
                      <a16:creationId xmlns:a16="http://schemas.microsoft.com/office/drawing/2014/main" id="{640E7419-537A-4F80-A316-9D1FA04D216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778275" y="5252531"/>
                  <a:ext cx="2466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151" name="Tinta 1150">
                  <a:extLst>
                    <a:ext uri="{FF2B5EF4-FFF2-40B4-BE49-F238E27FC236}">
                      <a16:creationId xmlns:a16="http://schemas.microsoft.com/office/drawing/2014/main" id="{DA3202A8-E399-4285-83F5-A2466496B724}"/>
                    </a:ext>
                  </a:extLst>
                </p14:cNvPr>
                <p14:cNvContentPartPr/>
                <p14:nvPr/>
              </p14:nvContentPartPr>
              <p14:xfrm>
                <a:off x="7849915" y="5267291"/>
                <a:ext cx="142200" cy="188280"/>
              </p14:xfrm>
            </p:contentPart>
          </mc:Choice>
          <mc:Fallback>
            <p:pic>
              <p:nvPicPr>
                <p:cNvPr id="1151" name="Tinta 1150">
                  <a:extLst>
                    <a:ext uri="{FF2B5EF4-FFF2-40B4-BE49-F238E27FC236}">
                      <a16:creationId xmlns:a16="http://schemas.microsoft.com/office/drawing/2014/main" id="{DA3202A8-E399-4285-83F5-A2466496B72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841275" y="5258291"/>
                  <a:ext cx="159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152" name="Tinta 1151">
                  <a:extLst>
                    <a:ext uri="{FF2B5EF4-FFF2-40B4-BE49-F238E27FC236}">
                      <a16:creationId xmlns:a16="http://schemas.microsoft.com/office/drawing/2014/main" id="{751305E4-D989-43DF-B754-91177FBCE8C6}"/>
                    </a:ext>
                  </a:extLst>
                </p14:cNvPr>
                <p14:cNvContentPartPr/>
                <p14:nvPr/>
              </p14:nvContentPartPr>
              <p14:xfrm>
                <a:off x="8130715" y="5403011"/>
                <a:ext cx="245880" cy="37080"/>
              </p14:xfrm>
            </p:contentPart>
          </mc:Choice>
          <mc:Fallback>
            <p:pic>
              <p:nvPicPr>
                <p:cNvPr id="1152" name="Tinta 1151">
                  <a:extLst>
                    <a:ext uri="{FF2B5EF4-FFF2-40B4-BE49-F238E27FC236}">
                      <a16:creationId xmlns:a16="http://schemas.microsoft.com/office/drawing/2014/main" id="{751305E4-D989-43DF-B754-91177FBCE8C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122075" y="5394011"/>
                  <a:ext cx="263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153" name="Tinta 1152">
                  <a:extLst>
                    <a:ext uri="{FF2B5EF4-FFF2-40B4-BE49-F238E27FC236}">
                      <a16:creationId xmlns:a16="http://schemas.microsoft.com/office/drawing/2014/main" id="{2899B13C-B352-47CF-AD2B-57546B3883F4}"/>
                    </a:ext>
                  </a:extLst>
                </p14:cNvPr>
                <p14:cNvContentPartPr/>
                <p14:nvPr/>
              </p14:nvContentPartPr>
              <p14:xfrm>
                <a:off x="8490355" y="5290691"/>
                <a:ext cx="199800" cy="222480"/>
              </p14:xfrm>
            </p:contentPart>
          </mc:Choice>
          <mc:Fallback>
            <p:pic>
              <p:nvPicPr>
                <p:cNvPr id="1153" name="Tinta 1152">
                  <a:extLst>
                    <a:ext uri="{FF2B5EF4-FFF2-40B4-BE49-F238E27FC236}">
                      <a16:creationId xmlns:a16="http://schemas.microsoft.com/office/drawing/2014/main" id="{2899B13C-B352-47CF-AD2B-57546B3883F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481715" y="5282051"/>
                  <a:ext cx="217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154" name="Tinta 1153">
                  <a:extLst>
                    <a:ext uri="{FF2B5EF4-FFF2-40B4-BE49-F238E27FC236}">
                      <a16:creationId xmlns:a16="http://schemas.microsoft.com/office/drawing/2014/main" id="{989F1A6F-B63E-4FD4-A9E5-8DDB135243AB}"/>
                    </a:ext>
                  </a:extLst>
                </p14:cNvPr>
                <p14:cNvContentPartPr/>
                <p14:nvPr/>
              </p14:nvContentPartPr>
              <p14:xfrm>
                <a:off x="8703115" y="5310851"/>
                <a:ext cx="216000" cy="208080"/>
              </p14:xfrm>
            </p:contentPart>
          </mc:Choice>
          <mc:Fallback>
            <p:pic>
              <p:nvPicPr>
                <p:cNvPr id="1154" name="Tinta 1153">
                  <a:extLst>
                    <a:ext uri="{FF2B5EF4-FFF2-40B4-BE49-F238E27FC236}">
                      <a16:creationId xmlns:a16="http://schemas.microsoft.com/office/drawing/2014/main" id="{989F1A6F-B63E-4FD4-A9E5-8DDB135243A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694115" y="5302211"/>
                  <a:ext cx="233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155" name="Tinta 1154">
                  <a:extLst>
                    <a:ext uri="{FF2B5EF4-FFF2-40B4-BE49-F238E27FC236}">
                      <a16:creationId xmlns:a16="http://schemas.microsoft.com/office/drawing/2014/main" id="{68690117-CC2B-4091-A494-DBDBDEB97C57}"/>
                    </a:ext>
                  </a:extLst>
                </p14:cNvPr>
                <p14:cNvContentPartPr/>
                <p14:nvPr/>
              </p14:nvContentPartPr>
              <p14:xfrm>
                <a:off x="7714915" y="5145611"/>
                <a:ext cx="282600" cy="588600"/>
              </p14:xfrm>
            </p:contentPart>
          </mc:Choice>
          <mc:Fallback>
            <p:pic>
              <p:nvPicPr>
                <p:cNvPr id="1155" name="Tinta 1154">
                  <a:extLst>
                    <a:ext uri="{FF2B5EF4-FFF2-40B4-BE49-F238E27FC236}">
                      <a16:creationId xmlns:a16="http://schemas.microsoft.com/office/drawing/2014/main" id="{68690117-CC2B-4091-A494-DBDBDEB97C5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705915" y="5136611"/>
                  <a:ext cx="30024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156" name="Tinta 1155">
                  <a:extLst>
                    <a:ext uri="{FF2B5EF4-FFF2-40B4-BE49-F238E27FC236}">
                      <a16:creationId xmlns:a16="http://schemas.microsoft.com/office/drawing/2014/main" id="{C554AE49-8CA7-455F-B1AD-FF5444137496}"/>
                    </a:ext>
                  </a:extLst>
                </p14:cNvPr>
                <p14:cNvContentPartPr/>
                <p14:nvPr/>
              </p14:nvContentPartPr>
              <p14:xfrm>
                <a:off x="8877715" y="5106371"/>
                <a:ext cx="183960" cy="461160"/>
              </p14:xfrm>
            </p:contentPart>
          </mc:Choice>
          <mc:Fallback>
            <p:pic>
              <p:nvPicPr>
                <p:cNvPr id="1156" name="Tinta 1155">
                  <a:extLst>
                    <a:ext uri="{FF2B5EF4-FFF2-40B4-BE49-F238E27FC236}">
                      <a16:creationId xmlns:a16="http://schemas.microsoft.com/office/drawing/2014/main" id="{C554AE49-8CA7-455F-B1AD-FF544413749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868715" y="5097731"/>
                  <a:ext cx="2016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157" name="Tinta 1156">
                  <a:extLst>
                    <a:ext uri="{FF2B5EF4-FFF2-40B4-BE49-F238E27FC236}">
                      <a16:creationId xmlns:a16="http://schemas.microsoft.com/office/drawing/2014/main" id="{C3030C4A-44A1-4705-942F-2E7DF92B97A6}"/>
                    </a:ext>
                  </a:extLst>
                </p14:cNvPr>
                <p14:cNvContentPartPr/>
                <p14:nvPr/>
              </p14:nvContentPartPr>
              <p14:xfrm>
                <a:off x="7672795" y="5400491"/>
                <a:ext cx="1837440" cy="235440"/>
              </p14:xfrm>
            </p:contentPart>
          </mc:Choice>
          <mc:Fallback>
            <p:pic>
              <p:nvPicPr>
                <p:cNvPr id="1157" name="Tinta 1156">
                  <a:extLst>
                    <a:ext uri="{FF2B5EF4-FFF2-40B4-BE49-F238E27FC236}">
                      <a16:creationId xmlns:a16="http://schemas.microsoft.com/office/drawing/2014/main" id="{C3030C4A-44A1-4705-942F-2E7DF92B97A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664155" y="5391851"/>
                  <a:ext cx="1855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158" name="Tinta 1157">
                  <a:extLst>
                    <a:ext uri="{FF2B5EF4-FFF2-40B4-BE49-F238E27FC236}">
                      <a16:creationId xmlns:a16="http://schemas.microsoft.com/office/drawing/2014/main" id="{F9416793-A06B-4CAF-B79C-00ADFB7CE839}"/>
                    </a:ext>
                  </a:extLst>
                </p14:cNvPr>
                <p14:cNvContentPartPr/>
                <p14:nvPr/>
              </p14:nvContentPartPr>
              <p14:xfrm>
                <a:off x="7764595" y="5804411"/>
                <a:ext cx="209520" cy="307800"/>
              </p14:xfrm>
            </p:contentPart>
          </mc:Choice>
          <mc:Fallback>
            <p:pic>
              <p:nvPicPr>
                <p:cNvPr id="1158" name="Tinta 1157">
                  <a:extLst>
                    <a:ext uri="{FF2B5EF4-FFF2-40B4-BE49-F238E27FC236}">
                      <a16:creationId xmlns:a16="http://schemas.microsoft.com/office/drawing/2014/main" id="{F9416793-A06B-4CAF-B79C-00ADFB7CE83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755955" y="5795411"/>
                  <a:ext cx="2271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159" name="Tinta 1158">
                  <a:extLst>
                    <a:ext uri="{FF2B5EF4-FFF2-40B4-BE49-F238E27FC236}">
                      <a16:creationId xmlns:a16="http://schemas.microsoft.com/office/drawing/2014/main" id="{7ED2AEF5-6175-46C6-9121-D54C9981ADDA}"/>
                    </a:ext>
                  </a:extLst>
                </p14:cNvPr>
                <p14:cNvContentPartPr/>
                <p14:nvPr/>
              </p14:nvContentPartPr>
              <p14:xfrm>
                <a:off x="8061235" y="5969651"/>
                <a:ext cx="442800" cy="165960"/>
              </p14:xfrm>
            </p:contentPart>
          </mc:Choice>
          <mc:Fallback>
            <p:pic>
              <p:nvPicPr>
                <p:cNvPr id="1159" name="Tinta 1158">
                  <a:extLst>
                    <a:ext uri="{FF2B5EF4-FFF2-40B4-BE49-F238E27FC236}">
                      <a16:creationId xmlns:a16="http://schemas.microsoft.com/office/drawing/2014/main" id="{7ED2AEF5-6175-46C6-9121-D54C9981ADD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052235" y="5960651"/>
                  <a:ext cx="460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160" name="Tinta 1159">
                  <a:extLst>
                    <a:ext uri="{FF2B5EF4-FFF2-40B4-BE49-F238E27FC236}">
                      <a16:creationId xmlns:a16="http://schemas.microsoft.com/office/drawing/2014/main" id="{D98DECA5-F427-4138-AF78-FCD5E0293B1F}"/>
                    </a:ext>
                  </a:extLst>
                </p14:cNvPr>
                <p14:cNvContentPartPr/>
                <p14:nvPr/>
              </p14:nvContentPartPr>
              <p14:xfrm>
                <a:off x="8632195" y="5880011"/>
                <a:ext cx="190800" cy="73440"/>
              </p14:xfrm>
            </p:contentPart>
          </mc:Choice>
          <mc:Fallback>
            <p:pic>
              <p:nvPicPr>
                <p:cNvPr id="1160" name="Tinta 1159">
                  <a:extLst>
                    <a:ext uri="{FF2B5EF4-FFF2-40B4-BE49-F238E27FC236}">
                      <a16:creationId xmlns:a16="http://schemas.microsoft.com/office/drawing/2014/main" id="{D98DECA5-F427-4138-AF78-FCD5E0293B1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623195" y="5871371"/>
                  <a:ext cx="208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161" name="Tinta 1160">
                  <a:extLst>
                    <a:ext uri="{FF2B5EF4-FFF2-40B4-BE49-F238E27FC236}">
                      <a16:creationId xmlns:a16="http://schemas.microsoft.com/office/drawing/2014/main" id="{B151680B-5404-4F0E-9322-2B3F9D020D37}"/>
                    </a:ext>
                  </a:extLst>
                </p14:cNvPr>
                <p14:cNvContentPartPr/>
                <p14:nvPr/>
              </p14:nvContentPartPr>
              <p14:xfrm>
                <a:off x="8846035" y="5745731"/>
                <a:ext cx="235440" cy="264600"/>
              </p14:xfrm>
            </p:contentPart>
          </mc:Choice>
          <mc:Fallback>
            <p:pic>
              <p:nvPicPr>
                <p:cNvPr id="1161" name="Tinta 1160">
                  <a:extLst>
                    <a:ext uri="{FF2B5EF4-FFF2-40B4-BE49-F238E27FC236}">
                      <a16:creationId xmlns:a16="http://schemas.microsoft.com/office/drawing/2014/main" id="{B151680B-5404-4F0E-9322-2B3F9D020D3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837395" y="5736731"/>
                  <a:ext cx="2530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162" name="Tinta 1161">
                  <a:extLst>
                    <a:ext uri="{FF2B5EF4-FFF2-40B4-BE49-F238E27FC236}">
                      <a16:creationId xmlns:a16="http://schemas.microsoft.com/office/drawing/2014/main" id="{43E04218-1B2C-461E-A9AB-FD8C1ED168A3}"/>
                    </a:ext>
                  </a:extLst>
                </p14:cNvPr>
                <p14:cNvContentPartPr/>
                <p14:nvPr/>
              </p14:nvContentPartPr>
              <p14:xfrm>
                <a:off x="7623475" y="5808011"/>
                <a:ext cx="279000" cy="494640"/>
              </p14:xfrm>
            </p:contentPart>
          </mc:Choice>
          <mc:Fallback>
            <p:pic>
              <p:nvPicPr>
                <p:cNvPr id="1162" name="Tinta 1161">
                  <a:extLst>
                    <a:ext uri="{FF2B5EF4-FFF2-40B4-BE49-F238E27FC236}">
                      <a16:creationId xmlns:a16="http://schemas.microsoft.com/office/drawing/2014/main" id="{43E04218-1B2C-461E-A9AB-FD8C1ED168A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614835" y="5799371"/>
                  <a:ext cx="2966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163" name="Tinta 1162">
                  <a:extLst>
                    <a:ext uri="{FF2B5EF4-FFF2-40B4-BE49-F238E27FC236}">
                      <a16:creationId xmlns:a16="http://schemas.microsoft.com/office/drawing/2014/main" id="{69B58E07-86C5-48D3-82AF-3037AE231E07}"/>
                    </a:ext>
                  </a:extLst>
                </p14:cNvPr>
                <p14:cNvContentPartPr/>
                <p14:nvPr/>
              </p14:nvContentPartPr>
              <p14:xfrm>
                <a:off x="9107395" y="5680571"/>
                <a:ext cx="137160" cy="464040"/>
              </p14:xfrm>
            </p:contentPart>
          </mc:Choice>
          <mc:Fallback>
            <p:pic>
              <p:nvPicPr>
                <p:cNvPr id="1163" name="Tinta 1162">
                  <a:extLst>
                    <a:ext uri="{FF2B5EF4-FFF2-40B4-BE49-F238E27FC236}">
                      <a16:creationId xmlns:a16="http://schemas.microsoft.com/office/drawing/2014/main" id="{69B58E07-86C5-48D3-82AF-3037AE231E0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098395" y="5671571"/>
                  <a:ext cx="1548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165" name="Tinta 1164">
                  <a:extLst>
                    <a:ext uri="{FF2B5EF4-FFF2-40B4-BE49-F238E27FC236}">
                      <a16:creationId xmlns:a16="http://schemas.microsoft.com/office/drawing/2014/main" id="{D0AE9FBE-67FF-45BD-8E24-50671FEB512D}"/>
                    </a:ext>
                  </a:extLst>
                </p14:cNvPr>
                <p14:cNvContentPartPr/>
                <p14:nvPr/>
              </p14:nvContentPartPr>
              <p14:xfrm>
                <a:off x="5444035" y="5184491"/>
                <a:ext cx="1772280" cy="1390680"/>
              </p14:xfrm>
            </p:contentPart>
          </mc:Choice>
          <mc:Fallback>
            <p:pic>
              <p:nvPicPr>
                <p:cNvPr id="1165" name="Tinta 1164">
                  <a:extLst>
                    <a:ext uri="{FF2B5EF4-FFF2-40B4-BE49-F238E27FC236}">
                      <a16:creationId xmlns:a16="http://schemas.microsoft.com/office/drawing/2014/main" id="{D0AE9FBE-67FF-45BD-8E24-50671FEB512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435395" y="5175851"/>
                  <a:ext cx="1789920" cy="14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166" name="Tinta 1165">
                  <a:extLst>
                    <a:ext uri="{FF2B5EF4-FFF2-40B4-BE49-F238E27FC236}">
                      <a16:creationId xmlns:a16="http://schemas.microsoft.com/office/drawing/2014/main" id="{E04030D3-E9DA-4FA2-887D-F79BF563F76A}"/>
                    </a:ext>
                  </a:extLst>
                </p14:cNvPr>
                <p14:cNvContentPartPr/>
                <p14:nvPr/>
              </p14:nvContentPartPr>
              <p14:xfrm>
                <a:off x="7141075" y="6200771"/>
                <a:ext cx="3215520" cy="269640"/>
              </p14:xfrm>
            </p:contentPart>
          </mc:Choice>
          <mc:Fallback>
            <p:pic>
              <p:nvPicPr>
                <p:cNvPr id="1166" name="Tinta 1165">
                  <a:extLst>
                    <a:ext uri="{FF2B5EF4-FFF2-40B4-BE49-F238E27FC236}">
                      <a16:creationId xmlns:a16="http://schemas.microsoft.com/office/drawing/2014/main" id="{E04030D3-E9DA-4FA2-887D-F79BF563F76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132435" y="6192131"/>
                  <a:ext cx="3233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167" name="Tinta 1166">
                  <a:extLst>
                    <a:ext uri="{FF2B5EF4-FFF2-40B4-BE49-F238E27FC236}">
                      <a16:creationId xmlns:a16="http://schemas.microsoft.com/office/drawing/2014/main" id="{6A571FF1-0A84-4B68-BCDB-CE8E75DE98F1}"/>
                    </a:ext>
                  </a:extLst>
                </p14:cNvPr>
                <p14:cNvContentPartPr/>
                <p14:nvPr/>
              </p14:nvContentPartPr>
              <p14:xfrm>
                <a:off x="10276315" y="6078731"/>
                <a:ext cx="158040" cy="286200"/>
              </p14:xfrm>
            </p:contentPart>
          </mc:Choice>
          <mc:Fallback>
            <p:pic>
              <p:nvPicPr>
                <p:cNvPr id="1167" name="Tinta 1166">
                  <a:extLst>
                    <a:ext uri="{FF2B5EF4-FFF2-40B4-BE49-F238E27FC236}">
                      <a16:creationId xmlns:a16="http://schemas.microsoft.com/office/drawing/2014/main" id="{6A571FF1-0A84-4B68-BCDB-CE8E75DE98F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267315" y="6069731"/>
                  <a:ext cx="1756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168" name="Tinta 1167">
                  <a:extLst>
                    <a:ext uri="{FF2B5EF4-FFF2-40B4-BE49-F238E27FC236}">
                      <a16:creationId xmlns:a16="http://schemas.microsoft.com/office/drawing/2014/main" id="{23B0BBFD-D11B-476F-8AB6-4AFE865D9A57}"/>
                    </a:ext>
                  </a:extLst>
                </p14:cNvPr>
                <p14:cNvContentPartPr/>
                <p14:nvPr/>
              </p14:nvContentPartPr>
              <p14:xfrm>
                <a:off x="10547035" y="6043091"/>
                <a:ext cx="48960" cy="310680"/>
              </p14:xfrm>
            </p:contentPart>
          </mc:Choice>
          <mc:Fallback>
            <p:pic>
              <p:nvPicPr>
                <p:cNvPr id="1168" name="Tinta 1167">
                  <a:extLst>
                    <a:ext uri="{FF2B5EF4-FFF2-40B4-BE49-F238E27FC236}">
                      <a16:creationId xmlns:a16="http://schemas.microsoft.com/office/drawing/2014/main" id="{23B0BBFD-D11B-476F-8AB6-4AFE865D9A5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538035" y="6034451"/>
                  <a:ext cx="666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169" name="Tinta 1168">
                  <a:extLst>
                    <a:ext uri="{FF2B5EF4-FFF2-40B4-BE49-F238E27FC236}">
                      <a16:creationId xmlns:a16="http://schemas.microsoft.com/office/drawing/2014/main" id="{1F27F7D8-BD3C-4E06-86D1-8312A35014F5}"/>
                    </a:ext>
                  </a:extLst>
                </p14:cNvPr>
                <p14:cNvContentPartPr/>
                <p14:nvPr/>
              </p14:nvContentPartPr>
              <p14:xfrm>
                <a:off x="10624435" y="5972171"/>
                <a:ext cx="132840" cy="231840"/>
              </p14:xfrm>
            </p:contentPart>
          </mc:Choice>
          <mc:Fallback>
            <p:pic>
              <p:nvPicPr>
                <p:cNvPr id="1169" name="Tinta 1168">
                  <a:extLst>
                    <a:ext uri="{FF2B5EF4-FFF2-40B4-BE49-F238E27FC236}">
                      <a16:creationId xmlns:a16="http://schemas.microsoft.com/office/drawing/2014/main" id="{1F27F7D8-BD3C-4E06-86D1-8312A35014F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615795" y="5963531"/>
                  <a:ext cx="150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170" name="Tinta 1169">
                  <a:extLst>
                    <a:ext uri="{FF2B5EF4-FFF2-40B4-BE49-F238E27FC236}">
                      <a16:creationId xmlns:a16="http://schemas.microsoft.com/office/drawing/2014/main" id="{31EC9509-09EF-4825-8C9B-64BC1E51B477}"/>
                    </a:ext>
                  </a:extLst>
                </p14:cNvPr>
                <p14:cNvContentPartPr/>
                <p14:nvPr/>
              </p14:nvContentPartPr>
              <p14:xfrm>
                <a:off x="10693915" y="6248651"/>
                <a:ext cx="108000" cy="184680"/>
              </p14:xfrm>
            </p:contentPart>
          </mc:Choice>
          <mc:Fallback>
            <p:pic>
              <p:nvPicPr>
                <p:cNvPr id="1170" name="Tinta 1169">
                  <a:extLst>
                    <a:ext uri="{FF2B5EF4-FFF2-40B4-BE49-F238E27FC236}">
                      <a16:creationId xmlns:a16="http://schemas.microsoft.com/office/drawing/2014/main" id="{31EC9509-09EF-4825-8C9B-64BC1E51B47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685275" y="6240011"/>
                  <a:ext cx="125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171" name="Tinta 1170">
                  <a:extLst>
                    <a:ext uri="{FF2B5EF4-FFF2-40B4-BE49-F238E27FC236}">
                      <a16:creationId xmlns:a16="http://schemas.microsoft.com/office/drawing/2014/main" id="{C457355C-67AE-4E08-81FB-61BE3C3786BE}"/>
                    </a:ext>
                  </a:extLst>
                </p14:cNvPr>
                <p14:cNvContentPartPr/>
                <p14:nvPr/>
              </p14:nvContentPartPr>
              <p14:xfrm>
                <a:off x="10636315" y="6286451"/>
                <a:ext cx="173520" cy="178560"/>
              </p14:xfrm>
            </p:contentPart>
          </mc:Choice>
          <mc:Fallback>
            <p:pic>
              <p:nvPicPr>
                <p:cNvPr id="1171" name="Tinta 1170">
                  <a:extLst>
                    <a:ext uri="{FF2B5EF4-FFF2-40B4-BE49-F238E27FC236}">
                      <a16:creationId xmlns:a16="http://schemas.microsoft.com/office/drawing/2014/main" id="{C457355C-67AE-4E08-81FB-61BE3C3786B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627315" y="6277811"/>
                  <a:ext cx="191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172" name="Tinta 1171">
                  <a:extLst>
                    <a:ext uri="{FF2B5EF4-FFF2-40B4-BE49-F238E27FC236}">
                      <a16:creationId xmlns:a16="http://schemas.microsoft.com/office/drawing/2014/main" id="{B3E97BE7-1AC4-4201-89C5-C9436C378E6E}"/>
                    </a:ext>
                  </a:extLst>
                </p14:cNvPr>
                <p14:cNvContentPartPr/>
                <p14:nvPr/>
              </p14:nvContentPartPr>
              <p14:xfrm>
                <a:off x="10802995" y="6251171"/>
                <a:ext cx="106560" cy="263880"/>
              </p14:xfrm>
            </p:contentPart>
          </mc:Choice>
          <mc:Fallback>
            <p:pic>
              <p:nvPicPr>
                <p:cNvPr id="1172" name="Tinta 1171">
                  <a:extLst>
                    <a:ext uri="{FF2B5EF4-FFF2-40B4-BE49-F238E27FC236}">
                      <a16:creationId xmlns:a16="http://schemas.microsoft.com/office/drawing/2014/main" id="{B3E97BE7-1AC4-4201-89C5-C9436C378E6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793995" y="6242171"/>
                  <a:ext cx="1242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173" name="Tinta 1172">
                  <a:extLst>
                    <a:ext uri="{FF2B5EF4-FFF2-40B4-BE49-F238E27FC236}">
                      <a16:creationId xmlns:a16="http://schemas.microsoft.com/office/drawing/2014/main" id="{64CB0A35-7EDE-4477-95DB-BDDB26978BA9}"/>
                    </a:ext>
                  </a:extLst>
                </p14:cNvPr>
                <p14:cNvContentPartPr/>
                <p14:nvPr/>
              </p14:nvContentPartPr>
              <p14:xfrm>
                <a:off x="10842235" y="6263051"/>
                <a:ext cx="203760" cy="254160"/>
              </p14:xfrm>
            </p:contentPart>
          </mc:Choice>
          <mc:Fallback>
            <p:pic>
              <p:nvPicPr>
                <p:cNvPr id="1173" name="Tinta 1172">
                  <a:extLst>
                    <a:ext uri="{FF2B5EF4-FFF2-40B4-BE49-F238E27FC236}">
                      <a16:creationId xmlns:a16="http://schemas.microsoft.com/office/drawing/2014/main" id="{64CB0A35-7EDE-4477-95DB-BDDB26978BA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833595" y="6254411"/>
                  <a:ext cx="2214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174" name="Tinta 1173">
                  <a:extLst>
                    <a:ext uri="{FF2B5EF4-FFF2-40B4-BE49-F238E27FC236}">
                      <a16:creationId xmlns:a16="http://schemas.microsoft.com/office/drawing/2014/main" id="{CB2FDBE3-F622-47F0-A13A-2B036A01B0BD}"/>
                    </a:ext>
                  </a:extLst>
                </p14:cNvPr>
                <p14:cNvContentPartPr/>
                <p14:nvPr/>
              </p14:nvContentPartPr>
              <p14:xfrm>
                <a:off x="10341475" y="5782091"/>
                <a:ext cx="873720" cy="782280"/>
              </p14:xfrm>
            </p:contentPart>
          </mc:Choice>
          <mc:Fallback>
            <p:pic>
              <p:nvPicPr>
                <p:cNvPr id="1174" name="Tinta 1173">
                  <a:extLst>
                    <a:ext uri="{FF2B5EF4-FFF2-40B4-BE49-F238E27FC236}">
                      <a16:creationId xmlns:a16="http://schemas.microsoft.com/office/drawing/2014/main" id="{CB2FDBE3-F622-47F0-A13A-2B036A01B0B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332835" y="5773451"/>
                  <a:ext cx="891360" cy="79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3" name="Agrupar 1202">
            <a:extLst>
              <a:ext uri="{FF2B5EF4-FFF2-40B4-BE49-F238E27FC236}">
                <a16:creationId xmlns:a16="http://schemas.microsoft.com/office/drawing/2014/main" id="{F5EB7FA5-C934-4CE7-B702-8D09D31B4912}"/>
              </a:ext>
            </a:extLst>
          </p:cNvPr>
          <p:cNvGrpSpPr/>
          <p:nvPr/>
        </p:nvGrpSpPr>
        <p:grpSpPr>
          <a:xfrm>
            <a:off x="9770875" y="1974011"/>
            <a:ext cx="2806887" cy="2420640"/>
            <a:chOff x="9770875" y="1974011"/>
            <a:chExt cx="2806887" cy="242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176" name="Tinta 1175">
                  <a:extLst>
                    <a:ext uri="{FF2B5EF4-FFF2-40B4-BE49-F238E27FC236}">
                      <a16:creationId xmlns:a16="http://schemas.microsoft.com/office/drawing/2014/main" id="{0EABAC75-5A2C-47BA-8DDD-51A25E919854}"/>
                    </a:ext>
                  </a:extLst>
                </p14:cNvPr>
                <p14:cNvContentPartPr/>
                <p14:nvPr/>
              </p14:nvContentPartPr>
              <p14:xfrm>
                <a:off x="9863395" y="3048971"/>
                <a:ext cx="9720" cy="51120"/>
              </p14:xfrm>
            </p:contentPart>
          </mc:Choice>
          <mc:Fallback>
            <p:pic>
              <p:nvPicPr>
                <p:cNvPr id="1176" name="Tinta 1175">
                  <a:extLst>
                    <a:ext uri="{FF2B5EF4-FFF2-40B4-BE49-F238E27FC236}">
                      <a16:creationId xmlns:a16="http://schemas.microsoft.com/office/drawing/2014/main" id="{0EABAC75-5A2C-47BA-8DDD-51A25E91985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854395" y="3039971"/>
                  <a:ext cx="27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177" name="Tinta 1176">
                  <a:extLst>
                    <a:ext uri="{FF2B5EF4-FFF2-40B4-BE49-F238E27FC236}">
                      <a16:creationId xmlns:a16="http://schemas.microsoft.com/office/drawing/2014/main" id="{3198AD44-0AA0-4ADE-A5F8-C36F8B7D3972}"/>
                    </a:ext>
                  </a:extLst>
                </p14:cNvPr>
                <p14:cNvContentPartPr/>
                <p14:nvPr/>
              </p14:nvContentPartPr>
              <p14:xfrm>
                <a:off x="9873835" y="3016931"/>
                <a:ext cx="2262960" cy="1377720"/>
              </p14:xfrm>
            </p:contentPart>
          </mc:Choice>
          <mc:Fallback>
            <p:pic>
              <p:nvPicPr>
                <p:cNvPr id="1177" name="Tinta 1176">
                  <a:extLst>
                    <a:ext uri="{FF2B5EF4-FFF2-40B4-BE49-F238E27FC236}">
                      <a16:creationId xmlns:a16="http://schemas.microsoft.com/office/drawing/2014/main" id="{3198AD44-0AA0-4ADE-A5F8-C36F8B7D397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864835" y="3008291"/>
                  <a:ext cx="2280600" cy="13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179" name="Tinta 1178">
                  <a:extLst>
                    <a:ext uri="{FF2B5EF4-FFF2-40B4-BE49-F238E27FC236}">
                      <a16:creationId xmlns:a16="http://schemas.microsoft.com/office/drawing/2014/main" id="{E08EB797-2B86-434D-8E10-3586751BFBBA}"/>
                    </a:ext>
                  </a:extLst>
                </p14:cNvPr>
                <p14:cNvContentPartPr/>
                <p14:nvPr/>
              </p14:nvContentPartPr>
              <p14:xfrm>
                <a:off x="9770875" y="1974011"/>
                <a:ext cx="2424600" cy="1180440"/>
              </p14:xfrm>
            </p:contentPart>
          </mc:Choice>
          <mc:Fallback>
            <p:pic>
              <p:nvPicPr>
                <p:cNvPr id="1179" name="Tinta 1178">
                  <a:extLst>
                    <a:ext uri="{FF2B5EF4-FFF2-40B4-BE49-F238E27FC236}">
                      <a16:creationId xmlns:a16="http://schemas.microsoft.com/office/drawing/2014/main" id="{E08EB797-2B86-434D-8E10-3586751BFBB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762235" y="1965371"/>
                  <a:ext cx="2442240" cy="11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181" name="Tinta 1180">
                  <a:extLst>
                    <a:ext uri="{FF2B5EF4-FFF2-40B4-BE49-F238E27FC236}">
                      <a16:creationId xmlns:a16="http://schemas.microsoft.com/office/drawing/2014/main" id="{760320C9-485E-4E96-AE11-931BF150E576}"/>
                    </a:ext>
                  </a:extLst>
                </p14:cNvPr>
                <p14:cNvContentPartPr/>
                <p14:nvPr/>
              </p14:nvContentPartPr>
              <p14:xfrm>
                <a:off x="9910555" y="2877611"/>
                <a:ext cx="209520" cy="239040"/>
              </p14:xfrm>
            </p:contentPart>
          </mc:Choice>
          <mc:Fallback>
            <p:pic>
              <p:nvPicPr>
                <p:cNvPr id="1181" name="Tinta 1180">
                  <a:extLst>
                    <a:ext uri="{FF2B5EF4-FFF2-40B4-BE49-F238E27FC236}">
                      <a16:creationId xmlns:a16="http://schemas.microsoft.com/office/drawing/2014/main" id="{760320C9-485E-4E96-AE11-931BF150E57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901555" y="2868971"/>
                  <a:ext cx="227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182" name="Tinta 1181">
                  <a:extLst>
                    <a:ext uri="{FF2B5EF4-FFF2-40B4-BE49-F238E27FC236}">
                      <a16:creationId xmlns:a16="http://schemas.microsoft.com/office/drawing/2014/main" id="{683E834A-3B9A-4A6E-B485-7EBAEA9257C7}"/>
                    </a:ext>
                  </a:extLst>
                </p14:cNvPr>
                <p14:cNvContentPartPr/>
                <p14:nvPr/>
              </p14:nvContentPartPr>
              <p14:xfrm>
                <a:off x="10024675" y="2823251"/>
                <a:ext cx="86760" cy="106560"/>
              </p14:xfrm>
            </p:contentPart>
          </mc:Choice>
          <mc:Fallback>
            <p:pic>
              <p:nvPicPr>
                <p:cNvPr id="1182" name="Tinta 1181">
                  <a:extLst>
                    <a:ext uri="{FF2B5EF4-FFF2-40B4-BE49-F238E27FC236}">
                      <a16:creationId xmlns:a16="http://schemas.microsoft.com/office/drawing/2014/main" id="{683E834A-3B9A-4A6E-B485-7EBAEA9257C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015675" y="2814611"/>
                  <a:ext cx="104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183" name="Tinta 1182">
                  <a:extLst>
                    <a:ext uri="{FF2B5EF4-FFF2-40B4-BE49-F238E27FC236}">
                      <a16:creationId xmlns:a16="http://schemas.microsoft.com/office/drawing/2014/main" id="{755C756A-E636-4D0E-8E3A-D010FD3CA2CF}"/>
                    </a:ext>
                  </a:extLst>
                </p14:cNvPr>
                <p14:cNvContentPartPr/>
                <p14:nvPr/>
              </p14:nvContentPartPr>
              <p14:xfrm>
                <a:off x="10169035" y="2957891"/>
                <a:ext cx="187920" cy="136080"/>
              </p14:xfrm>
            </p:contentPart>
          </mc:Choice>
          <mc:Fallback>
            <p:pic>
              <p:nvPicPr>
                <p:cNvPr id="1183" name="Tinta 1182">
                  <a:extLst>
                    <a:ext uri="{FF2B5EF4-FFF2-40B4-BE49-F238E27FC236}">
                      <a16:creationId xmlns:a16="http://schemas.microsoft.com/office/drawing/2014/main" id="{755C756A-E636-4D0E-8E3A-D010FD3CA2C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160035" y="2949251"/>
                  <a:ext cx="205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184" name="Tinta 1183">
                  <a:extLst>
                    <a:ext uri="{FF2B5EF4-FFF2-40B4-BE49-F238E27FC236}">
                      <a16:creationId xmlns:a16="http://schemas.microsoft.com/office/drawing/2014/main" id="{58295880-CF37-4A1F-B949-D0F287CBC6F1}"/>
                    </a:ext>
                  </a:extLst>
                </p14:cNvPr>
                <p14:cNvContentPartPr/>
                <p14:nvPr/>
              </p14:nvContentPartPr>
              <p14:xfrm>
                <a:off x="10251835" y="2957891"/>
                <a:ext cx="75240" cy="207000"/>
              </p14:xfrm>
            </p:contentPart>
          </mc:Choice>
          <mc:Fallback>
            <p:pic>
              <p:nvPicPr>
                <p:cNvPr id="1184" name="Tinta 1183">
                  <a:extLst>
                    <a:ext uri="{FF2B5EF4-FFF2-40B4-BE49-F238E27FC236}">
                      <a16:creationId xmlns:a16="http://schemas.microsoft.com/office/drawing/2014/main" id="{58295880-CF37-4A1F-B949-D0F287CBC6F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242835" y="2949251"/>
                  <a:ext cx="92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185" name="Tinta 1184">
                  <a:extLst>
                    <a:ext uri="{FF2B5EF4-FFF2-40B4-BE49-F238E27FC236}">
                      <a16:creationId xmlns:a16="http://schemas.microsoft.com/office/drawing/2014/main" id="{D1B25EA9-24B6-4D1B-8780-185CF75BD5ED}"/>
                    </a:ext>
                  </a:extLst>
                </p14:cNvPr>
                <p14:cNvContentPartPr/>
                <p14:nvPr/>
              </p14:nvContentPartPr>
              <p14:xfrm>
                <a:off x="10447315" y="2929811"/>
                <a:ext cx="37080" cy="260280"/>
              </p14:xfrm>
            </p:contentPart>
          </mc:Choice>
          <mc:Fallback>
            <p:pic>
              <p:nvPicPr>
                <p:cNvPr id="1185" name="Tinta 1184">
                  <a:extLst>
                    <a:ext uri="{FF2B5EF4-FFF2-40B4-BE49-F238E27FC236}">
                      <a16:creationId xmlns:a16="http://schemas.microsoft.com/office/drawing/2014/main" id="{D1B25EA9-24B6-4D1B-8780-185CF75BD5E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438315" y="2920811"/>
                  <a:ext cx="547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186" name="Tinta 1185">
                  <a:extLst>
                    <a:ext uri="{FF2B5EF4-FFF2-40B4-BE49-F238E27FC236}">
                      <a16:creationId xmlns:a16="http://schemas.microsoft.com/office/drawing/2014/main" id="{86D78B57-FF93-4E20-9E1E-B97CFF56112D}"/>
                    </a:ext>
                  </a:extLst>
                </p14:cNvPr>
                <p14:cNvContentPartPr/>
                <p14:nvPr/>
              </p14:nvContentPartPr>
              <p14:xfrm>
                <a:off x="10522195" y="2991011"/>
                <a:ext cx="197640" cy="288720"/>
              </p14:xfrm>
            </p:contentPart>
          </mc:Choice>
          <mc:Fallback>
            <p:pic>
              <p:nvPicPr>
                <p:cNvPr id="1186" name="Tinta 1185">
                  <a:extLst>
                    <a:ext uri="{FF2B5EF4-FFF2-40B4-BE49-F238E27FC236}">
                      <a16:creationId xmlns:a16="http://schemas.microsoft.com/office/drawing/2014/main" id="{86D78B57-FF93-4E20-9E1E-B97CFF56112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513195" y="2982371"/>
                  <a:ext cx="2152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187" name="Tinta 1186">
                  <a:extLst>
                    <a:ext uri="{FF2B5EF4-FFF2-40B4-BE49-F238E27FC236}">
                      <a16:creationId xmlns:a16="http://schemas.microsoft.com/office/drawing/2014/main" id="{EC010B4A-B526-4F8E-9825-9D87DAAF1CAA}"/>
                    </a:ext>
                  </a:extLst>
                </p14:cNvPr>
                <p14:cNvContentPartPr/>
                <p14:nvPr/>
              </p14:nvContentPartPr>
              <p14:xfrm>
                <a:off x="10723435" y="2777531"/>
                <a:ext cx="172440" cy="184320"/>
              </p14:xfrm>
            </p:contentPart>
          </mc:Choice>
          <mc:Fallback>
            <p:pic>
              <p:nvPicPr>
                <p:cNvPr id="1187" name="Tinta 1186">
                  <a:extLst>
                    <a:ext uri="{FF2B5EF4-FFF2-40B4-BE49-F238E27FC236}">
                      <a16:creationId xmlns:a16="http://schemas.microsoft.com/office/drawing/2014/main" id="{EC010B4A-B526-4F8E-9825-9D87DAAF1CA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714435" y="2768531"/>
                  <a:ext cx="190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188" name="Tinta 1187">
                  <a:extLst>
                    <a:ext uri="{FF2B5EF4-FFF2-40B4-BE49-F238E27FC236}">
                      <a16:creationId xmlns:a16="http://schemas.microsoft.com/office/drawing/2014/main" id="{3CB041F9-9BBD-481A-8387-135D75F6C32A}"/>
                    </a:ext>
                  </a:extLst>
                </p14:cNvPr>
                <p14:cNvContentPartPr/>
                <p14:nvPr/>
              </p14:nvContentPartPr>
              <p14:xfrm>
                <a:off x="11043115" y="2466491"/>
                <a:ext cx="277920" cy="275400"/>
              </p14:xfrm>
            </p:contentPart>
          </mc:Choice>
          <mc:Fallback>
            <p:pic>
              <p:nvPicPr>
                <p:cNvPr id="1188" name="Tinta 1187">
                  <a:extLst>
                    <a:ext uri="{FF2B5EF4-FFF2-40B4-BE49-F238E27FC236}">
                      <a16:creationId xmlns:a16="http://schemas.microsoft.com/office/drawing/2014/main" id="{3CB041F9-9BBD-481A-8387-135D75F6C32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034115" y="2457851"/>
                  <a:ext cx="295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189" name="Tinta 1188">
                  <a:extLst>
                    <a:ext uri="{FF2B5EF4-FFF2-40B4-BE49-F238E27FC236}">
                      <a16:creationId xmlns:a16="http://schemas.microsoft.com/office/drawing/2014/main" id="{CDEA1D5B-1493-4B5F-9672-687474A6EF87}"/>
                    </a:ext>
                  </a:extLst>
                </p14:cNvPr>
                <p14:cNvContentPartPr/>
                <p14:nvPr/>
              </p14:nvContentPartPr>
              <p14:xfrm>
                <a:off x="11153275" y="2457131"/>
                <a:ext cx="157680" cy="268560"/>
              </p14:xfrm>
            </p:contentPart>
          </mc:Choice>
          <mc:Fallback>
            <p:pic>
              <p:nvPicPr>
                <p:cNvPr id="1189" name="Tinta 1188">
                  <a:extLst>
                    <a:ext uri="{FF2B5EF4-FFF2-40B4-BE49-F238E27FC236}">
                      <a16:creationId xmlns:a16="http://schemas.microsoft.com/office/drawing/2014/main" id="{CDEA1D5B-1493-4B5F-9672-687474A6EF8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144635" y="2448491"/>
                  <a:ext cx="1753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190" name="Tinta 1189">
                  <a:extLst>
                    <a:ext uri="{FF2B5EF4-FFF2-40B4-BE49-F238E27FC236}">
                      <a16:creationId xmlns:a16="http://schemas.microsoft.com/office/drawing/2014/main" id="{CB31B574-0EBC-4BE5-BF91-8C3E7CF2B550}"/>
                    </a:ext>
                  </a:extLst>
                </p14:cNvPr>
                <p14:cNvContentPartPr/>
                <p14:nvPr/>
              </p14:nvContentPartPr>
              <p14:xfrm>
                <a:off x="11501035" y="2441651"/>
                <a:ext cx="167040" cy="40680"/>
              </p14:xfrm>
            </p:contentPart>
          </mc:Choice>
          <mc:Fallback>
            <p:pic>
              <p:nvPicPr>
                <p:cNvPr id="1190" name="Tinta 1189">
                  <a:extLst>
                    <a:ext uri="{FF2B5EF4-FFF2-40B4-BE49-F238E27FC236}">
                      <a16:creationId xmlns:a16="http://schemas.microsoft.com/office/drawing/2014/main" id="{CB31B574-0EBC-4BE5-BF91-8C3E7CF2B55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492395" y="2433011"/>
                  <a:ext cx="184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191" name="Tinta 1190">
                  <a:extLst>
                    <a:ext uri="{FF2B5EF4-FFF2-40B4-BE49-F238E27FC236}">
                      <a16:creationId xmlns:a16="http://schemas.microsoft.com/office/drawing/2014/main" id="{34828157-89BD-4546-9B4E-EABC65B772B9}"/>
                    </a:ext>
                  </a:extLst>
                </p14:cNvPr>
                <p14:cNvContentPartPr/>
                <p14:nvPr/>
              </p14:nvContentPartPr>
              <p14:xfrm>
                <a:off x="11674555" y="2260931"/>
                <a:ext cx="261360" cy="257760"/>
              </p14:xfrm>
            </p:contentPart>
          </mc:Choice>
          <mc:Fallback>
            <p:pic>
              <p:nvPicPr>
                <p:cNvPr id="1191" name="Tinta 1190">
                  <a:extLst>
                    <a:ext uri="{FF2B5EF4-FFF2-40B4-BE49-F238E27FC236}">
                      <a16:creationId xmlns:a16="http://schemas.microsoft.com/office/drawing/2014/main" id="{34828157-89BD-4546-9B4E-EABC65B772B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665555" y="2252291"/>
                  <a:ext cx="2790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192" name="Tinta 1191">
                  <a:extLst>
                    <a:ext uri="{FF2B5EF4-FFF2-40B4-BE49-F238E27FC236}">
                      <a16:creationId xmlns:a16="http://schemas.microsoft.com/office/drawing/2014/main" id="{C149EF16-0113-488B-ACBF-6818A6CE79AE}"/>
                    </a:ext>
                  </a:extLst>
                </p14:cNvPr>
                <p14:cNvContentPartPr/>
                <p14:nvPr/>
              </p14:nvContentPartPr>
              <p14:xfrm>
                <a:off x="11932315" y="2302691"/>
                <a:ext cx="243360" cy="201600"/>
              </p14:xfrm>
            </p:contentPart>
          </mc:Choice>
          <mc:Fallback>
            <p:pic>
              <p:nvPicPr>
                <p:cNvPr id="1192" name="Tinta 1191">
                  <a:extLst>
                    <a:ext uri="{FF2B5EF4-FFF2-40B4-BE49-F238E27FC236}">
                      <a16:creationId xmlns:a16="http://schemas.microsoft.com/office/drawing/2014/main" id="{C149EF16-0113-488B-ACBF-6818A6CE79A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923675" y="2293691"/>
                  <a:ext cx="261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193" name="Tinta 1192">
                  <a:extLst>
                    <a:ext uri="{FF2B5EF4-FFF2-40B4-BE49-F238E27FC236}">
                      <a16:creationId xmlns:a16="http://schemas.microsoft.com/office/drawing/2014/main" id="{BF295B6C-57AC-47F6-8182-E8DFA6B8E658}"/>
                    </a:ext>
                  </a:extLst>
                </p14:cNvPr>
                <p14:cNvContentPartPr/>
                <p14:nvPr/>
              </p14:nvContentPartPr>
              <p14:xfrm>
                <a:off x="11035195" y="2403851"/>
                <a:ext cx="394200" cy="543600"/>
              </p14:xfrm>
            </p:contentPart>
          </mc:Choice>
          <mc:Fallback>
            <p:pic>
              <p:nvPicPr>
                <p:cNvPr id="1193" name="Tinta 1192">
                  <a:extLst>
                    <a:ext uri="{FF2B5EF4-FFF2-40B4-BE49-F238E27FC236}">
                      <a16:creationId xmlns:a16="http://schemas.microsoft.com/office/drawing/2014/main" id="{BF295B6C-57AC-47F6-8182-E8DFA6B8E65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026555" y="2395211"/>
                  <a:ext cx="41184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194" name="Tinta 1193">
                  <a:extLst>
                    <a:ext uri="{FF2B5EF4-FFF2-40B4-BE49-F238E27FC236}">
                      <a16:creationId xmlns:a16="http://schemas.microsoft.com/office/drawing/2014/main" id="{7BA0C7FD-C3E9-4712-9F99-1EFF3529365C}"/>
                    </a:ext>
                  </a:extLst>
                </p14:cNvPr>
                <p14:cNvContentPartPr/>
                <p14:nvPr/>
              </p14:nvContentPartPr>
              <p14:xfrm>
                <a:off x="11986675" y="2173811"/>
                <a:ext cx="252360" cy="405360"/>
              </p14:xfrm>
            </p:contentPart>
          </mc:Choice>
          <mc:Fallback>
            <p:pic>
              <p:nvPicPr>
                <p:cNvPr id="1194" name="Tinta 1193">
                  <a:extLst>
                    <a:ext uri="{FF2B5EF4-FFF2-40B4-BE49-F238E27FC236}">
                      <a16:creationId xmlns:a16="http://schemas.microsoft.com/office/drawing/2014/main" id="{7BA0C7FD-C3E9-4712-9F99-1EFF3529365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978035" y="2164811"/>
                  <a:ext cx="27000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195" name="Tinta 1194">
                  <a:extLst>
                    <a:ext uri="{FF2B5EF4-FFF2-40B4-BE49-F238E27FC236}">
                      <a16:creationId xmlns:a16="http://schemas.microsoft.com/office/drawing/2014/main" id="{4F121230-FF41-44F8-868E-231B43C3BFFC}"/>
                    </a:ext>
                  </a:extLst>
                </p14:cNvPr>
                <p14:cNvContentPartPr/>
                <p14:nvPr/>
              </p14:nvContentPartPr>
              <p14:xfrm>
                <a:off x="11147465" y="2439131"/>
                <a:ext cx="1198080" cy="641880"/>
              </p14:xfrm>
            </p:contentPart>
          </mc:Choice>
          <mc:Fallback>
            <p:pic>
              <p:nvPicPr>
                <p:cNvPr id="1195" name="Tinta 1194">
                  <a:extLst>
                    <a:ext uri="{FF2B5EF4-FFF2-40B4-BE49-F238E27FC236}">
                      <a16:creationId xmlns:a16="http://schemas.microsoft.com/office/drawing/2014/main" id="{4F121230-FF41-44F8-868E-231B43C3BFF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138465" y="2430491"/>
                  <a:ext cx="1215720" cy="6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197" name="Tinta 1196">
                  <a:extLst>
                    <a:ext uri="{FF2B5EF4-FFF2-40B4-BE49-F238E27FC236}">
                      <a16:creationId xmlns:a16="http://schemas.microsoft.com/office/drawing/2014/main" id="{1A9609AE-DE4B-48E8-BFAA-FF7C6E0BE042}"/>
                    </a:ext>
                  </a:extLst>
                </p14:cNvPr>
                <p14:cNvContentPartPr/>
                <p14:nvPr/>
              </p14:nvContentPartPr>
              <p14:xfrm>
                <a:off x="11425042" y="3149771"/>
                <a:ext cx="215640" cy="276480"/>
              </p14:xfrm>
            </p:contentPart>
          </mc:Choice>
          <mc:Fallback>
            <p:pic>
              <p:nvPicPr>
                <p:cNvPr id="1197" name="Tinta 1196">
                  <a:extLst>
                    <a:ext uri="{FF2B5EF4-FFF2-40B4-BE49-F238E27FC236}">
                      <a16:creationId xmlns:a16="http://schemas.microsoft.com/office/drawing/2014/main" id="{1A9609AE-DE4B-48E8-BFAA-FF7C6E0BE04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416402" y="3140771"/>
                  <a:ext cx="2332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198" name="Tinta 1197">
                  <a:extLst>
                    <a:ext uri="{FF2B5EF4-FFF2-40B4-BE49-F238E27FC236}">
                      <a16:creationId xmlns:a16="http://schemas.microsoft.com/office/drawing/2014/main" id="{3D41DA6A-A1A7-4885-B396-69F2D0B184F3}"/>
                    </a:ext>
                  </a:extLst>
                </p14:cNvPr>
                <p14:cNvContentPartPr/>
                <p14:nvPr/>
              </p14:nvContentPartPr>
              <p14:xfrm>
                <a:off x="11715562" y="3134291"/>
                <a:ext cx="312840" cy="248040"/>
              </p14:xfrm>
            </p:contentPart>
          </mc:Choice>
          <mc:Fallback>
            <p:pic>
              <p:nvPicPr>
                <p:cNvPr id="1198" name="Tinta 1197">
                  <a:extLst>
                    <a:ext uri="{FF2B5EF4-FFF2-40B4-BE49-F238E27FC236}">
                      <a16:creationId xmlns:a16="http://schemas.microsoft.com/office/drawing/2014/main" id="{3D41DA6A-A1A7-4885-B396-69F2D0B184F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706562" y="3125651"/>
                  <a:ext cx="3304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199" name="Tinta 1198">
                  <a:extLst>
                    <a:ext uri="{FF2B5EF4-FFF2-40B4-BE49-F238E27FC236}">
                      <a16:creationId xmlns:a16="http://schemas.microsoft.com/office/drawing/2014/main" id="{B4E415C2-FAF1-4B26-943F-56CA4C047FD4}"/>
                    </a:ext>
                  </a:extLst>
                </p14:cNvPr>
                <p14:cNvContentPartPr/>
                <p14:nvPr/>
              </p14:nvContentPartPr>
              <p14:xfrm>
                <a:off x="12026602" y="3028811"/>
                <a:ext cx="85680" cy="34560"/>
              </p14:xfrm>
            </p:contentPart>
          </mc:Choice>
          <mc:Fallback>
            <p:pic>
              <p:nvPicPr>
                <p:cNvPr id="1199" name="Tinta 1198">
                  <a:extLst>
                    <a:ext uri="{FF2B5EF4-FFF2-40B4-BE49-F238E27FC236}">
                      <a16:creationId xmlns:a16="http://schemas.microsoft.com/office/drawing/2014/main" id="{B4E415C2-FAF1-4B26-943F-56CA4C047FD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2017602" y="3020171"/>
                  <a:ext cx="103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200" name="Tinta 1199">
                  <a:extLst>
                    <a:ext uri="{FF2B5EF4-FFF2-40B4-BE49-F238E27FC236}">
                      <a16:creationId xmlns:a16="http://schemas.microsoft.com/office/drawing/2014/main" id="{2196C337-725E-4C64-9AAA-859D23728749}"/>
                    </a:ext>
                  </a:extLst>
                </p14:cNvPr>
                <p14:cNvContentPartPr/>
                <p14:nvPr/>
              </p14:nvContentPartPr>
              <p14:xfrm>
                <a:off x="12128842" y="2781851"/>
                <a:ext cx="192960" cy="215280"/>
              </p14:xfrm>
            </p:contentPart>
          </mc:Choice>
          <mc:Fallback>
            <p:pic>
              <p:nvPicPr>
                <p:cNvPr id="1200" name="Tinta 1199">
                  <a:extLst>
                    <a:ext uri="{FF2B5EF4-FFF2-40B4-BE49-F238E27FC236}">
                      <a16:creationId xmlns:a16="http://schemas.microsoft.com/office/drawing/2014/main" id="{2196C337-725E-4C64-9AAA-859D2372874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2120202" y="2773211"/>
                  <a:ext cx="210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201" name="Tinta 1200">
                  <a:extLst>
                    <a:ext uri="{FF2B5EF4-FFF2-40B4-BE49-F238E27FC236}">
                      <a16:creationId xmlns:a16="http://schemas.microsoft.com/office/drawing/2014/main" id="{18719ABE-1BFF-4C26-AC93-2A1AD2DA6FD8}"/>
                    </a:ext>
                  </a:extLst>
                </p14:cNvPr>
                <p14:cNvContentPartPr/>
                <p14:nvPr/>
              </p14:nvContentPartPr>
              <p14:xfrm>
                <a:off x="11259442" y="3102251"/>
                <a:ext cx="604800" cy="581760"/>
              </p14:xfrm>
            </p:contentPart>
          </mc:Choice>
          <mc:Fallback>
            <p:pic>
              <p:nvPicPr>
                <p:cNvPr id="1201" name="Tinta 1200">
                  <a:extLst>
                    <a:ext uri="{FF2B5EF4-FFF2-40B4-BE49-F238E27FC236}">
                      <a16:creationId xmlns:a16="http://schemas.microsoft.com/office/drawing/2014/main" id="{18719ABE-1BFF-4C26-AC93-2A1AD2DA6FD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250442" y="3093251"/>
                  <a:ext cx="62244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202" name="Tinta 1201">
                  <a:extLst>
                    <a:ext uri="{FF2B5EF4-FFF2-40B4-BE49-F238E27FC236}">
                      <a16:creationId xmlns:a16="http://schemas.microsoft.com/office/drawing/2014/main" id="{BF34DA50-EA89-4A30-BCA6-48300864EE44}"/>
                    </a:ext>
                  </a:extLst>
                </p14:cNvPr>
                <p14:cNvContentPartPr/>
                <p14:nvPr/>
              </p14:nvContentPartPr>
              <p14:xfrm>
                <a:off x="12181402" y="2589611"/>
                <a:ext cx="396360" cy="476280"/>
              </p14:xfrm>
            </p:contentPart>
          </mc:Choice>
          <mc:Fallback>
            <p:pic>
              <p:nvPicPr>
                <p:cNvPr id="1202" name="Tinta 1201">
                  <a:extLst>
                    <a:ext uri="{FF2B5EF4-FFF2-40B4-BE49-F238E27FC236}">
                      <a16:creationId xmlns:a16="http://schemas.microsoft.com/office/drawing/2014/main" id="{BF34DA50-EA89-4A30-BCA6-48300864EE4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2172762" y="2580611"/>
                  <a:ext cx="414000" cy="49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41147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DA77B1B-A12A-495F-8C37-693D3236AD58}"/>
              </a:ext>
            </a:extLst>
          </p:cNvPr>
          <p:cNvSpPr txBox="1"/>
          <p:nvPr/>
        </p:nvSpPr>
        <p:spPr>
          <a:xfrm>
            <a:off x="548640" y="304800"/>
            <a:ext cx="394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de Y</a:t>
            </a:r>
            <a:r>
              <a:rPr lang="pt-BR" baseline="-25000" dirty="0"/>
              <a:t>P/S</a:t>
            </a:r>
            <a:r>
              <a:rPr lang="pt-BR" dirty="0"/>
              <a:t> em processo contínuo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F9AC2342-C0C5-4553-83EC-74E8F5E43648}"/>
              </a:ext>
            </a:extLst>
          </p:cNvPr>
          <p:cNvGrpSpPr/>
          <p:nvPr/>
        </p:nvGrpSpPr>
        <p:grpSpPr>
          <a:xfrm>
            <a:off x="1406995" y="1350491"/>
            <a:ext cx="3616200" cy="955800"/>
            <a:chOff x="1406995" y="1350491"/>
            <a:chExt cx="3616200" cy="95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9BC6FE56-980D-4DC1-A7A3-5DDE77255B14}"/>
                    </a:ext>
                  </a:extLst>
                </p14:cNvPr>
                <p14:cNvContentPartPr/>
                <p14:nvPr/>
              </p14:nvContentPartPr>
              <p14:xfrm>
                <a:off x="1406995" y="1419251"/>
                <a:ext cx="294480" cy="59472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9BC6FE56-980D-4DC1-A7A3-5DDE77255B1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98355" y="1410611"/>
                  <a:ext cx="31212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304934A3-1274-4F2C-A9D6-124B0F361DBB}"/>
                    </a:ext>
                  </a:extLst>
                </p14:cNvPr>
                <p14:cNvContentPartPr/>
                <p14:nvPr/>
              </p14:nvContentPartPr>
              <p14:xfrm>
                <a:off x="1467475" y="1772051"/>
                <a:ext cx="243000" cy="5112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304934A3-1274-4F2C-A9D6-124B0F361DB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58835" y="1763411"/>
                  <a:ext cx="260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80502A32-AD9F-4041-9EE4-A375C976ACB2}"/>
                    </a:ext>
                  </a:extLst>
                </p14:cNvPr>
                <p14:cNvContentPartPr/>
                <p14:nvPr/>
              </p14:nvContentPartPr>
              <p14:xfrm>
                <a:off x="1849435" y="1744331"/>
                <a:ext cx="491040" cy="27612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80502A32-AD9F-4041-9EE4-A375C976AC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40435" y="1735691"/>
                  <a:ext cx="5086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E241632C-03AD-4493-B12B-132593D6CB55}"/>
                    </a:ext>
                  </a:extLst>
                </p14:cNvPr>
                <p14:cNvContentPartPr/>
                <p14:nvPr/>
              </p14:nvContentPartPr>
              <p14:xfrm>
                <a:off x="2353435" y="1485131"/>
                <a:ext cx="483480" cy="44856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E241632C-03AD-4493-B12B-132593D6CB5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44435" y="1476491"/>
                  <a:ext cx="5011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A103A3CF-6742-4118-A1BE-C79E40B64699}"/>
                    </a:ext>
                  </a:extLst>
                </p14:cNvPr>
                <p14:cNvContentPartPr/>
                <p14:nvPr/>
              </p14:nvContentPartPr>
              <p14:xfrm>
                <a:off x="2895595" y="1763411"/>
                <a:ext cx="177120" cy="20556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A103A3CF-6742-4118-A1BE-C79E40B6469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86595" y="1754411"/>
                  <a:ext cx="194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86A5F752-D62F-4D14-8921-9B2E3FA45713}"/>
                    </a:ext>
                  </a:extLst>
                </p14:cNvPr>
                <p14:cNvContentPartPr/>
                <p14:nvPr/>
              </p14:nvContentPartPr>
              <p14:xfrm>
                <a:off x="3169555" y="1749731"/>
                <a:ext cx="262080" cy="55656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86A5F752-D62F-4D14-8921-9B2E3FA457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60915" y="1741091"/>
                  <a:ext cx="27972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CB6D74DC-7394-4F59-9FA1-BF59A7A93115}"/>
                    </a:ext>
                  </a:extLst>
                </p14:cNvPr>
                <p14:cNvContentPartPr/>
                <p14:nvPr/>
              </p14:nvContentPartPr>
              <p14:xfrm>
                <a:off x="3407155" y="1786811"/>
                <a:ext cx="1117440" cy="21348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CB6D74DC-7394-4F59-9FA1-BF59A7A9311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98155" y="1778171"/>
                  <a:ext cx="1135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FEC35870-782E-49CA-AE04-934693E8FCE6}"/>
                    </a:ext>
                  </a:extLst>
                </p14:cNvPr>
                <p14:cNvContentPartPr/>
                <p14:nvPr/>
              </p14:nvContentPartPr>
              <p14:xfrm>
                <a:off x="4614595" y="1350491"/>
                <a:ext cx="128880" cy="60552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FEC35870-782E-49CA-AE04-934693E8FCE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05955" y="1341491"/>
                  <a:ext cx="14652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9138C2E5-B477-41BC-8C96-5AD942BC0134}"/>
                    </a:ext>
                  </a:extLst>
                </p14:cNvPr>
                <p14:cNvContentPartPr/>
                <p14:nvPr/>
              </p14:nvContentPartPr>
              <p14:xfrm>
                <a:off x="4411195" y="1632731"/>
                <a:ext cx="283680" cy="8064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9138C2E5-B477-41BC-8C96-5AD942BC013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02555" y="1623731"/>
                  <a:ext cx="301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21720D39-0D0C-4072-BB2B-4D4B05AE500D}"/>
                    </a:ext>
                  </a:extLst>
                </p14:cNvPr>
                <p14:cNvContentPartPr/>
                <p14:nvPr/>
              </p14:nvContentPartPr>
              <p14:xfrm>
                <a:off x="4799635" y="1820291"/>
                <a:ext cx="223560" cy="21204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21720D39-0D0C-4072-BB2B-4D4B05AE500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90995" y="1811651"/>
                  <a:ext cx="24120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2E17D4AE-8698-40FE-BB69-17CB3E8C601B}"/>
              </a:ext>
            </a:extLst>
          </p:cNvPr>
          <p:cNvGrpSpPr/>
          <p:nvPr/>
        </p:nvGrpSpPr>
        <p:grpSpPr>
          <a:xfrm>
            <a:off x="2295475" y="3442091"/>
            <a:ext cx="1167120" cy="756360"/>
            <a:chOff x="2295475" y="3442091"/>
            <a:chExt cx="1167120" cy="75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9DD66A8B-D2A0-4F5F-AC7E-5796CA79B1F0}"/>
                    </a:ext>
                  </a:extLst>
                </p14:cNvPr>
                <p14:cNvContentPartPr/>
                <p14:nvPr/>
              </p14:nvContentPartPr>
              <p14:xfrm>
                <a:off x="2295475" y="3442091"/>
                <a:ext cx="129240" cy="58716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9DD66A8B-D2A0-4F5F-AC7E-5796CA79B1F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86835" y="3433451"/>
                  <a:ext cx="14688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E8ED32E7-1BAC-41D0-A401-F92FB9BE14CF}"/>
                    </a:ext>
                  </a:extLst>
                </p14:cNvPr>
                <p14:cNvContentPartPr/>
                <p14:nvPr/>
              </p14:nvContentPartPr>
              <p14:xfrm>
                <a:off x="2395555" y="3506171"/>
                <a:ext cx="207720" cy="26028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E8ED32E7-1BAC-41D0-A401-F92FB9BE14C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86555" y="3497171"/>
                  <a:ext cx="2253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E32459E4-AB39-4D5F-B15D-D00D47380117}"/>
                    </a:ext>
                  </a:extLst>
                </p14:cNvPr>
                <p14:cNvContentPartPr/>
                <p14:nvPr/>
              </p14:nvContentPartPr>
              <p14:xfrm>
                <a:off x="2682835" y="3897131"/>
                <a:ext cx="52920" cy="30024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E32459E4-AB39-4D5F-B15D-D00D4738011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73835" y="3888131"/>
                  <a:ext cx="70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7388798F-4126-41A0-A438-F65D6BF25D6A}"/>
                    </a:ext>
                  </a:extLst>
                </p14:cNvPr>
                <p14:cNvContentPartPr/>
                <p14:nvPr/>
              </p14:nvContentPartPr>
              <p14:xfrm>
                <a:off x="2680315" y="3784811"/>
                <a:ext cx="133200" cy="19224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7388798F-4126-41A0-A438-F65D6BF25D6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71315" y="3775811"/>
                  <a:ext cx="150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96D726E3-C6DB-46DD-8B81-C15EC4BAC1D1}"/>
                    </a:ext>
                  </a:extLst>
                </p14:cNvPr>
                <p14:cNvContentPartPr/>
                <p14:nvPr/>
              </p14:nvContentPartPr>
              <p14:xfrm>
                <a:off x="2867875" y="3781211"/>
                <a:ext cx="177480" cy="41724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96D726E3-C6DB-46DD-8B81-C15EC4BAC1D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58875" y="3772571"/>
                  <a:ext cx="19512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0EB03FE8-EB3C-4BA7-8C47-C4E25954CADD}"/>
                    </a:ext>
                  </a:extLst>
                </p14:cNvPr>
                <p14:cNvContentPartPr/>
                <p14:nvPr/>
              </p14:nvContentPartPr>
              <p14:xfrm>
                <a:off x="3232555" y="3678611"/>
                <a:ext cx="230040" cy="43164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0EB03FE8-EB3C-4BA7-8C47-C4E25954CAD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23555" y="3669611"/>
                  <a:ext cx="247680" cy="44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35976BF3-16C8-4B15-A250-D991FAA4BF5A}"/>
              </a:ext>
            </a:extLst>
          </p:cNvPr>
          <p:cNvGrpSpPr/>
          <p:nvPr/>
        </p:nvGrpSpPr>
        <p:grpSpPr>
          <a:xfrm>
            <a:off x="3790555" y="3660611"/>
            <a:ext cx="287640" cy="180000"/>
            <a:chOff x="3790555" y="3660611"/>
            <a:chExt cx="28764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02E84C4B-B083-4E1B-AC0C-F37F0589A060}"/>
                    </a:ext>
                  </a:extLst>
                </p14:cNvPr>
                <p14:cNvContentPartPr/>
                <p14:nvPr/>
              </p14:nvContentPartPr>
              <p14:xfrm>
                <a:off x="3799555" y="3660611"/>
                <a:ext cx="236520" cy="1800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02E84C4B-B083-4E1B-AC0C-F37F0589A06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90915" y="3651971"/>
                  <a:ext cx="254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9FA790AD-56DB-4182-B0BF-E0C6598D1B79}"/>
                    </a:ext>
                  </a:extLst>
                </p14:cNvPr>
                <p14:cNvContentPartPr/>
                <p14:nvPr/>
              </p14:nvContentPartPr>
              <p14:xfrm>
                <a:off x="3790555" y="3830891"/>
                <a:ext cx="287640" cy="972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9FA790AD-56DB-4182-B0BF-E0C6598D1B7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81555" y="3821891"/>
                  <a:ext cx="30528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87B4A332-4B61-4FDE-A06D-83B2698D7F65}"/>
              </a:ext>
            </a:extLst>
          </p:cNvPr>
          <p:cNvGrpSpPr/>
          <p:nvPr/>
        </p:nvGrpSpPr>
        <p:grpSpPr>
          <a:xfrm>
            <a:off x="4543315" y="2761691"/>
            <a:ext cx="2207160" cy="1918800"/>
            <a:chOff x="4543315" y="2761691"/>
            <a:chExt cx="2207160" cy="191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6FFB6670-4DB0-4353-98C1-6CAED16865E4}"/>
                    </a:ext>
                  </a:extLst>
                </p14:cNvPr>
                <p14:cNvContentPartPr/>
                <p14:nvPr/>
              </p14:nvContentPartPr>
              <p14:xfrm>
                <a:off x="5312995" y="2761691"/>
                <a:ext cx="260640" cy="44928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6FFB6670-4DB0-4353-98C1-6CAED16865E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03995" y="2753051"/>
                  <a:ext cx="2782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C09C6818-E8FB-476E-9942-3E56669D4E15}"/>
                    </a:ext>
                  </a:extLst>
                </p14:cNvPr>
                <p14:cNvContentPartPr/>
                <p14:nvPr/>
              </p14:nvContentPartPr>
              <p14:xfrm>
                <a:off x="4543315" y="3438851"/>
                <a:ext cx="2207160" cy="22140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C09C6818-E8FB-476E-9942-3E56669D4E1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34675" y="3429851"/>
                  <a:ext cx="2224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31AB2833-B867-4E6B-9E25-4C0080C06A22}"/>
                    </a:ext>
                  </a:extLst>
                </p14:cNvPr>
                <p14:cNvContentPartPr/>
                <p14:nvPr/>
              </p14:nvContentPartPr>
              <p14:xfrm>
                <a:off x="4765075" y="3941771"/>
                <a:ext cx="196560" cy="39384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31AB2833-B867-4E6B-9E25-4C0080C06A2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56435" y="3933131"/>
                  <a:ext cx="2142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308C9EB1-1D59-43FD-81C8-750AE79AA0D9}"/>
                    </a:ext>
                  </a:extLst>
                </p14:cNvPr>
                <p14:cNvContentPartPr/>
                <p14:nvPr/>
              </p14:nvContentPartPr>
              <p14:xfrm>
                <a:off x="5080795" y="4050851"/>
                <a:ext cx="420480" cy="25416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308C9EB1-1D59-43FD-81C8-750AE79AA0D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71795" y="4041851"/>
                  <a:ext cx="438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7F39390C-39F1-42D3-B2B4-5ADC54B78C10}"/>
                    </a:ext>
                  </a:extLst>
                </p14:cNvPr>
                <p14:cNvContentPartPr/>
                <p14:nvPr/>
              </p14:nvContentPartPr>
              <p14:xfrm>
                <a:off x="5714395" y="4055171"/>
                <a:ext cx="218160" cy="1692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7F39390C-39F1-42D3-B2B4-5ADC54B78C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05755" y="4046531"/>
                  <a:ext cx="235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D3C9BB9F-EF6A-40B6-BB45-8D3FB94EF5BB}"/>
                    </a:ext>
                  </a:extLst>
                </p14:cNvPr>
                <p14:cNvContentPartPr/>
                <p14:nvPr/>
              </p14:nvContentPartPr>
              <p14:xfrm>
                <a:off x="6158275" y="3779411"/>
                <a:ext cx="286920" cy="45000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D3C9BB9F-EF6A-40B6-BB45-8D3FB94EF5B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49275" y="3770411"/>
                  <a:ext cx="3045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5D041F63-7D7F-449B-BF71-066BF1A38B8F}"/>
                    </a:ext>
                  </a:extLst>
                </p14:cNvPr>
                <p14:cNvContentPartPr/>
                <p14:nvPr/>
              </p14:nvContentPartPr>
              <p14:xfrm>
                <a:off x="4569955" y="3748091"/>
                <a:ext cx="252360" cy="93240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5D041F63-7D7F-449B-BF71-066BF1A38B8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61315" y="3739451"/>
                  <a:ext cx="270000" cy="9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ABBCA1D3-B643-4BC3-A9C1-D1F29955A9BC}"/>
                    </a:ext>
                  </a:extLst>
                </p14:cNvPr>
                <p14:cNvContentPartPr/>
                <p14:nvPr/>
              </p14:nvContentPartPr>
              <p14:xfrm>
                <a:off x="6521875" y="3646571"/>
                <a:ext cx="110520" cy="75636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ABBCA1D3-B643-4BC3-A9C1-D1F29955A9B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12875" y="3637931"/>
                  <a:ext cx="128160" cy="77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58FAAAB7-EEEA-4E6C-9A15-BAD433EEE258}"/>
                    </a:ext>
                  </a:extLst>
                </p14:cNvPr>
                <p14:cNvContentPartPr/>
                <p14:nvPr/>
              </p14:nvContentPartPr>
              <p14:xfrm>
                <a:off x="5289235" y="3162371"/>
                <a:ext cx="360" cy="756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58FAAAB7-EEEA-4E6C-9A15-BAD433EEE2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80595" y="3153371"/>
                  <a:ext cx="18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C2B6D3D9-D3EE-49F6-B15B-F84ACBF269E8}"/>
                    </a:ext>
                  </a:extLst>
                </p14:cNvPr>
                <p14:cNvContentPartPr/>
                <p14:nvPr/>
              </p14:nvContentPartPr>
              <p14:xfrm>
                <a:off x="5306515" y="3120971"/>
                <a:ext cx="33120" cy="27864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C2B6D3D9-D3EE-49F6-B15B-F84ACBF269E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97515" y="3112331"/>
                  <a:ext cx="50760" cy="29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4821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F15E954-36E9-4828-A43A-7B3FC3FEED32}"/>
              </a:ext>
            </a:extLst>
          </p:cNvPr>
          <p:cNvSpPr txBox="1"/>
          <p:nvPr/>
        </p:nvSpPr>
        <p:spPr>
          <a:xfrm>
            <a:off x="479394" y="568170"/>
            <a:ext cx="664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da produtividade em processo contínuo (P</a:t>
            </a:r>
            <a:r>
              <a:rPr lang="pt-BR" baseline="-25000" dirty="0"/>
              <a:t>X</a:t>
            </a:r>
            <a:r>
              <a:rPr lang="pt-BR" dirty="0"/>
              <a:t> e P</a:t>
            </a:r>
            <a:r>
              <a:rPr lang="pt-BR" baseline="-25000" dirty="0"/>
              <a:t>P</a:t>
            </a:r>
            <a:r>
              <a:rPr lang="pt-BR" dirty="0"/>
              <a:t>)</a:t>
            </a: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5727E3A5-5192-4358-B8D6-BBC418BA823E}"/>
              </a:ext>
            </a:extLst>
          </p:cNvPr>
          <p:cNvGrpSpPr/>
          <p:nvPr/>
        </p:nvGrpSpPr>
        <p:grpSpPr>
          <a:xfrm>
            <a:off x="515995" y="1029011"/>
            <a:ext cx="7347960" cy="1345680"/>
            <a:chOff x="515995" y="1029011"/>
            <a:chExt cx="7347960" cy="134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AF43514C-BF9A-4CF0-A132-F380BD545DB5}"/>
                    </a:ext>
                  </a:extLst>
                </p14:cNvPr>
                <p14:cNvContentPartPr/>
                <p14:nvPr/>
              </p14:nvContentPartPr>
              <p14:xfrm>
                <a:off x="515995" y="1333931"/>
                <a:ext cx="130320" cy="48708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AF43514C-BF9A-4CF0-A132-F380BD545DB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6995" y="1324931"/>
                  <a:ext cx="14796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C3DB380E-7724-46DB-9408-0A0D02FA0541}"/>
                    </a:ext>
                  </a:extLst>
                </p14:cNvPr>
                <p14:cNvContentPartPr/>
                <p14:nvPr/>
              </p14:nvContentPartPr>
              <p14:xfrm>
                <a:off x="657835" y="1597091"/>
                <a:ext cx="206280" cy="17964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C3DB380E-7724-46DB-9408-0A0D02FA054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8835" y="1588451"/>
                  <a:ext cx="223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6233355F-1F4E-4D9C-BDBD-71BE128E2A23}"/>
                    </a:ext>
                  </a:extLst>
                </p14:cNvPr>
                <p14:cNvContentPartPr/>
                <p14:nvPr/>
              </p14:nvContentPartPr>
              <p14:xfrm>
                <a:off x="869155" y="1696451"/>
                <a:ext cx="103320" cy="10224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6233355F-1F4E-4D9C-BDBD-71BE128E2A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0515" y="1687451"/>
                  <a:ext cx="120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B4AB8591-C8D2-430C-9D97-D75B4CA83D23}"/>
                    </a:ext>
                  </a:extLst>
                </p14:cNvPr>
                <p14:cNvContentPartPr/>
                <p14:nvPr/>
              </p14:nvContentPartPr>
              <p14:xfrm>
                <a:off x="1015315" y="1434731"/>
                <a:ext cx="513000" cy="35388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B4AB8591-C8D2-430C-9D97-D75B4CA83D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6315" y="1425731"/>
                  <a:ext cx="5306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D64F54FF-EA03-4462-AD07-7AD2CAD71D77}"/>
                    </a:ext>
                  </a:extLst>
                </p14:cNvPr>
                <p14:cNvContentPartPr/>
                <p14:nvPr/>
              </p14:nvContentPartPr>
              <p14:xfrm>
                <a:off x="1359835" y="1357691"/>
                <a:ext cx="198360" cy="37728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D64F54FF-EA03-4462-AD07-7AD2CAD71D7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51195" y="1348691"/>
                  <a:ext cx="2160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AE077465-EB4F-4A7F-879F-C53B2CE49FF2}"/>
                    </a:ext>
                  </a:extLst>
                </p14:cNvPr>
                <p14:cNvContentPartPr/>
                <p14:nvPr/>
              </p14:nvContentPartPr>
              <p14:xfrm>
                <a:off x="1581595" y="1574771"/>
                <a:ext cx="266760" cy="17100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AE077465-EB4F-4A7F-879F-C53B2CE49F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72955" y="1566131"/>
                  <a:ext cx="284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A50D4A08-51EF-42A7-9E1A-AA6EE0AA1C76}"/>
                    </a:ext>
                  </a:extLst>
                </p14:cNvPr>
                <p14:cNvContentPartPr/>
                <p14:nvPr/>
              </p14:nvContentPartPr>
              <p14:xfrm>
                <a:off x="1901995" y="1559291"/>
                <a:ext cx="379800" cy="21600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A50D4A08-51EF-42A7-9E1A-AA6EE0AA1C7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92995" y="1550291"/>
                  <a:ext cx="397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BA16982D-2295-4540-8452-83FA522530A1}"/>
                    </a:ext>
                  </a:extLst>
                </p14:cNvPr>
                <p14:cNvContentPartPr/>
                <p14:nvPr/>
              </p14:nvContentPartPr>
              <p14:xfrm>
                <a:off x="2252275" y="1466051"/>
                <a:ext cx="138240" cy="27072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BA16982D-2295-4540-8452-83FA522530A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43635" y="1457411"/>
                  <a:ext cx="1558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99374197-A7A1-4E7D-8588-B42D3CFDD8B8}"/>
                    </a:ext>
                  </a:extLst>
                </p14:cNvPr>
                <p14:cNvContentPartPr/>
                <p14:nvPr/>
              </p14:nvContentPartPr>
              <p14:xfrm>
                <a:off x="2485915" y="1368491"/>
                <a:ext cx="222120" cy="43668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99374197-A7A1-4E7D-8588-B42D3CFDD8B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76915" y="1359851"/>
                  <a:ext cx="2397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5EC10D10-17CF-4A50-B5FE-36222762F7C5}"/>
                    </a:ext>
                  </a:extLst>
                </p14:cNvPr>
                <p14:cNvContentPartPr/>
                <p14:nvPr/>
              </p14:nvContentPartPr>
              <p14:xfrm>
                <a:off x="2714875" y="1630211"/>
                <a:ext cx="157320" cy="13176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5EC10D10-17CF-4A50-B5FE-36222762F7C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06235" y="1621571"/>
                  <a:ext cx="174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3956787B-9D08-485A-AF8D-2A5C1F3D2A71}"/>
                    </a:ext>
                  </a:extLst>
                </p14:cNvPr>
                <p14:cNvContentPartPr/>
                <p14:nvPr/>
              </p14:nvContentPartPr>
              <p14:xfrm>
                <a:off x="2953195" y="1324571"/>
                <a:ext cx="218160" cy="43092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3956787B-9D08-485A-AF8D-2A5C1F3D2A7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44195" y="1315571"/>
                  <a:ext cx="2358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74C0E911-991C-4388-A7F8-16FA4BD51F3A}"/>
                    </a:ext>
                  </a:extLst>
                </p14:cNvPr>
                <p14:cNvContentPartPr/>
                <p14:nvPr/>
              </p14:nvContentPartPr>
              <p14:xfrm>
                <a:off x="3128875" y="1583051"/>
                <a:ext cx="79200" cy="11628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74C0E911-991C-4388-A7F8-16FA4BD51F3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20235" y="1574051"/>
                  <a:ext cx="96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AEC00DE9-C7B6-4F63-ADAC-B92353EC448B}"/>
                    </a:ext>
                  </a:extLst>
                </p14:cNvPr>
                <p14:cNvContentPartPr/>
                <p14:nvPr/>
              </p14:nvContentPartPr>
              <p14:xfrm>
                <a:off x="3457195" y="1532291"/>
                <a:ext cx="189360" cy="3096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AEC00DE9-C7B6-4F63-ADAC-B92353EC448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48195" y="1523651"/>
                  <a:ext cx="207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FBC7E963-E151-482B-918A-C2AA2D2AD07F}"/>
                    </a:ext>
                  </a:extLst>
                </p14:cNvPr>
                <p14:cNvContentPartPr/>
                <p14:nvPr/>
              </p14:nvContentPartPr>
              <p14:xfrm>
                <a:off x="3434875" y="1696451"/>
                <a:ext cx="195840" cy="864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FBC7E963-E151-482B-918A-C2AA2D2AD07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25875" y="1687811"/>
                  <a:ext cx="213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F869E4AC-4850-4A90-BF8B-C1875900A7C7}"/>
                    </a:ext>
                  </a:extLst>
                </p14:cNvPr>
                <p14:cNvContentPartPr/>
                <p14:nvPr/>
              </p14:nvContentPartPr>
              <p14:xfrm>
                <a:off x="4293835" y="1130531"/>
                <a:ext cx="247680" cy="38232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F869E4AC-4850-4A90-BF8B-C1875900A7C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84835" y="1121891"/>
                  <a:ext cx="2653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C5BD1AAD-53C2-4CC0-8F1C-F48A9F6CD339}"/>
                    </a:ext>
                  </a:extLst>
                </p14:cNvPr>
                <p14:cNvContentPartPr/>
                <p14:nvPr/>
              </p14:nvContentPartPr>
              <p14:xfrm>
                <a:off x="4532155" y="1303691"/>
                <a:ext cx="577800" cy="26136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C5BD1AAD-53C2-4CC0-8F1C-F48A9F6CD33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23155" y="1294691"/>
                  <a:ext cx="5954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78A9D287-7126-4EFB-B70D-A83F28BB9020}"/>
                    </a:ext>
                  </a:extLst>
                </p14:cNvPr>
                <p14:cNvContentPartPr/>
                <p14:nvPr/>
              </p14:nvContentPartPr>
              <p14:xfrm>
                <a:off x="5136955" y="1357691"/>
                <a:ext cx="261360" cy="9540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78A9D287-7126-4EFB-B70D-A83F28BB902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28315" y="1348691"/>
                  <a:ext cx="279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52F123A0-7A22-4CC9-961A-8E0DB10DCDA0}"/>
                    </a:ext>
                  </a:extLst>
                </p14:cNvPr>
                <p14:cNvContentPartPr/>
                <p14:nvPr/>
              </p14:nvContentPartPr>
              <p14:xfrm>
                <a:off x="5825275" y="1031891"/>
                <a:ext cx="210240" cy="51732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52F123A0-7A22-4CC9-961A-8E0DB10DCDA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16275" y="1023251"/>
                  <a:ext cx="22788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404768D4-BD0B-4C53-BEA9-B40BD70814F0}"/>
                    </a:ext>
                  </a:extLst>
                </p14:cNvPr>
                <p14:cNvContentPartPr/>
                <p14:nvPr/>
              </p14:nvContentPartPr>
              <p14:xfrm>
                <a:off x="5946955" y="1329971"/>
                <a:ext cx="261360" cy="21924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404768D4-BD0B-4C53-BEA9-B40BD70814F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37955" y="1321331"/>
                  <a:ext cx="279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D13704CB-23B2-4BF0-8C68-2FC49A5219A7}"/>
                    </a:ext>
                  </a:extLst>
                </p14:cNvPr>
                <p14:cNvContentPartPr/>
                <p14:nvPr/>
              </p14:nvContentPartPr>
              <p14:xfrm>
                <a:off x="6201835" y="1368131"/>
                <a:ext cx="153360" cy="16920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D13704CB-23B2-4BF0-8C68-2FC49A5219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92835" y="1359131"/>
                  <a:ext cx="171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DC4C2982-32BC-4547-8825-CB210F5F0C53}"/>
                    </a:ext>
                  </a:extLst>
                </p14:cNvPr>
                <p14:cNvContentPartPr/>
                <p14:nvPr/>
              </p14:nvContentPartPr>
              <p14:xfrm>
                <a:off x="6333955" y="1029011"/>
                <a:ext cx="879840" cy="74124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DC4C2982-32BC-4547-8825-CB210F5F0C5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25315" y="1020011"/>
                  <a:ext cx="897480" cy="75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DCFC5C0A-BEE0-4F16-A09D-D93A04E1900B}"/>
                    </a:ext>
                  </a:extLst>
                </p14:cNvPr>
                <p14:cNvContentPartPr/>
                <p14:nvPr/>
              </p14:nvContentPartPr>
              <p14:xfrm>
                <a:off x="7213435" y="1267691"/>
                <a:ext cx="41040" cy="1116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DCFC5C0A-BEE0-4F16-A09D-D93A04E1900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04435" y="1259051"/>
                  <a:ext cx="58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B3AF6C85-7053-4CCD-8A34-E464FDD157A0}"/>
                    </a:ext>
                  </a:extLst>
                </p14:cNvPr>
                <p14:cNvContentPartPr/>
                <p14:nvPr/>
              </p14:nvContentPartPr>
              <p14:xfrm>
                <a:off x="7259155" y="1161491"/>
                <a:ext cx="174960" cy="28980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B3AF6C85-7053-4CCD-8A34-E464FDD157A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50155" y="1152491"/>
                  <a:ext cx="1926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F74956ED-55BF-4A64-9E02-C2871AF61502}"/>
                    </a:ext>
                  </a:extLst>
                </p14:cNvPr>
                <p14:cNvContentPartPr/>
                <p14:nvPr/>
              </p14:nvContentPartPr>
              <p14:xfrm>
                <a:off x="7448155" y="1274891"/>
                <a:ext cx="243360" cy="13104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F74956ED-55BF-4A64-9E02-C2871AF6150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39155" y="1266251"/>
                  <a:ext cx="261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8A3592AC-1317-4B3F-84D5-A64325C8D3BB}"/>
                    </a:ext>
                  </a:extLst>
                </p14:cNvPr>
                <p14:cNvContentPartPr/>
                <p14:nvPr/>
              </p14:nvContentPartPr>
              <p14:xfrm>
                <a:off x="4101235" y="1565411"/>
                <a:ext cx="3762720" cy="17748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8A3592AC-1317-4B3F-84D5-A64325C8D3B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92595" y="1556411"/>
                  <a:ext cx="3780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01510A19-ADE9-4990-9C08-F5869B6B4A5A}"/>
                    </a:ext>
                  </a:extLst>
                </p14:cNvPr>
                <p14:cNvContentPartPr/>
                <p14:nvPr/>
              </p14:nvContentPartPr>
              <p14:xfrm>
                <a:off x="4648795" y="1983371"/>
                <a:ext cx="253800" cy="39132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01510A19-ADE9-4990-9C08-F5869B6B4A5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40155" y="1974731"/>
                  <a:ext cx="2714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706A4A3B-35C0-4718-8BC9-D007C73CF70F}"/>
                    </a:ext>
                  </a:extLst>
                </p14:cNvPr>
                <p14:cNvContentPartPr/>
                <p14:nvPr/>
              </p14:nvContentPartPr>
              <p14:xfrm>
                <a:off x="4973515" y="1859171"/>
                <a:ext cx="502560" cy="45468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706A4A3B-35C0-4718-8BC9-D007C73CF7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64515" y="1850531"/>
                  <a:ext cx="5202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9A9D5C33-FF57-400D-BF22-E46749DA88CB}"/>
                    </a:ext>
                  </a:extLst>
                </p14:cNvPr>
                <p14:cNvContentPartPr/>
                <p14:nvPr/>
              </p14:nvContentPartPr>
              <p14:xfrm>
                <a:off x="5560675" y="2165171"/>
                <a:ext cx="55800" cy="4932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9A9D5C33-FF57-400D-BF22-E46749DA88C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52035" y="2156531"/>
                  <a:ext cx="73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C7BA9E90-C4ED-42AC-ACD9-D5D85C5EB93A}"/>
                    </a:ext>
                  </a:extLst>
                </p14:cNvPr>
                <p14:cNvContentPartPr/>
                <p14:nvPr/>
              </p14:nvContentPartPr>
              <p14:xfrm>
                <a:off x="6113635" y="1818131"/>
                <a:ext cx="165960" cy="44352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C7BA9E90-C4ED-42AC-ACD9-D5D85C5EB93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04635" y="1809491"/>
                  <a:ext cx="1836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E3C1F451-0825-4D8D-BC73-2494B1F03DA5}"/>
                    </a:ext>
                  </a:extLst>
                </p14:cNvPr>
                <p14:cNvContentPartPr/>
                <p14:nvPr/>
              </p14:nvContentPartPr>
              <p14:xfrm>
                <a:off x="5963875" y="1940891"/>
                <a:ext cx="222120" cy="5688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E3C1F451-0825-4D8D-BC73-2494B1F03DA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55235" y="1932251"/>
                  <a:ext cx="239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A4D692DB-C91A-46B3-AF37-CD0A567A55BC}"/>
                    </a:ext>
                  </a:extLst>
                </p14:cNvPr>
                <p14:cNvContentPartPr/>
                <p14:nvPr/>
              </p14:nvContentPartPr>
              <p14:xfrm>
                <a:off x="6313075" y="1994171"/>
                <a:ext cx="807480" cy="20232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A4D692DB-C91A-46B3-AF37-CD0A567A55B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04075" y="1985171"/>
                  <a:ext cx="825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85183601-6B33-4500-8740-C40751231365}"/>
                    </a:ext>
                  </a:extLst>
                </p14:cNvPr>
                <p14:cNvContentPartPr/>
                <p14:nvPr/>
              </p14:nvContentPartPr>
              <p14:xfrm>
                <a:off x="7221355" y="1944491"/>
                <a:ext cx="122040" cy="39672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85183601-6B33-4500-8740-C4075123136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212715" y="1935851"/>
                  <a:ext cx="1396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F67069AD-8A18-47AA-8136-60FA4FD03175}"/>
                    </a:ext>
                  </a:extLst>
                </p14:cNvPr>
                <p14:cNvContentPartPr/>
                <p14:nvPr/>
              </p14:nvContentPartPr>
              <p14:xfrm>
                <a:off x="7402795" y="1909931"/>
                <a:ext cx="262440" cy="22176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F67069AD-8A18-47AA-8136-60FA4FD0317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93795" y="1901291"/>
                  <a:ext cx="28008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Agrupar 81">
            <a:extLst>
              <a:ext uri="{FF2B5EF4-FFF2-40B4-BE49-F238E27FC236}">
                <a16:creationId xmlns:a16="http://schemas.microsoft.com/office/drawing/2014/main" id="{BD0A6C75-A1BF-4E29-908B-C64525773C33}"/>
              </a:ext>
            </a:extLst>
          </p:cNvPr>
          <p:cNvGrpSpPr/>
          <p:nvPr/>
        </p:nvGrpSpPr>
        <p:grpSpPr>
          <a:xfrm>
            <a:off x="447235" y="2561531"/>
            <a:ext cx="6111000" cy="1066680"/>
            <a:chOff x="447235" y="2561531"/>
            <a:chExt cx="6111000" cy="106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6B3FDD93-CC8C-4F05-A753-A92046995544}"/>
                    </a:ext>
                  </a:extLst>
                </p14:cNvPr>
                <p14:cNvContentPartPr/>
                <p14:nvPr/>
              </p14:nvContentPartPr>
              <p14:xfrm>
                <a:off x="447235" y="2827931"/>
                <a:ext cx="175320" cy="51084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6B3FDD93-CC8C-4F05-A753-A9204699554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8235" y="2819291"/>
                  <a:ext cx="19296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2429244B-ACC8-43A8-9E7D-DAF02BD76C54}"/>
                    </a:ext>
                  </a:extLst>
                </p14:cNvPr>
                <p14:cNvContentPartPr/>
                <p14:nvPr/>
              </p14:nvContentPartPr>
              <p14:xfrm>
                <a:off x="649915" y="3182531"/>
                <a:ext cx="173520" cy="25776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2429244B-ACC8-43A8-9E7D-DAF02BD76C5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0915" y="3173531"/>
                  <a:ext cx="1911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DD0B0AF2-D49A-4E2E-93C7-2F97196F9559}"/>
                    </a:ext>
                  </a:extLst>
                </p14:cNvPr>
                <p14:cNvContentPartPr/>
                <p14:nvPr/>
              </p14:nvContentPartPr>
              <p14:xfrm>
                <a:off x="617155" y="3280451"/>
                <a:ext cx="168480" cy="9828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DD0B0AF2-D49A-4E2E-93C7-2F97196F955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8155" y="3271451"/>
                  <a:ext cx="186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E82D3C9A-A3E4-4190-A2AE-54ADE281DC05}"/>
                    </a:ext>
                  </a:extLst>
                </p14:cNvPr>
                <p14:cNvContentPartPr/>
                <p14:nvPr/>
              </p14:nvContentPartPr>
              <p14:xfrm>
                <a:off x="1100635" y="3104411"/>
                <a:ext cx="196920" cy="3600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E82D3C9A-A3E4-4190-A2AE-54ADE281DC0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1995" y="3095771"/>
                  <a:ext cx="214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51F7D379-061A-4C35-8DB4-BF0578E6BA22}"/>
                    </a:ext>
                  </a:extLst>
                </p14:cNvPr>
                <p14:cNvContentPartPr/>
                <p14:nvPr/>
              </p14:nvContentPartPr>
              <p14:xfrm>
                <a:off x="1050235" y="3269651"/>
                <a:ext cx="214200" cy="1800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51F7D379-061A-4C35-8DB4-BF0578E6BA2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1235" y="3261011"/>
                  <a:ext cx="231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94818895-C03C-41B2-A1D5-130DE5ACEB11}"/>
                    </a:ext>
                  </a:extLst>
                </p14:cNvPr>
                <p14:cNvContentPartPr/>
                <p14:nvPr/>
              </p14:nvContentPartPr>
              <p14:xfrm>
                <a:off x="3465115" y="3045011"/>
                <a:ext cx="319320" cy="3816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94818895-C03C-41B2-A1D5-130DE5ACEB1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56115" y="3036371"/>
                  <a:ext cx="336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BC8AFC5E-6EB6-4668-922A-62C35D6CE6FC}"/>
                    </a:ext>
                  </a:extLst>
                </p14:cNvPr>
                <p14:cNvContentPartPr/>
                <p14:nvPr/>
              </p14:nvContentPartPr>
              <p14:xfrm>
                <a:off x="4091155" y="2903891"/>
                <a:ext cx="188640" cy="39312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BC8AFC5E-6EB6-4668-922A-62C35D6CE6F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82155" y="2895251"/>
                  <a:ext cx="2062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C09904F0-4DB4-4F42-B96C-6D22E9CDCEEE}"/>
                    </a:ext>
                  </a:extLst>
                </p14:cNvPr>
                <p14:cNvContentPartPr/>
                <p14:nvPr/>
              </p14:nvContentPartPr>
              <p14:xfrm>
                <a:off x="4080715" y="3051131"/>
                <a:ext cx="186840" cy="2052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C09904F0-4DB4-4F42-B96C-6D22E9CDCEE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71715" y="3042491"/>
                  <a:ext cx="204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5573FDD5-14EA-4E30-BFB1-E6EAF78DE08E}"/>
                    </a:ext>
                  </a:extLst>
                </p14:cNvPr>
                <p14:cNvContentPartPr/>
                <p14:nvPr/>
              </p14:nvContentPartPr>
              <p14:xfrm>
                <a:off x="4530715" y="3095051"/>
                <a:ext cx="13320" cy="36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5573FDD5-14EA-4E30-BFB1-E6EAF78DE08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22075" y="3086051"/>
                  <a:ext cx="30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28EB7EC1-81A2-46EF-84C1-355433F3A281}"/>
                    </a:ext>
                  </a:extLst>
                </p14:cNvPr>
                <p14:cNvContentPartPr/>
                <p14:nvPr/>
              </p14:nvContentPartPr>
              <p14:xfrm>
                <a:off x="4530715" y="2815331"/>
                <a:ext cx="331200" cy="47808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28EB7EC1-81A2-46EF-84C1-355433F3A28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21715" y="2806331"/>
                  <a:ext cx="34884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8B91AD0F-6D2C-4BA0-A5A2-C90834706049}"/>
                    </a:ext>
                  </a:extLst>
                </p14:cNvPr>
                <p14:cNvContentPartPr/>
                <p14:nvPr/>
              </p14:nvContentPartPr>
              <p14:xfrm>
                <a:off x="4982155" y="2844491"/>
                <a:ext cx="168480" cy="33012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8B91AD0F-6D2C-4BA0-A5A2-C9083470604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73155" y="2835851"/>
                  <a:ext cx="1861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7C1B9A4D-1BB6-4A7C-A54E-6FBC113AE7C8}"/>
                    </a:ext>
                  </a:extLst>
                </p14:cNvPr>
                <p14:cNvContentPartPr/>
                <p14:nvPr/>
              </p14:nvContentPartPr>
              <p14:xfrm>
                <a:off x="4920595" y="2986331"/>
                <a:ext cx="185400" cy="1692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7C1B9A4D-1BB6-4A7C-A54E-6FBC113AE7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11595" y="2977691"/>
                  <a:ext cx="203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BE2E1310-C738-4714-896A-2D696795E58F}"/>
                    </a:ext>
                  </a:extLst>
                </p14:cNvPr>
                <p14:cNvContentPartPr/>
                <p14:nvPr/>
              </p14:nvContentPartPr>
              <p14:xfrm>
                <a:off x="5276275" y="3064451"/>
                <a:ext cx="20160" cy="612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BE2E1310-C738-4714-896A-2D696795E58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67275" y="3055451"/>
                  <a:ext cx="37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6ECB647B-D8A6-4C08-A2AF-B7300EB71AA0}"/>
                    </a:ext>
                  </a:extLst>
                </p14:cNvPr>
                <p14:cNvContentPartPr/>
                <p14:nvPr/>
              </p14:nvContentPartPr>
              <p14:xfrm>
                <a:off x="5478235" y="2923691"/>
                <a:ext cx="207720" cy="36396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6ECB647B-D8A6-4C08-A2AF-B7300EB71AA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69595" y="2915051"/>
                  <a:ext cx="2253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D20FB8B5-F563-4E74-93F8-7FAE1B3CE0FE}"/>
                    </a:ext>
                  </a:extLst>
                </p14:cNvPr>
                <p14:cNvContentPartPr/>
                <p14:nvPr/>
              </p14:nvContentPartPr>
              <p14:xfrm>
                <a:off x="5358715" y="3006491"/>
                <a:ext cx="365400" cy="26352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D20FB8B5-F563-4E74-93F8-7FAE1B3CE0F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50075" y="2997491"/>
                  <a:ext cx="3830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291CD643-4906-4DBF-A12A-F1F06D084A46}"/>
                    </a:ext>
                  </a:extLst>
                </p14:cNvPr>
                <p14:cNvContentPartPr/>
                <p14:nvPr/>
              </p14:nvContentPartPr>
              <p14:xfrm>
                <a:off x="5802595" y="3040331"/>
                <a:ext cx="246240" cy="26424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291CD643-4906-4DBF-A12A-F1F06D084A4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93595" y="3031331"/>
                  <a:ext cx="2638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7E39BA39-0106-4920-A77F-797AB972C84E}"/>
                    </a:ext>
                  </a:extLst>
                </p14:cNvPr>
                <p14:cNvContentPartPr/>
                <p14:nvPr/>
              </p14:nvContentPartPr>
              <p14:xfrm>
                <a:off x="1752235" y="2857451"/>
                <a:ext cx="29520" cy="43272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7E39BA39-0106-4920-A77F-797AB972C84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43595" y="2848811"/>
                  <a:ext cx="471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5B60ED16-77B2-45B6-9F6D-BD207522A063}"/>
                    </a:ext>
                  </a:extLst>
                </p14:cNvPr>
                <p14:cNvContentPartPr/>
                <p14:nvPr/>
              </p14:nvContentPartPr>
              <p14:xfrm>
                <a:off x="1728835" y="2821091"/>
                <a:ext cx="272160" cy="4536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5B60ED16-77B2-45B6-9F6D-BD207522A06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19835" y="2812091"/>
                  <a:ext cx="289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DF34E5DF-5D03-4366-A5F0-8778CBBBB5C5}"/>
                    </a:ext>
                  </a:extLst>
                </p14:cNvPr>
                <p14:cNvContentPartPr/>
                <p14:nvPr/>
              </p14:nvContentPartPr>
              <p14:xfrm>
                <a:off x="1705075" y="3014771"/>
                <a:ext cx="231480" cy="2412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DF34E5DF-5D03-4366-A5F0-8778CBBBB5C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96075" y="3005771"/>
                  <a:ext cx="249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67E1E8E6-A3D1-4075-8C2C-A392BA1EB8E6}"/>
                    </a:ext>
                  </a:extLst>
                </p14:cNvPr>
                <p14:cNvContentPartPr/>
                <p14:nvPr/>
              </p14:nvContentPartPr>
              <p14:xfrm>
                <a:off x="2085595" y="3180011"/>
                <a:ext cx="360" cy="36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67E1E8E6-A3D1-4075-8C2C-A392BA1EB8E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76955" y="31713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C8562C43-C924-4212-ABDE-9A9760DF4D4D}"/>
                    </a:ext>
                  </a:extLst>
                </p14:cNvPr>
                <p14:cNvContentPartPr/>
                <p14:nvPr/>
              </p14:nvContentPartPr>
              <p14:xfrm>
                <a:off x="2253715" y="2846651"/>
                <a:ext cx="225000" cy="50040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C8562C43-C924-4212-ABDE-9A9760DF4D4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44715" y="2838011"/>
                  <a:ext cx="2426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7044996C-C554-43E1-ADFB-644FE677EDF0}"/>
                    </a:ext>
                  </a:extLst>
                </p14:cNvPr>
                <p14:cNvContentPartPr/>
                <p14:nvPr/>
              </p14:nvContentPartPr>
              <p14:xfrm>
                <a:off x="2582755" y="2878691"/>
                <a:ext cx="109440" cy="43092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7044996C-C554-43E1-ADFB-644FE677EDF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74115" y="2870051"/>
                  <a:ext cx="1270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F2B1CC24-DB44-4BCF-B672-BC7800A0A150}"/>
                    </a:ext>
                  </a:extLst>
                </p14:cNvPr>
                <p14:cNvContentPartPr/>
                <p14:nvPr/>
              </p14:nvContentPartPr>
              <p14:xfrm>
                <a:off x="2488435" y="3088931"/>
                <a:ext cx="209160" cy="504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F2B1CC24-DB44-4BCF-B672-BC7800A0A15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479795" y="3080291"/>
                  <a:ext cx="226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20EBBB2B-0E16-46F3-9E4B-33717F319B6C}"/>
                    </a:ext>
                  </a:extLst>
                </p14:cNvPr>
                <p14:cNvContentPartPr/>
                <p14:nvPr/>
              </p14:nvContentPartPr>
              <p14:xfrm>
                <a:off x="2877595" y="3086771"/>
                <a:ext cx="24480" cy="5220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20EBBB2B-0E16-46F3-9E4B-33717F319B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68955" y="3077771"/>
                  <a:ext cx="42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5A820C7B-6818-4251-8FAA-F32BF9AE6875}"/>
                    </a:ext>
                  </a:extLst>
                </p14:cNvPr>
                <p14:cNvContentPartPr/>
                <p14:nvPr/>
              </p14:nvContentPartPr>
              <p14:xfrm>
                <a:off x="3059395" y="2934491"/>
                <a:ext cx="210240" cy="28800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5A820C7B-6818-4251-8FAA-F32BF9AE687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50755" y="2925491"/>
                  <a:ext cx="2278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527E769F-A2EA-46A0-9BB5-8AA9CC4889F1}"/>
                    </a:ext>
                  </a:extLst>
                </p14:cNvPr>
                <p14:cNvContentPartPr/>
                <p14:nvPr/>
              </p14:nvContentPartPr>
              <p14:xfrm>
                <a:off x="2979475" y="2926211"/>
                <a:ext cx="345600" cy="40428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527E769F-A2EA-46A0-9BB5-8AA9CC4889F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70475" y="2917211"/>
                  <a:ext cx="3632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BDCDF820-890A-49A7-9B99-542F860090E6}"/>
                    </a:ext>
                  </a:extLst>
                </p14:cNvPr>
                <p14:cNvContentPartPr/>
                <p14:nvPr/>
              </p14:nvContentPartPr>
              <p14:xfrm>
                <a:off x="1664395" y="2561531"/>
                <a:ext cx="232560" cy="100044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BDCDF820-890A-49A7-9B99-542F860090E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55395" y="2552891"/>
                  <a:ext cx="250200" cy="10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A7F0FD72-4476-45D9-B1B6-06F3FB478163}"/>
                    </a:ext>
                  </a:extLst>
                </p14:cNvPr>
                <p14:cNvContentPartPr/>
                <p14:nvPr/>
              </p14:nvContentPartPr>
              <p14:xfrm>
                <a:off x="5888995" y="2651891"/>
                <a:ext cx="279000" cy="85068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A7F0FD72-4476-45D9-B1B6-06F3FB47816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80355" y="2643251"/>
                  <a:ext cx="296640" cy="86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E071BE97-DDE3-4EC7-A8C1-9000C60E451D}"/>
                    </a:ext>
                  </a:extLst>
                </p14:cNvPr>
                <p14:cNvContentPartPr/>
                <p14:nvPr/>
              </p14:nvContentPartPr>
              <p14:xfrm>
                <a:off x="1517515" y="3262811"/>
                <a:ext cx="5040720" cy="36540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E071BE97-DDE3-4EC7-A8C1-9000C60E451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08515" y="3253811"/>
                  <a:ext cx="5058360" cy="38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B665A994-37A3-493D-ADFE-52F38183E5CE}"/>
              </a:ext>
            </a:extLst>
          </p:cNvPr>
          <p:cNvGrpSpPr/>
          <p:nvPr/>
        </p:nvGrpSpPr>
        <p:grpSpPr>
          <a:xfrm>
            <a:off x="2508235" y="3787331"/>
            <a:ext cx="1891800" cy="558000"/>
            <a:chOff x="2508235" y="3787331"/>
            <a:chExt cx="1891800" cy="55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007DEA5B-6FDE-4EBE-B588-16921DCAB2D6}"/>
                    </a:ext>
                  </a:extLst>
                </p14:cNvPr>
                <p14:cNvContentPartPr/>
                <p14:nvPr/>
              </p14:nvContentPartPr>
              <p14:xfrm>
                <a:off x="2508235" y="3847451"/>
                <a:ext cx="513360" cy="44388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007DEA5B-6FDE-4EBE-B588-16921DCAB2D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99595" y="3838451"/>
                  <a:ext cx="53100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6EEA8E2A-40D6-4C57-9AB6-FC0CC991ED9B}"/>
                    </a:ext>
                  </a:extLst>
                </p14:cNvPr>
                <p14:cNvContentPartPr/>
                <p14:nvPr/>
              </p14:nvContentPartPr>
              <p14:xfrm>
                <a:off x="3346675" y="3964451"/>
                <a:ext cx="131400" cy="11016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6EEA8E2A-40D6-4C57-9AB6-FC0CC991ED9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38035" y="3955451"/>
                  <a:ext cx="149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74DD3908-9081-4021-BD15-9255FA360530}"/>
                    </a:ext>
                  </a:extLst>
                </p14:cNvPr>
                <p14:cNvContentPartPr/>
                <p14:nvPr/>
              </p14:nvContentPartPr>
              <p14:xfrm>
                <a:off x="3365395" y="3967691"/>
                <a:ext cx="105840" cy="6264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74DD3908-9081-4021-BD15-9255FA36053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56395" y="3959051"/>
                  <a:ext cx="123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63274148-BF96-4A8D-9F8E-97C9351BC9E8}"/>
                    </a:ext>
                  </a:extLst>
                </p14:cNvPr>
                <p14:cNvContentPartPr/>
                <p14:nvPr/>
              </p14:nvContentPartPr>
              <p14:xfrm>
                <a:off x="3731515" y="3787331"/>
                <a:ext cx="316440" cy="55800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63274148-BF96-4A8D-9F8E-97C9351BC9E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22875" y="3778331"/>
                  <a:ext cx="33408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4AA70C89-0019-4FA4-A24F-C65E0934E598}"/>
                    </a:ext>
                  </a:extLst>
                </p14:cNvPr>
                <p14:cNvContentPartPr/>
                <p14:nvPr/>
              </p14:nvContentPartPr>
              <p14:xfrm>
                <a:off x="4199875" y="3798851"/>
                <a:ext cx="200160" cy="45864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4AA70C89-0019-4FA4-A24F-C65E0934E59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91235" y="3790211"/>
                  <a:ext cx="21780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CD6B413F-452D-4EC4-9758-FD75B749E939}"/>
                    </a:ext>
                  </a:extLst>
                </p14:cNvPr>
                <p14:cNvContentPartPr/>
                <p14:nvPr/>
              </p14:nvContentPartPr>
              <p14:xfrm>
                <a:off x="4146235" y="3938171"/>
                <a:ext cx="219600" cy="6516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CD6B413F-452D-4EC4-9758-FD75B749E93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37235" y="3929531"/>
                  <a:ext cx="23724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3" name="Tinta 82">
                <a:extLst>
                  <a:ext uri="{FF2B5EF4-FFF2-40B4-BE49-F238E27FC236}">
                    <a16:creationId xmlns:a16="http://schemas.microsoft.com/office/drawing/2014/main" id="{56B48087-FEE9-4BF5-A7D5-A96ABFF08AD0}"/>
                  </a:ext>
                </a:extLst>
              </p14:cNvPr>
              <p14:cNvContentPartPr/>
              <p14:nvPr/>
            </p14:nvContentPartPr>
            <p14:xfrm>
              <a:off x="2191795" y="2768891"/>
              <a:ext cx="740520" cy="625320"/>
            </p14:xfrm>
          </p:contentPart>
        </mc:Choice>
        <mc:Fallback>
          <p:pic>
            <p:nvPicPr>
              <p:cNvPr id="83" name="Tinta 82">
                <a:extLst>
                  <a:ext uri="{FF2B5EF4-FFF2-40B4-BE49-F238E27FC236}">
                    <a16:creationId xmlns:a16="http://schemas.microsoft.com/office/drawing/2014/main" id="{56B48087-FEE9-4BF5-A7D5-A96ABFF08AD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138155" y="2660891"/>
                <a:ext cx="848160" cy="8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4" name="Tinta 83">
                <a:extLst>
                  <a:ext uri="{FF2B5EF4-FFF2-40B4-BE49-F238E27FC236}">
                    <a16:creationId xmlns:a16="http://schemas.microsoft.com/office/drawing/2014/main" id="{FB33A835-90DC-4F21-9058-003522ACFBCD}"/>
                  </a:ext>
                </a:extLst>
              </p14:cNvPr>
              <p14:cNvContentPartPr/>
              <p14:nvPr/>
            </p14:nvContentPartPr>
            <p14:xfrm>
              <a:off x="3776155" y="3650171"/>
              <a:ext cx="632880" cy="630000"/>
            </p14:xfrm>
          </p:contentPart>
        </mc:Choice>
        <mc:Fallback>
          <p:pic>
            <p:nvPicPr>
              <p:cNvPr id="84" name="Tinta 83">
                <a:extLst>
                  <a:ext uri="{FF2B5EF4-FFF2-40B4-BE49-F238E27FC236}">
                    <a16:creationId xmlns:a16="http://schemas.microsoft.com/office/drawing/2014/main" id="{FB33A835-90DC-4F21-9058-003522ACFBC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722155" y="3542171"/>
                <a:ext cx="740520" cy="8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5" name="Tinta 84">
                <a:extLst>
                  <a:ext uri="{FF2B5EF4-FFF2-40B4-BE49-F238E27FC236}">
                    <a16:creationId xmlns:a16="http://schemas.microsoft.com/office/drawing/2014/main" id="{E47166F3-09F9-4964-950B-F593315B59BB}"/>
                  </a:ext>
                </a:extLst>
              </p14:cNvPr>
              <p14:cNvContentPartPr/>
              <p14:nvPr/>
            </p14:nvContentPartPr>
            <p14:xfrm>
              <a:off x="4614235" y="2773571"/>
              <a:ext cx="617760" cy="469440"/>
            </p14:xfrm>
          </p:contentPart>
        </mc:Choice>
        <mc:Fallback>
          <p:pic>
            <p:nvPicPr>
              <p:cNvPr id="85" name="Tinta 84">
                <a:extLst>
                  <a:ext uri="{FF2B5EF4-FFF2-40B4-BE49-F238E27FC236}">
                    <a16:creationId xmlns:a16="http://schemas.microsoft.com/office/drawing/2014/main" id="{E47166F3-09F9-4964-950B-F593315B59B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560595" y="2665931"/>
                <a:ext cx="725400" cy="68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6" name="Tinta 85">
                <a:extLst>
                  <a:ext uri="{FF2B5EF4-FFF2-40B4-BE49-F238E27FC236}">
                    <a16:creationId xmlns:a16="http://schemas.microsoft.com/office/drawing/2014/main" id="{DC521D29-944E-4855-BEE9-1631EF84B6A2}"/>
                  </a:ext>
                </a:extLst>
              </p14:cNvPr>
              <p14:cNvContentPartPr/>
              <p14:nvPr/>
            </p14:nvContentPartPr>
            <p14:xfrm>
              <a:off x="6742915" y="3222491"/>
              <a:ext cx="302040" cy="35640"/>
            </p14:xfrm>
          </p:contentPart>
        </mc:Choice>
        <mc:Fallback>
          <p:pic>
            <p:nvPicPr>
              <p:cNvPr id="86" name="Tinta 85">
                <a:extLst>
                  <a:ext uri="{FF2B5EF4-FFF2-40B4-BE49-F238E27FC236}">
                    <a16:creationId xmlns:a16="http://schemas.microsoft.com/office/drawing/2014/main" id="{DC521D29-944E-4855-BEE9-1631EF84B6A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733915" y="3213851"/>
                <a:ext cx="3196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87" name="Tinta 86">
                <a:extLst>
                  <a:ext uri="{FF2B5EF4-FFF2-40B4-BE49-F238E27FC236}">
                    <a16:creationId xmlns:a16="http://schemas.microsoft.com/office/drawing/2014/main" id="{31D21524-DD1C-4EAC-9EC7-9B02DCD40ABA}"/>
                  </a:ext>
                </a:extLst>
              </p14:cNvPr>
              <p14:cNvContentPartPr/>
              <p14:nvPr/>
            </p14:nvContentPartPr>
            <p14:xfrm>
              <a:off x="6628075" y="3374771"/>
              <a:ext cx="345240" cy="35640"/>
            </p14:xfrm>
          </p:contentPart>
        </mc:Choice>
        <mc:Fallback>
          <p:pic>
            <p:nvPicPr>
              <p:cNvPr id="87" name="Tinta 86">
                <a:extLst>
                  <a:ext uri="{FF2B5EF4-FFF2-40B4-BE49-F238E27FC236}">
                    <a16:creationId xmlns:a16="http://schemas.microsoft.com/office/drawing/2014/main" id="{31D21524-DD1C-4EAC-9EC7-9B02DCD40AB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619075" y="3366131"/>
                <a:ext cx="36288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2C2BB00E-8E0E-411A-8805-6BFC992F01D1}"/>
              </a:ext>
            </a:extLst>
          </p:cNvPr>
          <p:cNvGrpSpPr/>
          <p:nvPr/>
        </p:nvGrpSpPr>
        <p:grpSpPr>
          <a:xfrm>
            <a:off x="7385155" y="2809211"/>
            <a:ext cx="2288160" cy="521280"/>
            <a:chOff x="7385155" y="2809211"/>
            <a:chExt cx="2288160" cy="52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48B9B586-B3EA-4168-91BD-2FE5DB4A3EE5}"/>
                    </a:ext>
                  </a:extLst>
                </p14:cNvPr>
                <p14:cNvContentPartPr/>
                <p14:nvPr/>
              </p14:nvContentPartPr>
              <p14:xfrm>
                <a:off x="7447075" y="2904971"/>
                <a:ext cx="5760" cy="42552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48B9B586-B3EA-4168-91BD-2FE5DB4A3EE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38075" y="2895971"/>
                  <a:ext cx="2340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62649185-E645-40EE-A140-BC2A369036EF}"/>
                    </a:ext>
                  </a:extLst>
                </p14:cNvPr>
                <p14:cNvContentPartPr/>
                <p14:nvPr/>
              </p14:nvContentPartPr>
              <p14:xfrm>
                <a:off x="7385155" y="2835851"/>
                <a:ext cx="197280" cy="48600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62649185-E645-40EE-A140-BC2A369036E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76515" y="2827211"/>
                  <a:ext cx="21492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2C7E8FCE-1BE5-4183-AE43-9A42E4517B89}"/>
                    </a:ext>
                  </a:extLst>
                </p14:cNvPr>
                <p14:cNvContentPartPr/>
                <p14:nvPr/>
              </p14:nvContentPartPr>
              <p14:xfrm>
                <a:off x="7708435" y="3074531"/>
                <a:ext cx="61560" cy="3492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2C7E8FCE-1BE5-4183-AE43-9A42E4517B8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699435" y="3065531"/>
                  <a:ext cx="79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45842225-1E40-495B-BCEB-BEA2E59AE3F7}"/>
                    </a:ext>
                  </a:extLst>
                </p14:cNvPr>
                <p14:cNvContentPartPr/>
                <p14:nvPr/>
              </p14:nvContentPartPr>
              <p14:xfrm>
                <a:off x="7879795" y="2893091"/>
                <a:ext cx="141120" cy="36504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45842225-1E40-495B-BCEB-BEA2E59AE3F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71155" y="2884451"/>
                  <a:ext cx="1587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95901FE9-A2E7-4E50-BD99-F415A810D43B}"/>
                    </a:ext>
                  </a:extLst>
                </p14:cNvPr>
                <p14:cNvContentPartPr/>
                <p14:nvPr/>
              </p14:nvContentPartPr>
              <p14:xfrm>
                <a:off x="7861795" y="2968691"/>
                <a:ext cx="222120" cy="17388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95901FE9-A2E7-4E50-BD99-F415A810D43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53155" y="2959691"/>
                  <a:ext cx="239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73515CF6-1168-4623-A9A5-BD8BEB1CF09F}"/>
                    </a:ext>
                  </a:extLst>
                </p14:cNvPr>
                <p14:cNvContentPartPr/>
                <p14:nvPr/>
              </p14:nvContentPartPr>
              <p14:xfrm>
                <a:off x="8180035" y="3093971"/>
                <a:ext cx="162360" cy="36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73515CF6-1168-4623-A9A5-BD8BEB1CF09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71035" y="3084971"/>
                  <a:ext cx="180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2EC1673F-A2A6-4ECA-AECB-BD2B258A3AEC}"/>
                    </a:ext>
                  </a:extLst>
                </p14:cNvPr>
                <p14:cNvContentPartPr/>
                <p14:nvPr/>
              </p14:nvContentPartPr>
              <p14:xfrm>
                <a:off x="8449675" y="2900291"/>
                <a:ext cx="2880" cy="30600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2EC1673F-A2A6-4ECA-AECB-BD2B258A3AE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41035" y="2891291"/>
                  <a:ext cx="205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86C58419-44DD-419F-AEF4-BCC57D6AC35A}"/>
                    </a:ext>
                  </a:extLst>
                </p14:cNvPr>
                <p14:cNvContentPartPr/>
                <p14:nvPr/>
              </p14:nvContentPartPr>
              <p14:xfrm>
                <a:off x="8406475" y="2848091"/>
                <a:ext cx="179640" cy="42732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86C58419-44DD-419F-AEF4-BCC57D6AC35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97475" y="2839451"/>
                  <a:ext cx="19728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F6083939-F50F-4AD6-83FC-4CDD0F42748A}"/>
                    </a:ext>
                  </a:extLst>
                </p14:cNvPr>
                <p14:cNvContentPartPr/>
                <p14:nvPr/>
              </p14:nvContentPartPr>
              <p14:xfrm>
                <a:off x="8659915" y="3057971"/>
                <a:ext cx="42120" cy="6624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F6083939-F50F-4AD6-83FC-4CDD0F42748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51275" y="3048971"/>
                  <a:ext cx="59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D8CAC2DC-F851-4F53-8EE9-3F112034FC2F}"/>
                    </a:ext>
                  </a:extLst>
                </p14:cNvPr>
                <p14:cNvContentPartPr/>
                <p14:nvPr/>
              </p14:nvContentPartPr>
              <p14:xfrm>
                <a:off x="8843515" y="2809211"/>
                <a:ext cx="106560" cy="38448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D8CAC2DC-F851-4F53-8EE9-3F112034FC2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34515" y="2800211"/>
                  <a:ext cx="1242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A477C0D5-9D7B-4DCF-A513-DE8FCFB475BC}"/>
                    </a:ext>
                  </a:extLst>
                </p14:cNvPr>
                <p14:cNvContentPartPr/>
                <p14:nvPr/>
              </p14:nvContentPartPr>
              <p14:xfrm>
                <a:off x="8758195" y="2865731"/>
                <a:ext cx="237960" cy="37584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A477C0D5-9D7B-4DCF-A513-DE8FCFB475B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49195" y="2857091"/>
                  <a:ext cx="2556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45E4DD54-1CE0-4205-9701-C74C1577B7E2}"/>
                    </a:ext>
                  </a:extLst>
                </p14:cNvPr>
                <p14:cNvContentPartPr/>
                <p14:nvPr/>
              </p14:nvContentPartPr>
              <p14:xfrm>
                <a:off x="8972035" y="3067691"/>
                <a:ext cx="131760" cy="25452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45E4DD54-1CE0-4205-9701-C74C1577B7E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963395" y="3059051"/>
                  <a:ext cx="1494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89566D55-5C3A-42F0-9FEF-EAEE8B0669FD}"/>
                    </a:ext>
                  </a:extLst>
                </p14:cNvPr>
                <p14:cNvContentPartPr/>
                <p14:nvPr/>
              </p14:nvContentPartPr>
              <p14:xfrm>
                <a:off x="9364795" y="3023051"/>
                <a:ext cx="194040" cy="1224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89566D55-5C3A-42F0-9FEF-EAEE8B0669F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56155" y="3014051"/>
                  <a:ext cx="211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ACDE4711-8D73-4D51-AE8A-872549ACCD8A}"/>
                    </a:ext>
                  </a:extLst>
                </p14:cNvPr>
                <p14:cNvContentPartPr/>
                <p14:nvPr/>
              </p14:nvContentPartPr>
              <p14:xfrm>
                <a:off x="9318715" y="3189371"/>
                <a:ext cx="354600" cy="864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ACDE4711-8D73-4D51-AE8A-872549ACCD8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309715" y="3180731"/>
                  <a:ext cx="3722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Agrupar 117">
            <a:extLst>
              <a:ext uri="{FF2B5EF4-FFF2-40B4-BE49-F238E27FC236}">
                <a16:creationId xmlns:a16="http://schemas.microsoft.com/office/drawing/2014/main" id="{877F68E3-AF04-4099-A76D-5F3B5FDF4009}"/>
              </a:ext>
            </a:extLst>
          </p:cNvPr>
          <p:cNvGrpSpPr/>
          <p:nvPr/>
        </p:nvGrpSpPr>
        <p:grpSpPr>
          <a:xfrm>
            <a:off x="10050955" y="2537411"/>
            <a:ext cx="1748520" cy="798840"/>
            <a:chOff x="10050955" y="2537411"/>
            <a:chExt cx="1748520" cy="79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CBC68FA1-919A-4A3C-88ED-50D0B56220C8}"/>
                    </a:ext>
                  </a:extLst>
                </p14:cNvPr>
                <p14:cNvContentPartPr/>
                <p14:nvPr/>
              </p14:nvContentPartPr>
              <p14:xfrm>
                <a:off x="10082275" y="2863571"/>
                <a:ext cx="4320" cy="30636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CBC68FA1-919A-4A3C-88ED-50D0B56220C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73635" y="2854571"/>
                  <a:ext cx="219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007DB33D-B739-40F2-ADE3-B9AE161B8006}"/>
                    </a:ext>
                  </a:extLst>
                </p14:cNvPr>
                <p14:cNvContentPartPr/>
                <p14:nvPr/>
              </p14:nvContentPartPr>
              <p14:xfrm>
                <a:off x="10050955" y="2816411"/>
                <a:ext cx="201960" cy="47520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007DB33D-B739-40F2-ADE3-B9AE161B800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42315" y="2807411"/>
                  <a:ext cx="21960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E2100948-B399-4A56-8B0E-7A6DA1E6C1BB}"/>
                    </a:ext>
                  </a:extLst>
                </p14:cNvPr>
                <p14:cNvContentPartPr/>
                <p14:nvPr/>
              </p14:nvContentPartPr>
              <p14:xfrm>
                <a:off x="10393315" y="2725331"/>
                <a:ext cx="348120" cy="61092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E2100948-B399-4A56-8B0E-7A6DA1E6C1B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384675" y="2716331"/>
                  <a:ext cx="36576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916C9BE4-C611-42A2-ACF0-C549C78664BB}"/>
                    </a:ext>
                  </a:extLst>
                </p14:cNvPr>
                <p14:cNvContentPartPr/>
                <p14:nvPr/>
              </p14:nvContentPartPr>
              <p14:xfrm>
                <a:off x="10550995" y="2886971"/>
                <a:ext cx="213120" cy="24012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916C9BE4-C611-42A2-ACF0-C549C78664B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541995" y="2878331"/>
                  <a:ext cx="230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71E46F9C-BC9F-41B5-9940-9ED7570EEC50}"/>
                    </a:ext>
                  </a:extLst>
                </p14:cNvPr>
                <p14:cNvContentPartPr/>
                <p14:nvPr/>
              </p14:nvContentPartPr>
              <p14:xfrm>
                <a:off x="10932955" y="2968691"/>
                <a:ext cx="136080" cy="1656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71E46F9C-BC9F-41B5-9940-9ED7570EEC5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924315" y="2959691"/>
                  <a:ext cx="153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2CBD9D5A-F9FE-4923-A925-8145D1E53369}"/>
                    </a:ext>
                  </a:extLst>
                </p14:cNvPr>
                <p14:cNvContentPartPr/>
                <p14:nvPr/>
              </p14:nvContentPartPr>
              <p14:xfrm>
                <a:off x="11209795" y="2786891"/>
                <a:ext cx="186840" cy="36180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2CBD9D5A-F9FE-4923-A925-8145D1E5336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200795" y="2777891"/>
                  <a:ext cx="2044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4340ABF1-EC26-4A29-A48A-BF4C044FDF30}"/>
                    </a:ext>
                  </a:extLst>
                </p14:cNvPr>
                <p14:cNvContentPartPr/>
                <p14:nvPr/>
              </p14:nvContentPartPr>
              <p14:xfrm>
                <a:off x="11163715" y="2849171"/>
                <a:ext cx="239400" cy="29808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4340ABF1-EC26-4A29-A48A-BF4C044FDF3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155075" y="2840531"/>
                  <a:ext cx="2570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3C5828A9-4CBE-4643-8534-5E1D17054231}"/>
                    </a:ext>
                  </a:extLst>
                </p14:cNvPr>
                <p14:cNvContentPartPr/>
                <p14:nvPr/>
              </p14:nvContentPartPr>
              <p14:xfrm>
                <a:off x="11495995" y="2981291"/>
                <a:ext cx="155160" cy="22176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3C5828A9-4CBE-4643-8534-5E1D1705423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486995" y="2972651"/>
                  <a:ext cx="172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E04F26EF-F5B0-48C0-9E2D-6F5F156CCD50}"/>
                    </a:ext>
                  </a:extLst>
                </p14:cNvPr>
                <p14:cNvContentPartPr/>
                <p14:nvPr/>
              </p14:nvContentPartPr>
              <p14:xfrm>
                <a:off x="11662675" y="2537411"/>
                <a:ext cx="136800" cy="70416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E04F26EF-F5B0-48C0-9E2D-6F5F156CCD5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653675" y="2528771"/>
                  <a:ext cx="154440" cy="72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Agrupar 131">
            <a:extLst>
              <a:ext uri="{FF2B5EF4-FFF2-40B4-BE49-F238E27FC236}">
                <a16:creationId xmlns:a16="http://schemas.microsoft.com/office/drawing/2014/main" id="{4142BCF9-AD19-45A7-AF69-56847552C3F6}"/>
              </a:ext>
            </a:extLst>
          </p:cNvPr>
          <p:cNvGrpSpPr/>
          <p:nvPr/>
        </p:nvGrpSpPr>
        <p:grpSpPr>
          <a:xfrm>
            <a:off x="7467235" y="3762491"/>
            <a:ext cx="2356920" cy="733320"/>
            <a:chOff x="7467235" y="3762491"/>
            <a:chExt cx="2356920" cy="73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FA7C92A0-6C47-4D9B-9348-A9127305F32B}"/>
                    </a:ext>
                  </a:extLst>
                </p14:cNvPr>
                <p14:cNvContentPartPr/>
                <p14:nvPr/>
              </p14:nvContentPartPr>
              <p14:xfrm>
                <a:off x="7467235" y="3859331"/>
                <a:ext cx="200160" cy="30276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FA7C92A0-6C47-4D9B-9348-A9127305F32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458235" y="3850331"/>
                  <a:ext cx="2178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42D5E151-2E65-4BFB-BA4F-A265DF185AB0}"/>
                    </a:ext>
                  </a:extLst>
                </p14:cNvPr>
                <p14:cNvContentPartPr/>
                <p14:nvPr/>
              </p14:nvContentPartPr>
              <p14:xfrm>
                <a:off x="7697635" y="3982091"/>
                <a:ext cx="115920" cy="11988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42D5E151-2E65-4BFB-BA4F-A265DF185AB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688635" y="3973091"/>
                  <a:ext cx="133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A885546F-F1C1-495D-872E-AAB73830C4F7}"/>
                    </a:ext>
                  </a:extLst>
                </p14:cNvPr>
                <p14:cNvContentPartPr/>
                <p14:nvPr/>
              </p14:nvContentPartPr>
              <p14:xfrm>
                <a:off x="7969435" y="3966971"/>
                <a:ext cx="304920" cy="17604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A885546F-F1C1-495D-872E-AAB73830C4F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60435" y="3958331"/>
                  <a:ext cx="322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5DE275B3-04BA-4568-AD3E-C37FC8DC9D80}"/>
                    </a:ext>
                  </a:extLst>
                </p14:cNvPr>
                <p14:cNvContentPartPr/>
                <p14:nvPr/>
              </p14:nvContentPartPr>
              <p14:xfrm>
                <a:off x="8295955" y="3910091"/>
                <a:ext cx="219600" cy="12960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5DE275B3-04BA-4568-AD3E-C37FC8DC9D8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287315" y="3901451"/>
                  <a:ext cx="237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20D6EF6F-7DFE-4257-A188-93A354E0E3CF}"/>
                    </a:ext>
                  </a:extLst>
                </p14:cNvPr>
                <p14:cNvContentPartPr/>
                <p14:nvPr/>
              </p14:nvContentPartPr>
              <p14:xfrm>
                <a:off x="8490355" y="3865091"/>
                <a:ext cx="140760" cy="14976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20D6EF6F-7DFE-4257-A188-93A354E0E3C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481715" y="3856451"/>
                  <a:ext cx="158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498FFE80-0527-47CF-9FF0-CED346517A2C}"/>
                    </a:ext>
                  </a:extLst>
                </p14:cNvPr>
                <p14:cNvContentPartPr/>
                <p14:nvPr/>
              </p14:nvContentPartPr>
              <p14:xfrm>
                <a:off x="8310715" y="3762491"/>
                <a:ext cx="199800" cy="3240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498FFE80-0527-47CF-9FF0-CED346517A2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01715" y="3753491"/>
                  <a:ext cx="217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0277A4D1-C0A5-4BB8-8158-A6ADDF3C6E5B}"/>
                    </a:ext>
                  </a:extLst>
                </p14:cNvPr>
                <p14:cNvContentPartPr/>
                <p14:nvPr/>
              </p14:nvContentPartPr>
              <p14:xfrm>
                <a:off x="8663155" y="3839171"/>
                <a:ext cx="315720" cy="34884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0277A4D1-C0A5-4BB8-8158-A6ADDF3C6E5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54515" y="3830171"/>
                  <a:ext cx="3333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C49F9CF8-A3E7-4DB7-ADC9-4313A30B365C}"/>
                    </a:ext>
                  </a:extLst>
                </p14:cNvPr>
                <p14:cNvContentPartPr/>
                <p14:nvPr/>
              </p14:nvContentPartPr>
              <p14:xfrm>
                <a:off x="8939275" y="3879851"/>
                <a:ext cx="884880" cy="20520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C49F9CF8-A3E7-4DB7-ADC9-4313A30B365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930635" y="3871211"/>
                  <a:ext cx="902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EB932644-5A25-4BF5-8885-8368A2102CFD}"/>
                    </a:ext>
                  </a:extLst>
                </p14:cNvPr>
                <p14:cNvContentPartPr/>
                <p14:nvPr/>
              </p14:nvContentPartPr>
              <p14:xfrm>
                <a:off x="8037475" y="4320851"/>
                <a:ext cx="827280" cy="17496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EB932644-5A25-4BF5-8885-8368A2102CF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28835" y="4312211"/>
                  <a:ext cx="844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40E6BFDF-41C9-405D-905E-35798755DA38}"/>
                    </a:ext>
                  </a:extLst>
                </p14:cNvPr>
                <p14:cNvContentPartPr/>
                <p14:nvPr/>
              </p14:nvContentPartPr>
              <p14:xfrm>
                <a:off x="8809315" y="4316171"/>
                <a:ext cx="360" cy="36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40E6BFDF-41C9-405D-905E-35798755DA3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00675" y="43075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413EE01E-219C-42A3-AB33-B772C074DAD5}"/>
                    </a:ext>
                  </a:extLst>
                </p14:cNvPr>
                <p14:cNvContentPartPr/>
                <p14:nvPr/>
              </p14:nvContentPartPr>
              <p14:xfrm>
                <a:off x="8827675" y="4126091"/>
                <a:ext cx="584280" cy="36072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413EE01E-219C-42A3-AB33-B772C074DAD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819035" y="4117451"/>
                  <a:ext cx="6019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E3AE6142-E6C6-43FA-A413-CD87314F69BA}"/>
                    </a:ext>
                  </a:extLst>
                </p14:cNvPr>
                <p14:cNvContentPartPr/>
                <p14:nvPr/>
              </p14:nvContentPartPr>
              <p14:xfrm>
                <a:off x="9476035" y="4260731"/>
                <a:ext cx="118440" cy="13824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E3AE6142-E6C6-43FA-A413-CD87314F69B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467395" y="4251731"/>
                  <a:ext cx="1360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Agrupar 140">
            <a:extLst>
              <a:ext uri="{FF2B5EF4-FFF2-40B4-BE49-F238E27FC236}">
                <a16:creationId xmlns:a16="http://schemas.microsoft.com/office/drawing/2014/main" id="{71CC99FC-7E16-4C9C-A785-EB48C56DA77E}"/>
              </a:ext>
            </a:extLst>
          </p:cNvPr>
          <p:cNvGrpSpPr/>
          <p:nvPr/>
        </p:nvGrpSpPr>
        <p:grpSpPr>
          <a:xfrm>
            <a:off x="10032595" y="4032491"/>
            <a:ext cx="88200" cy="216720"/>
            <a:chOff x="10032595" y="4032491"/>
            <a:chExt cx="88200" cy="21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37DEDFC1-E9FE-4886-A5D5-66C4E6AAB9C8}"/>
                    </a:ext>
                  </a:extLst>
                </p14:cNvPr>
                <p14:cNvContentPartPr/>
                <p14:nvPr/>
              </p14:nvContentPartPr>
              <p14:xfrm>
                <a:off x="10074715" y="4179011"/>
                <a:ext cx="46080" cy="7020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37DEDFC1-E9FE-4886-A5D5-66C4E6AAB9C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065715" y="4170371"/>
                  <a:ext cx="63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0DD2C81B-7AC1-4133-B2ED-6D1FBCCE3F44}"/>
                    </a:ext>
                  </a:extLst>
                </p14:cNvPr>
                <p14:cNvContentPartPr/>
                <p14:nvPr/>
              </p14:nvContentPartPr>
              <p14:xfrm>
                <a:off x="10032595" y="4032491"/>
                <a:ext cx="68760" cy="8208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0DD2C81B-7AC1-4133-B2ED-6D1FBCCE3F4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023595" y="4023851"/>
                  <a:ext cx="8640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Agrupar 139">
            <a:extLst>
              <a:ext uri="{FF2B5EF4-FFF2-40B4-BE49-F238E27FC236}">
                <a16:creationId xmlns:a16="http://schemas.microsoft.com/office/drawing/2014/main" id="{CC4177C4-0C83-4879-B85B-3C22CF9952A0}"/>
              </a:ext>
            </a:extLst>
          </p:cNvPr>
          <p:cNvGrpSpPr/>
          <p:nvPr/>
        </p:nvGrpSpPr>
        <p:grpSpPr>
          <a:xfrm>
            <a:off x="10394755" y="3993251"/>
            <a:ext cx="1185480" cy="385920"/>
            <a:chOff x="10394755" y="3993251"/>
            <a:chExt cx="1185480" cy="38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4A115E1C-F659-44C4-84DB-73DF43E7E828}"/>
                    </a:ext>
                  </a:extLst>
                </p14:cNvPr>
                <p14:cNvContentPartPr/>
                <p14:nvPr/>
              </p14:nvContentPartPr>
              <p14:xfrm>
                <a:off x="10394755" y="4006931"/>
                <a:ext cx="210240" cy="27432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4A115E1C-F659-44C4-84DB-73DF43E7E82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386115" y="3997931"/>
                  <a:ext cx="2278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491AE8D9-E187-400E-B8B3-8FA7A1146362}"/>
                    </a:ext>
                  </a:extLst>
                </p14:cNvPr>
                <p14:cNvContentPartPr/>
                <p14:nvPr/>
              </p14:nvContentPartPr>
              <p14:xfrm>
                <a:off x="10413115" y="4059851"/>
                <a:ext cx="173520" cy="31932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491AE8D9-E187-400E-B8B3-8FA7A114636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404475" y="4051211"/>
                  <a:ext cx="1911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BD91C4BD-21FA-4BBA-9E80-B9A5748B5E22}"/>
                    </a:ext>
                  </a:extLst>
                </p14:cNvPr>
                <p14:cNvContentPartPr/>
                <p14:nvPr/>
              </p14:nvContentPartPr>
              <p14:xfrm>
                <a:off x="10660075" y="4129691"/>
                <a:ext cx="183960" cy="20376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BD91C4BD-21FA-4BBA-9E80-B9A5748B5E2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651075" y="4120691"/>
                  <a:ext cx="2016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0D044457-9EE2-41BD-9C0D-2FF2F9487838}"/>
                    </a:ext>
                  </a:extLst>
                </p14:cNvPr>
                <p14:cNvContentPartPr/>
                <p14:nvPr/>
              </p14:nvContentPartPr>
              <p14:xfrm>
                <a:off x="10967155" y="4097651"/>
                <a:ext cx="207720" cy="20124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0D044457-9EE2-41BD-9C0D-2FF2F948783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958155" y="4089011"/>
                  <a:ext cx="225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62E7D019-7958-4C78-AA84-F0D02144615B}"/>
                    </a:ext>
                  </a:extLst>
                </p14:cNvPr>
                <p14:cNvContentPartPr/>
                <p14:nvPr/>
              </p14:nvContentPartPr>
              <p14:xfrm>
                <a:off x="11288635" y="3993251"/>
                <a:ext cx="291600" cy="21024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62E7D019-7958-4C78-AA84-F0D02144615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279635" y="3984251"/>
                  <a:ext cx="30924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Agrupar 154">
            <a:extLst>
              <a:ext uri="{FF2B5EF4-FFF2-40B4-BE49-F238E27FC236}">
                <a16:creationId xmlns:a16="http://schemas.microsoft.com/office/drawing/2014/main" id="{5438C4E8-9864-4D50-810E-C3F763415D9B}"/>
              </a:ext>
            </a:extLst>
          </p:cNvPr>
          <p:cNvGrpSpPr/>
          <p:nvPr/>
        </p:nvGrpSpPr>
        <p:grpSpPr>
          <a:xfrm>
            <a:off x="8176435" y="4889291"/>
            <a:ext cx="2815560" cy="700560"/>
            <a:chOff x="8176435" y="4889291"/>
            <a:chExt cx="2815560" cy="70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F5D12C93-38FE-40E7-85AB-CD8F2F9DB10C}"/>
                    </a:ext>
                  </a:extLst>
                </p14:cNvPr>
                <p14:cNvContentPartPr/>
                <p14:nvPr/>
              </p14:nvContentPartPr>
              <p14:xfrm>
                <a:off x="8176435" y="5436851"/>
                <a:ext cx="84600" cy="15300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F5D12C93-38FE-40E7-85AB-CD8F2F9DB10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67435" y="5427851"/>
                  <a:ext cx="102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FAF0272E-6A24-4CF3-B452-C0828E2BA85B}"/>
                    </a:ext>
                  </a:extLst>
                </p14:cNvPr>
                <p14:cNvContentPartPr/>
                <p14:nvPr/>
              </p14:nvContentPartPr>
              <p14:xfrm>
                <a:off x="8555875" y="5404451"/>
                <a:ext cx="162000" cy="17244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FAF0272E-6A24-4CF3-B452-C0828E2BA85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547235" y="5395451"/>
                  <a:ext cx="179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250F3BBF-D3EC-404B-B161-27329641991B}"/>
                    </a:ext>
                  </a:extLst>
                </p14:cNvPr>
                <p14:cNvContentPartPr/>
                <p14:nvPr/>
              </p14:nvContentPartPr>
              <p14:xfrm>
                <a:off x="8435275" y="5173331"/>
                <a:ext cx="74520" cy="9072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250F3BBF-D3EC-404B-B161-27329641991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426275" y="5164691"/>
                  <a:ext cx="92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7522CB48-36D4-4F33-AA86-C6AC757AFA11}"/>
                    </a:ext>
                  </a:extLst>
                </p14:cNvPr>
                <p14:cNvContentPartPr/>
                <p14:nvPr/>
              </p14:nvContentPartPr>
              <p14:xfrm>
                <a:off x="8937115" y="4995491"/>
                <a:ext cx="152280" cy="51768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7522CB48-36D4-4F33-AA86-C6AC757AFA1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928115" y="4986491"/>
                  <a:ext cx="1699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15C2879B-ACCD-4CD9-B4C9-1F739185428B}"/>
                    </a:ext>
                  </a:extLst>
                </p14:cNvPr>
                <p14:cNvContentPartPr/>
                <p14:nvPr/>
              </p14:nvContentPartPr>
              <p14:xfrm>
                <a:off x="9146635" y="5355851"/>
                <a:ext cx="208440" cy="21528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15C2879B-ACCD-4CD9-B4C9-1F739185428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137635" y="5346851"/>
                  <a:ext cx="2260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DD1BF617-2910-4130-8E70-475BD3E1912A}"/>
                    </a:ext>
                  </a:extLst>
                </p14:cNvPr>
                <p14:cNvContentPartPr/>
                <p14:nvPr/>
              </p14:nvContentPartPr>
              <p14:xfrm>
                <a:off x="9180835" y="5367371"/>
                <a:ext cx="176400" cy="19512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DD1BF617-2910-4130-8E70-475BD3E1912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171835" y="5358731"/>
                  <a:ext cx="194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DD8BFFCA-0630-4C2E-A036-894EA280631C}"/>
                    </a:ext>
                  </a:extLst>
                </p14:cNvPr>
                <p14:cNvContentPartPr/>
                <p14:nvPr/>
              </p14:nvContentPartPr>
              <p14:xfrm>
                <a:off x="9557395" y="5216171"/>
                <a:ext cx="331200" cy="15984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DD8BFFCA-0630-4C2E-A036-894EA280631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548755" y="5207531"/>
                  <a:ext cx="348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2142AB1C-6FB4-4FD4-B052-56CD3970DA26}"/>
                    </a:ext>
                  </a:extLst>
                </p14:cNvPr>
                <p14:cNvContentPartPr/>
                <p14:nvPr/>
              </p14:nvContentPartPr>
              <p14:xfrm>
                <a:off x="10020715" y="5020331"/>
                <a:ext cx="30600" cy="30492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2142AB1C-6FB4-4FD4-B052-56CD3970DA2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011715" y="5011331"/>
                  <a:ext cx="482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3B7AF41F-9406-46E6-9493-31CFAB8C3EDA}"/>
                    </a:ext>
                  </a:extLst>
                </p14:cNvPr>
                <p14:cNvContentPartPr/>
                <p14:nvPr/>
              </p14:nvContentPartPr>
              <p14:xfrm>
                <a:off x="9999835" y="4955171"/>
                <a:ext cx="229320" cy="35928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3B7AF41F-9406-46E6-9493-31CFAB8C3ED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990835" y="4946531"/>
                  <a:ext cx="2469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FBDBABD1-FF63-4FF9-9950-CE28CA6075F8}"/>
                    </a:ext>
                  </a:extLst>
                </p14:cNvPr>
                <p14:cNvContentPartPr/>
                <p14:nvPr/>
              </p14:nvContentPartPr>
              <p14:xfrm>
                <a:off x="10427515" y="5120411"/>
                <a:ext cx="46440" cy="3420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FBDBABD1-FF63-4FF9-9950-CE28CA6075F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418875" y="5111771"/>
                  <a:ext cx="64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719EF5C6-A824-464E-AB57-FF2DE21510CE}"/>
                    </a:ext>
                  </a:extLst>
                </p14:cNvPr>
                <p14:cNvContentPartPr/>
                <p14:nvPr/>
              </p14:nvContentPartPr>
              <p14:xfrm>
                <a:off x="10684915" y="4899731"/>
                <a:ext cx="307080" cy="38412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719EF5C6-A824-464E-AB57-FF2DE21510C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675915" y="4891091"/>
                  <a:ext cx="3247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3BBBD471-DE9F-4591-ADAD-847CC03F01BB}"/>
                    </a:ext>
                  </a:extLst>
                </p14:cNvPr>
                <p14:cNvContentPartPr/>
                <p14:nvPr/>
              </p14:nvContentPartPr>
              <p14:xfrm>
                <a:off x="10645315" y="4889291"/>
                <a:ext cx="320760" cy="46800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3BBBD471-DE9F-4591-ADAD-847CC03F01B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636675" y="4880291"/>
                  <a:ext cx="338400" cy="48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Agrupar 167">
            <a:extLst>
              <a:ext uri="{FF2B5EF4-FFF2-40B4-BE49-F238E27FC236}">
                <a16:creationId xmlns:a16="http://schemas.microsoft.com/office/drawing/2014/main" id="{550FBD3F-4A63-4E83-A912-ED739D97142D}"/>
              </a:ext>
            </a:extLst>
          </p:cNvPr>
          <p:cNvGrpSpPr/>
          <p:nvPr/>
        </p:nvGrpSpPr>
        <p:grpSpPr>
          <a:xfrm>
            <a:off x="8240875" y="238811"/>
            <a:ext cx="3912480" cy="2092320"/>
            <a:chOff x="8240875" y="238811"/>
            <a:chExt cx="3912480" cy="209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75C11AC1-D932-45AF-99D0-350AA18233A9}"/>
                    </a:ext>
                  </a:extLst>
                </p14:cNvPr>
                <p14:cNvContentPartPr/>
                <p14:nvPr/>
              </p14:nvContentPartPr>
              <p14:xfrm>
                <a:off x="8240875" y="354731"/>
                <a:ext cx="3912480" cy="197640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75C11AC1-D932-45AF-99D0-350AA18233A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231875" y="345731"/>
                  <a:ext cx="3930120" cy="19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23D8F0BE-C399-4479-BA6F-73DC85BB1F0B}"/>
                    </a:ext>
                  </a:extLst>
                </p14:cNvPr>
                <p14:cNvContentPartPr/>
                <p14:nvPr/>
              </p14:nvContentPartPr>
              <p14:xfrm>
                <a:off x="8496835" y="238811"/>
                <a:ext cx="197640" cy="57384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23D8F0BE-C399-4479-BA6F-73DC85BB1F0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488195" y="229811"/>
                  <a:ext cx="21528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A50C483F-F952-4C19-9F49-34754508A6FF}"/>
                    </a:ext>
                  </a:extLst>
                </p14:cNvPr>
                <p14:cNvContentPartPr/>
                <p14:nvPr/>
              </p14:nvContentPartPr>
              <p14:xfrm>
                <a:off x="8714635" y="626891"/>
                <a:ext cx="129240" cy="31752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A50C483F-F952-4C19-9F49-34754508A6F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705995" y="618251"/>
                  <a:ext cx="1468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B2716166-9D05-477F-ABAE-01E3D9E29C9D}"/>
                    </a:ext>
                  </a:extLst>
                </p14:cNvPr>
                <p14:cNvContentPartPr/>
                <p14:nvPr/>
              </p14:nvContentPartPr>
              <p14:xfrm>
                <a:off x="9033595" y="556691"/>
                <a:ext cx="193320" cy="3924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B2716166-9D05-477F-ABAE-01E3D9E29C9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024955" y="547691"/>
                  <a:ext cx="210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CC2E6366-5079-41B0-BCCD-955C87F11CFF}"/>
                    </a:ext>
                  </a:extLst>
                </p14:cNvPr>
                <p14:cNvContentPartPr/>
                <p14:nvPr/>
              </p14:nvContentPartPr>
              <p14:xfrm>
                <a:off x="9014155" y="736331"/>
                <a:ext cx="232560" cy="3096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CC2E6366-5079-41B0-BCCD-955C87F11CF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005155" y="727331"/>
                  <a:ext cx="250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EAC40EAB-C6EF-4B81-AA23-22A8395D5074}"/>
                    </a:ext>
                  </a:extLst>
                </p14:cNvPr>
                <p14:cNvContentPartPr/>
                <p14:nvPr/>
              </p14:nvContentPartPr>
              <p14:xfrm>
                <a:off x="9645235" y="449051"/>
                <a:ext cx="34560" cy="39744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EAC40EAB-C6EF-4B81-AA23-22A8395D507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636595" y="440411"/>
                  <a:ext cx="522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1FA7E640-2293-4131-9993-3215414B21F4}"/>
                    </a:ext>
                  </a:extLst>
                </p14:cNvPr>
                <p14:cNvContentPartPr/>
                <p14:nvPr/>
              </p14:nvContentPartPr>
              <p14:xfrm>
                <a:off x="9621835" y="343931"/>
                <a:ext cx="308880" cy="50508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1FA7E640-2293-4131-9993-3215414B21F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612835" y="335291"/>
                  <a:ext cx="3265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CCDA7D59-AECB-4596-8034-643614B1DAF1}"/>
                    </a:ext>
                  </a:extLst>
                </p14:cNvPr>
                <p14:cNvContentPartPr/>
                <p14:nvPr/>
              </p14:nvContentPartPr>
              <p14:xfrm>
                <a:off x="10112515" y="554171"/>
                <a:ext cx="65880" cy="6876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CCDA7D59-AECB-4596-8034-643614B1DAF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103875" y="545531"/>
                  <a:ext cx="83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E75AE5EE-CF5D-4AEF-9854-F680E2B3BC29}"/>
                    </a:ext>
                  </a:extLst>
                </p14:cNvPr>
                <p14:cNvContentPartPr/>
                <p14:nvPr/>
              </p14:nvContentPartPr>
              <p14:xfrm>
                <a:off x="10365955" y="343931"/>
                <a:ext cx="84240" cy="36288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E75AE5EE-CF5D-4AEF-9854-F680E2B3BC2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356955" y="335291"/>
                  <a:ext cx="1018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B09EECB2-0B42-4830-A103-2EBB4E395817}"/>
                    </a:ext>
                  </a:extLst>
                </p14:cNvPr>
                <p14:cNvContentPartPr/>
                <p14:nvPr/>
              </p14:nvContentPartPr>
              <p14:xfrm>
                <a:off x="10382875" y="261851"/>
                <a:ext cx="191160" cy="22212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B09EECB2-0B42-4830-A103-2EBB4E39581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374235" y="252851"/>
                  <a:ext cx="208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A8E89ED6-360D-4CCA-BD5E-EED3B34E9289}"/>
                    </a:ext>
                  </a:extLst>
                </p14:cNvPr>
                <p14:cNvContentPartPr/>
                <p14:nvPr/>
              </p14:nvContentPartPr>
              <p14:xfrm>
                <a:off x="10140235" y="561011"/>
                <a:ext cx="58320" cy="4860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A8E89ED6-360D-4CCA-BD5E-EED3B34E928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131235" y="552371"/>
                  <a:ext cx="7596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Agrupar 213">
            <a:extLst>
              <a:ext uri="{FF2B5EF4-FFF2-40B4-BE49-F238E27FC236}">
                <a16:creationId xmlns:a16="http://schemas.microsoft.com/office/drawing/2014/main" id="{8831AA72-5C9B-4558-A4FA-4149287BC923}"/>
              </a:ext>
            </a:extLst>
          </p:cNvPr>
          <p:cNvGrpSpPr/>
          <p:nvPr/>
        </p:nvGrpSpPr>
        <p:grpSpPr>
          <a:xfrm>
            <a:off x="46195" y="4452251"/>
            <a:ext cx="7368480" cy="2346120"/>
            <a:chOff x="46195" y="4452251"/>
            <a:chExt cx="7368480" cy="234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1F146498-C876-4FE9-A212-3D9797DA1E39}"/>
                    </a:ext>
                  </a:extLst>
                </p14:cNvPr>
                <p14:cNvContentPartPr/>
                <p14:nvPr/>
              </p14:nvContentPartPr>
              <p14:xfrm>
                <a:off x="46195" y="4452251"/>
                <a:ext cx="7368480" cy="234612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1F146498-C876-4FE9-A212-3D9797DA1E3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7195" y="4443251"/>
                  <a:ext cx="7386120" cy="23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691643D2-3FBB-4A79-AD96-4C4122ACF3FA}"/>
                    </a:ext>
                  </a:extLst>
                </p14:cNvPr>
                <p14:cNvContentPartPr/>
                <p14:nvPr/>
              </p14:nvContentPartPr>
              <p14:xfrm>
                <a:off x="434635" y="4742771"/>
                <a:ext cx="139680" cy="29196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691643D2-3FBB-4A79-AD96-4C4122ACF3F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25635" y="4733771"/>
                  <a:ext cx="157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4F359B1E-91BA-4C7F-956B-67B19D15DABD}"/>
                    </a:ext>
                  </a:extLst>
                </p14:cNvPr>
                <p14:cNvContentPartPr/>
                <p14:nvPr/>
              </p14:nvContentPartPr>
              <p14:xfrm>
                <a:off x="624715" y="5000171"/>
                <a:ext cx="142200" cy="14256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4F359B1E-91BA-4C7F-956B-67B19D15DAB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16075" y="4991531"/>
                  <a:ext cx="159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85C27752-E666-4A20-9340-4206C96A4B5D}"/>
                    </a:ext>
                  </a:extLst>
                </p14:cNvPr>
                <p14:cNvContentPartPr/>
                <p14:nvPr/>
              </p14:nvContentPartPr>
              <p14:xfrm>
                <a:off x="573595" y="5027531"/>
                <a:ext cx="202320" cy="9252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85C27752-E666-4A20-9340-4206C96A4B5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64955" y="5018531"/>
                  <a:ext cx="219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00034FAD-C7DA-49E6-A3FA-A04FC0121909}"/>
                    </a:ext>
                  </a:extLst>
                </p14:cNvPr>
                <p14:cNvContentPartPr/>
                <p14:nvPr/>
              </p14:nvContentPartPr>
              <p14:xfrm>
                <a:off x="1071115" y="4927091"/>
                <a:ext cx="170280" cy="1260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00034FAD-C7DA-49E6-A3FA-A04FC012190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62115" y="4918091"/>
                  <a:ext cx="187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52499F94-C568-40B9-904F-C6D1BE7240DB}"/>
                    </a:ext>
                  </a:extLst>
                </p14:cNvPr>
                <p14:cNvContentPartPr/>
                <p14:nvPr/>
              </p14:nvContentPartPr>
              <p14:xfrm>
                <a:off x="1032955" y="4807571"/>
                <a:ext cx="457200" cy="27216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52499F94-C568-40B9-904F-C6D1BE7240D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24315" y="4798931"/>
                  <a:ext cx="4748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E74111A0-11EA-4802-B02E-2E8AB6631EF6}"/>
                    </a:ext>
                  </a:extLst>
                </p14:cNvPr>
                <p14:cNvContentPartPr/>
                <p14:nvPr/>
              </p14:nvContentPartPr>
              <p14:xfrm>
                <a:off x="1492315" y="4721531"/>
                <a:ext cx="160560" cy="35244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E74111A0-11EA-4802-B02E-2E8AB6631EF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483315" y="4712531"/>
                  <a:ext cx="1782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0AEABF74-A089-4509-A464-AABA329E2555}"/>
                    </a:ext>
                  </a:extLst>
                </p14:cNvPr>
                <p14:cNvContentPartPr/>
                <p14:nvPr/>
              </p14:nvContentPartPr>
              <p14:xfrm>
                <a:off x="1849435" y="4953011"/>
                <a:ext cx="34560" cy="1440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0AEABF74-A089-4509-A464-AABA329E255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840435" y="4944011"/>
                  <a:ext cx="52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1FC4603D-BE92-4191-9F4C-A69B4BEB726C}"/>
                    </a:ext>
                  </a:extLst>
                </p14:cNvPr>
                <p14:cNvContentPartPr/>
                <p14:nvPr/>
              </p14:nvContentPartPr>
              <p14:xfrm>
                <a:off x="2034115" y="4774451"/>
                <a:ext cx="181800" cy="30996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1FC4603D-BE92-4191-9F4C-A69B4BEB726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025475" y="4765811"/>
                  <a:ext cx="1994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BFA7FAD2-43E8-4CF4-96E2-EA91EAB46E40}"/>
                    </a:ext>
                  </a:extLst>
                </p14:cNvPr>
                <p14:cNvContentPartPr/>
                <p14:nvPr/>
              </p14:nvContentPartPr>
              <p14:xfrm>
                <a:off x="1949155" y="4823051"/>
                <a:ext cx="329760" cy="13968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BFA7FAD2-43E8-4CF4-96E2-EA91EAB46E4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940155" y="4814051"/>
                  <a:ext cx="347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AE630C27-65A5-4A8E-92EB-FF1B07008066}"/>
                    </a:ext>
                  </a:extLst>
                </p14:cNvPr>
                <p14:cNvContentPartPr/>
                <p14:nvPr/>
              </p14:nvContentPartPr>
              <p14:xfrm>
                <a:off x="469915" y="5463131"/>
                <a:ext cx="45000" cy="22464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AE630C27-65A5-4A8E-92EB-FF1B0700806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61275" y="5454491"/>
                  <a:ext cx="626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75C7A090-C3A2-4DD5-9F4F-A1E047D14721}"/>
                    </a:ext>
                  </a:extLst>
                </p14:cNvPr>
                <p14:cNvContentPartPr/>
                <p14:nvPr/>
              </p14:nvContentPartPr>
              <p14:xfrm>
                <a:off x="480355" y="5382131"/>
                <a:ext cx="201240" cy="30600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75C7A090-C3A2-4DD5-9F4F-A1E047D1472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71715" y="5373491"/>
                  <a:ext cx="2188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E15C7AEA-3BE2-4EE6-AD99-26D6FF537C28}"/>
                    </a:ext>
                  </a:extLst>
                </p14:cNvPr>
                <p14:cNvContentPartPr/>
                <p14:nvPr/>
              </p14:nvContentPartPr>
              <p14:xfrm>
                <a:off x="883915" y="5478611"/>
                <a:ext cx="175320" cy="756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E15C7AEA-3BE2-4EE6-AD99-26D6FF537C2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75275" y="5469611"/>
                  <a:ext cx="192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47254045-45E0-4FFF-85F6-F81D5A92B5B0}"/>
                    </a:ext>
                  </a:extLst>
                </p14:cNvPr>
                <p14:cNvContentPartPr/>
                <p14:nvPr/>
              </p14:nvContentPartPr>
              <p14:xfrm>
                <a:off x="798235" y="5526851"/>
                <a:ext cx="201240" cy="3348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47254045-45E0-4FFF-85F6-F81D5A92B5B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89235" y="5518211"/>
                  <a:ext cx="218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DD596436-4CA2-4978-904C-05C413664B51}"/>
                    </a:ext>
                  </a:extLst>
                </p14:cNvPr>
                <p14:cNvContentPartPr/>
                <p14:nvPr/>
              </p14:nvContentPartPr>
              <p14:xfrm>
                <a:off x="1223395" y="5321291"/>
                <a:ext cx="114840" cy="22392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DD596436-4CA2-4978-904C-05C413664B5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214395" y="5312291"/>
                  <a:ext cx="1324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2C228D51-017F-41CE-A230-AB1046BDE673}"/>
                    </a:ext>
                  </a:extLst>
                </p14:cNvPr>
                <p14:cNvContentPartPr/>
                <p14:nvPr/>
              </p14:nvContentPartPr>
              <p14:xfrm>
                <a:off x="1406995" y="5353331"/>
                <a:ext cx="262800" cy="41364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2C228D51-017F-41CE-A230-AB1046BDE67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398355" y="5344691"/>
                  <a:ext cx="2804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1E6D1C77-618A-4FD4-AE6A-1A0002BBAC39}"/>
                    </a:ext>
                  </a:extLst>
                </p14:cNvPr>
                <p14:cNvContentPartPr/>
                <p14:nvPr/>
              </p14:nvContentPartPr>
              <p14:xfrm>
                <a:off x="1685275" y="5524691"/>
                <a:ext cx="172440" cy="187920"/>
              </p14:xfrm>
            </p:contentPart>
          </mc:Choice>
          <mc:Fallback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1E6D1C77-618A-4FD4-AE6A-1A0002BBAC3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676635" y="5515691"/>
                  <a:ext cx="190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FD2CB94A-DBE1-4268-A6CC-109DC0417F09}"/>
                    </a:ext>
                  </a:extLst>
                </p14:cNvPr>
                <p14:cNvContentPartPr/>
                <p14:nvPr/>
              </p14:nvContentPartPr>
              <p14:xfrm>
                <a:off x="1690675" y="5555291"/>
                <a:ext cx="171000" cy="48960"/>
              </p14:xfrm>
            </p:contentPart>
          </mc:Choice>
          <mc:Fallback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FD2CB94A-DBE1-4268-A6CC-109DC0417F0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681675" y="5546651"/>
                  <a:ext cx="188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17768B17-60AE-4910-92DB-FC9A33369022}"/>
                    </a:ext>
                  </a:extLst>
                </p14:cNvPr>
                <p14:cNvContentPartPr/>
                <p14:nvPr/>
              </p14:nvContentPartPr>
              <p14:xfrm>
                <a:off x="1964635" y="5597771"/>
                <a:ext cx="185760" cy="19872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17768B17-60AE-4910-92DB-FC9A3336902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955635" y="5589131"/>
                  <a:ext cx="203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7615D3E6-D63B-4C2B-AB50-72DBE852B1D3}"/>
                    </a:ext>
                  </a:extLst>
                </p14:cNvPr>
                <p14:cNvContentPartPr/>
                <p14:nvPr/>
              </p14:nvContentPartPr>
              <p14:xfrm>
                <a:off x="2485915" y="6203651"/>
                <a:ext cx="55440" cy="7164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7615D3E6-D63B-4C2B-AB50-72DBE852B1D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477275" y="6195011"/>
                  <a:ext cx="73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6E2DC69E-E4BC-43FA-8314-5B90F26E22D6}"/>
                    </a:ext>
                  </a:extLst>
                </p14:cNvPr>
                <p14:cNvContentPartPr/>
                <p14:nvPr/>
              </p14:nvContentPartPr>
              <p14:xfrm>
                <a:off x="2735395" y="6176651"/>
                <a:ext cx="46440" cy="2376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6E2DC69E-E4BC-43FA-8314-5B90F26E22D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726755" y="6167651"/>
                  <a:ext cx="64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D4C975C3-AA19-4F14-85F4-E254A48A5714}"/>
                    </a:ext>
                  </a:extLst>
                </p14:cNvPr>
                <p14:cNvContentPartPr/>
                <p14:nvPr/>
              </p14:nvContentPartPr>
              <p14:xfrm>
                <a:off x="2552875" y="6018611"/>
                <a:ext cx="58320" cy="2268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D4C975C3-AA19-4F14-85F4-E254A48A571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543875" y="6009971"/>
                  <a:ext cx="75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DF2AAF71-7262-41E5-B3FF-0F416383A829}"/>
                    </a:ext>
                  </a:extLst>
                </p14:cNvPr>
                <p14:cNvContentPartPr/>
                <p14:nvPr/>
              </p14:nvContentPartPr>
              <p14:xfrm>
                <a:off x="3043555" y="5610371"/>
                <a:ext cx="222480" cy="55980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DF2AAF71-7262-41E5-B3FF-0F416383A82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034555" y="5601731"/>
                  <a:ext cx="24012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43720159-E20C-4FAE-9520-4B9D0242B2A8}"/>
                    </a:ext>
                  </a:extLst>
                </p14:cNvPr>
                <p14:cNvContentPartPr/>
                <p14:nvPr/>
              </p14:nvContentPartPr>
              <p14:xfrm>
                <a:off x="3319315" y="6017171"/>
                <a:ext cx="201240" cy="22680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43720159-E20C-4FAE-9520-4B9D0242B2A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310675" y="6008531"/>
                  <a:ext cx="218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ABEB1D14-06A8-45BE-8AFB-2B38A8CF7660}"/>
                    </a:ext>
                  </a:extLst>
                </p14:cNvPr>
                <p14:cNvContentPartPr/>
                <p14:nvPr/>
              </p14:nvContentPartPr>
              <p14:xfrm>
                <a:off x="3260275" y="6021851"/>
                <a:ext cx="317880" cy="19980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ABEB1D14-06A8-45BE-8AFB-2B38A8CF766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251635" y="6013211"/>
                  <a:ext cx="335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830ED4F6-7DF0-4AEC-92C3-7AFF72A879C0}"/>
                    </a:ext>
                  </a:extLst>
                </p14:cNvPr>
                <p14:cNvContentPartPr/>
                <p14:nvPr/>
              </p14:nvContentPartPr>
              <p14:xfrm>
                <a:off x="3858595" y="5885051"/>
                <a:ext cx="250920" cy="15876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830ED4F6-7DF0-4AEC-92C3-7AFF72A879C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849955" y="5876051"/>
                  <a:ext cx="268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26022CDF-F496-406E-833C-F878187AF73F}"/>
                    </a:ext>
                  </a:extLst>
                </p14:cNvPr>
                <p14:cNvContentPartPr/>
                <p14:nvPr/>
              </p14:nvContentPartPr>
              <p14:xfrm>
                <a:off x="3148675" y="5554211"/>
                <a:ext cx="295200" cy="29448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26022CDF-F496-406E-833C-F878187AF73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140035" y="5545571"/>
                  <a:ext cx="3128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4B3CB034-8EF2-49BC-802B-7065553AD4DA}"/>
                    </a:ext>
                  </a:extLst>
                </p14:cNvPr>
                <p14:cNvContentPartPr/>
                <p14:nvPr/>
              </p14:nvContentPartPr>
              <p14:xfrm>
                <a:off x="4401115" y="5600651"/>
                <a:ext cx="298080" cy="23256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4B3CB034-8EF2-49BC-802B-7065553AD4D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392115" y="5592011"/>
                  <a:ext cx="3157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65D91F27-87EE-4761-9BEB-6D689F12E727}"/>
                    </a:ext>
                  </a:extLst>
                </p14:cNvPr>
                <p14:cNvContentPartPr/>
                <p14:nvPr/>
              </p14:nvContentPartPr>
              <p14:xfrm>
                <a:off x="4295635" y="5631971"/>
                <a:ext cx="420480" cy="12240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65D91F27-87EE-4761-9BEB-6D689F12E72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286995" y="5623331"/>
                  <a:ext cx="438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0CD31F80-0CBE-4E02-9859-B2F12AAA6CAF}"/>
                    </a:ext>
                  </a:extLst>
                </p14:cNvPr>
                <p14:cNvContentPartPr/>
                <p14:nvPr/>
              </p14:nvContentPartPr>
              <p14:xfrm>
                <a:off x="4221115" y="5927531"/>
                <a:ext cx="639360" cy="37080"/>
              </p14:xfrm>
            </p:contentPart>
          </mc:Choice>
          <mc:Fallback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0CD31F80-0CBE-4E02-9859-B2F12AAA6CA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212115" y="5918531"/>
                  <a:ext cx="657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D6B13DF3-D3E9-4F84-AA0E-C5EA83434038}"/>
                    </a:ext>
                  </a:extLst>
                </p14:cNvPr>
                <p14:cNvContentPartPr/>
                <p14:nvPr/>
              </p14:nvContentPartPr>
              <p14:xfrm>
                <a:off x="4353595" y="6151811"/>
                <a:ext cx="290520" cy="281160"/>
              </p14:xfrm>
            </p:contentPart>
          </mc:Choice>
          <mc:Fallback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D6B13DF3-D3E9-4F84-AA0E-C5EA8343403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344955" y="6142811"/>
                  <a:ext cx="3081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9D8B365A-3748-4011-99EB-58B15E889D9B}"/>
                    </a:ext>
                  </a:extLst>
                </p14:cNvPr>
                <p14:cNvContentPartPr/>
                <p14:nvPr/>
              </p14:nvContentPartPr>
              <p14:xfrm>
                <a:off x="4402195" y="6240371"/>
                <a:ext cx="295560" cy="2412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9D8B365A-3748-4011-99EB-58B15E889D9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393195" y="6231731"/>
                  <a:ext cx="313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27F19347-36AC-47A7-900F-DEDF6EA3FA61}"/>
                    </a:ext>
                  </a:extLst>
                </p14:cNvPr>
                <p14:cNvContentPartPr/>
                <p14:nvPr/>
              </p14:nvContentPartPr>
              <p14:xfrm>
                <a:off x="4799635" y="6237851"/>
                <a:ext cx="197280" cy="25092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27F19347-36AC-47A7-900F-DEDF6EA3FA6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790995" y="6229211"/>
                  <a:ext cx="2149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2C0AA8C4-EB4E-4F77-B02C-3F12B6C34A99}"/>
                    </a:ext>
                  </a:extLst>
                </p14:cNvPr>
                <p14:cNvContentPartPr/>
                <p14:nvPr/>
              </p14:nvContentPartPr>
              <p14:xfrm>
                <a:off x="4332715" y="5498771"/>
                <a:ext cx="407160" cy="32868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2C0AA8C4-EB4E-4F77-B02C-3F12B6C34A9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323715" y="5489771"/>
                  <a:ext cx="4248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E2F2CB44-9703-45F0-8CA4-CCAC06A8EE29}"/>
                    </a:ext>
                  </a:extLst>
                </p14:cNvPr>
                <p14:cNvContentPartPr/>
                <p14:nvPr/>
              </p14:nvContentPartPr>
              <p14:xfrm>
                <a:off x="4258915" y="5574731"/>
                <a:ext cx="572040" cy="19008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E2F2CB44-9703-45F0-8CA4-CCAC06A8EE2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249915" y="5566091"/>
                  <a:ext cx="589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D7F3D971-61FA-44F2-997C-85DC0F4847B3}"/>
                    </a:ext>
                  </a:extLst>
                </p14:cNvPr>
                <p14:cNvContentPartPr/>
                <p14:nvPr/>
              </p14:nvContentPartPr>
              <p14:xfrm>
                <a:off x="4285195" y="5465651"/>
                <a:ext cx="469440" cy="30996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D7F3D971-61FA-44F2-997C-85DC0F4847B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276555" y="5456651"/>
                  <a:ext cx="4870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271D199C-DC78-420B-9422-2D8D564D6757}"/>
                    </a:ext>
                  </a:extLst>
                </p14:cNvPr>
                <p14:cNvContentPartPr/>
                <p14:nvPr/>
              </p14:nvContentPartPr>
              <p14:xfrm>
                <a:off x="2907115" y="5036891"/>
                <a:ext cx="120960" cy="1612800"/>
              </p14:xfrm>
            </p:contentPart>
          </mc:Choice>
          <mc:Fallback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271D199C-DC78-420B-9422-2D8D564D675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898475" y="5027891"/>
                  <a:ext cx="138600" cy="16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28E460C0-7370-449A-AB22-04C222778B33}"/>
                    </a:ext>
                  </a:extLst>
                </p14:cNvPr>
                <p14:cNvContentPartPr/>
                <p14:nvPr/>
              </p14:nvContentPartPr>
              <p14:xfrm>
                <a:off x="2816755" y="5040491"/>
                <a:ext cx="2605680" cy="160380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28E460C0-7370-449A-AB22-04C222778B3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807755" y="5031851"/>
                  <a:ext cx="2623320" cy="162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Agrupar 221">
            <a:extLst>
              <a:ext uri="{FF2B5EF4-FFF2-40B4-BE49-F238E27FC236}">
                <a16:creationId xmlns:a16="http://schemas.microsoft.com/office/drawing/2014/main" id="{8C694664-2B84-4E12-B29E-A8567A9569E3}"/>
              </a:ext>
            </a:extLst>
          </p:cNvPr>
          <p:cNvGrpSpPr/>
          <p:nvPr/>
        </p:nvGrpSpPr>
        <p:grpSpPr>
          <a:xfrm>
            <a:off x="3993955" y="4557011"/>
            <a:ext cx="2482920" cy="360360"/>
            <a:chOff x="3993955" y="4557011"/>
            <a:chExt cx="248292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884ACA79-8085-448E-88B7-6396C4324836}"/>
                    </a:ext>
                  </a:extLst>
                </p14:cNvPr>
                <p14:cNvContentPartPr/>
                <p14:nvPr/>
              </p14:nvContentPartPr>
              <p14:xfrm>
                <a:off x="3993955" y="4634771"/>
                <a:ext cx="816840" cy="27072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884ACA79-8085-448E-88B7-6396C432483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984955" y="4626131"/>
                  <a:ext cx="8344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F6FEBEE6-B2AD-4658-A8FD-5A3B0B8040F0}"/>
                    </a:ext>
                  </a:extLst>
                </p14:cNvPr>
                <p14:cNvContentPartPr/>
                <p14:nvPr/>
              </p14:nvContentPartPr>
              <p14:xfrm>
                <a:off x="4983595" y="4564931"/>
                <a:ext cx="428040" cy="35244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F6FEBEE6-B2AD-4658-A8FD-5A3B0B8040F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974595" y="4556291"/>
                  <a:ext cx="4456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356E8FAB-02E3-4581-A550-BA3864F8A324}"/>
                    </a:ext>
                  </a:extLst>
                </p14:cNvPr>
                <p14:cNvContentPartPr/>
                <p14:nvPr/>
              </p14:nvContentPartPr>
              <p14:xfrm>
                <a:off x="5431435" y="4746011"/>
                <a:ext cx="311040" cy="15156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356E8FAB-02E3-4581-A550-BA3864F8A32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422795" y="4737371"/>
                  <a:ext cx="328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24961F5B-ABBC-48CB-BB6A-02B0A964AA06}"/>
                    </a:ext>
                  </a:extLst>
                </p14:cNvPr>
                <p14:cNvContentPartPr/>
                <p14:nvPr/>
              </p14:nvContentPartPr>
              <p14:xfrm>
                <a:off x="5843995" y="4557011"/>
                <a:ext cx="368280" cy="33768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24961F5B-ABBC-48CB-BB6A-02B0A964AA0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834995" y="4548011"/>
                  <a:ext cx="3859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504CD719-D50A-49BB-AD6F-5D0FE6757050}"/>
                    </a:ext>
                  </a:extLst>
                </p14:cNvPr>
                <p14:cNvContentPartPr/>
                <p14:nvPr/>
              </p14:nvContentPartPr>
              <p14:xfrm>
                <a:off x="6327115" y="4698851"/>
                <a:ext cx="149760" cy="15264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504CD719-D50A-49BB-AD6F-5D0FE675705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318115" y="4689851"/>
                  <a:ext cx="167400" cy="170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0531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F15E954-36E9-4828-A43A-7B3FC3FEED32}"/>
              </a:ext>
            </a:extLst>
          </p:cNvPr>
          <p:cNvSpPr txBox="1"/>
          <p:nvPr/>
        </p:nvSpPr>
        <p:spPr>
          <a:xfrm>
            <a:off x="479394" y="568170"/>
            <a:ext cx="664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da produção em processo contínuo (P</a:t>
            </a:r>
            <a:r>
              <a:rPr lang="pt-BR" baseline="-25000" dirty="0"/>
              <a:t>RX</a:t>
            </a:r>
            <a:r>
              <a:rPr lang="pt-BR" dirty="0"/>
              <a:t> e P</a:t>
            </a:r>
            <a:r>
              <a:rPr lang="pt-BR" baseline="-25000" dirty="0"/>
              <a:t>RP</a:t>
            </a:r>
            <a:r>
              <a:rPr lang="pt-BR" dirty="0"/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242B563B-D0F9-45A7-8C0E-176B5D354EE0}"/>
                  </a:ext>
                </a:extLst>
              </p14:cNvPr>
              <p14:cNvContentPartPr/>
              <p14:nvPr/>
            </p14:nvContentPartPr>
            <p14:xfrm>
              <a:off x="1702555" y="2081651"/>
              <a:ext cx="104040" cy="19296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242B563B-D0F9-45A7-8C0E-176B5D354E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3555" y="2072651"/>
                <a:ext cx="121680" cy="21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8F1D97A-0BB3-4A5F-8893-7313BAABCF2E}"/>
              </a:ext>
            </a:extLst>
          </p:cNvPr>
          <p:cNvGrpSpPr/>
          <p:nvPr/>
        </p:nvGrpSpPr>
        <p:grpSpPr>
          <a:xfrm>
            <a:off x="607435" y="1334291"/>
            <a:ext cx="6833520" cy="627480"/>
            <a:chOff x="607435" y="1334291"/>
            <a:chExt cx="6833520" cy="62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FE07CFF3-DA27-4933-99DC-267F41FCFF14}"/>
                    </a:ext>
                  </a:extLst>
                </p14:cNvPr>
                <p14:cNvContentPartPr/>
                <p14:nvPr/>
              </p14:nvContentPartPr>
              <p14:xfrm>
                <a:off x="607435" y="1334291"/>
                <a:ext cx="193680" cy="56880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FE07CFF3-DA27-4933-99DC-267F41FCFF1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8795" y="1325291"/>
                  <a:ext cx="21132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57BD414C-488F-4459-915A-6CDC1312E269}"/>
                    </a:ext>
                  </a:extLst>
                </p14:cNvPr>
                <p14:cNvContentPartPr/>
                <p14:nvPr/>
              </p14:nvContentPartPr>
              <p14:xfrm>
                <a:off x="880675" y="1754411"/>
                <a:ext cx="221040" cy="19044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57BD414C-488F-4459-915A-6CDC1312E2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2035" y="1745411"/>
                  <a:ext cx="238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65128A0D-3417-42D1-A86A-8CDB5B8B2A37}"/>
                    </a:ext>
                  </a:extLst>
                </p14:cNvPr>
                <p14:cNvContentPartPr/>
                <p14:nvPr/>
              </p14:nvContentPartPr>
              <p14:xfrm>
                <a:off x="1055995" y="1790771"/>
                <a:ext cx="156240" cy="17100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65128A0D-3417-42D1-A86A-8CDB5B8B2A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6995" y="1782131"/>
                  <a:ext cx="173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0B8C42CE-28D5-4492-BBAE-0B4CFB02E3E0}"/>
                    </a:ext>
                  </a:extLst>
                </p14:cNvPr>
                <p14:cNvContentPartPr/>
                <p14:nvPr/>
              </p14:nvContentPartPr>
              <p14:xfrm>
                <a:off x="1186675" y="1513931"/>
                <a:ext cx="532080" cy="44640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0B8C42CE-28D5-4492-BBAE-0B4CFB02E3E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77675" y="1504931"/>
                  <a:ext cx="5497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014114F3-D14F-4A11-B55C-263C39F3C342}"/>
                    </a:ext>
                  </a:extLst>
                </p14:cNvPr>
                <p14:cNvContentPartPr/>
                <p14:nvPr/>
              </p14:nvContentPartPr>
              <p14:xfrm>
                <a:off x="1664035" y="1728851"/>
                <a:ext cx="209160" cy="19548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014114F3-D14F-4A11-B55C-263C39F3C34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5395" y="1719851"/>
                  <a:ext cx="226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349B09F5-0759-4CCC-86C1-0E7D8EAF3850}"/>
                    </a:ext>
                  </a:extLst>
                </p14:cNvPr>
                <p14:cNvContentPartPr/>
                <p14:nvPr/>
              </p14:nvContentPartPr>
              <p14:xfrm>
                <a:off x="1856995" y="1793291"/>
                <a:ext cx="268560" cy="12168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349B09F5-0759-4CCC-86C1-0E7D8EAF38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47995" y="1784651"/>
                  <a:ext cx="286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378A0C25-0877-42E7-B4DA-912B19785CF0}"/>
                    </a:ext>
                  </a:extLst>
                </p14:cNvPr>
                <p14:cNvContentPartPr/>
                <p14:nvPr/>
              </p14:nvContentPartPr>
              <p14:xfrm>
                <a:off x="2026555" y="1783211"/>
                <a:ext cx="146160" cy="15156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378A0C25-0877-42E7-B4DA-912B19785CF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17915" y="1774211"/>
                  <a:ext cx="163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E144F27C-DD1B-4561-A0AB-641F9120F662}"/>
                    </a:ext>
                  </a:extLst>
                </p14:cNvPr>
                <p14:cNvContentPartPr/>
                <p14:nvPr/>
              </p14:nvContentPartPr>
              <p14:xfrm>
                <a:off x="1855915" y="1692851"/>
                <a:ext cx="96120" cy="3708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E144F27C-DD1B-4561-A0AB-641F9120F66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47275" y="1684211"/>
                  <a:ext cx="113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76661CF1-E906-4D74-A092-9A1F6C5B55FB}"/>
                    </a:ext>
                  </a:extLst>
                </p14:cNvPr>
                <p14:cNvContentPartPr/>
                <p14:nvPr/>
              </p14:nvContentPartPr>
              <p14:xfrm>
                <a:off x="2363875" y="1656491"/>
                <a:ext cx="218160" cy="19188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76661CF1-E906-4D74-A092-9A1F6C5B55F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55235" y="1647491"/>
                  <a:ext cx="235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3F555ED0-3248-4999-9DFF-821ED07AB306}"/>
                    </a:ext>
                  </a:extLst>
                </p14:cNvPr>
                <p14:cNvContentPartPr/>
                <p14:nvPr/>
              </p14:nvContentPartPr>
              <p14:xfrm>
                <a:off x="2907115" y="1530131"/>
                <a:ext cx="4533840" cy="26532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3F555ED0-3248-4999-9DFF-821ED07AB30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98115" y="1521131"/>
                  <a:ext cx="455148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F66E5D5-0107-4556-A1D5-2D93A5BE890F}"/>
              </a:ext>
            </a:extLst>
          </p:cNvPr>
          <p:cNvGrpSpPr/>
          <p:nvPr/>
        </p:nvGrpSpPr>
        <p:grpSpPr>
          <a:xfrm>
            <a:off x="3347035" y="1123331"/>
            <a:ext cx="1224720" cy="289800"/>
            <a:chOff x="3347035" y="1123331"/>
            <a:chExt cx="122472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6C915499-8B0E-461C-A3AB-FFF4EECA8DB0}"/>
                    </a:ext>
                  </a:extLst>
                </p14:cNvPr>
                <p14:cNvContentPartPr/>
                <p14:nvPr/>
              </p14:nvContentPartPr>
              <p14:xfrm>
                <a:off x="3347035" y="1123331"/>
                <a:ext cx="308880" cy="28980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6C915499-8B0E-461C-A3AB-FFF4EECA8D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38035" y="1114331"/>
                  <a:ext cx="3265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964F3031-E810-487B-9521-67D5CC8CA163}"/>
                    </a:ext>
                  </a:extLst>
                </p14:cNvPr>
                <p14:cNvContentPartPr/>
                <p14:nvPr/>
              </p14:nvContentPartPr>
              <p14:xfrm>
                <a:off x="3678955" y="1224491"/>
                <a:ext cx="453240" cy="16164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964F3031-E810-487B-9521-67D5CC8CA16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69955" y="1215851"/>
                  <a:ext cx="470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F344951E-9713-4D97-8B18-18B16CB596B6}"/>
                    </a:ext>
                  </a:extLst>
                </p14:cNvPr>
                <p14:cNvContentPartPr/>
                <p14:nvPr/>
              </p14:nvContentPartPr>
              <p14:xfrm>
                <a:off x="4214635" y="1247531"/>
                <a:ext cx="357120" cy="8280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F344951E-9713-4D97-8B18-18B16CB596B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05995" y="1238531"/>
                  <a:ext cx="3747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700FA95B-77C6-4A30-AE62-F6BEEE994088}"/>
              </a:ext>
            </a:extLst>
          </p:cNvPr>
          <p:cNvGrpSpPr/>
          <p:nvPr/>
        </p:nvGrpSpPr>
        <p:grpSpPr>
          <a:xfrm>
            <a:off x="4884955" y="814811"/>
            <a:ext cx="1967760" cy="630360"/>
            <a:chOff x="4884955" y="814811"/>
            <a:chExt cx="1967760" cy="63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01A00386-686E-4430-87AC-B96B64B9871E}"/>
                    </a:ext>
                  </a:extLst>
                </p14:cNvPr>
                <p14:cNvContentPartPr/>
                <p14:nvPr/>
              </p14:nvContentPartPr>
              <p14:xfrm>
                <a:off x="4884955" y="923891"/>
                <a:ext cx="165960" cy="45288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01A00386-686E-4430-87AC-B96B64B9871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76315" y="915251"/>
                  <a:ext cx="18360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B82D74FB-F355-4EED-954A-0A81DE9B38D4}"/>
                    </a:ext>
                  </a:extLst>
                </p14:cNvPr>
                <p14:cNvContentPartPr/>
                <p14:nvPr/>
              </p14:nvContentPartPr>
              <p14:xfrm>
                <a:off x="5105635" y="1132691"/>
                <a:ext cx="252360" cy="14256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B82D74FB-F355-4EED-954A-0A81DE9B38D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96635" y="1123691"/>
                  <a:ext cx="270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4892FCD0-8FDE-451A-9888-3020E7A5E1D6}"/>
                    </a:ext>
                  </a:extLst>
                </p14:cNvPr>
                <p14:cNvContentPartPr/>
                <p14:nvPr/>
              </p14:nvContentPartPr>
              <p14:xfrm>
                <a:off x="5398675" y="1137731"/>
                <a:ext cx="95760" cy="11520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4892FCD0-8FDE-451A-9888-3020E7A5E1D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90035" y="1129091"/>
                  <a:ext cx="113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CDAC25B8-97D8-411F-927A-691DAE2B64D5}"/>
                    </a:ext>
                  </a:extLst>
                </p14:cNvPr>
                <p14:cNvContentPartPr/>
                <p14:nvPr/>
              </p14:nvContentPartPr>
              <p14:xfrm>
                <a:off x="5551675" y="966731"/>
                <a:ext cx="726120" cy="47844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CDAC25B8-97D8-411F-927A-691DAE2B64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43035" y="957731"/>
                  <a:ext cx="74376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9F446A7E-CBC0-40C1-B18A-AEDB1E433E24}"/>
                    </a:ext>
                  </a:extLst>
                </p14:cNvPr>
                <p14:cNvContentPartPr/>
                <p14:nvPr/>
              </p14:nvContentPartPr>
              <p14:xfrm>
                <a:off x="6261955" y="1030451"/>
                <a:ext cx="1800" cy="3240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9F446A7E-CBC0-40C1-B18A-AEDB1E433E2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52955" y="1021451"/>
                  <a:ext cx="19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7541B7BB-885D-4931-A9F4-BCAA17D1E53A}"/>
                    </a:ext>
                  </a:extLst>
                </p14:cNvPr>
                <p14:cNvContentPartPr/>
                <p14:nvPr/>
              </p14:nvContentPartPr>
              <p14:xfrm>
                <a:off x="6223435" y="1140251"/>
                <a:ext cx="162000" cy="10584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7541B7BB-885D-4931-A9F4-BCAA17D1E53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14795" y="1131251"/>
                  <a:ext cx="179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72BC7288-CFC0-4E03-9F2C-6563A748A2C3}"/>
                    </a:ext>
                  </a:extLst>
                </p14:cNvPr>
                <p14:cNvContentPartPr/>
                <p14:nvPr/>
              </p14:nvContentPartPr>
              <p14:xfrm>
                <a:off x="6432235" y="814811"/>
                <a:ext cx="198720" cy="47232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72BC7288-CFC0-4E03-9F2C-6563A748A2C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23595" y="805811"/>
                  <a:ext cx="21636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F60C2546-A280-42A7-8243-B6E7E88DAA42}"/>
                    </a:ext>
                  </a:extLst>
                </p14:cNvPr>
                <p14:cNvContentPartPr/>
                <p14:nvPr/>
              </p14:nvContentPartPr>
              <p14:xfrm>
                <a:off x="6687115" y="1124771"/>
                <a:ext cx="165600" cy="13968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F60C2546-A280-42A7-8243-B6E7E88DAA4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78115" y="1116131"/>
                  <a:ext cx="18324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C01D7D7A-8392-4B17-BAAF-8714DD53AACE}"/>
              </a:ext>
            </a:extLst>
          </p:cNvPr>
          <p:cNvGrpSpPr/>
          <p:nvPr/>
        </p:nvGrpSpPr>
        <p:grpSpPr>
          <a:xfrm>
            <a:off x="3828715" y="1854491"/>
            <a:ext cx="1936080" cy="518040"/>
            <a:chOff x="3828715" y="1854491"/>
            <a:chExt cx="1936080" cy="51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0C65E022-F895-4CE7-8B4A-D593578FC81A}"/>
                    </a:ext>
                  </a:extLst>
                </p14:cNvPr>
                <p14:cNvContentPartPr/>
                <p14:nvPr/>
              </p14:nvContentPartPr>
              <p14:xfrm>
                <a:off x="3965155" y="1854491"/>
                <a:ext cx="256680" cy="41184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0C65E022-F895-4CE7-8B4A-D593578FC81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56155" y="1845851"/>
                  <a:ext cx="2743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C65B5987-3643-48A4-A26B-B9E40116C116}"/>
                    </a:ext>
                  </a:extLst>
                </p14:cNvPr>
                <p14:cNvContentPartPr/>
                <p14:nvPr/>
              </p14:nvContentPartPr>
              <p14:xfrm>
                <a:off x="3828715" y="1970411"/>
                <a:ext cx="280080" cy="9612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C65B5987-3643-48A4-A26B-B9E40116C1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19715" y="1961771"/>
                  <a:ext cx="297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E1F34A55-E4E7-430A-A04A-24D168B77D03}"/>
                    </a:ext>
                  </a:extLst>
                </p14:cNvPr>
                <p14:cNvContentPartPr/>
                <p14:nvPr/>
              </p14:nvContentPartPr>
              <p14:xfrm>
                <a:off x="4366555" y="1972211"/>
                <a:ext cx="835200" cy="27396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E1F34A55-E4E7-430A-A04A-24D168B77D0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57915" y="1963211"/>
                  <a:ext cx="8528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1D0CC478-E2D0-4B0E-A643-6BFCCF4B25E8}"/>
                    </a:ext>
                  </a:extLst>
                </p14:cNvPr>
                <p14:cNvContentPartPr/>
                <p14:nvPr/>
              </p14:nvContentPartPr>
              <p14:xfrm>
                <a:off x="5310835" y="1914971"/>
                <a:ext cx="154800" cy="45756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1D0CC478-E2D0-4B0E-A643-6BFCCF4B25E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01835" y="1906331"/>
                  <a:ext cx="17244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9AEAB799-969B-4808-8DD7-A3F57FEA0FE1}"/>
                    </a:ext>
                  </a:extLst>
                </p14:cNvPr>
                <p14:cNvContentPartPr/>
                <p14:nvPr/>
              </p14:nvContentPartPr>
              <p14:xfrm>
                <a:off x="5532235" y="1934771"/>
                <a:ext cx="232560" cy="20268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9AEAB799-969B-4808-8DD7-A3F57FEA0F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23235" y="1926131"/>
                  <a:ext cx="250200" cy="22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5C6A959A-7B31-47B6-BFA8-558AA98540E5}"/>
                  </a:ext>
                </a:extLst>
              </p14:cNvPr>
              <p14:cNvContentPartPr/>
              <p14:nvPr/>
            </p14:nvContentPartPr>
            <p14:xfrm>
              <a:off x="459475" y="2821091"/>
              <a:ext cx="127080" cy="534960"/>
            </p14:xfrm>
          </p:contentPart>
        </mc:Choice>
        <mc:Fallback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5C6A959A-7B31-47B6-BFA8-558AA98540E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50835" y="2812091"/>
                <a:ext cx="14472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7" name="Tinta 36">
                <a:extLst>
                  <a:ext uri="{FF2B5EF4-FFF2-40B4-BE49-F238E27FC236}">
                    <a16:creationId xmlns:a16="http://schemas.microsoft.com/office/drawing/2014/main" id="{ED9E4009-D2C7-430A-849D-3F7118BB4FD6}"/>
                  </a:ext>
                </a:extLst>
              </p14:cNvPr>
              <p14:cNvContentPartPr/>
              <p14:nvPr/>
            </p14:nvContentPartPr>
            <p14:xfrm>
              <a:off x="635155" y="3185771"/>
              <a:ext cx="231840" cy="354600"/>
            </p14:xfrm>
          </p:contentPart>
        </mc:Choice>
        <mc:Fallback>
          <p:pic>
            <p:nvPicPr>
              <p:cNvPr id="37" name="Tinta 36">
                <a:extLst>
                  <a:ext uri="{FF2B5EF4-FFF2-40B4-BE49-F238E27FC236}">
                    <a16:creationId xmlns:a16="http://schemas.microsoft.com/office/drawing/2014/main" id="{ED9E4009-D2C7-430A-849D-3F7118BB4FD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6155" y="3177131"/>
                <a:ext cx="2494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E041FBDE-A045-4764-841C-013CAA811D9C}"/>
                  </a:ext>
                </a:extLst>
              </p14:cNvPr>
              <p14:cNvContentPartPr/>
              <p14:nvPr/>
            </p14:nvContentPartPr>
            <p14:xfrm>
              <a:off x="933235" y="3423371"/>
              <a:ext cx="269280" cy="199800"/>
            </p14:xfrm>
          </p:contentPart>
        </mc:Choice>
        <mc:Fallback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E041FBDE-A045-4764-841C-013CAA811D9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24595" y="3414371"/>
                <a:ext cx="2869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9" name="Tinta 38">
                <a:extLst>
                  <a:ext uri="{FF2B5EF4-FFF2-40B4-BE49-F238E27FC236}">
                    <a16:creationId xmlns:a16="http://schemas.microsoft.com/office/drawing/2014/main" id="{EA19DC52-AB9F-431E-A13A-CE4DDE2E057F}"/>
                  </a:ext>
                </a:extLst>
              </p14:cNvPr>
              <p14:cNvContentPartPr/>
              <p14:nvPr/>
            </p14:nvContentPartPr>
            <p14:xfrm>
              <a:off x="1316635" y="3281531"/>
              <a:ext cx="290520" cy="204840"/>
            </p14:xfrm>
          </p:contentPart>
        </mc:Choice>
        <mc:Fallback>
          <p:pic>
            <p:nvPicPr>
              <p:cNvPr id="39" name="Tinta 38">
                <a:extLst>
                  <a:ext uri="{FF2B5EF4-FFF2-40B4-BE49-F238E27FC236}">
                    <a16:creationId xmlns:a16="http://schemas.microsoft.com/office/drawing/2014/main" id="{EA19DC52-AB9F-431E-A13A-CE4DDE2E057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307635" y="3272891"/>
                <a:ext cx="3081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7" name="Tinta 66">
                <a:extLst>
                  <a:ext uri="{FF2B5EF4-FFF2-40B4-BE49-F238E27FC236}">
                    <a16:creationId xmlns:a16="http://schemas.microsoft.com/office/drawing/2014/main" id="{3C44926C-5358-40D2-871A-E8D4BF6A10E2}"/>
                  </a:ext>
                </a:extLst>
              </p14:cNvPr>
              <p14:cNvContentPartPr/>
              <p14:nvPr/>
            </p14:nvContentPartPr>
            <p14:xfrm>
              <a:off x="2345875" y="3269651"/>
              <a:ext cx="4658040" cy="73440"/>
            </p14:xfrm>
          </p:contentPart>
        </mc:Choice>
        <mc:Fallback>
          <p:pic>
            <p:nvPicPr>
              <p:cNvPr id="67" name="Tinta 66">
                <a:extLst>
                  <a:ext uri="{FF2B5EF4-FFF2-40B4-BE49-F238E27FC236}">
                    <a16:creationId xmlns:a16="http://schemas.microsoft.com/office/drawing/2014/main" id="{3C44926C-5358-40D2-871A-E8D4BF6A10E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336875" y="3260651"/>
                <a:ext cx="46756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9" name="Tinta 68">
                <a:extLst>
                  <a:ext uri="{FF2B5EF4-FFF2-40B4-BE49-F238E27FC236}">
                    <a16:creationId xmlns:a16="http://schemas.microsoft.com/office/drawing/2014/main" id="{FE20BF9C-4E36-44A9-B8DA-B24EC9627627}"/>
                  </a:ext>
                </a:extLst>
              </p14:cNvPr>
              <p14:cNvContentPartPr/>
              <p14:nvPr/>
            </p14:nvContentPartPr>
            <p14:xfrm>
              <a:off x="7332955" y="3184331"/>
              <a:ext cx="205560" cy="31680"/>
            </p14:xfrm>
          </p:contentPart>
        </mc:Choice>
        <mc:Fallback>
          <p:pic>
            <p:nvPicPr>
              <p:cNvPr id="69" name="Tinta 68">
                <a:extLst>
                  <a:ext uri="{FF2B5EF4-FFF2-40B4-BE49-F238E27FC236}">
                    <a16:creationId xmlns:a16="http://schemas.microsoft.com/office/drawing/2014/main" id="{FE20BF9C-4E36-44A9-B8DA-B24EC962762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324315" y="3175331"/>
                <a:ext cx="2232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0" name="Tinta 69">
                <a:extLst>
                  <a:ext uri="{FF2B5EF4-FFF2-40B4-BE49-F238E27FC236}">
                    <a16:creationId xmlns:a16="http://schemas.microsoft.com/office/drawing/2014/main" id="{30A87AC7-7D1D-47BA-9101-068A4292956A}"/>
                  </a:ext>
                </a:extLst>
              </p14:cNvPr>
              <p14:cNvContentPartPr/>
              <p14:nvPr/>
            </p14:nvContentPartPr>
            <p14:xfrm>
              <a:off x="7195075" y="3335891"/>
              <a:ext cx="268920" cy="42840"/>
            </p14:xfrm>
          </p:contentPart>
        </mc:Choice>
        <mc:Fallback>
          <p:pic>
            <p:nvPicPr>
              <p:cNvPr id="70" name="Tinta 69">
                <a:extLst>
                  <a:ext uri="{FF2B5EF4-FFF2-40B4-BE49-F238E27FC236}">
                    <a16:creationId xmlns:a16="http://schemas.microsoft.com/office/drawing/2014/main" id="{30A87AC7-7D1D-47BA-9101-068A4292956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86075" y="3327251"/>
                <a:ext cx="28656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Agrupar 76">
            <a:extLst>
              <a:ext uri="{FF2B5EF4-FFF2-40B4-BE49-F238E27FC236}">
                <a16:creationId xmlns:a16="http://schemas.microsoft.com/office/drawing/2014/main" id="{7D19C580-F088-4300-A089-A46DA20DFFDE}"/>
              </a:ext>
            </a:extLst>
          </p:cNvPr>
          <p:cNvGrpSpPr/>
          <p:nvPr/>
        </p:nvGrpSpPr>
        <p:grpSpPr>
          <a:xfrm>
            <a:off x="2442715" y="2610851"/>
            <a:ext cx="4291560" cy="1667880"/>
            <a:chOff x="2442715" y="2610851"/>
            <a:chExt cx="4291560" cy="166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2816DC3F-0A03-468F-B10B-033B12A746E4}"/>
                    </a:ext>
                  </a:extLst>
                </p14:cNvPr>
                <p14:cNvContentPartPr/>
                <p14:nvPr/>
              </p14:nvContentPartPr>
              <p14:xfrm>
                <a:off x="4940395" y="2737211"/>
                <a:ext cx="199800" cy="31212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2816DC3F-0A03-468F-B10B-033B12A746E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31395" y="2728211"/>
                  <a:ext cx="2174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B1F11A27-F9F5-4A0A-A6E9-5452F4773490}"/>
                    </a:ext>
                  </a:extLst>
                </p14:cNvPr>
                <p14:cNvContentPartPr/>
                <p14:nvPr/>
              </p14:nvContentPartPr>
              <p14:xfrm>
                <a:off x="4912675" y="2897771"/>
                <a:ext cx="425520" cy="1800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B1F11A27-F9F5-4A0A-A6E9-5452F477349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03675" y="2888771"/>
                  <a:ext cx="443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7680758A-317B-4E21-B7FD-C6B38122DA04}"/>
                    </a:ext>
                  </a:extLst>
                </p14:cNvPr>
                <p14:cNvContentPartPr/>
                <p14:nvPr/>
              </p14:nvContentPartPr>
              <p14:xfrm>
                <a:off x="5399755" y="2660531"/>
                <a:ext cx="308520" cy="43596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7680758A-317B-4E21-B7FD-C6B38122DA0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91115" y="2651531"/>
                  <a:ext cx="3261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72C0D3CC-96B4-4049-9783-77BC18132455}"/>
                    </a:ext>
                  </a:extLst>
                </p14:cNvPr>
                <p14:cNvContentPartPr/>
                <p14:nvPr/>
              </p14:nvContentPartPr>
              <p14:xfrm>
                <a:off x="5788195" y="2691131"/>
                <a:ext cx="111960" cy="35496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72C0D3CC-96B4-4049-9783-77BC181324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79195" y="2682131"/>
                  <a:ext cx="1296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36A11532-7DD3-45EB-99FE-63152D25647B}"/>
                    </a:ext>
                  </a:extLst>
                </p14:cNvPr>
                <p14:cNvContentPartPr/>
                <p14:nvPr/>
              </p14:nvContentPartPr>
              <p14:xfrm>
                <a:off x="5727715" y="2856371"/>
                <a:ext cx="391320" cy="4068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36A11532-7DD3-45EB-99FE-63152D25647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18715" y="2847731"/>
                  <a:ext cx="408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53D05785-D00E-4BB5-917F-81BE4E960061}"/>
                    </a:ext>
                  </a:extLst>
                </p14:cNvPr>
                <p14:cNvContentPartPr/>
                <p14:nvPr/>
              </p14:nvContentPartPr>
              <p14:xfrm>
                <a:off x="6247555" y="2610851"/>
                <a:ext cx="222120" cy="37476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53D05785-D00E-4BB5-917F-81BE4E96006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38555" y="2601851"/>
                  <a:ext cx="2397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95DDBB9B-6E99-4FED-B2A2-6355C5617581}"/>
                    </a:ext>
                  </a:extLst>
                </p14:cNvPr>
                <p14:cNvContentPartPr/>
                <p14:nvPr/>
              </p14:nvContentPartPr>
              <p14:xfrm>
                <a:off x="6239635" y="2624891"/>
                <a:ext cx="235440" cy="40428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95DDBB9B-6E99-4FED-B2A2-6355C561758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30635" y="2616251"/>
                  <a:ext cx="2530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6C3A1D1C-9348-47FE-80B2-3BD60370FBA9}"/>
                    </a:ext>
                  </a:extLst>
                </p14:cNvPr>
                <p14:cNvContentPartPr/>
                <p14:nvPr/>
              </p14:nvContentPartPr>
              <p14:xfrm>
                <a:off x="6507115" y="2771051"/>
                <a:ext cx="227160" cy="31032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6C3A1D1C-9348-47FE-80B2-3BD60370FB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98475" y="2762051"/>
                  <a:ext cx="2448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E5081D1F-E996-4722-94C9-62977ECA3A95}"/>
                    </a:ext>
                  </a:extLst>
                </p14:cNvPr>
                <p14:cNvContentPartPr/>
                <p14:nvPr/>
              </p14:nvContentPartPr>
              <p14:xfrm>
                <a:off x="2466115" y="2796251"/>
                <a:ext cx="244440" cy="37548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E5081D1F-E996-4722-94C9-62977ECA3A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57475" y="2787251"/>
                  <a:ext cx="2620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40DED831-5840-42AE-8ED9-982A52A50BDE}"/>
                    </a:ext>
                  </a:extLst>
                </p14:cNvPr>
                <p14:cNvContentPartPr/>
                <p14:nvPr/>
              </p14:nvContentPartPr>
              <p14:xfrm>
                <a:off x="2442715" y="2973371"/>
                <a:ext cx="231480" cy="504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40DED831-5840-42AE-8ED9-982A52A50BD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33715" y="2964371"/>
                  <a:ext cx="249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9BD1B1AA-D154-4AEB-A018-C24AC2DB42FF}"/>
                    </a:ext>
                  </a:extLst>
                </p14:cNvPr>
                <p14:cNvContentPartPr/>
                <p14:nvPr/>
              </p14:nvContentPartPr>
              <p14:xfrm>
                <a:off x="2883715" y="3006491"/>
                <a:ext cx="43560" cy="2052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9BD1B1AA-D154-4AEB-A018-C24AC2DB42F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74715" y="2997491"/>
                  <a:ext cx="61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ED8EE644-E5DC-4B08-AE6F-9043C008212A}"/>
                    </a:ext>
                  </a:extLst>
                </p14:cNvPr>
                <p14:cNvContentPartPr/>
                <p14:nvPr/>
              </p14:nvContentPartPr>
              <p14:xfrm>
                <a:off x="3029515" y="2822171"/>
                <a:ext cx="177120" cy="40140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ED8EE644-E5DC-4B08-AE6F-9043C008212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020875" y="2813171"/>
                  <a:ext cx="1947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0C23811A-8269-4D00-B2FA-62EE0BBDFB4D}"/>
                    </a:ext>
                  </a:extLst>
                </p14:cNvPr>
                <p14:cNvContentPartPr/>
                <p14:nvPr/>
              </p14:nvContentPartPr>
              <p14:xfrm>
                <a:off x="3329755" y="2814971"/>
                <a:ext cx="178920" cy="38556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0C23811A-8269-4D00-B2FA-62EE0BBDFB4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21115" y="2806331"/>
                  <a:ext cx="1965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9F94216B-42C7-459B-A741-6858CACF6BA5}"/>
                    </a:ext>
                  </a:extLst>
                </p14:cNvPr>
                <p14:cNvContentPartPr/>
                <p14:nvPr/>
              </p14:nvContentPartPr>
              <p14:xfrm>
                <a:off x="3199795" y="2964011"/>
                <a:ext cx="236520" cy="1224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9F94216B-42C7-459B-A741-6858CACF6B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91155" y="2955011"/>
                  <a:ext cx="254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6E5ECB12-67C1-4492-91BA-8CF92C43D172}"/>
                    </a:ext>
                  </a:extLst>
                </p14:cNvPr>
                <p14:cNvContentPartPr/>
                <p14:nvPr/>
              </p14:nvContentPartPr>
              <p14:xfrm>
                <a:off x="3618475" y="2962571"/>
                <a:ext cx="360" cy="612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6E5ECB12-67C1-4492-91BA-8CF92C43D17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09835" y="2953931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54B916C0-AD20-431B-A310-B6CC51D7F618}"/>
                    </a:ext>
                  </a:extLst>
                </p14:cNvPr>
                <p14:cNvContentPartPr/>
                <p14:nvPr/>
              </p14:nvContentPartPr>
              <p14:xfrm>
                <a:off x="3702715" y="2865731"/>
                <a:ext cx="267840" cy="27432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54B916C0-AD20-431B-A310-B6CC51D7F61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93715" y="2857091"/>
                  <a:ext cx="2854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F07C2216-3B33-43A9-8583-9D778F9E0E58}"/>
                    </a:ext>
                  </a:extLst>
                </p14:cNvPr>
                <p14:cNvContentPartPr/>
                <p14:nvPr/>
              </p14:nvContentPartPr>
              <p14:xfrm>
                <a:off x="3758875" y="2908211"/>
                <a:ext cx="213120" cy="21636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F07C2216-3B33-43A9-8583-9D778F9E0E5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50235" y="2899571"/>
                  <a:ext cx="230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90ABD52E-0733-4C74-BF8B-2AD588E0F83E}"/>
                    </a:ext>
                  </a:extLst>
                </p14:cNvPr>
                <p14:cNvContentPartPr/>
                <p14:nvPr/>
              </p14:nvContentPartPr>
              <p14:xfrm>
                <a:off x="4345675" y="2982731"/>
                <a:ext cx="291600" cy="756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90ABD52E-0733-4C74-BF8B-2AD588E0F83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37035" y="2974091"/>
                  <a:ext cx="309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4EA13045-B54C-426B-9896-7636A8592387}"/>
                    </a:ext>
                  </a:extLst>
                </p14:cNvPr>
                <p14:cNvContentPartPr/>
                <p14:nvPr/>
              </p14:nvContentPartPr>
              <p14:xfrm>
                <a:off x="2957155" y="2924771"/>
                <a:ext cx="375840" cy="56124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4EA13045-B54C-426B-9896-7636A859238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948155" y="2916131"/>
                  <a:ext cx="39348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86192A1C-635C-40A3-892C-80349569B458}"/>
                    </a:ext>
                  </a:extLst>
                </p14:cNvPr>
                <p14:cNvContentPartPr/>
                <p14:nvPr/>
              </p14:nvContentPartPr>
              <p14:xfrm>
                <a:off x="3780475" y="3470531"/>
                <a:ext cx="263520" cy="55836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86192A1C-635C-40A3-892C-80349569B45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71835" y="3461891"/>
                  <a:ext cx="28116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5FD2ACD9-9DEB-4FE3-95FD-D092BCE55215}"/>
                    </a:ext>
                  </a:extLst>
                </p14:cNvPr>
                <p14:cNvContentPartPr/>
                <p14:nvPr/>
              </p14:nvContentPartPr>
              <p14:xfrm>
                <a:off x="4163875" y="3504731"/>
                <a:ext cx="258120" cy="42552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5FD2ACD9-9DEB-4FE3-95FD-D092BCE5521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55235" y="3496091"/>
                  <a:ext cx="27576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A05E0347-ECF2-45D0-B92A-83455D5527BE}"/>
                    </a:ext>
                  </a:extLst>
                </p14:cNvPr>
                <p14:cNvContentPartPr/>
                <p14:nvPr/>
              </p14:nvContentPartPr>
              <p14:xfrm>
                <a:off x="4121395" y="3693731"/>
                <a:ext cx="245880" cy="4752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A05E0347-ECF2-45D0-B92A-83455D5527B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12395" y="3685091"/>
                  <a:ext cx="263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6C449F3F-F77E-4445-938D-45B9F906F203}"/>
                    </a:ext>
                  </a:extLst>
                </p14:cNvPr>
                <p14:cNvContentPartPr/>
                <p14:nvPr/>
              </p14:nvContentPartPr>
              <p14:xfrm>
                <a:off x="3786595" y="3563771"/>
                <a:ext cx="500400" cy="71496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6C449F3F-F77E-4445-938D-45B9F906F2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77595" y="3555131"/>
                  <a:ext cx="518040" cy="73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2147D0FF-5D79-4C62-ADF7-B34ECE3011A6}"/>
                    </a:ext>
                  </a:extLst>
                </p14:cNvPr>
                <p14:cNvContentPartPr/>
                <p14:nvPr/>
              </p14:nvContentPartPr>
              <p14:xfrm>
                <a:off x="5234155" y="2696171"/>
                <a:ext cx="584280" cy="72180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2147D0FF-5D79-4C62-ADF7-B34ECE3011A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25515" y="2687171"/>
                  <a:ext cx="601920" cy="73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Agrupar 89">
            <a:extLst>
              <a:ext uri="{FF2B5EF4-FFF2-40B4-BE49-F238E27FC236}">
                <a16:creationId xmlns:a16="http://schemas.microsoft.com/office/drawing/2014/main" id="{417EAD72-AE04-4D08-8C84-8C911F0E8E61}"/>
              </a:ext>
            </a:extLst>
          </p:cNvPr>
          <p:cNvGrpSpPr/>
          <p:nvPr/>
        </p:nvGrpSpPr>
        <p:grpSpPr>
          <a:xfrm>
            <a:off x="8137195" y="2341571"/>
            <a:ext cx="2226600" cy="869400"/>
            <a:chOff x="8137195" y="2341571"/>
            <a:chExt cx="2226600" cy="86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C906F864-5434-4D63-9887-EBC03FF8E7BB}"/>
                    </a:ext>
                  </a:extLst>
                </p14:cNvPr>
                <p14:cNvContentPartPr/>
                <p14:nvPr/>
              </p14:nvContentPartPr>
              <p14:xfrm>
                <a:off x="8140075" y="2728211"/>
                <a:ext cx="56520" cy="35712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C906F864-5434-4D63-9887-EBC03FF8E7B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131075" y="2719571"/>
                  <a:ext cx="741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FE071E16-F194-4E86-B4A1-EF75BEBA9038}"/>
                    </a:ext>
                  </a:extLst>
                </p14:cNvPr>
                <p14:cNvContentPartPr/>
                <p14:nvPr/>
              </p14:nvContentPartPr>
              <p14:xfrm>
                <a:off x="8141155" y="2632451"/>
                <a:ext cx="230040" cy="4788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FE071E16-F194-4E86-B4A1-EF75BEBA903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32515" y="2623451"/>
                  <a:ext cx="247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20F310A8-26F0-4B7D-A3A3-8F3317617ADD}"/>
                    </a:ext>
                  </a:extLst>
                </p14:cNvPr>
                <p14:cNvContentPartPr/>
                <p14:nvPr/>
              </p14:nvContentPartPr>
              <p14:xfrm>
                <a:off x="8137195" y="2625971"/>
                <a:ext cx="159120" cy="42804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20F310A8-26F0-4B7D-A3A3-8F3317617AD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28555" y="2617331"/>
                  <a:ext cx="1767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5DA31DCE-5994-4205-9616-3A3FA7CF0980}"/>
                    </a:ext>
                  </a:extLst>
                </p14:cNvPr>
                <p14:cNvContentPartPr/>
                <p14:nvPr/>
              </p14:nvContentPartPr>
              <p14:xfrm>
                <a:off x="8471995" y="2848091"/>
                <a:ext cx="64800" cy="3852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5DA31DCE-5994-4205-9616-3A3FA7CF098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462995" y="2839451"/>
                  <a:ext cx="82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89EABF6C-0085-4CC3-92AA-CD0CC20D304A}"/>
                    </a:ext>
                  </a:extLst>
                </p14:cNvPr>
                <p14:cNvContentPartPr/>
                <p14:nvPr/>
              </p14:nvContentPartPr>
              <p14:xfrm>
                <a:off x="8691955" y="2591771"/>
                <a:ext cx="153360" cy="61920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89EABF6C-0085-4CC3-92AA-CD0CC20D304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82955" y="2583131"/>
                  <a:ext cx="171000" cy="63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96DCDEC8-F434-4AE5-982A-D595D5FD75F4}"/>
                    </a:ext>
                  </a:extLst>
                </p14:cNvPr>
                <p14:cNvContentPartPr/>
                <p14:nvPr/>
              </p14:nvContentPartPr>
              <p14:xfrm>
                <a:off x="8842795" y="2707691"/>
                <a:ext cx="229680" cy="27900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96DCDEC8-F434-4AE5-982A-D595D5FD75F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833795" y="2698691"/>
                  <a:ext cx="247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3FB715D2-C86C-4D64-9E2C-C410FD8B964C}"/>
                    </a:ext>
                  </a:extLst>
                </p14:cNvPr>
                <p14:cNvContentPartPr/>
                <p14:nvPr/>
              </p14:nvContentPartPr>
              <p14:xfrm>
                <a:off x="8855395" y="2666291"/>
                <a:ext cx="281160" cy="32292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3FB715D2-C86C-4D64-9E2C-C410FD8B964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46395" y="2657291"/>
                  <a:ext cx="2988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AFBD0EBB-88BA-4328-BDA6-4D53CEE1304F}"/>
                    </a:ext>
                  </a:extLst>
                </p14:cNvPr>
                <p14:cNvContentPartPr/>
                <p14:nvPr/>
              </p14:nvContentPartPr>
              <p14:xfrm>
                <a:off x="9302875" y="2781851"/>
                <a:ext cx="265320" cy="4284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AFBD0EBB-88BA-4328-BDA6-4D53CEE1304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93875" y="2773211"/>
                  <a:ext cx="2829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08FD063C-3CF0-4383-94F9-3EEF19FFCB10}"/>
                    </a:ext>
                  </a:extLst>
                </p14:cNvPr>
                <p14:cNvContentPartPr/>
                <p14:nvPr/>
              </p14:nvContentPartPr>
              <p14:xfrm>
                <a:off x="9656755" y="2605451"/>
                <a:ext cx="245880" cy="37044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08FD063C-3CF0-4383-94F9-3EEF19FFCB1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48115" y="2596811"/>
                  <a:ext cx="2635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A49D5D56-259E-4F61-806D-B35A7BD8D9C3}"/>
                    </a:ext>
                  </a:extLst>
                </p14:cNvPr>
                <p14:cNvContentPartPr/>
                <p14:nvPr/>
              </p14:nvContentPartPr>
              <p14:xfrm>
                <a:off x="9659995" y="2721731"/>
                <a:ext cx="262800" cy="34524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A49D5D56-259E-4F61-806D-B35A7BD8D9C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650995" y="2713091"/>
                  <a:ext cx="2804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B2BE731B-F032-4AAF-8D5B-D3C38CA2E780}"/>
                    </a:ext>
                  </a:extLst>
                </p14:cNvPr>
                <p14:cNvContentPartPr/>
                <p14:nvPr/>
              </p14:nvContentPartPr>
              <p14:xfrm>
                <a:off x="10002355" y="2779331"/>
                <a:ext cx="214200" cy="28764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B2BE731B-F032-4AAF-8D5B-D3C38CA2E78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993715" y="2770691"/>
                  <a:ext cx="2318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596F14D7-6CDD-4B56-B31F-E4830D958373}"/>
                    </a:ext>
                  </a:extLst>
                </p14:cNvPr>
                <p14:cNvContentPartPr/>
                <p14:nvPr/>
              </p14:nvContentPartPr>
              <p14:xfrm>
                <a:off x="10109995" y="2341571"/>
                <a:ext cx="253800" cy="75636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596F14D7-6CDD-4B56-B31F-E4830D95837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00995" y="2332571"/>
                  <a:ext cx="271440" cy="77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831E7C26-6824-4124-B704-A24865652B22}"/>
              </a:ext>
            </a:extLst>
          </p:cNvPr>
          <p:cNvGrpSpPr/>
          <p:nvPr/>
        </p:nvGrpSpPr>
        <p:grpSpPr>
          <a:xfrm>
            <a:off x="1227355" y="4742771"/>
            <a:ext cx="3452400" cy="1489680"/>
            <a:chOff x="1227355" y="4742771"/>
            <a:chExt cx="3452400" cy="148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46DECF0C-A144-438F-BDD4-87B8C52E7A40}"/>
                    </a:ext>
                  </a:extLst>
                </p14:cNvPr>
                <p14:cNvContentPartPr/>
                <p14:nvPr/>
              </p14:nvContentPartPr>
              <p14:xfrm>
                <a:off x="1569715" y="5102771"/>
                <a:ext cx="265320" cy="72936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46DECF0C-A144-438F-BDD4-87B8C52E7A4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561075" y="5094131"/>
                  <a:ext cx="282960" cy="74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45670078-5F79-4276-8F39-3CBFDC286F0E}"/>
                    </a:ext>
                  </a:extLst>
                </p14:cNvPr>
                <p14:cNvContentPartPr/>
                <p14:nvPr/>
              </p14:nvContentPartPr>
              <p14:xfrm>
                <a:off x="1798315" y="5519291"/>
                <a:ext cx="191880" cy="37440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45670078-5F79-4276-8F39-3CBFDC286F0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789315" y="5510291"/>
                  <a:ext cx="2095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63D2E170-1CAE-4D63-B2D5-732D3F877B46}"/>
                    </a:ext>
                  </a:extLst>
                </p14:cNvPr>
                <p14:cNvContentPartPr/>
                <p14:nvPr/>
              </p14:nvContentPartPr>
              <p14:xfrm>
                <a:off x="2107195" y="5591651"/>
                <a:ext cx="159120" cy="38448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63D2E170-1CAE-4D63-B2D5-732D3F877B4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098555" y="5583011"/>
                  <a:ext cx="1767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08C8049B-BD91-4494-ADBE-22024FFC1487}"/>
                    </a:ext>
                  </a:extLst>
                </p14:cNvPr>
                <p14:cNvContentPartPr/>
                <p14:nvPr/>
              </p14:nvContentPartPr>
              <p14:xfrm>
                <a:off x="2606515" y="5547011"/>
                <a:ext cx="159120" cy="3096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08C8049B-BD91-4494-ADBE-22024FFC148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597875" y="5538371"/>
                  <a:ext cx="176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8C0C8096-6F88-4BCA-82F9-84802E9B79A2}"/>
                    </a:ext>
                  </a:extLst>
                </p14:cNvPr>
                <p14:cNvContentPartPr/>
                <p14:nvPr/>
              </p14:nvContentPartPr>
              <p14:xfrm>
                <a:off x="2563315" y="5659331"/>
                <a:ext cx="177480" cy="1800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8C0C8096-6F88-4BCA-82F9-84802E9B79A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54675" y="5650331"/>
                  <a:ext cx="195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E1CEEE50-2531-49C2-AD4A-E14B55F1491E}"/>
                    </a:ext>
                  </a:extLst>
                </p14:cNvPr>
                <p14:cNvContentPartPr/>
                <p14:nvPr/>
              </p14:nvContentPartPr>
              <p14:xfrm>
                <a:off x="3362515" y="5218691"/>
                <a:ext cx="81720" cy="47880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E1CEEE50-2531-49C2-AD4A-E14B55F1491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53875" y="5210051"/>
                  <a:ext cx="9936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7A99DB2B-56D2-44F5-A041-099C63BF8E44}"/>
                    </a:ext>
                  </a:extLst>
                </p14:cNvPr>
                <p14:cNvContentPartPr/>
                <p14:nvPr/>
              </p14:nvContentPartPr>
              <p14:xfrm>
                <a:off x="3316795" y="5205731"/>
                <a:ext cx="351720" cy="2952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7A99DB2B-56D2-44F5-A041-099C63BF8E4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07795" y="5196731"/>
                  <a:ext cx="369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9CBD3CCC-6346-446C-95A0-8F04ECF12581}"/>
                    </a:ext>
                  </a:extLst>
                </p14:cNvPr>
                <p14:cNvContentPartPr/>
                <p14:nvPr/>
              </p14:nvContentPartPr>
              <p14:xfrm>
                <a:off x="3333715" y="5495171"/>
                <a:ext cx="281160" cy="144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9CBD3CCC-6346-446C-95A0-8F04ECF1258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25075" y="5486171"/>
                  <a:ext cx="298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AB6AB2F1-9632-45B4-A1CB-E3EC9AAB4CB9}"/>
                    </a:ext>
                  </a:extLst>
                </p14:cNvPr>
                <p14:cNvContentPartPr/>
                <p14:nvPr/>
              </p14:nvContentPartPr>
              <p14:xfrm>
                <a:off x="3854635" y="5476091"/>
                <a:ext cx="70920" cy="8604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AB6AB2F1-9632-45B4-A1CB-E3EC9AAB4CB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45995" y="5467091"/>
                  <a:ext cx="88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515578E3-7346-466D-8D8E-DE3AE4F3E5B3}"/>
                    </a:ext>
                  </a:extLst>
                </p14:cNvPr>
                <p14:cNvContentPartPr/>
                <p14:nvPr/>
              </p14:nvContentPartPr>
              <p14:xfrm>
                <a:off x="3848875" y="5484371"/>
                <a:ext cx="64080" cy="7524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515578E3-7346-466D-8D8E-DE3AE4F3E5B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40235" y="5475371"/>
                  <a:ext cx="81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C3815362-F32E-451D-9F22-23C247B8A3F1}"/>
                    </a:ext>
                  </a:extLst>
                </p14:cNvPr>
                <p14:cNvContentPartPr/>
                <p14:nvPr/>
              </p14:nvContentPartPr>
              <p14:xfrm>
                <a:off x="4118515" y="5355851"/>
                <a:ext cx="39600" cy="35172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C3815362-F32E-451D-9F22-23C247B8A3F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09875" y="5346851"/>
                  <a:ext cx="572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35EC21B9-C339-455F-88E3-5504A5BAC7B5}"/>
                    </a:ext>
                  </a:extLst>
                </p14:cNvPr>
                <p14:cNvContentPartPr/>
                <p14:nvPr/>
              </p14:nvContentPartPr>
              <p14:xfrm>
                <a:off x="4055515" y="5246051"/>
                <a:ext cx="246960" cy="18000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35EC21B9-C339-455F-88E3-5504A5BAC7B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46875" y="5237051"/>
                  <a:ext cx="264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FEFD2B5B-6187-4E37-A08D-6A2E052C5083}"/>
                    </a:ext>
                  </a:extLst>
                </p14:cNvPr>
                <p14:cNvContentPartPr/>
                <p14:nvPr/>
              </p14:nvContentPartPr>
              <p14:xfrm>
                <a:off x="1227355" y="4742771"/>
                <a:ext cx="3452400" cy="148968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FEFD2B5B-6187-4E37-A08D-6A2E052C508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18355" y="4733771"/>
                  <a:ext cx="3470040" cy="150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59155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4EA217E-56EF-4BB8-BEA4-9936A07D9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75" y="326821"/>
            <a:ext cx="3473292" cy="57870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2302247-0BFE-4F19-8F69-A9F45222F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74" y="1027085"/>
            <a:ext cx="5127217" cy="2914599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9CE99FE1-0690-497A-9F17-822300BDA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64437"/>
            <a:ext cx="4746595" cy="3744107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A38CBEF4-241A-41A3-9357-5CF83EB9846B}"/>
              </a:ext>
            </a:extLst>
          </p:cNvPr>
          <p:cNvGrpSpPr/>
          <p:nvPr/>
        </p:nvGrpSpPr>
        <p:grpSpPr>
          <a:xfrm>
            <a:off x="3528835" y="280211"/>
            <a:ext cx="1522440" cy="623880"/>
            <a:chOff x="3528835" y="280211"/>
            <a:chExt cx="1522440" cy="62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0949343E-BFFC-45E6-BC7C-4B10099438AE}"/>
                    </a:ext>
                  </a:extLst>
                </p14:cNvPr>
                <p14:cNvContentPartPr/>
                <p14:nvPr/>
              </p14:nvContentPartPr>
              <p14:xfrm>
                <a:off x="3528835" y="280211"/>
                <a:ext cx="212040" cy="62388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0949343E-BFFC-45E6-BC7C-4B10099438A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20195" y="271571"/>
                  <a:ext cx="22968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B1B5411B-01EE-4FF1-8C25-DC25DCA364AB}"/>
                    </a:ext>
                  </a:extLst>
                </p14:cNvPr>
                <p14:cNvContentPartPr/>
                <p14:nvPr/>
              </p14:nvContentPartPr>
              <p14:xfrm>
                <a:off x="3886315" y="399731"/>
                <a:ext cx="122760" cy="35712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B1B5411B-01EE-4FF1-8C25-DC25DCA364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77675" y="390731"/>
                  <a:ext cx="1404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8C3724D1-E281-40CA-9521-ACF1BBFC7BE3}"/>
                    </a:ext>
                  </a:extLst>
                </p14:cNvPr>
                <p14:cNvContentPartPr/>
                <p14:nvPr/>
              </p14:nvContentPartPr>
              <p14:xfrm>
                <a:off x="4110595" y="450131"/>
                <a:ext cx="190080" cy="32364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8C3724D1-E281-40CA-9521-ACF1BBFC7BE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01595" y="441131"/>
                  <a:ext cx="2077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F6D060DC-184D-45EE-81DB-9FDF19B431ED}"/>
                    </a:ext>
                  </a:extLst>
                </p14:cNvPr>
                <p14:cNvContentPartPr/>
                <p14:nvPr/>
              </p14:nvContentPartPr>
              <p14:xfrm>
                <a:off x="4402195" y="534371"/>
                <a:ext cx="151560" cy="28332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F6D060DC-184D-45EE-81DB-9FDF19B431E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93195" y="525371"/>
                  <a:ext cx="1692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212D3FE6-8DC8-41CA-AC94-06BE8E06EB7F}"/>
                    </a:ext>
                  </a:extLst>
                </p14:cNvPr>
                <p14:cNvContentPartPr/>
                <p14:nvPr/>
              </p14:nvContentPartPr>
              <p14:xfrm>
                <a:off x="4407235" y="504851"/>
                <a:ext cx="176400" cy="4284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212D3FE6-8DC8-41CA-AC94-06BE8E06EB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98595" y="495851"/>
                  <a:ext cx="194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9B2D734C-908F-46E8-BD91-919C255A33B3}"/>
                    </a:ext>
                  </a:extLst>
                </p14:cNvPr>
                <p14:cNvContentPartPr/>
                <p14:nvPr/>
              </p14:nvContentPartPr>
              <p14:xfrm>
                <a:off x="4652755" y="583691"/>
                <a:ext cx="132840" cy="20124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9B2D734C-908F-46E8-BD91-919C255A33B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44115" y="575051"/>
                  <a:ext cx="150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3AA2865E-781D-438C-8859-C0A4C1C52C81}"/>
                    </a:ext>
                  </a:extLst>
                </p14:cNvPr>
                <p14:cNvContentPartPr/>
                <p14:nvPr/>
              </p14:nvContentPartPr>
              <p14:xfrm>
                <a:off x="4856155" y="292091"/>
                <a:ext cx="195120" cy="56952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3AA2865E-781D-438C-8859-C0A4C1C52C8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47515" y="283451"/>
                  <a:ext cx="212760" cy="58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CBB88769-CC43-451C-B1FB-16C17978579F}"/>
              </a:ext>
            </a:extLst>
          </p:cNvPr>
          <p:cNvGrpSpPr/>
          <p:nvPr/>
        </p:nvGrpSpPr>
        <p:grpSpPr>
          <a:xfrm>
            <a:off x="210355" y="701051"/>
            <a:ext cx="2390760" cy="429120"/>
            <a:chOff x="210355" y="701051"/>
            <a:chExt cx="2390760" cy="42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7477CD34-49C6-4FF9-A658-AF10A0985D11}"/>
                    </a:ext>
                  </a:extLst>
                </p14:cNvPr>
                <p14:cNvContentPartPr/>
                <p14:nvPr/>
              </p14:nvContentPartPr>
              <p14:xfrm>
                <a:off x="210355" y="794651"/>
                <a:ext cx="205560" cy="33552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7477CD34-49C6-4FF9-A658-AF10A0985D1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1715" y="785651"/>
                  <a:ext cx="2232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0E7EC15F-8DA3-4E01-AEFB-B3FF08F755B5}"/>
                    </a:ext>
                  </a:extLst>
                </p14:cNvPr>
                <p14:cNvContentPartPr/>
                <p14:nvPr/>
              </p14:nvContentPartPr>
              <p14:xfrm>
                <a:off x="469915" y="971051"/>
                <a:ext cx="439920" cy="14904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0E7EC15F-8DA3-4E01-AEFB-B3FF08F755B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1275" y="962411"/>
                  <a:ext cx="457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234365E6-14E1-4293-A09B-2C16DC1077CF}"/>
                    </a:ext>
                  </a:extLst>
                </p14:cNvPr>
                <p14:cNvContentPartPr/>
                <p14:nvPr/>
              </p14:nvContentPartPr>
              <p14:xfrm>
                <a:off x="1163275" y="732011"/>
                <a:ext cx="395280" cy="32436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234365E6-14E1-4293-A09B-2C16DC1077C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4275" y="723371"/>
                  <a:ext cx="4129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00B44503-90C3-4474-B495-EFEF51506970}"/>
                    </a:ext>
                  </a:extLst>
                </p14:cNvPr>
                <p14:cNvContentPartPr/>
                <p14:nvPr/>
              </p14:nvContentPartPr>
              <p14:xfrm>
                <a:off x="1683475" y="881051"/>
                <a:ext cx="258120" cy="14076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00B44503-90C3-4474-B495-EFEF5150697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74475" y="872051"/>
                  <a:ext cx="275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5D0AE873-76CC-4521-971B-B478EC34FE3E}"/>
                    </a:ext>
                  </a:extLst>
                </p14:cNvPr>
                <p14:cNvContentPartPr/>
                <p14:nvPr/>
              </p14:nvContentPartPr>
              <p14:xfrm>
                <a:off x="1943755" y="907331"/>
                <a:ext cx="360" cy="36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5D0AE873-76CC-4521-971B-B478EC34FE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35115" y="8986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41BEC826-8106-4C90-A8A4-2CC12383D31E}"/>
                    </a:ext>
                  </a:extLst>
                </p14:cNvPr>
                <p14:cNvContentPartPr/>
                <p14:nvPr/>
              </p14:nvContentPartPr>
              <p14:xfrm>
                <a:off x="2035195" y="701051"/>
                <a:ext cx="361800" cy="30816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41BEC826-8106-4C90-A8A4-2CC12383D31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26195" y="692051"/>
                  <a:ext cx="3794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4587D00B-147A-4040-9E20-8DC4E905BD20}"/>
                    </a:ext>
                  </a:extLst>
                </p14:cNvPr>
                <p14:cNvContentPartPr/>
                <p14:nvPr/>
              </p14:nvContentPartPr>
              <p14:xfrm>
                <a:off x="2416435" y="902291"/>
                <a:ext cx="184680" cy="7596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4587D00B-147A-4040-9E20-8DC4E905BD2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07435" y="893651"/>
                  <a:ext cx="202320" cy="9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5" name="Tinta 34">
                <a:extLst>
                  <a:ext uri="{FF2B5EF4-FFF2-40B4-BE49-F238E27FC236}">
                    <a16:creationId xmlns:a16="http://schemas.microsoft.com/office/drawing/2014/main" id="{E0926031-9C0F-4B09-868D-CA87623E8109}"/>
                  </a:ext>
                </a:extLst>
              </p14:cNvPr>
              <p14:cNvContentPartPr/>
              <p14:nvPr/>
            </p14:nvContentPartPr>
            <p14:xfrm>
              <a:off x="2945995" y="1462451"/>
              <a:ext cx="1249920" cy="2376360"/>
            </p14:xfrm>
          </p:contentPart>
        </mc:Choice>
        <mc:Fallback>
          <p:pic>
            <p:nvPicPr>
              <p:cNvPr id="35" name="Tinta 34">
                <a:extLst>
                  <a:ext uri="{FF2B5EF4-FFF2-40B4-BE49-F238E27FC236}">
                    <a16:creationId xmlns:a16="http://schemas.microsoft.com/office/drawing/2014/main" id="{E0926031-9C0F-4B09-868D-CA87623E810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936995" y="1453451"/>
                <a:ext cx="1267560" cy="23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1745EDE4-BEC2-48B5-9675-50F46BDD7F7A}"/>
                  </a:ext>
                </a:extLst>
              </p14:cNvPr>
              <p14:cNvContentPartPr/>
              <p14:nvPr/>
            </p14:nvContentPartPr>
            <p14:xfrm>
              <a:off x="7452835" y="2995331"/>
              <a:ext cx="109800" cy="81360"/>
            </p14:xfrm>
          </p:contentPart>
        </mc:Choice>
        <mc:Fallback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1745EDE4-BEC2-48B5-9675-50F46BDD7F7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443835" y="2986331"/>
                <a:ext cx="1274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Tinta 36">
                <a:extLst>
                  <a:ext uri="{FF2B5EF4-FFF2-40B4-BE49-F238E27FC236}">
                    <a16:creationId xmlns:a16="http://schemas.microsoft.com/office/drawing/2014/main" id="{10843025-5A31-49CD-8E95-4238E40D435B}"/>
                  </a:ext>
                </a:extLst>
              </p14:cNvPr>
              <p14:cNvContentPartPr/>
              <p14:nvPr/>
            </p14:nvContentPartPr>
            <p14:xfrm>
              <a:off x="7634995" y="2636051"/>
              <a:ext cx="74880" cy="74520"/>
            </p14:xfrm>
          </p:contentPart>
        </mc:Choice>
        <mc:Fallback>
          <p:pic>
            <p:nvPicPr>
              <p:cNvPr id="37" name="Tinta 36">
                <a:extLst>
                  <a:ext uri="{FF2B5EF4-FFF2-40B4-BE49-F238E27FC236}">
                    <a16:creationId xmlns:a16="http://schemas.microsoft.com/office/drawing/2014/main" id="{10843025-5A31-49CD-8E95-4238E40D435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625995" y="2627411"/>
                <a:ext cx="925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A7B1CFB0-FBDD-4DED-8827-36727F15D901}"/>
                  </a:ext>
                </a:extLst>
              </p14:cNvPr>
              <p14:cNvContentPartPr/>
              <p14:nvPr/>
            </p14:nvContentPartPr>
            <p14:xfrm>
              <a:off x="7852435" y="2442011"/>
              <a:ext cx="71640" cy="81720"/>
            </p14:xfrm>
          </p:contentPart>
        </mc:Choice>
        <mc:Fallback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A7B1CFB0-FBDD-4DED-8827-36727F15D90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843435" y="2433011"/>
                <a:ext cx="892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" name="Tinta 38">
                <a:extLst>
                  <a:ext uri="{FF2B5EF4-FFF2-40B4-BE49-F238E27FC236}">
                    <a16:creationId xmlns:a16="http://schemas.microsoft.com/office/drawing/2014/main" id="{F0FE28C9-CCA4-47DC-A854-5D7B5CD1D67D}"/>
                  </a:ext>
                </a:extLst>
              </p14:cNvPr>
              <p14:cNvContentPartPr/>
              <p14:nvPr/>
            </p14:nvContentPartPr>
            <p14:xfrm>
              <a:off x="8042875" y="2165531"/>
              <a:ext cx="88560" cy="74880"/>
            </p14:xfrm>
          </p:contentPart>
        </mc:Choice>
        <mc:Fallback>
          <p:pic>
            <p:nvPicPr>
              <p:cNvPr id="39" name="Tinta 38">
                <a:extLst>
                  <a:ext uri="{FF2B5EF4-FFF2-40B4-BE49-F238E27FC236}">
                    <a16:creationId xmlns:a16="http://schemas.microsoft.com/office/drawing/2014/main" id="{F0FE28C9-CCA4-47DC-A854-5D7B5CD1D67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033875" y="2156531"/>
                <a:ext cx="1062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0" name="Tinta 39">
                <a:extLst>
                  <a:ext uri="{FF2B5EF4-FFF2-40B4-BE49-F238E27FC236}">
                    <a16:creationId xmlns:a16="http://schemas.microsoft.com/office/drawing/2014/main" id="{FE455656-AA20-4ECF-842B-C0B69869093F}"/>
                  </a:ext>
                </a:extLst>
              </p14:cNvPr>
              <p14:cNvContentPartPr/>
              <p14:nvPr/>
            </p14:nvContentPartPr>
            <p14:xfrm>
              <a:off x="8280475" y="1958171"/>
              <a:ext cx="83160" cy="77040"/>
            </p14:xfrm>
          </p:contentPart>
        </mc:Choice>
        <mc:Fallback>
          <p:pic>
            <p:nvPicPr>
              <p:cNvPr id="40" name="Tinta 39">
                <a:extLst>
                  <a:ext uri="{FF2B5EF4-FFF2-40B4-BE49-F238E27FC236}">
                    <a16:creationId xmlns:a16="http://schemas.microsoft.com/office/drawing/2014/main" id="{FE455656-AA20-4ECF-842B-C0B69869093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271475" y="1949171"/>
                <a:ext cx="1008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9328AC87-6712-4396-88AD-5AE6DDE28379}"/>
                  </a:ext>
                </a:extLst>
              </p14:cNvPr>
              <p14:cNvContentPartPr/>
              <p14:nvPr/>
            </p14:nvContentPartPr>
            <p14:xfrm>
              <a:off x="8461555" y="1612571"/>
              <a:ext cx="71280" cy="125640"/>
            </p14:xfrm>
          </p:contentPart>
        </mc:Choice>
        <mc:Fallback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9328AC87-6712-4396-88AD-5AE6DDE2837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2555" y="1603571"/>
                <a:ext cx="88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2" name="Tinta 41">
                <a:extLst>
                  <a:ext uri="{FF2B5EF4-FFF2-40B4-BE49-F238E27FC236}">
                    <a16:creationId xmlns:a16="http://schemas.microsoft.com/office/drawing/2014/main" id="{073648BC-012A-41D1-BE11-ECD53EF82076}"/>
                  </a:ext>
                </a:extLst>
              </p14:cNvPr>
              <p14:cNvContentPartPr/>
              <p14:nvPr/>
            </p14:nvContentPartPr>
            <p14:xfrm>
              <a:off x="8750995" y="1517891"/>
              <a:ext cx="97200" cy="99000"/>
            </p14:xfrm>
          </p:contentPart>
        </mc:Choice>
        <mc:Fallback>
          <p:pic>
            <p:nvPicPr>
              <p:cNvPr id="42" name="Tinta 41">
                <a:extLst>
                  <a:ext uri="{FF2B5EF4-FFF2-40B4-BE49-F238E27FC236}">
                    <a16:creationId xmlns:a16="http://schemas.microsoft.com/office/drawing/2014/main" id="{073648BC-012A-41D1-BE11-ECD53EF8207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741995" y="1508891"/>
                <a:ext cx="11484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Agrupar 46">
            <a:extLst>
              <a:ext uri="{FF2B5EF4-FFF2-40B4-BE49-F238E27FC236}">
                <a16:creationId xmlns:a16="http://schemas.microsoft.com/office/drawing/2014/main" id="{E4456DD4-3BB3-440F-8204-AA0ECEEE1C1D}"/>
              </a:ext>
            </a:extLst>
          </p:cNvPr>
          <p:cNvGrpSpPr/>
          <p:nvPr/>
        </p:nvGrpSpPr>
        <p:grpSpPr>
          <a:xfrm>
            <a:off x="9116395" y="1380371"/>
            <a:ext cx="499320" cy="157320"/>
            <a:chOff x="9116395" y="1380371"/>
            <a:chExt cx="49932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49CFD445-E2A3-492D-AF72-04DBFFBCA878}"/>
                    </a:ext>
                  </a:extLst>
                </p14:cNvPr>
                <p14:cNvContentPartPr/>
                <p14:nvPr/>
              </p14:nvContentPartPr>
              <p14:xfrm>
                <a:off x="9116395" y="1456691"/>
                <a:ext cx="96120" cy="8100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49CFD445-E2A3-492D-AF72-04DBFFBCA87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07755" y="1448051"/>
                  <a:ext cx="113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ED05951D-BC5C-4753-B87B-97C6E6E745DD}"/>
                    </a:ext>
                  </a:extLst>
                </p14:cNvPr>
                <p14:cNvContentPartPr/>
                <p14:nvPr/>
              </p14:nvContentPartPr>
              <p14:xfrm>
                <a:off x="9393235" y="1380371"/>
                <a:ext cx="71640" cy="7560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ED05951D-BC5C-4753-B87B-97C6E6E745D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84235" y="1371371"/>
                  <a:ext cx="89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F4631E9C-421A-4CD5-B12A-96B63C2D0D5A}"/>
                    </a:ext>
                  </a:extLst>
                </p14:cNvPr>
                <p14:cNvContentPartPr/>
                <p14:nvPr/>
              </p14:nvContentPartPr>
              <p14:xfrm>
                <a:off x="9546955" y="1437971"/>
                <a:ext cx="68760" cy="7740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F4631E9C-421A-4CD5-B12A-96B63C2D0D5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537955" y="1428971"/>
                  <a:ext cx="8640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5F902814-410C-47D4-81D8-5F9D1EE9B840}"/>
              </a:ext>
            </a:extLst>
          </p:cNvPr>
          <p:cNvGrpSpPr/>
          <p:nvPr/>
        </p:nvGrpSpPr>
        <p:grpSpPr>
          <a:xfrm>
            <a:off x="6763075" y="4897211"/>
            <a:ext cx="3652920" cy="1359000"/>
            <a:chOff x="6763075" y="4897211"/>
            <a:chExt cx="3652920" cy="13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FBF235DD-7B85-4389-BD96-6A1BF392F463}"/>
                    </a:ext>
                  </a:extLst>
                </p14:cNvPr>
                <p14:cNvContentPartPr/>
                <p14:nvPr/>
              </p14:nvContentPartPr>
              <p14:xfrm>
                <a:off x="6763075" y="5255411"/>
                <a:ext cx="530640" cy="61920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FBF235DD-7B85-4389-BD96-6A1BF392F46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754435" y="5246411"/>
                  <a:ext cx="548280" cy="63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78D823A9-D70A-42AD-BD9B-398BE479F05A}"/>
                    </a:ext>
                  </a:extLst>
                </p14:cNvPr>
                <p14:cNvContentPartPr/>
                <p14:nvPr/>
              </p14:nvContentPartPr>
              <p14:xfrm>
                <a:off x="7447075" y="5327411"/>
                <a:ext cx="191880" cy="612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78D823A9-D70A-42AD-BD9B-398BE479F05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38075" y="5318411"/>
                  <a:ext cx="209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F76DE8E9-A9C4-4D50-9BEB-279F61BCBFBB}"/>
                    </a:ext>
                  </a:extLst>
                </p14:cNvPr>
                <p14:cNvContentPartPr/>
                <p14:nvPr/>
              </p14:nvContentPartPr>
              <p14:xfrm>
                <a:off x="7436635" y="5482211"/>
                <a:ext cx="231480" cy="2160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F76DE8E9-A9C4-4D50-9BEB-279F61BCBFB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27635" y="5473211"/>
                  <a:ext cx="249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EA28E29F-97E2-41B6-84A7-F3EF5659F68D}"/>
                    </a:ext>
                  </a:extLst>
                </p14:cNvPr>
                <p14:cNvContentPartPr/>
                <p14:nvPr/>
              </p14:nvContentPartPr>
              <p14:xfrm>
                <a:off x="7569115" y="5277731"/>
                <a:ext cx="563400" cy="78948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EA28E29F-97E2-41B6-84A7-F3EF5659F68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60115" y="5269091"/>
                  <a:ext cx="581040" cy="80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25C48B79-5BF0-47A9-9869-C270A59F3D00}"/>
                    </a:ext>
                  </a:extLst>
                </p14:cNvPr>
                <p14:cNvContentPartPr/>
                <p14:nvPr/>
              </p14:nvContentPartPr>
              <p14:xfrm>
                <a:off x="8220355" y="5343971"/>
                <a:ext cx="384840" cy="27792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25C48B79-5BF0-47A9-9869-C270A59F3D0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211355" y="5334971"/>
                  <a:ext cx="4024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2EC8E1A3-51B2-4BE8-B4AE-BC8758B7AF5E}"/>
                    </a:ext>
                  </a:extLst>
                </p14:cNvPr>
                <p14:cNvContentPartPr/>
                <p14:nvPr/>
              </p14:nvContentPartPr>
              <p14:xfrm>
                <a:off x="9311875" y="4897211"/>
                <a:ext cx="275400" cy="37476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2EC8E1A3-51B2-4BE8-B4AE-BC8758B7AF5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03235" y="4888571"/>
                  <a:ext cx="2930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4716E3B6-012C-4D57-A390-0D8171423FA9}"/>
                    </a:ext>
                  </a:extLst>
                </p14:cNvPr>
                <p14:cNvContentPartPr/>
                <p14:nvPr/>
              </p14:nvContentPartPr>
              <p14:xfrm>
                <a:off x="8938555" y="5210411"/>
                <a:ext cx="1477440" cy="23436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4716E3B6-012C-4D57-A390-0D8171423FA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929915" y="5201771"/>
                  <a:ext cx="14950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66D1EF05-0E9C-4E69-9311-F4B606103647}"/>
                    </a:ext>
                  </a:extLst>
                </p14:cNvPr>
                <p14:cNvContentPartPr/>
                <p14:nvPr/>
              </p14:nvContentPartPr>
              <p14:xfrm>
                <a:off x="9010195" y="5614331"/>
                <a:ext cx="25200" cy="36180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66D1EF05-0E9C-4E69-9311-F4B60610364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01195" y="5605691"/>
                  <a:ext cx="428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E101ADA0-9C20-48DC-BA4C-0130EAD47476}"/>
                    </a:ext>
                  </a:extLst>
                </p14:cNvPr>
                <p14:cNvContentPartPr/>
                <p14:nvPr/>
              </p14:nvContentPartPr>
              <p14:xfrm>
                <a:off x="9016675" y="5723411"/>
                <a:ext cx="217800" cy="10980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E101ADA0-9C20-48DC-BA4C-0130EAD4747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008035" y="5714771"/>
                  <a:ext cx="235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D994D08F-A5C5-4E8A-8C9D-F9C46104AF77}"/>
                    </a:ext>
                  </a:extLst>
                </p14:cNvPr>
                <p14:cNvContentPartPr/>
                <p14:nvPr/>
              </p14:nvContentPartPr>
              <p14:xfrm>
                <a:off x="9061315" y="5774891"/>
                <a:ext cx="235440" cy="20124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D994D08F-A5C5-4E8A-8C9D-F9C46104AF7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52315" y="5766251"/>
                  <a:ext cx="253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B75A3154-81E0-4440-B4B9-A168323AD3A7}"/>
                    </a:ext>
                  </a:extLst>
                </p14:cNvPr>
                <p14:cNvContentPartPr/>
                <p14:nvPr/>
              </p14:nvContentPartPr>
              <p14:xfrm>
                <a:off x="9309715" y="5789291"/>
                <a:ext cx="204840" cy="27252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B75A3154-81E0-4440-B4B9-A168323AD3A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300715" y="5780291"/>
                  <a:ext cx="2224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506BA59F-2EE5-4A7C-9A34-9CB6EB3FEB22}"/>
                    </a:ext>
                  </a:extLst>
                </p14:cNvPr>
                <p14:cNvContentPartPr/>
                <p14:nvPr/>
              </p14:nvContentPartPr>
              <p14:xfrm>
                <a:off x="9686275" y="5790371"/>
                <a:ext cx="241560" cy="1548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506BA59F-2EE5-4A7C-9A34-9CB6EB3FEB2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77635" y="5781731"/>
                  <a:ext cx="259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9DF3519C-629C-4121-B5D8-AB49DAD68F33}"/>
                    </a:ext>
                  </a:extLst>
                </p14:cNvPr>
                <p14:cNvContentPartPr/>
                <p14:nvPr/>
              </p14:nvContentPartPr>
              <p14:xfrm>
                <a:off x="9744955" y="5652131"/>
                <a:ext cx="57960" cy="22608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9DF3519C-629C-4121-B5D8-AB49DAD68F3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736315" y="5643491"/>
                  <a:ext cx="756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A31D19FA-22F8-4E7F-BBC2-16BD559074E2}"/>
                    </a:ext>
                  </a:extLst>
                </p14:cNvPr>
                <p14:cNvContentPartPr/>
                <p14:nvPr/>
              </p14:nvContentPartPr>
              <p14:xfrm>
                <a:off x="9980035" y="5588051"/>
                <a:ext cx="294120" cy="35640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A31D19FA-22F8-4E7F-BBC2-16BD559074E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71035" y="5579411"/>
                  <a:ext cx="3117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E019B909-DF5D-4577-80F9-B41CA3A0EBB9}"/>
                    </a:ext>
                  </a:extLst>
                </p14:cNvPr>
                <p14:cNvContentPartPr/>
                <p14:nvPr/>
              </p14:nvContentPartPr>
              <p14:xfrm>
                <a:off x="7691875" y="4917731"/>
                <a:ext cx="1100880" cy="106380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E019B909-DF5D-4577-80F9-B41CA3A0EBB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82875" y="4908731"/>
                  <a:ext cx="1118520" cy="10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DB4030F7-1615-4BAE-B43F-5FD488D49861}"/>
                    </a:ext>
                  </a:extLst>
                </p14:cNvPr>
                <p14:cNvContentPartPr/>
                <p14:nvPr/>
              </p14:nvContentPartPr>
              <p14:xfrm>
                <a:off x="8814715" y="5503811"/>
                <a:ext cx="783720" cy="75240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DB4030F7-1615-4BAE-B43F-5FD488D4986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05715" y="5494811"/>
                  <a:ext cx="801360" cy="77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8" name="Tinta 67">
                <a:extLst>
                  <a:ext uri="{FF2B5EF4-FFF2-40B4-BE49-F238E27FC236}">
                    <a16:creationId xmlns:a16="http://schemas.microsoft.com/office/drawing/2014/main" id="{9C6F335A-6118-4D83-A3A0-542D0E5F309B}"/>
                  </a:ext>
                </a:extLst>
              </p14:cNvPr>
              <p14:cNvContentPartPr/>
              <p14:nvPr/>
            </p14:nvContentPartPr>
            <p14:xfrm>
              <a:off x="7794835" y="3145811"/>
              <a:ext cx="341640" cy="305640"/>
            </p14:xfrm>
          </p:contentPart>
        </mc:Choice>
        <mc:Fallback>
          <p:pic>
            <p:nvPicPr>
              <p:cNvPr id="68" name="Tinta 67">
                <a:extLst>
                  <a:ext uri="{FF2B5EF4-FFF2-40B4-BE49-F238E27FC236}">
                    <a16:creationId xmlns:a16="http://schemas.microsoft.com/office/drawing/2014/main" id="{9C6F335A-6118-4D83-A3A0-542D0E5F309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785835" y="3136811"/>
                <a:ext cx="359280" cy="32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093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8817939-AC6D-4672-A8E5-2B16C499AFC5}"/>
              </a:ext>
            </a:extLst>
          </p:cNvPr>
          <p:cNvSpPr txBox="1"/>
          <p:nvPr/>
        </p:nvSpPr>
        <p:spPr>
          <a:xfrm>
            <a:off x="230031" y="5059680"/>
            <a:ext cx="4866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Adaptado de </a:t>
            </a:r>
            <a:r>
              <a:rPr lang="pt-BR" sz="1400" dirty="0" err="1"/>
              <a:t>Faciotti</a:t>
            </a:r>
            <a:r>
              <a:rPr lang="pt-BR" sz="1400" dirty="0"/>
              <a:t>, 2001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A8144CE-987F-41C6-8EF4-7E1B076075CE}"/>
              </a:ext>
            </a:extLst>
          </p:cNvPr>
          <p:cNvGrpSpPr/>
          <p:nvPr/>
        </p:nvGrpSpPr>
        <p:grpSpPr>
          <a:xfrm>
            <a:off x="128588" y="90806"/>
            <a:ext cx="5727699" cy="4968874"/>
            <a:chOff x="230188" y="71438"/>
            <a:chExt cx="5727699" cy="4968874"/>
          </a:xfrm>
        </p:grpSpPr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8073D86D-D3FB-4963-AF61-7F46ED10A13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0188" y="71438"/>
              <a:ext cx="5716587" cy="495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2057" name="Picture 9">
              <a:extLst>
                <a:ext uri="{FF2B5EF4-FFF2-40B4-BE49-F238E27FC236}">
                  <a16:creationId xmlns:a16="http://schemas.microsoft.com/office/drawing/2014/main" id="{874597FD-7146-4954-9A45-E6BEAD0D80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88" y="71438"/>
              <a:ext cx="5727699" cy="4968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FD82D2F0-CB19-4024-9202-F50E889B0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715" y="514401"/>
            <a:ext cx="5127217" cy="29145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877E8AFA-BEA7-4D58-A2FF-6AE44BA8E343}"/>
                  </a:ext>
                </a:extLst>
              </p14:cNvPr>
              <p14:cNvContentPartPr/>
              <p14:nvPr/>
            </p14:nvContentPartPr>
            <p14:xfrm>
              <a:off x="1536955" y="1850891"/>
              <a:ext cx="84600" cy="8424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877E8AFA-BEA7-4D58-A2FF-6AE44BA8E3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7955" y="1842251"/>
                <a:ext cx="1022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D18A920F-4EDD-44FA-B1D3-7B6971DF744C}"/>
                  </a:ext>
                </a:extLst>
              </p14:cNvPr>
              <p14:cNvContentPartPr/>
              <p14:nvPr/>
            </p14:nvContentPartPr>
            <p14:xfrm>
              <a:off x="1863835" y="1855211"/>
              <a:ext cx="61560" cy="8532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D18A920F-4EDD-44FA-B1D3-7B6971DF74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4835" y="1846211"/>
                <a:ext cx="792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A8ED803-723E-4066-805B-79AB60D0A77E}"/>
                  </a:ext>
                </a:extLst>
              </p14:cNvPr>
              <p14:cNvContentPartPr/>
              <p14:nvPr/>
            </p14:nvContentPartPr>
            <p14:xfrm>
              <a:off x="2206555" y="1871051"/>
              <a:ext cx="95040" cy="7524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A8ED803-723E-4066-805B-79AB60D0A7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97555" y="1862051"/>
                <a:ext cx="1126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24100DEC-4DBA-44DF-BF90-C8E2C4C75207}"/>
                  </a:ext>
                </a:extLst>
              </p14:cNvPr>
              <p14:cNvContentPartPr/>
              <p14:nvPr/>
            </p14:nvContentPartPr>
            <p14:xfrm>
              <a:off x="3087475" y="1947011"/>
              <a:ext cx="68760" cy="7128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24100DEC-4DBA-44DF-BF90-C8E2C4C7520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78475" y="1938011"/>
                <a:ext cx="8640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EEF4D19-D749-4FCD-A686-C4A1FC4811E2}"/>
              </a:ext>
            </a:extLst>
          </p:cNvPr>
          <p:cNvGrpSpPr/>
          <p:nvPr/>
        </p:nvGrpSpPr>
        <p:grpSpPr>
          <a:xfrm>
            <a:off x="2612635" y="1911371"/>
            <a:ext cx="103320" cy="96840"/>
            <a:chOff x="2612635" y="1911371"/>
            <a:chExt cx="103320" cy="9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BD7F7096-E2BF-49D0-8481-981EB987464C}"/>
                    </a:ext>
                  </a:extLst>
                </p14:cNvPr>
                <p14:cNvContentPartPr/>
                <p14:nvPr/>
              </p14:nvContentPartPr>
              <p14:xfrm>
                <a:off x="2612635" y="1911371"/>
                <a:ext cx="103320" cy="9684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BD7F7096-E2BF-49D0-8481-981EB987464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03635" y="1902371"/>
                  <a:ext cx="120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F91CFF20-606C-4868-BC11-3D4554110E24}"/>
                    </a:ext>
                  </a:extLst>
                </p14:cNvPr>
                <p14:cNvContentPartPr/>
                <p14:nvPr/>
              </p14:nvContentPartPr>
              <p14:xfrm>
                <a:off x="2644675" y="1931891"/>
                <a:ext cx="36360" cy="3816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F91CFF20-606C-4868-BC11-3D4554110E2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36035" y="1922891"/>
                  <a:ext cx="5400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D64B5D78-81A2-459B-A1F5-FE3C2AC922DB}"/>
                  </a:ext>
                </a:extLst>
              </p14:cNvPr>
              <p14:cNvContentPartPr/>
              <p14:nvPr/>
            </p14:nvContentPartPr>
            <p14:xfrm>
              <a:off x="3418315" y="2088491"/>
              <a:ext cx="94320" cy="73440"/>
            </p14:xfrm>
          </p:contentPart>
        </mc:Choice>
        <mc:Fallback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D64B5D78-81A2-459B-A1F5-FE3C2AC922D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09675" y="2079491"/>
                <a:ext cx="1119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509AF476-E8F9-41C3-BF78-9A4D261BA580}"/>
                  </a:ext>
                </a:extLst>
              </p14:cNvPr>
              <p14:cNvContentPartPr/>
              <p14:nvPr/>
            </p14:nvContentPartPr>
            <p14:xfrm>
              <a:off x="3718555" y="2350571"/>
              <a:ext cx="42480" cy="4788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509AF476-E8F9-41C3-BF78-9A4D261BA5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09555" y="2341931"/>
                <a:ext cx="601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481DA7D7-5BCD-41DF-BEAF-02DB8CE8CBB1}"/>
                  </a:ext>
                </a:extLst>
              </p14:cNvPr>
              <p14:cNvContentPartPr/>
              <p14:nvPr/>
            </p14:nvContentPartPr>
            <p14:xfrm>
              <a:off x="3833755" y="2528051"/>
              <a:ext cx="60840" cy="85320"/>
            </p14:xfrm>
          </p:contentPart>
        </mc:Choice>
        <mc:Fallback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481DA7D7-5BCD-41DF-BEAF-02DB8CE8CBB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25115" y="2519051"/>
                <a:ext cx="784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D9ACE03A-BB37-40AF-BA9C-38B1FD13ED62}"/>
                  </a:ext>
                </a:extLst>
              </p14:cNvPr>
              <p14:cNvContentPartPr/>
              <p14:nvPr/>
            </p14:nvContentPartPr>
            <p14:xfrm>
              <a:off x="1510675" y="2916491"/>
              <a:ext cx="32400" cy="146880"/>
            </p14:xfrm>
          </p:contentPart>
        </mc:Choice>
        <mc:Fallback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D9ACE03A-BB37-40AF-BA9C-38B1FD13ED6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02035" y="2907851"/>
                <a:ext cx="500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BE0B88AD-9532-4D24-936B-B7C0C1DF6947}"/>
                  </a:ext>
                </a:extLst>
              </p14:cNvPr>
              <p14:cNvContentPartPr/>
              <p14:nvPr/>
            </p14:nvContentPartPr>
            <p14:xfrm>
              <a:off x="1508155" y="2719931"/>
              <a:ext cx="91080" cy="95760"/>
            </p14:xfrm>
          </p:contentPart>
        </mc:Choice>
        <mc:Fallback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BE0B88AD-9532-4D24-936B-B7C0C1DF69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99155" y="2711291"/>
                <a:ext cx="1087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9A262356-D8FF-4037-9F3B-82D593528C3A}"/>
                  </a:ext>
                </a:extLst>
              </p14:cNvPr>
              <p14:cNvContentPartPr/>
              <p14:nvPr/>
            </p14:nvContentPartPr>
            <p14:xfrm>
              <a:off x="1812715" y="2919011"/>
              <a:ext cx="9720" cy="77400"/>
            </p14:xfrm>
          </p:contentPart>
        </mc:Choice>
        <mc:Fallback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9A262356-D8FF-4037-9F3B-82D593528C3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03715" y="2910011"/>
                <a:ext cx="27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342E056F-3491-4F96-B70B-1E353C0ACC64}"/>
                  </a:ext>
                </a:extLst>
              </p14:cNvPr>
              <p14:cNvContentPartPr/>
              <p14:nvPr/>
            </p14:nvContentPartPr>
            <p14:xfrm>
              <a:off x="1824595" y="2596091"/>
              <a:ext cx="92160" cy="129960"/>
            </p14:xfrm>
          </p:contentPart>
        </mc:Choice>
        <mc:Fallback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342E056F-3491-4F96-B70B-1E353C0ACC6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15595" y="2587451"/>
                <a:ext cx="1098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397BA596-75AA-444B-BE07-B1E0F419E660}"/>
                  </a:ext>
                </a:extLst>
              </p14:cNvPr>
              <p14:cNvContentPartPr/>
              <p14:nvPr/>
            </p14:nvContentPartPr>
            <p14:xfrm>
              <a:off x="2184235" y="2897051"/>
              <a:ext cx="31680" cy="105120"/>
            </p14:xfrm>
          </p:contentPart>
        </mc:Choice>
        <mc:Fallback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397BA596-75AA-444B-BE07-B1E0F419E66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75235" y="2888051"/>
                <a:ext cx="49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AE902ABA-7604-439A-A537-55ACABDC0145}"/>
                  </a:ext>
                </a:extLst>
              </p14:cNvPr>
              <p14:cNvContentPartPr/>
              <p14:nvPr/>
            </p14:nvContentPartPr>
            <p14:xfrm>
              <a:off x="2228515" y="1877891"/>
              <a:ext cx="63000" cy="65880"/>
            </p14:xfrm>
          </p:contentPart>
        </mc:Choice>
        <mc:Fallback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AE902ABA-7604-439A-A537-55ACABDC01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19515" y="1869251"/>
                <a:ext cx="806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0ADB6007-36B3-430F-A25A-738AD81F12A2}"/>
                  </a:ext>
                </a:extLst>
              </p14:cNvPr>
              <p14:cNvContentPartPr/>
              <p14:nvPr/>
            </p14:nvContentPartPr>
            <p14:xfrm>
              <a:off x="2193955" y="2524451"/>
              <a:ext cx="74520" cy="161640"/>
            </p14:xfrm>
          </p:contentPart>
        </mc:Choice>
        <mc:Fallback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0ADB6007-36B3-430F-A25A-738AD81F12A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84955" y="2515811"/>
                <a:ext cx="921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8EE9FB50-2776-4735-9F3D-0A6AEB7CF1BE}"/>
                  </a:ext>
                </a:extLst>
              </p14:cNvPr>
              <p14:cNvContentPartPr/>
              <p14:nvPr/>
            </p14:nvContentPartPr>
            <p14:xfrm>
              <a:off x="3254515" y="2322131"/>
              <a:ext cx="109080" cy="136800"/>
            </p14:xfrm>
          </p:contentPart>
        </mc:Choice>
        <mc:Fallback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8EE9FB50-2776-4735-9F3D-0A6AEB7CF1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45515" y="2313131"/>
                <a:ext cx="1267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23337592-9463-49AA-8D06-28EDDF55B6CD}"/>
                  </a:ext>
                </a:extLst>
              </p14:cNvPr>
              <p14:cNvContentPartPr/>
              <p14:nvPr/>
            </p14:nvContentPartPr>
            <p14:xfrm>
              <a:off x="3257755" y="2532731"/>
              <a:ext cx="107280" cy="99720"/>
            </p14:xfrm>
          </p:contentPart>
        </mc:Choice>
        <mc:Fallback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23337592-9463-49AA-8D06-28EDDF55B6C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03755" y="2425091"/>
                <a:ext cx="214920" cy="31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314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CA56EA6-DB28-45A9-8C51-5D88828A900B}"/>
              </a:ext>
            </a:extLst>
          </p:cNvPr>
          <p:cNvSpPr txBox="1"/>
          <p:nvPr/>
        </p:nvSpPr>
        <p:spPr>
          <a:xfrm>
            <a:off x="479394" y="568170"/>
            <a:ext cx="6640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baseline="-25000" dirty="0"/>
              <a:t>Processo descontínuo de cultivo</a:t>
            </a:r>
            <a:endParaRPr lang="pt-BR" sz="32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3694CE-C337-41D3-848F-0B75CEF2D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" y="1711960"/>
            <a:ext cx="4702207" cy="417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38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DE268612-412B-4039-BFAA-18CB0AEDC8AB}"/>
                  </a:ext>
                </a:extLst>
              </p14:cNvPr>
              <p14:cNvContentPartPr/>
              <p14:nvPr/>
            </p14:nvContentPartPr>
            <p14:xfrm>
              <a:off x="349315" y="702131"/>
              <a:ext cx="437400" cy="3693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DE268612-412B-4039-BFAA-18CB0AEDC8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315" y="693131"/>
                <a:ext cx="4550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3024D288-A787-4D41-A64E-794BF8DB3F03}"/>
                  </a:ext>
                </a:extLst>
              </p14:cNvPr>
              <p14:cNvContentPartPr/>
              <p14:nvPr/>
            </p14:nvContentPartPr>
            <p14:xfrm>
              <a:off x="883555" y="784571"/>
              <a:ext cx="139320" cy="504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3024D288-A787-4D41-A64E-794BF8DB3F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4555" y="775931"/>
                <a:ext cx="1569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441A0953-F4DE-4ADE-B4FA-2960FDA8B701}"/>
                  </a:ext>
                </a:extLst>
              </p14:cNvPr>
              <p14:cNvContentPartPr/>
              <p14:nvPr/>
            </p14:nvContentPartPr>
            <p14:xfrm>
              <a:off x="791395" y="918131"/>
              <a:ext cx="277200" cy="4392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441A0953-F4DE-4ADE-B4FA-2960FDA8B7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2755" y="909131"/>
                <a:ext cx="2948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F5A07A49-A7A6-49CB-BB38-25D0EB4C0040}"/>
                  </a:ext>
                </a:extLst>
              </p14:cNvPr>
              <p14:cNvContentPartPr/>
              <p14:nvPr/>
            </p14:nvContentPartPr>
            <p14:xfrm>
              <a:off x="1229875" y="789251"/>
              <a:ext cx="375840" cy="53784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F5A07A49-A7A6-49CB-BB38-25D0EB4C00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21235" y="780611"/>
                <a:ext cx="39348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CBC173AB-7F34-49BA-B8BE-C70701C036D7}"/>
                  </a:ext>
                </a:extLst>
              </p14:cNvPr>
              <p14:cNvContentPartPr/>
              <p14:nvPr/>
            </p14:nvContentPartPr>
            <p14:xfrm>
              <a:off x="1635595" y="840731"/>
              <a:ext cx="429480" cy="16272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CBC173AB-7F34-49BA-B8BE-C70701C036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26595" y="831731"/>
                <a:ext cx="4471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F4836EC1-38E7-43AC-9095-5A00AF033E37}"/>
                  </a:ext>
                </a:extLst>
              </p14:cNvPr>
              <p14:cNvContentPartPr/>
              <p14:nvPr/>
            </p14:nvContentPartPr>
            <p14:xfrm>
              <a:off x="2688235" y="469211"/>
              <a:ext cx="218160" cy="36864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F4836EC1-38E7-43AC-9095-5A00AF033E3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9235" y="460571"/>
                <a:ext cx="2358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934145F1-726D-4B13-810A-BE73FBBB5B6A}"/>
                  </a:ext>
                </a:extLst>
              </p14:cNvPr>
              <p14:cNvContentPartPr/>
              <p14:nvPr/>
            </p14:nvContentPartPr>
            <p14:xfrm>
              <a:off x="2254795" y="864851"/>
              <a:ext cx="1168560" cy="8496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934145F1-726D-4B13-810A-BE73FBBB5B6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46155" y="856211"/>
                <a:ext cx="11862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DA4A4C9B-A4CF-4D95-8D48-20B38222E083}"/>
                  </a:ext>
                </a:extLst>
              </p14:cNvPr>
              <p14:cNvContentPartPr/>
              <p14:nvPr/>
            </p14:nvContentPartPr>
            <p14:xfrm>
              <a:off x="2260195" y="1170851"/>
              <a:ext cx="18720" cy="264960"/>
            </p14:xfrm>
          </p:contentPart>
        </mc:Choice>
        <mc:Fallback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DA4A4C9B-A4CF-4D95-8D48-20B38222E08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51555" y="1162211"/>
                <a:ext cx="363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877EE122-4D79-43CD-8A58-112720EBC5CE}"/>
                  </a:ext>
                </a:extLst>
              </p14:cNvPr>
              <p14:cNvContentPartPr/>
              <p14:nvPr/>
            </p14:nvContentPartPr>
            <p14:xfrm>
              <a:off x="2241835" y="1273811"/>
              <a:ext cx="266760" cy="2268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877EE122-4D79-43CD-8A58-112720EBC5C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32835" y="1264811"/>
                <a:ext cx="2844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081242F4-6CB8-4267-8CC1-05C090194448}"/>
                  </a:ext>
                </a:extLst>
              </p14:cNvPr>
              <p14:cNvContentPartPr/>
              <p14:nvPr/>
            </p14:nvContentPartPr>
            <p14:xfrm>
              <a:off x="2265595" y="1267691"/>
              <a:ext cx="199800" cy="155160"/>
            </p14:xfrm>
          </p:contentPart>
        </mc:Choice>
        <mc:Fallback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081242F4-6CB8-4267-8CC1-05C0901944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56595" y="1258691"/>
                <a:ext cx="2174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5B02029D-BB29-4721-92E9-E98F376A9CF7}"/>
                  </a:ext>
                </a:extLst>
              </p14:cNvPr>
              <p14:cNvContentPartPr/>
              <p14:nvPr/>
            </p14:nvContentPartPr>
            <p14:xfrm>
              <a:off x="2581315" y="1304411"/>
              <a:ext cx="126360" cy="216360"/>
            </p14:xfrm>
          </p:contentPart>
        </mc:Choice>
        <mc:Fallback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5B02029D-BB29-4721-92E9-E98F376A9C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72675" y="1295411"/>
                <a:ext cx="144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2D0B1DCD-58B9-430C-808B-257FE3FD4EEB}"/>
                  </a:ext>
                </a:extLst>
              </p14:cNvPr>
              <p14:cNvContentPartPr/>
              <p14:nvPr/>
            </p14:nvContentPartPr>
            <p14:xfrm>
              <a:off x="2916475" y="1261931"/>
              <a:ext cx="176400" cy="5040"/>
            </p14:xfrm>
          </p:contentPart>
        </mc:Choice>
        <mc:Fallback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2D0B1DCD-58B9-430C-808B-257FE3FD4EE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07475" y="1252931"/>
                <a:ext cx="1940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61124787-749F-4A84-8673-00D8AAA20EE9}"/>
                  </a:ext>
                </a:extLst>
              </p14:cNvPr>
              <p14:cNvContentPartPr/>
              <p14:nvPr/>
            </p14:nvContentPartPr>
            <p14:xfrm>
              <a:off x="2985955" y="1136651"/>
              <a:ext cx="35640" cy="20484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61124787-749F-4A84-8673-00D8AAA20EE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77315" y="1127651"/>
                <a:ext cx="532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CFA665A9-C20D-4290-9AD4-7112F6C71858}"/>
                  </a:ext>
                </a:extLst>
              </p14:cNvPr>
              <p14:cNvContentPartPr/>
              <p14:nvPr/>
            </p14:nvContentPartPr>
            <p14:xfrm>
              <a:off x="3188275" y="1095971"/>
              <a:ext cx="183960" cy="311760"/>
            </p14:xfrm>
          </p:contentPart>
        </mc:Choice>
        <mc:Fallback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CFA665A9-C20D-4290-9AD4-7112F6C7185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79275" y="1086971"/>
                <a:ext cx="20160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906B4BE3-4DB1-42EA-8421-4E0D3AF7786A}"/>
                  </a:ext>
                </a:extLst>
              </p14:cNvPr>
              <p14:cNvContentPartPr/>
              <p14:nvPr/>
            </p14:nvContentPartPr>
            <p14:xfrm>
              <a:off x="114235" y="2277131"/>
              <a:ext cx="191880" cy="382320"/>
            </p14:xfrm>
          </p:contentPart>
        </mc:Choice>
        <mc:Fallback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906B4BE3-4DB1-42EA-8421-4E0D3AF7786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5595" y="2268131"/>
                <a:ext cx="20952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5FAC26D8-C3B9-40FE-B4EB-98A7CDCC9A83}"/>
                  </a:ext>
                </a:extLst>
              </p14:cNvPr>
              <p14:cNvContentPartPr/>
              <p14:nvPr/>
            </p14:nvContentPartPr>
            <p14:xfrm>
              <a:off x="-61085" y="2620211"/>
              <a:ext cx="633600" cy="159840"/>
            </p14:xfrm>
          </p:contentPart>
        </mc:Choice>
        <mc:Fallback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5FAC26D8-C3B9-40FE-B4EB-98A7CDCC9A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69725" y="2611211"/>
                <a:ext cx="6512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06A00714-7CBE-41B1-A52D-C87B1795C176}"/>
                  </a:ext>
                </a:extLst>
              </p14:cNvPr>
              <p14:cNvContentPartPr/>
              <p14:nvPr/>
            </p14:nvContentPartPr>
            <p14:xfrm>
              <a:off x="-58827" y="2836211"/>
              <a:ext cx="596160" cy="510480"/>
            </p14:xfrm>
          </p:contentPart>
        </mc:Choice>
        <mc:Fallback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06A00714-7CBE-41B1-A52D-C87B1795C17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67467" y="2827571"/>
                <a:ext cx="61380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1FF53E64-A9A2-4F7F-8DDA-7FA014693E55}"/>
                  </a:ext>
                </a:extLst>
              </p14:cNvPr>
              <p14:cNvContentPartPr/>
              <p14:nvPr/>
            </p14:nvContentPartPr>
            <p14:xfrm>
              <a:off x="940893" y="2426531"/>
              <a:ext cx="208080" cy="65160"/>
            </p14:xfrm>
          </p:contentPart>
        </mc:Choice>
        <mc:Fallback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1FF53E64-A9A2-4F7F-8DDA-7FA014693E5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32253" y="2417531"/>
                <a:ext cx="2257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5A43D960-0AAC-40C9-B263-5388022ECF25}"/>
                  </a:ext>
                </a:extLst>
              </p14:cNvPr>
              <p14:cNvContentPartPr/>
              <p14:nvPr/>
            </p14:nvContentPartPr>
            <p14:xfrm>
              <a:off x="869253" y="2598971"/>
              <a:ext cx="210240" cy="25200"/>
            </p14:xfrm>
          </p:contentPart>
        </mc:Choice>
        <mc:Fallback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5A43D960-0AAC-40C9-B263-5388022ECF2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0253" y="2589971"/>
                <a:ext cx="2278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AB668D96-3054-497D-9BF4-0F1D7C852DD1}"/>
                  </a:ext>
                </a:extLst>
              </p14:cNvPr>
              <p14:cNvContentPartPr/>
              <p14:nvPr/>
            </p14:nvContentPartPr>
            <p14:xfrm>
              <a:off x="1600413" y="2239691"/>
              <a:ext cx="28080" cy="277920"/>
            </p14:xfrm>
          </p:contentPart>
        </mc:Choice>
        <mc:Fallback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AB668D96-3054-497D-9BF4-0F1D7C852DD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91413" y="2231051"/>
                <a:ext cx="457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122CE14B-D33D-4FC5-9E08-C3AEBECAC2B5}"/>
                  </a:ext>
                </a:extLst>
              </p14:cNvPr>
              <p14:cNvContentPartPr/>
              <p14:nvPr/>
            </p14:nvContentPartPr>
            <p14:xfrm>
              <a:off x="1606893" y="2236451"/>
              <a:ext cx="228600" cy="118440"/>
            </p14:xfrm>
          </p:contentPart>
        </mc:Choice>
        <mc:Fallback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122CE14B-D33D-4FC5-9E08-C3AEBECAC2B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97893" y="2227451"/>
                <a:ext cx="2462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8C7E5C03-44A8-465D-9D1B-6386B7DCA34F}"/>
                  </a:ext>
                </a:extLst>
              </p14:cNvPr>
              <p14:cNvContentPartPr/>
              <p14:nvPr/>
            </p14:nvContentPartPr>
            <p14:xfrm>
              <a:off x="1685733" y="2312051"/>
              <a:ext cx="172440" cy="145800"/>
            </p14:xfrm>
          </p:contentPart>
        </mc:Choice>
        <mc:Fallback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8C7E5C03-44A8-465D-9D1B-6386B7DCA34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76733" y="2303051"/>
                <a:ext cx="1900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E2049AFF-24B5-4C69-9F0F-94B4168FB675}"/>
                  </a:ext>
                </a:extLst>
              </p14:cNvPr>
              <p14:cNvContentPartPr/>
              <p14:nvPr/>
            </p14:nvContentPartPr>
            <p14:xfrm>
              <a:off x="2025213" y="2327531"/>
              <a:ext cx="143640" cy="238680"/>
            </p14:xfrm>
          </p:contentPart>
        </mc:Choice>
        <mc:Fallback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E2049AFF-24B5-4C69-9F0F-94B4168FB67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16213" y="2318531"/>
                <a:ext cx="16128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2589299C-50E7-4600-9878-F540DF6F355C}"/>
                  </a:ext>
                </a:extLst>
              </p14:cNvPr>
              <p14:cNvContentPartPr/>
              <p14:nvPr/>
            </p14:nvContentPartPr>
            <p14:xfrm>
              <a:off x="2383773" y="2333291"/>
              <a:ext cx="246960" cy="9720"/>
            </p14:xfrm>
          </p:contentPart>
        </mc:Choice>
        <mc:Fallback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2589299C-50E7-4600-9878-F540DF6F355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75133" y="2324291"/>
                <a:ext cx="2646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3069DCA4-C4AD-4F44-B9A8-482C7BEE2926}"/>
                  </a:ext>
                </a:extLst>
              </p14:cNvPr>
              <p14:cNvContentPartPr/>
              <p14:nvPr/>
            </p14:nvContentPartPr>
            <p14:xfrm>
              <a:off x="2479533" y="2212691"/>
              <a:ext cx="2880" cy="216360"/>
            </p14:xfrm>
          </p:contentPart>
        </mc:Choice>
        <mc:Fallback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3069DCA4-C4AD-4F44-B9A8-482C7BEE292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70893" y="2203691"/>
                <a:ext cx="205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C4E6187D-B2A7-4005-8A97-8064A35E344D}"/>
                  </a:ext>
                </a:extLst>
              </p14:cNvPr>
              <p14:cNvContentPartPr/>
              <p14:nvPr/>
            </p14:nvContentPartPr>
            <p14:xfrm>
              <a:off x="2828733" y="2046011"/>
              <a:ext cx="247320" cy="406800"/>
            </p14:xfrm>
          </p:contentPart>
        </mc:Choice>
        <mc:Fallback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C4E6187D-B2A7-4005-8A97-8064A35E344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19733" y="2037371"/>
                <a:ext cx="26496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2" name="Tinta 31">
                <a:extLst>
                  <a:ext uri="{FF2B5EF4-FFF2-40B4-BE49-F238E27FC236}">
                    <a16:creationId xmlns:a16="http://schemas.microsoft.com/office/drawing/2014/main" id="{316070F2-E200-431A-A2A9-F1776336C2C8}"/>
                  </a:ext>
                </a:extLst>
              </p14:cNvPr>
              <p14:cNvContentPartPr/>
              <p14:nvPr/>
            </p14:nvContentPartPr>
            <p14:xfrm>
              <a:off x="1359933" y="2435891"/>
              <a:ext cx="2125440" cy="181080"/>
            </p14:xfrm>
          </p:contentPart>
        </mc:Choice>
        <mc:Fallback>
          <p:pic>
            <p:nvPicPr>
              <p:cNvPr id="32" name="Tinta 31">
                <a:extLst>
                  <a:ext uri="{FF2B5EF4-FFF2-40B4-BE49-F238E27FC236}">
                    <a16:creationId xmlns:a16="http://schemas.microsoft.com/office/drawing/2014/main" id="{316070F2-E200-431A-A2A9-F1776336C2C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51293" y="2427251"/>
                <a:ext cx="21430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49970A8C-E705-4CAF-8CA3-A3864E2B741B}"/>
                  </a:ext>
                </a:extLst>
              </p14:cNvPr>
              <p14:cNvContentPartPr/>
              <p14:nvPr/>
            </p14:nvContentPartPr>
            <p14:xfrm>
              <a:off x="1522653" y="2840891"/>
              <a:ext cx="550440" cy="377280"/>
            </p14:xfrm>
          </p:contentPart>
        </mc:Choice>
        <mc:Fallback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49970A8C-E705-4CAF-8CA3-A3864E2B741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14013" y="2832251"/>
                <a:ext cx="56808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4" name="Tinta 33">
                <a:extLst>
                  <a:ext uri="{FF2B5EF4-FFF2-40B4-BE49-F238E27FC236}">
                    <a16:creationId xmlns:a16="http://schemas.microsoft.com/office/drawing/2014/main" id="{7B8CFB5A-F984-433B-A213-B9A1BE96281F}"/>
                  </a:ext>
                </a:extLst>
              </p14:cNvPr>
              <p14:cNvContentPartPr/>
              <p14:nvPr/>
            </p14:nvContentPartPr>
            <p14:xfrm>
              <a:off x="2096493" y="2945651"/>
              <a:ext cx="413640" cy="168480"/>
            </p14:xfrm>
          </p:contentPart>
        </mc:Choice>
        <mc:Fallback>
          <p:pic>
            <p:nvPicPr>
              <p:cNvPr id="34" name="Tinta 33">
                <a:extLst>
                  <a:ext uri="{FF2B5EF4-FFF2-40B4-BE49-F238E27FC236}">
                    <a16:creationId xmlns:a16="http://schemas.microsoft.com/office/drawing/2014/main" id="{7B8CFB5A-F984-433B-A213-B9A1BE96281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087493" y="2937011"/>
                <a:ext cx="4312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5" name="Tinta 34">
                <a:extLst>
                  <a:ext uri="{FF2B5EF4-FFF2-40B4-BE49-F238E27FC236}">
                    <a16:creationId xmlns:a16="http://schemas.microsoft.com/office/drawing/2014/main" id="{2F00ED2F-AD69-4317-9463-870FBAB296F9}"/>
                  </a:ext>
                </a:extLst>
              </p14:cNvPr>
              <p14:cNvContentPartPr/>
              <p14:nvPr/>
            </p14:nvContentPartPr>
            <p14:xfrm>
              <a:off x="2710653" y="2873651"/>
              <a:ext cx="33120" cy="76320"/>
            </p14:xfrm>
          </p:contentPart>
        </mc:Choice>
        <mc:Fallback>
          <p:pic>
            <p:nvPicPr>
              <p:cNvPr id="35" name="Tinta 34">
                <a:extLst>
                  <a:ext uri="{FF2B5EF4-FFF2-40B4-BE49-F238E27FC236}">
                    <a16:creationId xmlns:a16="http://schemas.microsoft.com/office/drawing/2014/main" id="{2F00ED2F-AD69-4317-9463-870FBAB296F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01653" y="2864651"/>
                <a:ext cx="507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0ADA2AC3-3411-4954-9A3E-B35C5BE0D18B}"/>
                  </a:ext>
                </a:extLst>
              </p14:cNvPr>
              <p14:cNvContentPartPr/>
              <p14:nvPr/>
            </p14:nvContentPartPr>
            <p14:xfrm>
              <a:off x="2982093" y="2678531"/>
              <a:ext cx="208800" cy="326880"/>
            </p14:xfrm>
          </p:contentPart>
        </mc:Choice>
        <mc:Fallback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0ADA2AC3-3411-4954-9A3E-B35C5BE0D18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973453" y="2669891"/>
                <a:ext cx="2264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F0C81ADE-7EB7-4496-8834-4FD0200904FC}"/>
                  </a:ext>
                </a:extLst>
              </p14:cNvPr>
              <p14:cNvContentPartPr/>
              <p14:nvPr/>
            </p14:nvContentPartPr>
            <p14:xfrm>
              <a:off x="209373" y="3754211"/>
              <a:ext cx="117000" cy="415800"/>
            </p14:xfrm>
          </p:contentPart>
        </mc:Choice>
        <mc:Fallback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F0C81ADE-7EB7-4496-8834-4FD0200904F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0373" y="3745571"/>
                <a:ext cx="13464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9" name="Tinta 38">
                <a:extLst>
                  <a:ext uri="{FF2B5EF4-FFF2-40B4-BE49-F238E27FC236}">
                    <a16:creationId xmlns:a16="http://schemas.microsoft.com/office/drawing/2014/main" id="{E7A9C2FA-54A6-43DC-8207-BB89AEC70B70}"/>
                  </a:ext>
                </a:extLst>
              </p14:cNvPr>
              <p14:cNvContentPartPr/>
              <p14:nvPr/>
            </p14:nvContentPartPr>
            <p14:xfrm>
              <a:off x="60693" y="4189811"/>
              <a:ext cx="530640" cy="62280"/>
            </p14:xfrm>
          </p:contentPart>
        </mc:Choice>
        <mc:Fallback>
          <p:pic>
            <p:nvPicPr>
              <p:cNvPr id="39" name="Tinta 38">
                <a:extLst>
                  <a:ext uri="{FF2B5EF4-FFF2-40B4-BE49-F238E27FC236}">
                    <a16:creationId xmlns:a16="http://schemas.microsoft.com/office/drawing/2014/main" id="{E7A9C2FA-54A6-43DC-8207-BB89AEC70B7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053" y="4181171"/>
                <a:ext cx="5482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0" name="Tinta 39">
                <a:extLst>
                  <a:ext uri="{FF2B5EF4-FFF2-40B4-BE49-F238E27FC236}">
                    <a16:creationId xmlns:a16="http://schemas.microsoft.com/office/drawing/2014/main" id="{9BC959B0-E4B2-4312-8C0E-CB8C45294FF1}"/>
                  </a:ext>
                </a:extLst>
              </p14:cNvPr>
              <p14:cNvContentPartPr/>
              <p14:nvPr/>
            </p14:nvContentPartPr>
            <p14:xfrm>
              <a:off x="122613" y="4466291"/>
              <a:ext cx="577800" cy="539280"/>
            </p14:xfrm>
          </p:contentPart>
        </mc:Choice>
        <mc:Fallback>
          <p:pic>
            <p:nvPicPr>
              <p:cNvPr id="40" name="Tinta 39">
                <a:extLst>
                  <a:ext uri="{FF2B5EF4-FFF2-40B4-BE49-F238E27FC236}">
                    <a16:creationId xmlns:a16="http://schemas.microsoft.com/office/drawing/2014/main" id="{9BC959B0-E4B2-4312-8C0E-CB8C45294FF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3613" y="4457291"/>
                <a:ext cx="59544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1CC29BCD-A2CA-4A44-A8DE-8F9219099A1A}"/>
                  </a:ext>
                </a:extLst>
              </p14:cNvPr>
              <p14:cNvContentPartPr/>
              <p14:nvPr/>
            </p14:nvContentPartPr>
            <p14:xfrm>
              <a:off x="920373" y="4197011"/>
              <a:ext cx="246960" cy="14400"/>
            </p14:xfrm>
          </p:contentPart>
        </mc:Choice>
        <mc:Fallback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1CC29BCD-A2CA-4A44-A8DE-8F9219099A1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11733" y="4188371"/>
                <a:ext cx="2646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2" name="Tinta 41">
                <a:extLst>
                  <a:ext uri="{FF2B5EF4-FFF2-40B4-BE49-F238E27FC236}">
                    <a16:creationId xmlns:a16="http://schemas.microsoft.com/office/drawing/2014/main" id="{CE521446-2B27-4C4A-B22A-D4B1C5C802F8}"/>
                  </a:ext>
                </a:extLst>
              </p14:cNvPr>
              <p14:cNvContentPartPr/>
              <p14:nvPr/>
            </p14:nvContentPartPr>
            <p14:xfrm>
              <a:off x="965013" y="4294931"/>
              <a:ext cx="290520" cy="74880"/>
            </p14:xfrm>
          </p:contentPart>
        </mc:Choice>
        <mc:Fallback>
          <p:pic>
            <p:nvPicPr>
              <p:cNvPr id="42" name="Tinta 41">
                <a:extLst>
                  <a:ext uri="{FF2B5EF4-FFF2-40B4-BE49-F238E27FC236}">
                    <a16:creationId xmlns:a16="http://schemas.microsoft.com/office/drawing/2014/main" id="{CE521446-2B27-4C4A-B22A-D4B1C5C802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56373" y="4286291"/>
                <a:ext cx="3081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4" name="Tinta 43">
                <a:extLst>
                  <a:ext uri="{FF2B5EF4-FFF2-40B4-BE49-F238E27FC236}">
                    <a16:creationId xmlns:a16="http://schemas.microsoft.com/office/drawing/2014/main" id="{830E4965-8D7C-4E74-A60D-AB9BE26E5277}"/>
                  </a:ext>
                </a:extLst>
              </p14:cNvPr>
              <p14:cNvContentPartPr/>
              <p14:nvPr/>
            </p14:nvContentPartPr>
            <p14:xfrm>
              <a:off x="1488813" y="3880571"/>
              <a:ext cx="9720" cy="315360"/>
            </p14:xfrm>
          </p:contentPart>
        </mc:Choice>
        <mc:Fallback>
          <p:pic>
            <p:nvPicPr>
              <p:cNvPr id="44" name="Tinta 43">
                <a:extLst>
                  <a:ext uri="{FF2B5EF4-FFF2-40B4-BE49-F238E27FC236}">
                    <a16:creationId xmlns:a16="http://schemas.microsoft.com/office/drawing/2014/main" id="{830E4965-8D7C-4E74-A60D-AB9BE26E527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479813" y="3871571"/>
                <a:ext cx="273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5" name="Tinta 44">
                <a:extLst>
                  <a:ext uri="{FF2B5EF4-FFF2-40B4-BE49-F238E27FC236}">
                    <a16:creationId xmlns:a16="http://schemas.microsoft.com/office/drawing/2014/main" id="{144C2592-34EF-4938-9CC7-0800F20F21DE}"/>
                  </a:ext>
                </a:extLst>
              </p14:cNvPr>
              <p14:cNvContentPartPr/>
              <p14:nvPr/>
            </p14:nvContentPartPr>
            <p14:xfrm>
              <a:off x="1471533" y="3990371"/>
              <a:ext cx="183960" cy="48960"/>
            </p14:xfrm>
          </p:contentPart>
        </mc:Choice>
        <mc:Fallback>
          <p:pic>
            <p:nvPicPr>
              <p:cNvPr id="45" name="Tinta 44">
                <a:extLst>
                  <a:ext uri="{FF2B5EF4-FFF2-40B4-BE49-F238E27FC236}">
                    <a16:creationId xmlns:a16="http://schemas.microsoft.com/office/drawing/2014/main" id="{144C2592-34EF-4938-9CC7-0800F20F21D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462893" y="3981371"/>
                <a:ext cx="2016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6" name="Tinta 45">
                <a:extLst>
                  <a:ext uri="{FF2B5EF4-FFF2-40B4-BE49-F238E27FC236}">
                    <a16:creationId xmlns:a16="http://schemas.microsoft.com/office/drawing/2014/main" id="{1EE899A5-E846-4A53-B7DB-CA0209EC3563}"/>
                  </a:ext>
                </a:extLst>
              </p14:cNvPr>
              <p14:cNvContentPartPr/>
              <p14:nvPr/>
            </p14:nvContentPartPr>
            <p14:xfrm>
              <a:off x="1507173" y="3984251"/>
              <a:ext cx="151200" cy="156240"/>
            </p14:xfrm>
          </p:contentPart>
        </mc:Choice>
        <mc:Fallback>
          <p:pic>
            <p:nvPicPr>
              <p:cNvPr id="46" name="Tinta 45">
                <a:extLst>
                  <a:ext uri="{FF2B5EF4-FFF2-40B4-BE49-F238E27FC236}">
                    <a16:creationId xmlns:a16="http://schemas.microsoft.com/office/drawing/2014/main" id="{1EE899A5-E846-4A53-B7DB-CA0209EC356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498173" y="3975611"/>
                <a:ext cx="1688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E3A60E2D-4FE9-4A30-B6F7-1CB06FBBAECA}"/>
                  </a:ext>
                </a:extLst>
              </p14:cNvPr>
              <p14:cNvContentPartPr/>
              <p14:nvPr/>
            </p14:nvContentPartPr>
            <p14:xfrm>
              <a:off x="1598973" y="4037171"/>
              <a:ext cx="234360" cy="212040"/>
            </p14:xfrm>
          </p:contentPart>
        </mc:Choice>
        <mc:Fallback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E3A60E2D-4FE9-4A30-B6F7-1CB06FBBAEC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589973" y="4028531"/>
                <a:ext cx="2520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A3490B35-468B-48AC-AC48-7500E6311A03}"/>
                  </a:ext>
                </a:extLst>
              </p14:cNvPr>
              <p14:cNvContentPartPr/>
              <p14:nvPr/>
            </p14:nvContentPartPr>
            <p14:xfrm>
              <a:off x="1210533" y="4317611"/>
              <a:ext cx="759600" cy="46440"/>
            </p14:xfrm>
          </p:contentPart>
        </mc:Choice>
        <mc:Fallback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A3490B35-468B-48AC-AC48-7500E6311A0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201533" y="4308611"/>
                <a:ext cx="7772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F0B3C6AB-0570-451E-B032-4BB880C1A3A7}"/>
                  </a:ext>
                </a:extLst>
              </p14:cNvPr>
              <p14:cNvContentPartPr/>
              <p14:nvPr/>
            </p14:nvContentPartPr>
            <p14:xfrm>
              <a:off x="1283973" y="4489691"/>
              <a:ext cx="404640" cy="444600"/>
            </p14:xfrm>
          </p:contentPart>
        </mc:Choice>
        <mc:Fallback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F0B3C6AB-0570-451E-B032-4BB880C1A3A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274973" y="4481051"/>
                <a:ext cx="42228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0" name="Tinta 49">
                <a:extLst>
                  <a:ext uri="{FF2B5EF4-FFF2-40B4-BE49-F238E27FC236}">
                    <a16:creationId xmlns:a16="http://schemas.microsoft.com/office/drawing/2014/main" id="{B5E1EA81-4D27-4E42-96EB-24DD46A8571C}"/>
                  </a:ext>
                </a:extLst>
              </p14:cNvPr>
              <p14:cNvContentPartPr/>
              <p14:nvPr/>
            </p14:nvContentPartPr>
            <p14:xfrm>
              <a:off x="1727493" y="4467731"/>
              <a:ext cx="371880" cy="257760"/>
            </p14:xfrm>
          </p:contentPart>
        </mc:Choice>
        <mc:Fallback>
          <p:pic>
            <p:nvPicPr>
              <p:cNvPr id="50" name="Tinta 49">
                <a:extLst>
                  <a:ext uri="{FF2B5EF4-FFF2-40B4-BE49-F238E27FC236}">
                    <a16:creationId xmlns:a16="http://schemas.microsoft.com/office/drawing/2014/main" id="{B5E1EA81-4D27-4E42-96EB-24DD46A8571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18853" y="4459091"/>
                <a:ext cx="3895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1" name="Tinta 50">
                <a:extLst>
                  <a:ext uri="{FF2B5EF4-FFF2-40B4-BE49-F238E27FC236}">
                    <a16:creationId xmlns:a16="http://schemas.microsoft.com/office/drawing/2014/main" id="{F4E29118-C6D7-4DA7-8C23-F75B6848B61B}"/>
                  </a:ext>
                </a:extLst>
              </p14:cNvPr>
              <p14:cNvContentPartPr/>
              <p14:nvPr/>
            </p14:nvContentPartPr>
            <p14:xfrm>
              <a:off x="2072013" y="4467371"/>
              <a:ext cx="137880" cy="146880"/>
            </p14:xfrm>
          </p:contentPart>
        </mc:Choice>
        <mc:Fallback>
          <p:pic>
            <p:nvPicPr>
              <p:cNvPr id="51" name="Tinta 50">
                <a:extLst>
                  <a:ext uri="{FF2B5EF4-FFF2-40B4-BE49-F238E27FC236}">
                    <a16:creationId xmlns:a16="http://schemas.microsoft.com/office/drawing/2014/main" id="{F4E29118-C6D7-4DA7-8C23-F75B6848B61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63373" y="4458731"/>
                <a:ext cx="1555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5" name="Tinta 54">
                <a:extLst>
                  <a:ext uri="{FF2B5EF4-FFF2-40B4-BE49-F238E27FC236}">
                    <a16:creationId xmlns:a16="http://schemas.microsoft.com/office/drawing/2014/main" id="{27CFEDF5-08B3-4AFC-BDFF-34031B1AB572}"/>
                  </a:ext>
                </a:extLst>
              </p14:cNvPr>
              <p14:cNvContentPartPr/>
              <p14:nvPr/>
            </p14:nvContentPartPr>
            <p14:xfrm>
              <a:off x="2618853" y="4438211"/>
              <a:ext cx="234360" cy="386280"/>
            </p14:xfrm>
          </p:contentPart>
        </mc:Choice>
        <mc:Fallback>
          <p:pic>
            <p:nvPicPr>
              <p:cNvPr id="55" name="Tinta 54">
                <a:extLst>
                  <a:ext uri="{FF2B5EF4-FFF2-40B4-BE49-F238E27FC236}">
                    <a16:creationId xmlns:a16="http://schemas.microsoft.com/office/drawing/2014/main" id="{27CFEDF5-08B3-4AFC-BDFF-34031B1AB57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609853" y="4429571"/>
                <a:ext cx="2520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2" name="Tinta 51">
                <a:extLst>
                  <a:ext uri="{FF2B5EF4-FFF2-40B4-BE49-F238E27FC236}">
                    <a16:creationId xmlns:a16="http://schemas.microsoft.com/office/drawing/2014/main" id="{E0ECC191-3C32-487E-B93B-B2312DB41B7A}"/>
                  </a:ext>
                </a:extLst>
              </p14:cNvPr>
              <p14:cNvContentPartPr/>
              <p14:nvPr/>
            </p14:nvContentPartPr>
            <p14:xfrm>
              <a:off x="2353533" y="4179371"/>
              <a:ext cx="58320" cy="51480"/>
            </p14:xfrm>
          </p:contentPart>
        </mc:Choice>
        <mc:Fallback>
          <p:pic>
            <p:nvPicPr>
              <p:cNvPr id="52" name="Tinta 51">
                <a:extLst>
                  <a:ext uri="{FF2B5EF4-FFF2-40B4-BE49-F238E27FC236}">
                    <a16:creationId xmlns:a16="http://schemas.microsoft.com/office/drawing/2014/main" id="{E0ECC191-3C32-487E-B93B-B2312DB41B7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44893" y="4170371"/>
                <a:ext cx="759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3" name="Tinta 52">
                <a:extLst>
                  <a:ext uri="{FF2B5EF4-FFF2-40B4-BE49-F238E27FC236}">
                    <a16:creationId xmlns:a16="http://schemas.microsoft.com/office/drawing/2014/main" id="{1AF2B6D1-BCEC-4A89-9228-93597797BB5E}"/>
                  </a:ext>
                </a:extLst>
              </p14:cNvPr>
              <p14:cNvContentPartPr/>
              <p14:nvPr/>
            </p14:nvContentPartPr>
            <p14:xfrm>
              <a:off x="2643693" y="3825851"/>
              <a:ext cx="102600" cy="363240"/>
            </p14:xfrm>
          </p:contentPart>
        </mc:Choice>
        <mc:Fallback>
          <p:pic>
            <p:nvPicPr>
              <p:cNvPr id="53" name="Tinta 52">
                <a:extLst>
                  <a:ext uri="{FF2B5EF4-FFF2-40B4-BE49-F238E27FC236}">
                    <a16:creationId xmlns:a16="http://schemas.microsoft.com/office/drawing/2014/main" id="{1AF2B6D1-BCEC-4A89-9228-93597797BB5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634693" y="3817211"/>
                <a:ext cx="12024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4" name="Tinta 53">
                <a:extLst>
                  <a:ext uri="{FF2B5EF4-FFF2-40B4-BE49-F238E27FC236}">
                    <a16:creationId xmlns:a16="http://schemas.microsoft.com/office/drawing/2014/main" id="{FEA7D845-CF19-4334-A265-1B2766EC67C6}"/>
                  </a:ext>
                </a:extLst>
              </p14:cNvPr>
              <p14:cNvContentPartPr/>
              <p14:nvPr/>
            </p14:nvContentPartPr>
            <p14:xfrm>
              <a:off x="2517693" y="4276211"/>
              <a:ext cx="289080" cy="24120"/>
            </p14:xfrm>
          </p:contentPart>
        </mc:Choice>
        <mc:Fallback>
          <p:pic>
            <p:nvPicPr>
              <p:cNvPr id="54" name="Tinta 53">
                <a:extLst>
                  <a:ext uri="{FF2B5EF4-FFF2-40B4-BE49-F238E27FC236}">
                    <a16:creationId xmlns:a16="http://schemas.microsoft.com/office/drawing/2014/main" id="{FEA7D845-CF19-4334-A265-1B2766EC67C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508693" y="4267211"/>
                <a:ext cx="3067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8" name="Tinta 57">
                <a:extLst>
                  <a:ext uri="{FF2B5EF4-FFF2-40B4-BE49-F238E27FC236}">
                    <a16:creationId xmlns:a16="http://schemas.microsoft.com/office/drawing/2014/main" id="{FC249F8A-5BDE-40BC-8B47-878AD9DF750A}"/>
                  </a:ext>
                </a:extLst>
              </p14:cNvPr>
              <p14:cNvContentPartPr/>
              <p14:nvPr/>
            </p14:nvContentPartPr>
            <p14:xfrm>
              <a:off x="3108093" y="4176851"/>
              <a:ext cx="258120" cy="30960"/>
            </p14:xfrm>
          </p:contentPart>
        </mc:Choice>
        <mc:Fallback>
          <p:pic>
            <p:nvPicPr>
              <p:cNvPr id="58" name="Tinta 57">
                <a:extLst>
                  <a:ext uri="{FF2B5EF4-FFF2-40B4-BE49-F238E27FC236}">
                    <a16:creationId xmlns:a16="http://schemas.microsoft.com/office/drawing/2014/main" id="{FC249F8A-5BDE-40BC-8B47-878AD9DF750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099453" y="4168211"/>
                <a:ext cx="2757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9" name="Tinta 58">
                <a:extLst>
                  <a:ext uri="{FF2B5EF4-FFF2-40B4-BE49-F238E27FC236}">
                    <a16:creationId xmlns:a16="http://schemas.microsoft.com/office/drawing/2014/main" id="{7E81559C-F5C2-4399-B9D4-2FE4CCBF0638}"/>
                  </a:ext>
                </a:extLst>
              </p14:cNvPr>
              <p14:cNvContentPartPr/>
              <p14:nvPr/>
            </p14:nvContentPartPr>
            <p14:xfrm>
              <a:off x="3219693" y="4044731"/>
              <a:ext cx="33120" cy="203400"/>
            </p14:xfrm>
          </p:contentPart>
        </mc:Choice>
        <mc:Fallback>
          <p:pic>
            <p:nvPicPr>
              <p:cNvPr id="59" name="Tinta 58">
                <a:extLst>
                  <a:ext uri="{FF2B5EF4-FFF2-40B4-BE49-F238E27FC236}">
                    <a16:creationId xmlns:a16="http://schemas.microsoft.com/office/drawing/2014/main" id="{7E81559C-F5C2-4399-B9D4-2FE4CCBF06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211053" y="4035731"/>
                <a:ext cx="507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0" name="Tinta 59">
                <a:extLst>
                  <a:ext uri="{FF2B5EF4-FFF2-40B4-BE49-F238E27FC236}">
                    <a16:creationId xmlns:a16="http://schemas.microsoft.com/office/drawing/2014/main" id="{C6B8C296-9C06-4107-960E-1126094FB0C5}"/>
                  </a:ext>
                </a:extLst>
              </p14:cNvPr>
              <p14:cNvContentPartPr/>
              <p14:nvPr/>
            </p14:nvContentPartPr>
            <p14:xfrm>
              <a:off x="3743493" y="3641171"/>
              <a:ext cx="83520" cy="470880"/>
            </p14:xfrm>
          </p:contentPart>
        </mc:Choice>
        <mc:Fallback>
          <p:pic>
            <p:nvPicPr>
              <p:cNvPr id="60" name="Tinta 59">
                <a:extLst>
                  <a:ext uri="{FF2B5EF4-FFF2-40B4-BE49-F238E27FC236}">
                    <a16:creationId xmlns:a16="http://schemas.microsoft.com/office/drawing/2014/main" id="{C6B8C296-9C06-4107-960E-1126094FB0C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734493" y="3632531"/>
                <a:ext cx="10116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1" name="Tinta 60">
                <a:extLst>
                  <a:ext uri="{FF2B5EF4-FFF2-40B4-BE49-F238E27FC236}">
                    <a16:creationId xmlns:a16="http://schemas.microsoft.com/office/drawing/2014/main" id="{D6DE77FD-56FC-4DDE-BD9C-5FE13F25701E}"/>
                  </a:ext>
                </a:extLst>
              </p14:cNvPr>
              <p14:cNvContentPartPr/>
              <p14:nvPr/>
            </p14:nvContentPartPr>
            <p14:xfrm>
              <a:off x="3499413" y="4184411"/>
              <a:ext cx="659160" cy="85680"/>
            </p14:xfrm>
          </p:contentPart>
        </mc:Choice>
        <mc:Fallback>
          <p:pic>
            <p:nvPicPr>
              <p:cNvPr id="61" name="Tinta 60">
                <a:extLst>
                  <a:ext uri="{FF2B5EF4-FFF2-40B4-BE49-F238E27FC236}">
                    <a16:creationId xmlns:a16="http://schemas.microsoft.com/office/drawing/2014/main" id="{D6DE77FD-56FC-4DDE-BD9C-5FE13F25701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490413" y="4175411"/>
                <a:ext cx="6768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2" name="Tinta 61">
                <a:extLst>
                  <a:ext uri="{FF2B5EF4-FFF2-40B4-BE49-F238E27FC236}">
                    <a16:creationId xmlns:a16="http://schemas.microsoft.com/office/drawing/2014/main" id="{647D077E-0E5B-49BB-B0EB-7CD7D1C3E2D7}"/>
                  </a:ext>
                </a:extLst>
              </p14:cNvPr>
              <p14:cNvContentPartPr/>
              <p14:nvPr/>
            </p14:nvContentPartPr>
            <p14:xfrm>
              <a:off x="3357573" y="4487171"/>
              <a:ext cx="446760" cy="655200"/>
            </p14:xfrm>
          </p:contentPart>
        </mc:Choice>
        <mc:Fallback>
          <p:pic>
            <p:nvPicPr>
              <p:cNvPr id="62" name="Tinta 61">
                <a:extLst>
                  <a:ext uri="{FF2B5EF4-FFF2-40B4-BE49-F238E27FC236}">
                    <a16:creationId xmlns:a16="http://schemas.microsoft.com/office/drawing/2014/main" id="{647D077E-0E5B-49BB-B0EB-7CD7D1C3E2D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348933" y="4478531"/>
                <a:ext cx="46440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3" name="Tinta 62">
                <a:extLst>
                  <a:ext uri="{FF2B5EF4-FFF2-40B4-BE49-F238E27FC236}">
                    <a16:creationId xmlns:a16="http://schemas.microsoft.com/office/drawing/2014/main" id="{EC7C8CDF-7A52-43CC-B667-6C3B14F1682D}"/>
                  </a:ext>
                </a:extLst>
              </p14:cNvPr>
              <p14:cNvContentPartPr/>
              <p14:nvPr/>
            </p14:nvContentPartPr>
            <p14:xfrm>
              <a:off x="3847173" y="4525331"/>
              <a:ext cx="368640" cy="246960"/>
            </p14:xfrm>
          </p:contentPart>
        </mc:Choice>
        <mc:Fallback>
          <p:pic>
            <p:nvPicPr>
              <p:cNvPr id="63" name="Tinta 62">
                <a:extLst>
                  <a:ext uri="{FF2B5EF4-FFF2-40B4-BE49-F238E27FC236}">
                    <a16:creationId xmlns:a16="http://schemas.microsoft.com/office/drawing/2014/main" id="{EC7C8CDF-7A52-43CC-B667-6C3B14F1682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838173" y="4516691"/>
                <a:ext cx="386280" cy="26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Agrupar 88">
            <a:extLst>
              <a:ext uri="{FF2B5EF4-FFF2-40B4-BE49-F238E27FC236}">
                <a16:creationId xmlns:a16="http://schemas.microsoft.com/office/drawing/2014/main" id="{BB45FAE9-1AC4-4946-ABA9-DEE370714637}"/>
              </a:ext>
            </a:extLst>
          </p:cNvPr>
          <p:cNvGrpSpPr/>
          <p:nvPr/>
        </p:nvGrpSpPr>
        <p:grpSpPr>
          <a:xfrm>
            <a:off x="5066493" y="194171"/>
            <a:ext cx="6569640" cy="3102840"/>
            <a:chOff x="5066493" y="194171"/>
            <a:chExt cx="6569640" cy="310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B6514426-3E90-4182-BE92-C083FC34404F}"/>
                    </a:ext>
                  </a:extLst>
                </p14:cNvPr>
                <p14:cNvContentPartPr/>
                <p14:nvPr/>
              </p14:nvContentPartPr>
              <p14:xfrm>
                <a:off x="6032373" y="329891"/>
                <a:ext cx="138600" cy="273024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B6514426-3E90-4182-BE92-C083FC34404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23733" y="321251"/>
                  <a:ext cx="156240" cy="27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9D2B419C-68E1-4F98-A1AD-C6285A4EEABE}"/>
                    </a:ext>
                  </a:extLst>
                </p14:cNvPr>
                <p14:cNvContentPartPr/>
                <p14:nvPr/>
              </p14:nvContentPartPr>
              <p14:xfrm>
                <a:off x="5273493" y="2514011"/>
                <a:ext cx="5731560" cy="26928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9D2B419C-68E1-4F98-A1AD-C6285A4EEAB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64493" y="2505011"/>
                  <a:ext cx="57492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82C69B8E-A50C-40CB-8A55-44BA7B94C06C}"/>
                    </a:ext>
                  </a:extLst>
                </p14:cNvPr>
                <p14:cNvContentPartPr/>
                <p14:nvPr/>
              </p14:nvContentPartPr>
              <p14:xfrm>
                <a:off x="5962893" y="261491"/>
                <a:ext cx="162000" cy="26064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82C69B8E-A50C-40CB-8A55-44BA7B94C0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953893" y="252491"/>
                  <a:ext cx="1796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6D923A21-BAA1-45B1-B00B-D96F069A4246}"/>
                    </a:ext>
                  </a:extLst>
                </p14:cNvPr>
                <p14:cNvContentPartPr/>
                <p14:nvPr/>
              </p14:nvContentPartPr>
              <p14:xfrm>
                <a:off x="5066493" y="451571"/>
                <a:ext cx="180000" cy="41508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6D923A21-BAA1-45B1-B00B-D96F069A424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57493" y="442571"/>
                  <a:ext cx="19764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BBD1B45E-D894-4F6D-8092-E7ADB0F4F77E}"/>
                    </a:ext>
                  </a:extLst>
                </p14:cNvPr>
                <p14:cNvContentPartPr/>
                <p14:nvPr/>
              </p14:nvContentPartPr>
              <p14:xfrm>
                <a:off x="5261973" y="586211"/>
                <a:ext cx="345600" cy="54000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BBD1B45E-D894-4F6D-8092-E7ADB0F4F77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53333" y="577571"/>
                  <a:ext cx="36324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551AB03E-4944-4E8E-AEEE-6E31FF58DD16}"/>
                    </a:ext>
                  </a:extLst>
                </p14:cNvPr>
                <p14:cNvContentPartPr/>
                <p14:nvPr/>
              </p14:nvContentPartPr>
              <p14:xfrm>
                <a:off x="5422173" y="951971"/>
                <a:ext cx="328320" cy="49212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551AB03E-4944-4E8E-AEEE-6E31FF58DD1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13173" y="943331"/>
                  <a:ext cx="34596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C766BC96-9BFF-4061-BFA4-F762F5941214}"/>
                    </a:ext>
                  </a:extLst>
                </p14:cNvPr>
                <p14:cNvContentPartPr/>
                <p14:nvPr/>
              </p14:nvContentPartPr>
              <p14:xfrm>
                <a:off x="10700133" y="2317811"/>
                <a:ext cx="449280" cy="42336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C766BC96-9BFF-4061-BFA4-F762F594121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91493" y="2308811"/>
                  <a:ext cx="46692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B97D7EBB-C568-418D-872D-0F9A17E2A79B}"/>
                    </a:ext>
                  </a:extLst>
                </p14:cNvPr>
                <p14:cNvContentPartPr/>
                <p14:nvPr/>
              </p14:nvContentPartPr>
              <p14:xfrm>
                <a:off x="11053653" y="2754491"/>
                <a:ext cx="114840" cy="27576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B97D7EBB-C568-418D-872D-0F9A17E2A79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045013" y="2745491"/>
                  <a:ext cx="1324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BAAA0746-9637-4276-892F-909D463E2A81}"/>
                    </a:ext>
                  </a:extLst>
                </p14:cNvPr>
                <p14:cNvContentPartPr/>
                <p14:nvPr/>
              </p14:nvContentPartPr>
              <p14:xfrm>
                <a:off x="11231133" y="2812811"/>
                <a:ext cx="203400" cy="47268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BAAA0746-9637-4276-892F-909D463E2A8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222493" y="2803811"/>
                  <a:ext cx="22104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9CDFFD6D-265A-4326-9CDA-4091FDF33C14}"/>
                    </a:ext>
                  </a:extLst>
                </p14:cNvPr>
                <p14:cNvContentPartPr/>
                <p14:nvPr/>
              </p14:nvContentPartPr>
              <p14:xfrm>
                <a:off x="11291253" y="2971211"/>
                <a:ext cx="344880" cy="32580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9CDFFD6D-265A-4326-9CDA-4091FDF33C1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282613" y="2962211"/>
                  <a:ext cx="3625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106A0F3D-FB6B-4206-B271-7AD2D5177FFA}"/>
                    </a:ext>
                  </a:extLst>
                </p14:cNvPr>
                <p14:cNvContentPartPr/>
                <p14:nvPr/>
              </p14:nvContentPartPr>
              <p14:xfrm>
                <a:off x="6440613" y="194171"/>
                <a:ext cx="2029320" cy="167652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106A0F3D-FB6B-4206-B271-7AD2D5177FF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31613" y="185171"/>
                  <a:ext cx="2046960" cy="169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5B552F4B-0168-4C2B-81E1-C8DF3B20F846}"/>
                    </a:ext>
                  </a:extLst>
                </p14:cNvPr>
                <p14:cNvContentPartPr/>
                <p14:nvPr/>
              </p14:nvContentPartPr>
              <p14:xfrm>
                <a:off x="6294813" y="1940891"/>
                <a:ext cx="47520" cy="3456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5B552F4B-0168-4C2B-81E1-C8DF3B20F84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86173" y="1932251"/>
                  <a:ext cx="65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1F8ABDD8-C66D-4F5A-B930-B64874E3677D}"/>
                    </a:ext>
                  </a:extLst>
                </p14:cNvPr>
                <p14:cNvContentPartPr/>
                <p14:nvPr/>
              </p14:nvContentPartPr>
              <p14:xfrm>
                <a:off x="6124173" y="2054291"/>
                <a:ext cx="93600" cy="10080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1F8ABDD8-C66D-4F5A-B930-B64874E3677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15533" y="2045651"/>
                  <a:ext cx="111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857DF391-6EAE-4D31-B103-9441D2EA9D19}"/>
                    </a:ext>
                  </a:extLst>
                </p14:cNvPr>
                <p14:cNvContentPartPr/>
                <p14:nvPr/>
              </p14:nvContentPartPr>
              <p14:xfrm>
                <a:off x="5926173" y="2146811"/>
                <a:ext cx="366480" cy="8028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857DF391-6EAE-4D31-B103-9441D2EA9D1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17173" y="2138171"/>
                  <a:ext cx="384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6F37FA6F-1CA9-4A9E-BEB8-E665F5932F68}"/>
                    </a:ext>
                  </a:extLst>
                </p14:cNvPr>
                <p14:cNvContentPartPr/>
                <p14:nvPr/>
              </p14:nvContentPartPr>
              <p14:xfrm>
                <a:off x="5436573" y="1846571"/>
                <a:ext cx="142200" cy="33012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6F37FA6F-1CA9-4A9E-BEB8-E665F5932F6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427573" y="1837571"/>
                  <a:ext cx="1598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7E5DA447-B031-4F4F-9A85-DC741F86AA32}"/>
                    </a:ext>
                  </a:extLst>
                </p14:cNvPr>
                <p14:cNvContentPartPr/>
                <p14:nvPr/>
              </p14:nvContentPartPr>
              <p14:xfrm>
                <a:off x="5107173" y="1997771"/>
                <a:ext cx="706320" cy="47520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7E5DA447-B031-4F4F-9A85-DC741F86AA3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098173" y="1988771"/>
                  <a:ext cx="72396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FA8BC507-1135-43AF-BD1E-0F36996381CC}"/>
                    </a:ext>
                  </a:extLst>
                </p14:cNvPr>
                <p14:cNvContentPartPr/>
                <p14:nvPr/>
              </p14:nvContentPartPr>
              <p14:xfrm>
                <a:off x="5313093" y="2274611"/>
                <a:ext cx="285480" cy="23940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FA8BC507-1135-43AF-BD1E-0F36996381C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04453" y="2265971"/>
                  <a:ext cx="303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0E0CAA26-81DD-47F2-96D7-93C24D706826}"/>
                    </a:ext>
                  </a:extLst>
                </p14:cNvPr>
                <p14:cNvContentPartPr/>
                <p14:nvPr/>
              </p14:nvContentPartPr>
              <p14:xfrm>
                <a:off x="5666253" y="2330411"/>
                <a:ext cx="352080" cy="12096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0E0CAA26-81DD-47F2-96D7-93C24D70682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57253" y="2321771"/>
                  <a:ext cx="3697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Agrupar 100">
            <a:extLst>
              <a:ext uri="{FF2B5EF4-FFF2-40B4-BE49-F238E27FC236}">
                <a16:creationId xmlns:a16="http://schemas.microsoft.com/office/drawing/2014/main" id="{F0DD7ECD-E9C0-4DCA-8B9B-F7318AA945A2}"/>
              </a:ext>
            </a:extLst>
          </p:cNvPr>
          <p:cNvGrpSpPr/>
          <p:nvPr/>
        </p:nvGrpSpPr>
        <p:grpSpPr>
          <a:xfrm>
            <a:off x="7245933" y="568571"/>
            <a:ext cx="2280240" cy="857880"/>
            <a:chOff x="7245933" y="568571"/>
            <a:chExt cx="2280240" cy="85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506E3F83-D9AE-4F8B-963D-433CB7247387}"/>
                    </a:ext>
                  </a:extLst>
                </p14:cNvPr>
                <p14:cNvContentPartPr/>
                <p14:nvPr/>
              </p14:nvContentPartPr>
              <p14:xfrm>
                <a:off x="7245933" y="1347971"/>
                <a:ext cx="1538640" cy="7848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506E3F83-D9AE-4F8B-963D-433CB724738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37293" y="1339331"/>
                  <a:ext cx="1556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3F6903AB-335A-4B0B-986E-15D0CE2858BA}"/>
                    </a:ext>
                  </a:extLst>
                </p14:cNvPr>
                <p14:cNvContentPartPr/>
                <p14:nvPr/>
              </p14:nvContentPartPr>
              <p14:xfrm>
                <a:off x="7859373" y="907331"/>
                <a:ext cx="235440" cy="38988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3F6903AB-335A-4B0B-986E-15D0CE2858B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50373" y="898691"/>
                  <a:ext cx="2530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2544EC5F-6EA8-4EC5-8291-BE4B4AE2D007}"/>
                    </a:ext>
                  </a:extLst>
                </p14:cNvPr>
                <p14:cNvContentPartPr/>
                <p14:nvPr/>
              </p14:nvContentPartPr>
              <p14:xfrm>
                <a:off x="8313333" y="575411"/>
                <a:ext cx="100080" cy="32400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2544EC5F-6EA8-4EC5-8291-BE4B4AE2D00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04693" y="566411"/>
                  <a:ext cx="1177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9A8C49E0-A744-4932-9E20-BEDD3A2946A3}"/>
                    </a:ext>
                  </a:extLst>
                </p14:cNvPr>
                <p14:cNvContentPartPr/>
                <p14:nvPr/>
              </p14:nvContentPartPr>
              <p14:xfrm>
                <a:off x="8371293" y="577931"/>
                <a:ext cx="196560" cy="14544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9A8C49E0-A744-4932-9E20-BEDD3A2946A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62293" y="569291"/>
                  <a:ext cx="214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AD5DDD14-7F06-41AE-A315-6001FA84AEF6}"/>
                    </a:ext>
                  </a:extLst>
                </p14:cNvPr>
                <p14:cNvContentPartPr/>
                <p14:nvPr/>
              </p14:nvContentPartPr>
              <p14:xfrm>
                <a:off x="8368413" y="707891"/>
                <a:ext cx="193320" cy="11700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AD5DDD14-7F06-41AE-A315-6001FA84AEF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59773" y="698891"/>
                  <a:ext cx="210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83FFB9DB-E173-4A6C-8D1D-2B6B98721156}"/>
                    </a:ext>
                  </a:extLst>
                </p14:cNvPr>
                <p14:cNvContentPartPr/>
                <p14:nvPr/>
              </p14:nvContentPartPr>
              <p14:xfrm>
                <a:off x="8564613" y="662891"/>
                <a:ext cx="144720" cy="26496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83FFB9DB-E173-4A6C-8D1D-2B6B9872115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55613" y="654251"/>
                  <a:ext cx="1623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E6D6399A-5EC2-4CCC-9174-6B55F992AD0A}"/>
                    </a:ext>
                  </a:extLst>
                </p14:cNvPr>
                <p14:cNvContentPartPr/>
                <p14:nvPr/>
              </p14:nvContentPartPr>
              <p14:xfrm>
                <a:off x="8646693" y="614651"/>
                <a:ext cx="353520" cy="43488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E6D6399A-5EC2-4CCC-9174-6B55F992AD0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638053" y="605651"/>
                  <a:ext cx="37116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9895E69B-3452-4AA9-8904-FE6300FD8D65}"/>
                    </a:ext>
                  </a:extLst>
                </p14:cNvPr>
                <p14:cNvContentPartPr/>
                <p14:nvPr/>
              </p14:nvContentPartPr>
              <p14:xfrm>
                <a:off x="8826693" y="922451"/>
                <a:ext cx="286560" cy="24048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9895E69B-3452-4AA9-8904-FE6300FD8D6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817693" y="913451"/>
                  <a:ext cx="3042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B8FF3A52-0D0B-49C4-876D-CDEE1C75B19C}"/>
                    </a:ext>
                  </a:extLst>
                </p14:cNvPr>
                <p14:cNvContentPartPr/>
                <p14:nvPr/>
              </p14:nvContentPartPr>
              <p14:xfrm>
                <a:off x="9171933" y="954131"/>
                <a:ext cx="354240" cy="14364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B8FF3A52-0D0B-49C4-876D-CDEE1C75B19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62933" y="945491"/>
                  <a:ext cx="371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BA3C2100-0137-4EF7-8742-E2F453CF4548}"/>
                    </a:ext>
                  </a:extLst>
                </p14:cNvPr>
                <p14:cNvContentPartPr/>
                <p14:nvPr/>
              </p14:nvContentPartPr>
              <p14:xfrm>
                <a:off x="8494413" y="568571"/>
                <a:ext cx="538560" cy="61884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BA3C2100-0137-4EF7-8742-E2F453CF454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485413" y="559571"/>
                  <a:ext cx="556200" cy="63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9669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F94F47B-7FE8-4864-B43F-B67EBA66F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120" y="1122627"/>
            <a:ext cx="13329665" cy="43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2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93A83-2A01-4636-9D3A-0C70E71E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/>
              <a:t>Esquema de um biorreator com entradas e saídas de componentes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B596E5A-A488-4B6A-A3C0-1EC708846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078" y="1384156"/>
            <a:ext cx="5714999" cy="46801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00F60AB-B04F-4CD1-904D-D527BDBADF9C}"/>
                  </a:ext>
                </a:extLst>
              </p14:cNvPr>
              <p14:cNvContentPartPr/>
              <p14:nvPr/>
            </p14:nvContentPartPr>
            <p14:xfrm>
              <a:off x="2902593" y="2619388"/>
              <a:ext cx="1432080" cy="1605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00F60AB-B04F-4CD1-904D-D527BDBADF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3593" y="2610748"/>
                <a:ext cx="1449720" cy="17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Agrupar 9">
            <a:extLst>
              <a:ext uri="{FF2B5EF4-FFF2-40B4-BE49-F238E27FC236}">
                <a16:creationId xmlns:a16="http://schemas.microsoft.com/office/drawing/2014/main" id="{FF3CEFB7-5B1C-4006-8A26-99C5EAC8E94A}"/>
              </a:ext>
            </a:extLst>
          </p:cNvPr>
          <p:cNvGrpSpPr/>
          <p:nvPr/>
        </p:nvGrpSpPr>
        <p:grpSpPr>
          <a:xfrm>
            <a:off x="4136673" y="2680228"/>
            <a:ext cx="217800" cy="133920"/>
            <a:chOff x="4136673" y="2680228"/>
            <a:chExt cx="21780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5E2B7B46-D02B-48F0-9C8A-053FA075E7DC}"/>
                    </a:ext>
                  </a:extLst>
                </p14:cNvPr>
                <p14:cNvContentPartPr/>
                <p14:nvPr/>
              </p14:nvContentPartPr>
              <p14:xfrm>
                <a:off x="4136673" y="2680228"/>
                <a:ext cx="217800" cy="7272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5E2B7B46-D02B-48F0-9C8A-053FA075E7D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28033" y="2671228"/>
                  <a:ext cx="235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C88B8920-DB3E-4BC0-B6BF-F67E15460C27}"/>
                    </a:ext>
                  </a:extLst>
                </p14:cNvPr>
                <p14:cNvContentPartPr/>
                <p14:nvPr/>
              </p14:nvContentPartPr>
              <p14:xfrm>
                <a:off x="4234233" y="2760148"/>
                <a:ext cx="106920" cy="5400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C88B8920-DB3E-4BC0-B6BF-F67E15460C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25233" y="2751508"/>
                  <a:ext cx="12456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52CE6347-5660-4403-8369-74DD64EBD77D}"/>
                  </a:ext>
                </a:extLst>
              </p14:cNvPr>
              <p14:cNvContentPartPr/>
              <p14:nvPr/>
            </p14:nvContentPartPr>
            <p14:xfrm>
              <a:off x="12561753" y="4136788"/>
              <a:ext cx="360" cy="36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52CE6347-5660-4403-8369-74DD64EBD77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52753" y="41277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CaixaDeTexto 12">
            <a:extLst>
              <a:ext uri="{FF2B5EF4-FFF2-40B4-BE49-F238E27FC236}">
                <a16:creationId xmlns:a16="http://schemas.microsoft.com/office/drawing/2014/main" id="{44630306-F925-457B-A5BA-915B096FE81A}"/>
              </a:ext>
            </a:extLst>
          </p:cNvPr>
          <p:cNvSpPr txBox="1"/>
          <p:nvPr/>
        </p:nvSpPr>
        <p:spPr>
          <a:xfrm>
            <a:off x="4518734" y="2619388"/>
            <a:ext cx="39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D15409C-BD20-4C0D-B91F-0ACFAD59058E}"/>
              </a:ext>
            </a:extLst>
          </p:cNvPr>
          <p:cNvSpPr txBox="1"/>
          <p:nvPr/>
        </p:nvSpPr>
        <p:spPr>
          <a:xfrm>
            <a:off x="4438834" y="3222950"/>
            <a:ext cx="135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Biorreator homogêneo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888CDBF5-4C25-41CA-B130-5745CE968DD2}"/>
                  </a:ext>
                </a:extLst>
              </p14:cNvPr>
              <p14:cNvContentPartPr/>
              <p14:nvPr/>
            </p14:nvContentPartPr>
            <p14:xfrm>
              <a:off x="4006080" y="1361520"/>
              <a:ext cx="6775920" cy="276660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888CDBF5-4C25-41CA-B130-5745CE968D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96720" y="1352160"/>
                <a:ext cx="6794640" cy="27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D6FF5856-EDFB-45F3-9F73-3A6FCFBB3851}"/>
                  </a:ext>
                </a:extLst>
              </p14:cNvPr>
              <p14:cNvContentPartPr/>
              <p14:nvPr/>
            </p14:nvContentPartPr>
            <p14:xfrm>
              <a:off x="2657160" y="2116440"/>
              <a:ext cx="4245480" cy="159228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D6FF5856-EDFB-45F3-9F73-3A6FCFBB385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47800" y="2107080"/>
                <a:ext cx="4264200" cy="161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2763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F1BA21B-15A8-4473-92AD-8BFAB39EB768}"/>
              </a:ext>
            </a:extLst>
          </p:cNvPr>
          <p:cNvSpPr txBox="1"/>
          <p:nvPr/>
        </p:nvSpPr>
        <p:spPr>
          <a:xfrm>
            <a:off x="479394" y="568170"/>
            <a:ext cx="832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baseline="-25000" dirty="0"/>
              <a:t>Produção associada e não associada ao crescimento celular</a:t>
            </a:r>
            <a:endParaRPr lang="pt-BR" sz="32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1FC8E0-9484-4244-84DD-D9854BB66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46" y="1966608"/>
            <a:ext cx="7006107" cy="29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6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AED4348-708F-4CD3-88C7-841534CDE972}"/>
              </a:ext>
            </a:extLst>
          </p:cNvPr>
          <p:cNvPicPr/>
          <p:nvPr/>
        </p:nvPicPr>
        <p:blipFill rotWithShape="1">
          <a:blip r:embed="rId2"/>
          <a:srcRect l="19473" t="22326" r="28740" b="7943"/>
          <a:stretch/>
        </p:blipFill>
        <p:spPr bwMode="auto">
          <a:xfrm>
            <a:off x="861646" y="325314"/>
            <a:ext cx="8053753" cy="5788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C08F08F9-0A50-4FC5-BE77-DC991B2DA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71" y="6239272"/>
            <a:ext cx="10149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200" dirty="0"/>
              <a:t>Fonte: Ávila-León, I.A. Estudo do </a:t>
            </a:r>
            <a:r>
              <a:rPr lang="pt-BR" altLang="pt-BR" sz="1200" dirty="0" err="1"/>
              <a:t>cultibo</a:t>
            </a:r>
            <a:r>
              <a:rPr lang="pt-BR" altLang="pt-BR" sz="1200" dirty="0"/>
              <a:t> de Spirulina </a:t>
            </a:r>
            <a:r>
              <a:rPr lang="pt-BR" altLang="pt-BR" sz="1200" dirty="0" err="1"/>
              <a:t>platensis</a:t>
            </a:r>
            <a:r>
              <a:rPr lang="pt-BR" altLang="pt-BR" sz="1200" dirty="0"/>
              <a:t> por processo contínuo com </a:t>
            </a:r>
            <a:r>
              <a:rPr lang="pt-BR" altLang="pt-BR" sz="1200" dirty="0" err="1"/>
              <a:t>uréia</a:t>
            </a:r>
            <a:r>
              <a:rPr lang="pt-BR" altLang="pt-BR" sz="1200" dirty="0"/>
              <a:t> como fonte de nitrogênio. Dissertação de Mestrado. FCF-USP. 2010.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6026CCD2-1850-4C9D-A17B-B7024081D42C}"/>
                  </a:ext>
                </a:extLst>
              </p14:cNvPr>
              <p14:cNvContentPartPr/>
              <p14:nvPr/>
            </p14:nvContentPartPr>
            <p14:xfrm>
              <a:off x="6453633" y="6737543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6026CCD2-1850-4C9D-A17B-B7024081D4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4993" y="67289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D48EFA4D-A2BD-44C1-B35F-63BB39CBFC31}"/>
                  </a:ext>
                </a:extLst>
              </p14:cNvPr>
              <p14:cNvContentPartPr/>
              <p14:nvPr/>
            </p14:nvContentPartPr>
            <p14:xfrm>
              <a:off x="8087313" y="6808823"/>
              <a:ext cx="360" cy="3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D48EFA4D-A2BD-44C1-B35F-63BB39CBFC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8313" y="68001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76E373DC-CB5E-48B2-B4B0-7E271B7EB730}"/>
                  </a:ext>
                </a:extLst>
              </p14:cNvPr>
              <p14:cNvContentPartPr/>
              <p14:nvPr/>
            </p14:nvContentPartPr>
            <p14:xfrm>
              <a:off x="7817400" y="6705240"/>
              <a:ext cx="360" cy="3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76E373DC-CB5E-48B2-B4B0-7E271B7EB7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8760" y="66962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351E89EA-5C7E-468B-ADC2-74D884CC8D0F}"/>
                  </a:ext>
                </a:extLst>
              </p14:cNvPr>
              <p14:cNvContentPartPr/>
              <p14:nvPr/>
            </p14:nvContentPartPr>
            <p14:xfrm>
              <a:off x="8031240" y="6888120"/>
              <a:ext cx="360" cy="36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351E89EA-5C7E-468B-ADC2-74D884CC8D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2600" y="68791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58BA1565-B44F-43E2-8581-A276B373EBAD}"/>
                  </a:ext>
                </a:extLst>
              </p14:cNvPr>
              <p14:cNvContentPartPr/>
              <p14:nvPr/>
            </p14:nvContentPartPr>
            <p14:xfrm>
              <a:off x="7650000" y="6790560"/>
              <a:ext cx="16200" cy="648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58BA1565-B44F-43E2-8581-A276B373EB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41000" y="6781920"/>
                <a:ext cx="338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3632A27E-BFF7-4852-9A68-9C922ED0CB05}"/>
                  </a:ext>
                </a:extLst>
              </p14:cNvPr>
              <p14:cNvContentPartPr/>
              <p14:nvPr/>
            </p14:nvContentPartPr>
            <p14:xfrm>
              <a:off x="3461194" y="6739817"/>
              <a:ext cx="360" cy="36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3632A27E-BFF7-4852-9A68-9C922ED0CB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2554" y="673117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F92B0EE2-E945-4AE4-9BAA-015180C3969C}"/>
                  </a:ext>
                </a:extLst>
              </p14:cNvPr>
              <p14:cNvContentPartPr/>
              <p14:nvPr/>
            </p14:nvContentPartPr>
            <p14:xfrm>
              <a:off x="3108394" y="6700937"/>
              <a:ext cx="360" cy="36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F92B0EE2-E945-4AE4-9BAA-015180C396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9394" y="669229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E6AF3457-2A74-4BFA-B44E-B29168EC0528}"/>
                  </a:ext>
                </a:extLst>
              </p14:cNvPr>
              <p14:cNvContentPartPr/>
              <p14:nvPr/>
            </p14:nvContentPartPr>
            <p14:xfrm>
              <a:off x="3853234" y="5010377"/>
              <a:ext cx="360" cy="540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E6AF3457-2A74-4BFA-B44E-B29168EC05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4594" y="5001737"/>
                <a:ext cx="180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C7701420-4494-4F1E-B11B-CE91AF8B4432}"/>
                  </a:ext>
                </a:extLst>
              </p14:cNvPr>
              <p14:cNvContentPartPr/>
              <p14:nvPr/>
            </p14:nvContentPartPr>
            <p14:xfrm>
              <a:off x="3226114" y="6909737"/>
              <a:ext cx="13320" cy="864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C7701420-4494-4F1E-B11B-CE91AF8B443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17474" y="6900737"/>
                <a:ext cx="30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695BE8BD-2340-40EB-ACEF-42549000E357}"/>
                  </a:ext>
                </a:extLst>
              </p14:cNvPr>
              <p14:cNvContentPartPr/>
              <p14:nvPr/>
            </p14:nvContentPartPr>
            <p14:xfrm>
              <a:off x="3231273" y="6826463"/>
              <a:ext cx="360" cy="36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695BE8BD-2340-40EB-ACEF-42549000E3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2633" y="681782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D46EC6C3-7FD6-436A-8ADC-092471967506}"/>
                  </a:ext>
                </a:extLst>
              </p14:cNvPr>
              <p14:cNvContentPartPr/>
              <p14:nvPr/>
            </p14:nvContentPartPr>
            <p14:xfrm>
              <a:off x="2654193" y="6817823"/>
              <a:ext cx="360" cy="36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D46EC6C3-7FD6-436A-8ADC-0924719675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5193" y="680882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C5C310F1-4874-496A-8314-6C2E9F78D43C}"/>
                  </a:ext>
                </a:extLst>
              </p14:cNvPr>
              <p14:cNvContentPartPr/>
              <p14:nvPr/>
            </p14:nvContentPartPr>
            <p14:xfrm>
              <a:off x="3550953" y="5193143"/>
              <a:ext cx="360" cy="396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C5C310F1-4874-496A-8314-6C2E9F78D4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1953" y="5184143"/>
                <a:ext cx="180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2F64C05C-EA1A-4B57-84BB-F1A268DD744D}"/>
                  </a:ext>
                </a:extLst>
              </p14:cNvPr>
              <p14:cNvContentPartPr/>
              <p14:nvPr/>
            </p14:nvContentPartPr>
            <p14:xfrm>
              <a:off x="3807993" y="2766023"/>
              <a:ext cx="3960" cy="3960"/>
            </p14:xfrm>
          </p:contentPart>
        </mc:Choice>
        <mc:Fallback xmlns=""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2F64C05C-EA1A-4B57-84BB-F1A268DD74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98993" y="2757383"/>
                <a:ext cx="216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8776E25D-45E6-44B8-8477-CDBE225F2F7C}"/>
                  </a:ext>
                </a:extLst>
              </p14:cNvPr>
              <p14:cNvContentPartPr/>
              <p14:nvPr/>
            </p14:nvContentPartPr>
            <p14:xfrm>
              <a:off x="4766673" y="2565503"/>
              <a:ext cx="360" cy="36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8776E25D-45E6-44B8-8477-CDBE225F2F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8033" y="25565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D05B61CE-1509-40D1-A21C-726E14ACFC54}"/>
                  </a:ext>
                </a:extLst>
              </p14:cNvPr>
              <p14:cNvContentPartPr/>
              <p14:nvPr/>
            </p14:nvContentPartPr>
            <p14:xfrm>
              <a:off x="4491633" y="3399983"/>
              <a:ext cx="360" cy="360"/>
            </p14:xfrm>
          </p:contentPart>
        </mc:Choice>
        <mc:Fallback xmlns=""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D05B61CE-1509-40D1-A21C-726E14ACFC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2993" y="33909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2B0D1451-2279-482A-B386-FD396574028B}"/>
                  </a:ext>
                </a:extLst>
              </p14:cNvPr>
              <p14:cNvContentPartPr/>
              <p14:nvPr/>
            </p14:nvContentPartPr>
            <p14:xfrm>
              <a:off x="6790953" y="5077583"/>
              <a:ext cx="360" cy="360"/>
            </p14:xfrm>
          </p:contentPart>
        </mc:Choice>
        <mc:Fallback xmlns=""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2B0D1451-2279-482A-B386-FD39657402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1953" y="50689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5C3F68C1-3703-4B12-B6B8-224E48E85D98}"/>
                  </a:ext>
                </a:extLst>
              </p14:cNvPr>
              <p14:cNvContentPartPr/>
              <p14:nvPr/>
            </p14:nvContentPartPr>
            <p14:xfrm>
              <a:off x="2096640" y="464760"/>
              <a:ext cx="5581080" cy="234324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5C3F68C1-3703-4B12-B6B8-224E48E85D9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87280" y="455400"/>
                <a:ext cx="5599800" cy="236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266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6B772A76-15B9-42F4-B110-C7DBCF6E5EC6}"/>
              </a:ext>
            </a:extLst>
          </p:cNvPr>
          <p:cNvGrpSpPr/>
          <p:nvPr/>
        </p:nvGrpSpPr>
        <p:grpSpPr>
          <a:xfrm>
            <a:off x="-511234" y="-108283"/>
            <a:ext cx="5688089" cy="2752632"/>
            <a:chOff x="686078" y="1384156"/>
            <a:chExt cx="5688089" cy="2752632"/>
          </a:xfrm>
        </p:grpSpPr>
        <p:pic>
          <p:nvPicPr>
            <p:cNvPr id="5" name="Espaço Reservado para Conteúdo 3">
              <a:extLst>
                <a:ext uri="{FF2B5EF4-FFF2-40B4-BE49-F238E27FC236}">
                  <a16:creationId xmlns:a16="http://schemas.microsoft.com/office/drawing/2014/main" id="{0C27878C-F225-412E-9A0F-E2811D4E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71" b="41185"/>
            <a:stretch/>
          </p:blipFill>
          <p:spPr>
            <a:xfrm>
              <a:off x="686078" y="1384156"/>
              <a:ext cx="5688089" cy="275263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C7C0504A-2DF4-4A65-B9F9-913A689EF78C}"/>
                    </a:ext>
                  </a:extLst>
                </p14:cNvPr>
                <p14:cNvContentPartPr/>
                <p14:nvPr/>
              </p14:nvContentPartPr>
              <p14:xfrm>
                <a:off x="2902593" y="2619712"/>
                <a:ext cx="1432080" cy="16056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C7C0504A-2DF4-4A65-B9F9-913A689EF78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93593" y="2610712"/>
                  <a:ext cx="1449720" cy="178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293CDB86-0FA1-4869-A9C4-F4FE44568850}"/>
                </a:ext>
              </a:extLst>
            </p:cNvPr>
            <p:cNvGrpSpPr/>
            <p:nvPr/>
          </p:nvGrpSpPr>
          <p:grpSpPr>
            <a:xfrm>
              <a:off x="4136673" y="2680552"/>
              <a:ext cx="217800" cy="133920"/>
              <a:chOff x="4136673" y="2680228"/>
              <a:chExt cx="217800" cy="13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0" name="Tinta 9">
                    <a:extLst>
                      <a:ext uri="{FF2B5EF4-FFF2-40B4-BE49-F238E27FC236}">
                        <a16:creationId xmlns:a16="http://schemas.microsoft.com/office/drawing/2014/main" id="{4A7B82AE-9CE0-4251-8ACF-6AB5BB53166F}"/>
                      </a:ext>
                    </a:extLst>
                  </p14:cNvPr>
                  <p14:cNvContentPartPr/>
                  <p14:nvPr/>
                </p14:nvContentPartPr>
                <p14:xfrm>
                  <a:off x="4136673" y="2680228"/>
                  <a:ext cx="217800" cy="72720"/>
                </p14:xfrm>
              </p:contentPart>
            </mc:Choice>
            <mc:Fallback xmlns="">
              <p:pic>
                <p:nvPicPr>
                  <p:cNvPr id="10" name="Tinta 9">
                    <a:extLst>
                      <a:ext uri="{FF2B5EF4-FFF2-40B4-BE49-F238E27FC236}">
                        <a16:creationId xmlns:a16="http://schemas.microsoft.com/office/drawing/2014/main" id="{4A7B82AE-9CE0-4251-8ACF-6AB5BB53166F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127673" y="2671228"/>
                    <a:ext cx="23544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1" name="Tinta 10">
                    <a:extLst>
                      <a:ext uri="{FF2B5EF4-FFF2-40B4-BE49-F238E27FC236}">
                        <a16:creationId xmlns:a16="http://schemas.microsoft.com/office/drawing/2014/main" id="{07BF72A9-4724-4960-B15B-662AE31CC308}"/>
                      </a:ext>
                    </a:extLst>
                  </p14:cNvPr>
                  <p14:cNvContentPartPr/>
                  <p14:nvPr/>
                </p14:nvContentPartPr>
                <p14:xfrm>
                  <a:off x="4234233" y="2760148"/>
                  <a:ext cx="106920" cy="54000"/>
                </p14:xfrm>
              </p:contentPart>
            </mc:Choice>
            <mc:Fallback xmlns="">
              <p:pic>
                <p:nvPicPr>
                  <p:cNvPr id="11" name="Tinta 10">
                    <a:extLst>
                      <a:ext uri="{FF2B5EF4-FFF2-40B4-BE49-F238E27FC236}">
                        <a16:creationId xmlns:a16="http://schemas.microsoft.com/office/drawing/2014/main" id="{07BF72A9-4724-4960-B15B-662AE31CC308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225233" y="2751148"/>
                    <a:ext cx="124560" cy="71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5F00659-1E28-4C9A-940F-9A6F6C425827}"/>
                </a:ext>
              </a:extLst>
            </p:cNvPr>
            <p:cNvSpPr txBox="1"/>
            <p:nvPr/>
          </p:nvSpPr>
          <p:spPr>
            <a:xfrm>
              <a:off x="4518734" y="2619712"/>
              <a:ext cx="390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V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CC9AC14-7015-4D16-AAF6-7B31C6060472}"/>
                </a:ext>
              </a:extLst>
            </p:cNvPr>
            <p:cNvSpPr txBox="1"/>
            <p:nvPr/>
          </p:nvSpPr>
          <p:spPr>
            <a:xfrm>
              <a:off x="4438834" y="3223274"/>
              <a:ext cx="1358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Biorreator homogêneo</a:t>
              </a:r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FE6B398-F06E-43CF-B733-74E58445AFB8}"/>
              </a:ext>
            </a:extLst>
          </p:cNvPr>
          <p:cNvSpPr txBox="1"/>
          <p:nvPr/>
        </p:nvSpPr>
        <p:spPr>
          <a:xfrm>
            <a:off x="6172662" y="608075"/>
            <a:ext cx="3930589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i="1" dirty="0"/>
              <a:t>• Definições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dirty="0"/>
              <a:t>Vazão volumétrica (F)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dirty="0"/>
              <a:t>Vazão específica de alimentação (D)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dirty="0"/>
              <a:t>Tempo de residência (</a:t>
            </a:r>
            <a:r>
              <a:rPr lang="el-GR" altLang="pt-BR" sz="1800" dirty="0"/>
              <a:t>θ</a:t>
            </a:r>
            <a:r>
              <a:rPr lang="pt-BR" altLang="pt-BR" sz="1800" baseline="-25000" dirty="0"/>
              <a:t>R</a:t>
            </a:r>
            <a:r>
              <a:rPr lang="pt-BR" altLang="pt-BR" sz="1800" dirty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7E0F52D0-E86E-4AAC-8431-9642EF40416C}"/>
                  </a:ext>
                </a:extLst>
              </p14:cNvPr>
              <p14:cNvContentPartPr/>
              <p14:nvPr/>
            </p14:nvContentPartPr>
            <p14:xfrm>
              <a:off x="1552680" y="579600"/>
              <a:ext cx="9849960" cy="523980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7E0F52D0-E86E-4AAC-8431-9642EF4041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43320" y="570240"/>
                <a:ext cx="9868680" cy="525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2F6C86E-AF91-4B66-866E-540B86812867}"/>
              </a:ext>
            </a:extLst>
          </p:cNvPr>
          <p:cNvGrpSpPr/>
          <p:nvPr/>
        </p:nvGrpSpPr>
        <p:grpSpPr>
          <a:xfrm>
            <a:off x="4549953" y="3195028"/>
            <a:ext cx="982440" cy="444960"/>
            <a:chOff x="4549953" y="3195028"/>
            <a:chExt cx="98244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E4B83664-459C-4F58-8D16-FCE3B09F29FA}"/>
                    </a:ext>
                  </a:extLst>
                </p14:cNvPr>
                <p14:cNvContentPartPr/>
                <p14:nvPr/>
              </p14:nvContentPartPr>
              <p14:xfrm>
                <a:off x="4549953" y="3271708"/>
                <a:ext cx="16200" cy="28188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E4B83664-459C-4F58-8D16-FCE3B09F29F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41313" y="3262708"/>
                  <a:ext cx="338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B24FF4F9-5B22-4A51-9851-9F4BE34A4491}"/>
                    </a:ext>
                  </a:extLst>
                </p14:cNvPr>
                <p14:cNvContentPartPr/>
                <p14:nvPr/>
              </p14:nvContentPartPr>
              <p14:xfrm>
                <a:off x="4617273" y="3281788"/>
                <a:ext cx="142560" cy="24588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B24FF4F9-5B22-4A51-9851-9F4BE34A44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08633" y="3272788"/>
                  <a:ext cx="1602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5352D445-2FBC-428D-A742-4A602C8B42F6}"/>
                    </a:ext>
                  </a:extLst>
                </p14:cNvPr>
                <p14:cNvContentPartPr/>
                <p14:nvPr/>
              </p14:nvContentPartPr>
              <p14:xfrm>
                <a:off x="4775313" y="3195028"/>
                <a:ext cx="22680" cy="4449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5352D445-2FBC-428D-A742-4A602C8B42F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66673" y="3186028"/>
                  <a:ext cx="4032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B8DCF2E7-27A3-4984-A512-E52B094D0083}"/>
                    </a:ext>
                  </a:extLst>
                </p14:cNvPr>
                <p14:cNvContentPartPr/>
                <p14:nvPr/>
              </p14:nvContentPartPr>
              <p14:xfrm>
                <a:off x="4837233" y="3336148"/>
                <a:ext cx="219960" cy="25164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B8DCF2E7-27A3-4984-A512-E52B094D008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28233" y="3327508"/>
                  <a:ext cx="2376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13B47364-57C7-4678-9DAC-273894FE7028}"/>
                    </a:ext>
                  </a:extLst>
                </p14:cNvPr>
                <p14:cNvContentPartPr/>
                <p14:nvPr/>
              </p14:nvContentPartPr>
              <p14:xfrm>
                <a:off x="5139633" y="3344428"/>
                <a:ext cx="392760" cy="936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13B47364-57C7-4678-9DAC-273894FE702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30993" y="3335428"/>
                  <a:ext cx="4104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9D0F338-3E29-465B-BD31-20E0B9998FE6}"/>
              </a:ext>
            </a:extLst>
          </p:cNvPr>
          <p:cNvGrpSpPr/>
          <p:nvPr/>
        </p:nvGrpSpPr>
        <p:grpSpPr>
          <a:xfrm>
            <a:off x="5828313" y="3157588"/>
            <a:ext cx="441000" cy="366480"/>
            <a:chOff x="5828313" y="3157588"/>
            <a:chExt cx="44100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152A15A5-0734-4950-81FE-2848439A07EC}"/>
                    </a:ext>
                  </a:extLst>
                </p14:cNvPr>
                <p14:cNvContentPartPr/>
                <p14:nvPr/>
              </p14:nvContentPartPr>
              <p14:xfrm>
                <a:off x="5828313" y="3200068"/>
                <a:ext cx="56520" cy="32400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152A15A5-0734-4950-81FE-2848439A07E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19673" y="3191068"/>
                  <a:ext cx="741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5148636E-ADAC-4030-93D5-A5BF5C65767A}"/>
                    </a:ext>
                  </a:extLst>
                </p14:cNvPr>
                <p14:cNvContentPartPr/>
                <p14:nvPr/>
              </p14:nvContentPartPr>
              <p14:xfrm>
                <a:off x="5953593" y="3294748"/>
                <a:ext cx="85680" cy="16092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5148636E-ADAC-4030-93D5-A5BF5C6576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44953" y="3285748"/>
                  <a:ext cx="103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D49C5DEF-B324-4966-AF9C-5829C2D0E3A0}"/>
                    </a:ext>
                  </a:extLst>
                </p14:cNvPr>
                <p14:cNvContentPartPr/>
                <p14:nvPr/>
              </p14:nvContentPartPr>
              <p14:xfrm>
                <a:off x="6123153" y="3157588"/>
                <a:ext cx="146160" cy="29088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D49C5DEF-B324-4966-AF9C-5829C2D0E3A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14513" y="3148948"/>
                  <a:ext cx="16380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756D55D1-BA86-4643-8256-F1BF20F8C1D7}"/>
              </a:ext>
            </a:extLst>
          </p:cNvPr>
          <p:cNvGrpSpPr/>
          <p:nvPr/>
        </p:nvGrpSpPr>
        <p:grpSpPr>
          <a:xfrm>
            <a:off x="5649033" y="3761308"/>
            <a:ext cx="958680" cy="367920"/>
            <a:chOff x="5649033" y="3761308"/>
            <a:chExt cx="95868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E16F0F27-75EE-4D97-BF61-6043E01C3B93}"/>
                    </a:ext>
                  </a:extLst>
                </p14:cNvPr>
                <p14:cNvContentPartPr/>
                <p14:nvPr/>
              </p14:nvContentPartPr>
              <p14:xfrm>
                <a:off x="5649033" y="3804508"/>
                <a:ext cx="38880" cy="32472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E16F0F27-75EE-4D97-BF61-6043E01C3B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40033" y="3795508"/>
                  <a:ext cx="565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2DAD6A49-E24D-44C8-B9B5-C05AB190606E}"/>
                    </a:ext>
                  </a:extLst>
                </p14:cNvPr>
                <p14:cNvContentPartPr/>
                <p14:nvPr/>
              </p14:nvContentPartPr>
              <p14:xfrm>
                <a:off x="5792313" y="3908188"/>
                <a:ext cx="113400" cy="16524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2DAD6A49-E24D-44C8-B9B5-C05AB190606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83673" y="3899548"/>
                  <a:ext cx="131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FFF6FF22-7FBC-4E75-8551-5F13626AF4DA}"/>
                    </a:ext>
                  </a:extLst>
                </p14:cNvPr>
                <p14:cNvContentPartPr/>
                <p14:nvPr/>
              </p14:nvContentPartPr>
              <p14:xfrm>
                <a:off x="5926953" y="3884068"/>
                <a:ext cx="124200" cy="13896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FFF6FF22-7FBC-4E75-8551-5F13626AF4D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18313" y="3875068"/>
                  <a:ext cx="141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6B9B7197-6867-480D-B8DA-E9F058548833}"/>
                    </a:ext>
                  </a:extLst>
                </p14:cNvPr>
                <p14:cNvContentPartPr/>
                <p14:nvPr/>
              </p14:nvContentPartPr>
              <p14:xfrm>
                <a:off x="6145833" y="3975868"/>
                <a:ext cx="3600" cy="252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6B9B7197-6867-480D-B8DA-E9F05854883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36833" y="3967228"/>
                  <a:ext cx="21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1AE55741-3B24-48EF-B0C8-3A2F168E7B03}"/>
                    </a:ext>
                  </a:extLst>
                </p14:cNvPr>
                <p14:cNvContentPartPr/>
                <p14:nvPr/>
              </p14:nvContentPartPr>
              <p14:xfrm>
                <a:off x="6204153" y="3835828"/>
                <a:ext cx="115560" cy="14688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1AE55741-3B24-48EF-B0C8-3A2F168E7B0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95153" y="3826828"/>
                  <a:ext cx="133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45AD50DA-4C49-4CDF-801D-69800510EAD4}"/>
                    </a:ext>
                  </a:extLst>
                </p14:cNvPr>
                <p14:cNvContentPartPr/>
                <p14:nvPr/>
              </p14:nvContentPartPr>
              <p14:xfrm>
                <a:off x="6327273" y="3833668"/>
                <a:ext cx="79920" cy="9468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45AD50DA-4C49-4CDF-801D-69800510EAD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18633" y="3824668"/>
                  <a:ext cx="97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7EC25784-1E52-4C8C-AC26-39AFB9029754}"/>
                    </a:ext>
                  </a:extLst>
                </p14:cNvPr>
                <p14:cNvContentPartPr/>
                <p14:nvPr/>
              </p14:nvContentPartPr>
              <p14:xfrm>
                <a:off x="6497913" y="3761308"/>
                <a:ext cx="109800" cy="993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7EC25784-1E52-4C8C-AC26-39AFB902975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88913" y="3752668"/>
                  <a:ext cx="12744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Tinta 33">
                <a:extLst>
                  <a:ext uri="{FF2B5EF4-FFF2-40B4-BE49-F238E27FC236}">
                    <a16:creationId xmlns:a16="http://schemas.microsoft.com/office/drawing/2014/main" id="{02AB7629-5B1B-43B6-8B17-B7E14B24ADFB}"/>
                  </a:ext>
                </a:extLst>
              </p14:cNvPr>
              <p14:cNvContentPartPr/>
              <p14:nvPr/>
            </p14:nvContentPartPr>
            <p14:xfrm>
              <a:off x="6627873" y="3612268"/>
              <a:ext cx="230040" cy="217080"/>
            </p14:xfrm>
          </p:contentPart>
        </mc:Choice>
        <mc:Fallback xmlns="">
          <p:pic>
            <p:nvPicPr>
              <p:cNvPr id="34" name="Tinta 33">
                <a:extLst>
                  <a:ext uri="{FF2B5EF4-FFF2-40B4-BE49-F238E27FC236}">
                    <a16:creationId xmlns:a16="http://schemas.microsoft.com/office/drawing/2014/main" id="{02AB7629-5B1B-43B6-8B17-B7E14B24ADF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18873" y="3603268"/>
                <a:ext cx="247680" cy="23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Agrupar 39">
            <a:extLst>
              <a:ext uri="{FF2B5EF4-FFF2-40B4-BE49-F238E27FC236}">
                <a16:creationId xmlns:a16="http://schemas.microsoft.com/office/drawing/2014/main" id="{E45EC96B-7134-47D0-8FE2-2875D519755A}"/>
              </a:ext>
            </a:extLst>
          </p:cNvPr>
          <p:cNvGrpSpPr/>
          <p:nvPr/>
        </p:nvGrpSpPr>
        <p:grpSpPr>
          <a:xfrm>
            <a:off x="7915233" y="4522348"/>
            <a:ext cx="632520" cy="448920"/>
            <a:chOff x="7915233" y="4522348"/>
            <a:chExt cx="63252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FC78668D-74A9-4D07-8183-87398053F776}"/>
                    </a:ext>
                  </a:extLst>
                </p14:cNvPr>
                <p14:cNvContentPartPr/>
                <p14:nvPr/>
              </p14:nvContentPartPr>
              <p14:xfrm>
                <a:off x="8009193" y="4578868"/>
                <a:ext cx="7920" cy="39240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FC78668D-74A9-4D07-8183-87398053F77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00553" y="4570228"/>
                  <a:ext cx="255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DB7237BC-8100-4281-9ED7-3BD0185F7418}"/>
                    </a:ext>
                  </a:extLst>
                </p14:cNvPr>
                <p14:cNvContentPartPr/>
                <p14:nvPr/>
              </p14:nvContentPartPr>
              <p14:xfrm>
                <a:off x="7928553" y="4522348"/>
                <a:ext cx="285120" cy="3816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DB7237BC-8100-4281-9ED7-3BD0185F741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19913" y="4513708"/>
                  <a:ext cx="302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80DACDE9-A8E1-49A4-903B-C301EC7246A8}"/>
                    </a:ext>
                  </a:extLst>
                </p14:cNvPr>
                <p14:cNvContentPartPr/>
                <p14:nvPr/>
              </p14:nvContentPartPr>
              <p14:xfrm>
                <a:off x="7915233" y="4720708"/>
                <a:ext cx="272880" cy="36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80DACDE9-A8E1-49A4-903B-C301EC7246A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06233" y="4712068"/>
                  <a:ext cx="29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AFFE30F0-558B-4F47-A6C5-315D72AF883B}"/>
                    </a:ext>
                  </a:extLst>
                </p14:cNvPr>
                <p14:cNvContentPartPr/>
                <p14:nvPr/>
              </p14:nvContentPartPr>
              <p14:xfrm>
                <a:off x="8277393" y="4770388"/>
                <a:ext cx="270360" cy="1440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AFFE30F0-558B-4F47-A6C5-315D72AF883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68393" y="4761388"/>
                  <a:ext cx="288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785D6AF7-40B5-4761-8039-4ABFDD66BFAE}"/>
                    </a:ext>
                  </a:extLst>
                </p14:cNvPr>
                <p14:cNvContentPartPr/>
                <p14:nvPr/>
              </p14:nvContentPartPr>
              <p14:xfrm>
                <a:off x="8194233" y="4838788"/>
                <a:ext cx="311040" cy="4788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785D6AF7-40B5-4761-8039-4ABFDD66BF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85593" y="4829788"/>
                  <a:ext cx="32868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7AF139C0-C8ED-436B-949C-9A79901CFFB5}"/>
              </a:ext>
            </a:extLst>
          </p:cNvPr>
          <p:cNvGrpSpPr/>
          <p:nvPr/>
        </p:nvGrpSpPr>
        <p:grpSpPr>
          <a:xfrm>
            <a:off x="8819913" y="4530988"/>
            <a:ext cx="2129760" cy="470160"/>
            <a:chOff x="8819913" y="4530988"/>
            <a:chExt cx="212976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0BF91F88-0833-4633-94BE-BBB2BA2CE73E}"/>
                    </a:ext>
                  </a:extLst>
                </p14:cNvPr>
                <p14:cNvContentPartPr/>
                <p14:nvPr/>
              </p14:nvContentPartPr>
              <p14:xfrm>
                <a:off x="8819913" y="4530988"/>
                <a:ext cx="37080" cy="47016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0BF91F88-0833-4633-94BE-BBB2BA2CE73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11273" y="4521988"/>
                  <a:ext cx="5472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AB0CCD3E-480E-467C-9E04-ED3DC88C7390}"/>
                    </a:ext>
                  </a:extLst>
                </p14:cNvPr>
                <p14:cNvContentPartPr/>
                <p14:nvPr/>
              </p14:nvContentPartPr>
              <p14:xfrm>
                <a:off x="8979753" y="4625668"/>
                <a:ext cx="144360" cy="2923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AB0CCD3E-480E-467C-9E04-ED3DC88C739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71113" y="4616668"/>
                  <a:ext cx="162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DAEDBA7A-8381-4215-9D6A-CE8F431A9D58}"/>
                    </a:ext>
                  </a:extLst>
                </p14:cNvPr>
                <p14:cNvContentPartPr/>
                <p14:nvPr/>
              </p14:nvContentPartPr>
              <p14:xfrm>
                <a:off x="9295473" y="4845988"/>
                <a:ext cx="360" cy="936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DAEDBA7A-8381-4215-9D6A-CE8F431A9D5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86833" y="4836988"/>
                  <a:ext cx="18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219CCFA8-00AA-4210-926F-57E2B8A6074E}"/>
                    </a:ext>
                  </a:extLst>
                </p14:cNvPr>
                <p14:cNvContentPartPr/>
                <p14:nvPr/>
              </p14:nvContentPartPr>
              <p14:xfrm>
                <a:off x="9394113" y="4726108"/>
                <a:ext cx="129600" cy="17964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219CCFA8-00AA-4210-926F-57E2B8A6074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85113" y="4717108"/>
                  <a:ext cx="147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9ECAE54E-7309-4BDC-807F-613A018FA086}"/>
                    </a:ext>
                  </a:extLst>
                </p14:cNvPr>
                <p14:cNvContentPartPr/>
                <p14:nvPr/>
              </p14:nvContentPartPr>
              <p14:xfrm>
                <a:off x="9631713" y="4718908"/>
                <a:ext cx="176400" cy="16056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9ECAE54E-7309-4BDC-807F-613A018FA08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23073" y="4709908"/>
                  <a:ext cx="194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96EA8DB0-A372-48E0-B1A2-57927627998D}"/>
                    </a:ext>
                  </a:extLst>
                </p14:cNvPr>
                <p14:cNvContentPartPr/>
                <p14:nvPr/>
              </p14:nvContentPartPr>
              <p14:xfrm>
                <a:off x="9899913" y="4653748"/>
                <a:ext cx="180360" cy="21744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96EA8DB0-A372-48E0-B1A2-57927627998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890913" y="4644748"/>
                  <a:ext cx="198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267C5107-6C3F-4ABE-B248-D01962A86EBF}"/>
                    </a:ext>
                  </a:extLst>
                </p14:cNvPr>
                <p14:cNvContentPartPr/>
                <p14:nvPr/>
              </p14:nvContentPartPr>
              <p14:xfrm>
                <a:off x="10161273" y="4589668"/>
                <a:ext cx="189720" cy="25992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267C5107-6C3F-4ABE-B248-D01962A86EB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52273" y="4580668"/>
                  <a:ext cx="2073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4FB0B170-9B96-4F78-9777-9A14F96EECC8}"/>
                    </a:ext>
                  </a:extLst>
                </p14:cNvPr>
                <p14:cNvContentPartPr/>
                <p14:nvPr/>
              </p14:nvContentPartPr>
              <p14:xfrm>
                <a:off x="10516233" y="4534228"/>
                <a:ext cx="54360" cy="37188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4FB0B170-9B96-4F78-9777-9A14F96EECC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07593" y="4525228"/>
                  <a:ext cx="720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31687D00-EB43-436B-BD9A-B92A48D689B6}"/>
                    </a:ext>
                  </a:extLst>
                </p14:cNvPr>
                <p14:cNvContentPartPr/>
                <p14:nvPr/>
              </p14:nvContentPartPr>
              <p14:xfrm>
                <a:off x="10614153" y="4580308"/>
                <a:ext cx="335520" cy="35928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31687D00-EB43-436B-BD9A-B92A48D689B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05153" y="4571668"/>
                  <a:ext cx="353160" cy="37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99BF52F3-96B9-4D9C-BDF1-CF945E56DF0A}"/>
              </a:ext>
            </a:extLst>
          </p:cNvPr>
          <p:cNvGrpSpPr/>
          <p:nvPr/>
        </p:nvGrpSpPr>
        <p:grpSpPr>
          <a:xfrm>
            <a:off x="4683513" y="3767428"/>
            <a:ext cx="759600" cy="480600"/>
            <a:chOff x="4683513" y="3767428"/>
            <a:chExt cx="75960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1BC35D9F-F465-4A0F-84DA-6763C687F4F6}"/>
                    </a:ext>
                  </a:extLst>
                </p14:cNvPr>
                <p14:cNvContentPartPr/>
                <p14:nvPr/>
              </p14:nvContentPartPr>
              <p14:xfrm>
                <a:off x="5185353" y="3952828"/>
                <a:ext cx="257760" cy="7740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1BC35D9F-F465-4A0F-84DA-6763C687F4F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76713" y="3944188"/>
                  <a:ext cx="275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7FE8CA49-2D34-482B-811B-FFEF17BA6347}"/>
                    </a:ext>
                  </a:extLst>
                </p14:cNvPr>
                <p14:cNvContentPartPr/>
                <p14:nvPr/>
              </p14:nvContentPartPr>
              <p14:xfrm>
                <a:off x="4747593" y="3897388"/>
                <a:ext cx="306360" cy="28584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7FE8CA49-2D34-482B-811B-FFEF17BA634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738593" y="3888388"/>
                  <a:ext cx="3240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5042AB45-84C5-4965-9333-E4DB55E83393}"/>
                    </a:ext>
                  </a:extLst>
                </p14:cNvPr>
                <p14:cNvContentPartPr/>
                <p14:nvPr/>
              </p14:nvContentPartPr>
              <p14:xfrm>
                <a:off x="4815993" y="3906388"/>
                <a:ext cx="239040" cy="28188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5042AB45-84C5-4965-9333-E4DB55E8339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806993" y="3897748"/>
                  <a:ext cx="2566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CC561E8D-BEC3-4327-85BC-49D33C9FBCCC}"/>
                    </a:ext>
                  </a:extLst>
                </p14:cNvPr>
                <p14:cNvContentPartPr/>
                <p14:nvPr/>
              </p14:nvContentPartPr>
              <p14:xfrm>
                <a:off x="4683513" y="3767428"/>
                <a:ext cx="533880" cy="48060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CC561E8D-BEC3-4327-85BC-49D33C9FBCC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74513" y="3758428"/>
                  <a:ext cx="551520" cy="49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3" name="Tinta 52">
                <a:extLst>
                  <a:ext uri="{FF2B5EF4-FFF2-40B4-BE49-F238E27FC236}">
                    <a16:creationId xmlns:a16="http://schemas.microsoft.com/office/drawing/2014/main" id="{29F50214-76FB-4786-A26B-E715E08789BA}"/>
                  </a:ext>
                </a:extLst>
              </p14:cNvPr>
              <p14:cNvContentPartPr/>
              <p14:nvPr/>
            </p14:nvContentPartPr>
            <p14:xfrm>
              <a:off x="6043953" y="1301428"/>
              <a:ext cx="3923640" cy="499680"/>
            </p14:xfrm>
          </p:contentPart>
        </mc:Choice>
        <mc:Fallback xmlns="">
          <p:pic>
            <p:nvPicPr>
              <p:cNvPr id="53" name="Tinta 52">
                <a:extLst>
                  <a:ext uri="{FF2B5EF4-FFF2-40B4-BE49-F238E27FC236}">
                    <a16:creationId xmlns:a16="http://schemas.microsoft.com/office/drawing/2014/main" id="{29F50214-76FB-4786-A26B-E715E08789B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35313" y="1292428"/>
                <a:ext cx="3941280" cy="51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Agrupar 78">
            <a:extLst>
              <a:ext uri="{FF2B5EF4-FFF2-40B4-BE49-F238E27FC236}">
                <a16:creationId xmlns:a16="http://schemas.microsoft.com/office/drawing/2014/main" id="{1CF30AF3-9679-438E-A592-BB626FFB22E3}"/>
              </a:ext>
            </a:extLst>
          </p:cNvPr>
          <p:cNvGrpSpPr/>
          <p:nvPr/>
        </p:nvGrpSpPr>
        <p:grpSpPr>
          <a:xfrm>
            <a:off x="597513" y="4898548"/>
            <a:ext cx="2575800" cy="779400"/>
            <a:chOff x="597513" y="4898548"/>
            <a:chExt cx="2575800" cy="77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42072AFF-B9D4-4A5F-BF8C-9E4972955BDF}"/>
                    </a:ext>
                  </a:extLst>
                </p14:cNvPr>
                <p14:cNvContentPartPr/>
                <p14:nvPr/>
              </p14:nvContentPartPr>
              <p14:xfrm>
                <a:off x="597513" y="5127148"/>
                <a:ext cx="33480" cy="40608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42072AFF-B9D4-4A5F-BF8C-9E4972955BD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88513" y="5118148"/>
                  <a:ext cx="511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43EF3F84-042F-44CE-9C52-992710D11CD2}"/>
                    </a:ext>
                  </a:extLst>
                </p14:cNvPr>
                <p14:cNvContentPartPr/>
                <p14:nvPr/>
              </p14:nvContentPartPr>
              <p14:xfrm>
                <a:off x="628833" y="5065948"/>
                <a:ext cx="190440" cy="45756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43EF3F84-042F-44CE-9C52-992710D11CD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19833" y="5056948"/>
                  <a:ext cx="2080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D61C9BAE-29AA-4795-BEC2-0CBF479B17B6}"/>
                    </a:ext>
                  </a:extLst>
                </p14:cNvPr>
                <p14:cNvContentPartPr/>
                <p14:nvPr/>
              </p14:nvContentPartPr>
              <p14:xfrm>
                <a:off x="1029153" y="5223268"/>
                <a:ext cx="202680" cy="1548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D61C9BAE-29AA-4795-BEC2-0CBF479B17B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0153" y="5214628"/>
                  <a:ext cx="220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5E6395A1-1F3A-4FCF-832D-59E9564EBCD8}"/>
                    </a:ext>
                  </a:extLst>
                </p14:cNvPr>
                <p14:cNvContentPartPr/>
                <p14:nvPr/>
              </p14:nvContentPartPr>
              <p14:xfrm>
                <a:off x="1026993" y="5333428"/>
                <a:ext cx="246960" cy="5184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5E6395A1-1F3A-4FCF-832D-59E9564EBCD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7993" y="5324428"/>
                  <a:ext cx="264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FA5CCF88-2AFC-4F67-B488-584452859988}"/>
                    </a:ext>
                  </a:extLst>
                </p14:cNvPr>
                <p14:cNvContentPartPr/>
                <p14:nvPr/>
              </p14:nvContentPartPr>
              <p14:xfrm>
                <a:off x="1588593" y="5057668"/>
                <a:ext cx="14040" cy="17316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FA5CCF88-2AFC-4F67-B488-58445285998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79953" y="5049028"/>
                  <a:ext cx="31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D605E066-ED7F-45B2-8C67-BE7763FA4A92}"/>
                    </a:ext>
                  </a:extLst>
                </p14:cNvPr>
                <p14:cNvContentPartPr/>
                <p14:nvPr/>
              </p14:nvContentPartPr>
              <p14:xfrm>
                <a:off x="1564113" y="5010508"/>
                <a:ext cx="179640" cy="3888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D605E066-ED7F-45B2-8C67-BE7763FA4A9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555113" y="5001508"/>
                  <a:ext cx="197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0941C82E-1766-4EC3-86EF-307082AFE784}"/>
                    </a:ext>
                  </a:extLst>
                </p14:cNvPr>
                <p14:cNvContentPartPr/>
                <p14:nvPr/>
              </p14:nvContentPartPr>
              <p14:xfrm>
                <a:off x="1593273" y="5073148"/>
                <a:ext cx="92160" cy="1332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0941C82E-1766-4EC3-86EF-307082AFE78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84273" y="5064148"/>
                  <a:ext cx="109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06BDB369-1228-437E-80ED-B4B30BD069AC}"/>
                    </a:ext>
                  </a:extLst>
                </p14:cNvPr>
                <p14:cNvContentPartPr/>
                <p14:nvPr/>
              </p14:nvContentPartPr>
              <p14:xfrm>
                <a:off x="1471953" y="5382748"/>
                <a:ext cx="302040" cy="1440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06BDB369-1228-437E-80ED-B4B30BD069A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463313" y="5374108"/>
                  <a:ext cx="319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C4D2EDC6-66BF-405F-9263-3442B733DA56}"/>
                    </a:ext>
                  </a:extLst>
                </p14:cNvPr>
                <p14:cNvContentPartPr/>
                <p14:nvPr/>
              </p14:nvContentPartPr>
              <p14:xfrm>
                <a:off x="1590753" y="5487868"/>
                <a:ext cx="179640" cy="19008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C4D2EDC6-66BF-405F-9263-3442B733DA5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582113" y="5478868"/>
                  <a:ext cx="197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6D1214BF-DFC2-48BE-94B6-E6DC1C480E43}"/>
                    </a:ext>
                  </a:extLst>
                </p14:cNvPr>
                <p14:cNvContentPartPr/>
                <p14:nvPr/>
              </p14:nvContentPartPr>
              <p14:xfrm>
                <a:off x="1985673" y="5238388"/>
                <a:ext cx="196920" cy="2556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6D1214BF-DFC2-48BE-94B6-E6DC1C480E4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976673" y="5229748"/>
                  <a:ext cx="214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4D635504-9AA7-4230-AF70-BF5F7F853FC2}"/>
                    </a:ext>
                  </a:extLst>
                </p14:cNvPr>
                <p14:cNvContentPartPr/>
                <p14:nvPr/>
              </p14:nvContentPartPr>
              <p14:xfrm>
                <a:off x="1986753" y="5329468"/>
                <a:ext cx="160560" cy="36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4D635504-9AA7-4230-AF70-BF5F7F853FC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977753" y="5320468"/>
                  <a:ext cx="178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56B057FE-95B7-4FE5-AE49-C8043F0742BC}"/>
                    </a:ext>
                  </a:extLst>
                </p14:cNvPr>
                <p14:cNvContentPartPr/>
                <p14:nvPr/>
              </p14:nvContentPartPr>
              <p14:xfrm>
                <a:off x="2509113" y="4898548"/>
                <a:ext cx="24120" cy="29088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56B057FE-95B7-4FE5-AE49-C8043F0742B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00473" y="4889908"/>
                  <a:ext cx="417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1C07BFF4-65A1-4AC7-B306-225E0C08C381}"/>
                    </a:ext>
                  </a:extLst>
                </p14:cNvPr>
                <p14:cNvContentPartPr/>
                <p14:nvPr/>
              </p14:nvContentPartPr>
              <p14:xfrm>
                <a:off x="2613513" y="4980988"/>
                <a:ext cx="148320" cy="16992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1C07BFF4-65A1-4AC7-B306-225E0C08C38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04873" y="4972348"/>
                  <a:ext cx="165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03A2E406-C9D5-4C95-A4DC-E32793509E33}"/>
                    </a:ext>
                  </a:extLst>
                </p14:cNvPr>
                <p14:cNvContentPartPr/>
                <p14:nvPr/>
              </p14:nvContentPartPr>
              <p14:xfrm>
                <a:off x="2806473" y="4920508"/>
                <a:ext cx="51840" cy="26172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03A2E406-C9D5-4C95-A4DC-E32793509E3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97473" y="4911868"/>
                  <a:ext cx="69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139C5EBF-84B5-445E-BF7C-90AE0CD9B919}"/>
                    </a:ext>
                  </a:extLst>
                </p14:cNvPr>
                <p14:cNvContentPartPr/>
                <p14:nvPr/>
              </p14:nvContentPartPr>
              <p14:xfrm>
                <a:off x="2906193" y="4954708"/>
                <a:ext cx="267120" cy="21276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139C5EBF-84B5-445E-BF7C-90AE0CD9B91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97553" y="4945708"/>
                  <a:ext cx="284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2BEBB798-3A99-4144-AE41-1AB8E3248A6D}"/>
                    </a:ext>
                  </a:extLst>
                </p14:cNvPr>
                <p14:cNvContentPartPr/>
                <p14:nvPr/>
              </p14:nvContentPartPr>
              <p14:xfrm>
                <a:off x="2310753" y="5187988"/>
                <a:ext cx="807120" cy="7596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2BEBB798-3A99-4144-AE41-1AB8E3248A6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302113" y="5179348"/>
                  <a:ext cx="824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1863B224-A96F-4099-B57C-C0E585490D4D}"/>
                    </a:ext>
                  </a:extLst>
                </p14:cNvPr>
                <p14:cNvContentPartPr/>
                <p14:nvPr/>
              </p14:nvContentPartPr>
              <p14:xfrm>
                <a:off x="2553033" y="5424148"/>
                <a:ext cx="36360" cy="22860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1863B224-A96F-4099-B57C-C0E585490D4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544033" y="5415508"/>
                  <a:ext cx="54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27EAD130-1B7D-412B-AA6B-62028EDF3EB2}"/>
                    </a:ext>
                  </a:extLst>
                </p14:cNvPr>
                <p14:cNvContentPartPr/>
                <p14:nvPr/>
              </p14:nvContentPartPr>
              <p14:xfrm>
                <a:off x="2678673" y="5432428"/>
                <a:ext cx="137520" cy="17172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27EAD130-1B7D-412B-AA6B-62028EDF3EB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69673" y="5423788"/>
                  <a:ext cx="155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956A4710-1912-4BB2-834C-BBA5D82CD90C}"/>
                    </a:ext>
                  </a:extLst>
                </p14:cNvPr>
                <p14:cNvContentPartPr/>
                <p14:nvPr/>
              </p14:nvContentPartPr>
              <p14:xfrm>
                <a:off x="2955513" y="5397868"/>
                <a:ext cx="170640" cy="22032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956A4710-1912-4BB2-834C-BBA5D82CD90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46873" y="5389228"/>
                  <a:ext cx="18828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Agrupar 76">
            <a:extLst>
              <a:ext uri="{FF2B5EF4-FFF2-40B4-BE49-F238E27FC236}">
                <a16:creationId xmlns:a16="http://schemas.microsoft.com/office/drawing/2014/main" id="{E9395030-B54E-4F6E-8F39-7ACA3FBAE778}"/>
              </a:ext>
            </a:extLst>
          </p:cNvPr>
          <p:cNvGrpSpPr/>
          <p:nvPr/>
        </p:nvGrpSpPr>
        <p:grpSpPr>
          <a:xfrm>
            <a:off x="3447993" y="5143708"/>
            <a:ext cx="171720" cy="127440"/>
            <a:chOff x="3447993" y="5143708"/>
            <a:chExt cx="17172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3C308507-8163-4018-9193-73AE23CF7B99}"/>
                    </a:ext>
                  </a:extLst>
                </p14:cNvPr>
                <p14:cNvContentPartPr/>
                <p14:nvPr/>
              </p14:nvContentPartPr>
              <p14:xfrm>
                <a:off x="3447993" y="5143708"/>
                <a:ext cx="170640" cy="2340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3C308507-8163-4018-9193-73AE23CF7B9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38993" y="5134708"/>
                  <a:ext cx="188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A10BAF00-57CE-4F61-B318-3D0CA9745ECC}"/>
                    </a:ext>
                  </a:extLst>
                </p14:cNvPr>
                <p14:cNvContentPartPr/>
                <p14:nvPr/>
              </p14:nvContentPartPr>
              <p14:xfrm>
                <a:off x="3449073" y="5256748"/>
                <a:ext cx="170640" cy="1440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A10BAF00-57CE-4F61-B318-3D0CA9745EC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40073" y="5247748"/>
                  <a:ext cx="18828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0" name="Tinta 99">
                <a:extLst>
                  <a:ext uri="{FF2B5EF4-FFF2-40B4-BE49-F238E27FC236}">
                    <a16:creationId xmlns:a16="http://schemas.microsoft.com/office/drawing/2014/main" id="{BED1BCA6-895A-413E-AA2C-D2C2532E3693}"/>
                  </a:ext>
                </a:extLst>
              </p14:cNvPr>
              <p14:cNvContentPartPr/>
              <p14:nvPr/>
            </p14:nvContentPartPr>
            <p14:xfrm>
              <a:off x="4502073" y="4732948"/>
              <a:ext cx="423000" cy="401040"/>
            </p14:xfrm>
          </p:contentPart>
        </mc:Choice>
        <mc:Fallback xmlns="">
          <p:pic>
            <p:nvPicPr>
              <p:cNvPr id="100" name="Tinta 99">
                <a:extLst>
                  <a:ext uri="{FF2B5EF4-FFF2-40B4-BE49-F238E27FC236}">
                    <a16:creationId xmlns:a16="http://schemas.microsoft.com/office/drawing/2014/main" id="{BED1BCA6-895A-413E-AA2C-D2C2532E369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448433" y="4624948"/>
                <a:ext cx="53064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1" name="Tinta 100">
                <a:extLst>
                  <a:ext uri="{FF2B5EF4-FFF2-40B4-BE49-F238E27FC236}">
                    <a16:creationId xmlns:a16="http://schemas.microsoft.com/office/drawing/2014/main" id="{957E0061-1463-484B-ADC2-6CBEC651F730}"/>
                  </a:ext>
                </a:extLst>
              </p14:cNvPr>
              <p14:cNvContentPartPr/>
              <p14:nvPr/>
            </p14:nvContentPartPr>
            <p14:xfrm>
              <a:off x="4291113" y="5192308"/>
              <a:ext cx="528480" cy="403560"/>
            </p14:xfrm>
          </p:contentPart>
        </mc:Choice>
        <mc:Fallback xmlns="">
          <p:pic>
            <p:nvPicPr>
              <p:cNvPr id="101" name="Tinta 100">
                <a:extLst>
                  <a:ext uri="{FF2B5EF4-FFF2-40B4-BE49-F238E27FC236}">
                    <a16:creationId xmlns:a16="http://schemas.microsoft.com/office/drawing/2014/main" id="{957E0061-1463-484B-ADC2-6CBEC651F73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37113" y="5084668"/>
                <a:ext cx="63612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02" name="Tinta 101">
                <a:extLst>
                  <a:ext uri="{FF2B5EF4-FFF2-40B4-BE49-F238E27FC236}">
                    <a16:creationId xmlns:a16="http://schemas.microsoft.com/office/drawing/2014/main" id="{DDA55084-7B98-4B38-9F04-D39B093B8E19}"/>
                  </a:ext>
                </a:extLst>
              </p14:cNvPr>
              <p14:cNvContentPartPr/>
              <p14:nvPr/>
            </p14:nvContentPartPr>
            <p14:xfrm>
              <a:off x="4391913" y="1971748"/>
              <a:ext cx="120240" cy="107280"/>
            </p14:xfrm>
          </p:contentPart>
        </mc:Choice>
        <mc:Fallback xmlns="">
          <p:pic>
            <p:nvPicPr>
              <p:cNvPr id="102" name="Tinta 101">
                <a:extLst>
                  <a:ext uri="{FF2B5EF4-FFF2-40B4-BE49-F238E27FC236}">
                    <a16:creationId xmlns:a16="http://schemas.microsoft.com/office/drawing/2014/main" id="{DDA55084-7B98-4B38-9F04-D39B093B8E1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383273" y="1963108"/>
                <a:ext cx="1378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3" name="Tinta 102">
                <a:extLst>
                  <a:ext uri="{FF2B5EF4-FFF2-40B4-BE49-F238E27FC236}">
                    <a16:creationId xmlns:a16="http://schemas.microsoft.com/office/drawing/2014/main" id="{1AD07482-10AF-4206-A738-C695C34C59A6}"/>
                  </a:ext>
                </a:extLst>
              </p14:cNvPr>
              <p14:cNvContentPartPr/>
              <p14:nvPr/>
            </p14:nvContentPartPr>
            <p14:xfrm>
              <a:off x="5052513" y="2957788"/>
              <a:ext cx="39600" cy="267840"/>
            </p14:xfrm>
          </p:contentPart>
        </mc:Choice>
        <mc:Fallback xmlns="">
          <p:pic>
            <p:nvPicPr>
              <p:cNvPr id="103" name="Tinta 102">
                <a:extLst>
                  <a:ext uri="{FF2B5EF4-FFF2-40B4-BE49-F238E27FC236}">
                    <a16:creationId xmlns:a16="http://schemas.microsoft.com/office/drawing/2014/main" id="{1AD07482-10AF-4206-A738-C695C34C59A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043513" y="2949148"/>
                <a:ext cx="57240" cy="28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Agrupar 111">
            <a:extLst>
              <a:ext uri="{FF2B5EF4-FFF2-40B4-BE49-F238E27FC236}">
                <a16:creationId xmlns:a16="http://schemas.microsoft.com/office/drawing/2014/main" id="{0E734DEE-3EBB-4DA3-B375-1DAD659C2629}"/>
              </a:ext>
            </a:extLst>
          </p:cNvPr>
          <p:cNvGrpSpPr/>
          <p:nvPr/>
        </p:nvGrpSpPr>
        <p:grpSpPr>
          <a:xfrm>
            <a:off x="3896193" y="4401388"/>
            <a:ext cx="2646720" cy="1110600"/>
            <a:chOff x="3896193" y="4401388"/>
            <a:chExt cx="2646720" cy="11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9AEB3B97-5400-448B-953D-A7908265F878}"/>
                    </a:ext>
                  </a:extLst>
                </p14:cNvPr>
                <p14:cNvContentPartPr/>
                <p14:nvPr/>
              </p14:nvContentPartPr>
              <p14:xfrm>
                <a:off x="4019673" y="4894228"/>
                <a:ext cx="99360" cy="22644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9AEB3B97-5400-448B-953D-A7908265F87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010673" y="4885588"/>
                  <a:ext cx="117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3EF677B0-9382-480E-879D-6DFB905F6ED0}"/>
                    </a:ext>
                  </a:extLst>
                </p14:cNvPr>
                <p14:cNvContentPartPr/>
                <p14:nvPr/>
              </p14:nvContentPartPr>
              <p14:xfrm>
                <a:off x="4238193" y="5036788"/>
                <a:ext cx="360" cy="13356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3EF677B0-9382-480E-879D-6DFB905F6ED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229553" y="5027788"/>
                  <a:ext cx="18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A0E4FE2C-44C5-46B3-B6F5-3D7B6C45314D}"/>
                    </a:ext>
                  </a:extLst>
                </p14:cNvPr>
                <p14:cNvContentPartPr/>
                <p14:nvPr/>
              </p14:nvContentPartPr>
              <p14:xfrm>
                <a:off x="4353753" y="4775788"/>
                <a:ext cx="53280" cy="24660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A0E4FE2C-44C5-46B3-B6F5-3D7B6C45314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345113" y="4767148"/>
                  <a:ext cx="70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330AECA7-FE3B-4029-8E66-A1D0A26AE36C}"/>
                    </a:ext>
                  </a:extLst>
                </p14:cNvPr>
                <p14:cNvContentPartPr/>
                <p14:nvPr/>
              </p14:nvContentPartPr>
              <p14:xfrm>
                <a:off x="4543473" y="4823668"/>
                <a:ext cx="122760" cy="21348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330AECA7-FE3B-4029-8E66-A1D0A26AE36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534473" y="4815028"/>
                  <a:ext cx="140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A2394D5D-D32E-4C3D-9CA6-8CB2EB83773B}"/>
                    </a:ext>
                  </a:extLst>
                </p14:cNvPr>
                <p14:cNvContentPartPr/>
                <p14:nvPr/>
              </p14:nvContentPartPr>
              <p14:xfrm>
                <a:off x="4730673" y="4875148"/>
                <a:ext cx="245880" cy="12960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A2394D5D-D32E-4C3D-9CA6-8CB2EB83773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721673" y="4866508"/>
                  <a:ext cx="263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BC0A504D-77E9-45FA-A676-2952987E3C4D}"/>
                    </a:ext>
                  </a:extLst>
                </p14:cNvPr>
                <p14:cNvContentPartPr/>
                <p14:nvPr/>
              </p14:nvContentPartPr>
              <p14:xfrm>
                <a:off x="4959273" y="4867588"/>
                <a:ext cx="123840" cy="12708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BC0A504D-77E9-45FA-A676-2952987E3C4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50633" y="4858588"/>
                  <a:ext cx="141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2A0D6BE9-BF43-4F2E-9C97-76F353425C1A}"/>
                    </a:ext>
                  </a:extLst>
                </p14:cNvPr>
                <p14:cNvContentPartPr/>
                <p14:nvPr/>
              </p14:nvContentPartPr>
              <p14:xfrm>
                <a:off x="5105073" y="4745188"/>
                <a:ext cx="40680" cy="23364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2A0D6BE9-BF43-4F2E-9C97-76F353425C1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096433" y="4736188"/>
                  <a:ext cx="583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E1C12533-C01E-4AD8-9C96-4CFDC0D45C4D}"/>
                    </a:ext>
                  </a:extLst>
                </p14:cNvPr>
                <p14:cNvContentPartPr/>
                <p14:nvPr/>
              </p14:nvContentPartPr>
              <p14:xfrm>
                <a:off x="5105073" y="4817548"/>
                <a:ext cx="96840" cy="36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E1C12533-C01E-4AD8-9C96-4CFDC0D45C4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096433" y="4808908"/>
                  <a:ext cx="114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6876EB97-58D0-4E0E-B864-088BB83D9308}"/>
                    </a:ext>
                  </a:extLst>
                </p14:cNvPr>
                <p14:cNvContentPartPr/>
                <p14:nvPr/>
              </p14:nvContentPartPr>
              <p14:xfrm>
                <a:off x="5212353" y="4879828"/>
                <a:ext cx="56880" cy="6912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6876EB97-58D0-4E0E-B864-088BB83D930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203353" y="4870828"/>
                  <a:ext cx="74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1239A2CB-936E-45AB-832B-E88D468FFC6D}"/>
                    </a:ext>
                  </a:extLst>
                </p14:cNvPr>
                <p14:cNvContentPartPr/>
                <p14:nvPr/>
              </p14:nvContentPartPr>
              <p14:xfrm>
                <a:off x="3896193" y="5013388"/>
                <a:ext cx="1581480" cy="25380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1239A2CB-936E-45AB-832B-E88D468FFC6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87553" y="5004748"/>
                  <a:ext cx="15991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D72BD860-113C-4327-9E71-98FFD17858AA}"/>
                    </a:ext>
                  </a:extLst>
                </p14:cNvPr>
                <p14:cNvContentPartPr/>
                <p14:nvPr/>
              </p14:nvContentPartPr>
              <p14:xfrm>
                <a:off x="4187793" y="5324428"/>
                <a:ext cx="113760" cy="18756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D72BD860-113C-4327-9E71-98FFD17858A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178793" y="5315428"/>
                  <a:ext cx="131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93569476-FE4E-4947-BD42-8082EB7B6243}"/>
                    </a:ext>
                  </a:extLst>
                </p14:cNvPr>
                <p14:cNvContentPartPr/>
                <p14:nvPr/>
              </p14:nvContentPartPr>
              <p14:xfrm>
                <a:off x="4352673" y="5329828"/>
                <a:ext cx="267120" cy="12888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93569476-FE4E-4947-BD42-8082EB7B624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344033" y="5321188"/>
                  <a:ext cx="284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93A4878B-CBA6-47CB-A05F-3B17FAB858CE}"/>
                    </a:ext>
                  </a:extLst>
                </p14:cNvPr>
                <p14:cNvContentPartPr/>
                <p14:nvPr/>
              </p14:nvContentPartPr>
              <p14:xfrm>
                <a:off x="4600353" y="5288428"/>
                <a:ext cx="217800" cy="7488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93A4878B-CBA6-47CB-A05F-3B17FAB858C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591713" y="5279428"/>
                  <a:ext cx="235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DCB758AA-F2F4-4176-8D1A-30EC7046D44C}"/>
                    </a:ext>
                  </a:extLst>
                </p14:cNvPr>
                <p14:cNvContentPartPr/>
                <p14:nvPr/>
              </p14:nvContentPartPr>
              <p14:xfrm>
                <a:off x="4853793" y="5275828"/>
                <a:ext cx="31680" cy="4680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DCB758AA-F2F4-4176-8D1A-30EC7046D44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45153" y="5266828"/>
                  <a:ext cx="49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79FC7C03-DA74-4A2A-9287-194B097F0246}"/>
                    </a:ext>
                  </a:extLst>
                </p14:cNvPr>
                <p14:cNvContentPartPr/>
                <p14:nvPr/>
              </p14:nvContentPartPr>
              <p14:xfrm>
                <a:off x="4736073" y="5254588"/>
                <a:ext cx="360" cy="36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79FC7C03-DA74-4A2A-9287-194B097F024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727433" y="52459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79A71BC1-FC7E-4894-A6F6-DB0FB7157769}"/>
                    </a:ext>
                  </a:extLst>
                </p14:cNvPr>
                <p14:cNvContentPartPr/>
                <p14:nvPr/>
              </p14:nvContentPartPr>
              <p14:xfrm>
                <a:off x="5124153" y="5356468"/>
                <a:ext cx="4680" cy="648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79A71BC1-FC7E-4894-A6F6-DB0FB715776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115513" y="5347828"/>
                  <a:ext cx="22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477A207E-F1B7-4786-B803-B5191F9A59FF}"/>
                    </a:ext>
                  </a:extLst>
                </p14:cNvPr>
                <p14:cNvContentPartPr/>
                <p14:nvPr/>
              </p14:nvContentPartPr>
              <p14:xfrm>
                <a:off x="5217393" y="5119228"/>
                <a:ext cx="254520" cy="23868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477A207E-F1B7-4786-B803-B5191F9A59F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208753" y="5110588"/>
                  <a:ext cx="2721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48B6261A-90A9-4218-AB9A-469CB41A60D3}"/>
                    </a:ext>
                  </a:extLst>
                </p14:cNvPr>
                <p14:cNvContentPartPr/>
                <p14:nvPr/>
              </p14:nvContentPartPr>
              <p14:xfrm>
                <a:off x="5513313" y="4891708"/>
                <a:ext cx="178920" cy="4860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48B6261A-90A9-4218-AB9A-469CB41A60D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04673" y="4882708"/>
                  <a:ext cx="196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66FDFE35-E77F-4511-874A-2957B46300D8}"/>
                    </a:ext>
                  </a:extLst>
                </p14:cNvPr>
                <p14:cNvContentPartPr/>
                <p14:nvPr/>
              </p14:nvContentPartPr>
              <p14:xfrm>
                <a:off x="5493153" y="5031748"/>
                <a:ext cx="173160" cy="540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66FDFE35-E77F-4511-874A-2957B46300D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84153" y="5022748"/>
                  <a:ext cx="190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8FB510C5-5757-48EE-A208-C655DEFB137B}"/>
                    </a:ext>
                  </a:extLst>
                </p14:cNvPr>
                <p14:cNvContentPartPr/>
                <p14:nvPr/>
              </p14:nvContentPartPr>
              <p14:xfrm>
                <a:off x="5829753" y="4754188"/>
                <a:ext cx="119880" cy="27216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8FB510C5-5757-48EE-A208-C655DEFB137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20753" y="4745188"/>
                  <a:ext cx="137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A0ABE2AE-FE26-4E27-BA78-DD15E3FC9EA6}"/>
                    </a:ext>
                  </a:extLst>
                </p14:cNvPr>
                <p14:cNvContentPartPr/>
                <p14:nvPr/>
              </p14:nvContentPartPr>
              <p14:xfrm>
                <a:off x="6097593" y="4920508"/>
                <a:ext cx="3600" cy="15660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A0ABE2AE-FE26-4E27-BA78-DD15E3FC9EA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88593" y="4911868"/>
                  <a:ext cx="21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6E04F8CD-A108-4C83-9085-8153B9648889}"/>
                    </a:ext>
                  </a:extLst>
                </p14:cNvPr>
                <p14:cNvContentPartPr/>
                <p14:nvPr/>
              </p14:nvContentPartPr>
              <p14:xfrm>
                <a:off x="6113073" y="4684348"/>
                <a:ext cx="108000" cy="33228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6E04F8CD-A108-4C83-9085-8153B964888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04433" y="4675708"/>
                  <a:ext cx="1256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50000149-1B23-4818-9F10-C28400D2E20F}"/>
                    </a:ext>
                  </a:extLst>
                </p14:cNvPr>
                <p14:cNvContentPartPr/>
                <p14:nvPr/>
              </p14:nvContentPartPr>
              <p14:xfrm>
                <a:off x="6237633" y="4697668"/>
                <a:ext cx="197640" cy="26892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50000149-1B23-4818-9F10-C28400D2E20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228993" y="4688668"/>
                  <a:ext cx="2152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BF42A085-BBC4-433F-B3C2-84E9C9F133EB}"/>
                    </a:ext>
                  </a:extLst>
                </p14:cNvPr>
                <p14:cNvContentPartPr/>
                <p14:nvPr/>
              </p14:nvContentPartPr>
              <p14:xfrm>
                <a:off x="6276873" y="4582468"/>
                <a:ext cx="92160" cy="6300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BF42A085-BBC4-433F-B3C2-84E9C9F133E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68233" y="4573828"/>
                  <a:ext cx="109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B7024961-085D-4F78-BA96-E98FCCB1F8D2}"/>
                    </a:ext>
                  </a:extLst>
                </p14:cNvPr>
                <p14:cNvContentPartPr/>
                <p14:nvPr/>
              </p14:nvContentPartPr>
              <p14:xfrm>
                <a:off x="6368673" y="4401388"/>
                <a:ext cx="174240" cy="22968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B7024961-085D-4F78-BA96-E98FCCB1F8D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60033" y="4392748"/>
                  <a:ext cx="19188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Agrupar 141">
            <a:extLst>
              <a:ext uri="{FF2B5EF4-FFF2-40B4-BE49-F238E27FC236}">
                <a16:creationId xmlns:a16="http://schemas.microsoft.com/office/drawing/2014/main" id="{E5282948-16D5-49A9-939D-EE63EBC043B2}"/>
              </a:ext>
            </a:extLst>
          </p:cNvPr>
          <p:cNvGrpSpPr/>
          <p:nvPr/>
        </p:nvGrpSpPr>
        <p:grpSpPr>
          <a:xfrm>
            <a:off x="7275873" y="5373388"/>
            <a:ext cx="2701800" cy="740880"/>
            <a:chOff x="7275873" y="5373388"/>
            <a:chExt cx="2701800" cy="74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D0798AF3-45D4-4FDF-BE0B-874C8EE6BF42}"/>
                    </a:ext>
                  </a:extLst>
                </p14:cNvPr>
                <p14:cNvContentPartPr/>
                <p14:nvPr/>
              </p14:nvContentPartPr>
              <p14:xfrm>
                <a:off x="7284873" y="5654188"/>
                <a:ext cx="75240" cy="21168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D0798AF3-45D4-4FDF-BE0B-874C8EE6BF4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276233" y="5645548"/>
                  <a:ext cx="92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4E6E72AB-403C-4CCA-A28A-9FF73FC79D33}"/>
                    </a:ext>
                  </a:extLst>
                </p14:cNvPr>
                <p14:cNvContentPartPr/>
                <p14:nvPr/>
              </p14:nvContentPartPr>
              <p14:xfrm>
                <a:off x="7275873" y="5472028"/>
                <a:ext cx="239400" cy="38520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4E6E72AB-403C-4CCA-A28A-9FF73FC79D3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267233" y="5463388"/>
                  <a:ext cx="2570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F2D39D5B-BDBA-421F-9BC7-F1A37CFE7A98}"/>
                    </a:ext>
                  </a:extLst>
                </p14:cNvPr>
                <p14:cNvContentPartPr/>
                <p14:nvPr/>
              </p14:nvContentPartPr>
              <p14:xfrm>
                <a:off x="7627953" y="5567428"/>
                <a:ext cx="142200" cy="3456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F2D39D5B-BDBA-421F-9BC7-F1A37CFE7A9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619313" y="5558788"/>
                  <a:ext cx="159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1E2EDAA7-DA63-48D5-A2B4-E72835F65ADD}"/>
                    </a:ext>
                  </a:extLst>
                </p14:cNvPr>
                <p14:cNvContentPartPr/>
                <p14:nvPr/>
              </p14:nvContentPartPr>
              <p14:xfrm>
                <a:off x="7571073" y="5674348"/>
                <a:ext cx="221400" cy="2340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1E2EDAA7-DA63-48D5-A2B4-E72835F65AD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562073" y="5665708"/>
                  <a:ext cx="239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14A08D9F-73D7-4094-A498-899F0CDCF5E8}"/>
                    </a:ext>
                  </a:extLst>
                </p14:cNvPr>
                <p14:cNvContentPartPr/>
                <p14:nvPr/>
              </p14:nvContentPartPr>
              <p14:xfrm>
                <a:off x="7927473" y="5373388"/>
                <a:ext cx="76680" cy="28836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14A08D9F-73D7-4094-A498-899F0CDCF5E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918473" y="5364388"/>
                  <a:ext cx="94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D0E44997-29C9-4C6D-88C3-33919DC07C35}"/>
                    </a:ext>
                  </a:extLst>
                </p14:cNvPr>
                <p14:cNvContentPartPr/>
                <p14:nvPr/>
              </p14:nvContentPartPr>
              <p14:xfrm>
                <a:off x="8072193" y="5437468"/>
                <a:ext cx="97920" cy="16488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D0E44997-29C9-4C6D-88C3-33919DC07C3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063193" y="5428468"/>
                  <a:ext cx="115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C02C979B-ACDC-4A2C-8C7F-05C140FECBD1}"/>
                    </a:ext>
                  </a:extLst>
                </p14:cNvPr>
                <p14:cNvContentPartPr/>
                <p14:nvPr/>
              </p14:nvContentPartPr>
              <p14:xfrm>
                <a:off x="8272713" y="5535028"/>
                <a:ext cx="6120" cy="360"/>
              </p14:xfrm>
            </p:contentPart>
          </mc:Choice>
          <mc:Fallback xmlns=""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C02C979B-ACDC-4A2C-8C7F-05C140FECBD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264073" y="5526388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68238562-523D-4353-9943-9154D3BF4588}"/>
                    </a:ext>
                  </a:extLst>
                </p14:cNvPr>
                <p14:cNvContentPartPr/>
                <p14:nvPr/>
              </p14:nvContentPartPr>
              <p14:xfrm>
                <a:off x="8278473" y="5476708"/>
                <a:ext cx="163080" cy="14328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68238562-523D-4353-9943-9154D3BF458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269473" y="5467708"/>
                  <a:ext cx="180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071898B3-113F-4F12-9D4B-C5501D3F39E8}"/>
                    </a:ext>
                  </a:extLst>
                </p14:cNvPr>
                <p14:cNvContentPartPr/>
                <p14:nvPr/>
              </p14:nvContentPartPr>
              <p14:xfrm>
                <a:off x="8473233" y="5459428"/>
                <a:ext cx="95400" cy="9720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071898B3-113F-4F12-9D4B-C5501D3F39E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464593" y="5450788"/>
                  <a:ext cx="113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E457E105-3E2B-475E-81AA-E536B56385A2}"/>
                    </a:ext>
                  </a:extLst>
                </p14:cNvPr>
                <p14:cNvContentPartPr/>
                <p14:nvPr/>
              </p14:nvContentPartPr>
              <p14:xfrm>
                <a:off x="8633793" y="5424148"/>
                <a:ext cx="176040" cy="15264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E457E105-3E2B-475E-81AA-E536B56385A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625153" y="5415148"/>
                  <a:ext cx="193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447850C1-2C0A-46E1-BE24-FEE229A4BBA7}"/>
                    </a:ext>
                  </a:extLst>
                </p14:cNvPr>
                <p14:cNvContentPartPr/>
                <p14:nvPr/>
              </p14:nvContentPartPr>
              <p14:xfrm>
                <a:off x="7818753" y="5628268"/>
                <a:ext cx="1164960" cy="17388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447850C1-2C0A-46E1-BE24-FEE229A4BBA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809753" y="5619268"/>
                  <a:ext cx="1182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B5021AAB-20D1-4926-A30C-06345CC013C9}"/>
                    </a:ext>
                  </a:extLst>
                </p14:cNvPr>
                <p14:cNvContentPartPr/>
                <p14:nvPr/>
              </p14:nvContentPartPr>
              <p14:xfrm>
                <a:off x="8024673" y="5893588"/>
                <a:ext cx="6120" cy="22068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B5021AAB-20D1-4926-A30C-06345CC013C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016033" y="5884588"/>
                  <a:ext cx="23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ABCAFD4A-1021-44F2-84F2-4BB6A5A058B4}"/>
                    </a:ext>
                  </a:extLst>
                </p14:cNvPr>
                <p14:cNvContentPartPr/>
                <p14:nvPr/>
              </p14:nvContentPartPr>
              <p14:xfrm>
                <a:off x="8120433" y="5886028"/>
                <a:ext cx="124560" cy="16308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ABCAFD4A-1021-44F2-84F2-4BB6A5A058B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111433" y="5877028"/>
                  <a:ext cx="142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04E3A032-1DA0-4665-902E-138FE65EB50C}"/>
                    </a:ext>
                  </a:extLst>
                </p14:cNvPr>
                <p14:cNvContentPartPr/>
                <p14:nvPr/>
              </p14:nvContentPartPr>
              <p14:xfrm>
                <a:off x="8386113" y="5856868"/>
                <a:ext cx="107280" cy="14328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04E3A032-1DA0-4665-902E-138FE65EB50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377113" y="5848228"/>
                  <a:ext cx="124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5DEC965D-17A4-4A11-88AF-BD0C3E31709E}"/>
                    </a:ext>
                  </a:extLst>
                </p14:cNvPr>
                <p14:cNvContentPartPr/>
                <p14:nvPr/>
              </p14:nvContentPartPr>
              <p14:xfrm>
                <a:off x="8603553" y="5939668"/>
                <a:ext cx="4680" cy="324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5DEC965D-17A4-4A11-88AF-BD0C3E31709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594913" y="5931028"/>
                  <a:ext cx="22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5CA041AE-36A4-4BC5-9CEA-B4F5F4C96D2C}"/>
                    </a:ext>
                  </a:extLst>
                </p14:cNvPr>
                <p14:cNvContentPartPr/>
                <p14:nvPr/>
              </p14:nvContentPartPr>
              <p14:xfrm>
                <a:off x="8706513" y="5894668"/>
                <a:ext cx="126000" cy="10188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5CA041AE-36A4-4BC5-9CEA-B4F5F4C96D2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697873" y="5886028"/>
                  <a:ext cx="143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22F72843-74A1-4A44-A34B-912476F1BA6E}"/>
                    </a:ext>
                  </a:extLst>
                </p14:cNvPr>
                <p14:cNvContentPartPr/>
                <p14:nvPr/>
              </p14:nvContentPartPr>
              <p14:xfrm>
                <a:off x="8927553" y="5817628"/>
                <a:ext cx="121680" cy="11376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22F72843-74A1-4A44-A34B-912476F1BA6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918913" y="5808628"/>
                  <a:ext cx="139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2120C008-A07D-464E-A970-4D5242E4E782}"/>
                    </a:ext>
                  </a:extLst>
                </p14:cNvPr>
                <p14:cNvContentPartPr/>
                <p14:nvPr/>
              </p14:nvContentPartPr>
              <p14:xfrm>
                <a:off x="9148593" y="5766508"/>
                <a:ext cx="128880" cy="14040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2120C008-A07D-464E-A970-4D5242E4E78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139593" y="5757868"/>
                  <a:ext cx="146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08DB7089-A027-427D-82DD-962C6E7E2F71}"/>
                    </a:ext>
                  </a:extLst>
                </p14:cNvPr>
                <p14:cNvContentPartPr/>
                <p14:nvPr/>
              </p14:nvContentPartPr>
              <p14:xfrm>
                <a:off x="9397353" y="5536108"/>
                <a:ext cx="162000" cy="2160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08DB7089-A027-427D-82DD-962C6E7E2F7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388713" y="5527468"/>
                  <a:ext cx="179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C4F44463-96CE-48E6-AE5F-6E88BB6EA023}"/>
                    </a:ext>
                  </a:extLst>
                </p14:cNvPr>
                <p14:cNvContentPartPr/>
                <p14:nvPr/>
              </p14:nvContentPartPr>
              <p14:xfrm>
                <a:off x="9378633" y="5637268"/>
                <a:ext cx="219960" cy="4284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C4F44463-96CE-48E6-AE5F-6E88BB6EA02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369633" y="5628268"/>
                  <a:ext cx="237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F69A624F-D590-4C86-8595-9137B68D30AA}"/>
                    </a:ext>
                  </a:extLst>
                </p14:cNvPr>
                <p14:cNvContentPartPr/>
                <p14:nvPr/>
              </p14:nvContentPartPr>
              <p14:xfrm>
                <a:off x="9790113" y="5442148"/>
                <a:ext cx="187560" cy="271800"/>
              </p14:xfrm>
            </p:contentPart>
          </mc:Choice>
          <mc:Fallback xmlns=""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F69A624F-D590-4C86-8595-9137B68D30A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781113" y="5433148"/>
                  <a:ext cx="20520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Agrupar 140">
            <a:extLst>
              <a:ext uri="{FF2B5EF4-FFF2-40B4-BE49-F238E27FC236}">
                <a16:creationId xmlns:a16="http://schemas.microsoft.com/office/drawing/2014/main" id="{4D24C50C-CF89-4735-B92C-51F97E0AD721}"/>
              </a:ext>
            </a:extLst>
          </p:cNvPr>
          <p:cNvGrpSpPr/>
          <p:nvPr/>
        </p:nvGrpSpPr>
        <p:grpSpPr>
          <a:xfrm>
            <a:off x="10247313" y="5037508"/>
            <a:ext cx="1021320" cy="744480"/>
            <a:chOff x="10247313" y="5037508"/>
            <a:chExt cx="1021320" cy="74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2C4571D6-40EF-4FC2-90CB-04ABD30346FD}"/>
                    </a:ext>
                  </a:extLst>
                </p14:cNvPr>
                <p14:cNvContentPartPr/>
                <p14:nvPr/>
              </p14:nvContentPartPr>
              <p14:xfrm>
                <a:off x="10247313" y="5580748"/>
                <a:ext cx="27360" cy="201240"/>
              </p14:xfrm>
            </p:contentPart>
          </mc:Choice>
          <mc:Fallback xmlns=""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2C4571D6-40EF-4FC2-90CB-04ABD30346F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238673" y="5571748"/>
                  <a:ext cx="45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74E7A217-9812-4A67-8F4C-42EE12F57EEF}"/>
                    </a:ext>
                  </a:extLst>
                </p14:cNvPr>
                <p14:cNvContentPartPr/>
                <p14:nvPr/>
              </p14:nvContentPartPr>
              <p14:xfrm>
                <a:off x="10425873" y="5317948"/>
                <a:ext cx="77400" cy="337320"/>
              </p14:xfrm>
            </p:contentPart>
          </mc:Choice>
          <mc:Fallback xmlns=""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74E7A217-9812-4A67-8F4C-42EE12F57EE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416873" y="5309308"/>
                  <a:ext cx="950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DF2BE81A-943D-47B5-AC2A-A385CCCCFB6B}"/>
                    </a:ext>
                  </a:extLst>
                </p14:cNvPr>
                <p14:cNvContentPartPr/>
                <p14:nvPr/>
              </p14:nvContentPartPr>
              <p14:xfrm>
                <a:off x="10629993" y="5303908"/>
                <a:ext cx="378360" cy="361080"/>
              </p14:xfrm>
            </p:contentPart>
          </mc:Choice>
          <mc:Fallback xmlns=""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DF2BE81A-943D-47B5-AC2A-A385CCCCFB6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620993" y="5294908"/>
                  <a:ext cx="3960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206F7B32-AACB-409E-822C-1F09526EF6FE}"/>
                    </a:ext>
                  </a:extLst>
                </p14:cNvPr>
                <p14:cNvContentPartPr/>
                <p14:nvPr/>
              </p14:nvContentPartPr>
              <p14:xfrm>
                <a:off x="10933833" y="5247388"/>
                <a:ext cx="144000" cy="47880"/>
              </p14:xfrm>
            </p:contentPart>
          </mc:Choice>
          <mc:Fallback xmlns=""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206F7B32-AACB-409E-822C-1F09526EF6F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924833" y="5238748"/>
                  <a:ext cx="161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A0E923F6-B5FE-43D1-B0AF-83AD6749023B}"/>
                    </a:ext>
                  </a:extLst>
                </p14:cNvPr>
                <p14:cNvContentPartPr/>
                <p14:nvPr/>
              </p14:nvContentPartPr>
              <p14:xfrm>
                <a:off x="11202753" y="5037508"/>
                <a:ext cx="65880" cy="251640"/>
              </p14:xfrm>
            </p:contentPart>
          </mc:Choice>
          <mc:Fallback xmlns=""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A0E923F6-B5FE-43D1-B0AF-83AD6749023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194113" y="5028868"/>
                  <a:ext cx="83520" cy="26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1DBFAE45-8CDE-4369-9D23-30987465FBAC}"/>
                  </a:ext>
                </a:extLst>
              </p14:cNvPr>
              <p14:cNvContentPartPr/>
              <p14:nvPr/>
            </p14:nvContentPartPr>
            <p14:xfrm>
              <a:off x="416880" y="4303800"/>
              <a:ext cx="10953000" cy="1582920"/>
            </p14:xfrm>
          </p:contentPart>
        </mc:Choice>
        <mc:Fallback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1DBFAE45-8CDE-4369-9D23-30987465FBA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07520" y="4294440"/>
                <a:ext cx="10971720" cy="160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025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DAE0A67-7805-4EE8-8006-E8A4F3E5B3FF}"/>
              </a:ext>
            </a:extLst>
          </p:cNvPr>
          <p:cNvSpPr txBox="1"/>
          <p:nvPr/>
        </p:nvSpPr>
        <p:spPr>
          <a:xfrm>
            <a:off x="3993227" y="307838"/>
            <a:ext cx="3930589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i="1" dirty="0"/>
              <a:t>• Definições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dirty="0"/>
              <a:t>Vazão volumétrica (F)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dirty="0"/>
              <a:t>Vazão específica de alimentação (D)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dirty="0"/>
              <a:t>Tempo de residência (</a:t>
            </a:r>
            <a:r>
              <a:rPr lang="el-GR" altLang="pt-BR" sz="1800" dirty="0"/>
              <a:t>θ</a:t>
            </a:r>
            <a:r>
              <a:rPr lang="pt-BR" altLang="pt-BR" sz="1800" baseline="-25000" dirty="0"/>
              <a:t>R</a:t>
            </a:r>
            <a:r>
              <a:rPr lang="pt-BR" altLang="pt-BR" sz="1800" dirty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52CE6347-5660-4403-8369-74DD64EBD77D}"/>
                  </a:ext>
                </a:extLst>
              </p14:cNvPr>
              <p14:cNvContentPartPr/>
              <p14:nvPr/>
            </p14:nvContentPartPr>
            <p14:xfrm>
              <a:off x="12561753" y="4136788"/>
              <a:ext cx="360" cy="36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52CE6347-5660-4403-8369-74DD64EBD7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52753" y="412778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Agrupar 4">
            <a:extLst>
              <a:ext uri="{FF2B5EF4-FFF2-40B4-BE49-F238E27FC236}">
                <a16:creationId xmlns:a16="http://schemas.microsoft.com/office/drawing/2014/main" id="{7F27E44B-853B-4693-A60F-AA5D53CAE0F2}"/>
              </a:ext>
            </a:extLst>
          </p:cNvPr>
          <p:cNvGrpSpPr/>
          <p:nvPr/>
        </p:nvGrpSpPr>
        <p:grpSpPr>
          <a:xfrm>
            <a:off x="-289548" y="-122691"/>
            <a:ext cx="3396477" cy="2114636"/>
            <a:chOff x="730252" y="1376956"/>
            <a:chExt cx="5688089" cy="2752632"/>
          </a:xfrm>
        </p:grpSpPr>
        <p:pic>
          <p:nvPicPr>
            <p:cNvPr id="12" name="Espaço Reservado para Conteúdo 3">
              <a:extLst>
                <a:ext uri="{FF2B5EF4-FFF2-40B4-BE49-F238E27FC236}">
                  <a16:creationId xmlns:a16="http://schemas.microsoft.com/office/drawing/2014/main" id="{46CD893F-37B7-4B84-B0AC-999B4487D1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1" b="41185"/>
            <a:stretch/>
          </p:blipFill>
          <p:spPr>
            <a:xfrm>
              <a:off x="730252" y="1376956"/>
              <a:ext cx="5688089" cy="275263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11BEDC1A-2935-4237-AB26-82127BE16617}"/>
                    </a:ext>
                  </a:extLst>
                </p14:cNvPr>
                <p14:cNvContentPartPr/>
                <p14:nvPr/>
              </p14:nvContentPartPr>
              <p14:xfrm>
                <a:off x="2902593" y="2619712"/>
                <a:ext cx="1432080" cy="16056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11BEDC1A-2935-4237-AB26-82127BE1661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87525" y="2608009"/>
                  <a:ext cx="1461614" cy="18349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F9A31132-02B9-4326-8D81-955884D26934}"/>
                </a:ext>
              </a:extLst>
            </p:cNvPr>
            <p:cNvGrpSpPr/>
            <p:nvPr/>
          </p:nvGrpSpPr>
          <p:grpSpPr>
            <a:xfrm>
              <a:off x="4136673" y="2680552"/>
              <a:ext cx="217800" cy="133920"/>
              <a:chOff x="4136673" y="2680228"/>
              <a:chExt cx="217800" cy="13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7" name="Tinta 16">
                    <a:extLst>
                      <a:ext uri="{FF2B5EF4-FFF2-40B4-BE49-F238E27FC236}">
                        <a16:creationId xmlns:a16="http://schemas.microsoft.com/office/drawing/2014/main" id="{13C3C1F9-3E78-4D63-829A-ADA5DBA929A8}"/>
                      </a:ext>
                    </a:extLst>
                  </p14:cNvPr>
                  <p14:cNvContentPartPr/>
                  <p14:nvPr/>
                </p14:nvContentPartPr>
                <p14:xfrm>
                  <a:off x="4136673" y="2680228"/>
                  <a:ext cx="217800" cy="72720"/>
                </p14:xfrm>
              </p:contentPart>
            </mc:Choice>
            <mc:Fallback xmlns="">
              <p:pic>
                <p:nvPicPr>
                  <p:cNvPr id="17" name="Tinta 16">
                    <a:extLst>
                      <a:ext uri="{FF2B5EF4-FFF2-40B4-BE49-F238E27FC236}">
                        <a16:creationId xmlns:a16="http://schemas.microsoft.com/office/drawing/2014/main" id="{13C3C1F9-3E78-4D63-829A-ADA5DBA929A8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121632" y="2668499"/>
                    <a:ext cx="247281" cy="957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8" name="Tinta 17">
                    <a:extLst>
                      <a:ext uri="{FF2B5EF4-FFF2-40B4-BE49-F238E27FC236}">
                        <a16:creationId xmlns:a16="http://schemas.microsoft.com/office/drawing/2014/main" id="{037F6E0B-B45E-4F60-84D3-7770717D03C5}"/>
                      </a:ext>
                    </a:extLst>
                  </p14:cNvPr>
                  <p14:cNvContentPartPr/>
                  <p14:nvPr/>
                </p14:nvContentPartPr>
                <p14:xfrm>
                  <a:off x="4234233" y="2760148"/>
                  <a:ext cx="106920" cy="54000"/>
                </p14:xfrm>
              </p:contentPart>
            </mc:Choice>
            <mc:Fallback xmlns="">
              <p:pic>
                <p:nvPicPr>
                  <p:cNvPr id="18" name="Tinta 17">
                    <a:extLst>
                      <a:ext uri="{FF2B5EF4-FFF2-40B4-BE49-F238E27FC236}">
                        <a16:creationId xmlns:a16="http://schemas.microsoft.com/office/drawing/2014/main" id="{037F6E0B-B45E-4F60-84D3-7770717D03C5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219216" y="2748409"/>
                    <a:ext cx="136353" cy="77009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59546A82-DC76-41BC-937F-DE25EA2FB8BB}"/>
                </a:ext>
              </a:extLst>
            </p:cNvPr>
            <p:cNvSpPr txBox="1"/>
            <p:nvPr/>
          </p:nvSpPr>
          <p:spPr>
            <a:xfrm>
              <a:off x="4562907" y="2612512"/>
              <a:ext cx="390618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V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550845D9-590A-4D1A-83D3-EA8964B56817}"/>
                </a:ext>
              </a:extLst>
            </p:cNvPr>
            <p:cNvSpPr txBox="1"/>
            <p:nvPr/>
          </p:nvSpPr>
          <p:spPr>
            <a:xfrm>
              <a:off x="4438834" y="3223274"/>
              <a:ext cx="1548778" cy="56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/>
                <a:t>Biorreator homogêneo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ECF422CE-97E4-4F2E-94BF-E8B98A73C702}"/>
                  </a:ext>
                </a:extLst>
              </p14:cNvPr>
              <p14:cNvContentPartPr/>
              <p14:nvPr/>
            </p14:nvContentPartPr>
            <p14:xfrm>
              <a:off x="3906273" y="1473508"/>
              <a:ext cx="2699640" cy="78480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ECF422CE-97E4-4F2E-94BF-E8B98A73C70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97273" y="1464508"/>
                <a:ext cx="2717280" cy="80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2683997-6734-4BEE-AFB9-EF0987104F2F}"/>
              </a:ext>
            </a:extLst>
          </p:cNvPr>
          <p:cNvGrpSpPr/>
          <p:nvPr/>
        </p:nvGrpSpPr>
        <p:grpSpPr>
          <a:xfrm>
            <a:off x="1069473" y="2547028"/>
            <a:ext cx="493920" cy="386640"/>
            <a:chOff x="1069473" y="2547028"/>
            <a:chExt cx="49392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52E7A321-5583-4E5A-9207-D319EE0CF37A}"/>
                    </a:ext>
                  </a:extLst>
                </p14:cNvPr>
                <p14:cNvContentPartPr/>
                <p14:nvPr/>
              </p14:nvContentPartPr>
              <p14:xfrm>
                <a:off x="1069473" y="2547028"/>
                <a:ext cx="221400" cy="38664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52E7A321-5583-4E5A-9207-D319EE0CF37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60833" y="2538388"/>
                  <a:ext cx="2390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2C5979ED-F7A3-4D65-8255-8768E8C49AA2}"/>
                    </a:ext>
                  </a:extLst>
                </p14:cNvPr>
                <p14:cNvContentPartPr/>
                <p14:nvPr/>
              </p14:nvContentPartPr>
              <p14:xfrm>
                <a:off x="1371153" y="2737828"/>
                <a:ext cx="192240" cy="1944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2C5979ED-F7A3-4D65-8255-8768E8C49AA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62153" y="2728828"/>
                  <a:ext cx="209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E773E8C2-2348-4BD6-923B-B8EA2B322E2B}"/>
                    </a:ext>
                  </a:extLst>
                </p14:cNvPr>
                <p14:cNvContentPartPr/>
                <p14:nvPr/>
              </p14:nvContentPartPr>
              <p14:xfrm>
                <a:off x="1257753" y="2877148"/>
                <a:ext cx="271800" cy="936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E773E8C2-2348-4BD6-923B-B8EA2B322E2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49113" y="2868148"/>
                  <a:ext cx="2894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C0BC94B-6D69-44CE-97CD-CE0EA1A92D31}"/>
              </a:ext>
            </a:extLst>
          </p:cNvPr>
          <p:cNvGrpSpPr/>
          <p:nvPr/>
        </p:nvGrpSpPr>
        <p:grpSpPr>
          <a:xfrm>
            <a:off x="1836633" y="2583748"/>
            <a:ext cx="848880" cy="352800"/>
            <a:chOff x="1836633" y="2583748"/>
            <a:chExt cx="84888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633C384E-6F0F-4FB7-B829-55139A0F2684}"/>
                    </a:ext>
                  </a:extLst>
                </p14:cNvPr>
                <p14:cNvContentPartPr/>
                <p14:nvPr/>
              </p14:nvContentPartPr>
              <p14:xfrm>
                <a:off x="1836633" y="2583748"/>
                <a:ext cx="110880" cy="35280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633C384E-6F0F-4FB7-B829-55139A0F268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27633" y="2574748"/>
                  <a:ext cx="1285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9CF8C192-2A63-467A-B8D5-985CA0012565}"/>
                    </a:ext>
                  </a:extLst>
                </p14:cNvPr>
                <p14:cNvContentPartPr/>
                <p14:nvPr/>
              </p14:nvContentPartPr>
              <p14:xfrm>
                <a:off x="2101233" y="2691388"/>
                <a:ext cx="147600" cy="22320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9CF8C192-2A63-467A-B8D5-985CA001256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92233" y="2682388"/>
                  <a:ext cx="165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2F921E96-A5A4-4362-AB1A-829FFD167A8A}"/>
                    </a:ext>
                  </a:extLst>
                </p14:cNvPr>
                <p14:cNvContentPartPr/>
                <p14:nvPr/>
              </p14:nvContentPartPr>
              <p14:xfrm>
                <a:off x="2459793" y="2595628"/>
                <a:ext cx="225720" cy="29304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2F921E96-A5A4-4362-AB1A-829FFD167A8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51153" y="2586628"/>
                  <a:ext cx="24336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24326885-C437-4232-8EBC-868DD1A43AAB}"/>
              </a:ext>
            </a:extLst>
          </p:cNvPr>
          <p:cNvGrpSpPr/>
          <p:nvPr/>
        </p:nvGrpSpPr>
        <p:grpSpPr>
          <a:xfrm>
            <a:off x="1025913" y="3255508"/>
            <a:ext cx="1840680" cy="459000"/>
            <a:chOff x="1025913" y="3255508"/>
            <a:chExt cx="184068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42C1AF1F-D098-4FF8-9F2D-F63163C65331}"/>
                    </a:ext>
                  </a:extLst>
                </p14:cNvPr>
                <p14:cNvContentPartPr/>
                <p14:nvPr/>
              </p14:nvContentPartPr>
              <p14:xfrm>
                <a:off x="1058313" y="3346228"/>
                <a:ext cx="25200" cy="36828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42C1AF1F-D098-4FF8-9F2D-F63163C6533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9313" y="3337588"/>
                  <a:ext cx="428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DB0E2140-A2BB-4DD5-9904-41EDA37767FB}"/>
                    </a:ext>
                  </a:extLst>
                </p14:cNvPr>
                <p14:cNvContentPartPr/>
                <p14:nvPr/>
              </p14:nvContentPartPr>
              <p14:xfrm>
                <a:off x="1025913" y="3314188"/>
                <a:ext cx="279720" cy="3456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DB0E2140-A2BB-4DD5-9904-41EDA37767F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6913" y="3305188"/>
                  <a:ext cx="297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82F2C94E-71E4-42CF-A128-0066743A2541}"/>
                    </a:ext>
                  </a:extLst>
                </p14:cNvPr>
                <p14:cNvContentPartPr/>
                <p14:nvPr/>
              </p14:nvContentPartPr>
              <p14:xfrm>
                <a:off x="1029153" y="3408868"/>
                <a:ext cx="228960" cy="3780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82F2C94E-71E4-42CF-A128-0066743A254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0153" y="3400228"/>
                  <a:ext cx="246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9A69F571-E905-42DA-9934-383BCCEC7E1E}"/>
                    </a:ext>
                  </a:extLst>
                </p14:cNvPr>
                <p14:cNvContentPartPr/>
                <p14:nvPr/>
              </p14:nvContentPartPr>
              <p14:xfrm>
                <a:off x="1445313" y="3506788"/>
                <a:ext cx="175320" cy="4068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9A69F571-E905-42DA-9934-383BCCEC7E1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36313" y="3498148"/>
                  <a:ext cx="192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27702F98-CE79-4D0A-A894-DB823770C480}"/>
                    </a:ext>
                  </a:extLst>
                </p14:cNvPr>
                <p14:cNvContentPartPr/>
                <p14:nvPr/>
              </p14:nvContentPartPr>
              <p14:xfrm>
                <a:off x="1296993" y="3638908"/>
                <a:ext cx="293040" cy="1836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27702F98-CE79-4D0A-A894-DB823770C48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88353" y="3630268"/>
                  <a:ext cx="310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AEB12E83-2647-4904-AB47-FD78A4ED5037}"/>
                    </a:ext>
                  </a:extLst>
                </p14:cNvPr>
                <p14:cNvContentPartPr/>
                <p14:nvPr/>
              </p14:nvContentPartPr>
              <p14:xfrm>
                <a:off x="1831953" y="3353428"/>
                <a:ext cx="126000" cy="27648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AEB12E83-2647-4904-AB47-FD78A4ED503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23313" y="3344428"/>
                  <a:ext cx="1436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40C46763-039C-4A83-B808-EA53CBC58855}"/>
                    </a:ext>
                  </a:extLst>
                </p14:cNvPr>
                <p14:cNvContentPartPr/>
                <p14:nvPr/>
              </p14:nvContentPartPr>
              <p14:xfrm>
                <a:off x="2166033" y="3323188"/>
                <a:ext cx="173160" cy="27900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40C46763-039C-4A83-B808-EA53CBC5885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57393" y="3314188"/>
                  <a:ext cx="1908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471CCA08-B300-43A1-841E-0EF995D41657}"/>
                    </a:ext>
                  </a:extLst>
                </p14:cNvPr>
                <p14:cNvContentPartPr/>
                <p14:nvPr/>
              </p14:nvContentPartPr>
              <p14:xfrm>
                <a:off x="2454393" y="3319948"/>
                <a:ext cx="3600" cy="37368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471CCA08-B300-43A1-841E-0EF995D4165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45393" y="3311308"/>
                  <a:ext cx="212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B5DDB3B9-7238-45D8-81C1-D40FF16DA209}"/>
                    </a:ext>
                  </a:extLst>
                </p14:cNvPr>
                <p14:cNvContentPartPr/>
                <p14:nvPr/>
              </p14:nvContentPartPr>
              <p14:xfrm>
                <a:off x="2569953" y="3255508"/>
                <a:ext cx="296640" cy="42912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B5DDB3B9-7238-45D8-81C1-D40FF16DA20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60953" y="3246868"/>
                  <a:ext cx="314280" cy="44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9DC68FE5-82D8-422E-B7B9-9682BF597D51}"/>
              </a:ext>
            </a:extLst>
          </p:cNvPr>
          <p:cNvGrpSpPr/>
          <p:nvPr/>
        </p:nvGrpSpPr>
        <p:grpSpPr>
          <a:xfrm>
            <a:off x="4806273" y="2245348"/>
            <a:ext cx="6293880" cy="1416960"/>
            <a:chOff x="4806273" y="2245348"/>
            <a:chExt cx="6293880" cy="14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16F1FBC5-EC38-4AB6-8FF3-8B6F9AA969D6}"/>
                    </a:ext>
                  </a:extLst>
                </p14:cNvPr>
                <p14:cNvContentPartPr/>
                <p14:nvPr/>
              </p14:nvContentPartPr>
              <p14:xfrm>
                <a:off x="4806273" y="2593468"/>
                <a:ext cx="88200" cy="35388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16F1FBC5-EC38-4AB6-8FF3-8B6F9AA969D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97633" y="2584828"/>
                  <a:ext cx="1058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F7C7BAD7-F8DE-4B95-8C60-80093217905E}"/>
                    </a:ext>
                  </a:extLst>
                </p14:cNvPr>
                <p14:cNvContentPartPr/>
                <p14:nvPr/>
              </p14:nvContentPartPr>
              <p14:xfrm>
                <a:off x="5085993" y="2573308"/>
                <a:ext cx="195480" cy="29520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F7C7BAD7-F8DE-4B95-8C60-80093217905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77353" y="2564668"/>
                  <a:ext cx="2131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5401E2CF-F399-414E-A33F-224B51EBAAB0}"/>
                    </a:ext>
                  </a:extLst>
                </p14:cNvPr>
                <p14:cNvContentPartPr/>
                <p14:nvPr/>
              </p14:nvContentPartPr>
              <p14:xfrm>
                <a:off x="5483073" y="2703628"/>
                <a:ext cx="1549800" cy="8388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5401E2CF-F399-414E-A33F-224B51EBAAB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74433" y="2694628"/>
                  <a:ext cx="1567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BCC1E9FA-661F-4067-9513-BFD36931000B}"/>
                    </a:ext>
                  </a:extLst>
                </p14:cNvPr>
                <p14:cNvContentPartPr/>
                <p14:nvPr/>
              </p14:nvContentPartPr>
              <p14:xfrm>
                <a:off x="7306113" y="2403388"/>
                <a:ext cx="79920" cy="3711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BCC1E9FA-661F-4067-9513-BFD36931000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97473" y="2394388"/>
                  <a:ext cx="975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60923EEF-CB29-4668-AD4A-1BED53DD7060}"/>
                    </a:ext>
                  </a:extLst>
                </p14:cNvPr>
                <p14:cNvContentPartPr/>
                <p14:nvPr/>
              </p14:nvContentPartPr>
              <p14:xfrm>
                <a:off x="7522833" y="2341108"/>
                <a:ext cx="418680" cy="49896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60923EEF-CB29-4668-AD4A-1BED53DD706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13833" y="2332468"/>
                  <a:ext cx="43632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05F7F84B-03F6-4B7D-92B7-8ACC99FC11F3}"/>
                    </a:ext>
                  </a:extLst>
                </p14:cNvPr>
                <p14:cNvContentPartPr/>
                <p14:nvPr/>
              </p14:nvContentPartPr>
              <p14:xfrm>
                <a:off x="4823553" y="3176668"/>
                <a:ext cx="86760" cy="36576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05F7F84B-03F6-4B7D-92B7-8ACC99FC11F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14913" y="3168028"/>
                  <a:ext cx="1044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5E4855AC-BB6A-4F03-8A18-2B309B1EA295}"/>
                    </a:ext>
                  </a:extLst>
                </p14:cNvPr>
                <p14:cNvContentPartPr/>
                <p14:nvPr/>
              </p14:nvContentPartPr>
              <p14:xfrm>
                <a:off x="5069073" y="3272068"/>
                <a:ext cx="168120" cy="21528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5E4855AC-BB6A-4F03-8A18-2B309B1EA29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60433" y="3263068"/>
                  <a:ext cx="1857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38FCFCF4-590E-4017-BC3E-8E73A30E59F7}"/>
                    </a:ext>
                  </a:extLst>
                </p14:cNvPr>
                <p14:cNvContentPartPr/>
                <p14:nvPr/>
              </p14:nvContentPartPr>
              <p14:xfrm>
                <a:off x="5496393" y="3138508"/>
                <a:ext cx="271080" cy="28440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38FCFCF4-590E-4017-BC3E-8E73A30E59F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487753" y="3129508"/>
                  <a:ext cx="2887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693C9FAA-DFA1-43CA-A70F-F5786B8B806C}"/>
                    </a:ext>
                  </a:extLst>
                </p14:cNvPr>
                <p14:cNvContentPartPr/>
                <p14:nvPr/>
              </p14:nvContentPartPr>
              <p14:xfrm>
                <a:off x="6191553" y="3206188"/>
                <a:ext cx="1281960" cy="9324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693C9FAA-DFA1-43CA-A70F-F5786B8B806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82913" y="3197188"/>
                  <a:ext cx="1299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F4B01137-7CC1-4FF7-994C-68F7A36F5A0E}"/>
                    </a:ext>
                  </a:extLst>
                </p14:cNvPr>
                <p14:cNvContentPartPr/>
                <p14:nvPr/>
              </p14:nvContentPartPr>
              <p14:xfrm>
                <a:off x="7551993" y="3029428"/>
                <a:ext cx="279720" cy="25380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F4B01137-7CC1-4FF7-994C-68F7A36F5A0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42993" y="3020788"/>
                  <a:ext cx="2973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F7699562-04E8-4557-9C0B-9CBA0446F3AF}"/>
                    </a:ext>
                  </a:extLst>
                </p14:cNvPr>
                <p14:cNvContentPartPr/>
                <p14:nvPr/>
              </p14:nvContentPartPr>
              <p14:xfrm>
                <a:off x="7607793" y="3033388"/>
                <a:ext cx="205560" cy="20628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F7699562-04E8-4557-9C0B-9CBA0446F3A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99153" y="3024748"/>
                  <a:ext cx="223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25CA82A2-CA1A-43B9-86F0-C265B903E7B9}"/>
                    </a:ext>
                  </a:extLst>
                </p14:cNvPr>
                <p14:cNvContentPartPr/>
                <p14:nvPr/>
              </p14:nvContentPartPr>
              <p14:xfrm>
                <a:off x="8225913" y="2245348"/>
                <a:ext cx="312480" cy="114768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25CA82A2-CA1A-43B9-86F0-C265B903E7B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16913" y="2236708"/>
                  <a:ext cx="330120" cy="11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2C0D949D-A81E-4868-9CB5-523F91DFF060}"/>
                    </a:ext>
                  </a:extLst>
                </p14:cNvPr>
                <p14:cNvContentPartPr/>
                <p14:nvPr/>
              </p14:nvContentPartPr>
              <p14:xfrm>
                <a:off x="8844753" y="2582308"/>
                <a:ext cx="311760" cy="27288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2C0D949D-A81E-4868-9CB5-523F91DFF06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35753" y="2573668"/>
                  <a:ext cx="3294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1690B86B-FD88-4EDE-BBA3-69716C3119ED}"/>
                    </a:ext>
                  </a:extLst>
                </p14:cNvPr>
                <p14:cNvContentPartPr/>
                <p14:nvPr/>
              </p14:nvContentPartPr>
              <p14:xfrm>
                <a:off x="8898033" y="2572228"/>
                <a:ext cx="221760" cy="29160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1690B86B-FD88-4EDE-BBA3-69716C3119E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89393" y="2563588"/>
                  <a:ext cx="2394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2307DA6F-563E-4281-BD21-760B1ADBC546}"/>
                    </a:ext>
                  </a:extLst>
                </p14:cNvPr>
                <p14:cNvContentPartPr/>
                <p14:nvPr/>
              </p14:nvContentPartPr>
              <p14:xfrm>
                <a:off x="9489513" y="2642068"/>
                <a:ext cx="233640" cy="4968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2307DA6F-563E-4281-BD21-760B1ADBC54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80513" y="2633068"/>
                  <a:ext cx="251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275CE849-153E-4BCD-8689-72026047B738}"/>
                    </a:ext>
                  </a:extLst>
                </p14:cNvPr>
                <p14:cNvContentPartPr/>
                <p14:nvPr/>
              </p14:nvContentPartPr>
              <p14:xfrm>
                <a:off x="9455673" y="2786428"/>
                <a:ext cx="234720" cy="3276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275CE849-153E-4BCD-8689-72026047B73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447033" y="2777428"/>
                  <a:ext cx="252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BAEF8FEC-C298-4D15-82AB-107ADBFA58D4}"/>
                    </a:ext>
                  </a:extLst>
                </p14:cNvPr>
                <p14:cNvContentPartPr/>
                <p14:nvPr/>
              </p14:nvContentPartPr>
              <p14:xfrm>
                <a:off x="9961473" y="2522188"/>
                <a:ext cx="38520" cy="39060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BAEF8FEC-C298-4D15-82AB-107ADBFA58D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52833" y="2513188"/>
                  <a:ext cx="561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4F99820C-6C72-47C2-8643-880E52B46482}"/>
                    </a:ext>
                  </a:extLst>
                </p14:cNvPr>
                <p14:cNvContentPartPr/>
                <p14:nvPr/>
              </p14:nvContentPartPr>
              <p14:xfrm>
                <a:off x="10166673" y="2645308"/>
                <a:ext cx="186840" cy="26064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4F99820C-6C72-47C2-8643-880E52B4648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57673" y="2636668"/>
                  <a:ext cx="2044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9780F750-9FA8-4053-9BEB-EF9A3A1FDCF6}"/>
                    </a:ext>
                  </a:extLst>
                </p14:cNvPr>
                <p14:cNvContentPartPr/>
                <p14:nvPr/>
              </p14:nvContentPartPr>
              <p14:xfrm>
                <a:off x="10596153" y="2538748"/>
                <a:ext cx="438840" cy="37296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9780F750-9FA8-4053-9BEB-EF9A3A1FDCF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587513" y="2529748"/>
                  <a:ext cx="4564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889B4050-EFE6-4175-ADB9-6DCA1D58F772}"/>
                    </a:ext>
                  </a:extLst>
                </p14:cNvPr>
                <p14:cNvContentPartPr/>
                <p14:nvPr/>
              </p14:nvContentPartPr>
              <p14:xfrm>
                <a:off x="8696793" y="3275308"/>
                <a:ext cx="2215440" cy="13248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889B4050-EFE6-4175-ADB9-6DCA1D58F77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87793" y="3266668"/>
                  <a:ext cx="2233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D368AA91-6024-4472-A065-7E25130FB366}"/>
                    </a:ext>
                  </a:extLst>
                </p14:cNvPr>
                <p14:cNvContentPartPr/>
                <p14:nvPr/>
              </p14:nvContentPartPr>
              <p14:xfrm>
                <a:off x="9025113" y="3407788"/>
                <a:ext cx="1807920" cy="25452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D368AA91-6024-4472-A065-7E25130FB36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16473" y="3399148"/>
                  <a:ext cx="1825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E647C1E5-462D-469B-B0D0-E96CA9CCD80B}"/>
                    </a:ext>
                  </a:extLst>
                </p14:cNvPr>
                <p14:cNvContentPartPr/>
                <p14:nvPr/>
              </p14:nvContentPartPr>
              <p14:xfrm>
                <a:off x="10657713" y="2675188"/>
                <a:ext cx="284400" cy="81252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E647C1E5-462D-469B-B0D0-E96CA9CCD80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48713" y="2666548"/>
                  <a:ext cx="302040" cy="83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3C70495D-F8BA-4DC3-B004-B36C160FA281}"/>
                    </a:ext>
                  </a:extLst>
                </p14:cNvPr>
                <p14:cNvContentPartPr/>
                <p14:nvPr/>
              </p14:nvContentPartPr>
              <p14:xfrm>
                <a:off x="10807113" y="2674108"/>
                <a:ext cx="293040" cy="75780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3C70495D-F8BA-4DC3-B004-B36C160FA28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98113" y="2665468"/>
                  <a:ext cx="310680" cy="77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3DBDF7F4-F204-4CE4-9762-E0E63B82E481}"/>
              </a:ext>
            </a:extLst>
          </p:cNvPr>
          <p:cNvGrpSpPr/>
          <p:nvPr/>
        </p:nvGrpSpPr>
        <p:grpSpPr>
          <a:xfrm>
            <a:off x="1206273" y="4316788"/>
            <a:ext cx="1242720" cy="399600"/>
            <a:chOff x="1206273" y="4316788"/>
            <a:chExt cx="124272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D4985F1A-EDFA-49A9-B9E0-22840910F829}"/>
                    </a:ext>
                  </a:extLst>
                </p14:cNvPr>
                <p14:cNvContentPartPr/>
                <p14:nvPr/>
              </p14:nvContentPartPr>
              <p14:xfrm>
                <a:off x="1206273" y="4316788"/>
                <a:ext cx="299160" cy="39960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D4985F1A-EDFA-49A9-B9E0-22840910F82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97633" y="4308148"/>
                  <a:ext cx="3168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95EF9B21-D02E-485C-B311-0E0111A73590}"/>
                    </a:ext>
                  </a:extLst>
                </p14:cNvPr>
                <p14:cNvContentPartPr/>
                <p14:nvPr/>
              </p14:nvContentPartPr>
              <p14:xfrm>
                <a:off x="1257753" y="4505788"/>
                <a:ext cx="326520" cy="1656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95EF9B21-D02E-485C-B311-0E0111A7359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249113" y="4497148"/>
                  <a:ext cx="344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72B1A3E2-71E0-4AA5-B103-87E455277FFA}"/>
                    </a:ext>
                  </a:extLst>
                </p14:cNvPr>
                <p14:cNvContentPartPr/>
                <p14:nvPr/>
              </p14:nvContentPartPr>
              <p14:xfrm>
                <a:off x="1748793" y="4348468"/>
                <a:ext cx="251640" cy="32544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72B1A3E2-71E0-4AA5-B103-87E455277FF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740153" y="4339828"/>
                  <a:ext cx="2692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4E24E26B-5E7D-4BCC-B58A-84180A6B7F9B}"/>
                    </a:ext>
                  </a:extLst>
                </p14:cNvPr>
                <p14:cNvContentPartPr/>
                <p14:nvPr/>
              </p14:nvContentPartPr>
              <p14:xfrm>
                <a:off x="2103393" y="4396708"/>
                <a:ext cx="228960" cy="1548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4E24E26B-5E7D-4BCC-B58A-84180A6B7F9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094393" y="4388068"/>
                  <a:ext cx="246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0CFAE0C4-4064-4595-9006-457BAC72E1F8}"/>
                    </a:ext>
                  </a:extLst>
                </p14:cNvPr>
                <p14:cNvContentPartPr/>
                <p14:nvPr/>
              </p14:nvContentPartPr>
              <p14:xfrm>
                <a:off x="2135793" y="4533148"/>
                <a:ext cx="313200" cy="3456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0CFAE0C4-4064-4595-9006-457BAC72E1F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127153" y="4524148"/>
                  <a:ext cx="33084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3E425825-20F4-4B24-9087-9781C4B9BE9F}"/>
              </a:ext>
            </a:extLst>
          </p:cNvPr>
          <p:cNvGrpSpPr/>
          <p:nvPr/>
        </p:nvGrpSpPr>
        <p:grpSpPr>
          <a:xfrm>
            <a:off x="2741313" y="4000348"/>
            <a:ext cx="4343040" cy="982440"/>
            <a:chOff x="2741313" y="4000348"/>
            <a:chExt cx="4343040" cy="9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D32A50EF-8176-40E9-8AEE-F23FC89AB905}"/>
                    </a:ext>
                  </a:extLst>
                </p14:cNvPr>
                <p14:cNvContentPartPr/>
                <p14:nvPr/>
              </p14:nvContentPartPr>
              <p14:xfrm>
                <a:off x="2911953" y="4015468"/>
                <a:ext cx="295920" cy="47772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D32A50EF-8176-40E9-8AEE-F23FC89AB90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02953" y="4006468"/>
                  <a:ext cx="31356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3D152C61-EA3E-4D75-B4C4-43475C5EBECD}"/>
                    </a:ext>
                  </a:extLst>
                </p14:cNvPr>
                <p14:cNvContentPartPr/>
                <p14:nvPr/>
              </p14:nvContentPartPr>
              <p14:xfrm>
                <a:off x="2741313" y="4406428"/>
                <a:ext cx="839880" cy="9396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3D152C61-EA3E-4D75-B4C4-43475C5EBEC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32313" y="4397428"/>
                  <a:ext cx="857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02AE5032-F8F7-4628-8457-3F8B3BE13598}"/>
                    </a:ext>
                  </a:extLst>
                </p14:cNvPr>
                <p14:cNvContentPartPr/>
                <p14:nvPr/>
              </p14:nvContentPartPr>
              <p14:xfrm>
                <a:off x="3056313" y="4595788"/>
                <a:ext cx="224640" cy="38700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02AE5032-F8F7-4628-8457-3F8B3BE1359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047313" y="4586788"/>
                  <a:ext cx="2422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DD47C4A2-17F9-4E76-A9FE-3A9C1118AD9E}"/>
                    </a:ext>
                  </a:extLst>
                </p14:cNvPr>
                <p14:cNvContentPartPr/>
                <p14:nvPr/>
              </p14:nvContentPartPr>
              <p14:xfrm>
                <a:off x="3073233" y="4743028"/>
                <a:ext cx="259560" cy="3456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DD47C4A2-17F9-4E76-A9FE-3A9C1118AD9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64593" y="4734028"/>
                  <a:ext cx="277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27339C73-02C4-4D9B-9AF4-E06149BB2176}"/>
                    </a:ext>
                  </a:extLst>
                </p14:cNvPr>
                <p14:cNvContentPartPr/>
                <p14:nvPr/>
              </p14:nvContentPartPr>
              <p14:xfrm>
                <a:off x="3753993" y="4290868"/>
                <a:ext cx="248760" cy="324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27339C73-02C4-4D9B-9AF4-E06149BB217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744993" y="4282228"/>
                  <a:ext cx="266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C5F9187A-E0D2-4344-A447-06F1435D1416}"/>
                    </a:ext>
                  </a:extLst>
                </p14:cNvPr>
                <p14:cNvContentPartPr/>
                <p14:nvPr/>
              </p14:nvContentPartPr>
              <p14:xfrm>
                <a:off x="3724833" y="4434148"/>
                <a:ext cx="298800" cy="2844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C5F9187A-E0D2-4344-A447-06F1435D141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715833" y="4425508"/>
                  <a:ext cx="316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A000E402-7753-443C-A867-DB85EDA4990E}"/>
                    </a:ext>
                  </a:extLst>
                </p14:cNvPr>
                <p14:cNvContentPartPr/>
                <p14:nvPr/>
              </p14:nvContentPartPr>
              <p14:xfrm>
                <a:off x="4412073" y="4060828"/>
                <a:ext cx="32040" cy="31824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A000E402-7753-443C-A867-DB85EDA4990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03433" y="4051828"/>
                  <a:ext cx="496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CAEE7F55-6B0F-4413-A7E8-0AED4AF91465}"/>
                    </a:ext>
                  </a:extLst>
                </p14:cNvPr>
                <p14:cNvContentPartPr/>
                <p14:nvPr/>
              </p14:nvContentPartPr>
              <p14:xfrm>
                <a:off x="4554633" y="4164148"/>
                <a:ext cx="122040" cy="12780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CAEE7F55-6B0F-4413-A7E8-0AED4AF9146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45633" y="4155148"/>
                  <a:ext cx="139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049B1BD4-F38C-466C-9A08-A4E1B632354C}"/>
                    </a:ext>
                  </a:extLst>
                </p14:cNvPr>
                <p14:cNvContentPartPr/>
                <p14:nvPr/>
              </p14:nvContentPartPr>
              <p14:xfrm>
                <a:off x="4788993" y="4000348"/>
                <a:ext cx="200160" cy="24948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049B1BD4-F38C-466C-9A08-A4E1B632354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79993" y="3991348"/>
                  <a:ext cx="2178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A3395B6D-96CD-4027-9D03-424861323EE0}"/>
                    </a:ext>
                  </a:extLst>
                </p14:cNvPr>
                <p14:cNvContentPartPr/>
                <p14:nvPr/>
              </p14:nvContentPartPr>
              <p14:xfrm>
                <a:off x="4223433" y="4288708"/>
                <a:ext cx="986400" cy="7380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A3395B6D-96CD-4027-9D03-424861323EE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14433" y="4280068"/>
                  <a:ext cx="1004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04628907-2C3E-4465-BC69-652CD2282484}"/>
                    </a:ext>
                  </a:extLst>
                </p14:cNvPr>
                <p14:cNvContentPartPr/>
                <p14:nvPr/>
              </p14:nvContentPartPr>
              <p14:xfrm>
                <a:off x="4369593" y="4469788"/>
                <a:ext cx="107280" cy="27540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04628907-2C3E-4465-BC69-652CD228248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360593" y="4461148"/>
                  <a:ext cx="124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C8723BD2-E54A-4670-8775-B0ED7E1C5228}"/>
                    </a:ext>
                  </a:extLst>
                </p14:cNvPr>
                <p14:cNvContentPartPr/>
                <p14:nvPr/>
              </p14:nvContentPartPr>
              <p14:xfrm>
                <a:off x="4618353" y="4511908"/>
                <a:ext cx="130320" cy="11448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C8723BD2-E54A-4670-8775-B0ED7E1C522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09713" y="4502908"/>
                  <a:ext cx="147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5619D30B-0459-433B-89E1-9960D24AC82B}"/>
                    </a:ext>
                  </a:extLst>
                </p14:cNvPr>
                <p14:cNvContentPartPr/>
                <p14:nvPr/>
              </p14:nvContentPartPr>
              <p14:xfrm>
                <a:off x="4797993" y="4432348"/>
                <a:ext cx="58680" cy="27468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5619D30B-0459-433B-89E1-9960D24AC82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788993" y="4423348"/>
                  <a:ext cx="763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93AF66DB-4260-438D-93E2-CDB5199B1343}"/>
                    </a:ext>
                  </a:extLst>
                </p14:cNvPr>
                <p14:cNvContentPartPr/>
                <p14:nvPr/>
              </p14:nvContentPartPr>
              <p14:xfrm>
                <a:off x="4878633" y="4465108"/>
                <a:ext cx="280080" cy="21348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93AF66DB-4260-438D-93E2-CDB5199B134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69633" y="4456468"/>
                  <a:ext cx="297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0D3372AC-5A5F-4492-9707-A593281B4A1B}"/>
                    </a:ext>
                  </a:extLst>
                </p14:cNvPr>
                <p14:cNvContentPartPr/>
                <p14:nvPr/>
              </p14:nvContentPartPr>
              <p14:xfrm>
                <a:off x="5476233" y="4210228"/>
                <a:ext cx="151560" cy="540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0D3372AC-5A5F-4492-9707-A593281B4A1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467593" y="4201228"/>
                  <a:ext cx="169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29759984-1C9C-4386-93D1-79E087030AD4}"/>
                    </a:ext>
                  </a:extLst>
                </p14:cNvPr>
                <p14:cNvContentPartPr/>
                <p14:nvPr/>
              </p14:nvContentPartPr>
              <p14:xfrm>
                <a:off x="5392353" y="4356388"/>
                <a:ext cx="205560" cy="2448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29759984-1C9C-4386-93D1-79E087030AD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383353" y="4347748"/>
                  <a:ext cx="223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7F8C83C4-23F6-476F-8343-8518BF0EA58C}"/>
                    </a:ext>
                  </a:extLst>
                </p14:cNvPr>
                <p14:cNvContentPartPr/>
                <p14:nvPr/>
              </p14:nvContentPartPr>
              <p14:xfrm>
                <a:off x="5953953" y="4153708"/>
                <a:ext cx="52920" cy="39060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7F8C83C4-23F6-476F-8343-8518BF0EA58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45313" y="4145068"/>
                  <a:ext cx="705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A9B29D6E-1E9D-4678-9D93-D56DB4571769}"/>
                    </a:ext>
                  </a:extLst>
                </p14:cNvPr>
                <p14:cNvContentPartPr/>
                <p14:nvPr/>
              </p14:nvContentPartPr>
              <p14:xfrm>
                <a:off x="6054753" y="4163068"/>
                <a:ext cx="273600" cy="29196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A9B29D6E-1E9D-4678-9D93-D56DB457176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046113" y="4154068"/>
                  <a:ext cx="291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4E46554E-98FC-458D-B3EB-618EF14C2042}"/>
                    </a:ext>
                  </a:extLst>
                </p14:cNvPr>
                <p14:cNvContentPartPr/>
                <p14:nvPr/>
              </p14:nvContentPartPr>
              <p14:xfrm>
                <a:off x="6476313" y="4061548"/>
                <a:ext cx="608040" cy="40932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4E46554E-98FC-458D-B3EB-618EF14C204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467673" y="4052548"/>
                  <a:ext cx="625680" cy="42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Agrupar 109">
            <a:extLst>
              <a:ext uri="{FF2B5EF4-FFF2-40B4-BE49-F238E27FC236}">
                <a16:creationId xmlns:a16="http://schemas.microsoft.com/office/drawing/2014/main" id="{2D0CEFB6-76D0-4DFB-86E8-C82AA98F00E8}"/>
              </a:ext>
            </a:extLst>
          </p:cNvPr>
          <p:cNvGrpSpPr/>
          <p:nvPr/>
        </p:nvGrpSpPr>
        <p:grpSpPr>
          <a:xfrm>
            <a:off x="1502193" y="5162068"/>
            <a:ext cx="1939680" cy="1391760"/>
            <a:chOff x="1502193" y="5162068"/>
            <a:chExt cx="1939680" cy="13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A01EA111-1AC3-4BEA-9380-321FD8648F51}"/>
                    </a:ext>
                  </a:extLst>
                </p14:cNvPr>
                <p14:cNvContentPartPr/>
                <p14:nvPr/>
              </p14:nvContentPartPr>
              <p14:xfrm>
                <a:off x="1506513" y="5200948"/>
                <a:ext cx="243360" cy="34812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A01EA111-1AC3-4BEA-9380-321FD8648F5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97513" y="5192308"/>
                  <a:ext cx="2610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F0233E51-0763-40D2-8281-31C1DBDEB5E9}"/>
                    </a:ext>
                  </a:extLst>
                </p14:cNvPr>
                <p14:cNvContentPartPr/>
                <p14:nvPr/>
              </p14:nvContentPartPr>
              <p14:xfrm>
                <a:off x="1502193" y="5333428"/>
                <a:ext cx="339120" cy="4176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F0233E51-0763-40D2-8281-31C1DBDEB5E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93553" y="5324428"/>
                  <a:ext cx="356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76453E79-9306-4DD5-A1B8-5A52687CFF00}"/>
                    </a:ext>
                  </a:extLst>
                </p14:cNvPr>
                <p14:cNvContentPartPr/>
                <p14:nvPr/>
              </p14:nvContentPartPr>
              <p14:xfrm>
                <a:off x="1835193" y="5333428"/>
                <a:ext cx="220320" cy="33948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76453E79-9306-4DD5-A1B8-5A52687CFF0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826553" y="5324428"/>
                  <a:ext cx="2379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A11AF2DE-DC0E-41F0-91F5-AFBAFCEBADF4}"/>
                    </a:ext>
                  </a:extLst>
                </p14:cNvPr>
                <p14:cNvContentPartPr/>
                <p14:nvPr/>
              </p14:nvContentPartPr>
              <p14:xfrm>
                <a:off x="2152713" y="5402908"/>
                <a:ext cx="180720" cy="936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A11AF2DE-DC0E-41F0-91F5-AFBAFCEBADF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143713" y="5394268"/>
                  <a:ext cx="198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A82EAC5B-3812-4D57-B2D2-424C5E821CEB}"/>
                    </a:ext>
                  </a:extLst>
                </p14:cNvPr>
                <p14:cNvContentPartPr/>
                <p14:nvPr/>
              </p14:nvContentPartPr>
              <p14:xfrm>
                <a:off x="2155953" y="5493628"/>
                <a:ext cx="230400" cy="252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A82EAC5B-3812-4D57-B2D2-424C5E821CE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147313" y="5484988"/>
                  <a:ext cx="248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9F7B9784-7457-44FE-9EB1-D5342EF9A005}"/>
                    </a:ext>
                  </a:extLst>
                </p14:cNvPr>
                <p14:cNvContentPartPr/>
                <p14:nvPr/>
              </p14:nvContentPartPr>
              <p14:xfrm>
                <a:off x="2477793" y="5162068"/>
                <a:ext cx="250560" cy="23004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9F7B9784-7457-44FE-9EB1-D5342EF9A00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469153" y="5153068"/>
                  <a:ext cx="268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295DF73F-08C9-46FF-8A59-AF116A6F49A6}"/>
                    </a:ext>
                  </a:extLst>
                </p14:cNvPr>
                <p14:cNvContentPartPr/>
                <p14:nvPr/>
              </p14:nvContentPartPr>
              <p14:xfrm>
                <a:off x="2444313" y="5533948"/>
                <a:ext cx="403200" cy="2988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295DF73F-08C9-46FF-8A59-AF116A6F49A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35313" y="5525308"/>
                  <a:ext cx="420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DD678929-0A35-45F9-AAD0-500E052E946D}"/>
                    </a:ext>
                  </a:extLst>
                </p14:cNvPr>
                <p14:cNvContentPartPr/>
                <p14:nvPr/>
              </p14:nvContentPartPr>
              <p14:xfrm>
                <a:off x="2563113" y="5662468"/>
                <a:ext cx="193320" cy="23364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DD678929-0A35-45F9-AAD0-500E052E946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554113" y="5653468"/>
                  <a:ext cx="2109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8DF4EE1E-3E3F-488D-ADD9-F6CA61D272CB}"/>
                    </a:ext>
                  </a:extLst>
                </p14:cNvPr>
                <p14:cNvContentPartPr/>
                <p14:nvPr/>
              </p14:nvContentPartPr>
              <p14:xfrm>
                <a:off x="2569953" y="5756068"/>
                <a:ext cx="182160" cy="1764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8DF4EE1E-3E3F-488D-ADD9-F6CA61D272C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560953" y="5747428"/>
                  <a:ext cx="199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C3E15371-B6A7-4424-BB83-72F330C97525}"/>
                    </a:ext>
                  </a:extLst>
                </p14:cNvPr>
                <p14:cNvContentPartPr/>
                <p14:nvPr/>
              </p14:nvContentPartPr>
              <p14:xfrm>
                <a:off x="1628913" y="6177988"/>
                <a:ext cx="20520" cy="24156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C3E15371-B6A7-4424-BB83-72F330C9752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620273" y="6169348"/>
                  <a:ext cx="38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85BE5B02-7460-4919-A50E-F8D8D35DE798}"/>
                    </a:ext>
                  </a:extLst>
                </p14:cNvPr>
                <p14:cNvContentPartPr/>
                <p14:nvPr/>
              </p14:nvContentPartPr>
              <p14:xfrm>
                <a:off x="1627833" y="6135508"/>
                <a:ext cx="142920" cy="28908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85BE5B02-7460-4919-A50E-F8D8D35DE79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19193" y="6126868"/>
                  <a:ext cx="1605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27714182-38C5-494F-B6ED-3DDEBE965485}"/>
                    </a:ext>
                  </a:extLst>
                </p14:cNvPr>
                <p14:cNvContentPartPr/>
                <p14:nvPr/>
              </p14:nvContentPartPr>
              <p14:xfrm>
                <a:off x="1932753" y="6228388"/>
                <a:ext cx="192240" cy="1332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27714182-38C5-494F-B6ED-3DDEBE96548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924113" y="6219748"/>
                  <a:ext cx="209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0A68B6A0-EA86-4897-8F2B-46884EF7E50A}"/>
                    </a:ext>
                  </a:extLst>
                </p14:cNvPr>
                <p14:cNvContentPartPr/>
                <p14:nvPr/>
              </p14:nvContentPartPr>
              <p14:xfrm>
                <a:off x="1948593" y="6324148"/>
                <a:ext cx="191160" cy="3168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0A68B6A0-EA86-4897-8F2B-46884EF7E50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939953" y="6315508"/>
                  <a:ext cx="208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7F56EF60-71DF-4BFC-A38A-EDABC9184AEC}"/>
                    </a:ext>
                  </a:extLst>
                </p14:cNvPr>
                <p14:cNvContentPartPr/>
                <p14:nvPr/>
              </p14:nvContentPartPr>
              <p14:xfrm>
                <a:off x="2421633" y="6084028"/>
                <a:ext cx="9360" cy="14436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7F56EF60-71DF-4BFC-A38A-EDABC9184AE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412993" y="6075388"/>
                  <a:ext cx="27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5A2A54D9-2B4B-49FC-800C-E8F6A08B69B6}"/>
                    </a:ext>
                  </a:extLst>
                </p14:cNvPr>
                <p14:cNvContentPartPr/>
                <p14:nvPr/>
              </p14:nvContentPartPr>
              <p14:xfrm>
                <a:off x="2403993" y="6093388"/>
                <a:ext cx="169560" cy="2052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5A2A54D9-2B4B-49FC-800C-E8F6A08B69B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394993" y="6084388"/>
                  <a:ext cx="187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CC1F6FDC-0617-4F10-B186-C70853D65C6A}"/>
                    </a:ext>
                  </a:extLst>
                </p14:cNvPr>
                <p14:cNvContentPartPr/>
                <p14:nvPr/>
              </p14:nvContentPartPr>
              <p14:xfrm>
                <a:off x="2418393" y="6133708"/>
                <a:ext cx="110160" cy="1548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CC1F6FDC-0617-4F10-B186-C70853D65C6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409753" y="6124708"/>
                  <a:ext cx="127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00E0BC3D-63BF-47F3-A244-C8B572800BE7}"/>
                    </a:ext>
                  </a:extLst>
                </p14:cNvPr>
                <p14:cNvContentPartPr/>
                <p14:nvPr/>
              </p14:nvContentPartPr>
              <p14:xfrm>
                <a:off x="2282313" y="6300028"/>
                <a:ext cx="326520" cy="2628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00E0BC3D-63BF-47F3-A244-C8B572800BE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273673" y="6291028"/>
                  <a:ext cx="344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F18030B9-0DA5-4C80-B75B-91B61D91A025}"/>
                    </a:ext>
                  </a:extLst>
                </p14:cNvPr>
                <p14:cNvContentPartPr/>
                <p14:nvPr/>
              </p14:nvContentPartPr>
              <p14:xfrm>
                <a:off x="2445393" y="6375628"/>
                <a:ext cx="176400" cy="17820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F18030B9-0DA5-4C80-B75B-91B61D91A02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436393" y="6366988"/>
                  <a:ext cx="194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8631CE30-DCED-40D2-AAB7-9E3BDC67CD6F}"/>
                    </a:ext>
                  </a:extLst>
                </p14:cNvPr>
                <p14:cNvContentPartPr/>
                <p14:nvPr/>
              </p14:nvContentPartPr>
              <p14:xfrm>
                <a:off x="2797473" y="5236588"/>
                <a:ext cx="644400" cy="129528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8631CE30-DCED-40D2-AAB7-9E3BDC67CD6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788473" y="5227588"/>
                  <a:ext cx="662040" cy="131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Agrupar 119">
            <a:extLst>
              <a:ext uri="{FF2B5EF4-FFF2-40B4-BE49-F238E27FC236}">
                <a16:creationId xmlns:a16="http://schemas.microsoft.com/office/drawing/2014/main" id="{80B76CA1-C8C0-499D-A65A-410CEBA45D04}"/>
              </a:ext>
            </a:extLst>
          </p:cNvPr>
          <p:cNvGrpSpPr/>
          <p:nvPr/>
        </p:nvGrpSpPr>
        <p:grpSpPr>
          <a:xfrm>
            <a:off x="3964593" y="5241988"/>
            <a:ext cx="1629720" cy="906840"/>
            <a:chOff x="3964593" y="5241988"/>
            <a:chExt cx="1629720" cy="90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450954B8-2E31-4DE8-ACD1-2311FCE3C69F}"/>
                    </a:ext>
                  </a:extLst>
                </p14:cNvPr>
                <p14:cNvContentPartPr/>
                <p14:nvPr/>
              </p14:nvContentPartPr>
              <p14:xfrm>
                <a:off x="3964593" y="5524228"/>
                <a:ext cx="211680" cy="32472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450954B8-2E31-4DE8-ACD1-2311FCE3C69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955593" y="5515588"/>
                  <a:ext cx="2293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14FB9CB0-1382-47B9-8065-5F4876A3F104}"/>
                    </a:ext>
                  </a:extLst>
                </p14:cNvPr>
                <p14:cNvContentPartPr/>
                <p14:nvPr/>
              </p14:nvContentPartPr>
              <p14:xfrm>
                <a:off x="3990513" y="5672548"/>
                <a:ext cx="191160" cy="756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14FB9CB0-1382-47B9-8065-5F4876A3F10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981873" y="5663548"/>
                  <a:ext cx="208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09D885F0-7F40-4F1D-8622-AD1609873FED}"/>
                    </a:ext>
                  </a:extLst>
                </p14:cNvPr>
                <p14:cNvContentPartPr/>
                <p14:nvPr/>
              </p14:nvContentPartPr>
              <p14:xfrm>
                <a:off x="4346553" y="5639068"/>
                <a:ext cx="186120" cy="23328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09D885F0-7F40-4F1D-8622-AD1609873FE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337553" y="5630068"/>
                  <a:ext cx="203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5BADB9B9-336F-47F8-9CBE-B43B5C1A7E18}"/>
                    </a:ext>
                  </a:extLst>
                </p14:cNvPr>
                <p14:cNvContentPartPr/>
                <p14:nvPr/>
              </p14:nvContentPartPr>
              <p14:xfrm>
                <a:off x="4763073" y="5552308"/>
                <a:ext cx="169560" cy="1152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5BADB9B9-336F-47F8-9CBE-B43B5C1A7E1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754433" y="5543668"/>
                  <a:ext cx="187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2CF32986-60D3-4CAB-AAFD-3C6C372AC14E}"/>
                    </a:ext>
                  </a:extLst>
                </p14:cNvPr>
                <p14:cNvContentPartPr/>
                <p14:nvPr/>
              </p14:nvContentPartPr>
              <p14:xfrm>
                <a:off x="4712673" y="5639068"/>
                <a:ext cx="230400" cy="3456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2CF32986-60D3-4CAB-AAFD-3C6C372AC14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703673" y="5630428"/>
                  <a:ext cx="248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881787CE-1609-4902-9FB2-19D3A38F35F0}"/>
                    </a:ext>
                  </a:extLst>
                </p14:cNvPr>
                <p14:cNvContentPartPr/>
                <p14:nvPr/>
              </p14:nvContentPartPr>
              <p14:xfrm>
                <a:off x="5251953" y="5241988"/>
                <a:ext cx="114840" cy="27540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881787CE-1609-4902-9FB2-19D3A38F35F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243313" y="5232988"/>
                  <a:ext cx="1324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97F8EBE1-6CEF-4B01-A2DF-47373149FD0C}"/>
                    </a:ext>
                  </a:extLst>
                </p14:cNvPr>
                <p14:cNvContentPartPr/>
                <p14:nvPr/>
              </p14:nvContentPartPr>
              <p14:xfrm>
                <a:off x="5112993" y="5668228"/>
                <a:ext cx="481320" cy="4068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97F8EBE1-6CEF-4B01-A2DF-47373149FD0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103993" y="5659588"/>
                  <a:ext cx="498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C3616A09-1BFF-46AB-B4A2-FF57D33CAF13}"/>
                    </a:ext>
                  </a:extLst>
                </p14:cNvPr>
                <p14:cNvContentPartPr/>
                <p14:nvPr/>
              </p14:nvContentPartPr>
              <p14:xfrm>
                <a:off x="5277873" y="5892508"/>
                <a:ext cx="38520" cy="24156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C3616A09-1BFF-46AB-B4A2-FF57D33CAF1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268873" y="5883508"/>
                  <a:ext cx="56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F11E471F-C5DE-4F08-963D-3B607D40BC35}"/>
                    </a:ext>
                  </a:extLst>
                </p14:cNvPr>
                <p14:cNvContentPartPr/>
                <p14:nvPr/>
              </p14:nvContentPartPr>
              <p14:xfrm>
                <a:off x="5335113" y="5827708"/>
                <a:ext cx="185760" cy="32112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F11E471F-C5DE-4F08-963D-3B607D40BC3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326113" y="5819068"/>
                  <a:ext cx="203400" cy="33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17CA6CE9-3B9B-4CC1-BEC8-569D8A61DD57}"/>
                  </a:ext>
                </a:extLst>
              </p14:cNvPr>
              <p14:cNvContentPartPr/>
              <p14:nvPr/>
            </p14:nvContentPartPr>
            <p14:xfrm>
              <a:off x="2751840" y="3839760"/>
              <a:ext cx="3004920" cy="2386080"/>
            </p14:xfrm>
          </p:contentPart>
        </mc:Choice>
        <mc:Fallback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17CA6CE9-3B9B-4CC1-BEC8-569D8A61DD5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2742480" y="3830400"/>
                <a:ext cx="3023640" cy="240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0363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2B744-809D-475E-AD65-2F774899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/>
              <a:t>Comportamento típico de processos contínuos em biorreatores de mistura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9D8A140-0481-4C87-8FAF-64EBFE54E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136" y="1447800"/>
            <a:ext cx="10591542" cy="47291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7A40BA9B-95D4-4446-AE9F-73CBC0A1CA4F}"/>
                  </a:ext>
                </a:extLst>
              </p14:cNvPr>
              <p14:cNvContentPartPr/>
              <p14:nvPr/>
            </p14:nvContentPartPr>
            <p14:xfrm>
              <a:off x="2792160" y="1343520"/>
              <a:ext cx="3240000" cy="395964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7A40BA9B-95D4-4446-AE9F-73CBC0A1CA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2800" y="1334160"/>
                <a:ext cx="3258720" cy="39783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2B703EF8-F4E9-4B83-9816-3D8CDB406703}"/>
              </a:ext>
            </a:extLst>
          </p:cNvPr>
          <p:cNvPicPr/>
          <p:nvPr/>
        </p:nvPicPr>
        <p:blipFill rotWithShape="1">
          <a:blip r:embed="rId5"/>
          <a:srcRect l="19473" t="22326" r="28740" b="7943"/>
          <a:stretch/>
        </p:blipFill>
        <p:spPr bwMode="auto">
          <a:xfrm>
            <a:off x="9253415" y="484554"/>
            <a:ext cx="2767646" cy="2515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8CFCE444-EDFB-40D9-A46B-4BCD81788C4F}"/>
                  </a:ext>
                </a:extLst>
              </p14:cNvPr>
              <p14:cNvContentPartPr/>
              <p14:nvPr/>
            </p14:nvContentPartPr>
            <p14:xfrm>
              <a:off x="8917806" y="1298348"/>
              <a:ext cx="360" cy="576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8CFCE444-EDFB-40D9-A46B-4BCD81788C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9166" y="1289348"/>
                <a:ext cx="180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C80C398F-65E2-437C-BB70-8623258E0CC4}"/>
                  </a:ext>
                </a:extLst>
              </p14:cNvPr>
              <p14:cNvContentPartPr/>
              <p14:nvPr/>
            </p14:nvContentPartPr>
            <p14:xfrm>
              <a:off x="8994600" y="333360"/>
              <a:ext cx="2764440" cy="119196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C80C398F-65E2-437C-BB70-8623258E0C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85240" y="324000"/>
                <a:ext cx="2783160" cy="121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2BEDAD6-C300-4DB6-AD2E-2262827F108E}"/>
              </a:ext>
            </a:extLst>
          </p:cNvPr>
          <p:cNvGrpSpPr/>
          <p:nvPr/>
        </p:nvGrpSpPr>
        <p:grpSpPr>
          <a:xfrm>
            <a:off x="9306835" y="877811"/>
            <a:ext cx="605160" cy="362160"/>
            <a:chOff x="9306835" y="877811"/>
            <a:chExt cx="605160" cy="36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E2614558-9022-46A6-BF73-8511DAACC080}"/>
                    </a:ext>
                  </a:extLst>
                </p14:cNvPr>
                <p14:cNvContentPartPr/>
                <p14:nvPr/>
              </p14:nvContentPartPr>
              <p14:xfrm>
                <a:off x="9306835" y="877811"/>
                <a:ext cx="213120" cy="27000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E2614558-9022-46A6-BF73-8511DAACC08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97835" y="868811"/>
                  <a:ext cx="2307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5A317B25-7C22-48FC-A29E-177389649EB5}"/>
                    </a:ext>
                  </a:extLst>
                </p14:cNvPr>
                <p14:cNvContentPartPr/>
                <p14:nvPr/>
              </p14:nvContentPartPr>
              <p14:xfrm>
                <a:off x="9528595" y="1007771"/>
                <a:ext cx="383400" cy="23220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5A317B25-7C22-48FC-A29E-177389649EB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19595" y="998771"/>
                  <a:ext cx="40104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0C81C93A-AFB6-46B0-8291-65FB65666A63}"/>
              </a:ext>
            </a:extLst>
          </p:cNvPr>
          <p:cNvGrpSpPr/>
          <p:nvPr/>
        </p:nvGrpSpPr>
        <p:grpSpPr>
          <a:xfrm>
            <a:off x="10945555" y="570731"/>
            <a:ext cx="653040" cy="521280"/>
            <a:chOff x="10945555" y="570731"/>
            <a:chExt cx="653040" cy="52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EC5F8A6E-2320-4B4D-91F7-08E06BD92A27}"/>
                    </a:ext>
                  </a:extLst>
                </p14:cNvPr>
                <p14:cNvContentPartPr/>
                <p14:nvPr/>
              </p14:nvContentPartPr>
              <p14:xfrm>
                <a:off x="11119075" y="694931"/>
                <a:ext cx="169560" cy="27936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EC5F8A6E-2320-4B4D-91F7-08E06BD92A2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110435" y="685931"/>
                  <a:ext cx="1872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88D4643A-235B-4E89-A093-64E58D45EE7E}"/>
                    </a:ext>
                  </a:extLst>
                </p14:cNvPr>
                <p14:cNvContentPartPr/>
                <p14:nvPr/>
              </p14:nvContentPartPr>
              <p14:xfrm>
                <a:off x="11061475" y="683771"/>
                <a:ext cx="254880" cy="30096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88D4643A-235B-4E89-A093-64E58D45EE7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52835" y="674771"/>
                  <a:ext cx="2725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814A74D1-7EA8-4550-B895-B65684750202}"/>
                    </a:ext>
                  </a:extLst>
                </p14:cNvPr>
                <p14:cNvContentPartPr/>
                <p14:nvPr/>
              </p14:nvContentPartPr>
              <p14:xfrm>
                <a:off x="11335795" y="933611"/>
                <a:ext cx="25200" cy="11952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814A74D1-7EA8-4550-B895-B6568475020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326795" y="924611"/>
                  <a:ext cx="42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6A88AEB8-2DBB-4ED2-93B9-50D9F6E715B1}"/>
                    </a:ext>
                  </a:extLst>
                </p14:cNvPr>
                <p14:cNvContentPartPr/>
                <p14:nvPr/>
              </p14:nvContentPartPr>
              <p14:xfrm>
                <a:off x="11470795" y="677291"/>
                <a:ext cx="127800" cy="27900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6A88AEB8-2DBB-4ED2-93B9-50D9F6E715B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462155" y="668291"/>
                  <a:ext cx="145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01825F72-CDB8-4490-ADE9-5DBB228B2F85}"/>
                    </a:ext>
                  </a:extLst>
                </p14:cNvPr>
                <p14:cNvContentPartPr/>
                <p14:nvPr/>
              </p14:nvContentPartPr>
              <p14:xfrm>
                <a:off x="10945555" y="570731"/>
                <a:ext cx="402480" cy="52128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01825F72-CDB8-4490-ADE9-5DBB228B2F8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936915" y="562091"/>
                  <a:ext cx="420120" cy="53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4BAE34C6-65B9-4381-A74C-7DCC394BFF6F}"/>
                  </a:ext>
                </a:extLst>
              </p14:cNvPr>
              <p14:cNvContentPartPr/>
              <p14:nvPr/>
            </p14:nvContentPartPr>
            <p14:xfrm>
              <a:off x="4283166" y="4707548"/>
              <a:ext cx="12960" cy="84960"/>
            </p14:xfrm>
          </p:contentPart>
        </mc:Choice>
        <mc:Fallback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4BAE34C6-65B9-4381-A74C-7DCC394BFF6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74526" y="4698548"/>
                <a:ext cx="306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A4FEC538-D287-496D-9245-1B05EE4524B0}"/>
                  </a:ext>
                </a:extLst>
              </p14:cNvPr>
              <p14:cNvContentPartPr/>
              <p14:nvPr/>
            </p14:nvContentPartPr>
            <p14:xfrm>
              <a:off x="4276326" y="2435228"/>
              <a:ext cx="37800" cy="140040"/>
            </p14:xfrm>
          </p:contentPart>
        </mc:Choice>
        <mc:Fallback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A4FEC538-D287-496D-9245-1B05EE4524B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67686" y="2426228"/>
                <a:ext cx="554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CCAF1288-4BD6-48C4-A970-3599EA6E0551}"/>
                  </a:ext>
                </a:extLst>
              </p14:cNvPr>
              <p14:cNvContentPartPr/>
              <p14:nvPr/>
            </p14:nvContentPartPr>
            <p14:xfrm>
              <a:off x="4508166" y="4666868"/>
              <a:ext cx="11160" cy="110160"/>
            </p14:xfrm>
          </p:contentPart>
        </mc:Choice>
        <mc:Fallback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CCAF1288-4BD6-48C4-A970-3599EA6E055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99526" y="4658228"/>
                <a:ext cx="288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97AF37EB-453F-43BC-A81B-FFA6CF38AC83}"/>
                  </a:ext>
                </a:extLst>
              </p14:cNvPr>
              <p14:cNvContentPartPr/>
              <p14:nvPr/>
            </p14:nvContentPartPr>
            <p14:xfrm>
              <a:off x="4526526" y="2577428"/>
              <a:ext cx="53280" cy="56520"/>
            </p14:xfrm>
          </p:contentPart>
        </mc:Choice>
        <mc:Fallback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97AF37EB-453F-43BC-A81B-FFA6CF38AC8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17886" y="2568428"/>
                <a:ext cx="709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E694E184-53E0-4545-B3FE-02F9A9C5F100}"/>
                  </a:ext>
                </a:extLst>
              </p14:cNvPr>
              <p14:cNvContentPartPr/>
              <p14:nvPr/>
            </p14:nvContentPartPr>
            <p14:xfrm>
              <a:off x="4661526" y="2940308"/>
              <a:ext cx="52560" cy="70560"/>
            </p14:xfrm>
          </p:contentPart>
        </mc:Choice>
        <mc:Fallback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E694E184-53E0-4545-B3FE-02F9A9C5F10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52886" y="2931308"/>
                <a:ext cx="702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EFD0E6B4-4D74-40B7-82E1-53064A5D558E}"/>
                  </a:ext>
                </a:extLst>
              </p14:cNvPr>
              <p14:cNvContentPartPr/>
              <p14:nvPr/>
            </p14:nvContentPartPr>
            <p14:xfrm>
              <a:off x="4981206" y="3040028"/>
              <a:ext cx="46800" cy="68040"/>
            </p14:xfrm>
          </p:contentPart>
        </mc:Choice>
        <mc:Fallback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EFD0E6B4-4D74-40B7-82E1-53064A5D558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72206" y="3031388"/>
                <a:ext cx="644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8FDEE638-5492-40C7-A9A8-FEF4F4F02CCF}"/>
                  </a:ext>
                </a:extLst>
              </p14:cNvPr>
              <p14:cNvContentPartPr/>
              <p14:nvPr/>
            </p14:nvContentPartPr>
            <p14:xfrm>
              <a:off x="5202246" y="2844908"/>
              <a:ext cx="91800" cy="85680"/>
            </p14:xfrm>
          </p:contentPart>
        </mc:Choice>
        <mc:Fallback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8FDEE638-5492-40C7-A9A8-FEF4F4F02CC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3246" y="2835908"/>
                <a:ext cx="1094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02E0E4BF-AF74-4443-8449-015C5E605C57}"/>
                  </a:ext>
                </a:extLst>
              </p14:cNvPr>
              <p14:cNvContentPartPr/>
              <p14:nvPr/>
            </p14:nvContentPartPr>
            <p14:xfrm>
              <a:off x="5285766" y="2653748"/>
              <a:ext cx="43200" cy="34920"/>
            </p14:xfrm>
          </p:contentPart>
        </mc:Choice>
        <mc:Fallback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02E0E4BF-AF74-4443-8449-015C5E605C5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77126" y="2645108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FD23640C-DE1E-4F6F-BBF8-46ED974A29A6}"/>
                  </a:ext>
                </a:extLst>
              </p14:cNvPr>
              <p14:cNvContentPartPr/>
              <p14:nvPr/>
            </p14:nvContentPartPr>
            <p14:xfrm>
              <a:off x="5572326" y="2461868"/>
              <a:ext cx="47520" cy="44640"/>
            </p14:xfrm>
          </p:contentPart>
        </mc:Choice>
        <mc:Fallback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FD23640C-DE1E-4F6F-BBF8-46ED974A29A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3686" y="2453228"/>
                <a:ext cx="651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4CE62145-04D8-4450-9306-2FBA38CDA2A0}"/>
                  </a:ext>
                </a:extLst>
              </p14:cNvPr>
              <p14:cNvContentPartPr/>
              <p14:nvPr/>
            </p14:nvContentPartPr>
            <p14:xfrm>
              <a:off x="5762046" y="2671748"/>
              <a:ext cx="51840" cy="68040"/>
            </p14:xfrm>
          </p:contentPart>
        </mc:Choice>
        <mc:Fallback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4CE62145-04D8-4450-9306-2FBA38CDA2A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53046" y="2662748"/>
                <a:ext cx="69480" cy="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Agrupar 33">
            <a:extLst>
              <a:ext uri="{FF2B5EF4-FFF2-40B4-BE49-F238E27FC236}">
                <a16:creationId xmlns:a16="http://schemas.microsoft.com/office/drawing/2014/main" id="{222E947A-5147-476E-A3E4-317135AD0D8F}"/>
              </a:ext>
            </a:extLst>
          </p:cNvPr>
          <p:cNvGrpSpPr/>
          <p:nvPr/>
        </p:nvGrpSpPr>
        <p:grpSpPr>
          <a:xfrm>
            <a:off x="6024126" y="2903948"/>
            <a:ext cx="69840" cy="102960"/>
            <a:chOff x="6024126" y="2903948"/>
            <a:chExt cx="69840" cy="10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D892FAB7-4C58-4D40-A08A-BCF3ABE7EC86}"/>
                    </a:ext>
                  </a:extLst>
                </p14:cNvPr>
                <p14:cNvContentPartPr/>
                <p14:nvPr/>
              </p14:nvContentPartPr>
              <p14:xfrm>
                <a:off x="6092526" y="2904308"/>
                <a:ext cx="1440" cy="396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D892FAB7-4C58-4D40-A08A-BCF3ABE7EC8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83886" y="2895668"/>
                  <a:ext cx="19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37020051-3AAD-4468-ACFC-4CA81699E34C}"/>
                    </a:ext>
                  </a:extLst>
                </p14:cNvPr>
                <p14:cNvContentPartPr/>
                <p14:nvPr/>
              </p14:nvContentPartPr>
              <p14:xfrm>
                <a:off x="6092526" y="2907908"/>
                <a:ext cx="360" cy="36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37020051-3AAD-4468-ACFC-4CA81699E34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83886" y="289926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800B35D5-A2CF-4DC2-BC94-D4F534ADC589}"/>
                    </a:ext>
                  </a:extLst>
                </p14:cNvPr>
                <p14:cNvContentPartPr/>
                <p14:nvPr/>
              </p14:nvContentPartPr>
              <p14:xfrm>
                <a:off x="6024126" y="2903948"/>
                <a:ext cx="68760" cy="10296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800B35D5-A2CF-4DC2-BC94-D4F534ADC58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15486" y="2894948"/>
                  <a:ext cx="86400" cy="12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2" name="Tinta 31">
                <a:extLst>
                  <a:ext uri="{FF2B5EF4-FFF2-40B4-BE49-F238E27FC236}">
                    <a16:creationId xmlns:a16="http://schemas.microsoft.com/office/drawing/2014/main" id="{CA8E3343-66D8-4281-827B-434C5021F9B5}"/>
                  </a:ext>
                </a:extLst>
              </p14:cNvPr>
              <p14:cNvContentPartPr/>
              <p14:nvPr/>
            </p14:nvContentPartPr>
            <p14:xfrm>
              <a:off x="6314646" y="2826188"/>
              <a:ext cx="50760" cy="47160"/>
            </p14:xfrm>
          </p:contentPart>
        </mc:Choice>
        <mc:Fallback>
          <p:pic>
            <p:nvPicPr>
              <p:cNvPr id="32" name="Tinta 31">
                <a:extLst>
                  <a:ext uri="{FF2B5EF4-FFF2-40B4-BE49-F238E27FC236}">
                    <a16:creationId xmlns:a16="http://schemas.microsoft.com/office/drawing/2014/main" id="{CA8E3343-66D8-4281-827B-434C5021F9B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305646" y="2817188"/>
                <a:ext cx="684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2FC52C8E-8253-49DC-88C1-D580E1FC08DE}"/>
                  </a:ext>
                </a:extLst>
              </p14:cNvPr>
              <p14:cNvContentPartPr/>
              <p14:nvPr/>
            </p14:nvContentPartPr>
            <p14:xfrm>
              <a:off x="6514086" y="2691908"/>
              <a:ext cx="64800" cy="40680"/>
            </p14:xfrm>
          </p:contentPart>
        </mc:Choice>
        <mc:Fallback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2FC52C8E-8253-49DC-88C1-D580E1FC08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05086" y="2682908"/>
                <a:ext cx="824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Tinta 34">
                <a:extLst>
                  <a:ext uri="{FF2B5EF4-FFF2-40B4-BE49-F238E27FC236}">
                    <a16:creationId xmlns:a16="http://schemas.microsoft.com/office/drawing/2014/main" id="{1588FC91-EA93-41CA-8F53-61D0A39B93DB}"/>
                  </a:ext>
                </a:extLst>
              </p14:cNvPr>
              <p14:cNvContentPartPr/>
              <p14:nvPr/>
            </p14:nvContentPartPr>
            <p14:xfrm>
              <a:off x="6615246" y="2493188"/>
              <a:ext cx="36720" cy="58320"/>
            </p14:xfrm>
          </p:contentPart>
        </mc:Choice>
        <mc:Fallback>
          <p:pic>
            <p:nvPicPr>
              <p:cNvPr id="35" name="Tinta 34">
                <a:extLst>
                  <a:ext uri="{FF2B5EF4-FFF2-40B4-BE49-F238E27FC236}">
                    <a16:creationId xmlns:a16="http://schemas.microsoft.com/office/drawing/2014/main" id="{1588FC91-EA93-41CA-8F53-61D0A39B93D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06606" y="2484188"/>
                <a:ext cx="543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66B0887E-869F-4DA7-B573-2E7728025B10}"/>
                  </a:ext>
                </a:extLst>
              </p14:cNvPr>
              <p14:cNvContentPartPr/>
              <p14:nvPr/>
            </p14:nvContentPartPr>
            <p14:xfrm>
              <a:off x="6845286" y="2578868"/>
              <a:ext cx="45000" cy="45000"/>
            </p14:xfrm>
          </p:contentPart>
        </mc:Choice>
        <mc:Fallback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66B0887E-869F-4DA7-B573-2E7728025B1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36646" y="2570228"/>
                <a:ext cx="626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7" name="Tinta 36">
                <a:extLst>
                  <a:ext uri="{FF2B5EF4-FFF2-40B4-BE49-F238E27FC236}">
                    <a16:creationId xmlns:a16="http://schemas.microsoft.com/office/drawing/2014/main" id="{BD9E360D-3D44-4A40-BE50-4ABB7EAF97C2}"/>
                  </a:ext>
                </a:extLst>
              </p14:cNvPr>
              <p14:cNvContentPartPr/>
              <p14:nvPr/>
            </p14:nvContentPartPr>
            <p14:xfrm>
              <a:off x="6975966" y="2751668"/>
              <a:ext cx="58320" cy="56520"/>
            </p14:xfrm>
          </p:contentPart>
        </mc:Choice>
        <mc:Fallback>
          <p:pic>
            <p:nvPicPr>
              <p:cNvPr id="37" name="Tinta 36">
                <a:extLst>
                  <a:ext uri="{FF2B5EF4-FFF2-40B4-BE49-F238E27FC236}">
                    <a16:creationId xmlns:a16="http://schemas.microsoft.com/office/drawing/2014/main" id="{BD9E360D-3D44-4A40-BE50-4ABB7EAF97C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966966" y="2742668"/>
                <a:ext cx="759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09BBDFD6-5F76-4BA1-B49D-6E9040A557BB}"/>
                  </a:ext>
                </a:extLst>
              </p14:cNvPr>
              <p14:cNvContentPartPr/>
              <p14:nvPr/>
            </p14:nvContentPartPr>
            <p14:xfrm>
              <a:off x="7282326" y="2708108"/>
              <a:ext cx="101160" cy="56520"/>
            </p14:xfrm>
          </p:contentPart>
        </mc:Choice>
        <mc:Fallback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09BBDFD6-5F76-4BA1-B49D-6E9040A557B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73686" y="2699108"/>
                <a:ext cx="1188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9" name="Tinta 38">
                <a:extLst>
                  <a:ext uri="{FF2B5EF4-FFF2-40B4-BE49-F238E27FC236}">
                    <a16:creationId xmlns:a16="http://schemas.microsoft.com/office/drawing/2014/main" id="{D8DA310F-4A22-413B-99DA-51BA6294B8B9}"/>
                  </a:ext>
                </a:extLst>
              </p14:cNvPr>
              <p14:cNvContentPartPr/>
              <p14:nvPr/>
            </p14:nvContentPartPr>
            <p14:xfrm>
              <a:off x="7580406" y="2770388"/>
              <a:ext cx="56160" cy="45360"/>
            </p14:xfrm>
          </p:contentPart>
        </mc:Choice>
        <mc:Fallback>
          <p:pic>
            <p:nvPicPr>
              <p:cNvPr id="39" name="Tinta 38">
                <a:extLst>
                  <a:ext uri="{FF2B5EF4-FFF2-40B4-BE49-F238E27FC236}">
                    <a16:creationId xmlns:a16="http://schemas.microsoft.com/office/drawing/2014/main" id="{D8DA310F-4A22-413B-99DA-51BA6294B8B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571406" y="2761388"/>
                <a:ext cx="738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CD287A17-0EB2-4FD0-ACD6-1F75E1C7B206}"/>
                  </a:ext>
                </a:extLst>
              </p14:cNvPr>
              <p14:cNvContentPartPr/>
              <p14:nvPr/>
            </p14:nvContentPartPr>
            <p14:xfrm>
              <a:off x="8223006" y="2714228"/>
              <a:ext cx="83160" cy="56520"/>
            </p14:xfrm>
          </p:contentPart>
        </mc:Choice>
        <mc:Fallback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CD287A17-0EB2-4FD0-ACD6-1F75E1C7B20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214006" y="2705588"/>
                <a:ext cx="10080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Agrupar 42">
            <a:extLst>
              <a:ext uri="{FF2B5EF4-FFF2-40B4-BE49-F238E27FC236}">
                <a16:creationId xmlns:a16="http://schemas.microsoft.com/office/drawing/2014/main" id="{A3D59CBE-4387-41BE-B7DD-3DB60B182A31}"/>
              </a:ext>
            </a:extLst>
          </p:cNvPr>
          <p:cNvGrpSpPr/>
          <p:nvPr/>
        </p:nvGrpSpPr>
        <p:grpSpPr>
          <a:xfrm>
            <a:off x="7849686" y="2718548"/>
            <a:ext cx="79560" cy="72720"/>
            <a:chOff x="7849686" y="2718548"/>
            <a:chExt cx="79560" cy="7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9FD347B1-6C84-496F-A911-A6937C661A2C}"/>
                    </a:ext>
                  </a:extLst>
                </p14:cNvPr>
                <p14:cNvContentPartPr/>
                <p14:nvPr/>
              </p14:nvContentPartPr>
              <p14:xfrm>
                <a:off x="7849686" y="2718548"/>
                <a:ext cx="79560" cy="7272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9FD347B1-6C84-496F-A911-A6937C661A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40686" y="2709548"/>
                  <a:ext cx="97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99DF4716-5775-43EC-B502-9610FF02D4B5}"/>
                    </a:ext>
                  </a:extLst>
                </p14:cNvPr>
                <p14:cNvContentPartPr/>
                <p14:nvPr/>
              </p14:nvContentPartPr>
              <p14:xfrm>
                <a:off x="7868046" y="2720708"/>
                <a:ext cx="39960" cy="3384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99DF4716-5775-43EC-B502-9610FF02D4B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59046" y="2711708"/>
                  <a:ext cx="5760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4" name="Tinta 43">
                <a:extLst>
                  <a:ext uri="{FF2B5EF4-FFF2-40B4-BE49-F238E27FC236}">
                    <a16:creationId xmlns:a16="http://schemas.microsoft.com/office/drawing/2014/main" id="{DAF15876-44DE-4C38-ACD5-001B87FD7054}"/>
                  </a:ext>
                </a:extLst>
              </p14:cNvPr>
              <p14:cNvContentPartPr/>
              <p14:nvPr/>
            </p14:nvContentPartPr>
            <p14:xfrm>
              <a:off x="7293126" y="2739068"/>
              <a:ext cx="20160" cy="17280"/>
            </p14:xfrm>
          </p:contentPart>
        </mc:Choice>
        <mc:Fallback>
          <p:pic>
            <p:nvPicPr>
              <p:cNvPr id="44" name="Tinta 43">
                <a:extLst>
                  <a:ext uri="{FF2B5EF4-FFF2-40B4-BE49-F238E27FC236}">
                    <a16:creationId xmlns:a16="http://schemas.microsoft.com/office/drawing/2014/main" id="{DAF15876-44DE-4C38-ACD5-001B87FD705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284126" y="2730428"/>
                <a:ext cx="378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5" name="Tinta 44">
                <a:extLst>
                  <a:ext uri="{FF2B5EF4-FFF2-40B4-BE49-F238E27FC236}">
                    <a16:creationId xmlns:a16="http://schemas.microsoft.com/office/drawing/2014/main" id="{5B2209B8-E1CD-4DCF-BE43-8CA6E014CFB4}"/>
                  </a:ext>
                </a:extLst>
              </p14:cNvPr>
              <p14:cNvContentPartPr/>
              <p14:nvPr/>
            </p14:nvContentPartPr>
            <p14:xfrm>
              <a:off x="7315446" y="2719628"/>
              <a:ext cx="52200" cy="40680"/>
            </p14:xfrm>
          </p:contentPart>
        </mc:Choice>
        <mc:Fallback>
          <p:pic>
            <p:nvPicPr>
              <p:cNvPr id="45" name="Tinta 44">
                <a:extLst>
                  <a:ext uri="{FF2B5EF4-FFF2-40B4-BE49-F238E27FC236}">
                    <a16:creationId xmlns:a16="http://schemas.microsoft.com/office/drawing/2014/main" id="{5B2209B8-E1CD-4DCF-BE43-8CA6E014CFB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306446" y="2710628"/>
                <a:ext cx="698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6" name="Tinta 45">
                <a:extLst>
                  <a:ext uri="{FF2B5EF4-FFF2-40B4-BE49-F238E27FC236}">
                    <a16:creationId xmlns:a16="http://schemas.microsoft.com/office/drawing/2014/main" id="{9DDEAE22-FEE9-4247-9F6A-A63783EC37D5}"/>
                  </a:ext>
                </a:extLst>
              </p14:cNvPr>
              <p14:cNvContentPartPr/>
              <p14:nvPr/>
            </p14:nvContentPartPr>
            <p14:xfrm>
              <a:off x="4820286" y="4342868"/>
              <a:ext cx="1260360" cy="488520"/>
            </p14:xfrm>
          </p:contentPart>
        </mc:Choice>
        <mc:Fallback>
          <p:pic>
            <p:nvPicPr>
              <p:cNvPr id="46" name="Tinta 45">
                <a:extLst>
                  <a:ext uri="{FF2B5EF4-FFF2-40B4-BE49-F238E27FC236}">
                    <a16:creationId xmlns:a16="http://schemas.microsoft.com/office/drawing/2014/main" id="{9DDEAE22-FEE9-4247-9F6A-A63783EC37D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811286" y="4333868"/>
                <a:ext cx="127800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876672F8-CEC0-41A9-8106-80D6797B8EAA}"/>
                  </a:ext>
                </a:extLst>
              </p14:cNvPr>
              <p14:cNvContentPartPr/>
              <p14:nvPr/>
            </p14:nvContentPartPr>
            <p14:xfrm>
              <a:off x="7222566" y="4359068"/>
              <a:ext cx="1447200" cy="420480"/>
            </p14:xfrm>
          </p:contentPart>
        </mc:Choice>
        <mc:Fallback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876672F8-CEC0-41A9-8106-80D6797B8EA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213566" y="4350428"/>
                <a:ext cx="146484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B3680008-19FA-4AC4-83BF-D0783D8D3E83}"/>
                  </a:ext>
                </a:extLst>
              </p14:cNvPr>
              <p14:cNvContentPartPr/>
              <p14:nvPr/>
            </p14:nvContentPartPr>
            <p14:xfrm>
              <a:off x="7191246" y="4100228"/>
              <a:ext cx="69840" cy="44280"/>
            </p14:xfrm>
          </p:contentPart>
        </mc:Choice>
        <mc:Fallback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B3680008-19FA-4AC4-83BF-D0783D8D3E8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82246" y="4091228"/>
                <a:ext cx="874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1" name="Tinta 50">
                <a:extLst>
                  <a:ext uri="{FF2B5EF4-FFF2-40B4-BE49-F238E27FC236}">
                    <a16:creationId xmlns:a16="http://schemas.microsoft.com/office/drawing/2014/main" id="{35F4CE0C-CA02-45B0-99C7-C4435348370E}"/>
                  </a:ext>
                </a:extLst>
              </p14:cNvPr>
              <p14:cNvContentPartPr/>
              <p14:nvPr/>
            </p14:nvContentPartPr>
            <p14:xfrm>
              <a:off x="8091246" y="4035428"/>
              <a:ext cx="57240" cy="26280"/>
            </p14:xfrm>
          </p:contentPart>
        </mc:Choice>
        <mc:Fallback>
          <p:pic>
            <p:nvPicPr>
              <p:cNvPr id="51" name="Tinta 50">
                <a:extLst>
                  <a:ext uri="{FF2B5EF4-FFF2-40B4-BE49-F238E27FC236}">
                    <a16:creationId xmlns:a16="http://schemas.microsoft.com/office/drawing/2014/main" id="{35F4CE0C-CA02-45B0-99C7-C4435348370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082606" y="4026428"/>
                <a:ext cx="74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2" name="Tinta 51">
                <a:extLst>
                  <a:ext uri="{FF2B5EF4-FFF2-40B4-BE49-F238E27FC236}">
                    <a16:creationId xmlns:a16="http://schemas.microsoft.com/office/drawing/2014/main" id="{A7AA8BBC-92E9-4FCA-A002-B46F78B766EE}"/>
                  </a:ext>
                </a:extLst>
              </p14:cNvPr>
              <p14:cNvContentPartPr/>
              <p14:nvPr/>
            </p14:nvContentPartPr>
            <p14:xfrm>
              <a:off x="8380326" y="3995468"/>
              <a:ext cx="55440" cy="77040"/>
            </p14:xfrm>
          </p:contentPart>
        </mc:Choice>
        <mc:Fallback>
          <p:pic>
            <p:nvPicPr>
              <p:cNvPr id="52" name="Tinta 51">
                <a:extLst>
                  <a:ext uri="{FF2B5EF4-FFF2-40B4-BE49-F238E27FC236}">
                    <a16:creationId xmlns:a16="http://schemas.microsoft.com/office/drawing/2014/main" id="{A7AA8BBC-92E9-4FCA-A002-B46F78B766E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371326" y="3986468"/>
                <a:ext cx="73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4" name="Tinta 53">
                <a:extLst>
                  <a:ext uri="{FF2B5EF4-FFF2-40B4-BE49-F238E27FC236}">
                    <a16:creationId xmlns:a16="http://schemas.microsoft.com/office/drawing/2014/main" id="{F92C9410-EBBF-4756-8D89-652690DDA4FF}"/>
                  </a:ext>
                </a:extLst>
              </p14:cNvPr>
              <p14:cNvContentPartPr/>
              <p14:nvPr/>
            </p14:nvContentPartPr>
            <p14:xfrm>
              <a:off x="7182606" y="4057388"/>
              <a:ext cx="61560" cy="65520"/>
            </p14:xfrm>
          </p:contentPart>
        </mc:Choice>
        <mc:Fallback>
          <p:pic>
            <p:nvPicPr>
              <p:cNvPr id="54" name="Tinta 53">
                <a:extLst>
                  <a:ext uri="{FF2B5EF4-FFF2-40B4-BE49-F238E27FC236}">
                    <a16:creationId xmlns:a16="http://schemas.microsoft.com/office/drawing/2014/main" id="{F92C9410-EBBF-4756-8D89-652690DDA4F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73606" y="4048388"/>
                <a:ext cx="7920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Agrupar 57">
            <a:extLst>
              <a:ext uri="{FF2B5EF4-FFF2-40B4-BE49-F238E27FC236}">
                <a16:creationId xmlns:a16="http://schemas.microsoft.com/office/drawing/2014/main" id="{395D84E1-B3BF-407B-A9C3-029575633E9C}"/>
              </a:ext>
            </a:extLst>
          </p:cNvPr>
          <p:cNvGrpSpPr/>
          <p:nvPr/>
        </p:nvGrpSpPr>
        <p:grpSpPr>
          <a:xfrm>
            <a:off x="7544406" y="4036868"/>
            <a:ext cx="301320" cy="73440"/>
            <a:chOff x="7544406" y="4036868"/>
            <a:chExt cx="301320" cy="7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C9B800FD-47D2-445D-B8C0-2667B2CCEAD0}"/>
                    </a:ext>
                  </a:extLst>
                </p14:cNvPr>
                <p14:cNvContentPartPr/>
                <p14:nvPr/>
              </p14:nvContentPartPr>
              <p14:xfrm>
                <a:off x="7549086" y="4042268"/>
                <a:ext cx="42840" cy="3420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C9B800FD-47D2-445D-B8C0-2667B2CCEAD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40446" y="4033628"/>
                  <a:ext cx="60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AB63DF90-AA3F-45D5-823E-670082F0DF51}"/>
                    </a:ext>
                  </a:extLst>
                </p14:cNvPr>
                <p14:cNvContentPartPr/>
                <p14:nvPr/>
              </p14:nvContentPartPr>
              <p14:xfrm>
                <a:off x="7781646" y="4056668"/>
                <a:ext cx="64080" cy="5364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AB63DF90-AA3F-45D5-823E-670082F0DF5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72646" y="4047668"/>
                  <a:ext cx="81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A5A075AF-EAC5-4AC3-8C5C-232C0B27E70A}"/>
                    </a:ext>
                  </a:extLst>
                </p14:cNvPr>
                <p14:cNvContentPartPr/>
                <p14:nvPr/>
              </p14:nvContentPartPr>
              <p14:xfrm>
                <a:off x="7790286" y="4049468"/>
                <a:ext cx="47880" cy="4572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A5A075AF-EAC5-4AC3-8C5C-232C0B27E70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81646" y="4040828"/>
                  <a:ext cx="65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C778C7D4-3888-4F23-B5B7-586FB7A9487A}"/>
                    </a:ext>
                  </a:extLst>
                </p14:cNvPr>
                <p14:cNvContentPartPr/>
                <p14:nvPr/>
              </p14:nvContentPartPr>
              <p14:xfrm>
                <a:off x="7544406" y="4036868"/>
                <a:ext cx="42480" cy="3672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C778C7D4-3888-4F23-B5B7-586FB7A9487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35766" y="4028228"/>
                  <a:ext cx="6012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E339002E-945E-41C3-83F2-CE05190988F7}"/>
              </a:ext>
            </a:extLst>
          </p:cNvPr>
          <p:cNvGrpSpPr/>
          <p:nvPr/>
        </p:nvGrpSpPr>
        <p:grpSpPr>
          <a:xfrm>
            <a:off x="662155" y="30011"/>
            <a:ext cx="1266480" cy="355680"/>
            <a:chOff x="662155" y="30011"/>
            <a:chExt cx="126648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9FE52A6E-E5DB-4E10-BB03-08225A3BBE60}"/>
                    </a:ext>
                  </a:extLst>
                </p14:cNvPr>
                <p14:cNvContentPartPr/>
                <p14:nvPr/>
              </p14:nvContentPartPr>
              <p14:xfrm>
                <a:off x="662155" y="30011"/>
                <a:ext cx="115920" cy="29664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9FE52A6E-E5DB-4E10-BB03-08225A3BBE6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3515" y="21011"/>
                  <a:ext cx="1335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0E8278BC-A2C5-4405-95A2-BD34D8A6B4FC}"/>
                    </a:ext>
                  </a:extLst>
                </p14:cNvPr>
                <p14:cNvContentPartPr/>
                <p14:nvPr/>
              </p14:nvContentPartPr>
              <p14:xfrm>
                <a:off x="824515" y="267611"/>
                <a:ext cx="167040" cy="11808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0E8278BC-A2C5-4405-95A2-BD34D8A6B4F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15515" y="258611"/>
                  <a:ext cx="184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9FB2D6BA-7129-4D89-9005-7F9610998B3D}"/>
                    </a:ext>
                  </a:extLst>
                </p14:cNvPr>
                <p14:cNvContentPartPr/>
                <p14:nvPr/>
              </p14:nvContentPartPr>
              <p14:xfrm>
                <a:off x="1027555" y="221891"/>
                <a:ext cx="127800" cy="13212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9FB2D6BA-7129-4D89-9005-7F9610998B3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18915" y="212891"/>
                  <a:ext cx="145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0E76EB3B-4128-4BC7-BB3C-4E7E728ACF4F}"/>
                    </a:ext>
                  </a:extLst>
                </p14:cNvPr>
                <p14:cNvContentPartPr/>
                <p14:nvPr/>
              </p14:nvContentPartPr>
              <p14:xfrm>
                <a:off x="1197115" y="167891"/>
                <a:ext cx="559440" cy="17892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0E76EB3B-4128-4BC7-BB3C-4E7E728ACF4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88115" y="158891"/>
                  <a:ext cx="577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242F69F8-D1AD-41BF-A6A8-51720F88DF58}"/>
                    </a:ext>
                  </a:extLst>
                </p14:cNvPr>
                <p14:cNvContentPartPr/>
                <p14:nvPr/>
              </p14:nvContentPartPr>
              <p14:xfrm>
                <a:off x="1816675" y="207131"/>
                <a:ext cx="111960" cy="9144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242F69F8-D1AD-41BF-A6A8-51720F88DF5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07675" y="198131"/>
                  <a:ext cx="12960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Agrupar 74">
            <a:extLst>
              <a:ext uri="{FF2B5EF4-FFF2-40B4-BE49-F238E27FC236}">
                <a16:creationId xmlns:a16="http://schemas.microsoft.com/office/drawing/2014/main" id="{6CF1B629-D655-4502-8443-F9F25A426FE1}"/>
              </a:ext>
            </a:extLst>
          </p:cNvPr>
          <p:cNvGrpSpPr/>
          <p:nvPr/>
        </p:nvGrpSpPr>
        <p:grpSpPr>
          <a:xfrm>
            <a:off x="2172355" y="-19669"/>
            <a:ext cx="1896840" cy="396000"/>
            <a:chOff x="2172355" y="-19669"/>
            <a:chExt cx="1896840" cy="39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021DF379-D5CB-4848-8086-2E76DA122D69}"/>
                    </a:ext>
                  </a:extLst>
                </p14:cNvPr>
                <p14:cNvContentPartPr/>
                <p14:nvPr/>
              </p14:nvContentPartPr>
              <p14:xfrm>
                <a:off x="2172355" y="8411"/>
                <a:ext cx="457200" cy="35028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021DF379-D5CB-4848-8086-2E76DA122D6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63355" y="-229"/>
                  <a:ext cx="4748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1688E795-4B21-4379-B6E7-875DACC852AE}"/>
                    </a:ext>
                  </a:extLst>
                </p14:cNvPr>
                <p14:cNvContentPartPr/>
                <p14:nvPr/>
              </p14:nvContentPartPr>
              <p14:xfrm>
                <a:off x="2660155" y="171491"/>
                <a:ext cx="425880" cy="17856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1688E795-4B21-4379-B6E7-875DACC852A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51515" y="162851"/>
                  <a:ext cx="443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DB325246-E045-4E29-A844-07688B9AF5CF}"/>
                    </a:ext>
                  </a:extLst>
                </p14:cNvPr>
                <p14:cNvContentPartPr/>
                <p14:nvPr/>
              </p14:nvContentPartPr>
              <p14:xfrm>
                <a:off x="3146155" y="-19669"/>
                <a:ext cx="76320" cy="26208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DB325246-E045-4E29-A844-07688B9AF5C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37155" y="-28669"/>
                  <a:ext cx="939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77066707-D086-44D5-AD06-DD5106F04454}"/>
                    </a:ext>
                  </a:extLst>
                </p14:cNvPr>
                <p14:cNvContentPartPr/>
                <p14:nvPr/>
              </p14:nvContentPartPr>
              <p14:xfrm>
                <a:off x="3092155" y="93731"/>
                <a:ext cx="123840" cy="1584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77066707-D086-44D5-AD06-DD5106F0445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83515" y="84731"/>
                  <a:ext cx="141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F6868EC8-762B-4E77-B509-1F7C480821C4}"/>
                    </a:ext>
                  </a:extLst>
                </p14:cNvPr>
                <p14:cNvContentPartPr/>
                <p14:nvPr/>
              </p14:nvContentPartPr>
              <p14:xfrm>
                <a:off x="3233995" y="215771"/>
                <a:ext cx="171000" cy="8280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F6868EC8-762B-4E77-B509-1F7C480821C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25355" y="206771"/>
                  <a:ext cx="188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4AA2D125-D9B9-4AF1-ABD5-30A3B9F82EBE}"/>
                    </a:ext>
                  </a:extLst>
                </p14:cNvPr>
                <p14:cNvContentPartPr/>
                <p14:nvPr/>
              </p14:nvContentPartPr>
              <p14:xfrm>
                <a:off x="3345595" y="5171"/>
                <a:ext cx="26640" cy="10296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4AA2D125-D9B9-4AF1-ABD5-30A3B9F82EB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36595" y="-3829"/>
                  <a:ext cx="44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B7A05983-BF9E-45FE-9F18-74378976197C}"/>
                    </a:ext>
                  </a:extLst>
                </p14:cNvPr>
                <p14:cNvContentPartPr/>
                <p14:nvPr/>
              </p14:nvContentPartPr>
              <p14:xfrm>
                <a:off x="3453235" y="152051"/>
                <a:ext cx="501840" cy="22428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B7A05983-BF9E-45FE-9F18-74378976197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44235" y="143051"/>
                  <a:ext cx="519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E1F18E63-5957-451F-BA1A-8D34C1F28CFA}"/>
                    </a:ext>
                  </a:extLst>
                </p14:cNvPr>
                <p14:cNvContentPartPr/>
                <p14:nvPr/>
              </p14:nvContentPartPr>
              <p14:xfrm>
                <a:off x="3975595" y="165011"/>
                <a:ext cx="93600" cy="11232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E1F18E63-5957-451F-BA1A-8D34C1F28CF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66595" y="156371"/>
                  <a:ext cx="11124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6" name="Tinta 75">
                <a:extLst>
                  <a:ext uri="{FF2B5EF4-FFF2-40B4-BE49-F238E27FC236}">
                    <a16:creationId xmlns:a16="http://schemas.microsoft.com/office/drawing/2014/main" id="{518DF096-FCF9-43F5-8222-F81C77DE7D86}"/>
                  </a:ext>
                </a:extLst>
              </p14:cNvPr>
              <p14:cNvContentPartPr/>
              <p14:nvPr/>
            </p14:nvContentPartPr>
            <p14:xfrm>
              <a:off x="4281235" y="294971"/>
              <a:ext cx="30600" cy="47520"/>
            </p14:xfrm>
          </p:contentPart>
        </mc:Choice>
        <mc:Fallback>
          <p:pic>
            <p:nvPicPr>
              <p:cNvPr id="76" name="Tinta 75">
                <a:extLst>
                  <a:ext uri="{FF2B5EF4-FFF2-40B4-BE49-F238E27FC236}">
                    <a16:creationId xmlns:a16="http://schemas.microsoft.com/office/drawing/2014/main" id="{518DF096-FCF9-43F5-8222-F81C77DE7D8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272235" y="286331"/>
                <a:ext cx="48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7" name="Tinta 76">
                <a:extLst>
                  <a:ext uri="{FF2B5EF4-FFF2-40B4-BE49-F238E27FC236}">
                    <a16:creationId xmlns:a16="http://schemas.microsoft.com/office/drawing/2014/main" id="{628F8A52-5749-4ED6-864A-A62F5A9B74A6}"/>
                  </a:ext>
                </a:extLst>
              </p14:cNvPr>
              <p14:cNvContentPartPr/>
              <p14:nvPr/>
            </p14:nvContentPartPr>
            <p14:xfrm>
              <a:off x="4292035" y="135851"/>
              <a:ext cx="21600" cy="42120"/>
            </p14:xfrm>
          </p:contentPart>
        </mc:Choice>
        <mc:Fallback>
          <p:pic>
            <p:nvPicPr>
              <p:cNvPr id="77" name="Tinta 76">
                <a:extLst>
                  <a:ext uri="{FF2B5EF4-FFF2-40B4-BE49-F238E27FC236}">
                    <a16:creationId xmlns:a16="http://schemas.microsoft.com/office/drawing/2014/main" id="{628F8A52-5749-4ED6-864A-A62F5A9B74A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283035" y="126851"/>
                <a:ext cx="3924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Agrupar 97">
            <a:extLst>
              <a:ext uri="{FF2B5EF4-FFF2-40B4-BE49-F238E27FC236}">
                <a16:creationId xmlns:a16="http://schemas.microsoft.com/office/drawing/2014/main" id="{9D6550F5-4F35-474A-8465-7D275894589D}"/>
              </a:ext>
            </a:extLst>
          </p:cNvPr>
          <p:cNvGrpSpPr/>
          <p:nvPr/>
        </p:nvGrpSpPr>
        <p:grpSpPr>
          <a:xfrm>
            <a:off x="4524955" y="25331"/>
            <a:ext cx="1279440" cy="717480"/>
            <a:chOff x="4524955" y="25331"/>
            <a:chExt cx="1279440" cy="71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39F21CDB-9C34-44AF-8996-634B2916A509}"/>
                    </a:ext>
                  </a:extLst>
                </p14:cNvPr>
                <p14:cNvContentPartPr/>
                <p14:nvPr/>
              </p14:nvContentPartPr>
              <p14:xfrm>
                <a:off x="4583635" y="84011"/>
                <a:ext cx="199440" cy="31032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39F21CDB-9C34-44AF-8996-634B2916A50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74995" y="75371"/>
                  <a:ext cx="2170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D2C57098-88AC-4D69-9A44-BBD77192699C}"/>
                    </a:ext>
                  </a:extLst>
                </p14:cNvPr>
                <p14:cNvContentPartPr/>
                <p14:nvPr/>
              </p14:nvContentPartPr>
              <p14:xfrm>
                <a:off x="4847155" y="131531"/>
                <a:ext cx="97560" cy="11628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D2C57098-88AC-4D69-9A44-BBD77192699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38155" y="122531"/>
                  <a:ext cx="115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4EF6B5BC-9D74-4397-BB6A-ED27FB6D4416}"/>
                    </a:ext>
                  </a:extLst>
                </p14:cNvPr>
                <p14:cNvContentPartPr/>
                <p14:nvPr/>
              </p14:nvContentPartPr>
              <p14:xfrm>
                <a:off x="4754995" y="89051"/>
                <a:ext cx="256320" cy="19656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4EF6B5BC-9D74-4397-BB6A-ED27FB6D441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46355" y="80051"/>
                  <a:ext cx="273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83A31C83-3C58-4768-BA17-C2A1FAE044E5}"/>
                    </a:ext>
                  </a:extLst>
                </p14:cNvPr>
                <p14:cNvContentPartPr/>
                <p14:nvPr/>
              </p14:nvContentPartPr>
              <p14:xfrm>
                <a:off x="4563475" y="296771"/>
                <a:ext cx="496080" cy="16812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83A31C83-3C58-4768-BA17-C2A1FAE044E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54835" y="288131"/>
                  <a:ext cx="513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1C33B9D1-A58D-4A62-9699-A97CBF5EF45E}"/>
                    </a:ext>
                  </a:extLst>
                </p14:cNvPr>
                <p14:cNvContentPartPr/>
                <p14:nvPr/>
              </p14:nvContentPartPr>
              <p14:xfrm>
                <a:off x="4685875" y="446891"/>
                <a:ext cx="217800" cy="24840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1C33B9D1-A58D-4A62-9699-A97CBF5EF45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77235" y="437891"/>
                  <a:ext cx="2354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D005E485-434C-43F6-9410-10F2FBFAE2B3}"/>
                    </a:ext>
                  </a:extLst>
                </p14:cNvPr>
                <p14:cNvContentPartPr/>
                <p14:nvPr/>
              </p14:nvContentPartPr>
              <p14:xfrm>
                <a:off x="4925635" y="375971"/>
                <a:ext cx="164520" cy="25632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D005E485-434C-43F6-9410-10F2FBFAE2B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16995" y="367331"/>
                  <a:ext cx="1821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5706EFB2-51BF-4B36-A9BD-C328C5CAF329}"/>
                    </a:ext>
                  </a:extLst>
                </p14:cNvPr>
                <p14:cNvContentPartPr/>
                <p14:nvPr/>
              </p14:nvContentPartPr>
              <p14:xfrm>
                <a:off x="4914115" y="464531"/>
                <a:ext cx="94680" cy="6876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5706EFB2-51BF-4B36-A9BD-C328C5CAF32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05115" y="455891"/>
                  <a:ext cx="112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CB060418-92B6-4566-A506-8B8CFC594E0D}"/>
                    </a:ext>
                  </a:extLst>
                </p14:cNvPr>
                <p14:cNvContentPartPr/>
                <p14:nvPr/>
              </p14:nvContentPartPr>
              <p14:xfrm>
                <a:off x="4524955" y="26771"/>
                <a:ext cx="218520" cy="66600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CB060418-92B6-4566-A506-8B8CFC594E0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16315" y="18131"/>
                  <a:ext cx="236160" cy="68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C285FC80-D7F2-419D-9A26-70817AE2A895}"/>
                    </a:ext>
                  </a:extLst>
                </p14:cNvPr>
                <p14:cNvContentPartPr/>
                <p14:nvPr/>
              </p14:nvContentPartPr>
              <p14:xfrm>
                <a:off x="5028235" y="25331"/>
                <a:ext cx="214200" cy="71748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C285FC80-D7F2-419D-9A26-70817AE2A89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019235" y="16331"/>
                  <a:ext cx="231840" cy="73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0B5916B4-139F-49E8-91B0-8E19BAF2FE73}"/>
                    </a:ext>
                  </a:extLst>
                </p14:cNvPr>
                <p14:cNvContentPartPr/>
                <p14:nvPr/>
              </p14:nvContentPartPr>
              <p14:xfrm>
                <a:off x="5339275" y="489371"/>
                <a:ext cx="154080" cy="19404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0B5916B4-139F-49E8-91B0-8E19BAF2FE7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30275" y="480371"/>
                  <a:ext cx="171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28A317DD-0EDF-4882-B16C-FD61A5451FD8}"/>
                    </a:ext>
                  </a:extLst>
                </p14:cNvPr>
                <p14:cNvContentPartPr/>
                <p14:nvPr/>
              </p14:nvContentPartPr>
              <p14:xfrm>
                <a:off x="5587315" y="341771"/>
                <a:ext cx="217080" cy="4860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28A317DD-0EDF-4882-B16C-FD61A5451FD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78315" y="333131"/>
                  <a:ext cx="234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DBF55F5A-300D-4BB8-B723-7DD25A1CFCDD}"/>
                    </a:ext>
                  </a:extLst>
                </p14:cNvPr>
                <p14:cNvContentPartPr/>
                <p14:nvPr/>
              </p14:nvContentPartPr>
              <p14:xfrm>
                <a:off x="5603155" y="446891"/>
                <a:ext cx="198720" cy="4536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DBF55F5A-300D-4BB8-B723-7DD25A1CFCD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94155" y="437891"/>
                  <a:ext cx="21636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Agrupar 96">
            <a:extLst>
              <a:ext uri="{FF2B5EF4-FFF2-40B4-BE49-F238E27FC236}">
                <a16:creationId xmlns:a16="http://schemas.microsoft.com/office/drawing/2014/main" id="{11562750-132D-4683-9E2A-4D33E39AFBE2}"/>
              </a:ext>
            </a:extLst>
          </p:cNvPr>
          <p:cNvGrpSpPr/>
          <p:nvPr/>
        </p:nvGrpSpPr>
        <p:grpSpPr>
          <a:xfrm>
            <a:off x="6041275" y="61331"/>
            <a:ext cx="730800" cy="597600"/>
            <a:chOff x="6041275" y="61331"/>
            <a:chExt cx="730800" cy="59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0F4986EA-A671-4652-A7B7-081C1B4DA542}"/>
                    </a:ext>
                  </a:extLst>
                </p14:cNvPr>
                <p14:cNvContentPartPr/>
                <p14:nvPr/>
              </p14:nvContentPartPr>
              <p14:xfrm>
                <a:off x="6151435" y="61331"/>
                <a:ext cx="224640" cy="32976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0F4986EA-A671-4652-A7B7-081C1B4DA54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42795" y="52691"/>
                  <a:ext cx="2422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1DFDFAD8-65FC-4712-A223-6EB8697ACBCF}"/>
                    </a:ext>
                  </a:extLst>
                </p14:cNvPr>
                <p14:cNvContentPartPr/>
                <p14:nvPr/>
              </p14:nvContentPartPr>
              <p14:xfrm>
                <a:off x="6343315" y="111371"/>
                <a:ext cx="176400" cy="16344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1DFDFAD8-65FC-4712-A223-6EB8697ACBC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34315" y="102731"/>
                  <a:ext cx="194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6D651B11-8EB1-4EF7-B98F-F8FB64E5C7D7}"/>
                    </a:ext>
                  </a:extLst>
                </p14:cNvPr>
                <p14:cNvContentPartPr/>
                <p14:nvPr/>
              </p14:nvContentPartPr>
              <p14:xfrm>
                <a:off x="6260515" y="120731"/>
                <a:ext cx="254880" cy="20124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6D651B11-8EB1-4EF7-B98F-F8FB64E5C7D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251875" y="112091"/>
                  <a:ext cx="272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DC7976F9-B672-43B5-A6F3-8E5854D3535C}"/>
                    </a:ext>
                  </a:extLst>
                </p14:cNvPr>
                <p14:cNvContentPartPr/>
                <p14:nvPr/>
              </p14:nvContentPartPr>
              <p14:xfrm>
                <a:off x="6041275" y="318011"/>
                <a:ext cx="730800" cy="15156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DC7976F9-B672-43B5-A6F3-8E5854D3535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32635" y="309371"/>
                  <a:ext cx="748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40923DAE-D36A-49FA-B917-2F6FAE1093C6}"/>
                    </a:ext>
                  </a:extLst>
                </p14:cNvPr>
                <p14:cNvContentPartPr/>
                <p14:nvPr/>
              </p14:nvContentPartPr>
              <p14:xfrm>
                <a:off x="6187435" y="383171"/>
                <a:ext cx="216720" cy="27576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40923DAE-D36A-49FA-B917-2F6FAE1093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178435" y="374171"/>
                  <a:ext cx="2343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C6B8C385-FED6-4C3D-9BC8-C3BCB1DD08E3}"/>
                    </a:ext>
                  </a:extLst>
                </p14:cNvPr>
                <p14:cNvContentPartPr/>
                <p14:nvPr/>
              </p14:nvContentPartPr>
              <p14:xfrm>
                <a:off x="6479395" y="370211"/>
                <a:ext cx="147600" cy="24480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C6B8C385-FED6-4C3D-9BC8-C3BCB1DD08E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70755" y="361211"/>
                  <a:ext cx="165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E292E39F-1887-4BF6-9B56-9941CFCAAFF1}"/>
                    </a:ext>
                  </a:extLst>
                </p14:cNvPr>
                <p14:cNvContentPartPr/>
                <p14:nvPr/>
              </p14:nvContentPartPr>
              <p14:xfrm>
                <a:off x="6467875" y="446891"/>
                <a:ext cx="159120" cy="7488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E292E39F-1887-4BF6-9B56-9941CFCAAFF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59235" y="437891"/>
                  <a:ext cx="17676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Agrupar 115">
            <a:extLst>
              <a:ext uri="{FF2B5EF4-FFF2-40B4-BE49-F238E27FC236}">
                <a16:creationId xmlns:a16="http://schemas.microsoft.com/office/drawing/2014/main" id="{CB2E972E-C2A1-4B10-9457-DA5C3070D633}"/>
              </a:ext>
            </a:extLst>
          </p:cNvPr>
          <p:cNvGrpSpPr/>
          <p:nvPr/>
        </p:nvGrpSpPr>
        <p:grpSpPr>
          <a:xfrm>
            <a:off x="4541155" y="1471811"/>
            <a:ext cx="1972080" cy="938520"/>
            <a:chOff x="4541155" y="1471811"/>
            <a:chExt cx="1972080" cy="93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46D7AE9E-DB6E-4186-B96B-73F7E1B61322}"/>
                    </a:ext>
                  </a:extLst>
                </p14:cNvPr>
                <p14:cNvContentPartPr/>
                <p14:nvPr/>
              </p14:nvContentPartPr>
              <p14:xfrm>
                <a:off x="4764355" y="2035571"/>
                <a:ext cx="360" cy="1440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46D7AE9E-DB6E-4186-B96B-73F7E1B6132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55355" y="2026571"/>
                  <a:ext cx="18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246A4842-6ADA-4DAC-AFDA-B85E06D63FCD}"/>
                    </a:ext>
                  </a:extLst>
                </p14:cNvPr>
                <p14:cNvContentPartPr/>
                <p14:nvPr/>
              </p14:nvContentPartPr>
              <p14:xfrm>
                <a:off x="4541155" y="1858451"/>
                <a:ext cx="453240" cy="51336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246A4842-6ADA-4DAC-AFDA-B85E06D63FC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32155" y="1849451"/>
                  <a:ext cx="47088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CE684C2B-7CCC-4F22-8EF2-CAD68F601C87}"/>
                    </a:ext>
                  </a:extLst>
                </p14:cNvPr>
                <p14:cNvContentPartPr/>
                <p14:nvPr/>
              </p14:nvContentPartPr>
              <p14:xfrm>
                <a:off x="5117875" y="2044931"/>
                <a:ext cx="150840" cy="1332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CE684C2B-7CCC-4F22-8EF2-CAD68F601C8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09235" y="2036291"/>
                  <a:ext cx="168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276D5903-4383-40D1-B6BF-7B7DB5600528}"/>
                    </a:ext>
                  </a:extLst>
                </p14:cNvPr>
                <p14:cNvContentPartPr/>
                <p14:nvPr/>
              </p14:nvContentPartPr>
              <p14:xfrm>
                <a:off x="5095195" y="2180651"/>
                <a:ext cx="206280" cy="36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276D5903-4383-40D1-B6BF-7B7DB560052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86195" y="2172011"/>
                  <a:ext cx="223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B783495B-555F-40DE-AAFD-D67C12AA2092}"/>
                    </a:ext>
                  </a:extLst>
                </p14:cNvPr>
                <p14:cNvContentPartPr/>
                <p14:nvPr/>
              </p14:nvContentPartPr>
              <p14:xfrm>
                <a:off x="5321635" y="1854851"/>
                <a:ext cx="324720" cy="23292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B783495B-555F-40DE-AAFD-D67C12AA209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12995" y="1845851"/>
                  <a:ext cx="342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BB0115BB-0D13-4E08-9D5D-4201240C590D}"/>
                    </a:ext>
                  </a:extLst>
                </p14:cNvPr>
                <p14:cNvContentPartPr/>
                <p14:nvPr/>
              </p14:nvContentPartPr>
              <p14:xfrm>
                <a:off x="5614675" y="1865651"/>
                <a:ext cx="178920" cy="4500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BB0115BB-0D13-4E08-9D5D-4201240C590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06035" y="1856651"/>
                  <a:ext cx="196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C557AF5A-FFCA-4AB7-8DC4-C6FB23E68F54}"/>
                    </a:ext>
                  </a:extLst>
                </p14:cNvPr>
                <p14:cNvContentPartPr/>
                <p14:nvPr/>
              </p14:nvContentPartPr>
              <p14:xfrm>
                <a:off x="5603155" y="1801571"/>
                <a:ext cx="205200" cy="18216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C557AF5A-FFCA-4AB7-8DC4-C6FB23E68F5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94155" y="1792931"/>
                  <a:ext cx="222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2BDF9D89-FB31-41C4-9898-D490DA50FB47}"/>
                    </a:ext>
                  </a:extLst>
                </p14:cNvPr>
                <p14:cNvContentPartPr/>
                <p14:nvPr/>
              </p14:nvContentPartPr>
              <p14:xfrm>
                <a:off x="5370595" y="2017571"/>
                <a:ext cx="501840" cy="16128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2BDF9D89-FB31-41C4-9898-D490DA50FB4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61955" y="2008931"/>
                  <a:ext cx="519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E3CC3FF3-EE19-4C31-A029-D0BE9E5A9FFF}"/>
                    </a:ext>
                  </a:extLst>
                </p14:cNvPr>
                <p14:cNvContentPartPr/>
                <p14:nvPr/>
              </p14:nvContentPartPr>
              <p14:xfrm>
                <a:off x="5514955" y="2085251"/>
                <a:ext cx="209160" cy="28728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E3CC3FF3-EE19-4C31-A029-D0BE9E5A9FF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05955" y="2076251"/>
                  <a:ext cx="2268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59D3FB1B-2F14-4AD6-AB7F-3D9880FBD689}"/>
                    </a:ext>
                  </a:extLst>
                </p14:cNvPr>
                <p14:cNvContentPartPr/>
                <p14:nvPr/>
              </p14:nvContentPartPr>
              <p14:xfrm>
                <a:off x="5766955" y="2100371"/>
                <a:ext cx="127800" cy="13212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59D3FB1B-2F14-4AD6-AB7F-3D9880FBD68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58315" y="2091731"/>
                  <a:ext cx="145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EDD0C4FF-5950-4AE9-9695-8BFE318B5A52}"/>
                    </a:ext>
                  </a:extLst>
                </p14:cNvPr>
                <p14:cNvContentPartPr/>
                <p14:nvPr/>
              </p14:nvContentPartPr>
              <p14:xfrm>
                <a:off x="5748595" y="2100371"/>
                <a:ext cx="148680" cy="7704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EDD0C4FF-5950-4AE9-9695-8BFE318B5A5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39955" y="2091731"/>
                  <a:ext cx="166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A4600C4F-FBD2-4790-9BBF-69FEB0B94812}"/>
                    </a:ext>
                  </a:extLst>
                </p14:cNvPr>
                <p14:cNvContentPartPr/>
                <p14:nvPr/>
              </p14:nvContentPartPr>
              <p14:xfrm>
                <a:off x="5325955" y="1807691"/>
                <a:ext cx="291960" cy="60264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A4600C4F-FBD2-4790-9BBF-69FEB0B9481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16955" y="1798691"/>
                  <a:ext cx="30960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2D6993EA-75E0-46CE-901D-4089BDE8FB25}"/>
                    </a:ext>
                  </a:extLst>
                </p14:cNvPr>
                <p14:cNvContentPartPr/>
                <p14:nvPr/>
              </p14:nvContentPartPr>
              <p14:xfrm>
                <a:off x="5825995" y="1715171"/>
                <a:ext cx="213120" cy="54612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2D6993EA-75E0-46CE-901D-4089BDE8FB2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17355" y="1706171"/>
                  <a:ext cx="23076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5FE1F784-E661-47A2-8B8C-95771AC302F5}"/>
                    </a:ext>
                  </a:extLst>
                </p14:cNvPr>
                <p14:cNvContentPartPr/>
                <p14:nvPr/>
              </p14:nvContentPartPr>
              <p14:xfrm>
                <a:off x="6066115" y="2171291"/>
                <a:ext cx="127440" cy="16092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5FE1F784-E661-47A2-8B8C-95771AC302F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57115" y="2162651"/>
                  <a:ext cx="145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827A553D-6722-4589-8E81-481DDEAED11D}"/>
                    </a:ext>
                  </a:extLst>
                </p14:cNvPr>
                <p14:cNvContentPartPr/>
                <p14:nvPr/>
              </p14:nvContentPartPr>
              <p14:xfrm>
                <a:off x="6285355" y="1471811"/>
                <a:ext cx="161280" cy="50832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827A553D-6722-4589-8E81-481DDEAED11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76715" y="1463171"/>
                  <a:ext cx="17892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CA0B3853-D655-44EA-B4F5-387B58EFAA7C}"/>
                    </a:ext>
                  </a:extLst>
                </p14:cNvPr>
                <p14:cNvContentPartPr/>
                <p14:nvPr/>
              </p14:nvContentPartPr>
              <p14:xfrm>
                <a:off x="6399835" y="2082371"/>
                <a:ext cx="113400" cy="8640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CA0B3853-D655-44EA-B4F5-387B58EFAA7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90835" y="2073731"/>
                  <a:ext cx="13104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31" name="Tinta 130">
                <a:extLst>
                  <a:ext uri="{FF2B5EF4-FFF2-40B4-BE49-F238E27FC236}">
                    <a16:creationId xmlns:a16="http://schemas.microsoft.com/office/drawing/2014/main" id="{BAC94D2B-6F06-4D52-BBB1-5EF6405F1F4A}"/>
                  </a:ext>
                </a:extLst>
              </p14:cNvPr>
              <p14:cNvContentPartPr/>
              <p14:nvPr/>
            </p14:nvContentPartPr>
            <p14:xfrm>
              <a:off x="6873595" y="1490891"/>
              <a:ext cx="16560" cy="14760"/>
            </p14:xfrm>
          </p:contentPart>
        </mc:Choice>
        <mc:Fallback>
          <p:pic>
            <p:nvPicPr>
              <p:cNvPr id="131" name="Tinta 130">
                <a:extLst>
                  <a:ext uri="{FF2B5EF4-FFF2-40B4-BE49-F238E27FC236}">
                    <a16:creationId xmlns:a16="http://schemas.microsoft.com/office/drawing/2014/main" id="{BAC94D2B-6F06-4D52-BBB1-5EF6405F1F4A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864595" y="1482251"/>
                <a:ext cx="3420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Agrupar 141">
            <a:extLst>
              <a:ext uri="{FF2B5EF4-FFF2-40B4-BE49-F238E27FC236}">
                <a16:creationId xmlns:a16="http://schemas.microsoft.com/office/drawing/2014/main" id="{73609A20-1A7C-4CE0-875F-EE1AEBE15827}"/>
              </a:ext>
            </a:extLst>
          </p:cNvPr>
          <p:cNvGrpSpPr/>
          <p:nvPr/>
        </p:nvGrpSpPr>
        <p:grpSpPr>
          <a:xfrm>
            <a:off x="9455155" y="3214211"/>
            <a:ext cx="1832760" cy="1113120"/>
            <a:chOff x="9455155" y="3214211"/>
            <a:chExt cx="1832760" cy="11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75D2D032-9487-4CB9-AD89-C21E6A9E74ED}"/>
                    </a:ext>
                  </a:extLst>
                </p14:cNvPr>
                <p14:cNvContentPartPr/>
                <p14:nvPr/>
              </p14:nvContentPartPr>
              <p14:xfrm>
                <a:off x="9578275" y="3451811"/>
                <a:ext cx="312480" cy="50148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75D2D032-9487-4CB9-AD89-C21E6A9E74E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69635" y="3442811"/>
                  <a:ext cx="33012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96FFAD2D-E585-4201-94A6-5880CA820B61}"/>
                    </a:ext>
                  </a:extLst>
                </p14:cNvPr>
                <p14:cNvContentPartPr/>
                <p14:nvPr/>
              </p14:nvContentPartPr>
              <p14:xfrm>
                <a:off x="9455155" y="3502571"/>
                <a:ext cx="459720" cy="34992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96FFAD2D-E585-4201-94A6-5880CA820B6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446155" y="3493571"/>
                  <a:ext cx="4773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4069A1A3-E8F4-44F6-86B0-312F19E982BA}"/>
                    </a:ext>
                  </a:extLst>
                </p14:cNvPr>
                <p14:cNvContentPartPr/>
                <p14:nvPr/>
              </p14:nvContentPartPr>
              <p14:xfrm>
                <a:off x="10030075" y="3555491"/>
                <a:ext cx="331560" cy="1908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4069A1A3-E8F4-44F6-86B0-312F19E982B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21075" y="3546851"/>
                  <a:ext cx="349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D07A5299-E23E-43C8-A46A-FE14A533D353}"/>
                    </a:ext>
                  </a:extLst>
                </p14:cNvPr>
                <p14:cNvContentPartPr/>
                <p14:nvPr/>
              </p14:nvContentPartPr>
              <p14:xfrm>
                <a:off x="10103515" y="3739811"/>
                <a:ext cx="290520" cy="3564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D07A5299-E23E-43C8-A46A-FE14A533D35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094515" y="3731171"/>
                  <a:ext cx="308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37F76B13-FED0-4917-B2B9-2C340F5BD665}"/>
                    </a:ext>
                  </a:extLst>
                </p14:cNvPr>
                <p14:cNvContentPartPr/>
                <p14:nvPr/>
              </p14:nvContentPartPr>
              <p14:xfrm>
                <a:off x="10544515" y="3214211"/>
                <a:ext cx="324360" cy="34236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37F76B13-FED0-4917-B2B9-2C340F5BD66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535515" y="3205571"/>
                  <a:ext cx="342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2520D880-EF13-4837-A98D-9915DF400C1F}"/>
                    </a:ext>
                  </a:extLst>
                </p14:cNvPr>
                <p14:cNvContentPartPr/>
                <p14:nvPr/>
              </p14:nvContentPartPr>
              <p14:xfrm>
                <a:off x="10955275" y="3419771"/>
                <a:ext cx="173520" cy="23184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2520D880-EF13-4837-A98D-9915DF400C1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946275" y="3411131"/>
                  <a:ext cx="191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456AA7DE-B9C3-476C-848F-4181F5D68DFD}"/>
                    </a:ext>
                  </a:extLst>
                </p14:cNvPr>
                <p14:cNvContentPartPr/>
                <p14:nvPr/>
              </p14:nvContentPartPr>
              <p14:xfrm>
                <a:off x="10890835" y="3495371"/>
                <a:ext cx="261360" cy="7596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456AA7DE-B9C3-476C-848F-4181F5D68DF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882195" y="3486731"/>
                  <a:ext cx="279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602F1AFF-2F2F-43D7-8EC2-BC0869BCBB0F}"/>
                    </a:ext>
                  </a:extLst>
                </p14:cNvPr>
                <p14:cNvContentPartPr/>
                <p14:nvPr/>
              </p14:nvContentPartPr>
              <p14:xfrm>
                <a:off x="10463155" y="3692651"/>
                <a:ext cx="824760" cy="9036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602F1AFF-2F2F-43D7-8EC2-BC0869BCBB0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454515" y="3683651"/>
                  <a:ext cx="842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5A14439A-2323-42E2-AABD-85438A262629}"/>
                    </a:ext>
                  </a:extLst>
                </p14:cNvPr>
                <p14:cNvContentPartPr/>
                <p14:nvPr/>
              </p14:nvContentPartPr>
              <p14:xfrm>
                <a:off x="10742515" y="3887411"/>
                <a:ext cx="407160" cy="43992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5A14439A-2323-42E2-AABD-85438A26262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733875" y="3878771"/>
                  <a:ext cx="424800" cy="45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Agrupar 144">
            <a:extLst>
              <a:ext uri="{FF2B5EF4-FFF2-40B4-BE49-F238E27FC236}">
                <a16:creationId xmlns:a16="http://schemas.microsoft.com/office/drawing/2014/main" id="{4CFE440A-9F5A-4C32-94AF-EB3331F50EAD}"/>
              </a:ext>
            </a:extLst>
          </p:cNvPr>
          <p:cNvGrpSpPr/>
          <p:nvPr/>
        </p:nvGrpSpPr>
        <p:grpSpPr>
          <a:xfrm>
            <a:off x="10814515" y="1538411"/>
            <a:ext cx="440280" cy="414720"/>
            <a:chOff x="10814515" y="1538411"/>
            <a:chExt cx="440280" cy="41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5F8204A9-3D6D-44DE-8449-E19B142F0CF1}"/>
                    </a:ext>
                  </a:extLst>
                </p14:cNvPr>
                <p14:cNvContentPartPr/>
                <p14:nvPr/>
              </p14:nvContentPartPr>
              <p14:xfrm>
                <a:off x="11099635" y="1636331"/>
                <a:ext cx="155160" cy="31680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5F8204A9-3D6D-44DE-8449-E19B142F0CF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90635" y="1627331"/>
                  <a:ext cx="1728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E0796619-5D23-4A9C-B057-94960B4FDAD9}"/>
                    </a:ext>
                  </a:extLst>
                </p14:cNvPr>
                <p14:cNvContentPartPr/>
                <p14:nvPr/>
              </p14:nvContentPartPr>
              <p14:xfrm>
                <a:off x="10814515" y="1538411"/>
                <a:ext cx="147600" cy="7236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E0796619-5D23-4A9C-B057-94960B4FDAD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805515" y="1529411"/>
                  <a:ext cx="16524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Agrupar 149">
            <a:extLst>
              <a:ext uri="{FF2B5EF4-FFF2-40B4-BE49-F238E27FC236}">
                <a16:creationId xmlns:a16="http://schemas.microsoft.com/office/drawing/2014/main" id="{342E3A8D-2CC8-435C-B8BC-EBBFA215FC0C}"/>
              </a:ext>
            </a:extLst>
          </p:cNvPr>
          <p:cNvGrpSpPr/>
          <p:nvPr/>
        </p:nvGrpSpPr>
        <p:grpSpPr>
          <a:xfrm>
            <a:off x="6598915" y="1270571"/>
            <a:ext cx="1806840" cy="621360"/>
            <a:chOff x="6598915" y="1270571"/>
            <a:chExt cx="1806840" cy="62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7A5F515C-480E-4EC7-AC99-10C9B2628ECE}"/>
                    </a:ext>
                  </a:extLst>
                </p14:cNvPr>
                <p14:cNvContentPartPr/>
                <p14:nvPr/>
              </p14:nvContentPartPr>
              <p14:xfrm>
                <a:off x="6598915" y="1341131"/>
                <a:ext cx="196560" cy="32544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7A5F515C-480E-4EC7-AC99-10C9B2628EC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590275" y="1332131"/>
                  <a:ext cx="2142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E94039B5-1F59-4AE5-A9FE-E35544C6FB00}"/>
                    </a:ext>
                  </a:extLst>
                </p14:cNvPr>
                <p14:cNvContentPartPr/>
                <p14:nvPr/>
              </p14:nvContentPartPr>
              <p14:xfrm>
                <a:off x="6793315" y="1575851"/>
                <a:ext cx="124920" cy="11880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E94039B5-1F59-4AE5-A9FE-E35544C6FB0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84675" y="1566851"/>
                  <a:ext cx="142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611875BB-799B-49F1-961E-B34CE5947299}"/>
                    </a:ext>
                  </a:extLst>
                </p14:cNvPr>
                <p14:cNvContentPartPr/>
                <p14:nvPr/>
              </p14:nvContentPartPr>
              <p14:xfrm>
                <a:off x="6949555" y="1544891"/>
                <a:ext cx="245520" cy="10800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611875BB-799B-49F1-961E-B34CE594729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940915" y="1536251"/>
                  <a:ext cx="263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C16F4F75-C01B-4F75-9869-B54409D87600}"/>
                    </a:ext>
                  </a:extLst>
                </p14:cNvPr>
                <p14:cNvContentPartPr/>
                <p14:nvPr/>
              </p14:nvContentPartPr>
              <p14:xfrm>
                <a:off x="7339075" y="1538411"/>
                <a:ext cx="321120" cy="10908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C16F4F75-C01B-4F75-9869-B54409D8760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30075" y="1529411"/>
                  <a:ext cx="338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BEE64127-9541-4051-97D6-4CC974C47542}"/>
                    </a:ext>
                  </a:extLst>
                </p14:cNvPr>
                <p14:cNvContentPartPr/>
                <p14:nvPr/>
              </p14:nvContentPartPr>
              <p14:xfrm>
                <a:off x="7801315" y="1450931"/>
                <a:ext cx="122400" cy="17064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BEE64127-9541-4051-97D6-4CC974C4754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792675" y="1441931"/>
                  <a:ext cx="140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BF623D7A-FB94-4C1E-BCC4-AC410A1326A6}"/>
                    </a:ext>
                  </a:extLst>
                </p14:cNvPr>
                <p14:cNvContentPartPr/>
                <p14:nvPr/>
              </p14:nvContentPartPr>
              <p14:xfrm>
                <a:off x="7966555" y="1531571"/>
                <a:ext cx="146160" cy="10620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BF623D7A-FB94-4C1E-BCC4-AC410A1326A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57915" y="1522931"/>
                  <a:ext cx="163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50BCB136-E83B-4BC7-AE00-35AAA2CC0611}"/>
                    </a:ext>
                  </a:extLst>
                </p14:cNvPr>
                <p14:cNvContentPartPr/>
                <p14:nvPr/>
              </p14:nvContentPartPr>
              <p14:xfrm>
                <a:off x="8159875" y="1532291"/>
                <a:ext cx="52920" cy="9756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50BCB136-E83B-4BC7-AE00-35AAA2CC061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150875" y="1523651"/>
                  <a:ext cx="70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82DF08AD-1C25-4331-8B4D-9471250EC934}"/>
                    </a:ext>
                  </a:extLst>
                </p14:cNvPr>
                <p14:cNvContentPartPr/>
                <p14:nvPr/>
              </p14:nvContentPartPr>
              <p14:xfrm>
                <a:off x="7978435" y="1394051"/>
                <a:ext cx="159120" cy="3636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82DF08AD-1C25-4331-8B4D-9471250EC93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969795" y="1385411"/>
                  <a:ext cx="176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BB555719-0D14-4FC2-87F8-74137246EF5C}"/>
                    </a:ext>
                  </a:extLst>
                </p14:cNvPr>
                <p14:cNvContentPartPr/>
                <p14:nvPr/>
              </p14:nvContentPartPr>
              <p14:xfrm>
                <a:off x="8307835" y="1300811"/>
                <a:ext cx="84240" cy="20340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BB555719-0D14-4FC2-87F8-74137246EF5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299195" y="1292171"/>
                  <a:ext cx="101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F38F9426-89FF-4C1C-ADC7-4AA82E7D5BB2}"/>
                    </a:ext>
                  </a:extLst>
                </p14:cNvPr>
                <p14:cNvContentPartPr/>
                <p14:nvPr/>
              </p14:nvContentPartPr>
              <p14:xfrm>
                <a:off x="8334115" y="1665491"/>
                <a:ext cx="34560" cy="4320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F38F9426-89FF-4C1C-ADC7-4AA82E7D5BB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325475" y="1656491"/>
                  <a:ext cx="52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4ACCA7B6-763E-43CF-9920-F72C389F571B}"/>
                    </a:ext>
                  </a:extLst>
                </p14:cNvPr>
                <p14:cNvContentPartPr/>
                <p14:nvPr/>
              </p14:nvContentPartPr>
              <p14:xfrm>
                <a:off x="8298475" y="1292531"/>
                <a:ext cx="107280" cy="24588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4ACCA7B6-763E-43CF-9920-F72C389F571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289475" y="1283891"/>
                  <a:ext cx="124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EC76C6BB-F38C-4A41-A3C9-9E1C16AB8D99}"/>
                    </a:ext>
                  </a:extLst>
                </p14:cNvPr>
                <p14:cNvContentPartPr/>
                <p14:nvPr/>
              </p14:nvContentPartPr>
              <p14:xfrm>
                <a:off x="7731835" y="1270571"/>
                <a:ext cx="488880" cy="56844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EC76C6BB-F38C-4A41-A3C9-9E1C16AB8D9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22835" y="1261571"/>
                  <a:ext cx="50652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0AA82D15-2553-4252-A04A-62B1A86F7792}"/>
                    </a:ext>
                  </a:extLst>
                </p14:cNvPr>
                <p14:cNvContentPartPr/>
                <p14:nvPr/>
              </p14:nvContentPartPr>
              <p14:xfrm>
                <a:off x="6621595" y="1285331"/>
                <a:ext cx="634320" cy="36648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0AA82D15-2553-4252-A04A-62B1A86F779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612595" y="1276691"/>
                  <a:ext cx="6519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3D307B49-2F35-4443-8B4A-470684077E57}"/>
                    </a:ext>
                  </a:extLst>
                </p14:cNvPr>
                <p14:cNvContentPartPr/>
                <p14:nvPr/>
              </p14:nvContentPartPr>
              <p14:xfrm>
                <a:off x="6786475" y="1282091"/>
                <a:ext cx="308880" cy="60984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3D307B49-2F35-4443-8B4A-470684077E5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77835" y="1273091"/>
                  <a:ext cx="326520" cy="62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51" name="Tinta 150">
                <a:extLst>
                  <a:ext uri="{FF2B5EF4-FFF2-40B4-BE49-F238E27FC236}">
                    <a16:creationId xmlns:a16="http://schemas.microsoft.com/office/drawing/2014/main" id="{04A9851F-634A-4BA9-810A-B8589B920D5B}"/>
                  </a:ext>
                </a:extLst>
              </p14:cNvPr>
              <p14:cNvContentPartPr/>
              <p14:nvPr/>
            </p14:nvContentPartPr>
            <p14:xfrm>
              <a:off x="7706635" y="2706251"/>
              <a:ext cx="83520" cy="94320"/>
            </p14:xfrm>
          </p:contentPart>
        </mc:Choice>
        <mc:Fallback>
          <p:pic>
            <p:nvPicPr>
              <p:cNvPr id="151" name="Tinta 150">
                <a:extLst>
                  <a:ext uri="{FF2B5EF4-FFF2-40B4-BE49-F238E27FC236}">
                    <a16:creationId xmlns:a16="http://schemas.microsoft.com/office/drawing/2014/main" id="{04A9851F-634A-4BA9-810A-B8589B920D5B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697635" y="2697251"/>
                <a:ext cx="10116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Agrupar 163">
            <a:extLst>
              <a:ext uri="{FF2B5EF4-FFF2-40B4-BE49-F238E27FC236}">
                <a16:creationId xmlns:a16="http://schemas.microsoft.com/office/drawing/2014/main" id="{6E481AF4-241F-4770-8BDA-25D2270EA057}"/>
              </a:ext>
            </a:extLst>
          </p:cNvPr>
          <p:cNvGrpSpPr/>
          <p:nvPr/>
        </p:nvGrpSpPr>
        <p:grpSpPr>
          <a:xfrm>
            <a:off x="7418275" y="1558571"/>
            <a:ext cx="1966680" cy="1165680"/>
            <a:chOff x="7418275" y="1558571"/>
            <a:chExt cx="1966680" cy="11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85B7EC08-9C80-41D1-ADF2-161D19A4CC86}"/>
                    </a:ext>
                  </a:extLst>
                </p14:cNvPr>
                <p14:cNvContentPartPr/>
                <p14:nvPr/>
              </p14:nvContentPartPr>
              <p14:xfrm>
                <a:off x="7418275" y="2680331"/>
                <a:ext cx="640080" cy="4392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85B7EC08-9C80-41D1-ADF2-161D19A4CC8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09635" y="2671691"/>
                  <a:ext cx="657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9953A740-7730-4E04-AB6C-FE5BB572E593}"/>
                    </a:ext>
                  </a:extLst>
                </p14:cNvPr>
                <p14:cNvContentPartPr/>
                <p14:nvPr/>
              </p14:nvContentPartPr>
              <p14:xfrm>
                <a:off x="7804915" y="2165531"/>
                <a:ext cx="356400" cy="42228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9953A740-7730-4E04-AB6C-FE5BB572E59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796275" y="2156531"/>
                  <a:ext cx="3740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53E74206-E09D-4601-9BD8-6EFD2331621B}"/>
                    </a:ext>
                  </a:extLst>
                </p14:cNvPr>
                <p14:cNvContentPartPr/>
                <p14:nvPr/>
              </p14:nvContentPartPr>
              <p14:xfrm>
                <a:off x="8122795" y="2109731"/>
                <a:ext cx="133560" cy="11520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53E74206-E09D-4601-9BD8-6EFD2331621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114155" y="2100731"/>
                  <a:ext cx="151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3438081B-E1FF-4DC3-BA53-DED32ABA4697}"/>
                    </a:ext>
                  </a:extLst>
                </p14:cNvPr>
                <p14:cNvContentPartPr/>
                <p14:nvPr/>
              </p14:nvContentPartPr>
              <p14:xfrm>
                <a:off x="8402155" y="1833611"/>
                <a:ext cx="262080" cy="19944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3438081B-E1FF-4DC3-BA53-DED32ABA469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93155" y="1824611"/>
                  <a:ext cx="279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F64AB2A6-64F2-433A-89C4-3A179661847D}"/>
                    </a:ext>
                  </a:extLst>
                </p14:cNvPr>
                <p14:cNvContentPartPr/>
                <p14:nvPr/>
              </p14:nvContentPartPr>
              <p14:xfrm>
                <a:off x="8618875" y="1818131"/>
                <a:ext cx="180000" cy="9000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F64AB2A6-64F2-433A-89C4-3A179661847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610235" y="1809491"/>
                  <a:ext cx="197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DD26188A-983E-4CBE-97E2-337798AB2B88}"/>
                    </a:ext>
                  </a:extLst>
                </p14:cNvPr>
                <p14:cNvContentPartPr/>
                <p14:nvPr/>
              </p14:nvContentPartPr>
              <p14:xfrm>
                <a:off x="8452195" y="1821731"/>
                <a:ext cx="419040" cy="26028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DD26188A-983E-4CBE-97E2-337798AB2B8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443555" y="1812731"/>
                  <a:ext cx="4366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4937316B-0C1A-460A-9242-69AB5371E8D7}"/>
                    </a:ext>
                  </a:extLst>
                </p14:cNvPr>
                <p14:cNvContentPartPr/>
                <p14:nvPr/>
              </p14:nvContentPartPr>
              <p14:xfrm>
                <a:off x="8529595" y="2003531"/>
                <a:ext cx="260280" cy="30096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4937316B-0C1A-460A-9242-69AB5371E8D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520595" y="1994891"/>
                  <a:ext cx="2779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888834D4-3F33-4C81-8FE9-AAFD7BCF95E0}"/>
                    </a:ext>
                  </a:extLst>
                </p14:cNvPr>
                <p14:cNvContentPartPr/>
                <p14:nvPr/>
              </p14:nvContentPartPr>
              <p14:xfrm>
                <a:off x="8803915" y="2010731"/>
                <a:ext cx="178920" cy="20160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888834D4-3F33-4C81-8FE9-AAFD7BCF95E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95275" y="2001731"/>
                  <a:ext cx="1965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C561B7DB-00CF-4605-933E-47EAE0879097}"/>
                    </a:ext>
                  </a:extLst>
                </p14:cNvPr>
                <p14:cNvContentPartPr/>
                <p14:nvPr/>
              </p14:nvContentPartPr>
              <p14:xfrm>
                <a:off x="8743795" y="2040251"/>
                <a:ext cx="246960" cy="6192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C561B7DB-00CF-4605-933E-47EAE087909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34795" y="2031251"/>
                  <a:ext cx="264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43CFD974-AE4E-43DF-88E3-3B6B4FD6FEB2}"/>
                    </a:ext>
                  </a:extLst>
                </p14:cNvPr>
                <p14:cNvContentPartPr/>
                <p14:nvPr/>
              </p14:nvContentPartPr>
              <p14:xfrm>
                <a:off x="8952235" y="1782851"/>
                <a:ext cx="185400" cy="17964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43CFD974-AE4E-43DF-88E3-3B6B4FD6FEB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943595" y="1774211"/>
                  <a:ext cx="203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8809CE97-350D-4A15-AC98-D84E6EE211E3}"/>
                    </a:ext>
                  </a:extLst>
                </p14:cNvPr>
                <p14:cNvContentPartPr/>
                <p14:nvPr/>
              </p14:nvContentPartPr>
              <p14:xfrm>
                <a:off x="9221515" y="1558571"/>
                <a:ext cx="163440" cy="23220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8809CE97-350D-4A15-AC98-D84E6EE211E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212515" y="1549931"/>
                  <a:ext cx="181080" cy="24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659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957D42FE-6D81-40B3-B15D-D5378D969060}"/>
              </a:ext>
            </a:extLst>
          </p:cNvPr>
          <p:cNvGrpSpPr/>
          <p:nvPr/>
        </p:nvGrpSpPr>
        <p:grpSpPr>
          <a:xfrm>
            <a:off x="-236795" y="-96314"/>
            <a:ext cx="3396477" cy="2114636"/>
            <a:chOff x="730252" y="1376956"/>
            <a:chExt cx="5688089" cy="2752632"/>
          </a:xfrm>
        </p:grpSpPr>
        <p:pic>
          <p:nvPicPr>
            <p:cNvPr id="3" name="Espaço Reservado para Conteúdo 3">
              <a:extLst>
                <a:ext uri="{FF2B5EF4-FFF2-40B4-BE49-F238E27FC236}">
                  <a16:creationId xmlns:a16="http://schemas.microsoft.com/office/drawing/2014/main" id="{46F40634-2C3A-466A-B3A2-E67ACD8884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71" b="41185"/>
            <a:stretch/>
          </p:blipFill>
          <p:spPr>
            <a:xfrm>
              <a:off x="730252" y="1376956"/>
              <a:ext cx="5688089" cy="275263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EF5D1816-73FC-4F6D-A3C1-28AAD034919E}"/>
                    </a:ext>
                  </a:extLst>
                </p14:cNvPr>
                <p14:cNvContentPartPr/>
                <p14:nvPr/>
              </p14:nvContentPartPr>
              <p14:xfrm>
                <a:off x="2902593" y="2619712"/>
                <a:ext cx="1432080" cy="16056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EF5D1816-73FC-4F6D-A3C1-28AAD034919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87525" y="2608009"/>
                  <a:ext cx="1461614" cy="18349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C2FFD41B-C2F9-43D6-91EB-9DC3477564AB}"/>
                </a:ext>
              </a:extLst>
            </p:cNvPr>
            <p:cNvGrpSpPr/>
            <p:nvPr/>
          </p:nvGrpSpPr>
          <p:grpSpPr>
            <a:xfrm>
              <a:off x="4136673" y="2680552"/>
              <a:ext cx="217800" cy="133920"/>
              <a:chOff x="4136673" y="2680228"/>
              <a:chExt cx="217800" cy="13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8" name="Tinta 7">
                    <a:extLst>
                      <a:ext uri="{FF2B5EF4-FFF2-40B4-BE49-F238E27FC236}">
                        <a16:creationId xmlns:a16="http://schemas.microsoft.com/office/drawing/2014/main" id="{6F6A8872-446C-411F-83B2-23DC2FD4112A}"/>
                      </a:ext>
                    </a:extLst>
                  </p14:cNvPr>
                  <p14:cNvContentPartPr/>
                  <p14:nvPr/>
                </p14:nvContentPartPr>
                <p14:xfrm>
                  <a:off x="4136673" y="2680228"/>
                  <a:ext cx="217800" cy="72720"/>
                </p14:xfrm>
              </p:contentPart>
            </mc:Choice>
            <mc:Fallback xmlns="">
              <p:pic>
                <p:nvPicPr>
                  <p:cNvPr id="8" name="Tinta 7">
                    <a:extLst>
                      <a:ext uri="{FF2B5EF4-FFF2-40B4-BE49-F238E27FC236}">
                        <a16:creationId xmlns:a16="http://schemas.microsoft.com/office/drawing/2014/main" id="{6F6A8872-446C-411F-83B2-23DC2FD4112A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121632" y="2668499"/>
                    <a:ext cx="247281" cy="957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9" name="Tinta 8">
                    <a:extLst>
                      <a:ext uri="{FF2B5EF4-FFF2-40B4-BE49-F238E27FC236}">
                        <a16:creationId xmlns:a16="http://schemas.microsoft.com/office/drawing/2014/main" id="{F2A34EA0-81CC-4F5E-B991-1D18663B178B}"/>
                      </a:ext>
                    </a:extLst>
                  </p14:cNvPr>
                  <p14:cNvContentPartPr/>
                  <p14:nvPr/>
                </p14:nvContentPartPr>
                <p14:xfrm>
                  <a:off x="4234233" y="2760148"/>
                  <a:ext cx="106920" cy="54000"/>
                </p14:xfrm>
              </p:contentPart>
            </mc:Choice>
            <mc:Fallback xmlns="">
              <p:pic>
                <p:nvPicPr>
                  <p:cNvPr id="9" name="Tinta 8">
                    <a:extLst>
                      <a:ext uri="{FF2B5EF4-FFF2-40B4-BE49-F238E27FC236}">
                        <a16:creationId xmlns:a16="http://schemas.microsoft.com/office/drawing/2014/main" id="{F2A34EA0-81CC-4F5E-B991-1D18663B178B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219216" y="2748409"/>
                    <a:ext cx="136353" cy="77009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52FAE4C4-1F6A-4EFB-B9F8-0F322FA36C56}"/>
                </a:ext>
              </a:extLst>
            </p:cNvPr>
            <p:cNvSpPr txBox="1"/>
            <p:nvPr/>
          </p:nvSpPr>
          <p:spPr>
            <a:xfrm>
              <a:off x="4562907" y="2612512"/>
              <a:ext cx="390618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V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E63FCC25-932B-4251-9287-5D450DDE87F9}"/>
                </a:ext>
              </a:extLst>
            </p:cNvPr>
            <p:cNvSpPr txBox="1"/>
            <p:nvPr/>
          </p:nvSpPr>
          <p:spPr>
            <a:xfrm>
              <a:off x="4438834" y="3223274"/>
              <a:ext cx="1548778" cy="56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/>
                <a:t>Biorreator homogêneo</a:t>
              </a: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318DB85F-399A-42AF-9126-095C685BFAB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/>
              <a:t>                                                                 Balanço material para células (intervalo dt)</a:t>
            </a:r>
            <a:endParaRPr lang="pt-BR" sz="2000" b="1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F04604F-59EE-4D01-9946-C2CEED838D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633" y="3887678"/>
            <a:ext cx="2086377" cy="85603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056837C-EF41-4A6A-8485-96AEBFA317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0081" y="3887678"/>
            <a:ext cx="1571223" cy="972766"/>
          </a:xfrm>
          <a:prstGeom prst="rect">
            <a:avLst/>
          </a:prstGeom>
        </p:spPr>
      </p:pic>
      <p:pic>
        <p:nvPicPr>
          <p:cNvPr id="13" name="Espaço Reservado para Conteúdo 20">
            <a:extLst>
              <a:ext uri="{FF2B5EF4-FFF2-40B4-BE49-F238E27FC236}">
                <a16:creationId xmlns:a16="http://schemas.microsoft.com/office/drawing/2014/main" id="{AB12404E-C8D1-4F4E-9210-5A02B54343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1304" y="3887678"/>
            <a:ext cx="2678806" cy="100519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631968F-CE77-422F-8D6E-21438529CB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1295" y="4017379"/>
            <a:ext cx="2678806" cy="7457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726290A6-DA74-440C-B12C-0EC6F7F4C13F}"/>
                  </a:ext>
                </a:extLst>
              </p14:cNvPr>
              <p14:cNvContentPartPr/>
              <p14:nvPr/>
            </p14:nvContentPartPr>
            <p14:xfrm>
              <a:off x="1057680" y="171000"/>
              <a:ext cx="1006560" cy="295344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726290A6-DA74-440C-B12C-0EC6F7F4C13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8320" y="161640"/>
                <a:ext cx="1025280" cy="29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440D77CE-1939-4BA0-8713-495210665C12}"/>
                  </a:ext>
                </a:extLst>
              </p14:cNvPr>
              <p14:cNvContentPartPr/>
              <p14:nvPr/>
            </p14:nvContentPartPr>
            <p14:xfrm>
              <a:off x="7683987" y="601691"/>
              <a:ext cx="1206360" cy="40680"/>
            </p14:xfrm>
          </p:contentPart>
        </mc:Choice>
        <mc:Fallback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440D77CE-1939-4BA0-8713-495210665C1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75347" y="592691"/>
                <a:ext cx="12240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02D3669F-6D4B-4782-9241-9144435639F3}"/>
                  </a:ext>
                </a:extLst>
              </p14:cNvPr>
              <p14:cNvContentPartPr/>
              <p14:nvPr/>
            </p14:nvContentPartPr>
            <p14:xfrm>
              <a:off x="4110267" y="980771"/>
              <a:ext cx="260280" cy="320760"/>
            </p14:xfrm>
          </p:contentPart>
        </mc:Choice>
        <mc:Fallback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02D3669F-6D4B-4782-9241-9144435639F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01627" y="971771"/>
                <a:ext cx="27792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C5B9A79C-B3F3-4E3E-85C8-5BD3D0FF5C15}"/>
                  </a:ext>
                </a:extLst>
              </p14:cNvPr>
              <p14:cNvContentPartPr/>
              <p14:nvPr/>
            </p14:nvContentPartPr>
            <p14:xfrm>
              <a:off x="4426347" y="934331"/>
              <a:ext cx="412560" cy="399240"/>
            </p14:xfrm>
          </p:contentPart>
        </mc:Choice>
        <mc:Fallback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C5B9A79C-B3F3-4E3E-85C8-5BD3D0FF5C1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17707" y="925691"/>
                <a:ext cx="4302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B7979AF4-DF9A-436C-B843-8C633F2750BE}"/>
                  </a:ext>
                </a:extLst>
              </p14:cNvPr>
              <p14:cNvContentPartPr/>
              <p14:nvPr/>
            </p14:nvContentPartPr>
            <p14:xfrm>
              <a:off x="4888587" y="934691"/>
              <a:ext cx="370440" cy="356040"/>
            </p14:xfrm>
          </p:contentPart>
        </mc:Choice>
        <mc:Fallback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B7979AF4-DF9A-436C-B843-8C633F2750B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79947" y="926051"/>
                <a:ext cx="38808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6CA76309-5C9C-4F4A-9199-4F236D20B1C2}"/>
                  </a:ext>
                </a:extLst>
              </p14:cNvPr>
              <p14:cNvContentPartPr/>
              <p14:nvPr/>
            </p14:nvContentPartPr>
            <p14:xfrm>
              <a:off x="4102347" y="1407011"/>
              <a:ext cx="1230120" cy="13320"/>
            </p14:xfrm>
          </p:contentPart>
        </mc:Choice>
        <mc:Fallback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6CA76309-5C9C-4F4A-9199-4F236D20B1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93707" y="1398371"/>
                <a:ext cx="12477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1C79884D-B798-4DCA-8A6E-008DEB5F09B9}"/>
                  </a:ext>
                </a:extLst>
              </p14:cNvPr>
              <p14:cNvContentPartPr/>
              <p14:nvPr/>
            </p14:nvContentPartPr>
            <p14:xfrm>
              <a:off x="5429307" y="1085171"/>
              <a:ext cx="79200" cy="63720"/>
            </p14:xfrm>
          </p:contentPart>
        </mc:Choice>
        <mc:Fallback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1C79884D-B798-4DCA-8A6E-008DEB5F09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20667" y="1076531"/>
                <a:ext cx="968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C2CB0727-871C-413F-B0D8-45B7C8DA19B0}"/>
                  </a:ext>
                </a:extLst>
              </p14:cNvPr>
              <p14:cNvContentPartPr/>
              <p14:nvPr/>
            </p14:nvContentPartPr>
            <p14:xfrm>
              <a:off x="5429307" y="931451"/>
              <a:ext cx="43920" cy="39240"/>
            </p14:xfrm>
          </p:contentPart>
        </mc:Choice>
        <mc:Fallback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C2CB0727-871C-413F-B0D8-45B7C8DA19B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20307" y="922451"/>
                <a:ext cx="6156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Agrupar 34">
            <a:extLst>
              <a:ext uri="{FF2B5EF4-FFF2-40B4-BE49-F238E27FC236}">
                <a16:creationId xmlns:a16="http://schemas.microsoft.com/office/drawing/2014/main" id="{414B9442-4991-4668-9867-67A8CCC89555}"/>
              </a:ext>
            </a:extLst>
          </p:cNvPr>
          <p:cNvGrpSpPr/>
          <p:nvPr/>
        </p:nvGrpSpPr>
        <p:grpSpPr>
          <a:xfrm>
            <a:off x="5907387" y="692411"/>
            <a:ext cx="2549880" cy="690120"/>
            <a:chOff x="5907387" y="692411"/>
            <a:chExt cx="2549880" cy="69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86F63C3E-A577-4270-93E6-3D3799C1D762}"/>
                    </a:ext>
                  </a:extLst>
                </p14:cNvPr>
                <p14:cNvContentPartPr/>
                <p14:nvPr/>
              </p14:nvContentPartPr>
              <p14:xfrm>
                <a:off x="5907387" y="902651"/>
                <a:ext cx="133920" cy="47988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86F63C3E-A577-4270-93E6-3D3799C1D76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98747" y="894011"/>
                  <a:ext cx="15156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4D4D2773-7671-4DDA-85B8-19DBC2D00951}"/>
                    </a:ext>
                  </a:extLst>
                </p14:cNvPr>
                <p14:cNvContentPartPr/>
                <p14:nvPr/>
              </p14:nvContentPartPr>
              <p14:xfrm>
                <a:off x="6092067" y="966011"/>
                <a:ext cx="454320" cy="20988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4D4D2773-7671-4DDA-85B8-19DBC2D0095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83427" y="957011"/>
                  <a:ext cx="471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CFB62CCA-4A4F-417F-B58A-8CA74AC46F3B}"/>
                    </a:ext>
                  </a:extLst>
                </p14:cNvPr>
                <p14:cNvContentPartPr/>
                <p14:nvPr/>
              </p14:nvContentPartPr>
              <p14:xfrm>
                <a:off x="6578427" y="788891"/>
                <a:ext cx="564120" cy="38988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CFB62CCA-4A4F-417F-B58A-8CA74AC46F3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69427" y="780251"/>
                  <a:ext cx="5817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3C9B2E53-3580-419C-9355-C703497C7712}"/>
                    </a:ext>
                  </a:extLst>
                </p14:cNvPr>
                <p14:cNvContentPartPr/>
                <p14:nvPr/>
              </p14:nvContentPartPr>
              <p14:xfrm>
                <a:off x="7075227" y="954851"/>
                <a:ext cx="360" cy="36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3C9B2E53-3580-419C-9355-C703497C771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66227" y="9458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64DCC7EA-E9E0-47D2-8BE0-CB3DE2CAEB7B}"/>
                    </a:ext>
                  </a:extLst>
                </p14:cNvPr>
                <p14:cNvContentPartPr/>
                <p14:nvPr/>
              </p14:nvContentPartPr>
              <p14:xfrm>
                <a:off x="7179987" y="901931"/>
                <a:ext cx="777240" cy="24732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64DCC7EA-E9E0-47D2-8BE0-CB3DE2CAEB7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71347" y="893291"/>
                  <a:ext cx="7948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C8B9364F-7190-4595-A3A8-6BEB23AB37A3}"/>
                    </a:ext>
                  </a:extLst>
                </p14:cNvPr>
                <p14:cNvContentPartPr/>
                <p14:nvPr/>
              </p14:nvContentPartPr>
              <p14:xfrm>
                <a:off x="8055507" y="696011"/>
                <a:ext cx="76320" cy="36540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C8B9364F-7190-4595-A3A8-6BEB23AB37A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46867" y="687371"/>
                  <a:ext cx="939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E6C44D5F-95A4-4B7C-9F2B-B8C71BF068B0}"/>
                    </a:ext>
                  </a:extLst>
                </p14:cNvPr>
                <p14:cNvContentPartPr/>
                <p14:nvPr/>
              </p14:nvContentPartPr>
              <p14:xfrm>
                <a:off x="7959747" y="900491"/>
                <a:ext cx="132840" cy="504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E6C44D5F-95A4-4B7C-9F2B-B8C71BF068B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50747" y="891491"/>
                  <a:ext cx="150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774D8B3D-BB4B-49B7-AE75-889FB34B0BEA}"/>
                    </a:ext>
                  </a:extLst>
                </p14:cNvPr>
                <p14:cNvContentPartPr/>
                <p14:nvPr/>
              </p14:nvContentPartPr>
              <p14:xfrm>
                <a:off x="8175027" y="988331"/>
                <a:ext cx="124920" cy="8424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774D8B3D-BB4B-49B7-AE75-889FB34B0BE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66027" y="979691"/>
                  <a:ext cx="142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0169696C-B785-4AF0-9E2E-F911DF3E118A}"/>
                    </a:ext>
                  </a:extLst>
                </p14:cNvPr>
                <p14:cNvContentPartPr/>
                <p14:nvPr/>
              </p14:nvContentPartPr>
              <p14:xfrm>
                <a:off x="8376987" y="692411"/>
                <a:ext cx="80280" cy="54000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0169696C-B785-4AF0-9E2E-F911DF3E118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68347" y="683771"/>
                  <a:ext cx="97920" cy="55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295E5997-16E9-4A07-9D52-2174A15BC4E3}"/>
              </a:ext>
            </a:extLst>
          </p:cNvPr>
          <p:cNvGrpSpPr/>
          <p:nvPr/>
        </p:nvGrpSpPr>
        <p:grpSpPr>
          <a:xfrm>
            <a:off x="4941147" y="1539491"/>
            <a:ext cx="1500480" cy="525960"/>
            <a:chOff x="4941147" y="1539491"/>
            <a:chExt cx="1500480" cy="52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9F0B175B-7996-4579-9F97-AC3A35227580}"/>
                    </a:ext>
                  </a:extLst>
                </p14:cNvPr>
                <p14:cNvContentPartPr/>
                <p14:nvPr/>
              </p14:nvContentPartPr>
              <p14:xfrm>
                <a:off x="4941147" y="1591691"/>
                <a:ext cx="209160" cy="25884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9F0B175B-7996-4579-9F97-AC3A3522758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32147" y="1582691"/>
                  <a:ext cx="2268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19966189-A34A-463A-AD4F-6E07E97F03FB}"/>
                    </a:ext>
                  </a:extLst>
                </p14:cNvPr>
                <p14:cNvContentPartPr/>
                <p14:nvPr/>
              </p14:nvContentPartPr>
              <p14:xfrm>
                <a:off x="5209707" y="1676291"/>
                <a:ext cx="436680" cy="38916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19966189-A34A-463A-AD4F-6E07E97F03F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00707" y="1667651"/>
                  <a:ext cx="4543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9F60E336-AEDF-429E-99C1-A4452A8649F0}"/>
                    </a:ext>
                  </a:extLst>
                </p14:cNvPr>
                <p14:cNvContentPartPr/>
                <p14:nvPr/>
              </p14:nvContentPartPr>
              <p14:xfrm>
                <a:off x="5690667" y="1644611"/>
                <a:ext cx="273240" cy="18648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9F60E336-AEDF-429E-99C1-A4452A8649F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682027" y="1635611"/>
                  <a:ext cx="290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BC8547F2-9DCB-48F5-B600-00BFE2B1DC81}"/>
                    </a:ext>
                  </a:extLst>
                </p14:cNvPr>
                <p14:cNvContentPartPr/>
                <p14:nvPr/>
              </p14:nvContentPartPr>
              <p14:xfrm>
                <a:off x="6001707" y="1673051"/>
                <a:ext cx="101520" cy="10476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BC8547F2-9DCB-48F5-B600-00BFE2B1DC8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93067" y="1664051"/>
                  <a:ext cx="119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693DF9F8-9861-45C5-A570-8F29B94CA0F1}"/>
                    </a:ext>
                  </a:extLst>
                </p14:cNvPr>
                <p14:cNvContentPartPr/>
                <p14:nvPr/>
              </p14:nvContentPartPr>
              <p14:xfrm>
                <a:off x="5807307" y="1539491"/>
                <a:ext cx="173520" cy="3708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693DF9F8-9861-45C5-A570-8F29B94CA0F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98307" y="1530491"/>
                  <a:ext cx="191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AA5300F2-EA9C-405C-9963-FD93D106F0FE}"/>
                    </a:ext>
                  </a:extLst>
                </p14:cNvPr>
                <p14:cNvContentPartPr/>
                <p14:nvPr/>
              </p14:nvContentPartPr>
              <p14:xfrm>
                <a:off x="6264147" y="1607891"/>
                <a:ext cx="177480" cy="20484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AA5300F2-EA9C-405C-9963-FD93D106F0F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55147" y="1599251"/>
                  <a:ext cx="19512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E841C77C-BB3A-4A87-9579-F81D5F91FE71}"/>
              </a:ext>
            </a:extLst>
          </p:cNvPr>
          <p:cNvGrpSpPr/>
          <p:nvPr/>
        </p:nvGrpSpPr>
        <p:grpSpPr>
          <a:xfrm>
            <a:off x="6823227" y="1340771"/>
            <a:ext cx="936000" cy="441000"/>
            <a:chOff x="6823227" y="1340771"/>
            <a:chExt cx="93600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91B9823A-60AE-44DB-88FD-38F3A5E1333E}"/>
                    </a:ext>
                  </a:extLst>
                </p14:cNvPr>
                <p14:cNvContentPartPr/>
                <p14:nvPr/>
              </p14:nvContentPartPr>
              <p14:xfrm>
                <a:off x="6823227" y="1340771"/>
                <a:ext cx="100080" cy="37260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91B9823A-60AE-44DB-88FD-38F3A5E1333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14227" y="1332131"/>
                  <a:ext cx="1177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36ABBB91-9AD3-4A2D-B463-9D2CF5CFC9D1}"/>
                    </a:ext>
                  </a:extLst>
                </p14:cNvPr>
                <p14:cNvContentPartPr/>
                <p14:nvPr/>
              </p14:nvContentPartPr>
              <p14:xfrm>
                <a:off x="7039587" y="1360931"/>
                <a:ext cx="175680" cy="23184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36ABBB91-9AD3-4A2D-B463-9D2CF5CFC9D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030947" y="1352291"/>
                  <a:ext cx="193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4ABD9BF5-7C39-4F5A-8317-149DC86366F1}"/>
                    </a:ext>
                  </a:extLst>
                </p14:cNvPr>
                <p14:cNvContentPartPr/>
                <p14:nvPr/>
              </p14:nvContentPartPr>
              <p14:xfrm>
                <a:off x="7307427" y="1380011"/>
                <a:ext cx="9720" cy="40176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4ABD9BF5-7C39-4F5A-8317-149DC86366F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98787" y="1371011"/>
                  <a:ext cx="2736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6C58DEC5-FB2F-4138-B804-55DABD31072A}"/>
                    </a:ext>
                  </a:extLst>
                </p14:cNvPr>
                <p14:cNvContentPartPr/>
                <p14:nvPr/>
              </p14:nvContentPartPr>
              <p14:xfrm>
                <a:off x="7422987" y="1390451"/>
                <a:ext cx="336240" cy="37476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6C58DEC5-FB2F-4138-B804-55DABD31072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13987" y="1381811"/>
                  <a:ext cx="353880" cy="39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C9D5707C-6832-4128-BEE0-F5D61918C28E}"/>
              </a:ext>
            </a:extLst>
          </p:cNvPr>
          <p:cNvGrpSpPr/>
          <p:nvPr/>
        </p:nvGrpSpPr>
        <p:grpSpPr>
          <a:xfrm>
            <a:off x="8202387" y="1309091"/>
            <a:ext cx="1101960" cy="484560"/>
            <a:chOff x="8202387" y="1309091"/>
            <a:chExt cx="1101960" cy="4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1E795907-7C21-4AAE-8747-956224785B96}"/>
                    </a:ext>
                  </a:extLst>
                </p14:cNvPr>
                <p14:cNvContentPartPr/>
                <p14:nvPr/>
              </p14:nvContentPartPr>
              <p14:xfrm>
                <a:off x="8202387" y="1594931"/>
                <a:ext cx="25200" cy="19872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1E795907-7C21-4AAE-8747-956224785B9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93747" y="1586291"/>
                  <a:ext cx="42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C805095E-E51D-47E3-8782-620CDC4EE1B1}"/>
                    </a:ext>
                  </a:extLst>
                </p14:cNvPr>
                <p14:cNvContentPartPr/>
                <p14:nvPr/>
              </p14:nvContentPartPr>
              <p14:xfrm>
                <a:off x="8215707" y="1370651"/>
                <a:ext cx="16200" cy="1908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C805095E-E51D-47E3-8782-620CDC4EE1B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06707" y="1361651"/>
                  <a:ext cx="33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0A6AEA1E-5F3E-4236-96D2-D63E70D8E8B1}"/>
                    </a:ext>
                  </a:extLst>
                </p14:cNvPr>
                <p14:cNvContentPartPr/>
                <p14:nvPr/>
              </p14:nvContentPartPr>
              <p14:xfrm>
                <a:off x="8476707" y="1375691"/>
                <a:ext cx="234720" cy="25272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0A6AEA1E-5F3E-4236-96D2-D63E70D8E8B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467707" y="1367051"/>
                  <a:ext cx="2523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C1AFE52E-CEFC-420E-8563-986FEDCA258B}"/>
                    </a:ext>
                  </a:extLst>
                </p14:cNvPr>
                <p14:cNvContentPartPr/>
                <p14:nvPr/>
              </p14:nvContentPartPr>
              <p14:xfrm>
                <a:off x="8862627" y="1309091"/>
                <a:ext cx="157680" cy="24408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C1AFE52E-CEFC-420E-8563-986FEDCA258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53987" y="1300451"/>
                  <a:ext cx="1753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E404AAE8-E2FE-4B25-91B4-004366EB05C6}"/>
                    </a:ext>
                  </a:extLst>
                </p14:cNvPr>
                <p14:cNvContentPartPr/>
                <p14:nvPr/>
              </p14:nvContentPartPr>
              <p14:xfrm>
                <a:off x="8782707" y="1322051"/>
                <a:ext cx="159120" cy="6516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E404AAE8-E2FE-4B25-91B4-004366EB05C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73707" y="1313411"/>
                  <a:ext cx="176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34B25865-F6EA-4EF4-B2A1-38552AD07A4B}"/>
                    </a:ext>
                  </a:extLst>
                </p14:cNvPr>
                <p14:cNvContentPartPr/>
                <p14:nvPr/>
              </p14:nvContentPartPr>
              <p14:xfrm>
                <a:off x="9172587" y="1413131"/>
                <a:ext cx="131760" cy="2160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34B25865-F6EA-4EF4-B2A1-38552AD07A4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163587" y="1404131"/>
                  <a:ext cx="149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6C646A21-FF7A-491E-AFF1-E2ABB892832F}"/>
                    </a:ext>
                  </a:extLst>
                </p14:cNvPr>
                <p14:cNvContentPartPr/>
                <p14:nvPr/>
              </p14:nvContentPartPr>
              <p14:xfrm>
                <a:off x="9122547" y="1552451"/>
                <a:ext cx="164520" cy="3564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6C646A21-FF7A-491E-AFF1-E2ABB892832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13907" y="1543451"/>
                  <a:ext cx="1821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6F072BA7-57BC-4DF5-896D-3FB0148B90EC}"/>
              </a:ext>
            </a:extLst>
          </p:cNvPr>
          <p:cNvGrpSpPr/>
          <p:nvPr/>
        </p:nvGrpSpPr>
        <p:grpSpPr>
          <a:xfrm>
            <a:off x="9564987" y="1035131"/>
            <a:ext cx="1812600" cy="503640"/>
            <a:chOff x="9564987" y="1035131"/>
            <a:chExt cx="1812600" cy="50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23FC49BE-0510-497E-BF1B-9718E544B565}"/>
                    </a:ext>
                  </a:extLst>
                </p14:cNvPr>
                <p14:cNvContentPartPr/>
                <p14:nvPr/>
              </p14:nvContentPartPr>
              <p14:xfrm>
                <a:off x="9564987" y="1272011"/>
                <a:ext cx="92160" cy="22644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23FC49BE-0510-497E-BF1B-9718E544B56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555987" y="1263371"/>
                  <a:ext cx="109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B00526C0-B6BC-4527-B2A3-72AA392718BD}"/>
                    </a:ext>
                  </a:extLst>
                </p14:cNvPr>
                <p14:cNvContentPartPr/>
                <p14:nvPr/>
              </p14:nvContentPartPr>
              <p14:xfrm>
                <a:off x="9777387" y="1365611"/>
                <a:ext cx="114840" cy="15156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B00526C0-B6BC-4527-B2A3-72AA392718B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768747" y="1356971"/>
                  <a:ext cx="132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72D1C42C-E541-4AC5-8E18-CC7E05FE2452}"/>
                    </a:ext>
                  </a:extLst>
                </p14:cNvPr>
                <p14:cNvContentPartPr/>
                <p14:nvPr/>
              </p14:nvContentPartPr>
              <p14:xfrm>
                <a:off x="9814107" y="1236011"/>
                <a:ext cx="106560" cy="7236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72D1C42C-E541-4AC5-8E18-CC7E05FE245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805467" y="1227011"/>
                  <a:ext cx="124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2F6E85F8-A74C-48E1-916A-B57D14488847}"/>
                    </a:ext>
                  </a:extLst>
                </p14:cNvPr>
                <p14:cNvContentPartPr/>
                <p14:nvPr/>
              </p14:nvContentPartPr>
              <p14:xfrm>
                <a:off x="10043787" y="1320251"/>
                <a:ext cx="446760" cy="21852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2F6E85F8-A74C-48E1-916A-B57D1448884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035147" y="1311251"/>
                  <a:ext cx="464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F4F50D1A-0E44-44DA-9AD5-DF083EEECEC3}"/>
                    </a:ext>
                  </a:extLst>
                </p14:cNvPr>
                <p14:cNvContentPartPr/>
                <p14:nvPr/>
              </p14:nvContentPartPr>
              <p14:xfrm>
                <a:off x="10466427" y="1263011"/>
                <a:ext cx="360" cy="36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F4F50D1A-0E44-44DA-9AD5-DF083EEECEC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57787" y="12543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11D9D499-FCBC-47ED-9797-93BC21ED5DBA}"/>
                    </a:ext>
                  </a:extLst>
                </p14:cNvPr>
                <p14:cNvContentPartPr/>
                <p14:nvPr/>
              </p14:nvContentPartPr>
              <p14:xfrm>
                <a:off x="10508547" y="1346171"/>
                <a:ext cx="294480" cy="8748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11D9D499-FCBC-47ED-9797-93BC21ED5DB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99547" y="1337171"/>
                  <a:ext cx="312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5B54ED0D-8B49-4CA1-8BD2-8BCD52E5A63E}"/>
                    </a:ext>
                  </a:extLst>
                </p14:cNvPr>
                <p14:cNvContentPartPr/>
                <p14:nvPr/>
              </p14:nvContentPartPr>
              <p14:xfrm>
                <a:off x="10862787" y="1316291"/>
                <a:ext cx="360" cy="36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5B54ED0D-8B49-4CA1-8BD2-8BCD52E5A63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54147" y="13072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7C165CE2-35A1-4C58-9F15-A71848BE819D}"/>
                    </a:ext>
                  </a:extLst>
                </p14:cNvPr>
                <p14:cNvContentPartPr/>
                <p14:nvPr/>
              </p14:nvContentPartPr>
              <p14:xfrm>
                <a:off x="10862787" y="1316291"/>
                <a:ext cx="360" cy="36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7C165CE2-35A1-4C58-9F15-A71848BE819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54147" y="13072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2FC78A50-8044-415D-AF1D-441B37B5074E}"/>
                    </a:ext>
                  </a:extLst>
                </p14:cNvPr>
                <p14:cNvContentPartPr/>
                <p14:nvPr/>
              </p14:nvContentPartPr>
              <p14:xfrm>
                <a:off x="10770987" y="1310891"/>
                <a:ext cx="189000" cy="8064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2FC78A50-8044-415D-AF1D-441B37B5074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762347" y="1301891"/>
                  <a:ext cx="206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70F28119-0C01-4604-9B24-3C3C5F0FDC42}"/>
                    </a:ext>
                  </a:extLst>
                </p14:cNvPr>
                <p14:cNvContentPartPr/>
                <p14:nvPr/>
              </p14:nvContentPartPr>
              <p14:xfrm>
                <a:off x="10982307" y="1035131"/>
                <a:ext cx="83160" cy="30816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70F28119-0C01-4604-9B24-3C3C5F0FDC4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973307" y="1026131"/>
                  <a:ext cx="1008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E8B62CCD-D593-49DB-826B-B90D9B26FA21}"/>
                    </a:ext>
                  </a:extLst>
                </p14:cNvPr>
                <p14:cNvContentPartPr/>
                <p14:nvPr/>
              </p14:nvContentPartPr>
              <p14:xfrm>
                <a:off x="10915347" y="1186331"/>
                <a:ext cx="187920" cy="972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E8B62CCD-D593-49DB-826B-B90D9B26FA2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06707" y="1177331"/>
                  <a:ext cx="205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11D5BDBF-7FBB-4FAA-8854-D0817DA51F98}"/>
                    </a:ext>
                  </a:extLst>
                </p14:cNvPr>
                <p14:cNvContentPartPr/>
                <p14:nvPr/>
              </p14:nvContentPartPr>
              <p14:xfrm>
                <a:off x="11143587" y="1246451"/>
                <a:ext cx="234000" cy="14328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11D5BDBF-7FBB-4FAA-8854-D0817DA51F9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134947" y="1237811"/>
                  <a:ext cx="25164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C38EDF6D-130E-4564-B6AF-FCB3C3D81D58}"/>
              </a:ext>
            </a:extLst>
          </p:cNvPr>
          <p:cNvGrpSpPr/>
          <p:nvPr/>
        </p:nvGrpSpPr>
        <p:grpSpPr>
          <a:xfrm>
            <a:off x="5707947" y="2229611"/>
            <a:ext cx="800280" cy="380520"/>
            <a:chOff x="5707947" y="2229611"/>
            <a:chExt cx="80028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11F7525E-62E1-4BF1-AE7B-89C63F7364B9}"/>
                    </a:ext>
                  </a:extLst>
                </p14:cNvPr>
                <p14:cNvContentPartPr/>
                <p14:nvPr/>
              </p14:nvContentPartPr>
              <p14:xfrm>
                <a:off x="5707947" y="2229611"/>
                <a:ext cx="324360" cy="38052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11F7525E-62E1-4BF1-AE7B-89C63F7364B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98947" y="2220611"/>
                  <a:ext cx="3420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A6148A07-7881-4337-A8BC-D4D7CFBFFCB2}"/>
                    </a:ext>
                  </a:extLst>
                </p14:cNvPr>
                <p14:cNvContentPartPr/>
                <p14:nvPr/>
              </p14:nvContentPartPr>
              <p14:xfrm>
                <a:off x="6190707" y="2377931"/>
                <a:ext cx="303480" cy="1332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A6148A07-7881-4337-A8BC-D4D7CFBFFCB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81707" y="2369291"/>
                  <a:ext cx="321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127509C5-0106-48BB-9E7A-9AA9C977D86F}"/>
                    </a:ext>
                  </a:extLst>
                </p14:cNvPr>
                <p14:cNvContentPartPr/>
                <p14:nvPr/>
              </p14:nvContentPartPr>
              <p14:xfrm>
                <a:off x="6246867" y="2548211"/>
                <a:ext cx="261360" cy="1692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127509C5-0106-48BB-9E7A-9AA9C977D86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238227" y="2539211"/>
                  <a:ext cx="27900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Agrupar 90">
            <a:extLst>
              <a:ext uri="{FF2B5EF4-FFF2-40B4-BE49-F238E27FC236}">
                <a16:creationId xmlns:a16="http://schemas.microsoft.com/office/drawing/2014/main" id="{E63F1891-0AFA-490F-B55D-643E66737ABB}"/>
              </a:ext>
            </a:extLst>
          </p:cNvPr>
          <p:cNvGrpSpPr/>
          <p:nvPr/>
        </p:nvGrpSpPr>
        <p:grpSpPr>
          <a:xfrm>
            <a:off x="6910347" y="1997771"/>
            <a:ext cx="3503880" cy="532440"/>
            <a:chOff x="6910347" y="1997771"/>
            <a:chExt cx="3503880" cy="53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731B2F0B-DA6B-40B3-8B92-C4B8576AFCEB}"/>
                    </a:ext>
                  </a:extLst>
                </p14:cNvPr>
                <p14:cNvContentPartPr/>
                <p14:nvPr/>
              </p14:nvContentPartPr>
              <p14:xfrm>
                <a:off x="6910347" y="2137091"/>
                <a:ext cx="232200" cy="39312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731B2F0B-DA6B-40B3-8B92-C4B8576AFCE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01347" y="2128091"/>
                  <a:ext cx="2498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D40628D4-6566-4EEF-9E12-652FE7250854}"/>
                    </a:ext>
                  </a:extLst>
                </p14:cNvPr>
                <p14:cNvContentPartPr/>
                <p14:nvPr/>
              </p14:nvContentPartPr>
              <p14:xfrm>
                <a:off x="7277187" y="2233931"/>
                <a:ext cx="174240" cy="23076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D40628D4-6566-4EEF-9E12-652FE725085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268547" y="2225291"/>
                  <a:ext cx="191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A1F55B79-F003-4FCA-A329-92422C194AC5}"/>
                    </a:ext>
                  </a:extLst>
                </p14:cNvPr>
                <p14:cNvContentPartPr/>
                <p14:nvPr/>
              </p14:nvContentPartPr>
              <p14:xfrm>
                <a:off x="7253787" y="2201891"/>
                <a:ext cx="148680" cy="2988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A1F55B79-F003-4FCA-A329-92422C194AC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244787" y="2193251"/>
                  <a:ext cx="166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F546455A-370E-4AFE-B938-F03273365952}"/>
                    </a:ext>
                  </a:extLst>
                </p14:cNvPr>
                <p14:cNvContentPartPr/>
                <p14:nvPr/>
              </p14:nvContentPartPr>
              <p14:xfrm>
                <a:off x="7590387" y="2243291"/>
                <a:ext cx="154080" cy="18000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F546455A-370E-4AFE-B938-F0327336595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81387" y="2234651"/>
                  <a:ext cx="171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92A46A9F-A01D-4CDB-9DBD-56BC52984FEE}"/>
                    </a:ext>
                  </a:extLst>
                </p14:cNvPr>
                <p14:cNvContentPartPr/>
                <p14:nvPr/>
              </p14:nvContentPartPr>
              <p14:xfrm>
                <a:off x="7904667" y="2303771"/>
                <a:ext cx="298440" cy="13608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92A46A9F-A01D-4CDB-9DBD-56BC52984FE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95667" y="2294771"/>
                  <a:ext cx="316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72C735CE-C9DE-46E9-A689-6130091C655C}"/>
                    </a:ext>
                  </a:extLst>
                </p14:cNvPr>
                <p14:cNvContentPartPr/>
                <p14:nvPr/>
              </p14:nvContentPartPr>
              <p14:xfrm>
                <a:off x="8339187" y="2167691"/>
                <a:ext cx="140400" cy="20952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72C735CE-C9DE-46E9-A689-6130091C655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30187" y="2159051"/>
                  <a:ext cx="158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DF708F08-12EB-4169-9263-6372A46D0353}"/>
                    </a:ext>
                  </a:extLst>
                </p14:cNvPr>
                <p14:cNvContentPartPr/>
                <p14:nvPr/>
              </p14:nvContentPartPr>
              <p14:xfrm>
                <a:off x="8790627" y="2204771"/>
                <a:ext cx="138600" cy="2700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DF708F08-12EB-4169-9263-6372A46D035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781627" y="2196131"/>
                  <a:ext cx="156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9746914D-F8FE-41C1-BD3A-8766F770DECE}"/>
                    </a:ext>
                  </a:extLst>
                </p14:cNvPr>
                <p14:cNvContentPartPr/>
                <p14:nvPr/>
              </p14:nvContentPartPr>
              <p14:xfrm>
                <a:off x="8710347" y="2316731"/>
                <a:ext cx="201240" cy="288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9746914D-F8FE-41C1-BD3A-8766F770DEC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01707" y="2307731"/>
                  <a:ext cx="218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288BD276-6BB7-479C-8F27-DF76BF63A0D0}"/>
                    </a:ext>
                  </a:extLst>
                </p14:cNvPr>
                <p14:cNvContentPartPr/>
                <p14:nvPr/>
              </p14:nvContentPartPr>
              <p14:xfrm>
                <a:off x="9153867" y="2168051"/>
                <a:ext cx="198720" cy="14796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288BD276-6BB7-479C-8F27-DF76BF63A0D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44867" y="2159051"/>
                  <a:ext cx="216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37E5A1CD-9832-47C0-BE23-39BE1313A05B}"/>
                    </a:ext>
                  </a:extLst>
                </p14:cNvPr>
                <p14:cNvContentPartPr/>
                <p14:nvPr/>
              </p14:nvContentPartPr>
              <p14:xfrm>
                <a:off x="9470307" y="2258771"/>
                <a:ext cx="360" cy="15264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37E5A1CD-9832-47C0-BE23-39BE1313A05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61667" y="2249771"/>
                  <a:ext cx="18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4D02806B-9A38-40EB-9CB2-E594E8B82C1A}"/>
                    </a:ext>
                  </a:extLst>
                </p14:cNvPr>
                <p14:cNvContentPartPr/>
                <p14:nvPr/>
              </p14:nvContentPartPr>
              <p14:xfrm>
                <a:off x="9673707" y="2052491"/>
                <a:ext cx="147240" cy="27720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4D02806B-9A38-40EB-9CB2-E594E8B82C1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665067" y="2043491"/>
                  <a:ext cx="1648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176F4068-B29F-49DD-BA92-C7E360B540EF}"/>
                    </a:ext>
                  </a:extLst>
                </p14:cNvPr>
                <p14:cNvContentPartPr/>
                <p14:nvPr/>
              </p14:nvContentPartPr>
              <p14:xfrm>
                <a:off x="9940107" y="2114771"/>
                <a:ext cx="140400" cy="24264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176F4068-B29F-49DD-BA92-C7E360B540E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31467" y="2105771"/>
                  <a:ext cx="158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EF9A5022-056B-4021-ADD8-814A0DB80768}"/>
                    </a:ext>
                  </a:extLst>
                </p14:cNvPr>
                <p14:cNvContentPartPr/>
                <p14:nvPr/>
              </p14:nvContentPartPr>
              <p14:xfrm>
                <a:off x="9898347" y="2001371"/>
                <a:ext cx="130320" cy="6660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EF9A5022-056B-4021-ADD8-814A0DB8076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89347" y="1992371"/>
                  <a:ext cx="147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4C6E42E9-92EB-4C36-887C-5F245CFCD7C5}"/>
                    </a:ext>
                  </a:extLst>
                </p14:cNvPr>
                <p14:cNvContentPartPr/>
                <p14:nvPr/>
              </p14:nvContentPartPr>
              <p14:xfrm>
                <a:off x="10192107" y="1997771"/>
                <a:ext cx="222120" cy="27324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4C6E42E9-92EB-4C36-887C-5F245CFCD7C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83467" y="1988771"/>
                  <a:ext cx="23976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Agrupar 122">
            <a:extLst>
              <a:ext uri="{FF2B5EF4-FFF2-40B4-BE49-F238E27FC236}">
                <a16:creationId xmlns:a16="http://schemas.microsoft.com/office/drawing/2014/main" id="{DEAEE816-1931-413B-8D7A-37C3069A4560}"/>
              </a:ext>
            </a:extLst>
          </p:cNvPr>
          <p:cNvGrpSpPr/>
          <p:nvPr/>
        </p:nvGrpSpPr>
        <p:grpSpPr>
          <a:xfrm>
            <a:off x="5177307" y="2971571"/>
            <a:ext cx="3376080" cy="1013400"/>
            <a:chOff x="5177307" y="2971571"/>
            <a:chExt cx="3376080" cy="101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5414D7D9-4145-428D-A152-866B35DE9EE2}"/>
                    </a:ext>
                  </a:extLst>
                </p14:cNvPr>
                <p14:cNvContentPartPr/>
                <p14:nvPr/>
              </p14:nvContentPartPr>
              <p14:xfrm>
                <a:off x="7102587" y="2984891"/>
                <a:ext cx="287640" cy="35388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5414D7D9-4145-428D-A152-866B35DE9EE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93947" y="2975891"/>
                  <a:ext cx="3052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E10553BB-E324-4569-86D7-7E48FC373595}"/>
                    </a:ext>
                  </a:extLst>
                </p14:cNvPr>
                <p14:cNvContentPartPr/>
                <p14:nvPr/>
              </p14:nvContentPartPr>
              <p14:xfrm>
                <a:off x="7404987" y="2971571"/>
                <a:ext cx="1148400" cy="39348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E10553BB-E324-4569-86D7-7E48FC37359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96347" y="2962571"/>
                  <a:ext cx="11660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960BCFF8-E8A9-497F-899F-D5623645B64C}"/>
                    </a:ext>
                  </a:extLst>
                </p14:cNvPr>
                <p14:cNvContentPartPr/>
                <p14:nvPr/>
              </p14:nvContentPartPr>
              <p14:xfrm>
                <a:off x="5246427" y="3007931"/>
                <a:ext cx="39960" cy="37908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960BCFF8-E8A9-497F-899F-D5623645B64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37787" y="2998931"/>
                  <a:ext cx="576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F932A098-DCB1-44AA-B89D-12488B3CD5CF}"/>
                    </a:ext>
                  </a:extLst>
                </p14:cNvPr>
                <p14:cNvContentPartPr/>
                <p14:nvPr/>
              </p14:nvContentPartPr>
              <p14:xfrm>
                <a:off x="5236347" y="3032411"/>
                <a:ext cx="278280" cy="1224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F932A098-DCB1-44AA-B89D-12488B3CD5C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227707" y="3023411"/>
                  <a:ext cx="295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1D9C90C8-75AD-4510-891D-F6A1945A4E88}"/>
                    </a:ext>
                  </a:extLst>
                </p14:cNvPr>
                <p14:cNvContentPartPr/>
                <p14:nvPr/>
              </p14:nvContentPartPr>
              <p14:xfrm>
                <a:off x="5177307" y="3171731"/>
                <a:ext cx="291600" cy="7344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1D9C90C8-75AD-4510-891D-F6A1945A4E8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68667" y="3163091"/>
                  <a:ext cx="309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00094D76-58E0-47D5-9AC1-44F9D3014135}"/>
                    </a:ext>
                  </a:extLst>
                </p14:cNvPr>
                <p14:cNvContentPartPr/>
                <p14:nvPr/>
              </p14:nvContentPartPr>
              <p14:xfrm>
                <a:off x="5668347" y="3257771"/>
                <a:ext cx="48960" cy="2808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00094D76-58E0-47D5-9AC1-44F9D301413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59347" y="3248771"/>
                  <a:ext cx="66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EDC7EC0E-A541-43EC-BA36-50381D5232EC}"/>
                    </a:ext>
                  </a:extLst>
                </p14:cNvPr>
                <p14:cNvContentPartPr/>
                <p14:nvPr/>
              </p14:nvContentPartPr>
              <p14:xfrm>
                <a:off x="6002427" y="3046451"/>
                <a:ext cx="232920" cy="36900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EDC7EC0E-A541-43EC-BA36-50381D5232E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93787" y="3037811"/>
                  <a:ext cx="2505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134E18DB-F323-4FEA-B4E6-6AAB316B5DB8}"/>
                    </a:ext>
                  </a:extLst>
                </p14:cNvPr>
                <p14:cNvContentPartPr/>
                <p14:nvPr/>
              </p14:nvContentPartPr>
              <p14:xfrm>
                <a:off x="6388347" y="3047891"/>
                <a:ext cx="120240" cy="29592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134E18DB-F323-4FEA-B4E6-6AAB316B5DB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79707" y="3038891"/>
                  <a:ext cx="1378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0D7F007C-BEF8-4057-89CE-68B4ABC15DCD}"/>
                    </a:ext>
                  </a:extLst>
                </p14:cNvPr>
                <p14:cNvContentPartPr/>
                <p14:nvPr/>
              </p14:nvContentPartPr>
              <p14:xfrm>
                <a:off x="6292947" y="3154091"/>
                <a:ext cx="186840" cy="2880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0D7F007C-BEF8-4057-89CE-68B4ABC15DC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283947" y="3145091"/>
                  <a:ext cx="204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D8C3781F-D2EC-48EC-BBCA-667E5C9A37FE}"/>
                    </a:ext>
                  </a:extLst>
                </p14:cNvPr>
                <p14:cNvContentPartPr/>
                <p14:nvPr/>
              </p14:nvContentPartPr>
              <p14:xfrm>
                <a:off x="6699387" y="3207011"/>
                <a:ext cx="188640" cy="1332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D8C3781F-D2EC-48EC-BBCA-667E5C9A37F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90387" y="3198371"/>
                  <a:ext cx="206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174E5AC0-C0F1-4FE1-871E-40C5D555BE50}"/>
                    </a:ext>
                  </a:extLst>
                </p14:cNvPr>
                <p14:cNvContentPartPr/>
                <p14:nvPr/>
              </p14:nvContentPartPr>
              <p14:xfrm>
                <a:off x="6648627" y="3373691"/>
                <a:ext cx="201240" cy="756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174E5AC0-C0F1-4FE1-871E-40C5D555BE5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39627" y="3365051"/>
                  <a:ext cx="218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7A9A6B01-D196-485E-9D1E-663B696F5F90}"/>
                    </a:ext>
                  </a:extLst>
                </p14:cNvPr>
                <p14:cNvContentPartPr/>
                <p14:nvPr/>
              </p14:nvContentPartPr>
              <p14:xfrm>
                <a:off x="5289627" y="3487451"/>
                <a:ext cx="22320" cy="21492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7A9A6B01-D196-485E-9D1E-663B696F5F9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280987" y="3478811"/>
                  <a:ext cx="39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C63CE342-4024-4E7E-939F-ECA58548B83D}"/>
                    </a:ext>
                  </a:extLst>
                </p14:cNvPr>
                <p14:cNvContentPartPr/>
                <p14:nvPr/>
              </p14:nvContentPartPr>
              <p14:xfrm>
                <a:off x="5431827" y="3533531"/>
                <a:ext cx="106560" cy="8568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C63CE342-4024-4E7E-939F-ECA58548B83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23187" y="3524891"/>
                  <a:ext cx="124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A06DF217-65BE-4EEE-BE3D-192221FD1CCB}"/>
                    </a:ext>
                  </a:extLst>
                </p14:cNvPr>
                <p14:cNvContentPartPr/>
                <p14:nvPr/>
              </p14:nvContentPartPr>
              <p14:xfrm>
                <a:off x="5211507" y="3648731"/>
                <a:ext cx="420480" cy="11268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A06DF217-65BE-4EEE-BE3D-192221FD1CC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02507" y="3640091"/>
                  <a:ext cx="438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133F8A6D-0616-49D1-92CE-F48708CC5593}"/>
                    </a:ext>
                  </a:extLst>
                </p14:cNvPr>
                <p14:cNvContentPartPr/>
                <p14:nvPr/>
              </p14:nvContentPartPr>
              <p14:xfrm>
                <a:off x="5316627" y="3770411"/>
                <a:ext cx="332280" cy="21456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133F8A6D-0616-49D1-92CE-F48708CC559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07627" y="3761411"/>
                  <a:ext cx="349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5C4CD2C5-999B-4B92-B28A-3A5F533C37DD}"/>
                    </a:ext>
                  </a:extLst>
                </p14:cNvPr>
                <p14:cNvContentPartPr/>
                <p14:nvPr/>
              </p14:nvContentPartPr>
              <p14:xfrm>
                <a:off x="5409507" y="3398891"/>
                <a:ext cx="139320" cy="24480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5C4CD2C5-999B-4B92-B28A-3A5F533C37D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00867" y="3389891"/>
                  <a:ext cx="1569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752E64AD-0FD8-4BE9-B1D8-AE58229AAC62}"/>
                    </a:ext>
                  </a:extLst>
                </p14:cNvPr>
                <p14:cNvContentPartPr/>
                <p14:nvPr/>
              </p14:nvContentPartPr>
              <p14:xfrm>
                <a:off x="5923947" y="3653771"/>
                <a:ext cx="42480" cy="5940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752E64AD-0FD8-4BE9-B1D8-AE58229AAC6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15307" y="3644771"/>
                  <a:ext cx="60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213DC20D-C1AD-4F3B-9283-A7075CBFE41D}"/>
                    </a:ext>
                  </a:extLst>
                </p14:cNvPr>
                <p14:cNvContentPartPr/>
                <p14:nvPr/>
              </p14:nvContentPartPr>
              <p14:xfrm>
                <a:off x="6125187" y="3612011"/>
                <a:ext cx="135720" cy="20268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213DC20D-C1AD-4F3B-9283-A7075CBFE41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116187" y="3603371"/>
                  <a:ext cx="153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808EC027-87A0-43B5-8C97-35CF002F5EC2}"/>
                    </a:ext>
                  </a:extLst>
                </p14:cNvPr>
                <p14:cNvContentPartPr/>
                <p14:nvPr/>
              </p14:nvContentPartPr>
              <p14:xfrm>
                <a:off x="6360987" y="3739811"/>
                <a:ext cx="9720" cy="11124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808EC027-87A0-43B5-8C97-35CF002F5EC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52347" y="3731171"/>
                  <a:ext cx="27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5FF7D99D-57D0-4569-9BF9-71C22744D3D3}"/>
                    </a:ext>
                  </a:extLst>
                </p14:cNvPr>
                <p14:cNvContentPartPr/>
                <p14:nvPr/>
              </p14:nvContentPartPr>
              <p14:xfrm>
                <a:off x="6468627" y="3534611"/>
                <a:ext cx="142200" cy="17064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5FF7D99D-57D0-4569-9BF9-71C22744D3D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59987" y="3525611"/>
                  <a:ext cx="159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951531D1-7302-428C-9A94-2EFAA5CF0285}"/>
                    </a:ext>
                  </a:extLst>
                </p14:cNvPr>
                <p14:cNvContentPartPr/>
                <p14:nvPr/>
              </p14:nvContentPartPr>
              <p14:xfrm>
                <a:off x="6694347" y="3541451"/>
                <a:ext cx="105840" cy="21528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951531D1-7302-428C-9A94-2EFAA5CF028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85707" y="3532811"/>
                  <a:ext cx="123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5B938045-5204-452D-84F2-C2D127A919D2}"/>
                    </a:ext>
                  </a:extLst>
                </p14:cNvPr>
                <p14:cNvContentPartPr/>
                <p14:nvPr/>
              </p14:nvContentPartPr>
              <p14:xfrm>
                <a:off x="6723507" y="3481331"/>
                <a:ext cx="71280" cy="504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5B938045-5204-452D-84F2-C2D127A919D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14507" y="3472331"/>
                  <a:ext cx="88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B5084435-EC2B-4338-8D9A-2208445EA5AF}"/>
                    </a:ext>
                  </a:extLst>
                </p14:cNvPr>
                <p14:cNvContentPartPr/>
                <p14:nvPr/>
              </p14:nvContentPartPr>
              <p14:xfrm>
                <a:off x="6837627" y="3588611"/>
                <a:ext cx="239400" cy="25668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B5084435-EC2B-4338-8D9A-2208445EA5A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28627" y="3579971"/>
                  <a:ext cx="2570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8CE542E5-5CA7-4CE2-928B-9BA25B0E8B70}"/>
                    </a:ext>
                  </a:extLst>
                </p14:cNvPr>
                <p14:cNvContentPartPr/>
                <p14:nvPr/>
              </p14:nvContentPartPr>
              <p14:xfrm>
                <a:off x="7346667" y="3661691"/>
                <a:ext cx="129240" cy="3492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8CE542E5-5CA7-4CE2-928B-9BA25B0E8B7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338027" y="3653051"/>
                  <a:ext cx="146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C0FCBB60-EFBB-4275-B5B2-17254A06BBED}"/>
                    </a:ext>
                  </a:extLst>
                </p14:cNvPr>
                <p14:cNvContentPartPr/>
                <p14:nvPr/>
              </p14:nvContentPartPr>
              <p14:xfrm>
                <a:off x="7333707" y="3748091"/>
                <a:ext cx="187920" cy="9972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C0FCBB60-EFBB-4275-B5B2-17254A06BBE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24707" y="3739451"/>
                  <a:ext cx="20556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4" name="Tinta 123">
                <a:extLst>
                  <a:ext uri="{FF2B5EF4-FFF2-40B4-BE49-F238E27FC236}">
                    <a16:creationId xmlns:a16="http://schemas.microsoft.com/office/drawing/2014/main" id="{4F48CDD1-08D8-4E5C-85A9-1A67703A4E5D}"/>
                  </a:ext>
                </a:extLst>
              </p14:cNvPr>
              <p14:cNvContentPartPr/>
              <p14:nvPr/>
            </p14:nvContentPartPr>
            <p14:xfrm>
              <a:off x="5466027" y="3943211"/>
              <a:ext cx="123840" cy="28800"/>
            </p14:xfrm>
          </p:contentPart>
        </mc:Choice>
        <mc:Fallback>
          <p:pic>
            <p:nvPicPr>
              <p:cNvPr id="124" name="Tinta 123">
                <a:extLst>
                  <a:ext uri="{FF2B5EF4-FFF2-40B4-BE49-F238E27FC236}">
                    <a16:creationId xmlns:a16="http://schemas.microsoft.com/office/drawing/2014/main" id="{4F48CDD1-08D8-4E5C-85A9-1A67703A4E5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412387" y="3835211"/>
                <a:ext cx="2314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5" name="Tinta 124">
                <a:extLst>
                  <a:ext uri="{FF2B5EF4-FFF2-40B4-BE49-F238E27FC236}">
                    <a16:creationId xmlns:a16="http://schemas.microsoft.com/office/drawing/2014/main" id="{F93C4C1D-B757-40CE-BE48-758AE4BE3A21}"/>
                  </a:ext>
                </a:extLst>
              </p14:cNvPr>
              <p14:cNvContentPartPr/>
              <p14:nvPr/>
            </p14:nvContentPartPr>
            <p14:xfrm>
              <a:off x="5277027" y="3710291"/>
              <a:ext cx="262800" cy="279000"/>
            </p14:xfrm>
          </p:contentPart>
        </mc:Choice>
        <mc:Fallback>
          <p:pic>
            <p:nvPicPr>
              <p:cNvPr id="125" name="Tinta 124">
                <a:extLst>
                  <a:ext uri="{FF2B5EF4-FFF2-40B4-BE49-F238E27FC236}">
                    <a16:creationId xmlns:a16="http://schemas.microsoft.com/office/drawing/2014/main" id="{F93C4C1D-B757-40CE-BE48-758AE4BE3A2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223387" y="3602651"/>
                <a:ext cx="37044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26" name="Tinta 125">
                <a:extLst>
                  <a:ext uri="{FF2B5EF4-FFF2-40B4-BE49-F238E27FC236}">
                    <a16:creationId xmlns:a16="http://schemas.microsoft.com/office/drawing/2014/main" id="{6064F3CF-260E-451F-8B3C-453D998DE017}"/>
                  </a:ext>
                </a:extLst>
              </p14:cNvPr>
              <p14:cNvContentPartPr/>
              <p14:nvPr/>
            </p14:nvContentPartPr>
            <p14:xfrm>
              <a:off x="6867507" y="3539291"/>
              <a:ext cx="183240" cy="368640"/>
            </p14:xfrm>
          </p:contentPart>
        </mc:Choice>
        <mc:Fallback>
          <p:pic>
            <p:nvPicPr>
              <p:cNvPr id="126" name="Tinta 125">
                <a:extLst>
                  <a:ext uri="{FF2B5EF4-FFF2-40B4-BE49-F238E27FC236}">
                    <a16:creationId xmlns:a16="http://schemas.microsoft.com/office/drawing/2014/main" id="{6064F3CF-260E-451F-8B3C-453D998DE01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813507" y="3431291"/>
                <a:ext cx="290880" cy="58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Agrupar 132">
            <a:extLst>
              <a:ext uri="{FF2B5EF4-FFF2-40B4-BE49-F238E27FC236}">
                <a16:creationId xmlns:a16="http://schemas.microsoft.com/office/drawing/2014/main" id="{FA07955C-E778-41DA-98BE-8ACEAB50DD8E}"/>
              </a:ext>
            </a:extLst>
          </p:cNvPr>
          <p:cNvGrpSpPr/>
          <p:nvPr/>
        </p:nvGrpSpPr>
        <p:grpSpPr>
          <a:xfrm>
            <a:off x="7858587" y="3314651"/>
            <a:ext cx="1382400" cy="405720"/>
            <a:chOff x="7858587" y="3314651"/>
            <a:chExt cx="1382400" cy="40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8FDCC482-15DC-4242-AD50-9600451DA864}"/>
                    </a:ext>
                  </a:extLst>
                </p14:cNvPr>
                <p14:cNvContentPartPr/>
                <p14:nvPr/>
              </p14:nvContentPartPr>
              <p14:xfrm>
                <a:off x="7858587" y="3461891"/>
                <a:ext cx="209520" cy="24768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8FDCC482-15DC-4242-AD50-9600451DA86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49947" y="3453251"/>
                  <a:ext cx="227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AE19402C-7E27-4855-9EA1-BBF5F6D5B9EC}"/>
                    </a:ext>
                  </a:extLst>
                </p14:cNvPr>
                <p14:cNvContentPartPr/>
                <p14:nvPr/>
              </p14:nvContentPartPr>
              <p14:xfrm>
                <a:off x="8252427" y="3611291"/>
                <a:ext cx="9720" cy="10908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AE19402C-7E27-4855-9EA1-BBF5F6D5B9E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243427" y="3602291"/>
                  <a:ext cx="27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30CDB7B5-A25B-4D17-923F-78B942B20BC6}"/>
                    </a:ext>
                  </a:extLst>
                </p14:cNvPr>
                <p14:cNvContentPartPr/>
                <p14:nvPr/>
              </p14:nvContentPartPr>
              <p14:xfrm>
                <a:off x="8416587" y="3359651"/>
                <a:ext cx="115920" cy="24444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30CDB7B5-A25B-4D17-923F-78B942B20BC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407587" y="3351011"/>
                  <a:ext cx="1335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8791BDBD-F4EE-4183-9EC1-1F03A2CF4EBC}"/>
                    </a:ext>
                  </a:extLst>
                </p14:cNvPr>
                <p14:cNvContentPartPr/>
                <p14:nvPr/>
              </p14:nvContentPartPr>
              <p14:xfrm>
                <a:off x="8646267" y="3407891"/>
                <a:ext cx="150120" cy="23256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8791BDBD-F4EE-4183-9EC1-1F03A2CF4EB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37267" y="3399251"/>
                  <a:ext cx="167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D9C70E4C-5B30-4A00-8657-8951911063C3}"/>
                    </a:ext>
                  </a:extLst>
                </p14:cNvPr>
                <p14:cNvContentPartPr/>
                <p14:nvPr/>
              </p14:nvContentPartPr>
              <p14:xfrm>
                <a:off x="8625027" y="3350291"/>
                <a:ext cx="155160" cy="3348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D9C70E4C-5B30-4A00-8657-8951911063C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16387" y="3341291"/>
                  <a:ext cx="172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8E600B93-59B4-40A8-96FC-BA0F715FE073}"/>
                    </a:ext>
                  </a:extLst>
                </p14:cNvPr>
                <p14:cNvContentPartPr/>
                <p14:nvPr/>
              </p14:nvContentPartPr>
              <p14:xfrm>
                <a:off x="8982147" y="3314651"/>
                <a:ext cx="258840" cy="37476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8E600B93-59B4-40A8-96FC-BA0F715FE07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73147" y="3306011"/>
                  <a:ext cx="276480" cy="39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985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957D42FE-6D81-40B3-B15D-D5378D969060}"/>
              </a:ext>
            </a:extLst>
          </p:cNvPr>
          <p:cNvGrpSpPr/>
          <p:nvPr/>
        </p:nvGrpSpPr>
        <p:grpSpPr>
          <a:xfrm>
            <a:off x="-236795" y="-96315"/>
            <a:ext cx="5367302" cy="3592625"/>
            <a:chOff x="730252" y="1376956"/>
            <a:chExt cx="5688089" cy="2752632"/>
          </a:xfrm>
        </p:grpSpPr>
        <p:pic>
          <p:nvPicPr>
            <p:cNvPr id="3" name="Espaço Reservado para Conteúdo 3">
              <a:extLst>
                <a:ext uri="{FF2B5EF4-FFF2-40B4-BE49-F238E27FC236}">
                  <a16:creationId xmlns:a16="http://schemas.microsoft.com/office/drawing/2014/main" id="{46F40634-2C3A-466A-B3A2-E67ACD8884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71" b="41185"/>
            <a:stretch/>
          </p:blipFill>
          <p:spPr>
            <a:xfrm>
              <a:off x="730252" y="1376956"/>
              <a:ext cx="5688089" cy="275263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EF5D1816-73FC-4F6D-A3C1-28AAD034919E}"/>
                    </a:ext>
                  </a:extLst>
                </p14:cNvPr>
                <p14:cNvContentPartPr/>
                <p14:nvPr/>
              </p14:nvContentPartPr>
              <p14:xfrm>
                <a:off x="2902593" y="2619712"/>
                <a:ext cx="1432080" cy="16056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EF5D1816-73FC-4F6D-A3C1-28AAD034919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93056" y="2612815"/>
                  <a:ext cx="1450773" cy="17407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C2FFD41B-C2F9-43D6-91EB-9DC3477564AB}"/>
                </a:ext>
              </a:extLst>
            </p:cNvPr>
            <p:cNvGrpSpPr/>
            <p:nvPr/>
          </p:nvGrpSpPr>
          <p:grpSpPr>
            <a:xfrm>
              <a:off x="4136673" y="2680552"/>
              <a:ext cx="217800" cy="133920"/>
              <a:chOff x="4136673" y="2680228"/>
              <a:chExt cx="217800" cy="1339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5">
                <p14:nvContentPartPr>
                  <p14:cNvPr id="8" name="Tinta 7">
                    <a:extLst>
                      <a:ext uri="{FF2B5EF4-FFF2-40B4-BE49-F238E27FC236}">
                        <a16:creationId xmlns:a16="http://schemas.microsoft.com/office/drawing/2014/main" id="{6F6A8872-446C-411F-83B2-23DC2FD4112A}"/>
                      </a:ext>
                    </a:extLst>
                  </p14:cNvPr>
                  <p14:cNvContentPartPr/>
                  <p14:nvPr/>
                </p14:nvContentPartPr>
                <p14:xfrm>
                  <a:off x="4136673" y="2680228"/>
                  <a:ext cx="217800" cy="72720"/>
                </p14:xfrm>
              </p:contentPart>
            </mc:Choice>
            <mc:Fallback>
              <p:pic>
                <p:nvPicPr>
                  <p:cNvPr id="8" name="Tinta 7">
                    <a:extLst>
                      <a:ext uri="{FF2B5EF4-FFF2-40B4-BE49-F238E27FC236}">
                        <a16:creationId xmlns:a16="http://schemas.microsoft.com/office/drawing/2014/main" id="{6F6A8872-446C-411F-83B2-23DC2FD4112A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127137" y="2673315"/>
                    <a:ext cx="236490" cy="862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">
                <p14:nvContentPartPr>
                  <p14:cNvPr id="9" name="Tinta 8">
                    <a:extLst>
                      <a:ext uri="{FF2B5EF4-FFF2-40B4-BE49-F238E27FC236}">
                        <a16:creationId xmlns:a16="http://schemas.microsoft.com/office/drawing/2014/main" id="{F2A34EA0-81CC-4F5E-B991-1D18663B178B}"/>
                      </a:ext>
                    </a:extLst>
                  </p14:cNvPr>
                  <p14:cNvContentPartPr/>
                  <p14:nvPr/>
                </p14:nvContentPartPr>
                <p14:xfrm>
                  <a:off x="4234233" y="2760148"/>
                  <a:ext cx="106920" cy="54000"/>
                </p14:xfrm>
              </p:contentPart>
            </mc:Choice>
            <mc:Fallback>
              <p:pic>
                <p:nvPicPr>
                  <p:cNvPr id="9" name="Tinta 8">
                    <a:extLst>
                      <a:ext uri="{FF2B5EF4-FFF2-40B4-BE49-F238E27FC236}">
                        <a16:creationId xmlns:a16="http://schemas.microsoft.com/office/drawing/2014/main" id="{F2A34EA0-81CC-4F5E-B991-1D18663B178B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224721" y="2753225"/>
                    <a:ext cx="125564" cy="67569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52FAE4C4-1F6A-4EFB-B9F8-0F322FA36C56}"/>
                </a:ext>
              </a:extLst>
            </p:cNvPr>
            <p:cNvSpPr txBox="1"/>
            <p:nvPr/>
          </p:nvSpPr>
          <p:spPr>
            <a:xfrm>
              <a:off x="4562907" y="2612512"/>
              <a:ext cx="390618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V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E63FCC25-932B-4251-9287-5D450DDE87F9}"/>
                </a:ext>
              </a:extLst>
            </p:cNvPr>
            <p:cNvSpPr txBox="1"/>
            <p:nvPr/>
          </p:nvSpPr>
          <p:spPr>
            <a:xfrm>
              <a:off x="4438834" y="3223274"/>
              <a:ext cx="1548778" cy="56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/>
                <a:t>Biorreator homogêneo</a:t>
              </a: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318DB85F-399A-42AF-9126-095C685BFAB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/>
              <a:t>                                                                 Balanço material para células (intervalo dt)</a:t>
            </a:r>
            <a:endParaRPr lang="pt-BR" sz="2000" b="1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F04604F-59EE-4D01-9946-C2CEED838D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633" y="3887678"/>
            <a:ext cx="2086377" cy="85603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056837C-EF41-4A6A-8485-96AEBFA317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0081" y="3887678"/>
            <a:ext cx="1571223" cy="972766"/>
          </a:xfrm>
          <a:prstGeom prst="rect">
            <a:avLst/>
          </a:prstGeom>
        </p:spPr>
      </p:pic>
      <p:pic>
        <p:nvPicPr>
          <p:cNvPr id="13" name="Espaço Reservado para Conteúdo 20">
            <a:extLst>
              <a:ext uri="{FF2B5EF4-FFF2-40B4-BE49-F238E27FC236}">
                <a16:creationId xmlns:a16="http://schemas.microsoft.com/office/drawing/2014/main" id="{AB12404E-C8D1-4F4E-9210-5A02B54343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1304" y="3887678"/>
            <a:ext cx="2678806" cy="100519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631968F-CE77-422F-8D6E-21438529CB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1295" y="4017379"/>
            <a:ext cx="2678806" cy="7457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440D77CE-1939-4BA0-8713-495210665C12}"/>
                  </a:ext>
                </a:extLst>
              </p14:cNvPr>
              <p14:cNvContentPartPr/>
              <p14:nvPr/>
            </p14:nvContentPartPr>
            <p14:xfrm>
              <a:off x="7683987" y="601691"/>
              <a:ext cx="1206360" cy="40680"/>
            </p14:xfrm>
          </p:contentPart>
        </mc:Choice>
        <mc:Fallback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440D77CE-1939-4BA0-8713-495210665C1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74987" y="592691"/>
                <a:ext cx="122400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40AE863E-2C3A-40A7-9338-869F9F673F40}"/>
              </a:ext>
            </a:extLst>
          </p:cNvPr>
          <p:cNvGrpSpPr/>
          <p:nvPr/>
        </p:nvGrpSpPr>
        <p:grpSpPr>
          <a:xfrm>
            <a:off x="4258227" y="1251131"/>
            <a:ext cx="3335760" cy="510840"/>
            <a:chOff x="4258227" y="1251131"/>
            <a:chExt cx="3335760" cy="51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2CCC94C9-AAF4-4244-806E-32AFE5DC3C8C}"/>
                    </a:ext>
                  </a:extLst>
                </p14:cNvPr>
                <p14:cNvContentPartPr/>
                <p14:nvPr/>
              </p14:nvContentPartPr>
              <p14:xfrm>
                <a:off x="4258227" y="1255451"/>
                <a:ext cx="834120" cy="39744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2CCC94C9-AAF4-4244-806E-32AFE5DC3C8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49227" y="1246811"/>
                  <a:ext cx="8517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53B10C63-2036-40B3-920E-33A091D74513}"/>
                    </a:ext>
                  </a:extLst>
                </p14:cNvPr>
                <p14:cNvContentPartPr/>
                <p14:nvPr/>
              </p14:nvContentPartPr>
              <p14:xfrm>
                <a:off x="5248587" y="1522931"/>
                <a:ext cx="49680" cy="5652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53B10C63-2036-40B3-920E-33A091D7451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39947" y="1513931"/>
                  <a:ext cx="67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86564E84-2C50-4755-8A72-360DA05BD023}"/>
                    </a:ext>
                  </a:extLst>
                </p14:cNvPr>
                <p14:cNvContentPartPr/>
                <p14:nvPr/>
              </p14:nvContentPartPr>
              <p14:xfrm>
                <a:off x="5107827" y="1491971"/>
                <a:ext cx="217080" cy="27000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86564E84-2C50-4755-8A72-360DA05BD02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98827" y="1483331"/>
                  <a:ext cx="234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38CB9900-E14C-4080-9288-9F6019791252}"/>
                    </a:ext>
                  </a:extLst>
                </p14:cNvPr>
                <p14:cNvContentPartPr/>
                <p14:nvPr/>
              </p14:nvContentPartPr>
              <p14:xfrm>
                <a:off x="5598867" y="1606811"/>
                <a:ext cx="73800" cy="7740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38CB9900-E14C-4080-9288-9F601979125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89867" y="1597811"/>
                  <a:ext cx="91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9B0035CC-5D48-4CB7-9759-887A83A8FFB3}"/>
                    </a:ext>
                  </a:extLst>
                </p14:cNvPr>
                <p14:cNvContentPartPr/>
                <p14:nvPr/>
              </p14:nvContentPartPr>
              <p14:xfrm>
                <a:off x="5193147" y="1509971"/>
                <a:ext cx="83160" cy="6516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9B0035CC-5D48-4CB7-9759-887A83A8FFB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84147" y="1500971"/>
                  <a:ext cx="100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5AFDB5AC-EDF1-4009-9FEF-E08B17CC7187}"/>
                    </a:ext>
                  </a:extLst>
                </p14:cNvPr>
                <p14:cNvContentPartPr/>
                <p14:nvPr/>
              </p14:nvContentPartPr>
              <p14:xfrm>
                <a:off x="5154987" y="1520411"/>
                <a:ext cx="108000" cy="18108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5AFDB5AC-EDF1-4009-9FEF-E08B17CC718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46347" y="1511771"/>
                  <a:ext cx="125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1D088978-1DF6-49A9-BB2F-0E4EB1BA8422}"/>
                    </a:ext>
                  </a:extLst>
                </p14:cNvPr>
                <p14:cNvContentPartPr/>
                <p14:nvPr/>
              </p14:nvContentPartPr>
              <p14:xfrm>
                <a:off x="5993787" y="1265531"/>
                <a:ext cx="312120" cy="49536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1D088978-1DF6-49A9-BB2F-0E4EB1BA842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84787" y="1256531"/>
                  <a:ext cx="3297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5E4E7F4C-C977-419A-8568-E218AA24D250}"/>
                    </a:ext>
                  </a:extLst>
                </p14:cNvPr>
                <p14:cNvContentPartPr/>
                <p14:nvPr/>
              </p14:nvContentPartPr>
              <p14:xfrm>
                <a:off x="6346227" y="1251131"/>
                <a:ext cx="1247760" cy="49428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5E4E7F4C-C977-419A-8568-E218AA24D25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37227" y="1242131"/>
                  <a:ext cx="1265400" cy="51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18" name="Tinta 117">
                <a:extLst>
                  <a:ext uri="{FF2B5EF4-FFF2-40B4-BE49-F238E27FC236}">
                    <a16:creationId xmlns:a16="http://schemas.microsoft.com/office/drawing/2014/main" id="{CFCBAF6B-5971-4C11-81E7-D9C103BE3040}"/>
                  </a:ext>
                </a:extLst>
              </p14:cNvPr>
              <p14:cNvContentPartPr/>
              <p14:nvPr/>
            </p14:nvContentPartPr>
            <p14:xfrm>
              <a:off x="8142267" y="1563611"/>
              <a:ext cx="240480" cy="2880"/>
            </p14:xfrm>
          </p:contentPart>
        </mc:Choice>
        <mc:Fallback>
          <p:pic>
            <p:nvPicPr>
              <p:cNvPr id="118" name="Tinta 117">
                <a:extLst>
                  <a:ext uri="{FF2B5EF4-FFF2-40B4-BE49-F238E27FC236}">
                    <a16:creationId xmlns:a16="http://schemas.microsoft.com/office/drawing/2014/main" id="{CFCBAF6B-5971-4C11-81E7-D9C103BE304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33267" y="1554611"/>
                <a:ext cx="258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2" name="Tinta 121">
                <a:extLst>
                  <a:ext uri="{FF2B5EF4-FFF2-40B4-BE49-F238E27FC236}">
                    <a16:creationId xmlns:a16="http://schemas.microsoft.com/office/drawing/2014/main" id="{F472C3C0-C774-4FDA-888E-70B94154C702}"/>
                  </a:ext>
                </a:extLst>
              </p14:cNvPr>
              <p14:cNvContentPartPr/>
              <p14:nvPr/>
            </p14:nvContentPartPr>
            <p14:xfrm>
              <a:off x="8024187" y="1754411"/>
              <a:ext cx="323280" cy="22680"/>
            </p14:xfrm>
          </p:contentPart>
        </mc:Choice>
        <mc:Fallback>
          <p:pic>
            <p:nvPicPr>
              <p:cNvPr id="122" name="Tinta 121">
                <a:extLst>
                  <a:ext uri="{FF2B5EF4-FFF2-40B4-BE49-F238E27FC236}">
                    <a16:creationId xmlns:a16="http://schemas.microsoft.com/office/drawing/2014/main" id="{F472C3C0-C774-4FDA-888E-70B94154C70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015187" y="1745411"/>
                <a:ext cx="34092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Agrupar 136">
            <a:extLst>
              <a:ext uri="{FF2B5EF4-FFF2-40B4-BE49-F238E27FC236}">
                <a16:creationId xmlns:a16="http://schemas.microsoft.com/office/drawing/2014/main" id="{746FC5F8-675B-4E76-B44A-F9A3527B68AC}"/>
              </a:ext>
            </a:extLst>
          </p:cNvPr>
          <p:cNvGrpSpPr/>
          <p:nvPr/>
        </p:nvGrpSpPr>
        <p:grpSpPr>
          <a:xfrm>
            <a:off x="4683747" y="2090651"/>
            <a:ext cx="715680" cy="931320"/>
            <a:chOff x="4683747" y="2090651"/>
            <a:chExt cx="715680" cy="93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DEC9F826-5202-4F42-B724-334082B92415}"/>
                    </a:ext>
                  </a:extLst>
                </p14:cNvPr>
                <p14:cNvContentPartPr/>
                <p14:nvPr/>
              </p14:nvContentPartPr>
              <p14:xfrm>
                <a:off x="4815147" y="2090651"/>
                <a:ext cx="333720" cy="38736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DEC9F826-5202-4F42-B724-334082B9241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06147" y="2081651"/>
                  <a:ext cx="3513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0D23873D-DF33-401C-A35D-E5F36BEA2C58}"/>
                    </a:ext>
                  </a:extLst>
                </p14:cNvPr>
                <p14:cNvContentPartPr/>
                <p14:nvPr/>
              </p14:nvContentPartPr>
              <p14:xfrm>
                <a:off x="4683747" y="2543891"/>
                <a:ext cx="715680" cy="7056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0D23873D-DF33-401C-A35D-E5F36BEA2C5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75107" y="2535251"/>
                  <a:ext cx="733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9458793D-BEA0-489A-BC0F-4F1411297C9B}"/>
                    </a:ext>
                  </a:extLst>
                </p14:cNvPr>
                <p14:cNvContentPartPr/>
                <p14:nvPr/>
              </p14:nvContentPartPr>
              <p14:xfrm>
                <a:off x="5038707" y="2660171"/>
                <a:ext cx="307080" cy="36180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9458793D-BEA0-489A-BC0F-4F1411297C9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29707" y="2651531"/>
                  <a:ext cx="324720" cy="37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38" name="Tinta 137">
                <a:extLst>
                  <a:ext uri="{FF2B5EF4-FFF2-40B4-BE49-F238E27FC236}">
                    <a16:creationId xmlns:a16="http://schemas.microsoft.com/office/drawing/2014/main" id="{41F1F475-A0F9-4FDC-BC5D-241DE2CB914F}"/>
                  </a:ext>
                </a:extLst>
              </p14:cNvPr>
              <p14:cNvContentPartPr/>
              <p14:nvPr/>
            </p14:nvContentPartPr>
            <p14:xfrm>
              <a:off x="6225987" y="2406371"/>
              <a:ext cx="48600" cy="78480"/>
            </p14:xfrm>
          </p:contentPart>
        </mc:Choice>
        <mc:Fallback>
          <p:pic>
            <p:nvPicPr>
              <p:cNvPr id="138" name="Tinta 137">
                <a:extLst>
                  <a:ext uri="{FF2B5EF4-FFF2-40B4-BE49-F238E27FC236}">
                    <a16:creationId xmlns:a16="http://schemas.microsoft.com/office/drawing/2014/main" id="{41F1F475-A0F9-4FDC-BC5D-241DE2CB914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16987" y="2397731"/>
                <a:ext cx="662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39" name="Tinta 138">
                <a:extLst>
                  <a:ext uri="{FF2B5EF4-FFF2-40B4-BE49-F238E27FC236}">
                    <a16:creationId xmlns:a16="http://schemas.microsoft.com/office/drawing/2014/main" id="{1A5F7A8A-C49A-4791-9C46-FBC741683518}"/>
                  </a:ext>
                </a:extLst>
              </p14:cNvPr>
              <p14:cNvContentPartPr/>
              <p14:nvPr/>
            </p14:nvContentPartPr>
            <p14:xfrm>
              <a:off x="6678867" y="2119451"/>
              <a:ext cx="230040" cy="338760"/>
            </p14:xfrm>
          </p:contentPart>
        </mc:Choice>
        <mc:Fallback>
          <p:pic>
            <p:nvPicPr>
              <p:cNvPr id="139" name="Tinta 138">
                <a:extLst>
                  <a:ext uri="{FF2B5EF4-FFF2-40B4-BE49-F238E27FC236}">
                    <a16:creationId xmlns:a16="http://schemas.microsoft.com/office/drawing/2014/main" id="{1A5F7A8A-C49A-4791-9C46-FBC74168351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669867" y="2110451"/>
                <a:ext cx="24768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40" name="Tinta 139">
                <a:extLst>
                  <a:ext uri="{FF2B5EF4-FFF2-40B4-BE49-F238E27FC236}">
                    <a16:creationId xmlns:a16="http://schemas.microsoft.com/office/drawing/2014/main" id="{C546E311-E1DC-4903-AFA5-2B1DB4FA51B0}"/>
                  </a:ext>
                </a:extLst>
              </p14:cNvPr>
              <p14:cNvContentPartPr/>
              <p14:nvPr/>
            </p14:nvContentPartPr>
            <p14:xfrm>
              <a:off x="8127867" y="2257331"/>
              <a:ext cx="258120" cy="25560"/>
            </p14:xfrm>
          </p:contentPart>
        </mc:Choice>
        <mc:Fallback>
          <p:pic>
            <p:nvPicPr>
              <p:cNvPr id="140" name="Tinta 139">
                <a:extLst>
                  <a:ext uri="{FF2B5EF4-FFF2-40B4-BE49-F238E27FC236}">
                    <a16:creationId xmlns:a16="http://schemas.microsoft.com/office/drawing/2014/main" id="{C546E311-E1DC-4903-AFA5-2B1DB4FA51B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118867" y="2248691"/>
                <a:ext cx="2757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41" name="Tinta 140">
                <a:extLst>
                  <a:ext uri="{FF2B5EF4-FFF2-40B4-BE49-F238E27FC236}">
                    <a16:creationId xmlns:a16="http://schemas.microsoft.com/office/drawing/2014/main" id="{06320B2F-437D-435C-A3B3-0D33260D4C24}"/>
                  </a:ext>
                </a:extLst>
              </p14:cNvPr>
              <p14:cNvContentPartPr/>
              <p14:nvPr/>
            </p14:nvContentPartPr>
            <p14:xfrm>
              <a:off x="8079267" y="2439491"/>
              <a:ext cx="281160" cy="26280"/>
            </p14:xfrm>
          </p:contentPart>
        </mc:Choice>
        <mc:Fallback>
          <p:pic>
            <p:nvPicPr>
              <p:cNvPr id="141" name="Tinta 140">
                <a:extLst>
                  <a:ext uri="{FF2B5EF4-FFF2-40B4-BE49-F238E27FC236}">
                    <a16:creationId xmlns:a16="http://schemas.microsoft.com/office/drawing/2014/main" id="{06320B2F-437D-435C-A3B3-0D33260D4C2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70267" y="2430491"/>
                <a:ext cx="2988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42" name="Tinta 141">
                <a:extLst>
                  <a:ext uri="{FF2B5EF4-FFF2-40B4-BE49-F238E27FC236}">
                    <a16:creationId xmlns:a16="http://schemas.microsoft.com/office/drawing/2014/main" id="{B2485D10-ED85-4AF0-9FF6-AD76B9BCFE6F}"/>
                  </a:ext>
                </a:extLst>
              </p14:cNvPr>
              <p14:cNvContentPartPr/>
              <p14:nvPr/>
            </p14:nvContentPartPr>
            <p14:xfrm>
              <a:off x="9236307" y="2281091"/>
              <a:ext cx="325080" cy="511920"/>
            </p14:xfrm>
          </p:contentPart>
        </mc:Choice>
        <mc:Fallback>
          <p:pic>
            <p:nvPicPr>
              <p:cNvPr id="142" name="Tinta 141">
                <a:extLst>
                  <a:ext uri="{FF2B5EF4-FFF2-40B4-BE49-F238E27FC236}">
                    <a16:creationId xmlns:a16="http://schemas.microsoft.com/office/drawing/2014/main" id="{B2485D10-ED85-4AF0-9FF6-AD76B9BCFE6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227307" y="2272091"/>
                <a:ext cx="342720" cy="52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Agrupar 145">
            <a:extLst>
              <a:ext uri="{FF2B5EF4-FFF2-40B4-BE49-F238E27FC236}">
                <a16:creationId xmlns:a16="http://schemas.microsoft.com/office/drawing/2014/main" id="{994A87BD-4D9A-4737-8EEE-C9688A18ED2B}"/>
              </a:ext>
            </a:extLst>
          </p:cNvPr>
          <p:cNvGrpSpPr/>
          <p:nvPr/>
        </p:nvGrpSpPr>
        <p:grpSpPr>
          <a:xfrm>
            <a:off x="8794587" y="1372091"/>
            <a:ext cx="1335240" cy="427680"/>
            <a:chOff x="8794587" y="1372091"/>
            <a:chExt cx="133524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F8F7DCB4-7147-47C8-97F6-3E1EEFD22DCC}"/>
                    </a:ext>
                  </a:extLst>
                </p14:cNvPr>
                <p14:cNvContentPartPr/>
                <p14:nvPr/>
              </p14:nvContentPartPr>
              <p14:xfrm>
                <a:off x="8794587" y="1372091"/>
                <a:ext cx="402120" cy="42768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F8F7DCB4-7147-47C8-97F6-3E1EEFD22DC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85587" y="1363451"/>
                  <a:ext cx="4197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9391EEA4-AEA5-4BD6-BAE4-789EE4749ED9}"/>
                    </a:ext>
                  </a:extLst>
                </p14:cNvPr>
                <p14:cNvContentPartPr/>
                <p14:nvPr/>
              </p14:nvContentPartPr>
              <p14:xfrm>
                <a:off x="9249627" y="1520411"/>
                <a:ext cx="514080" cy="27432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9391EEA4-AEA5-4BD6-BAE4-789EE4749ED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40987" y="1511771"/>
                  <a:ext cx="5317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3C3AD586-5854-4B76-AF94-C73BF8BC37E2}"/>
                    </a:ext>
                  </a:extLst>
                </p14:cNvPr>
                <p14:cNvContentPartPr/>
                <p14:nvPr/>
              </p14:nvContentPartPr>
              <p14:xfrm>
                <a:off x="9805107" y="1562891"/>
                <a:ext cx="324720" cy="12276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3C3AD586-5854-4B76-AF94-C73BF8BC37E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796107" y="1553891"/>
                  <a:ext cx="34236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Agrupar 151">
            <a:extLst>
              <a:ext uri="{FF2B5EF4-FFF2-40B4-BE49-F238E27FC236}">
                <a16:creationId xmlns:a16="http://schemas.microsoft.com/office/drawing/2014/main" id="{5372718C-33C1-4879-B866-4A9187D6D372}"/>
              </a:ext>
            </a:extLst>
          </p:cNvPr>
          <p:cNvGrpSpPr/>
          <p:nvPr/>
        </p:nvGrpSpPr>
        <p:grpSpPr>
          <a:xfrm>
            <a:off x="424947" y="5019971"/>
            <a:ext cx="1299960" cy="571320"/>
            <a:chOff x="424947" y="5019971"/>
            <a:chExt cx="1299960" cy="57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47C55D53-F07B-4BD1-A5C0-4E215BB5C971}"/>
                    </a:ext>
                  </a:extLst>
                </p14:cNvPr>
                <p14:cNvContentPartPr/>
                <p14:nvPr/>
              </p14:nvContentPartPr>
              <p14:xfrm>
                <a:off x="424947" y="5019971"/>
                <a:ext cx="247320" cy="46476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47C55D53-F07B-4BD1-A5C0-4E215BB5C97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16307" y="5011331"/>
                  <a:ext cx="2649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EE782420-5707-4992-A721-04C2370BC66C}"/>
                    </a:ext>
                  </a:extLst>
                </p14:cNvPr>
                <p14:cNvContentPartPr/>
                <p14:nvPr/>
              </p14:nvContentPartPr>
              <p14:xfrm>
                <a:off x="861987" y="5391131"/>
                <a:ext cx="9720" cy="288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EE782420-5707-4992-A721-04C2370BC66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3347" y="5382491"/>
                  <a:ext cx="27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8CFF3B45-B15C-45F2-AF61-9BBB7D8D078A}"/>
                    </a:ext>
                  </a:extLst>
                </p14:cNvPr>
                <p14:cNvContentPartPr/>
                <p14:nvPr/>
              </p14:nvContentPartPr>
              <p14:xfrm>
                <a:off x="1060347" y="5131211"/>
                <a:ext cx="295560" cy="46008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8CFF3B45-B15C-45F2-AF61-9BBB7D8D078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1707" y="5122571"/>
                  <a:ext cx="3132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17F2D5ED-1119-4146-9709-5D23590410D4}"/>
                    </a:ext>
                  </a:extLst>
                </p14:cNvPr>
                <p14:cNvContentPartPr/>
                <p14:nvPr/>
              </p14:nvContentPartPr>
              <p14:xfrm>
                <a:off x="1452747" y="5180891"/>
                <a:ext cx="272160" cy="34992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17F2D5ED-1119-4146-9709-5D23590410D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43747" y="5172251"/>
                  <a:ext cx="2898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D7A716FB-323E-4153-8386-0BE10C4E5F02}"/>
                    </a:ext>
                  </a:extLst>
                </p14:cNvPr>
                <p14:cNvContentPartPr/>
                <p14:nvPr/>
              </p14:nvContentPartPr>
              <p14:xfrm>
                <a:off x="1457787" y="5216531"/>
                <a:ext cx="231480" cy="24480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D7A716FB-323E-4153-8386-0BE10C4E5F0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49147" y="5207531"/>
                  <a:ext cx="249120" cy="26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56" name="Tinta 155">
                <a:extLst>
                  <a:ext uri="{FF2B5EF4-FFF2-40B4-BE49-F238E27FC236}">
                    <a16:creationId xmlns:a16="http://schemas.microsoft.com/office/drawing/2014/main" id="{FE78B8A2-84C2-41FE-8B3E-9C3D355A1133}"/>
                  </a:ext>
                </a:extLst>
              </p14:cNvPr>
              <p14:cNvContentPartPr/>
              <p14:nvPr/>
            </p14:nvContentPartPr>
            <p14:xfrm>
              <a:off x="520707" y="4123931"/>
              <a:ext cx="1421280" cy="57240"/>
            </p14:xfrm>
          </p:contentPart>
        </mc:Choice>
        <mc:Fallback>
          <p:pic>
            <p:nvPicPr>
              <p:cNvPr id="156" name="Tinta 155">
                <a:extLst>
                  <a:ext uri="{FF2B5EF4-FFF2-40B4-BE49-F238E27FC236}">
                    <a16:creationId xmlns:a16="http://schemas.microsoft.com/office/drawing/2014/main" id="{FE78B8A2-84C2-41FE-8B3E-9C3D355A113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12067" y="4114931"/>
                <a:ext cx="14389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57" name="Tinta 156">
                <a:extLst>
                  <a:ext uri="{FF2B5EF4-FFF2-40B4-BE49-F238E27FC236}">
                    <a16:creationId xmlns:a16="http://schemas.microsoft.com/office/drawing/2014/main" id="{8656AFC3-0FA7-4AAB-8CB2-AAE53A10854B}"/>
                  </a:ext>
                </a:extLst>
              </p14:cNvPr>
              <p14:cNvContentPartPr/>
              <p14:nvPr/>
            </p14:nvContentPartPr>
            <p14:xfrm>
              <a:off x="8584347" y="329531"/>
              <a:ext cx="432000" cy="442800"/>
            </p14:xfrm>
          </p:contentPart>
        </mc:Choice>
        <mc:Fallback>
          <p:pic>
            <p:nvPicPr>
              <p:cNvPr id="157" name="Tinta 156">
                <a:extLst>
                  <a:ext uri="{FF2B5EF4-FFF2-40B4-BE49-F238E27FC236}">
                    <a16:creationId xmlns:a16="http://schemas.microsoft.com/office/drawing/2014/main" id="{8656AFC3-0FA7-4AAB-8CB2-AAE53A10854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575707" y="320531"/>
                <a:ext cx="4496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66" name="Tinta 165">
                <a:extLst>
                  <a:ext uri="{FF2B5EF4-FFF2-40B4-BE49-F238E27FC236}">
                    <a16:creationId xmlns:a16="http://schemas.microsoft.com/office/drawing/2014/main" id="{3965E520-B0F2-4582-8215-C42BE8136B87}"/>
                  </a:ext>
                </a:extLst>
              </p14:cNvPr>
              <p14:cNvContentPartPr/>
              <p14:nvPr/>
            </p14:nvContentPartPr>
            <p14:xfrm>
              <a:off x="3611307" y="5276291"/>
              <a:ext cx="58320" cy="52560"/>
            </p14:xfrm>
          </p:contentPart>
        </mc:Choice>
        <mc:Fallback>
          <p:pic>
            <p:nvPicPr>
              <p:cNvPr id="166" name="Tinta 165">
                <a:extLst>
                  <a:ext uri="{FF2B5EF4-FFF2-40B4-BE49-F238E27FC236}">
                    <a16:creationId xmlns:a16="http://schemas.microsoft.com/office/drawing/2014/main" id="{3965E520-B0F2-4582-8215-C42BE8136B8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602307" y="5267651"/>
                <a:ext cx="75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53" name="Tinta 152">
                <a:extLst>
                  <a:ext uri="{FF2B5EF4-FFF2-40B4-BE49-F238E27FC236}">
                    <a16:creationId xmlns:a16="http://schemas.microsoft.com/office/drawing/2014/main" id="{9C45F8C3-9A81-446E-8068-6D3BFF35E6B0}"/>
                  </a:ext>
                </a:extLst>
              </p14:cNvPr>
              <p14:cNvContentPartPr/>
              <p14:nvPr/>
            </p14:nvContentPartPr>
            <p14:xfrm>
              <a:off x="2196147" y="5315891"/>
              <a:ext cx="241200" cy="55800"/>
            </p14:xfrm>
          </p:contentPart>
        </mc:Choice>
        <mc:Fallback>
          <p:pic>
            <p:nvPicPr>
              <p:cNvPr id="153" name="Tinta 152">
                <a:extLst>
                  <a:ext uri="{FF2B5EF4-FFF2-40B4-BE49-F238E27FC236}">
                    <a16:creationId xmlns:a16="http://schemas.microsoft.com/office/drawing/2014/main" id="{9C45F8C3-9A81-446E-8068-6D3BFF35E6B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187147" y="5306891"/>
                <a:ext cx="2588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54" name="Tinta 153">
                <a:extLst>
                  <a:ext uri="{FF2B5EF4-FFF2-40B4-BE49-F238E27FC236}">
                    <a16:creationId xmlns:a16="http://schemas.microsoft.com/office/drawing/2014/main" id="{D1907A91-DA86-4D2F-828B-E90F44FD9A07}"/>
                  </a:ext>
                </a:extLst>
              </p14:cNvPr>
              <p14:cNvContentPartPr/>
              <p14:nvPr/>
            </p14:nvContentPartPr>
            <p14:xfrm>
              <a:off x="2171667" y="5487971"/>
              <a:ext cx="282240" cy="1440"/>
            </p14:xfrm>
          </p:contentPart>
        </mc:Choice>
        <mc:Fallback>
          <p:pic>
            <p:nvPicPr>
              <p:cNvPr id="154" name="Tinta 153">
                <a:extLst>
                  <a:ext uri="{FF2B5EF4-FFF2-40B4-BE49-F238E27FC236}">
                    <a16:creationId xmlns:a16="http://schemas.microsoft.com/office/drawing/2014/main" id="{D1907A91-DA86-4D2F-828B-E90F44FD9A0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63027" y="5479331"/>
                <a:ext cx="2998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58" name="Tinta 157">
                <a:extLst>
                  <a:ext uri="{FF2B5EF4-FFF2-40B4-BE49-F238E27FC236}">
                    <a16:creationId xmlns:a16="http://schemas.microsoft.com/office/drawing/2014/main" id="{0131C2B3-D987-4EA9-8ED4-77FC2D9FD49B}"/>
                  </a:ext>
                </a:extLst>
              </p14:cNvPr>
              <p14:cNvContentPartPr/>
              <p14:nvPr/>
            </p14:nvContentPartPr>
            <p14:xfrm>
              <a:off x="2624547" y="5129051"/>
              <a:ext cx="46440" cy="410760"/>
            </p14:xfrm>
          </p:contentPart>
        </mc:Choice>
        <mc:Fallback>
          <p:pic>
            <p:nvPicPr>
              <p:cNvPr id="158" name="Tinta 157">
                <a:extLst>
                  <a:ext uri="{FF2B5EF4-FFF2-40B4-BE49-F238E27FC236}">
                    <a16:creationId xmlns:a16="http://schemas.microsoft.com/office/drawing/2014/main" id="{0131C2B3-D987-4EA9-8ED4-77FC2D9FD49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15907" y="5120051"/>
                <a:ext cx="6408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59" name="Tinta 158">
                <a:extLst>
                  <a:ext uri="{FF2B5EF4-FFF2-40B4-BE49-F238E27FC236}">
                    <a16:creationId xmlns:a16="http://schemas.microsoft.com/office/drawing/2014/main" id="{D2E84FB6-FC00-42D0-8CB8-4CF71852662E}"/>
                  </a:ext>
                </a:extLst>
              </p14:cNvPr>
              <p14:cNvContentPartPr/>
              <p14:nvPr/>
            </p14:nvContentPartPr>
            <p14:xfrm>
              <a:off x="2611587" y="5075771"/>
              <a:ext cx="218520" cy="48600"/>
            </p14:xfrm>
          </p:contentPart>
        </mc:Choice>
        <mc:Fallback>
          <p:pic>
            <p:nvPicPr>
              <p:cNvPr id="159" name="Tinta 158">
                <a:extLst>
                  <a:ext uri="{FF2B5EF4-FFF2-40B4-BE49-F238E27FC236}">
                    <a16:creationId xmlns:a16="http://schemas.microsoft.com/office/drawing/2014/main" id="{D2E84FB6-FC00-42D0-8CB8-4CF71852662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02587" y="5067131"/>
                <a:ext cx="2361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60" name="Tinta 159">
                <a:extLst>
                  <a:ext uri="{FF2B5EF4-FFF2-40B4-BE49-F238E27FC236}">
                    <a16:creationId xmlns:a16="http://schemas.microsoft.com/office/drawing/2014/main" id="{404F2799-191E-4F7A-B0AD-787BF1AE98D2}"/>
                  </a:ext>
                </a:extLst>
              </p14:cNvPr>
              <p14:cNvContentPartPr/>
              <p14:nvPr/>
            </p14:nvContentPartPr>
            <p14:xfrm>
              <a:off x="2642907" y="5251811"/>
              <a:ext cx="185400" cy="26280"/>
            </p14:xfrm>
          </p:contentPart>
        </mc:Choice>
        <mc:Fallback>
          <p:pic>
            <p:nvPicPr>
              <p:cNvPr id="160" name="Tinta 159">
                <a:extLst>
                  <a:ext uri="{FF2B5EF4-FFF2-40B4-BE49-F238E27FC236}">
                    <a16:creationId xmlns:a16="http://schemas.microsoft.com/office/drawing/2014/main" id="{404F2799-191E-4F7A-B0AD-787BF1AE98D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34267" y="5242811"/>
                <a:ext cx="203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61" name="Tinta 160">
                <a:extLst>
                  <a:ext uri="{FF2B5EF4-FFF2-40B4-BE49-F238E27FC236}">
                    <a16:creationId xmlns:a16="http://schemas.microsoft.com/office/drawing/2014/main" id="{36AFEB64-56F2-479C-BCDF-4BD07FFF61C1}"/>
                  </a:ext>
                </a:extLst>
              </p14:cNvPr>
              <p14:cNvContentPartPr/>
              <p14:nvPr/>
            </p14:nvContentPartPr>
            <p14:xfrm>
              <a:off x="2943507" y="5374571"/>
              <a:ext cx="6840" cy="360"/>
            </p14:xfrm>
          </p:contentPart>
        </mc:Choice>
        <mc:Fallback>
          <p:pic>
            <p:nvPicPr>
              <p:cNvPr id="161" name="Tinta 160">
                <a:extLst>
                  <a:ext uri="{FF2B5EF4-FFF2-40B4-BE49-F238E27FC236}">
                    <a16:creationId xmlns:a16="http://schemas.microsoft.com/office/drawing/2014/main" id="{36AFEB64-56F2-479C-BCDF-4BD07FFF61C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934867" y="5365931"/>
                <a:ext cx="244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62" name="Tinta 161">
                <a:extLst>
                  <a:ext uri="{FF2B5EF4-FFF2-40B4-BE49-F238E27FC236}">
                    <a16:creationId xmlns:a16="http://schemas.microsoft.com/office/drawing/2014/main" id="{42093ED7-05D4-4161-8783-4032659C3C44}"/>
                  </a:ext>
                </a:extLst>
              </p14:cNvPr>
              <p14:cNvContentPartPr/>
              <p14:nvPr/>
            </p14:nvContentPartPr>
            <p14:xfrm>
              <a:off x="3077067" y="5095931"/>
              <a:ext cx="231840" cy="520200"/>
            </p14:xfrm>
          </p:contentPart>
        </mc:Choice>
        <mc:Fallback>
          <p:pic>
            <p:nvPicPr>
              <p:cNvPr id="162" name="Tinta 161">
                <a:extLst>
                  <a:ext uri="{FF2B5EF4-FFF2-40B4-BE49-F238E27FC236}">
                    <a16:creationId xmlns:a16="http://schemas.microsoft.com/office/drawing/2014/main" id="{42093ED7-05D4-4161-8783-4032659C3C4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068067" y="5086931"/>
                <a:ext cx="24948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63" name="Tinta 162">
                <a:extLst>
                  <a:ext uri="{FF2B5EF4-FFF2-40B4-BE49-F238E27FC236}">
                    <a16:creationId xmlns:a16="http://schemas.microsoft.com/office/drawing/2014/main" id="{6EEDEFA6-5B29-4406-861D-289C0F8630D8}"/>
                  </a:ext>
                </a:extLst>
              </p14:cNvPr>
              <p14:cNvContentPartPr/>
              <p14:nvPr/>
            </p14:nvContentPartPr>
            <p14:xfrm>
              <a:off x="3366867" y="5105291"/>
              <a:ext cx="189720" cy="377280"/>
            </p14:xfrm>
          </p:contentPart>
        </mc:Choice>
        <mc:Fallback>
          <p:pic>
            <p:nvPicPr>
              <p:cNvPr id="163" name="Tinta 162">
                <a:extLst>
                  <a:ext uri="{FF2B5EF4-FFF2-40B4-BE49-F238E27FC236}">
                    <a16:creationId xmlns:a16="http://schemas.microsoft.com/office/drawing/2014/main" id="{6EEDEFA6-5B29-4406-861D-289C0F8630D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358227" y="5096651"/>
                <a:ext cx="20736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64" name="Tinta 163">
                <a:extLst>
                  <a:ext uri="{FF2B5EF4-FFF2-40B4-BE49-F238E27FC236}">
                    <a16:creationId xmlns:a16="http://schemas.microsoft.com/office/drawing/2014/main" id="{BE85F06C-15FA-4839-85F8-83F92A6F392C}"/>
                  </a:ext>
                </a:extLst>
              </p14:cNvPr>
              <p14:cNvContentPartPr/>
              <p14:nvPr/>
            </p14:nvContentPartPr>
            <p14:xfrm>
              <a:off x="3291987" y="5226971"/>
              <a:ext cx="198000" cy="48960"/>
            </p14:xfrm>
          </p:contentPart>
        </mc:Choice>
        <mc:Fallback>
          <p:pic>
            <p:nvPicPr>
              <p:cNvPr id="164" name="Tinta 163">
                <a:extLst>
                  <a:ext uri="{FF2B5EF4-FFF2-40B4-BE49-F238E27FC236}">
                    <a16:creationId xmlns:a16="http://schemas.microsoft.com/office/drawing/2014/main" id="{BE85F06C-15FA-4839-85F8-83F92A6F392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282987" y="5217971"/>
                <a:ext cx="21564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Agrupar 174">
            <a:extLst>
              <a:ext uri="{FF2B5EF4-FFF2-40B4-BE49-F238E27FC236}">
                <a16:creationId xmlns:a16="http://schemas.microsoft.com/office/drawing/2014/main" id="{698ECBB4-B944-4729-ACC9-7C625D4E1D54}"/>
              </a:ext>
            </a:extLst>
          </p:cNvPr>
          <p:cNvGrpSpPr/>
          <p:nvPr/>
        </p:nvGrpSpPr>
        <p:grpSpPr>
          <a:xfrm>
            <a:off x="3767547" y="5093411"/>
            <a:ext cx="1050840" cy="487080"/>
            <a:chOff x="3767547" y="5093411"/>
            <a:chExt cx="1050840" cy="48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7124B3F6-46F4-40EA-9224-8F97A81D2D9C}"/>
                    </a:ext>
                  </a:extLst>
                </p14:cNvPr>
                <p14:cNvContentPartPr/>
                <p14:nvPr/>
              </p14:nvContentPartPr>
              <p14:xfrm>
                <a:off x="3767547" y="5106371"/>
                <a:ext cx="288000" cy="31464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7124B3F6-46F4-40EA-9224-8F97A81D2D9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58547" y="5097731"/>
                  <a:ext cx="3056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96DF38CD-429D-4171-93BC-3817E0E81668}"/>
                    </a:ext>
                  </a:extLst>
                </p14:cNvPr>
                <p14:cNvContentPartPr/>
                <p14:nvPr/>
              </p14:nvContentPartPr>
              <p14:xfrm>
                <a:off x="3830907" y="5093411"/>
                <a:ext cx="165600" cy="38772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96DF38CD-429D-4171-93BC-3817E0E8166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821907" y="5084771"/>
                  <a:ext cx="1832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AE17E7F5-FD8D-4AF6-A265-D0AC2E92C72B}"/>
                    </a:ext>
                  </a:extLst>
                </p14:cNvPr>
                <p14:cNvContentPartPr/>
                <p14:nvPr/>
              </p14:nvContentPartPr>
              <p14:xfrm>
                <a:off x="4145547" y="5312651"/>
                <a:ext cx="184320" cy="26784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AE17E7F5-FD8D-4AF6-A265-D0AC2E92C72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136907" y="5303651"/>
                  <a:ext cx="2019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EDA19424-4FB1-46A2-816B-7E3CF125D442}"/>
                    </a:ext>
                  </a:extLst>
                </p14:cNvPr>
                <p14:cNvContentPartPr/>
                <p14:nvPr/>
              </p14:nvContentPartPr>
              <p14:xfrm>
                <a:off x="4585107" y="5334611"/>
                <a:ext cx="233280" cy="3132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EDA19424-4FB1-46A2-816B-7E3CF125D44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576467" y="5325611"/>
                  <a:ext cx="250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7E81975F-CB05-412A-9998-4A33741B18A5}"/>
                    </a:ext>
                  </a:extLst>
                </p14:cNvPr>
                <p14:cNvContentPartPr/>
                <p14:nvPr/>
              </p14:nvContentPartPr>
              <p14:xfrm>
                <a:off x="4686627" y="5226971"/>
                <a:ext cx="34560" cy="26028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7E81975F-CB05-412A-9998-4A33741B18A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77627" y="5218331"/>
                  <a:ext cx="5220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Agrupar 185">
            <a:extLst>
              <a:ext uri="{FF2B5EF4-FFF2-40B4-BE49-F238E27FC236}">
                <a16:creationId xmlns:a16="http://schemas.microsoft.com/office/drawing/2014/main" id="{BA884C0E-60D0-48A8-872E-C9E78A4CAD8E}"/>
              </a:ext>
            </a:extLst>
          </p:cNvPr>
          <p:cNvGrpSpPr/>
          <p:nvPr/>
        </p:nvGrpSpPr>
        <p:grpSpPr>
          <a:xfrm>
            <a:off x="4994067" y="4922411"/>
            <a:ext cx="1707480" cy="734040"/>
            <a:chOff x="4994067" y="4922411"/>
            <a:chExt cx="1707480" cy="73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5AC3625D-0E05-40F3-934D-B018025DBBD0}"/>
                    </a:ext>
                  </a:extLst>
                </p14:cNvPr>
                <p14:cNvContentPartPr/>
                <p14:nvPr/>
              </p14:nvContentPartPr>
              <p14:xfrm>
                <a:off x="4994067" y="5053451"/>
                <a:ext cx="330840" cy="44676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5AC3625D-0E05-40F3-934D-B018025DBBD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985067" y="5044451"/>
                  <a:ext cx="34848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9060C638-D524-4E9F-92F6-0C90C9A763B5}"/>
                    </a:ext>
                  </a:extLst>
                </p14:cNvPr>
                <p14:cNvContentPartPr/>
                <p14:nvPr/>
              </p14:nvContentPartPr>
              <p14:xfrm>
                <a:off x="5510667" y="5341451"/>
                <a:ext cx="360" cy="36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9060C638-D524-4E9F-92F6-0C90C9A763B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02027" y="53328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660AB224-139C-4D4D-9E84-6A05684C94E4}"/>
                    </a:ext>
                  </a:extLst>
                </p14:cNvPr>
                <p14:cNvContentPartPr/>
                <p14:nvPr/>
              </p14:nvContentPartPr>
              <p14:xfrm>
                <a:off x="5746827" y="4965971"/>
                <a:ext cx="228240" cy="47916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660AB224-139C-4D4D-9E84-6A05684C94E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738187" y="4956971"/>
                  <a:ext cx="24588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DCC02D7C-5A03-4817-BB18-6D24C0551284}"/>
                    </a:ext>
                  </a:extLst>
                </p14:cNvPr>
                <p14:cNvContentPartPr/>
                <p14:nvPr/>
              </p14:nvContentPartPr>
              <p14:xfrm>
                <a:off x="6018627" y="5142011"/>
                <a:ext cx="209160" cy="23652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DCC02D7C-5A03-4817-BB18-6D24C055128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09627" y="5133011"/>
                  <a:ext cx="226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1BBFC579-3A19-43C8-9B46-A145D05E27BA}"/>
                    </a:ext>
                  </a:extLst>
                </p14:cNvPr>
                <p14:cNvContentPartPr/>
                <p14:nvPr/>
              </p14:nvContentPartPr>
              <p14:xfrm>
                <a:off x="6039507" y="5153891"/>
                <a:ext cx="214200" cy="27072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1BBFC579-3A19-43C8-9B46-A145D05E27B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30867" y="5144891"/>
                  <a:ext cx="2318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7CAA11A1-80B3-4D73-8B5B-7AD210E760EE}"/>
                    </a:ext>
                  </a:extLst>
                </p14:cNvPr>
                <p14:cNvContentPartPr/>
                <p14:nvPr/>
              </p14:nvContentPartPr>
              <p14:xfrm>
                <a:off x="5648187" y="4922411"/>
                <a:ext cx="299880" cy="73404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7CAA11A1-80B3-4D73-8B5B-7AD210E760E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39547" y="4913411"/>
                  <a:ext cx="317520" cy="75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9E005729-E577-46B8-84D5-946E84E6D9DC}"/>
                    </a:ext>
                  </a:extLst>
                </p14:cNvPr>
                <p14:cNvContentPartPr/>
                <p14:nvPr/>
              </p14:nvContentPartPr>
              <p14:xfrm>
                <a:off x="6307347" y="4974251"/>
                <a:ext cx="115920" cy="63000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9E005729-E577-46B8-84D5-946E84E6D9D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298707" y="4965251"/>
                  <a:ext cx="13356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2F81CE14-3908-4434-ABAC-B3AA37723C95}"/>
                    </a:ext>
                  </a:extLst>
                </p14:cNvPr>
                <p14:cNvContentPartPr/>
                <p14:nvPr/>
              </p14:nvContentPartPr>
              <p14:xfrm>
                <a:off x="6501387" y="5457371"/>
                <a:ext cx="129600" cy="18216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2F81CE14-3908-4434-ABAC-B3AA37723C9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92747" y="5448371"/>
                  <a:ext cx="147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9EADE736-FB9E-4141-8105-FBF323782FDC}"/>
                    </a:ext>
                  </a:extLst>
                </p14:cNvPr>
                <p14:cNvContentPartPr/>
                <p14:nvPr/>
              </p14:nvContentPartPr>
              <p14:xfrm>
                <a:off x="6465747" y="5360891"/>
                <a:ext cx="235800" cy="26064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9EADE736-FB9E-4141-8105-FBF323782FD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456747" y="5351891"/>
                  <a:ext cx="253440" cy="27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87" name="Tinta 186">
                <a:extLst>
                  <a:ext uri="{FF2B5EF4-FFF2-40B4-BE49-F238E27FC236}">
                    <a16:creationId xmlns:a16="http://schemas.microsoft.com/office/drawing/2014/main" id="{9EFC9D69-5F96-4090-B0D6-6E33819336A1}"/>
                  </a:ext>
                </a:extLst>
              </p14:cNvPr>
              <p14:cNvContentPartPr/>
              <p14:nvPr/>
            </p14:nvContentPartPr>
            <p14:xfrm>
              <a:off x="6977667" y="5277731"/>
              <a:ext cx="258120" cy="26280"/>
            </p14:xfrm>
          </p:contentPart>
        </mc:Choice>
        <mc:Fallback>
          <p:pic>
            <p:nvPicPr>
              <p:cNvPr id="187" name="Tinta 186">
                <a:extLst>
                  <a:ext uri="{FF2B5EF4-FFF2-40B4-BE49-F238E27FC236}">
                    <a16:creationId xmlns:a16="http://schemas.microsoft.com/office/drawing/2014/main" id="{9EFC9D69-5F96-4090-B0D6-6E33819336A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969027" y="5269091"/>
                <a:ext cx="27576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Agrupar 198">
            <a:extLst>
              <a:ext uri="{FF2B5EF4-FFF2-40B4-BE49-F238E27FC236}">
                <a16:creationId xmlns:a16="http://schemas.microsoft.com/office/drawing/2014/main" id="{2545F56D-F9B6-47D1-B46D-01B5F3457712}"/>
              </a:ext>
            </a:extLst>
          </p:cNvPr>
          <p:cNvGrpSpPr/>
          <p:nvPr/>
        </p:nvGrpSpPr>
        <p:grpSpPr>
          <a:xfrm>
            <a:off x="7420467" y="4980011"/>
            <a:ext cx="1660320" cy="623520"/>
            <a:chOff x="7420467" y="4980011"/>
            <a:chExt cx="1660320" cy="62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03AEB9F5-F343-42B1-8966-65397F3412F7}"/>
                    </a:ext>
                  </a:extLst>
                </p14:cNvPr>
                <p14:cNvContentPartPr/>
                <p14:nvPr/>
              </p14:nvContentPartPr>
              <p14:xfrm>
                <a:off x="7465107" y="4980011"/>
                <a:ext cx="16560" cy="485640"/>
              </p14:xfrm>
            </p:contentPart>
          </mc:Choice>
          <mc:Fallback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03AEB9F5-F343-42B1-8966-65397F3412F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56107" y="4971371"/>
                  <a:ext cx="3420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E8AB9D6F-DD22-4A46-80ED-6D3E0B0FE969}"/>
                    </a:ext>
                  </a:extLst>
                </p14:cNvPr>
                <p14:cNvContentPartPr/>
                <p14:nvPr/>
              </p14:nvContentPartPr>
              <p14:xfrm>
                <a:off x="7425507" y="5013491"/>
                <a:ext cx="255240" cy="7200"/>
              </p14:xfrm>
            </p:contentPart>
          </mc:Choice>
          <mc:Fallback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E8AB9D6F-DD22-4A46-80ED-6D3E0B0FE96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16867" y="5004851"/>
                  <a:ext cx="272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AE8A49B1-3754-49EC-916A-EF58632EC577}"/>
                    </a:ext>
                  </a:extLst>
                </p14:cNvPr>
                <p14:cNvContentPartPr/>
                <p14:nvPr/>
              </p14:nvContentPartPr>
              <p14:xfrm>
                <a:off x="7420467" y="5219771"/>
                <a:ext cx="241920" cy="36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AE8A49B1-3754-49EC-916A-EF58632EC57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411467" y="5211131"/>
                  <a:ext cx="259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2AA7F302-F4BE-4A07-95D8-0CF6BF6D8385}"/>
                    </a:ext>
                  </a:extLst>
                </p14:cNvPr>
                <p14:cNvContentPartPr/>
                <p14:nvPr/>
              </p14:nvContentPartPr>
              <p14:xfrm>
                <a:off x="7842747" y="5383931"/>
                <a:ext cx="2880" cy="36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2AA7F302-F4BE-4A07-95D8-0CF6BF6D838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34107" y="5375291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49F4C16A-BCB4-43BA-B971-555D9AB7C838}"/>
                    </a:ext>
                  </a:extLst>
                </p14:cNvPr>
                <p14:cNvContentPartPr/>
                <p14:nvPr/>
              </p14:nvContentPartPr>
              <p14:xfrm>
                <a:off x="7886667" y="5060291"/>
                <a:ext cx="248040" cy="52452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49F4C16A-BCB4-43BA-B971-555D9AB7C83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877667" y="5051651"/>
                  <a:ext cx="26568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CCEFCE23-2107-4690-AEBF-5028A747FA20}"/>
                    </a:ext>
                  </a:extLst>
                </p14:cNvPr>
                <p14:cNvContentPartPr/>
                <p14:nvPr/>
              </p14:nvContentPartPr>
              <p14:xfrm>
                <a:off x="8219307" y="5071091"/>
                <a:ext cx="177120" cy="39240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CCEFCE23-2107-4690-AEBF-5028A747FA2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10667" y="5062091"/>
                  <a:ext cx="1947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38F0767A-7494-42D8-8841-94FA79216C99}"/>
                    </a:ext>
                  </a:extLst>
                </p14:cNvPr>
                <p14:cNvContentPartPr/>
                <p14:nvPr/>
              </p14:nvContentPartPr>
              <p14:xfrm>
                <a:off x="8151267" y="5212931"/>
                <a:ext cx="231480" cy="5472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38F0767A-7494-42D8-8841-94FA79216C9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142627" y="5203931"/>
                  <a:ext cx="249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76FAE3DA-D4C8-4875-85BF-B015517A4904}"/>
                    </a:ext>
                  </a:extLst>
                </p14:cNvPr>
                <p14:cNvContentPartPr/>
                <p14:nvPr/>
              </p14:nvContentPartPr>
              <p14:xfrm>
                <a:off x="8499027" y="5268011"/>
                <a:ext cx="43920" cy="4716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76FAE3DA-D4C8-4875-85BF-B015517A490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490027" y="5259371"/>
                  <a:ext cx="61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1195B348-A931-4A8A-B3AB-9210F69C430A}"/>
                    </a:ext>
                  </a:extLst>
                </p14:cNvPr>
                <p14:cNvContentPartPr/>
                <p14:nvPr/>
              </p14:nvContentPartPr>
              <p14:xfrm>
                <a:off x="8666067" y="5120411"/>
                <a:ext cx="414720" cy="39852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1195B348-A931-4A8A-B3AB-9210F69C430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657067" y="5111771"/>
                  <a:ext cx="4323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AD8ABE65-D955-4D37-AE95-1164D78AD50A}"/>
                    </a:ext>
                  </a:extLst>
                </p14:cNvPr>
                <p14:cNvContentPartPr/>
                <p14:nvPr/>
              </p14:nvContentPartPr>
              <p14:xfrm>
                <a:off x="8708187" y="5131931"/>
                <a:ext cx="291240" cy="47160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AD8ABE65-D955-4D37-AE95-1164D78AD50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699547" y="5122931"/>
                  <a:ext cx="308880" cy="48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Agrupar 202">
            <a:extLst>
              <a:ext uri="{FF2B5EF4-FFF2-40B4-BE49-F238E27FC236}">
                <a16:creationId xmlns:a16="http://schemas.microsoft.com/office/drawing/2014/main" id="{9DCBD9A3-8C6C-4A5F-8FB0-A9E934ABBF95}"/>
              </a:ext>
            </a:extLst>
          </p:cNvPr>
          <p:cNvGrpSpPr/>
          <p:nvPr/>
        </p:nvGrpSpPr>
        <p:grpSpPr>
          <a:xfrm>
            <a:off x="10910667" y="4950491"/>
            <a:ext cx="1040760" cy="941040"/>
            <a:chOff x="10910667" y="4950491"/>
            <a:chExt cx="1040760" cy="94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32E13142-6A28-4D9D-990D-FEC9DEB78FCE}"/>
                    </a:ext>
                  </a:extLst>
                </p14:cNvPr>
                <p14:cNvContentPartPr/>
                <p14:nvPr/>
              </p14:nvContentPartPr>
              <p14:xfrm>
                <a:off x="10910667" y="4957691"/>
                <a:ext cx="266040" cy="77688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32E13142-6A28-4D9D-990D-FEC9DEB78FC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902027" y="4948691"/>
                  <a:ext cx="28368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FF4B0AF8-F4A0-4E92-96D3-FB58852C95B9}"/>
                    </a:ext>
                  </a:extLst>
                </p14:cNvPr>
                <p14:cNvContentPartPr/>
                <p14:nvPr/>
              </p14:nvContentPartPr>
              <p14:xfrm>
                <a:off x="11360307" y="5187371"/>
                <a:ext cx="253800" cy="70416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FF4B0AF8-F4A0-4E92-96D3-FB58852C95B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351307" y="5178731"/>
                  <a:ext cx="271440" cy="7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420910AA-FD68-4964-959A-D448AF4B8966}"/>
                    </a:ext>
                  </a:extLst>
                </p14:cNvPr>
                <p14:cNvContentPartPr/>
                <p14:nvPr/>
              </p14:nvContentPartPr>
              <p14:xfrm>
                <a:off x="11767107" y="4950491"/>
                <a:ext cx="184320" cy="88308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420910AA-FD68-4964-959A-D448AF4B896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758467" y="4941851"/>
                  <a:ext cx="201960" cy="90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204" name="Tinta 203">
                <a:extLst>
                  <a:ext uri="{FF2B5EF4-FFF2-40B4-BE49-F238E27FC236}">
                    <a16:creationId xmlns:a16="http://schemas.microsoft.com/office/drawing/2014/main" id="{8B84B36A-F998-4851-99A0-8F2BA64CC654}"/>
                  </a:ext>
                </a:extLst>
              </p14:cNvPr>
              <p14:cNvContentPartPr/>
              <p14:nvPr/>
            </p14:nvContentPartPr>
            <p14:xfrm>
              <a:off x="1897347" y="295691"/>
              <a:ext cx="191160" cy="478080"/>
            </p14:xfrm>
          </p:contentPart>
        </mc:Choice>
        <mc:Fallback>
          <p:pic>
            <p:nvPicPr>
              <p:cNvPr id="204" name="Tinta 203">
                <a:extLst>
                  <a:ext uri="{FF2B5EF4-FFF2-40B4-BE49-F238E27FC236}">
                    <a16:creationId xmlns:a16="http://schemas.microsoft.com/office/drawing/2014/main" id="{8B84B36A-F998-4851-99A0-8F2BA64CC65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888347" y="286691"/>
                <a:ext cx="208800" cy="49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Agrupar 209">
            <a:extLst>
              <a:ext uri="{FF2B5EF4-FFF2-40B4-BE49-F238E27FC236}">
                <a16:creationId xmlns:a16="http://schemas.microsoft.com/office/drawing/2014/main" id="{938834C0-564B-4379-947C-1CECE130A57D}"/>
              </a:ext>
            </a:extLst>
          </p:cNvPr>
          <p:cNvGrpSpPr/>
          <p:nvPr/>
        </p:nvGrpSpPr>
        <p:grpSpPr>
          <a:xfrm>
            <a:off x="2998587" y="685571"/>
            <a:ext cx="1023480" cy="471600"/>
            <a:chOff x="2998587" y="685571"/>
            <a:chExt cx="1023480" cy="47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77F610E8-5998-4D55-AF12-132345585BCC}"/>
                    </a:ext>
                  </a:extLst>
                </p14:cNvPr>
                <p14:cNvContentPartPr/>
                <p14:nvPr/>
              </p14:nvContentPartPr>
              <p14:xfrm>
                <a:off x="2998587" y="753611"/>
                <a:ext cx="432360" cy="403560"/>
              </p14:xfrm>
            </p:contentPart>
          </mc:Choice>
          <mc:Fallback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77F610E8-5998-4D55-AF12-132345585BC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989947" y="744971"/>
                  <a:ext cx="4500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82AC284C-FB5D-4C76-A714-A7FFB634A727}"/>
                    </a:ext>
                  </a:extLst>
                </p14:cNvPr>
                <p14:cNvContentPartPr/>
                <p14:nvPr/>
              </p14:nvContentPartPr>
              <p14:xfrm>
                <a:off x="3287307" y="948731"/>
                <a:ext cx="366840" cy="3924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82AC284C-FB5D-4C76-A714-A7FFB634A72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78667" y="940091"/>
                  <a:ext cx="384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6E41DB41-32F8-49E1-A5B0-DC576C6AFB24}"/>
                    </a:ext>
                  </a:extLst>
                </p14:cNvPr>
                <p14:cNvContentPartPr/>
                <p14:nvPr/>
              </p14:nvContentPartPr>
              <p14:xfrm>
                <a:off x="3572067" y="867371"/>
                <a:ext cx="171000" cy="22716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6E41DB41-32F8-49E1-A5B0-DC576C6AFB2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563427" y="858371"/>
                  <a:ext cx="188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44167AAD-201A-49EF-80BA-CED10AF03592}"/>
                    </a:ext>
                  </a:extLst>
                </p14:cNvPr>
                <p14:cNvContentPartPr/>
                <p14:nvPr/>
              </p14:nvContentPartPr>
              <p14:xfrm>
                <a:off x="3868707" y="770531"/>
                <a:ext cx="25200" cy="21096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44167AAD-201A-49EF-80BA-CED10AF0359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860067" y="761531"/>
                  <a:ext cx="42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4B98E447-48EB-4431-AD09-B3C153B8FB06}"/>
                    </a:ext>
                  </a:extLst>
                </p14:cNvPr>
                <p14:cNvContentPartPr/>
                <p14:nvPr/>
              </p14:nvContentPartPr>
              <p14:xfrm>
                <a:off x="3819027" y="685571"/>
                <a:ext cx="203040" cy="30996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4B98E447-48EB-4431-AD09-B3C153B8FB0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810027" y="676571"/>
                  <a:ext cx="220680" cy="32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211" name="Tinta 210">
                <a:extLst>
                  <a:ext uri="{FF2B5EF4-FFF2-40B4-BE49-F238E27FC236}">
                    <a16:creationId xmlns:a16="http://schemas.microsoft.com/office/drawing/2014/main" id="{D08FD7CE-7A15-4963-B158-120899533EE1}"/>
                  </a:ext>
                </a:extLst>
              </p14:cNvPr>
              <p14:cNvContentPartPr/>
              <p14:nvPr/>
            </p14:nvContentPartPr>
            <p14:xfrm>
              <a:off x="3058347" y="413051"/>
              <a:ext cx="115200" cy="229320"/>
            </p14:xfrm>
          </p:contentPart>
        </mc:Choice>
        <mc:Fallback>
          <p:pic>
            <p:nvPicPr>
              <p:cNvPr id="211" name="Tinta 210">
                <a:extLst>
                  <a:ext uri="{FF2B5EF4-FFF2-40B4-BE49-F238E27FC236}">
                    <a16:creationId xmlns:a16="http://schemas.microsoft.com/office/drawing/2014/main" id="{D08FD7CE-7A15-4963-B158-120899533EE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049707" y="404411"/>
                <a:ext cx="132840" cy="24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513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4034</TotalTime>
  <Words>314</Words>
  <Application>Microsoft Office PowerPoint</Application>
  <PresentationFormat>Widescreen</PresentationFormat>
  <Paragraphs>60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Esquema de um biorreator com entradas e saídas de componentes</vt:lpstr>
      <vt:lpstr>Apresentação do PowerPoint</vt:lpstr>
      <vt:lpstr>Apresentação do PowerPoint</vt:lpstr>
      <vt:lpstr>Apresentação do PowerPoint</vt:lpstr>
      <vt:lpstr>Comportamento típico de processos contínuos em biorreatores de mistura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Cinética de crescimento microbiano</dc:title>
  <dc:creator>J C</dc:creator>
  <cp:lastModifiedBy>J C</cp:lastModifiedBy>
  <cp:revision>29</cp:revision>
  <dcterms:created xsi:type="dcterms:W3CDTF">2020-10-01T11:58:55Z</dcterms:created>
  <dcterms:modified xsi:type="dcterms:W3CDTF">2020-10-14T01:57:27Z</dcterms:modified>
</cp:coreProperties>
</file>